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8.xml" ContentType="application/vnd.openxmlformats-officedocument.presentationml.notesSlide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29"/>
  </p:notesMasterIdLst>
  <p:sldIdLst>
    <p:sldId id="256" r:id="rId2"/>
    <p:sldId id="257" r:id="rId3"/>
    <p:sldId id="266" r:id="rId4"/>
    <p:sldId id="267" r:id="rId5"/>
    <p:sldId id="268" r:id="rId6"/>
    <p:sldId id="265" r:id="rId7"/>
    <p:sldId id="284" r:id="rId8"/>
    <p:sldId id="285" r:id="rId9"/>
    <p:sldId id="263" r:id="rId10"/>
    <p:sldId id="269" r:id="rId11"/>
    <p:sldId id="274" r:id="rId12"/>
    <p:sldId id="275" r:id="rId13"/>
    <p:sldId id="276" r:id="rId14"/>
    <p:sldId id="277" r:id="rId15"/>
    <p:sldId id="278" r:id="rId16"/>
    <p:sldId id="287" r:id="rId17"/>
    <p:sldId id="286" r:id="rId18"/>
    <p:sldId id="279" r:id="rId19"/>
    <p:sldId id="288" r:id="rId20"/>
    <p:sldId id="289" r:id="rId21"/>
    <p:sldId id="290" r:id="rId22"/>
    <p:sldId id="291" r:id="rId23"/>
    <p:sldId id="282" r:id="rId24"/>
    <p:sldId id="292" r:id="rId25"/>
    <p:sldId id="293" r:id="rId26"/>
    <p:sldId id="294" r:id="rId27"/>
    <p:sldId id="26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60" y="57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8DD6E6A7-F205-4620-B4D6-D09B6E51CB51}"/>
    <pc:docChg chg="modSld">
      <pc:chgData name="Besty Jose" userId="47a6efec-86cc-4a34-b886-028dba74405c" providerId="ADAL" clId="{8DD6E6A7-F205-4620-B4D6-D09B6E51CB51}" dt="2025-05-12T07:34:40.081" v="1" actId="20577"/>
      <pc:docMkLst>
        <pc:docMk/>
      </pc:docMkLst>
      <pc:sldChg chg="modSp mod">
        <pc:chgData name="Besty Jose" userId="47a6efec-86cc-4a34-b886-028dba74405c" providerId="ADAL" clId="{8DD6E6A7-F205-4620-B4D6-D09B6E51CB51}" dt="2025-05-12T07:34:40.081" v="1" actId="20577"/>
        <pc:sldMkLst>
          <pc:docMk/>
          <pc:sldMk cId="1992507771" sldId="294"/>
        </pc:sldMkLst>
        <pc:spChg chg="mod">
          <ac:chgData name="Besty Jose" userId="47a6efec-86cc-4a34-b886-028dba74405c" providerId="ADAL" clId="{8DD6E6A7-F205-4620-B4D6-D09B6E51CB51}" dt="2025-05-12T07:34:40.081" v="1" actId="20577"/>
          <ac:spMkLst>
            <pc:docMk/>
            <pc:sldMk cId="1992507771" sldId="294"/>
            <ac:spMk id="3" creationId="{14C7683A-367B-E2C3-81CD-BADE13007709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5.svg"/><Relationship Id="rId7" Type="http://schemas.openxmlformats.org/officeDocument/2006/relationships/image" Target="../media/image27.svg"/><Relationship Id="rId2" Type="http://schemas.openxmlformats.org/officeDocument/2006/relationships/image" Target="../media/image24.png"/><Relationship Id="rId1" Type="http://schemas.openxmlformats.org/officeDocument/2006/relationships/hyperlink" Target="https://forms.uwtsd.ac.uk/view.php?id=203215" TargetMode="External"/><Relationship Id="rId6" Type="http://schemas.openxmlformats.org/officeDocument/2006/relationships/image" Target="../media/image26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29.sv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://www.jobs.nhs.uk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7.png"/><Relationship Id="rId7" Type="http://schemas.openxmlformats.org/officeDocument/2006/relationships/image" Target="../media/image28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8.svg"/><Relationship Id="rId9" Type="http://schemas.openxmlformats.org/officeDocument/2006/relationships/hyperlink" Target="https://forms.uwtsd.ac.uk/view.php?id=203215" TargetMode="External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://www.jobs.nhs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8514E1-4852-4F99-BFAE-CAEFD756D46C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C93D337-B31A-494E-826F-8BB26C5AEF1E}">
      <dgm:prSet/>
      <dgm:spPr/>
      <dgm:t>
        <a:bodyPr/>
        <a:lstStyle/>
        <a:p>
          <a:r>
            <a:rPr lang="en-GB"/>
            <a:t>Identify effective strategies for job searching in Health &amp; Social Care</a:t>
          </a:r>
          <a:endParaRPr lang="en-US"/>
        </a:p>
      </dgm:t>
    </dgm:pt>
    <dgm:pt modelId="{6CCB1A7C-71D7-4AD6-B48F-1C642DD29E2F}" type="parTrans" cxnId="{1A43E706-7E00-42CE-B0C2-7051A5B1C2AA}">
      <dgm:prSet/>
      <dgm:spPr/>
      <dgm:t>
        <a:bodyPr/>
        <a:lstStyle/>
        <a:p>
          <a:endParaRPr lang="en-US"/>
        </a:p>
      </dgm:t>
    </dgm:pt>
    <dgm:pt modelId="{76709235-1189-447F-8300-70FDAC79E3F3}" type="sibTrans" cxnId="{1A43E706-7E00-42CE-B0C2-7051A5B1C2A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B7BD5B8-BBF4-46A5-BEEC-37B92101D99F}">
      <dgm:prSet/>
      <dgm:spPr/>
      <dgm:t>
        <a:bodyPr/>
        <a:lstStyle/>
        <a:p>
          <a:r>
            <a:rPr lang="en-GB" dirty="0"/>
            <a:t>Analyse job descriptions and</a:t>
          </a:r>
        </a:p>
        <a:p>
          <a:r>
            <a:rPr lang="en-GB" dirty="0"/>
            <a:t>Create a draft CV &amp; Cover letter</a:t>
          </a:r>
          <a:endParaRPr lang="en-US" dirty="0"/>
        </a:p>
      </dgm:t>
    </dgm:pt>
    <dgm:pt modelId="{05FF3619-E6DB-4D43-8CE6-5CA5935E7B03}" type="parTrans" cxnId="{CA8E0082-D748-42E7-9BCD-9537F41ABE67}">
      <dgm:prSet/>
      <dgm:spPr/>
      <dgm:t>
        <a:bodyPr/>
        <a:lstStyle/>
        <a:p>
          <a:endParaRPr lang="en-US"/>
        </a:p>
      </dgm:t>
    </dgm:pt>
    <dgm:pt modelId="{8CC2E981-2039-4D99-9D37-44A088B4C84B}" type="sibTrans" cxnId="{CA8E0082-D748-42E7-9BCD-9537F41ABE6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22C26EC-3057-4336-A3D0-4A923964502C}" type="pres">
      <dgm:prSet presAssocID="{978514E1-4852-4F99-BFAE-CAEFD756D46C}" presName="Name0" presStyleCnt="0">
        <dgm:presLayoutVars>
          <dgm:animLvl val="lvl"/>
          <dgm:resizeHandles val="exact"/>
        </dgm:presLayoutVars>
      </dgm:prSet>
      <dgm:spPr/>
    </dgm:pt>
    <dgm:pt modelId="{D34D7FD9-E247-4727-90BF-3D929FABAB43}" type="pres">
      <dgm:prSet presAssocID="{7C93D337-B31A-494E-826F-8BB26C5AEF1E}" presName="compositeNode" presStyleCnt="0">
        <dgm:presLayoutVars>
          <dgm:bulletEnabled val="1"/>
        </dgm:presLayoutVars>
      </dgm:prSet>
      <dgm:spPr/>
    </dgm:pt>
    <dgm:pt modelId="{8E066A52-B01A-4990-8F95-C52C06D8645B}" type="pres">
      <dgm:prSet presAssocID="{7C93D337-B31A-494E-826F-8BB26C5AEF1E}" presName="bgRect" presStyleLbl="bgAccFollowNode1" presStyleIdx="0" presStyleCnt="2"/>
      <dgm:spPr/>
    </dgm:pt>
    <dgm:pt modelId="{29E984D9-263B-48A8-B559-212B8AD5CBF4}" type="pres">
      <dgm:prSet presAssocID="{76709235-1189-447F-8300-70FDAC79E3F3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7A98C692-D06D-44BA-A431-2D61E8306E61}" type="pres">
      <dgm:prSet presAssocID="{7C93D337-B31A-494E-826F-8BB26C5AEF1E}" presName="bottomLine" presStyleLbl="alignNode1" presStyleIdx="1" presStyleCnt="4">
        <dgm:presLayoutVars/>
      </dgm:prSet>
      <dgm:spPr/>
    </dgm:pt>
    <dgm:pt modelId="{4E801BEB-B21D-4826-BE37-8CDFCC5EA990}" type="pres">
      <dgm:prSet presAssocID="{7C93D337-B31A-494E-826F-8BB26C5AEF1E}" presName="nodeText" presStyleLbl="bgAccFollowNode1" presStyleIdx="0" presStyleCnt="2">
        <dgm:presLayoutVars>
          <dgm:bulletEnabled val="1"/>
        </dgm:presLayoutVars>
      </dgm:prSet>
      <dgm:spPr/>
    </dgm:pt>
    <dgm:pt modelId="{A3A390F3-1879-474D-BFE0-3F596BFF54EB}" type="pres">
      <dgm:prSet presAssocID="{76709235-1189-447F-8300-70FDAC79E3F3}" presName="sibTrans" presStyleCnt="0"/>
      <dgm:spPr/>
    </dgm:pt>
    <dgm:pt modelId="{1F7A66BB-4433-443C-909B-687A14981BF3}" type="pres">
      <dgm:prSet presAssocID="{8B7BD5B8-BBF4-46A5-BEEC-37B92101D99F}" presName="compositeNode" presStyleCnt="0">
        <dgm:presLayoutVars>
          <dgm:bulletEnabled val="1"/>
        </dgm:presLayoutVars>
      </dgm:prSet>
      <dgm:spPr/>
    </dgm:pt>
    <dgm:pt modelId="{3CC4DD8C-B86A-401B-8028-727F8B78FE06}" type="pres">
      <dgm:prSet presAssocID="{8B7BD5B8-BBF4-46A5-BEEC-37B92101D99F}" presName="bgRect" presStyleLbl="bgAccFollowNode1" presStyleIdx="1" presStyleCnt="2"/>
      <dgm:spPr/>
    </dgm:pt>
    <dgm:pt modelId="{4C979B98-777B-4EBA-9EE6-79C796CBCFD2}" type="pres">
      <dgm:prSet presAssocID="{8CC2E981-2039-4D99-9D37-44A088B4C84B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BB0166BA-1646-4F4F-BDD8-8FA9AC155DE6}" type="pres">
      <dgm:prSet presAssocID="{8B7BD5B8-BBF4-46A5-BEEC-37B92101D99F}" presName="bottomLine" presStyleLbl="alignNode1" presStyleIdx="3" presStyleCnt="4">
        <dgm:presLayoutVars/>
      </dgm:prSet>
      <dgm:spPr/>
    </dgm:pt>
    <dgm:pt modelId="{B787F8B2-F60C-40E2-BF07-66524D045760}" type="pres">
      <dgm:prSet presAssocID="{8B7BD5B8-BBF4-46A5-BEEC-37B92101D99F}" presName="nodeText" presStyleLbl="bgAccFollowNode1" presStyleIdx="1" presStyleCnt="2">
        <dgm:presLayoutVars>
          <dgm:bulletEnabled val="1"/>
        </dgm:presLayoutVars>
      </dgm:prSet>
      <dgm:spPr/>
    </dgm:pt>
  </dgm:ptLst>
  <dgm:cxnLst>
    <dgm:cxn modelId="{1A43E706-7E00-42CE-B0C2-7051A5B1C2AA}" srcId="{978514E1-4852-4F99-BFAE-CAEFD756D46C}" destId="{7C93D337-B31A-494E-826F-8BB26C5AEF1E}" srcOrd="0" destOrd="0" parTransId="{6CCB1A7C-71D7-4AD6-B48F-1C642DD29E2F}" sibTransId="{76709235-1189-447F-8300-70FDAC79E3F3}"/>
    <dgm:cxn modelId="{67D7D109-5C76-4154-B828-8979593CE41E}" type="presOf" srcId="{7C93D337-B31A-494E-826F-8BB26C5AEF1E}" destId="{4E801BEB-B21D-4826-BE37-8CDFCC5EA990}" srcOrd="1" destOrd="0" presId="urn:microsoft.com/office/officeart/2016/7/layout/BasicLinearProcessNumbered"/>
    <dgm:cxn modelId="{7D1CAB40-EC51-4D07-BB76-B7C0A9FD98D5}" type="presOf" srcId="{8CC2E981-2039-4D99-9D37-44A088B4C84B}" destId="{4C979B98-777B-4EBA-9EE6-79C796CBCFD2}" srcOrd="0" destOrd="0" presId="urn:microsoft.com/office/officeart/2016/7/layout/BasicLinearProcessNumbered"/>
    <dgm:cxn modelId="{C37F467D-605B-4B58-ABF8-BC1E38F72F5D}" type="presOf" srcId="{76709235-1189-447F-8300-70FDAC79E3F3}" destId="{29E984D9-263B-48A8-B559-212B8AD5CBF4}" srcOrd="0" destOrd="0" presId="urn:microsoft.com/office/officeart/2016/7/layout/BasicLinearProcessNumbered"/>
    <dgm:cxn modelId="{CA8E0082-D748-42E7-9BCD-9537F41ABE67}" srcId="{978514E1-4852-4F99-BFAE-CAEFD756D46C}" destId="{8B7BD5B8-BBF4-46A5-BEEC-37B92101D99F}" srcOrd="1" destOrd="0" parTransId="{05FF3619-E6DB-4D43-8CE6-5CA5935E7B03}" sibTransId="{8CC2E981-2039-4D99-9D37-44A088B4C84B}"/>
    <dgm:cxn modelId="{354E2D82-5FFE-4AE9-9464-3C0B012924B9}" type="presOf" srcId="{978514E1-4852-4F99-BFAE-CAEFD756D46C}" destId="{422C26EC-3057-4336-A3D0-4A923964502C}" srcOrd="0" destOrd="0" presId="urn:microsoft.com/office/officeart/2016/7/layout/BasicLinearProcessNumbered"/>
    <dgm:cxn modelId="{2264E39C-9071-4B70-B8C2-93370140D34B}" type="presOf" srcId="{8B7BD5B8-BBF4-46A5-BEEC-37B92101D99F}" destId="{B787F8B2-F60C-40E2-BF07-66524D045760}" srcOrd="1" destOrd="0" presId="urn:microsoft.com/office/officeart/2016/7/layout/BasicLinearProcessNumbered"/>
    <dgm:cxn modelId="{9B3904B7-AA87-454F-BD9C-3B09619A46DC}" type="presOf" srcId="{8B7BD5B8-BBF4-46A5-BEEC-37B92101D99F}" destId="{3CC4DD8C-B86A-401B-8028-727F8B78FE06}" srcOrd="0" destOrd="0" presId="urn:microsoft.com/office/officeart/2016/7/layout/BasicLinearProcessNumbered"/>
    <dgm:cxn modelId="{F09D34EE-F950-494E-905C-81A3455F25E8}" type="presOf" srcId="{7C93D337-B31A-494E-826F-8BB26C5AEF1E}" destId="{8E066A52-B01A-4990-8F95-C52C06D8645B}" srcOrd="0" destOrd="0" presId="urn:microsoft.com/office/officeart/2016/7/layout/BasicLinearProcessNumbered"/>
    <dgm:cxn modelId="{6190792A-9F4C-49EF-BAD3-14DBD9E29C79}" type="presParOf" srcId="{422C26EC-3057-4336-A3D0-4A923964502C}" destId="{D34D7FD9-E247-4727-90BF-3D929FABAB43}" srcOrd="0" destOrd="0" presId="urn:microsoft.com/office/officeart/2016/7/layout/BasicLinearProcessNumbered"/>
    <dgm:cxn modelId="{89980FB9-1904-4AF6-8315-894B39A9EB33}" type="presParOf" srcId="{D34D7FD9-E247-4727-90BF-3D929FABAB43}" destId="{8E066A52-B01A-4990-8F95-C52C06D8645B}" srcOrd="0" destOrd="0" presId="urn:microsoft.com/office/officeart/2016/7/layout/BasicLinearProcessNumbered"/>
    <dgm:cxn modelId="{0D9C9308-1600-4DF5-8896-2571C2F7E3B9}" type="presParOf" srcId="{D34D7FD9-E247-4727-90BF-3D929FABAB43}" destId="{29E984D9-263B-48A8-B559-212B8AD5CBF4}" srcOrd="1" destOrd="0" presId="urn:microsoft.com/office/officeart/2016/7/layout/BasicLinearProcessNumbered"/>
    <dgm:cxn modelId="{D472E8B8-C79D-45CD-8A37-CB624F78E0B1}" type="presParOf" srcId="{D34D7FD9-E247-4727-90BF-3D929FABAB43}" destId="{7A98C692-D06D-44BA-A431-2D61E8306E61}" srcOrd="2" destOrd="0" presId="urn:microsoft.com/office/officeart/2016/7/layout/BasicLinearProcessNumbered"/>
    <dgm:cxn modelId="{C6FA4F26-A9DA-4F8F-8932-F5BD5F8C9FEC}" type="presParOf" srcId="{D34D7FD9-E247-4727-90BF-3D929FABAB43}" destId="{4E801BEB-B21D-4826-BE37-8CDFCC5EA990}" srcOrd="3" destOrd="0" presId="urn:microsoft.com/office/officeart/2016/7/layout/BasicLinearProcessNumbered"/>
    <dgm:cxn modelId="{F14B2D15-9E99-4FB0-9A4A-7A6660F35FAE}" type="presParOf" srcId="{422C26EC-3057-4336-A3D0-4A923964502C}" destId="{A3A390F3-1879-474D-BFE0-3F596BFF54EB}" srcOrd="1" destOrd="0" presId="urn:microsoft.com/office/officeart/2016/7/layout/BasicLinearProcessNumbered"/>
    <dgm:cxn modelId="{5FC47311-968B-4276-9F27-4300F7167417}" type="presParOf" srcId="{422C26EC-3057-4336-A3D0-4A923964502C}" destId="{1F7A66BB-4433-443C-909B-687A14981BF3}" srcOrd="2" destOrd="0" presId="urn:microsoft.com/office/officeart/2016/7/layout/BasicLinearProcessNumbered"/>
    <dgm:cxn modelId="{394DB8BB-F812-486C-B2B2-DBCE7A61965C}" type="presParOf" srcId="{1F7A66BB-4433-443C-909B-687A14981BF3}" destId="{3CC4DD8C-B86A-401B-8028-727F8B78FE06}" srcOrd="0" destOrd="0" presId="urn:microsoft.com/office/officeart/2016/7/layout/BasicLinearProcessNumbered"/>
    <dgm:cxn modelId="{7522B45A-8DD7-4660-9889-FF17844FF479}" type="presParOf" srcId="{1F7A66BB-4433-443C-909B-687A14981BF3}" destId="{4C979B98-777B-4EBA-9EE6-79C796CBCFD2}" srcOrd="1" destOrd="0" presId="urn:microsoft.com/office/officeart/2016/7/layout/BasicLinearProcessNumbered"/>
    <dgm:cxn modelId="{D7914DAC-BF95-497B-AAD6-BAC96D61095F}" type="presParOf" srcId="{1F7A66BB-4433-443C-909B-687A14981BF3}" destId="{BB0166BA-1646-4F4F-BDD8-8FA9AC155DE6}" srcOrd="2" destOrd="0" presId="urn:microsoft.com/office/officeart/2016/7/layout/BasicLinearProcessNumbered"/>
    <dgm:cxn modelId="{51A55135-5C49-49F2-AA8C-173D94F97CA1}" type="presParOf" srcId="{1F7A66BB-4433-443C-909B-687A14981BF3}" destId="{B787F8B2-F60C-40E2-BF07-66524D04576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0D1660-279B-4D92-987A-0BFAE720E1D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1F1FE3-DC46-4FFD-964F-198CB22F0A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 </a:t>
          </a:r>
          <a:r>
            <a:rPr lang="en-GB" b="1" dirty="0"/>
            <a:t>career</a:t>
          </a:r>
          <a:r>
            <a:rPr lang="en-GB" dirty="0"/>
            <a:t> is the evolving sequence of a person's work experiences, both paid and unpaid, that contribute to long-term personal and professional development (Patton &amp; McMahon, 2021)</a:t>
          </a:r>
          <a:endParaRPr lang="en-US" dirty="0"/>
        </a:p>
      </dgm:t>
    </dgm:pt>
    <dgm:pt modelId="{433F118E-0B25-4ED2-9269-C0A3941564D7}" type="parTrans" cxnId="{F2E7286D-86C2-444E-9C0F-35AC785BE837}">
      <dgm:prSet/>
      <dgm:spPr/>
      <dgm:t>
        <a:bodyPr/>
        <a:lstStyle/>
        <a:p>
          <a:endParaRPr lang="en-US"/>
        </a:p>
      </dgm:t>
    </dgm:pt>
    <dgm:pt modelId="{E9354105-578D-4215-AEBD-642C2A5D6551}" type="sibTrans" cxnId="{F2E7286D-86C2-444E-9C0F-35AC785BE837}">
      <dgm:prSet/>
      <dgm:spPr/>
      <dgm:t>
        <a:bodyPr/>
        <a:lstStyle/>
        <a:p>
          <a:endParaRPr lang="en-US"/>
        </a:p>
      </dgm:t>
    </dgm:pt>
    <dgm:pt modelId="{8F8E9289-B364-4EFD-8E12-0159B229EE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Career development is the ongoing process of learning, developing, and moving towards your goal (Cottrell, 2021). </a:t>
          </a:r>
          <a:endParaRPr lang="en-US" dirty="0"/>
        </a:p>
      </dgm:t>
    </dgm:pt>
    <dgm:pt modelId="{0888F333-7C83-47FC-9596-D63223C21007}" type="parTrans" cxnId="{6CDDAAE0-EFCF-4ECF-8A12-43E46C4E068A}">
      <dgm:prSet/>
      <dgm:spPr/>
      <dgm:t>
        <a:bodyPr/>
        <a:lstStyle/>
        <a:p>
          <a:endParaRPr lang="en-US"/>
        </a:p>
      </dgm:t>
    </dgm:pt>
    <dgm:pt modelId="{92456AEF-C7FC-4973-B412-34C755DA0387}" type="sibTrans" cxnId="{6CDDAAE0-EFCF-4ECF-8A12-43E46C4E068A}">
      <dgm:prSet/>
      <dgm:spPr/>
      <dgm:t>
        <a:bodyPr/>
        <a:lstStyle/>
        <a:p>
          <a:endParaRPr lang="en-US"/>
        </a:p>
      </dgm:t>
    </dgm:pt>
    <dgm:pt modelId="{759C7954-A349-4386-82D7-FCDEBD1EC6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It is a journey, and you may need to take interim careers to achieve your right career finally.</a:t>
          </a:r>
          <a:endParaRPr lang="en-US" dirty="0"/>
        </a:p>
      </dgm:t>
    </dgm:pt>
    <dgm:pt modelId="{8E99F4E7-D904-44F4-A113-E94FD8C0E4A4}" type="parTrans" cxnId="{5735EF05-F2A8-499E-99C4-569B177795E0}">
      <dgm:prSet/>
      <dgm:spPr/>
      <dgm:t>
        <a:bodyPr/>
        <a:lstStyle/>
        <a:p>
          <a:endParaRPr lang="en-US"/>
        </a:p>
      </dgm:t>
    </dgm:pt>
    <dgm:pt modelId="{995A9039-3DCD-4DB6-99A7-1B74E4D50E13}" type="sibTrans" cxnId="{5735EF05-F2A8-499E-99C4-569B177795E0}">
      <dgm:prSet/>
      <dgm:spPr/>
      <dgm:t>
        <a:bodyPr/>
        <a:lstStyle/>
        <a:p>
          <a:endParaRPr lang="en-US"/>
        </a:p>
      </dgm:t>
    </dgm:pt>
    <dgm:pt modelId="{50AD594E-6A23-4E18-A9FF-681F75A4595C}" type="pres">
      <dgm:prSet presAssocID="{D00D1660-279B-4D92-987A-0BFAE720E1D5}" presName="root" presStyleCnt="0">
        <dgm:presLayoutVars>
          <dgm:dir/>
          <dgm:resizeHandles val="exact"/>
        </dgm:presLayoutVars>
      </dgm:prSet>
      <dgm:spPr/>
    </dgm:pt>
    <dgm:pt modelId="{69A47713-FFE5-4BD5-AA66-FEC27ACA627C}" type="pres">
      <dgm:prSet presAssocID="{371F1FE3-DC46-4FFD-964F-198CB22F0A6E}" presName="compNode" presStyleCnt="0"/>
      <dgm:spPr/>
    </dgm:pt>
    <dgm:pt modelId="{E05C9B24-F1F1-46B1-B61F-9BB7CF4E89A2}" type="pres">
      <dgm:prSet presAssocID="{371F1FE3-DC46-4FFD-964F-198CB22F0A6E}" presName="bgRect" presStyleLbl="bgShp" presStyleIdx="0" presStyleCnt="3"/>
      <dgm:spPr/>
    </dgm:pt>
    <dgm:pt modelId="{DB9F4741-639E-41D1-8A8D-7DC9164F7CEB}" type="pres">
      <dgm:prSet presAssocID="{371F1FE3-DC46-4FFD-964F-198CB22F0A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CB8833E1-FA2B-4F09-97C2-0CD468D50CF5}" type="pres">
      <dgm:prSet presAssocID="{371F1FE3-DC46-4FFD-964F-198CB22F0A6E}" presName="spaceRect" presStyleCnt="0"/>
      <dgm:spPr/>
    </dgm:pt>
    <dgm:pt modelId="{32FA4860-91DA-4C4A-A253-C9F4BDB783C6}" type="pres">
      <dgm:prSet presAssocID="{371F1FE3-DC46-4FFD-964F-198CB22F0A6E}" presName="parTx" presStyleLbl="revTx" presStyleIdx="0" presStyleCnt="3">
        <dgm:presLayoutVars>
          <dgm:chMax val="0"/>
          <dgm:chPref val="0"/>
        </dgm:presLayoutVars>
      </dgm:prSet>
      <dgm:spPr/>
    </dgm:pt>
    <dgm:pt modelId="{942FEA0F-0E13-4720-B93E-819C62D0C70D}" type="pres">
      <dgm:prSet presAssocID="{E9354105-578D-4215-AEBD-642C2A5D6551}" presName="sibTrans" presStyleCnt="0"/>
      <dgm:spPr/>
    </dgm:pt>
    <dgm:pt modelId="{8E0C735E-0226-4553-ABBC-434CE5E7F476}" type="pres">
      <dgm:prSet presAssocID="{8F8E9289-B364-4EFD-8E12-0159B229EE0A}" presName="compNode" presStyleCnt="0"/>
      <dgm:spPr/>
    </dgm:pt>
    <dgm:pt modelId="{9E86B087-A8E8-4112-B33B-A99D66D5CAA7}" type="pres">
      <dgm:prSet presAssocID="{8F8E9289-B364-4EFD-8E12-0159B229EE0A}" presName="bgRect" presStyleLbl="bgShp" presStyleIdx="1" presStyleCnt="3"/>
      <dgm:spPr/>
    </dgm:pt>
    <dgm:pt modelId="{EE9291E7-CA16-4151-A3CD-07626E419C9E}" type="pres">
      <dgm:prSet presAssocID="{8F8E9289-B364-4EFD-8E12-0159B229EE0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449513C-FDAE-4118-9A64-55AC92101F9B}" type="pres">
      <dgm:prSet presAssocID="{8F8E9289-B364-4EFD-8E12-0159B229EE0A}" presName="spaceRect" presStyleCnt="0"/>
      <dgm:spPr/>
    </dgm:pt>
    <dgm:pt modelId="{A67DDEA7-966D-46D0-9261-A5E8AB311E89}" type="pres">
      <dgm:prSet presAssocID="{8F8E9289-B364-4EFD-8E12-0159B229EE0A}" presName="parTx" presStyleLbl="revTx" presStyleIdx="1" presStyleCnt="3">
        <dgm:presLayoutVars>
          <dgm:chMax val="0"/>
          <dgm:chPref val="0"/>
        </dgm:presLayoutVars>
      </dgm:prSet>
      <dgm:spPr/>
    </dgm:pt>
    <dgm:pt modelId="{F94EAE8E-D4CA-48FA-9418-E22E9325CD4D}" type="pres">
      <dgm:prSet presAssocID="{92456AEF-C7FC-4973-B412-34C755DA0387}" presName="sibTrans" presStyleCnt="0"/>
      <dgm:spPr/>
    </dgm:pt>
    <dgm:pt modelId="{4FF46C47-1F8C-4986-883B-1C85A9C610CF}" type="pres">
      <dgm:prSet presAssocID="{759C7954-A349-4386-82D7-FCDEBD1EC6F6}" presName="compNode" presStyleCnt="0"/>
      <dgm:spPr/>
    </dgm:pt>
    <dgm:pt modelId="{B25CA889-D718-4927-B444-BE1BAF9EDDA5}" type="pres">
      <dgm:prSet presAssocID="{759C7954-A349-4386-82D7-FCDEBD1EC6F6}" presName="bgRect" presStyleLbl="bgShp" presStyleIdx="2" presStyleCnt="3"/>
      <dgm:spPr/>
    </dgm:pt>
    <dgm:pt modelId="{EFBADB54-A4B8-4FBF-8DE0-E5846C90B805}" type="pres">
      <dgm:prSet presAssocID="{759C7954-A349-4386-82D7-FCDEBD1EC6F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9E49302-E265-4B4A-8376-A2F0CA215DF1}" type="pres">
      <dgm:prSet presAssocID="{759C7954-A349-4386-82D7-FCDEBD1EC6F6}" presName="spaceRect" presStyleCnt="0"/>
      <dgm:spPr/>
    </dgm:pt>
    <dgm:pt modelId="{C9EDBB05-0CB2-4744-BB71-C4A6DC56F0A3}" type="pres">
      <dgm:prSet presAssocID="{759C7954-A349-4386-82D7-FCDEBD1EC6F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735EF05-F2A8-499E-99C4-569B177795E0}" srcId="{D00D1660-279B-4D92-987A-0BFAE720E1D5}" destId="{759C7954-A349-4386-82D7-FCDEBD1EC6F6}" srcOrd="2" destOrd="0" parTransId="{8E99F4E7-D904-44F4-A113-E94FD8C0E4A4}" sibTransId="{995A9039-3DCD-4DB6-99A7-1B74E4D50E13}"/>
    <dgm:cxn modelId="{203A8D5B-AE56-429C-B771-467A45B6D296}" type="presOf" srcId="{759C7954-A349-4386-82D7-FCDEBD1EC6F6}" destId="{C9EDBB05-0CB2-4744-BB71-C4A6DC56F0A3}" srcOrd="0" destOrd="0" presId="urn:microsoft.com/office/officeart/2018/2/layout/IconVerticalSolidList"/>
    <dgm:cxn modelId="{66D65965-98F3-47EB-A412-405D6CCD0AA0}" type="presOf" srcId="{8F8E9289-B364-4EFD-8E12-0159B229EE0A}" destId="{A67DDEA7-966D-46D0-9261-A5E8AB311E89}" srcOrd="0" destOrd="0" presId="urn:microsoft.com/office/officeart/2018/2/layout/IconVerticalSolidList"/>
    <dgm:cxn modelId="{F2E7286D-86C2-444E-9C0F-35AC785BE837}" srcId="{D00D1660-279B-4D92-987A-0BFAE720E1D5}" destId="{371F1FE3-DC46-4FFD-964F-198CB22F0A6E}" srcOrd="0" destOrd="0" parTransId="{433F118E-0B25-4ED2-9269-C0A3941564D7}" sibTransId="{E9354105-578D-4215-AEBD-642C2A5D6551}"/>
    <dgm:cxn modelId="{E384A078-ADAA-4231-A968-2AA1621758F5}" type="presOf" srcId="{D00D1660-279B-4D92-987A-0BFAE720E1D5}" destId="{50AD594E-6A23-4E18-A9FF-681F75A4595C}" srcOrd="0" destOrd="0" presId="urn:microsoft.com/office/officeart/2018/2/layout/IconVerticalSolidList"/>
    <dgm:cxn modelId="{6CDDAAE0-EFCF-4ECF-8A12-43E46C4E068A}" srcId="{D00D1660-279B-4D92-987A-0BFAE720E1D5}" destId="{8F8E9289-B364-4EFD-8E12-0159B229EE0A}" srcOrd="1" destOrd="0" parTransId="{0888F333-7C83-47FC-9596-D63223C21007}" sibTransId="{92456AEF-C7FC-4973-B412-34C755DA0387}"/>
    <dgm:cxn modelId="{28CEC0F9-1764-4E3B-BE87-2E507ED94CE2}" type="presOf" srcId="{371F1FE3-DC46-4FFD-964F-198CB22F0A6E}" destId="{32FA4860-91DA-4C4A-A253-C9F4BDB783C6}" srcOrd="0" destOrd="0" presId="urn:microsoft.com/office/officeart/2018/2/layout/IconVerticalSolidList"/>
    <dgm:cxn modelId="{DE0E0F48-768B-42DE-A2C2-42F5E1F56C85}" type="presParOf" srcId="{50AD594E-6A23-4E18-A9FF-681F75A4595C}" destId="{69A47713-FFE5-4BD5-AA66-FEC27ACA627C}" srcOrd="0" destOrd="0" presId="urn:microsoft.com/office/officeart/2018/2/layout/IconVerticalSolidList"/>
    <dgm:cxn modelId="{B6981B50-B33C-4ED8-ABAD-55B64E843D6B}" type="presParOf" srcId="{69A47713-FFE5-4BD5-AA66-FEC27ACA627C}" destId="{E05C9B24-F1F1-46B1-B61F-9BB7CF4E89A2}" srcOrd="0" destOrd="0" presId="urn:microsoft.com/office/officeart/2018/2/layout/IconVerticalSolidList"/>
    <dgm:cxn modelId="{5896DACC-C200-446C-A6D0-69116C606107}" type="presParOf" srcId="{69A47713-FFE5-4BD5-AA66-FEC27ACA627C}" destId="{DB9F4741-639E-41D1-8A8D-7DC9164F7CEB}" srcOrd="1" destOrd="0" presId="urn:microsoft.com/office/officeart/2018/2/layout/IconVerticalSolidList"/>
    <dgm:cxn modelId="{12B5DA4F-57EA-436F-99E5-D07ECC1C8703}" type="presParOf" srcId="{69A47713-FFE5-4BD5-AA66-FEC27ACA627C}" destId="{CB8833E1-FA2B-4F09-97C2-0CD468D50CF5}" srcOrd="2" destOrd="0" presId="urn:microsoft.com/office/officeart/2018/2/layout/IconVerticalSolidList"/>
    <dgm:cxn modelId="{5450850C-91EA-4377-B9C2-6FFB2583CAAD}" type="presParOf" srcId="{69A47713-FFE5-4BD5-AA66-FEC27ACA627C}" destId="{32FA4860-91DA-4C4A-A253-C9F4BDB783C6}" srcOrd="3" destOrd="0" presId="urn:microsoft.com/office/officeart/2018/2/layout/IconVerticalSolidList"/>
    <dgm:cxn modelId="{755FB8AD-D593-41A9-8C04-1EA6A5DA26CE}" type="presParOf" srcId="{50AD594E-6A23-4E18-A9FF-681F75A4595C}" destId="{942FEA0F-0E13-4720-B93E-819C62D0C70D}" srcOrd="1" destOrd="0" presId="urn:microsoft.com/office/officeart/2018/2/layout/IconVerticalSolidList"/>
    <dgm:cxn modelId="{CB36E1AD-63D7-4803-ADB0-307312ED0C87}" type="presParOf" srcId="{50AD594E-6A23-4E18-A9FF-681F75A4595C}" destId="{8E0C735E-0226-4553-ABBC-434CE5E7F476}" srcOrd="2" destOrd="0" presId="urn:microsoft.com/office/officeart/2018/2/layout/IconVerticalSolidList"/>
    <dgm:cxn modelId="{BB205244-8989-41A4-8084-6CFC2315B15D}" type="presParOf" srcId="{8E0C735E-0226-4553-ABBC-434CE5E7F476}" destId="{9E86B087-A8E8-4112-B33B-A99D66D5CAA7}" srcOrd="0" destOrd="0" presId="urn:microsoft.com/office/officeart/2018/2/layout/IconVerticalSolidList"/>
    <dgm:cxn modelId="{A13E8869-9334-4D16-9709-1BB4A5CEF24B}" type="presParOf" srcId="{8E0C735E-0226-4553-ABBC-434CE5E7F476}" destId="{EE9291E7-CA16-4151-A3CD-07626E419C9E}" srcOrd="1" destOrd="0" presId="urn:microsoft.com/office/officeart/2018/2/layout/IconVerticalSolidList"/>
    <dgm:cxn modelId="{51D71C97-D754-43B1-BA60-E542EC7621F3}" type="presParOf" srcId="{8E0C735E-0226-4553-ABBC-434CE5E7F476}" destId="{C449513C-FDAE-4118-9A64-55AC92101F9B}" srcOrd="2" destOrd="0" presId="urn:microsoft.com/office/officeart/2018/2/layout/IconVerticalSolidList"/>
    <dgm:cxn modelId="{EB2C2BF9-480A-4460-9AA7-7DEB44305238}" type="presParOf" srcId="{8E0C735E-0226-4553-ABBC-434CE5E7F476}" destId="{A67DDEA7-966D-46D0-9261-A5E8AB311E89}" srcOrd="3" destOrd="0" presId="urn:microsoft.com/office/officeart/2018/2/layout/IconVerticalSolidList"/>
    <dgm:cxn modelId="{35EFCF41-DAAB-49CC-A84C-6BD5C744F2B7}" type="presParOf" srcId="{50AD594E-6A23-4E18-A9FF-681F75A4595C}" destId="{F94EAE8E-D4CA-48FA-9418-E22E9325CD4D}" srcOrd="3" destOrd="0" presId="urn:microsoft.com/office/officeart/2018/2/layout/IconVerticalSolidList"/>
    <dgm:cxn modelId="{BB36DF69-7824-4DA6-B151-5BF6FBC2E281}" type="presParOf" srcId="{50AD594E-6A23-4E18-A9FF-681F75A4595C}" destId="{4FF46C47-1F8C-4986-883B-1C85A9C610CF}" srcOrd="4" destOrd="0" presId="urn:microsoft.com/office/officeart/2018/2/layout/IconVerticalSolidList"/>
    <dgm:cxn modelId="{43EB23D3-E929-4BC8-ACEC-5E3F196C7E50}" type="presParOf" srcId="{4FF46C47-1F8C-4986-883B-1C85A9C610CF}" destId="{B25CA889-D718-4927-B444-BE1BAF9EDDA5}" srcOrd="0" destOrd="0" presId="urn:microsoft.com/office/officeart/2018/2/layout/IconVerticalSolidList"/>
    <dgm:cxn modelId="{8CFAC1C4-D664-43AC-8220-45358F1F1AF2}" type="presParOf" srcId="{4FF46C47-1F8C-4986-883B-1C85A9C610CF}" destId="{EFBADB54-A4B8-4FBF-8DE0-E5846C90B805}" srcOrd="1" destOrd="0" presId="urn:microsoft.com/office/officeart/2018/2/layout/IconVerticalSolidList"/>
    <dgm:cxn modelId="{A7F4B189-57AB-4117-A1A6-91DDC6394F7C}" type="presParOf" srcId="{4FF46C47-1F8C-4986-883B-1C85A9C610CF}" destId="{39E49302-E265-4B4A-8376-A2F0CA215DF1}" srcOrd="2" destOrd="0" presId="urn:microsoft.com/office/officeart/2018/2/layout/IconVerticalSolidList"/>
    <dgm:cxn modelId="{D752AA62-6FA5-40A6-8573-E87A92A08606}" type="presParOf" srcId="{4FF46C47-1F8C-4986-883B-1C85A9C610CF}" destId="{C9EDBB05-0CB2-4744-BB71-C4A6DC56F0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2CA033-A8D1-43A4-90B2-177BFBD623B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E248DC-7B3F-4308-ABDE-979EA249FE30}">
      <dgm:prSet/>
      <dgm:spPr/>
      <dgm:t>
        <a:bodyPr/>
        <a:lstStyle/>
        <a:p>
          <a:r>
            <a:rPr lang="en-GB"/>
            <a:t>You need qualifications</a:t>
          </a:r>
          <a:endParaRPr lang="en-US"/>
        </a:p>
      </dgm:t>
    </dgm:pt>
    <dgm:pt modelId="{6E784E55-44E0-4A08-898C-8F5C7DDF2CEB}" type="parTrans" cxnId="{4EDCA01F-5319-4F66-85AF-EBD9CD2EE95E}">
      <dgm:prSet/>
      <dgm:spPr/>
      <dgm:t>
        <a:bodyPr/>
        <a:lstStyle/>
        <a:p>
          <a:endParaRPr lang="en-US"/>
        </a:p>
      </dgm:t>
    </dgm:pt>
    <dgm:pt modelId="{C08A53B3-C7CE-4E6F-A1DD-7DDD52FD4F22}" type="sibTrans" cxnId="{4EDCA01F-5319-4F66-85AF-EBD9CD2EE95E}">
      <dgm:prSet/>
      <dgm:spPr/>
      <dgm:t>
        <a:bodyPr/>
        <a:lstStyle/>
        <a:p>
          <a:endParaRPr lang="en-US"/>
        </a:p>
      </dgm:t>
    </dgm:pt>
    <dgm:pt modelId="{F51B39E2-DE73-460B-9BE0-0C7F4784FEAC}">
      <dgm:prSet/>
      <dgm:spPr/>
      <dgm:t>
        <a:bodyPr/>
        <a:lstStyle/>
        <a:p>
          <a:r>
            <a:rPr lang="en-GB"/>
            <a:t>You need to have hands-on experience</a:t>
          </a:r>
          <a:endParaRPr lang="en-US"/>
        </a:p>
      </dgm:t>
    </dgm:pt>
    <dgm:pt modelId="{80B3914F-23A5-473B-A9A6-BAA93B691E6D}" type="parTrans" cxnId="{3DFCD2DD-6422-46A0-BD4E-BF70D64F8EEA}">
      <dgm:prSet/>
      <dgm:spPr/>
      <dgm:t>
        <a:bodyPr/>
        <a:lstStyle/>
        <a:p>
          <a:endParaRPr lang="en-US"/>
        </a:p>
      </dgm:t>
    </dgm:pt>
    <dgm:pt modelId="{D2F43BC4-B724-4A09-8554-374F83B9657B}" type="sibTrans" cxnId="{3DFCD2DD-6422-46A0-BD4E-BF70D64F8EEA}">
      <dgm:prSet/>
      <dgm:spPr/>
      <dgm:t>
        <a:bodyPr/>
        <a:lstStyle/>
        <a:p>
          <a:endParaRPr lang="en-US"/>
        </a:p>
      </dgm:t>
    </dgm:pt>
    <dgm:pt modelId="{E4588D76-2AD8-4645-AE14-DE54B62B2689}">
      <dgm:prSet/>
      <dgm:spPr/>
      <dgm:t>
        <a:bodyPr/>
        <a:lstStyle/>
        <a:p>
          <a:r>
            <a:rPr lang="en-GB" dirty="0"/>
            <a:t>You need to possess the key skills required for the job</a:t>
          </a:r>
          <a:endParaRPr lang="en-US" dirty="0"/>
        </a:p>
      </dgm:t>
    </dgm:pt>
    <dgm:pt modelId="{5599BDD3-B880-439E-9B9F-45DAF5AE9A31}" type="parTrans" cxnId="{CDA62E8A-C48B-486A-B991-DE8C8966B3F1}">
      <dgm:prSet/>
      <dgm:spPr/>
      <dgm:t>
        <a:bodyPr/>
        <a:lstStyle/>
        <a:p>
          <a:endParaRPr lang="en-US"/>
        </a:p>
      </dgm:t>
    </dgm:pt>
    <dgm:pt modelId="{3428D1D8-0218-417F-950D-8A2E93BBA4B3}" type="sibTrans" cxnId="{CDA62E8A-C48B-486A-B991-DE8C8966B3F1}">
      <dgm:prSet/>
      <dgm:spPr/>
      <dgm:t>
        <a:bodyPr/>
        <a:lstStyle/>
        <a:p>
          <a:endParaRPr lang="en-US"/>
        </a:p>
      </dgm:t>
    </dgm:pt>
    <dgm:pt modelId="{22D7154A-1B87-4953-9E2B-5080ABFFE6C0}" type="pres">
      <dgm:prSet presAssocID="{1C2CA033-A8D1-43A4-90B2-177BFBD623B1}" presName="root" presStyleCnt="0">
        <dgm:presLayoutVars>
          <dgm:dir/>
          <dgm:resizeHandles val="exact"/>
        </dgm:presLayoutVars>
      </dgm:prSet>
      <dgm:spPr/>
    </dgm:pt>
    <dgm:pt modelId="{C5C27CD5-6E9B-414C-A4A3-A0DC1B7A47EA}" type="pres">
      <dgm:prSet presAssocID="{F4E248DC-7B3F-4308-ABDE-979EA249FE30}" presName="compNode" presStyleCnt="0"/>
      <dgm:spPr/>
    </dgm:pt>
    <dgm:pt modelId="{CEEA70FA-A98A-4BAD-A894-78F89161B761}" type="pres">
      <dgm:prSet presAssocID="{F4E248DC-7B3F-4308-ABDE-979EA249FE30}" presName="bgRect" presStyleLbl="bgShp" presStyleIdx="0" presStyleCnt="3"/>
      <dgm:spPr/>
    </dgm:pt>
    <dgm:pt modelId="{2FC7F6CB-7BA4-41CF-BFDA-2844F8E3373B}" type="pres">
      <dgm:prSet presAssocID="{F4E248DC-7B3F-4308-ABDE-979EA249FE3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A59A0E6-66D2-4B9A-9507-BEFFE7440D95}" type="pres">
      <dgm:prSet presAssocID="{F4E248DC-7B3F-4308-ABDE-979EA249FE30}" presName="spaceRect" presStyleCnt="0"/>
      <dgm:spPr/>
    </dgm:pt>
    <dgm:pt modelId="{01728817-D3C1-40A8-ACE0-1941196654AD}" type="pres">
      <dgm:prSet presAssocID="{F4E248DC-7B3F-4308-ABDE-979EA249FE30}" presName="parTx" presStyleLbl="revTx" presStyleIdx="0" presStyleCnt="3">
        <dgm:presLayoutVars>
          <dgm:chMax val="0"/>
          <dgm:chPref val="0"/>
        </dgm:presLayoutVars>
      </dgm:prSet>
      <dgm:spPr/>
    </dgm:pt>
    <dgm:pt modelId="{D49120DF-586E-4AE1-A121-9A998601F7CE}" type="pres">
      <dgm:prSet presAssocID="{C08A53B3-C7CE-4E6F-A1DD-7DDD52FD4F22}" presName="sibTrans" presStyleCnt="0"/>
      <dgm:spPr/>
    </dgm:pt>
    <dgm:pt modelId="{85029316-9C89-473C-953B-4811DB89DB45}" type="pres">
      <dgm:prSet presAssocID="{F51B39E2-DE73-460B-9BE0-0C7F4784FEAC}" presName="compNode" presStyleCnt="0"/>
      <dgm:spPr/>
    </dgm:pt>
    <dgm:pt modelId="{B69B9E57-9730-4B84-9CF2-DBB7ECE2B1EB}" type="pres">
      <dgm:prSet presAssocID="{F51B39E2-DE73-460B-9BE0-0C7F4784FEAC}" presName="bgRect" presStyleLbl="bgShp" presStyleIdx="1" presStyleCnt="3"/>
      <dgm:spPr/>
    </dgm:pt>
    <dgm:pt modelId="{DC5E485E-9888-48E4-922E-2943A5367CF5}" type="pres">
      <dgm:prSet presAssocID="{F51B39E2-DE73-460B-9BE0-0C7F4784FE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 Language"/>
        </a:ext>
      </dgm:extLst>
    </dgm:pt>
    <dgm:pt modelId="{57889D78-1677-4441-9210-EBF3016326AB}" type="pres">
      <dgm:prSet presAssocID="{F51B39E2-DE73-460B-9BE0-0C7F4784FEAC}" presName="spaceRect" presStyleCnt="0"/>
      <dgm:spPr/>
    </dgm:pt>
    <dgm:pt modelId="{36333769-C0EA-4AA3-B8D5-F8D12699A8B2}" type="pres">
      <dgm:prSet presAssocID="{F51B39E2-DE73-460B-9BE0-0C7F4784FEAC}" presName="parTx" presStyleLbl="revTx" presStyleIdx="1" presStyleCnt="3">
        <dgm:presLayoutVars>
          <dgm:chMax val="0"/>
          <dgm:chPref val="0"/>
        </dgm:presLayoutVars>
      </dgm:prSet>
      <dgm:spPr/>
    </dgm:pt>
    <dgm:pt modelId="{D7F5DCFA-0B85-48AE-9851-9D8F96A68FDD}" type="pres">
      <dgm:prSet presAssocID="{D2F43BC4-B724-4A09-8554-374F83B9657B}" presName="sibTrans" presStyleCnt="0"/>
      <dgm:spPr/>
    </dgm:pt>
    <dgm:pt modelId="{83C40313-B238-4B71-A7CF-5684AC3A0EB9}" type="pres">
      <dgm:prSet presAssocID="{E4588D76-2AD8-4645-AE14-DE54B62B2689}" presName="compNode" presStyleCnt="0"/>
      <dgm:spPr/>
    </dgm:pt>
    <dgm:pt modelId="{222FF25C-BDD1-4B28-A5B5-E50EB6A32C66}" type="pres">
      <dgm:prSet presAssocID="{E4588D76-2AD8-4645-AE14-DE54B62B2689}" presName="bgRect" presStyleLbl="bgShp" presStyleIdx="2" presStyleCnt="3"/>
      <dgm:spPr/>
    </dgm:pt>
    <dgm:pt modelId="{E5A61D5A-4E7B-4003-BC59-2A8850A2DE78}" type="pres">
      <dgm:prSet presAssocID="{E4588D76-2AD8-4645-AE14-DE54B62B26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DBD1084-E382-4076-BF6E-EC290AE571E9}" type="pres">
      <dgm:prSet presAssocID="{E4588D76-2AD8-4645-AE14-DE54B62B2689}" presName="spaceRect" presStyleCnt="0"/>
      <dgm:spPr/>
    </dgm:pt>
    <dgm:pt modelId="{20FF6B63-DCC2-4895-9AAD-9D87358CCD62}" type="pres">
      <dgm:prSet presAssocID="{E4588D76-2AD8-4645-AE14-DE54B62B26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DCA01F-5319-4F66-85AF-EBD9CD2EE95E}" srcId="{1C2CA033-A8D1-43A4-90B2-177BFBD623B1}" destId="{F4E248DC-7B3F-4308-ABDE-979EA249FE30}" srcOrd="0" destOrd="0" parTransId="{6E784E55-44E0-4A08-898C-8F5C7DDF2CEB}" sibTransId="{C08A53B3-C7CE-4E6F-A1DD-7DDD52FD4F22}"/>
    <dgm:cxn modelId="{0EEA3537-7EE2-40EA-86F1-219FC4C8784C}" type="presOf" srcId="{E4588D76-2AD8-4645-AE14-DE54B62B2689}" destId="{20FF6B63-DCC2-4895-9AAD-9D87358CCD62}" srcOrd="0" destOrd="0" presId="urn:microsoft.com/office/officeart/2018/2/layout/IconVerticalSolidList"/>
    <dgm:cxn modelId="{523B336E-8FF3-4336-BEF2-9C4A7FA5F867}" type="presOf" srcId="{F51B39E2-DE73-460B-9BE0-0C7F4784FEAC}" destId="{36333769-C0EA-4AA3-B8D5-F8D12699A8B2}" srcOrd="0" destOrd="0" presId="urn:microsoft.com/office/officeart/2018/2/layout/IconVerticalSolidList"/>
    <dgm:cxn modelId="{C8544485-C246-438D-9750-B3F8FBBD9A46}" type="presOf" srcId="{1C2CA033-A8D1-43A4-90B2-177BFBD623B1}" destId="{22D7154A-1B87-4953-9E2B-5080ABFFE6C0}" srcOrd="0" destOrd="0" presId="urn:microsoft.com/office/officeart/2018/2/layout/IconVerticalSolidList"/>
    <dgm:cxn modelId="{CDA62E8A-C48B-486A-B991-DE8C8966B3F1}" srcId="{1C2CA033-A8D1-43A4-90B2-177BFBD623B1}" destId="{E4588D76-2AD8-4645-AE14-DE54B62B2689}" srcOrd="2" destOrd="0" parTransId="{5599BDD3-B880-439E-9B9F-45DAF5AE9A31}" sibTransId="{3428D1D8-0218-417F-950D-8A2E93BBA4B3}"/>
    <dgm:cxn modelId="{E5E1978C-234F-49C3-8787-AD664B1D0EED}" type="presOf" srcId="{F4E248DC-7B3F-4308-ABDE-979EA249FE30}" destId="{01728817-D3C1-40A8-ACE0-1941196654AD}" srcOrd="0" destOrd="0" presId="urn:microsoft.com/office/officeart/2018/2/layout/IconVerticalSolidList"/>
    <dgm:cxn modelId="{3DFCD2DD-6422-46A0-BD4E-BF70D64F8EEA}" srcId="{1C2CA033-A8D1-43A4-90B2-177BFBD623B1}" destId="{F51B39E2-DE73-460B-9BE0-0C7F4784FEAC}" srcOrd="1" destOrd="0" parTransId="{80B3914F-23A5-473B-A9A6-BAA93B691E6D}" sibTransId="{D2F43BC4-B724-4A09-8554-374F83B9657B}"/>
    <dgm:cxn modelId="{53A41866-642B-4AB0-9919-0B2F6664F15F}" type="presParOf" srcId="{22D7154A-1B87-4953-9E2B-5080ABFFE6C0}" destId="{C5C27CD5-6E9B-414C-A4A3-A0DC1B7A47EA}" srcOrd="0" destOrd="0" presId="urn:microsoft.com/office/officeart/2018/2/layout/IconVerticalSolidList"/>
    <dgm:cxn modelId="{E5E6F8FE-CFAB-46D1-9DBE-04C0598DDF86}" type="presParOf" srcId="{C5C27CD5-6E9B-414C-A4A3-A0DC1B7A47EA}" destId="{CEEA70FA-A98A-4BAD-A894-78F89161B761}" srcOrd="0" destOrd="0" presId="urn:microsoft.com/office/officeart/2018/2/layout/IconVerticalSolidList"/>
    <dgm:cxn modelId="{85C94FE5-EB19-411F-8410-EDDEA0DD8E4B}" type="presParOf" srcId="{C5C27CD5-6E9B-414C-A4A3-A0DC1B7A47EA}" destId="{2FC7F6CB-7BA4-41CF-BFDA-2844F8E3373B}" srcOrd="1" destOrd="0" presId="urn:microsoft.com/office/officeart/2018/2/layout/IconVerticalSolidList"/>
    <dgm:cxn modelId="{4AA6047D-118B-47DE-BD19-7146A2158716}" type="presParOf" srcId="{C5C27CD5-6E9B-414C-A4A3-A0DC1B7A47EA}" destId="{9A59A0E6-66D2-4B9A-9507-BEFFE7440D95}" srcOrd="2" destOrd="0" presId="urn:microsoft.com/office/officeart/2018/2/layout/IconVerticalSolidList"/>
    <dgm:cxn modelId="{9805A8A0-C6B0-4DCE-99F3-C0A352864D74}" type="presParOf" srcId="{C5C27CD5-6E9B-414C-A4A3-A0DC1B7A47EA}" destId="{01728817-D3C1-40A8-ACE0-1941196654AD}" srcOrd="3" destOrd="0" presId="urn:microsoft.com/office/officeart/2018/2/layout/IconVerticalSolidList"/>
    <dgm:cxn modelId="{67724D01-B847-41D0-8DA6-25826B058418}" type="presParOf" srcId="{22D7154A-1B87-4953-9E2B-5080ABFFE6C0}" destId="{D49120DF-586E-4AE1-A121-9A998601F7CE}" srcOrd="1" destOrd="0" presId="urn:microsoft.com/office/officeart/2018/2/layout/IconVerticalSolidList"/>
    <dgm:cxn modelId="{357F35B4-C6AA-4DB2-8364-E77488A5CAC9}" type="presParOf" srcId="{22D7154A-1B87-4953-9E2B-5080ABFFE6C0}" destId="{85029316-9C89-473C-953B-4811DB89DB45}" srcOrd="2" destOrd="0" presId="urn:microsoft.com/office/officeart/2018/2/layout/IconVerticalSolidList"/>
    <dgm:cxn modelId="{CCE5A5BD-88A4-4053-A2FA-52FEB4F8CA7C}" type="presParOf" srcId="{85029316-9C89-473C-953B-4811DB89DB45}" destId="{B69B9E57-9730-4B84-9CF2-DBB7ECE2B1EB}" srcOrd="0" destOrd="0" presId="urn:microsoft.com/office/officeart/2018/2/layout/IconVerticalSolidList"/>
    <dgm:cxn modelId="{BB9B77D6-6251-41D2-B906-5E3E428D7D62}" type="presParOf" srcId="{85029316-9C89-473C-953B-4811DB89DB45}" destId="{DC5E485E-9888-48E4-922E-2943A5367CF5}" srcOrd="1" destOrd="0" presId="urn:microsoft.com/office/officeart/2018/2/layout/IconVerticalSolidList"/>
    <dgm:cxn modelId="{CAE438E4-4F5A-4BF5-8227-9B1914E33BF2}" type="presParOf" srcId="{85029316-9C89-473C-953B-4811DB89DB45}" destId="{57889D78-1677-4441-9210-EBF3016326AB}" srcOrd="2" destOrd="0" presId="urn:microsoft.com/office/officeart/2018/2/layout/IconVerticalSolidList"/>
    <dgm:cxn modelId="{3E84CA48-3C81-4BB5-ACFB-035FF0A7B96A}" type="presParOf" srcId="{85029316-9C89-473C-953B-4811DB89DB45}" destId="{36333769-C0EA-4AA3-B8D5-F8D12699A8B2}" srcOrd="3" destOrd="0" presId="urn:microsoft.com/office/officeart/2018/2/layout/IconVerticalSolidList"/>
    <dgm:cxn modelId="{CD0254EA-70E5-44C4-B386-5CE3F0664909}" type="presParOf" srcId="{22D7154A-1B87-4953-9E2B-5080ABFFE6C0}" destId="{D7F5DCFA-0B85-48AE-9851-9D8F96A68FDD}" srcOrd="3" destOrd="0" presId="urn:microsoft.com/office/officeart/2018/2/layout/IconVerticalSolidList"/>
    <dgm:cxn modelId="{272D6F35-4336-477C-BE0B-B770D13BBBFC}" type="presParOf" srcId="{22D7154A-1B87-4953-9E2B-5080ABFFE6C0}" destId="{83C40313-B238-4B71-A7CF-5684AC3A0EB9}" srcOrd="4" destOrd="0" presId="urn:microsoft.com/office/officeart/2018/2/layout/IconVerticalSolidList"/>
    <dgm:cxn modelId="{49E69EED-17C8-4BA1-BB0B-1F95EC70533F}" type="presParOf" srcId="{83C40313-B238-4B71-A7CF-5684AC3A0EB9}" destId="{222FF25C-BDD1-4B28-A5B5-E50EB6A32C66}" srcOrd="0" destOrd="0" presId="urn:microsoft.com/office/officeart/2018/2/layout/IconVerticalSolidList"/>
    <dgm:cxn modelId="{2B3A5DA6-514E-421D-83AB-62B897E5A092}" type="presParOf" srcId="{83C40313-B238-4B71-A7CF-5684AC3A0EB9}" destId="{E5A61D5A-4E7B-4003-BC59-2A8850A2DE78}" srcOrd="1" destOrd="0" presId="urn:microsoft.com/office/officeart/2018/2/layout/IconVerticalSolidList"/>
    <dgm:cxn modelId="{F23DD27A-3B2A-424D-A5AE-7A2D69A655D8}" type="presParOf" srcId="{83C40313-B238-4B71-A7CF-5684AC3A0EB9}" destId="{2DBD1084-E382-4076-BF6E-EC290AE571E9}" srcOrd="2" destOrd="0" presId="urn:microsoft.com/office/officeart/2018/2/layout/IconVerticalSolidList"/>
    <dgm:cxn modelId="{BE6E45EF-2C72-4F34-BE0A-0D53AAF17F9E}" type="presParOf" srcId="{83C40313-B238-4B71-A7CF-5684AC3A0EB9}" destId="{20FF6B63-DCC2-4895-9AAD-9D87358CCD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504D48-4DFF-47E0-B060-015F6A6EC21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84B1C7D-2282-4CA3-8FC8-70382EE5EFDD}">
      <dgm:prSet/>
      <dgm:spPr/>
      <dgm:t>
        <a:bodyPr/>
        <a:lstStyle/>
        <a:p>
          <a:r>
            <a:rPr lang="en-GB"/>
            <a:t>In a group of two, discuss the career option you want to pursue in the future.</a:t>
          </a:r>
          <a:endParaRPr lang="en-US"/>
        </a:p>
      </dgm:t>
    </dgm:pt>
    <dgm:pt modelId="{4CA49AAD-691C-4803-9B8A-B0F4F32A017D}" type="parTrans" cxnId="{7D96A4C1-1D06-437E-96F4-49846039463C}">
      <dgm:prSet/>
      <dgm:spPr/>
      <dgm:t>
        <a:bodyPr/>
        <a:lstStyle/>
        <a:p>
          <a:endParaRPr lang="en-US"/>
        </a:p>
      </dgm:t>
    </dgm:pt>
    <dgm:pt modelId="{F6126820-21B1-442C-9D83-842AB009F0F1}" type="sibTrans" cxnId="{7D96A4C1-1D06-437E-96F4-49846039463C}">
      <dgm:prSet/>
      <dgm:spPr/>
      <dgm:t>
        <a:bodyPr/>
        <a:lstStyle/>
        <a:p>
          <a:endParaRPr lang="en-US"/>
        </a:p>
      </dgm:t>
    </dgm:pt>
    <dgm:pt modelId="{0ADB23D9-BA03-4ED1-A6A4-A3AE7F7D47F0}">
      <dgm:prSet/>
      <dgm:spPr/>
      <dgm:t>
        <a:bodyPr/>
        <a:lstStyle/>
        <a:p>
          <a:r>
            <a:rPr lang="en-GB" dirty="0"/>
            <a:t>Make a note of the role that you want to work in in the future and possible interim roles</a:t>
          </a:r>
          <a:endParaRPr lang="en-US" dirty="0"/>
        </a:p>
      </dgm:t>
    </dgm:pt>
    <dgm:pt modelId="{DC4839DE-9046-469B-AA04-A9E4D5026AE9}" type="parTrans" cxnId="{2323286E-4FFF-4CE7-8939-7511E7D24F26}">
      <dgm:prSet/>
      <dgm:spPr/>
      <dgm:t>
        <a:bodyPr/>
        <a:lstStyle/>
        <a:p>
          <a:endParaRPr lang="en-US"/>
        </a:p>
      </dgm:t>
    </dgm:pt>
    <dgm:pt modelId="{53F884AE-555C-4760-A792-602EBB6A9D39}" type="sibTrans" cxnId="{2323286E-4FFF-4CE7-8939-7511E7D24F26}">
      <dgm:prSet/>
      <dgm:spPr/>
      <dgm:t>
        <a:bodyPr/>
        <a:lstStyle/>
        <a:p>
          <a:endParaRPr lang="en-US"/>
        </a:p>
      </dgm:t>
    </dgm:pt>
    <dgm:pt modelId="{8A8CD23B-CCF6-4314-87A3-319A67B6B517}" type="pres">
      <dgm:prSet presAssocID="{48504D48-4DFF-47E0-B060-015F6A6EC21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C10F4D8-195E-4C8B-978A-76458B3B1201}" type="pres">
      <dgm:prSet presAssocID="{184B1C7D-2282-4CA3-8FC8-70382EE5EFDD}" presName="hierRoot1" presStyleCnt="0"/>
      <dgm:spPr/>
    </dgm:pt>
    <dgm:pt modelId="{DA9DE601-51CB-47F3-8041-63C78ED8FA1E}" type="pres">
      <dgm:prSet presAssocID="{184B1C7D-2282-4CA3-8FC8-70382EE5EFDD}" presName="composite" presStyleCnt="0"/>
      <dgm:spPr/>
    </dgm:pt>
    <dgm:pt modelId="{B1F1788E-B668-4F75-9406-58402FD50F07}" type="pres">
      <dgm:prSet presAssocID="{184B1C7D-2282-4CA3-8FC8-70382EE5EFDD}" presName="background" presStyleLbl="node0" presStyleIdx="0" presStyleCnt="2"/>
      <dgm:spPr/>
    </dgm:pt>
    <dgm:pt modelId="{DCE6A70C-E0E7-4A1F-BC8B-3FF3F70AB096}" type="pres">
      <dgm:prSet presAssocID="{184B1C7D-2282-4CA3-8FC8-70382EE5EFDD}" presName="text" presStyleLbl="fgAcc0" presStyleIdx="0" presStyleCnt="2">
        <dgm:presLayoutVars>
          <dgm:chPref val="3"/>
        </dgm:presLayoutVars>
      </dgm:prSet>
      <dgm:spPr/>
    </dgm:pt>
    <dgm:pt modelId="{5E94FA30-2FF5-489E-8D7B-54F6BB3EA488}" type="pres">
      <dgm:prSet presAssocID="{184B1C7D-2282-4CA3-8FC8-70382EE5EFDD}" presName="hierChild2" presStyleCnt="0"/>
      <dgm:spPr/>
    </dgm:pt>
    <dgm:pt modelId="{373443B5-CB44-4B4C-8F46-0E674D51DAAF}" type="pres">
      <dgm:prSet presAssocID="{0ADB23D9-BA03-4ED1-A6A4-A3AE7F7D47F0}" presName="hierRoot1" presStyleCnt="0"/>
      <dgm:spPr/>
    </dgm:pt>
    <dgm:pt modelId="{6A509C20-40FD-4C69-BB84-7CDE4F665D28}" type="pres">
      <dgm:prSet presAssocID="{0ADB23D9-BA03-4ED1-A6A4-A3AE7F7D47F0}" presName="composite" presStyleCnt="0"/>
      <dgm:spPr/>
    </dgm:pt>
    <dgm:pt modelId="{33A77D59-75B7-454B-AA91-5947508353E8}" type="pres">
      <dgm:prSet presAssocID="{0ADB23D9-BA03-4ED1-A6A4-A3AE7F7D47F0}" presName="background" presStyleLbl="node0" presStyleIdx="1" presStyleCnt="2"/>
      <dgm:spPr/>
    </dgm:pt>
    <dgm:pt modelId="{6A781EAB-A045-44AF-8519-A186274B48E6}" type="pres">
      <dgm:prSet presAssocID="{0ADB23D9-BA03-4ED1-A6A4-A3AE7F7D47F0}" presName="text" presStyleLbl="fgAcc0" presStyleIdx="1" presStyleCnt="2">
        <dgm:presLayoutVars>
          <dgm:chPref val="3"/>
        </dgm:presLayoutVars>
      </dgm:prSet>
      <dgm:spPr/>
    </dgm:pt>
    <dgm:pt modelId="{230C895A-A0AC-4DFB-9108-51BB37180567}" type="pres">
      <dgm:prSet presAssocID="{0ADB23D9-BA03-4ED1-A6A4-A3AE7F7D47F0}" presName="hierChild2" presStyleCnt="0"/>
      <dgm:spPr/>
    </dgm:pt>
  </dgm:ptLst>
  <dgm:cxnLst>
    <dgm:cxn modelId="{5EC4BD6A-7C9B-4C9D-8C81-3105B163E48C}" type="presOf" srcId="{0ADB23D9-BA03-4ED1-A6A4-A3AE7F7D47F0}" destId="{6A781EAB-A045-44AF-8519-A186274B48E6}" srcOrd="0" destOrd="0" presId="urn:microsoft.com/office/officeart/2005/8/layout/hierarchy1"/>
    <dgm:cxn modelId="{2323286E-4FFF-4CE7-8939-7511E7D24F26}" srcId="{48504D48-4DFF-47E0-B060-015F6A6EC215}" destId="{0ADB23D9-BA03-4ED1-A6A4-A3AE7F7D47F0}" srcOrd="1" destOrd="0" parTransId="{DC4839DE-9046-469B-AA04-A9E4D5026AE9}" sibTransId="{53F884AE-555C-4760-A792-602EBB6A9D39}"/>
    <dgm:cxn modelId="{7D96A4C1-1D06-437E-96F4-49846039463C}" srcId="{48504D48-4DFF-47E0-B060-015F6A6EC215}" destId="{184B1C7D-2282-4CA3-8FC8-70382EE5EFDD}" srcOrd="0" destOrd="0" parTransId="{4CA49AAD-691C-4803-9B8A-B0F4F32A017D}" sibTransId="{F6126820-21B1-442C-9D83-842AB009F0F1}"/>
    <dgm:cxn modelId="{DE907CE9-3DD7-478A-AE1B-D09907973D2E}" type="presOf" srcId="{48504D48-4DFF-47E0-B060-015F6A6EC215}" destId="{8A8CD23B-CCF6-4314-87A3-319A67B6B517}" srcOrd="0" destOrd="0" presId="urn:microsoft.com/office/officeart/2005/8/layout/hierarchy1"/>
    <dgm:cxn modelId="{BEAE0DEC-8573-4D01-B9D2-4F565B789347}" type="presOf" srcId="{184B1C7D-2282-4CA3-8FC8-70382EE5EFDD}" destId="{DCE6A70C-E0E7-4A1F-BC8B-3FF3F70AB096}" srcOrd="0" destOrd="0" presId="urn:microsoft.com/office/officeart/2005/8/layout/hierarchy1"/>
    <dgm:cxn modelId="{A5D571AF-6574-471B-B674-019ABF0D4FA5}" type="presParOf" srcId="{8A8CD23B-CCF6-4314-87A3-319A67B6B517}" destId="{8C10F4D8-195E-4C8B-978A-76458B3B1201}" srcOrd="0" destOrd="0" presId="urn:microsoft.com/office/officeart/2005/8/layout/hierarchy1"/>
    <dgm:cxn modelId="{EF8A0CF1-19E3-4A91-9189-0D616408DA1F}" type="presParOf" srcId="{8C10F4D8-195E-4C8B-978A-76458B3B1201}" destId="{DA9DE601-51CB-47F3-8041-63C78ED8FA1E}" srcOrd="0" destOrd="0" presId="urn:microsoft.com/office/officeart/2005/8/layout/hierarchy1"/>
    <dgm:cxn modelId="{62CFEAB2-3778-4022-8F87-9B2C6FD88A49}" type="presParOf" srcId="{DA9DE601-51CB-47F3-8041-63C78ED8FA1E}" destId="{B1F1788E-B668-4F75-9406-58402FD50F07}" srcOrd="0" destOrd="0" presId="urn:microsoft.com/office/officeart/2005/8/layout/hierarchy1"/>
    <dgm:cxn modelId="{9FFFB699-7591-4114-A58D-40C307437E23}" type="presParOf" srcId="{DA9DE601-51CB-47F3-8041-63C78ED8FA1E}" destId="{DCE6A70C-E0E7-4A1F-BC8B-3FF3F70AB096}" srcOrd="1" destOrd="0" presId="urn:microsoft.com/office/officeart/2005/8/layout/hierarchy1"/>
    <dgm:cxn modelId="{0F6083F9-92DD-452D-9FA9-6C10B3C419CD}" type="presParOf" srcId="{8C10F4D8-195E-4C8B-978A-76458B3B1201}" destId="{5E94FA30-2FF5-489E-8D7B-54F6BB3EA488}" srcOrd="1" destOrd="0" presId="urn:microsoft.com/office/officeart/2005/8/layout/hierarchy1"/>
    <dgm:cxn modelId="{5AF23009-373C-4B90-BEA4-BFA49FB6A479}" type="presParOf" srcId="{8A8CD23B-CCF6-4314-87A3-319A67B6B517}" destId="{373443B5-CB44-4B4C-8F46-0E674D51DAAF}" srcOrd="1" destOrd="0" presId="urn:microsoft.com/office/officeart/2005/8/layout/hierarchy1"/>
    <dgm:cxn modelId="{9B8EC1C1-F4F5-400B-B0B2-ED07659524ED}" type="presParOf" srcId="{373443B5-CB44-4B4C-8F46-0E674D51DAAF}" destId="{6A509C20-40FD-4C69-BB84-7CDE4F665D28}" srcOrd="0" destOrd="0" presId="urn:microsoft.com/office/officeart/2005/8/layout/hierarchy1"/>
    <dgm:cxn modelId="{DF94DDC3-287B-41F5-9926-FD8BC46D9408}" type="presParOf" srcId="{6A509C20-40FD-4C69-BB84-7CDE4F665D28}" destId="{33A77D59-75B7-454B-AA91-5947508353E8}" srcOrd="0" destOrd="0" presId="urn:microsoft.com/office/officeart/2005/8/layout/hierarchy1"/>
    <dgm:cxn modelId="{6A3C23A4-C9A8-4207-B9C4-190F0AE43517}" type="presParOf" srcId="{6A509C20-40FD-4C69-BB84-7CDE4F665D28}" destId="{6A781EAB-A045-44AF-8519-A186274B48E6}" srcOrd="1" destOrd="0" presId="urn:microsoft.com/office/officeart/2005/8/layout/hierarchy1"/>
    <dgm:cxn modelId="{5B09AFF8-EE6D-488C-AC8B-92FDD8B1C9E1}" type="presParOf" srcId="{373443B5-CB44-4B4C-8F46-0E674D51DAAF}" destId="{230C895A-A0AC-4DFB-9108-51BB3718056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37C805-C992-4536-95F8-EF9FA5AB24B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675CEC-5F39-4C85-B197-2E792BC0C4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need to identify a career that you want to pursue </a:t>
          </a:r>
          <a:endParaRPr lang="en-US"/>
        </a:p>
      </dgm:t>
    </dgm:pt>
    <dgm:pt modelId="{4CC7E3A5-788D-4263-B4CD-3C0556934828}" type="parTrans" cxnId="{404400C0-C2EB-4418-84D5-886BDC39B3D9}">
      <dgm:prSet/>
      <dgm:spPr/>
      <dgm:t>
        <a:bodyPr/>
        <a:lstStyle/>
        <a:p>
          <a:endParaRPr lang="en-US"/>
        </a:p>
      </dgm:t>
    </dgm:pt>
    <dgm:pt modelId="{918EE82B-BDF7-49EB-9F55-EA75032A3A4E}" type="sibTrans" cxnId="{404400C0-C2EB-4418-84D5-886BDC39B3D9}">
      <dgm:prSet/>
      <dgm:spPr/>
      <dgm:t>
        <a:bodyPr/>
        <a:lstStyle/>
        <a:p>
          <a:endParaRPr lang="en-US"/>
        </a:p>
      </dgm:t>
    </dgm:pt>
    <dgm:pt modelId="{C12A4624-6F73-4287-B68D-D991E59F5D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Explore ways to achieve your career by finding interim roles and gaining relevant knowledge, experience and skills. </a:t>
          </a:r>
          <a:endParaRPr lang="en-US"/>
        </a:p>
      </dgm:t>
    </dgm:pt>
    <dgm:pt modelId="{096ED7D7-9B42-49C3-8E4F-778D1A03D951}" type="parTrans" cxnId="{1B2C9A7C-4421-45BC-B602-C82987976E0D}">
      <dgm:prSet/>
      <dgm:spPr/>
      <dgm:t>
        <a:bodyPr/>
        <a:lstStyle/>
        <a:p>
          <a:endParaRPr lang="en-US"/>
        </a:p>
      </dgm:t>
    </dgm:pt>
    <dgm:pt modelId="{EEB06007-35F3-4A7A-9A40-E17035EC4A82}" type="sibTrans" cxnId="{1B2C9A7C-4421-45BC-B602-C82987976E0D}">
      <dgm:prSet/>
      <dgm:spPr/>
      <dgm:t>
        <a:bodyPr/>
        <a:lstStyle/>
        <a:p>
          <a:endParaRPr lang="en-US"/>
        </a:p>
      </dgm:t>
    </dgm:pt>
    <dgm:pt modelId="{43D37A53-B478-4CBC-A80A-7CEB9EE8EB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Now draw this in your notebook and show your lecturer</a:t>
          </a:r>
          <a:endParaRPr lang="en-US" dirty="0"/>
        </a:p>
      </dgm:t>
    </dgm:pt>
    <dgm:pt modelId="{F8B256D6-3D20-4AE9-A9A5-37A0249E0816}" type="parTrans" cxnId="{C87DACEE-6D6E-4A4C-8C67-F6500AE556D6}">
      <dgm:prSet/>
      <dgm:spPr/>
      <dgm:t>
        <a:bodyPr/>
        <a:lstStyle/>
        <a:p>
          <a:endParaRPr lang="en-US"/>
        </a:p>
      </dgm:t>
    </dgm:pt>
    <dgm:pt modelId="{A1D4D4E9-7F27-4586-BA51-881A14F7879F}" type="sibTrans" cxnId="{C87DACEE-6D6E-4A4C-8C67-F6500AE556D6}">
      <dgm:prSet/>
      <dgm:spPr/>
      <dgm:t>
        <a:bodyPr/>
        <a:lstStyle/>
        <a:p>
          <a:endParaRPr lang="en-US"/>
        </a:p>
      </dgm:t>
    </dgm:pt>
    <dgm:pt modelId="{8F1E99A8-4AEB-405E-A5EB-4F1473D343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unsure book an appointment with our careers team at UWTSD- </a:t>
          </a:r>
          <a:r>
            <a:rPr lang="en-GB">
              <a:hlinkClick xmlns:r="http://schemas.openxmlformats.org/officeDocument/2006/relationships" r:id="rId1"/>
            </a:rPr>
            <a:t>Careers and Employability Service – Booking Online</a:t>
          </a:r>
          <a:endParaRPr lang="en-US"/>
        </a:p>
      </dgm:t>
    </dgm:pt>
    <dgm:pt modelId="{921AF777-E345-434A-9052-85A9BA7F992A}" type="parTrans" cxnId="{4E83D3BF-ECF3-4F26-9458-5401FA960BA5}">
      <dgm:prSet/>
      <dgm:spPr/>
      <dgm:t>
        <a:bodyPr/>
        <a:lstStyle/>
        <a:p>
          <a:endParaRPr lang="en-US"/>
        </a:p>
      </dgm:t>
    </dgm:pt>
    <dgm:pt modelId="{8BD428C9-35A9-4207-9B67-8F07DC8ADFAE}" type="sibTrans" cxnId="{4E83D3BF-ECF3-4F26-9458-5401FA960BA5}">
      <dgm:prSet/>
      <dgm:spPr/>
      <dgm:t>
        <a:bodyPr/>
        <a:lstStyle/>
        <a:p>
          <a:endParaRPr lang="en-US"/>
        </a:p>
      </dgm:t>
    </dgm:pt>
    <dgm:pt modelId="{34A8ED40-ECBA-429B-96C6-A829AD96F824}" type="pres">
      <dgm:prSet presAssocID="{1237C805-C992-4536-95F8-EF9FA5AB24B8}" presName="root" presStyleCnt="0">
        <dgm:presLayoutVars>
          <dgm:dir/>
          <dgm:resizeHandles val="exact"/>
        </dgm:presLayoutVars>
      </dgm:prSet>
      <dgm:spPr/>
    </dgm:pt>
    <dgm:pt modelId="{F9B61458-C2CC-4E0F-A560-59D99197BF02}" type="pres">
      <dgm:prSet presAssocID="{17675CEC-5F39-4C85-B197-2E792BC0C476}" presName="compNode" presStyleCnt="0"/>
      <dgm:spPr/>
    </dgm:pt>
    <dgm:pt modelId="{632CA960-4BF5-4B20-977B-F1F972F1D7EB}" type="pres">
      <dgm:prSet presAssocID="{17675CEC-5F39-4C85-B197-2E792BC0C476}" presName="bgRect" presStyleLbl="bgShp" presStyleIdx="0" presStyleCnt="4"/>
      <dgm:spPr/>
    </dgm:pt>
    <dgm:pt modelId="{210C5EA1-9CCE-4B99-9E1C-E01DD51E0529}" type="pres">
      <dgm:prSet presAssocID="{17675CEC-5F39-4C85-B197-2E792BC0C476}" presName="iconRect" presStyleLbl="node1" presStyleIdx="0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3F4CED-2979-49E4-86AF-D92B57FFDF31}" type="pres">
      <dgm:prSet presAssocID="{17675CEC-5F39-4C85-B197-2E792BC0C476}" presName="spaceRect" presStyleCnt="0"/>
      <dgm:spPr/>
    </dgm:pt>
    <dgm:pt modelId="{9EA64773-62EF-4218-BAAA-74A02A741424}" type="pres">
      <dgm:prSet presAssocID="{17675CEC-5F39-4C85-B197-2E792BC0C476}" presName="parTx" presStyleLbl="revTx" presStyleIdx="0" presStyleCnt="4">
        <dgm:presLayoutVars>
          <dgm:chMax val="0"/>
          <dgm:chPref val="0"/>
        </dgm:presLayoutVars>
      </dgm:prSet>
      <dgm:spPr/>
    </dgm:pt>
    <dgm:pt modelId="{2EC96FCC-31F5-4F57-AD8D-BCDFD06FC2C5}" type="pres">
      <dgm:prSet presAssocID="{918EE82B-BDF7-49EB-9F55-EA75032A3A4E}" presName="sibTrans" presStyleCnt="0"/>
      <dgm:spPr/>
    </dgm:pt>
    <dgm:pt modelId="{63DF6B04-0F5D-4188-B87B-7E9517EEDB23}" type="pres">
      <dgm:prSet presAssocID="{C12A4624-6F73-4287-B68D-D991E59F5D66}" presName="compNode" presStyleCnt="0"/>
      <dgm:spPr/>
    </dgm:pt>
    <dgm:pt modelId="{2A4992EE-6491-48AC-AEF7-0CA944B37495}" type="pres">
      <dgm:prSet presAssocID="{C12A4624-6F73-4287-B68D-D991E59F5D66}" presName="bgRect" presStyleLbl="bgShp" presStyleIdx="1" presStyleCnt="4"/>
      <dgm:spPr/>
    </dgm:pt>
    <dgm:pt modelId="{3F526995-A26D-4CDD-A537-2AE22C47FE2E}" type="pres">
      <dgm:prSet presAssocID="{C12A4624-6F73-4287-B68D-D991E59F5D66}" presName="iconRect" presStyleLbl="node1" presStyleIdx="1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416FB84-10C6-46B0-84C0-EE7140CDB4CA}" type="pres">
      <dgm:prSet presAssocID="{C12A4624-6F73-4287-B68D-D991E59F5D66}" presName="spaceRect" presStyleCnt="0"/>
      <dgm:spPr/>
    </dgm:pt>
    <dgm:pt modelId="{7BD1076B-6F80-498A-B1F8-4D1BD29C6534}" type="pres">
      <dgm:prSet presAssocID="{C12A4624-6F73-4287-B68D-D991E59F5D66}" presName="parTx" presStyleLbl="revTx" presStyleIdx="1" presStyleCnt="4">
        <dgm:presLayoutVars>
          <dgm:chMax val="0"/>
          <dgm:chPref val="0"/>
        </dgm:presLayoutVars>
      </dgm:prSet>
      <dgm:spPr/>
    </dgm:pt>
    <dgm:pt modelId="{18313DAC-40FF-4026-841F-C7BE5889FDC6}" type="pres">
      <dgm:prSet presAssocID="{EEB06007-35F3-4A7A-9A40-E17035EC4A82}" presName="sibTrans" presStyleCnt="0"/>
      <dgm:spPr/>
    </dgm:pt>
    <dgm:pt modelId="{34A00CC6-B4C5-4853-B860-103DE353FBAB}" type="pres">
      <dgm:prSet presAssocID="{43D37A53-B478-4CBC-A80A-7CEB9EE8EB6A}" presName="compNode" presStyleCnt="0"/>
      <dgm:spPr/>
    </dgm:pt>
    <dgm:pt modelId="{3F7C9CB7-BF1D-45A8-8FB8-EFEB4A7ED485}" type="pres">
      <dgm:prSet presAssocID="{43D37A53-B478-4CBC-A80A-7CEB9EE8EB6A}" presName="bgRect" presStyleLbl="bgShp" presStyleIdx="2" presStyleCnt="4"/>
      <dgm:spPr/>
    </dgm:pt>
    <dgm:pt modelId="{82C7680D-BC5A-400B-BC04-4ECDBA9CAFE9}" type="pres">
      <dgm:prSet presAssocID="{43D37A53-B478-4CBC-A80A-7CEB9EE8EB6A}" presName="iconRect" presStyleLbl="node1" presStyleIdx="2" presStyleCnt="4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73C5729-E1CB-47A4-9577-07055F8F5737}" type="pres">
      <dgm:prSet presAssocID="{43D37A53-B478-4CBC-A80A-7CEB9EE8EB6A}" presName="spaceRect" presStyleCnt="0"/>
      <dgm:spPr/>
    </dgm:pt>
    <dgm:pt modelId="{5F038D12-0BE1-405B-A84E-E587D71DD0AA}" type="pres">
      <dgm:prSet presAssocID="{43D37A53-B478-4CBC-A80A-7CEB9EE8EB6A}" presName="parTx" presStyleLbl="revTx" presStyleIdx="2" presStyleCnt="4">
        <dgm:presLayoutVars>
          <dgm:chMax val="0"/>
          <dgm:chPref val="0"/>
        </dgm:presLayoutVars>
      </dgm:prSet>
      <dgm:spPr/>
    </dgm:pt>
    <dgm:pt modelId="{9A26E8EE-4751-4E0A-9847-25B393CEB438}" type="pres">
      <dgm:prSet presAssocID="{A1D4D4E9-7F27-4586-BA51-881A14F7879F}" presName="sibTrans" presStyleCnt="0"/>
      <dgm:spPr/>
    </dgm:pt>
    <dgm:pt modelId="{B9C1F99A-2508-468D-81E5-1AA010A9EDDF}" type="pres">
      <dgm:prSet presAssocID="{8F1E99A8-4AEB-405E-A5EB-4F1473D343C7}" presName="compNode" presStyleCnt="0"/>
      <dgm:spPr/>
    </dgm:pt>
    <dgm:pt modelId="{F6440560-23FF-4B1C-869B-529681561C86}" type="pres">
      <dgm:prSet presAssocID="{8F1E99A8-4AEB-405E-A5EB-4F1473D343C7}" presName="bgRect" presStyleLbl="bgShp" presStyleIdx="3" presStyleCnt="4"/>
      <dgm:spPr/>
    </dgm:pt>
    <dgm:pt modelId="{4D7B3A3A-9CD2-4198-B4C4-834FD35DFC45}" type="pres">
      <dgm:prSet presAssocID="{8F1E99A8-4AEB-405E-A5EB-4F1473D343C7}" presName="iconRect" presStyleLbl="node1" presStyleIdx="3" presStyleCnt="4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490172C-B6E8-46F9-AE32-18DECD7BE10D}" type="pres">
      <dgm:prSet presAssocID="{8F1E99A8-4AEB-405E-A5EB-4F1473D343C7}" presName="spaceRect" presStyleCnt="0"/>
      <dgm:spPr/>
    </dgm:pt>
    <dgm:pt modelId="{5F098740-0075-4F0F-8B07-6ADCE7824D62}" type="pres">
      <dgm:prSet presAssocID="{8F1E99A8-4AEB-405E-A5EB-4F1473D343C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8B6C746-811C-41FB-B6FA-9890EA8A2E1A}" type="presOf" srcId="{43D37A53-B478-4CBC-A80A-7CEB9EE8EB6A}" destId="{5F038D12-0BE1-405B-A84E-E587D71DD0AA}" srcOrd="0" destOrd="0" presId="urn:microsoft.com/office/officeart/2018/2/layout/IconVerticalSolidList"/>
    <dgm:cxn modelId="{69B4924B-484D-4125-AE7F-6B767A45C819}" type="presOf" srcId="{1237C805-C992-4536-95F8-EF9FA5AB24B8}" destId="{34A8ED40-ECBA-429B-96C6-A829AD96F824}" srcOrd="0" destOrd="0" presId="urn:microsoft.com/office/officeart/2018/2/layout/IconVerticalSolidList"/>
    <dgm:cxn modelId="{1B2C9A7C-4421-45BC-B602-C82987976E0D}" srcId="{1237C805-C992-4536-95F8-EF9FA5AB24B8}" destId="{C12A4624-6F73-4287-B68D-D991E59F5D66}" srcOrd="1" destOrd="0" parTransId="{096ED7D7-9B42-49C3-8E4F-778D1A03D951}" sibTransId="{EEB06007-35F3-4A7A-9A40-E17035EC4A82}"/>
    <dgm:cxn modelId="{4E83D3BF-ECF3-4F26-9458-5401FA960BA5}" srcId="{1237C805-C992-4536-95F8-EF9FA5AB24B8}" destId="{8F1E99A8-4AEB-405E-A5EB-4F1473D343C7}" srcOrd="3" destOrd="0" parTransId="{921AF777-E345-434A-9052-85A9BA7F992A}" sibTransId="{8BD428C9-35A9-4207-9B67-8F07DC8ADFAE}"/>
    <dgm:cxn modelId="{404400C0-C2EB-4418-84D5-886BDC39B3D9}" srcId="{1237C805-C992-4536-95F8-EF9FA5AB24B8}" destId="{17675CEC-5F39-4C85-B197-2E792BC0C476}" srcOrd="0" destOrd="0" parTransId="{4CC7E3A5-788D-4263-B4CD-3C0556934828}" sibTransId="{918EE82B-BDF7-49EB-9F55-EA75032A3A4E}"/>
    <dgm:cxn modelId="{23F4FAE1-E0B1-4FAF-8F45-CCB0B2BE290D}" type="presOf" srcId="{8F1E99A8-4AEB-405E-A5EB-4F1473D343C7}" destId="{5F098740-0075-4F0F-8B07-6ADCE7824D62}" srcOrd="0" destOrd="0" presId="urn:microsoft.com/office/officeart/2018/2/layout/IconVerticalSolidList"/>
    <dgm:cxn modelId="{ED69FAED-F632-4E11-9FE3-029447E89213}" type="presOf" srcId="{17675CEC-5F39-4C85-B197-2E792BC0C476}" destId="{9EA64773-62EF-4218-BAAA-74A02A741424}" srcOrd="0" destOrd="0" presId="urn:microsoft.com/office/officeart/2018/2/layout/IconVerticalSolidList"/>
    <dgm:cxn modelId="{C87DACEE-6D6E-4A4C-8C67-F6500AE556D6}" srcId="{1237C805-C992-4536-95F8-EF9FA5AB24B8}" destId="{43D37A53-B478-4CBC-A80A-7CEB9EE8EB6A}" srcOrd="2" destOrd="0" parTransId="{F8B256D6-3D20-4AE9-A9A5-37A0249E0816}" sibTransId="{A1D4D4E9-7F27-4586-BA51-881A14F7879F}"/>
    <dgm:cxn modelId="{6F8D7FFE-BA20-4A42-AEBA-ABE4CDC4C205}" type="presOf" srcId="{C12A4624-6F73-4287-B68D-D991E59F5D66}" destId="{7BD1076B-6F80-498A-B1F8-4D1BD29C6534}" srcOrd="0" destOrd="0" presId="urn:microsoft.com/office/officeart/2018/2/layout/IconVerticalSolidList"/>
    <dgm:cxn modelId="{6A35D76B-6D4A-45CF-A0B2-2D8C0D33D1F7}" type="presParOf" srcId="{34A8ED40-ECBA-429B-96C6-A829AD96F824}" destId="{F9B61458-C2CC-4E0F-A560-59D99197BF02}" srcOrd="0" destOrd="0" presId="urn:microsoft.com/office/officeart/2018/2/layout/IconVerticalSolidList"/>
    <dgm:cxn modelId="{5D7ED097-CB69-4C9A-B0A1-CEDE21DC488F}" type="presParOf" srcId="{F9B61458-C2CC-4E0F-A560-59D99197BF02}" destId="{632CA960-4BF5-4B20-977B-F1F972F1D7EB}" srcOrd="0" destOrd="0" presId="urn:microsoft.com/office/officeart/2018/2/layout/IconVerticalSolidList"/>
    <dgm:cxn modelId="{244CA19E-B63A-4143-8CD5-69099AAE1F14}" type="presParOf" srcId="{F9B61458-C2CC-4E0F-A560-59D99197BF02}" destId="{210C5EA1-9CCE-4B99-9E1C-E01DD51E0529}" srcOrd="1" destOrd="0" presId="urn:microsoft.com/office/officeart/2018/2/layout/IconVerticalSolidList"/>
    <dgm:cxn modelId="{D4D110E5-7AAC-43D6-97CF-D4847D2D164F}" type="presParOf" srcId="{F9B61458-C2CC-4E0F-A560-59D99197BF02}" destId="{F63F4CED-2979-49E4-86AF-D92B57FFDF31}" srcOrd="2" destOrd="0" presId="urn:microsoft.com/office/officeart/2018/2/layout/IconVerticalSolidList"/>
    <dgm:cxn modelId="{A5A658CB-33F7-44B3-A89F-833CF85BA745}" type="presParOf" srcId="{F9B61458-C2CC-4E0F-A560-59D99197BF02}" destId="{9EA64773-62EF-4218-BAAA-74A02A741424}" srcOrd="3" destOrd="0" presId="urn:microsoft.com/office/officeart/2018/2/layout/IconVerticalSolidList"/>
    <dgm:cxn modelId="{0DE6A954-6CE7-41AF-A1E8-DD00603CC9F0}" type="presParOf" srcId="{34A8ED40-ECBA-429B-96C6-A829AD96F824}" destId="{2EC96FCC-31F5-4F57-AD8D-BCDFD06FC2C5}" srcOrd="1" destOrd="0" presId="urn:microsoft.com/office/officeart/2018/2/layout/IconVerticalSolidList"/>
    <dgm:cxn modelId="{80B78677-5B2D-4EF0-AA23-69B5E07E2269}" type="presParOf" srcId="{34A8ED40-ECBA-429B-96C6-A829AD96F824}" destId="{63DF6B04-0F5D-4188-B87B-7E9517EEDB23}" srcOrd="2" destOrd="0" presId="urn:microsoft.com/office/officeart/2018/2/layout/IconVerticalSolidList"/>
    <dgm:cxn modelId="{BC0A1B2F-840C-432D-9DC0-5049DBBEC1E1}" type="presParOf" srcId="{63DF6B04-0F5D-4188-B87B-7E9517EEDB23}" destId="{2A4992EE-6491-48AC-AEF7-0CA944B37495}" srcOrd="0" destOrd="0" presId="urn:microsoft.com/office/officeart/2018/2/layout/IconVerticalSolidList"/>
    <dgm:cxn modelId="{C0DC0237-1D2F-46C8-97EA-8814A62B9B67}" type="presParOf" srcId="{63DF6B04-0F5D-4188-B87B-7E9517EEDB23}" destId="{3F526995-A26D-4CDD-A537-2AE22C47FE2E}" srcOrd="1" destOrd="0" presId="urn:microsoft.com/office/officeart/2018/2/layout/IconVerticalSolidList"/>
    <dgm:cxn modelId="{C6A33B70-5B33-4DB5-924F-11A76A824FE1}" type="presParOf" srcId="{63DF6B04-0F5D-4188-B87B-7E9517EEDB23}" destId="{B416FB84-10C6-46B0-84C0-EE7140CDB4CA}" srcOrd="2" destOrd="0" presId="urn:microsoft.com/office/officeart/2018/2/layout/IconVerticalSolidList"/>
    <dgm:cxn modelId="{C1867223-AA1F-457B-94BE-E6FC64DDC92D}" type="presParOf" srcId="{63DF6B04-0F5D-4188-B87B-7E9517EEDB23}" destId="{7BD1076B-6F80-498A-B1F8-4D1BD29C6534}" srcOrd="3" destOrd="0" presId="urn:microsoft.com/office/officeart/2018/2/layout/IconVerticalSolidList"/>
    <dgm:cxn modelId="{93FA0909-BF62-4763-B968-C7C125D32382}" type="presParOf" srcId="{34A8ED40-ECBA-429B-96C6-A829AD96F824}" destId="{18313DAC-40FF-4026-841F-C7BE5889FDC6}" srcOrd="3" destOrd="0" presId="urn:microsoft.com/office/officeart/2018/2/layout/IconVerticalSolidList"/>
    <dgm:cxn modelId="{5B42BA47-9C93-4E34-8058-1ACFA7762FF8}" type="presParOf" srcId="{34A8ED40-ECBA-429B-96C6-A829AD96F824}" destId="{34A00CC6-B4C5-4853-B860-103DE353FBAB}" srcOrd="4" destOrd="0" presId="urn:microsoft.com/office/officeart/2018/2/layout/IconVerticalSolidList"/>
    <dgm:cxn modelId="{852F3C74-E7EC-483E-97C5-54951406B1CD}" type="presParOf" srcId="{34A00CC6-B4C5-4853-B860-103DE353FBAB}" destId="{3F7C9CB7-BF1D-45A8-8FB8-EFEB4A7ED485}" srcOrd="0" destOrd="0" presId="urn:microsoft.com/office/officeart/2018/2/layout/IconVerticalSolidList"/>
    <dgm:cxn modelId="{BF4A1ACA-7472-4C1C-9013-738421CB7813}" type="presParOf" srcId="{34A00CC6-B4C5-4853-B860-103DE353FBAB}" destId="{82C7680D-BC5A-400B-BC04-4ECDBA9CAFE9}" srcOrd="1" destOrd="0" presId="urn:microsoft.com/office/officeart/2018/2/layout/IconVerticalSolidList"/>
    <dgm:cxn modelId="{813B9FD7-0543-4557-B0F0-DF6234C63416}" type="presParOf" srcId="{34A00CC6-B4C5-4853-B860-103DE353FBAB}" destId="{D73C5729-E1CB-47A4-9577-07055F8F5737}" srcOrd="2" destOrd="0" presId="urn:microsoft.com/office/officeart/2018/2/layout/IconVerticalSolidList"/>
    <dgm:cxn modelId="{68E3E29F-D28D-41E7-8D4E-B7DEBC82F8C7}" type="presParOf" srcId="{34A00CC6-B4C5-4853-B860-103DE353FBAB}" destId="{5F038D12-0BE1-405B-A84E-E587D71DD0AA}" srcOrd="3" destOrd="0" presId="urn:microsoft.com/office/officeart/2018/2/layout/IconVerticalSolidList"/>
    <dgm:cxn modelId="{353DD780-2CAC-4A2D-A073-769B7DA19B47}" type="presParOf" srcId="{34A8ED40-ECBA-429B-96C6-A829AD96F824}" destId="{9A26E8EE-4751-4E0A-9847-25B393CEB438}" srcOrd="5" destOrd="0" presId="urn:microsoft.com/office/officeart/2018/2/layout/IconVerticalSolidList"/>
    <dgm:cxn modelId="{8094644D-B0F6-46F5-B0F0-1201FFA41224}" type="presParOf" srcId="{34A8ED40-ECBA-429B-96C6-A829AD96F824}" destId="{B9C1F99A-2508-468D-81E5-1AA010A9EDDF}" srcOrd="6" destOrd="0" presId="urn:microsoft.com/office/officeart/2018/2/layout/IconVerticalSolidList"/>
    <dgm:cxn modelId="{94758AB8-ECE2-40C4-BB9C-30555F4B94BC}" type="presParOf" srcId="{B9C1F99A-2508-468D-81E5-1AA010A9EDDF}" destId="{F6440560-23FF-4B1C-869B-529681561C86}" srcOrd="0" destOrd="0" presId="urn:microsoft.com/office/officeart/2018/2/layout/IconVerticalSolidList"/>
    <dgm:cxn modelId="{100EECA9-D1AC-4441-8662-C5713A7E476F}" type="presParOf" srcId="{B9C1F99A-2508-468D-81E5-1AA010A9EDDF}" destId="{4D7B3A3A-9CD2-4198-B4C4-834FD35DFC45}" srcOrd="1" destOrd="0" presId="urn:microsoft.com/office/officeart/2018/2/layout/IconVerticalSolidList"/>
    <dgm:cxn modelId="{4C0A2B54-7D81-4F6C-B38F-1DADC22877FE}" type="presParOf" srcId="{B9C1F99A-2508-468D-81E5-1AA010A9EDDF}" destId="{D490172C-B6E8-46F9-AE32-18DECD7BE10D}" srcOrd="2" destOrd="0" presId="urn:microsoft.com/office/officeart/2018/2/layout/IconVerticalSolidList"/>
    <dgm:cxn modelId="{F254A943-D42B-4CF6-9858-7DA260D80149}" type="presParOf" srcId="{B9C1F99A-2508-468D-81E5-1AA010A9EDDF}" destId="{5F098740-0075-4F0F-8B07-6ADCE7824D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376C31C-8388-499A-88CE-634E8E2BB6CA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B9B7DB-1DA5-4ADA-900D-82846DBBFD5F}">
      <dgm:prSet/>
      <dgm:spPr/>
      <dgm:t>
        <a:bodyPr/>
        <a:lstStyle/>
        <a:p>
          <a:r>
            <a:rPr lang="en-GB"/>
            <a:t>Use sector-specific job websites </a:t>
          </a:r>
          <a:endParaRPr lang="en-US"/>
        </a:p>
      </dgm:t>
    </dgm:pt>
    <dgm:pt modelId="{447FD9DA-8391-45CF-82DC-A77BEC0CBA94}" type="parTrans" cxnId="{5149320E-7ACD-4884-B181-66F90089F3F3}">
      <dgm:prSet/>
      <dgm:spPr/>
      <dgm:t>
        <a:bodyPr/>
        <a:lstStyle/>
        <a:p>
          <a:endParaRPr lang="en-US"/>
        </a:p>
      </dgm:t>
    </dgm:pt>
    <dgm:pt modelId="{D6238803-FF97-4DA7-987B-68F6577FF383}" type="sibTrans" cxnId="{5149320E-7ACD-4884-B181-66F90089F3F3}">
      <dgm:prSet/>
      <dgm:spPr/>
      <dgm:t>
        <a:bodyPr/>
        <a:lstStyle/>
        <a:p>
          <a:endParaRPr lang="en-US"/>
        </a:p>
      </dgm:t>
    </dgm:pt>
    <dgm:pt modelId="{B42C1ED5-4D8B-449E-ACF9-61EED26581C8}">
      <dgm:prSet/>
      <dgm:spPr/>
      <dgm:t>
        <a:bodyPr/>
        <a:lstStyle/>
        <a:p>
          <a:r>
            <a:rPr lang="en-GB"/>
            <a:t>Example: </a:t>
          </a:r>
          <a:r>
            <a:rPr lang="en-GB">
              <a:hlinkClick xmlns:r="http://schemas.openxmlformats.org/officeDocument/2006/relationships" r:id="rId1"/>
            </a:rPr>
            <a:t>www.jobs.nhs.uk</a:t>
          </a:r>
          <a:r>
            <a:rPr lang="en-GB"/>
            <a:t>, Council websites, Charity websites, CQC websites</a:t>
          </a:r>
          <a:endParaRPr lang="en-US"/>
        </a:p>
      </dgm:t>
    </dgm:pt>
    <dgm:pt modelId="{9E7594DC-FE5B-4B9A-872F-900088335BBA}" type="parTrans" cxnId="{D84636AB-CA3F-488B-B280-FAF35BA746DB}">
      <dgm:prSet/>
      <dgm:spPr/>
      <dgm:t>
        <a:bodyPr/>
        <a:lstStyle/>
        <a:p>
          <a:endParaRPr lang="en-US"/>
        </a:p>
      </dgm:t>
    </dgm:pt>
    <dgm:pt modelId="{FF41C44B-D8D0-4071-BE36-3B4225E37A54}" type="sibTrans" cxnId="{D84636AB-CA3F-488B-B280-FAF35BA746DB}">
      <dgm:prSet/>
      <dgm:spPr/>
      <dgm:t>
        <a:bodyPr/>
        <a:lstStyle/>
        <a:p>
          <a:endParaRPr lang="en-US"/>
        </a:p>
      </dgm:t>
    </dgm:pt>
    <dgm:pt modelId="{6DF9610A-1651-40E3-9758-560CD0D63E1F}">
      <dgm:prSet/>
      <dgm:spPr/>
      <dgm:t>
        <a:bodyPr/>
        <a:lstStyle/>
        <a:p>
          <a:r>
            <a:rPr lang="en-GB"/>
            <a:t>Build a strong CV &amp; CL</a:t>
          </a:r>
          <a:endParaRPr lang="en-US"/>
        </a:p>
      </dgm:t>
    </dgm:pt>
    <dgm:pt modelId="{6D7DC79D-5855-4DC5-8515-D313F60A0CF1}" type="parTrans" cxnId="{2445726C-6475-4183-99F1-283A0D60413A}">
      <dgm:prSet/>
      <dgm:spPr/>
      <dgm:t>
        <a:bodyPr/>
        <a:lstStyle/>
        <a:p>
          <a:endParaRPr lang="en-US"/>
        </a:p>
      </dgm:t>
    </dgm:pt>
    <dgm:pt modelId="{61005A56-75BD-4F4E-AEDE-A0991D5FD828}" type="sibTrans" cxnId="{2445726C-6475-4183-99F1-283A0D60413A}">
      <dgm:prSet/>
      <dgm:spPr/>
      <dgm:t>
        <a:bodyPr/>
        <a:lstStyle/>
        <a:p>
          <a:endParaRPr lang="en-US"/>
        </a:p>
      </dgm:t>
    </dgm:pt>
    <dgm:pt modelId="{E3D6D815-93EB-4BAC-AEB1-B091623965DC}">
      <dgm:prSet/>
      <dgm:spPr/>
      <dgm:t>
        <a:bodyPr/>
        <a:lstStyle/>
        <a:p>
          <a:r>
            <a:rPr lang="en-GB"/>
            <a:t>Networking </a:t>
          </a:r>
          <a:endParaRPr lang="en-US"/>
        </a:p>
      </dgm:t>
    </dgm:pt>
    <dgm:pt modelId="{54C59BFD-7BDD-4528-96B4-E5D0CBBC90BA}" type="parTrans" cxnId="{F1D3B9AC-2FF1-4D6B-9432-7A6D951F04F7}">
      <dgm:prSet/>
      <dgm:spPr/>
      <dgm:t>
        <a:bodyPr/>
        <a:lstStyle/>
        <a:p>
          <a:endParaRPr lang="en-US"/>
        </a:p>
      </dgm:t>
    </dgm:pt>
    <dgm:pt modelId="{FDF8380F-DCE1-4DD1-BA20-7A76C1FACC97}" type="sibTrans" cxnId="{F1D3B9AC-2FF1-4D6B-9432-7A6D951F04F7}">
      <dgm:prSet/>
      <dgm:spPr/>
      <dgm:t>
        <a:bodyPr/>
        <a:lstStyle/>
        <a:p>
          <a:endParaRPr lang="en-US"/>
        </a:p>
      </dgm:t>
    </dgm:pt>
    <dgm:pt modelId="{E9021551-B83A-4C42-BFC2-F3A8BBF5A6C1}" type="pres">
      <dgm:prSet presAssocID="{2376C31C-8388-499A-88CE-634E8E2BB6CA}" presName="linear" presStyleCnt="0">
        <dgm:presLayoutVars>
          <dgm:dir/>
          <dgm:animLvl val="lvl"/>
          <dgm:resizeHandles val="exact"/>
        </dgm:presLayoutVars>
      </dgm:prSet>
      <dgm:spPr/>
    </dgm:pt>
    <dgm:pt modelId="{55A32DDE-51FC-4953-B4A4-21B57113D9D8}" type="pres">
      <dgm:prSet presAssocID="{7CB9B7DB-1DA5-4ADA-900D-82846DBBFD5F}" presName="parentLin" presStyleCnt="0"/>
      <dgm:spPr/>
    </dgm:pt>
    <dgm:pt modelId="{80F5204D-B7E7-417D-925F-5522F0C95BB3}" type="pres">
      <dgm:prSet presAssocID="{7CB9B7DB-1DA5-4ADA-900D-82846DBBFD5F}" presName="parentLeftMargin" presStyleLbl="node1" presStyleIdx="0" presStyleCnt="3"/>
      <dgm:spPr/>
    </dgm:pt>
    <dgm:pt modelId="{434FC665-215F-4B87-B3F9-D6BF69FC9068}" type="pres">
      <dgm:prSet presAssocID="{7CB9B7DB-1DA5-4ADA-900D-82846DBBFD5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1235614-35BD-4FB9-AA4D-C8FDE62766B4}" type="pres">
      <dgm:prSet presAssocID="{7CB9B7DB-1DA5-4ADA-900D-82846DBBFD5F}" presName="negativeSpace" presStyleCnt="0"/>
      <dgm:spPr/>
    </dgm:pt>
    <dgm:pt modelId="{96ACCB38-0233-428A-A29E-6482EA2036C6}" type="pres">
      <dgm:prSet presAssocID="{7CB9B7DB-1DA5-4ADA-900D-82846DBBFD5F}" presName="childText" presStyleLbl="conFgAcc1" presStyleIdx="0" presStyleCnt="3">
        <dgm:presLayoutVars>
          <dgm:bulletEnabled val="1"/>
        </dgm:presLayoutVars>
      </dgm:prSet>
      <dgm:spPr/>
    </dgm:pt>
    <dgm:pt modelId="{FCDA1F03-E8CD-4A03-B9EE-E4671572E028}" type="pres">
      <dgm:prSet presAssocID="{D6238803-FF97-4DA7-987B-68F6577FF383}" presName="spaceBetweenRectangles" presStyleCnt="0"/>
      <dgm:spPr/>
    </dgm:pt>
    <dgm:pt modelId="{8B1972E0-F810-4107-8EBB-55B24651D3D2}" type="pres">
      <dgm:prSet presAssocID="{6DF9610A-1651-40E3-9758-560CD0D63E1F}" presName="parentLin" presStyleCnt="0"/>
      <dgm:spPr/>
    </dgm:pt>
    <dgm:pt modelId="{09F36EDC-EA95-4386-B598-C1F1E37895BA}" type="pres">
      <dgm:prSet presAssocID="{6DF9610A-1651-40E3-9758-560CD0D63E1F}" presName="parentLeftMargin" presStyleLbl="node1" presStyleIdx="0" presStyleCnt="3"/>
      <dgm:spPr/>
    </dgm:pt>
    <dgm:pt modelId="{6C97258A-7152-45DC-AB67-CE775098EF79}" type="pres">
      <dgm:prSet presAssocID="{6DF9610A-1651-40E3-9758-560CD0D63E1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2E74DD8-DE05-4466-A8D3-8163BB6A4E70}" type="pres">
      <dgm:prSet presAssocID="{6DF9610A-1651-40E3-9758-560CD0D63E1F}" presName="negativeSpace" presStyleCnt="0"/>
      <dgm:spPr/>
    </dgm:pt>
    <dgm:pt modelId="{0E909392-AFC9-409D-A55B-D27B945278D4}" type="pres">
      <dgm:prSet presAssocID="{6DF9610A-1651-40E3-9758-560CD0D63E1F}" presName="childText" presStyleLbl="conFgAcc1" presStyleIdx="1" presStyleCnt="3">
        <dgm:presLayoutVars>
          <dgm:bulletEnabled val="1"/>
        </dgm:presLayoutVars>
      </dgm:prSet>
      <dgm:spPr/>
    </dgm:pt>
    <dgm:pt modelId="{BA667093-216E-47A2-87A5-93EE8EEA4B52}" type="pres">
      <dgm:prSet presAssocID="{61005A56-75BD-4F4E-AEDE-A0991D5FD828}" presName="spaceBetweenRectangles" presStyleCnt="0"/>
      <dgm:spPr/>
    </dgm:pt>
    <dgm:pt modelId="{4E399D18-AD50-4D48-9BC6-C900BD426B94}" type="pres">
      <dgm:prSet presAssocID="{E3D6D815-93EB-4BAC-AEB1-B091623965DC}" presName="parentLin" presStyleCnt="0"/>
      <dgm:spPr/>
    </dgm:pt>
    <dgm:pt modelId="{140D7F52-C06B-4228-B6EE-F4368E9D94F8}" type="pres">
      <dgm:prSet presAssocID="{E3D6D815-93EB-4BAC-AEB1-B091623965DC}" presName="parentLeftMargin" presStyleLbl="node1" presStyleIdx="1" presStyleCnt="3"/>
      <dgm:spPr/>
    </dgm:pt>
    <dgm:pt modelId="{E63BB1DF-0F80-4001-840E-5D945A0AC7FD}" type="pres">
      <dgm:prSet presAssocID="{E3D6D815-93EB-4BAC-AEB1-B091623965D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66E2814-73D1-437C-93F7-0CD051C6389F}" type="pres">
      <dgm:prSet presAssocID="{E3D6D815-93EB-4BAC-AEB1-B091623965DC}" presName="negativeSpace" presStyleCnt="0"/>
      <dgm:spPr/>
    </dgm:pt>
    <dgm:pt modelId="{2D3B8588-C679-428F-A5A5-4D4500E6B0D5}" type="pres">
      <dgm:prSet presAssocID="{E3D6D815-93EB-4BAC-AEB1-B091623965D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149320E-7ACD-4884-B181-66F90089F3F3}" srcId="{2376C31C-8388-499A-88CE-634E8E2BB6CA}" destId="{7CB9B7DB-1DA5-4ADA-900D-82846DBBFD5F}" srcOrd="0" destOrd="0" parTransId="{447FD9DA-8391-45CF-82DC-A77BEC0CBA94}" sibTransId="{D6238803-FF97-4DA7-987B-68F6577FF383}"/>
    <dgm:cxn modelId="{5FDA642F-9D4B-40DB-9672-8265213999AD}" type="presOf" srcId="{E3D6D815-93EB-4BAC-AEB1-B091623965DC}" destId="{E63BB1DF-0F80-4001-840E-5D945A0AC7FD}" srcOrd="1" destOrd="0" presId="urn:microsoft.com/office/officeart/2005/8/layout/list1"/>
    <dgm:cxn modelId="{5D56003D-C7DA-4A09-9741-3F1EF15E0C0F}" type="presOf" srcId="{6DF9610A-1651-40E3-9758-560CD0D63E1F}" destId="{6C97258A-7152-45DC-AB67-CE775098EF79}" srcOrd="1" destOrd="0" presId="urn:microsoft.com/office/officeart/2005/8/layout/list1"/>
    <dgm:cxn modelId="{2445726C-6475-4183-99F1-283A0D60413A}" srcId="{2376C31C-8388-499A-88CE-634E8E2BB6CA}" destId="{6DF9610A-1651-40E3-9758-560CD0D63E1F}" srcOrd="1" destOrd="0" parTransId="{6D7DC79D-5855-4DC5-8515-D313F60A0CF1}" sibTransId="{61005A56-75BD-4F4E-AEDE-A0991D5FD828}"/>
    <dgm:cxn modelId="{791ED553-4A52-4507-AE56-65E9AEE3DCE1}" type="presOf" srcId="{E3D6D815-93EB-4BAC-AEB1-B091623965DC}" destId="{140D7F52-C06B-4228-B6EE-F4368E9D94F8}" srcOrd="0" destOrd="0" presId="urn:microsoft.com/office/officeart/2005/8/layout/list1"/>
    <dgm:cxn modelId="{BAF42290-03ED-4258-ACF4-8C73801FB12D}" type="presOf" srcId="{7CB9B7DB-1DA5-4ADA-900D-82846DBBFD5F}" destId="{80F5204D-B7E7-417D-925F-5522F0C95BB3}" srcOrd="0" destOrd="0" presId="urn:microsoft.com/office/officeart/2005/8/layout/list1"/>
    <dgm:cxn modelId="{5173E9AA-8A9E-46F9-B597-A3EB6C487CDC}" type="presOf" srcId="{7CB9B7DB-1DA5-4ADA-900D-82846DBBFD5F}" destId="{434FC665-215F-4B87-B3F9-D6BF69FC9068}" srcOrd="1" destOrd="0" presId="urn:microsoft.com/office/officeart/2005/8/layout/list1"/>
    <dgm:cxn modelId="{D84636AB-CA3F-488B-B280-FAF35BA746DB}" srcId="{7CB9B7DB-1DA5-4ADA-900D-82846DBBFD5F}" destId="{B42C1ED5-4D8B-449E-ACF9-61EED26581C8}" srcOrd="0" destOrd="0" parTransId="{9E7594DC-FE5B-4B9A-872F-900088335BBA}" sibTransId="{FF41C44B-D8D0-4071-BE36-3B4225E37A54}"/>
    <dgm:cxn modelId="{F1D3B9AC-2FF1-4D6B-9432-7A6D951F04F7}" srcId="{2376C31C-8388-499A-88CE-634E8E2BB6CA}" destId="{E3D6D815-93EB-4BAC-AEB1-B091623965DC}" srcOrd="2" destOrd="0" parTransId="{54C59BFD-7BDD-4528-96B4-E5D0CBBC90BA}" sibTransId="{FDF8380F-DCE1-4DD1-BA20-7A76C1FACC97}"/>
    <dgm:cxn modelId="{18C6C5CD-48F0-4A9D-BD6F-92EEAB1A0C3A}" type="presOf" srcId="{6DF9610A-1651-40E3-9758-560CD0D63E1F}" destId="{09F36EDC-EA95-4386-B598-C1F1E37895BA}" srcOrd="0" destOrd="0" presId="urn:microsoft.com/office/officeart/2005/8/layout/list1"/>
    <dgm:cxn modelId="{4B88BAE5-E0E1-4992-8750-D46A6E4E53C0}" type="presOf" srcId="{2376C31C-8388-499A-88CE-634E8E2BB6CA}" destId="{E9021551-B83A-4C42-BFC2-F3A8BBF5A6C1}" srcOrd="0" destOrd="0" presId="urn:microsoft.com/office/officeart/2005/8/layout/list1"/>
    <dgm:cxn modelId="{4523C4FE-6DCD-4CE5-8F09-BE3B9DF77128}" type="presOf" srcId="{B42C1ED5-4D8B-449E-ACF9-61EED26581C8}" destId="{96ACCB38-0233-428A-A29E-6482EA2036C6}" srcOrd="0" destOrd="0" presId="urn:microsoft.com/office/officeart/2005/8/layout/list1"/>
    <dgm:cxn modelId="{D408EBAB-6EB9-4A45-9F9A-07D607D05066}" type="presParOf" srcId="{E9021551-B83A-4C42-BFC2-F3A8BBF5A6C1}" destId="{55A32DDE-51FC-4953-B4A4-21B57113D9D8}" srcOrd="0" destOrd="0" presId="urn:microsoft.com/office/officeart/2005/8/layout/list1"/>
    <dgm:cxn modelId="{D177CA40-1E54-4E3E-BC85-561DAEA46442}" type="presParOf" srcId="{55A32DDE-51FC-4953-B4A4-21B57113D9D8}" destId="{80F5204D-B7E7-417D-925F-5522F0C95BB3}" srcOrd="0" destOrd="0" presId="urn:microsoft.com/office/officeart/2005/8/layout/list1"/>
    <dgm:cxn modelId="{D44445D3-23F4-4ED1-963B-7378A4C8B682}" type="presParOf" srcId="{55A32DDE-51FC-4953-B4A4-21B57113D9D8}" destId="{434FC665-215F-4B87-B3F9-D6BF69FC9068}" srcOrd="1" destOrd="0" presId="urn:microsoft.com/office/officeart/2005/8/layout/list1"/>
    <dgm:cxn modelId="{3EAD5826-CA91-4533-9BCF-EF2B96B71F12}" type="presParOf" srcId="{E9021551-B83A-4C42-BFC2-F3A8BBF5A6C1}" destId="{F1235614-35BD-4FB9-AA4D-C8FDE62766B4}" srcOrd="1" destOrd="0" presId="urn:microsoft.com/office/officeart/2005/8/layout/list1"/>
    <dgm:cxn modelId="{1DEBFF6A-4D02-4F0C-802C-DB606969266F}" type="presParOf" srcId="{E9021551-B83A-4C42-BFC2-F3A8BBF5A6C1}" destId="{96ACCB38-0233-428A-A29E-6482EA2036C6}" srcOrd="2" destOrd="0" presId="urn:microsoft.com/office/officeart/2005/8/layout/list1"/>
    <dgm:cxn modelId="{40DCEE6E-3351-4096-A9A6-B6FF1CE5C4D6}" type="presParOf" srcId="{E9021551-B83A-4C42-BFC2-F3A8BBF5A6C1}" destId="{FCDA1F03-E8CD-4A03-B9EE-E4671572E028}" srcOrd="3" destOrd="0" presId="urn:microsoft.com/office/officeart/2005/8/layout/list1"/>
    <dgm:cxn modelId="{D3E523E0-4572-46FD-9EAE-2F3387561BA7}" type="presParOf" srcId="{E9021551-B83A-4C42-BFC2-F3A8BBF5A6C1}" destId="{8B1972E0-F810-4107-8EBB-55B24651D3D2}" srcOrd="4" destOrd="0" presId="urn:microsoft.com/office/officeart/2005/8/layout/list1"/>
    <dgm:cxn modelId="{ADEBDB8D-5236-428C-A6DC-6FD3E02BFCDD}" type="presParOf" srcId="{8B1972E0-F810-4107-8EBB-55B24651D3D2}" destId="{09F36EDC-EA95-4386-B598-C1F1E37895BA}" srcOrd="0" destOrd="0" presId="urn:microsoft.com/office/officeart/2005/8/layout/list1"/>
    <dgm:cxn modelId="{B7B5EB6F-3D37-447A-8704-34B4A151CAAD}" type="presParOf" srcId="{8B1972E0-F810-4107-8EBB-55B24651D3D2}" destId="{6C97258A-7152-45DC-AB67-CE775098EF79}" srcOrd="1" destOrd="0" presId="urn:microsoft.com/office/officeart/2005/8/layout/list1"/>
    <dgm:cxn modelId="{F6B660EF-DFBC-4DD9-A1E2-08CE40B81648}" type="presParOf" srcId="{E9021551-B83A-4C42-BFC2-F3A8BBF5A6C1}" destId="{F2E74DD8-DE05-4466-A8D3-8163BB6A4E70}" srcOrd="5" destOrd="0" presId="urn:microsoft.com/office/officeart/2005/8/layout/list1"/>
    <dgm:cxn modelId="{0C99193C-AC12-4996-B491-2C58F7A0CA1C}" type="presParOf" srcId="{E9021551-B83A-4C42-BFC2-F3A8BBF5A6C1}" destId="{0E909392-AFC9-409D-A55B-D27B945278D4}" srcOrd="6" destOrd="0" presId="urn:microsoft.com/office/officeart/2005/8/layout/list1"/>
    <dgm:cxn modelId="{27499091-C757-4A3A-B4EC-B3ECCAD00166}" type="presParOf" srcId="{E9021551-B83A-4C42-BFC2-F3A8BBF5A6C1}" destId="{BA667093-216E-47A2-87A5-93EE8EEA4B52}" srcOrd="7" destOrd="0" presId="urn:microsoft.com/office/officeart/2005/8/layout/list1"/>
    <dgm:cxn modelId="{3E26E4F6-BD12-4EF5-A640-B19D81262006}" type="presParOf" srcId="{E9021551-B83A-4C42-BFC2-F3A8BBF5A6C1}" destId="{4E399D18-AD50-4D48-9BC6-C900BD426B94}" srcOrd="8" destOrd="0" presId="urn:microsoft.com/office/officeart/2005/8/layout/list1"/>
    <dgm:cxn modelId="{45A1092B-98F2-48F5-B591-E865206CCFB4}" type="presParOf" srcId="{4E399D18-AD50-4D48-9BC6-C900BD426B94}" destId="{140D7F52-C06B-4228-B6EE-F4368E9D94F8}" srcOrd="0" destOrd="0" presId="urn:microsoft.com/office/officeart/2005/8/layout/list1"/>
    <dgm:cxn modelId="{876C9808-C3E3-499A-B2F8-1718B6082CFA}" type="presParOf" srcId="{4E399D18-AD50-4D48-9BC6-C900BD426B94}" destId="{E63BB1DF-0F80-4001-840E-5D945A0AC7FD}" srcOrd="1" destOrd="0" presId="urn:microsoft.com/office/officeart/2005/8/layout/list1"/>
    <dgm:cxn modelId="{EE9E3E00-8862-46C3-A3A5-5C32C88E6C3F}" type="presParOf" srcId="{E9021551-B83A-4C42-BFC2-F3A8BBF5A6C1}" destId="{F66E2814-73D1-437C-93F7-0CD051C6389F}" srcOrd="9" destOrd="0" presId="urn:microsoft.com/office/officeart/2005/8/layout/list1"/>
    <dgm:cxn modelId="{5A33B252-7C07-41B8-966B-314F6C35188D}" type="presParOf" srcId="{E9021551-B83A-4C42-BFC2-F3A8BBF5A6C1}" destId="{2D3B8588-C679-428F-A5A5-4D4500E6B0D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D2633D-1482-4CB4-8F47-3DFB6B803E9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5D924CE-175B-4EE8-A0A3-4296AD2DF604}">
      <dgm:prSet/>
      <dgm:spPr/>
      <dgm:t>
        <a:bodyPr/>
        <a:lstStyle/>
        <a:p>
          <a:r>
            <a:rPr lang="en-GB"/>
            <a:t>Find a job you want to apply for as a first step towards your career journey </a:t>
          </a:r>
          <a:endParaRPr lang="en-US"/>
        </a:p>
      </dgm:t>
    </dgm:pt>
    <dgm:pt modelId="{897203B9-0E40-47FD-B4A7-6A75F4AAC841}" type="parTrans" cxnId="{349CBFAE-1CF0-44D4-84DF-0C6F008A05ED}">
      <dgm:prSet/>
      <dgm:spPr/>
      <dgm:t>
        <a:bodyPr/>
        <a:lstStyle/>
        <a:p>
          <a:endParaRPr lang="en-US"/>
        </a:p>
      </dgm:t>
    </dgm:pt>
    <dgm:pt modelId="{CEE4A563-95A7-4BED-8B4F-EC762EE52320}" type="sibTrans" cxnId="{349CBFAE-1CF0-44D4-84DF-0C6F008A05ED}">
      <dgm:prSet/>
      <dgm:spPr/>
      <dgm:t>
        <a:bodyPr/>
        <a:lstStyle/>
        <a:p>
          <a:endParaRPr lang="en-US"/>
        </a:p>
      </dgm:t>
    </dgm:pt>
    <dgm:pt modelId="{B89569DE-C1B6-4B0E-BB90-B9DA9F484F93}">
      <dgm:prSet/>
      <dgm:spPr/>
      <dgm:t>
        <a:bodyPr/>
        <a:lstStyle/>
        <a:p>
          <a:r>
            <a:rPr lang="en-GB"/>
            <a:t>List down all the key skills &amp; requirements of your job</a:t>
          </a:r>
          <a:endParaRPr lang="en-US"/>
        </a:p>
      </dgm:t>
    </dgm:pt>
    <dgm:pt modelId="{05F3F1E2-03DC-4137-886D-713584890F43}" type="parTrans" cxnId="{2F12F2DC-66C5-4E9E-8EB1-F795B67C43C8}">
      <dgm:prSet/>
      <dgm:spPr/>
      <dgm:t>
        <a:bodyPr/>
        <a:lstStyle/>
        <a:p>
          <a:endParaRPr lang="en-US"/>
        </a:p>
      </dgm:t>
    </dgm:pt>
    <dgm:pt modelId="{47E73303-CAAB-4365-9E8E-6CEC19EC6C15}" type="sibTrans" cxnId="{2F12F2DC-66C5-4E9E-8EB1-F795B67C43C8}">
      <dgm:prSet/>
      <dgm:spPr/>
      <dgm:t>
        <a:bodyPr/>
        <a:lstStyle/>
        <a:p>
          <a:endParaRPr lang="en-US"/>
        </a:p>
      </dgm:t>
    </dgm:pt>
    <dgm:pt modelId="{BC9223F4-4378-468C-B47F-BDCDD49789D6}" type="pres">
      <dgm:prSet presAssocID="{9CD2633D-1482-4CB4-8F47-3DFB6B803E9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43F81AD-EBBC-401E-B47B-5D3317BCF5CD}" type="pres">
      <dgm:prSet presAssocID="{C5D924CE-175B-4EE8-A0A3-4296AD2DF604}" presName="hierRoot1" presStyleCnt="0"/>
      <dgm:spPr/>
    </dgm:pt>
    <dgm:pt modelId="{57A969CC-1ABA-4CEC-99C3-9CBFC8E46FD5}" type="pres">
      <dgm:prSet presAssocID="{C5D924CE-175B-4EE8-A0A3-4296AD2DF604}" presName="composite" presStyleCnt="0"/>
      <dgm:spPr/>
    </dgm:pt>
    <dgm:pt modelId="{4B6ED179-6527-461F-935E-6C71E7DFBC8C}" type="pres">
      <dgm:prSet presAssocID="{C5D924CE-175B-4EE8-A0A3-4296AD2DF604}" presName="background" presStyleLbl="node0" presStyleIdx="0" presStyleCnt="2"/>
      <dgm:spPr/>
    </dgm:pt>
    <dgm:pt modelId="{87F438B1-3025-404C-B0E4-F5A92CAA6A7E}" type="pres">
      <dgm:prSet presAssocID="{C5D924CE-175B-4EE8-A0A3-4296AD2DF604}" presName="text" presStyleLbl="fgAcc0" presStyleIdx="0" presStyleCnt="2">
        <dgm:presLayoutVars>
          <dgm:chPref val="3"/>
        </dgm:presLayoutVars>
      </dgm:prSet>
      <dgm:spPr/>
    </dgm:pt>
    <dgm:pt modelId="{861C9180-1A9A-43DF-A889-EBC6A47CBAF2}" type="pres">
      <dgm:prSet presAssocID="{C5D924CE-175B-4EE8-A0A3-4296AD2DF604}" presName="hierChild2" presStyleCnt="0"/>
      <dgm:spPr/>
    </dgm:pt>
    <dgm:pt modelId="{236EC64A-4A4E-450B-B8B6-135C9921F471}" type="pres">
      <dgm:prSet presAssocID="{B89569DE-C1B6-4B0E-BB90-B9DA9F484F93}" presName="hierRoot1" presStyleCnt="0"/>
      <dgm:spPr/>
    </dgm:pt>
    <dgm:pt modelId="{88ACF1A0-39EF-43B4-8184-4336255BF092}" type="pres">
      <dgm:prSet presAssocID="{B89569DE-C1B6-4B0E-BB90-B9DA9F484F93}" presName="composite" presStyleCnt="0"/>
      <dgm:spPr/>
    </dgm:pt>
    <dgm:pt modelId="{89392AA7-44CA-4E83-9E42-4B5205EC25D6}" type="pres">
      <dgm:prSet presAssocID="{B89569DE-C1B6-4B0E-BB90-B9DA9F484F93}" presName="background" presStyleLbl="node0" presStyleIdx="1" presStyleCnt="2"/>
      <dgm:spPr/>
    </dgm:pt>
    <dgm:pt modelId="{2D92C41D-EDF1-4BC9-B72F-EA0E876968A2}" type="pres">
      <dgm:prSet presAssocID="{B89569DE-C1B6-4B0E-BB90-B9DA9F484F93}" presName="text" presStyleLbl="fgAcc0" presStyleIdx="1" presStyleCnt="2">
        <dgm:presLayoutVars>
          <dgm:chPref val="3"/>
        </dgm:presLayoutVars>
      </dgm:prSet>
      <dgm:spPr/>
    </dgm:pt>
    <dgm:pt modelId="{D0F41BF1-6E57-4083-8BE0-C37F907D076B}" type="pres">
      <dgm:prSet presAssocID="{B89569DE-C1B6-4B0E-BB90-B9DA9F484F93}" presName="hierChild2" presStyleCnt="0"/>
      <dgm:spPr/>
    </dgm:pt>
  </dgm:ptLst>
  <dgm:cxnLst>
    <dgm:cxn modelId="{7E745B0F-A446-40BF-B684-72013431BB09}" type="presOf" srcId="{C5D924CE-175B-4EE8-A0A3-4296AD2DF604}" destId="{87F438B1-3025-404C-B0E4-F5A92CAA6A7E}" srcOrd="0" destOrd="0" presId="urn:microsoft.com/office/officeart/2005/8/layout/hierarchy1"/>
    <dgm:cxn modelId="{A0E62A61-B0C9-4F1E-8082-78212091847D}" type="presOf" srcId="{B89569DE-C1B6-4B0E-BB90-B9DA9F484F93}" destId="{2D92C41D-EDF1-4BC9-B72F-EA0E876968A2}" srcOrd="0" destOrd="0" presId="urn:microsoft.com/office/officeart/2005/8/layout/hierarchy1"/>
    <dgm:cxn modelId="{3B4B8A96-5EF2-4848-A315-771AEBB9C387}" type="presOf" srcId="{9CD2633D-1482-4CB4-8F47-3DFB6B803E9D}" destId="{BC9223F4-4378-468C-B47F-BDCDD49789D6}" srcOrd="0" destOrd="0" presId="urn:microsoft.com/office/officeart/2005/8/layout/hierarchy1"/>
    <dgm:cxn modelId="{349CBFAE-1CF0-44D4-84DF-0C6F008A05ED}" srcId="{9CD2633D-1482-4CB4-8F47-3DFB6B803E9D}" destId="{C5D924CE-175B-4EE8-A0A3-4296AD2DF604}" srcOrd="0" destOrd="0" parTransId="{897203B9-0E40-47FD-B4A7-6A75F4AAC841}" sibTransId="{CEE4A563-95A7-4BED-8B4F-EC762EE52320}"/>
    <dgm:cxn modelId="{2F12F2DC-66C5-4E9E-8EB1-F795B67C43C8}" srcId="{9CD2633D-1482-4CB4-8F47-3DFB6B803E9D}" destId="{B89569DE-C1B6-4B0E-BB90-B9DA9F484F93}" srcOrd="1" destOrd="0" parTransId="{05F3F1E2-03DC-4137-886D-713584890F43}" sibTransId="{47E73303-CAAB-4365-9E8E-6CEC19EC6C15}"/>
    <dgm:cxn modelId="{B1E9ED97-CE89-4E5F-BCB6-117B37C4BCC3}" type="presParOf" srcId="{BC9223F4-4378-468C-B47F-BDCDD49789D6}" destId="{543F81AD-EBBC-401E-B47B-5D3317BCF5CD}" srcOrd="0" destOrd="0" presId="urn:microsoft.com/office/officeart/2005/8/layout/hierarchy1"/>
    <dgm:cxn modelId="{7B6D1D8F-3213-439D-A3A8-72FF360B459F}" type="presParOf" srcId="{543F81AD-EBBC-401E-B47B-5D3317BCF5CD}" destId="{57A969CC-1ABA-4CEC-99C3-9CBFC8E46FD5}" srcOrd="0" destOrd="0" presId="urn:microsoft.com/office/officeart/2005/8/layout/hierarchy1"/>
    <dgm:cxn modelId="{B3F745A0-9FFA-476C-B13B-F1EF62E23A68}" type="presParOf" srcId="{57A969CC-1ABA-4CEC-99C3-9CBFC8E46FD5}" destId="{4B6ED179-6527-461F-935E-6C71E7DFBC8C}" srcOrd="0" destOrd="0" presId="urn:microsoft.com/office/officeart/2005/8/layout/hierarchy1"/>
    <dgm:cxn modelId="{9177BC9C-6C89-4564-87A9-C6E25FA8FD38}" type="presParOf" srcId="{57A969CC-1ABA-4CEC-99C3-9CBFC8E46FD5}" destId="{87F438B1-3025-404C-B0E4-F5A92CAA6A7E}" srcOrd="1" destOrd="0" presId="urn:microsoft.com/office/officeart/2005/8/layout/hierarchy1"/>
    <dgm:cxn modelId="{B639A7C9-C3E8-4251-87A5-3BF33377EAF4}" type="presParOf" srcId="{543F81AD-EBBC-401E-B47B-5D3317BCF5CD}" destId="{861C9180-1A9A-43DF-A889-EBC6A47CBAF2}" srcOrd="1" destOrd="0" presId="urn:microsoft.com/office/officeart/2005/8/layout/hierarchy1"/>
    <dgm:cxn modelId="{E4795720-A602-4965-A992-521B4A330CDC}" type="presParOf" srcId="{BC9223F4-4378-468C-B47F-BDCDD49789D6}" destId="{236EC64A-4A4E-450B-B8B6-135C9921F471}" srcOrd="1" destOrd="0" presId="urn:microsoft.com/office/officeart/2005/8/layout/hierarchy1"/>
    <dgm:cxn modelId="{65D60699-8309-4537-B034-B3DBE3ACC8AF}" type="presParOf" srcId="{236EC64A-4A4E-450B-B8B6-135C9921F471}" destId="{88ACF1A0-39EF-43B4-8184-4336255BF092}" srcOrd="0" destOrd="0" presId="urn:microsoft.com/office/officeart/2005/8/layout/hierarchy1"/>
    <dgm:cxn modelId="{6C38F96B-0098-4BF0-83D1-A551AF7409B2}" type="presParOf" srcId="{88ACF1A0-39EF-43B4-8184-4336255BF092}" destId="{89392AA7-44CA-4E83-9E42-4B5205EC25D6}" srcOrd="0" destOrd="0" presId="urn:microsoft.com/office/officeart/2005/8/layout/hierarchy1"/>
    <dgm:cxn modelId="{525D856F-F0C7-4C89-892B-14409FBC2FB1}" type="presParOf" srcId="{88ACF1A0-39EF-43B4-8184-4336255BF092}" destId="{2D92C41D-EDF1-4BC9-B72F-EA0E876968A2}" srcOrd="1" destOrd="0" presId="urn:microsoft.com/office/officeart/2005/8/layout/hierarchy1"/>
    <dgm:cxn modelId="{EA5CF897-BB76-423A-928D-4AD6FB9B282B}" type="presParOf" srcId="{236EC64A-4A4E-450B-B8B6-135C9921F471}" destId="{D0F41BF1-6E57-4083-8BE0-C37F907D076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E33469-C501-47B7-9893-064F42A089C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C727904-B0DC-497F-8F9E-BA1C761427A3}">
      <dgm:prSet/>
      <dgm:spPr/>
      <dgm:t>
        <a:bodyPr/>
        <a:lstStyle/>
        <a:p>
          <a:r>
            <a:rPr lang="en-US" b="1" dirty="0"/>
            <a:t>Step 1: Write a Short Profile</a:t>
          </a:r>
          <a:endParaRPr lang="en-US" dirty="0"/>
        </a:p>
      </dgm:t>
    </dgm:pt>
    <dgm:pt modelId="{CDBFE197-C22E-48C5-AB3F-77F6C5EB19DC}" type="parTrans" cxnId="{CB7FA99E-60C5-4546-8CBE-7F7C116B7BB6}">
      <dgm:prSet/>
      <dgm:spPr/>
      <dgm:t>
        <a:bodyPr/>
        <a:lstStyle/>
        <a:p>
          <a:endParaRPr lang="en-US"/>
        </a:p>
      </dgm:t>
    </dgm:pt>
    <dgm:pt modelId="{3634295A-CB10-410D-B739-99EA1234D5AA}" type="sibTrans" cxnId="{CB7FA99E-60C5-4546-8CBE-7F7C116B7BB6}">
      <dgm:prSet/>
      <dgm:spPr/>
      <dgm:t>
        <a:bodyPr/>
        <a:lstStyle/>
        <a:p>
          <a:endParaRPr lang="en-US"/>
        </a:p>
      </dgm:t>
    </dgm:pt>
    <dgm:pt modelId="{1178EB70-D5FE-438D-81C8-17569E34944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Start with a brief summary about who you are and what you offer.</a:t>
          </a:r>
        </a:p>
      </dgm:t>
    </dgm:pt>
    <dgm:pt modelId="{FFD2BC07-0939-443F-BA4B-27FA530C24E2}" type="parTrans" cxnId="{94C966F0-08D4-419D-820B-2BFA6E956176}">
      <dgm:prSet/>
      <dgm:spPr/>
      <dgm:t>
        <a:bodyPr/>
        <a:lstStyle/>
        <a:p>
          <a:endParaRPr lang="en-US"/>
        </a:p>
      </dgm:t>
    </dgm:pt>
    <dgm:pt modelId="{E1592966-C7FC-4D67-82B8-50DE1D49ECF1}" type="sibTrans" cxnId="{94C966F0-08D4-419D-820B-2BFA6E956176}">
      <dgm:prSet/>
      <dgm:spPr/>
      <dgm:t>
        <a:bodyPr/>
        <a:lstStyle/>
        <a:p>
          <a:endParaRPr lang="en-US"/>
        </a:p>
      </dgm:t>
    </dgm:pt>
    <dgm:pt modelId="{F01F6165-E91A-464D-A938-C88940B6625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Highlight your key strengths, skills, or goals relevant to the role.</a:t>
          </a:r>
        </a:p>
      </dgm:t>
    </dgm:pt>
    <dgm:pt modelId="{BB1036BC-6A7D-4205-9496-C2A11E569C64}" type="parTrans" cxnId="{6AFAB261-6EEE-4D4C-8A86-CA300C0BF15D}">
      <dgm:prSet/>
      <dgm:spPr/>
      <dgm:t>
        <a:bodyPr/>
        <a:lstStyle/>
        <a:p>
          <a:endParaRPr lang="en-US"/>
        </a:p>
      </dgm:t>
    </dgm:pt>
    <dgm:pt modelId="{13D6458B-C1CC-4A3C-A749-E81DF3C25E0C}" type="sibTrans" cxnId="{6AFAB261-6EEE-4D4C-8A86-CA300C0BF15D}">
      <dgm:prSet/>
      <dgm:spPr/>
      <dgm:t>
        <a:bodyPr/>
        <a:lstStyle/>
        <a:p>
          <a:endParaRPr lang="en-US"/>
        </a:p>
      </dgm:t>
    </dgm:pt>
    <dgm:pt modelId="{4F3C2D71-AA86-4F12-A309-09661A5E2D86}">
      <dgm:prSet/>
      <dgm:spPr/>
      <dgm:t>
        <a:bodyPr/>
        <a:lstStyle/>
        <a:p>
          <a:r>
            <a:rPr lang="en-US" b="1"/>
            <a:t>Step 2: List Your Employment History</a:t>
          </a:r>
          <a:endParaRPr lang="en-US"/>
        </a:p>
      </dgm:t>
    </dgm:pt>
    <dgm:pt modelId="{CBEFE09F-8C23-4A3A-BB31-D57E23410369}" type="parTrans" cxnId="{CEAFDDAD-5E96-4B95-8880-766D3ACE7509}">
      <dgm:prSet/>
      <dgm:spPr/>
      <dgm:t>
        <a:bodyPr/>
        <a:lstStyle/>
        <a:p>
          <a:endParaRPr lang="en-US"/>
        </a:p>
      </dgm:t>
    </dgm:pt>
    <dgm:pt modelId="{E704A272-B4F9-424E-88C9-6C6A25E9A4D8}" type="sibTrans" cxnId="{CEAFDDAD-5E96-4B95-8880-766D3ACE7509}">
      <dgm:prSet/>
      <dgm:spPr/>
      <dgm:t>
        <a:bodyPr/>
        <a:lstStyle/>
        <a:p>
          <a:endParaRPr lang="en-US"/>
        </a:p>
      </dgm:t>
    </dgm:pt>
    <dgm:pt modelId="{E04F4800-8592-4DA0-90FF-FCE831EA740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Start with your most recent job and work backwards.</a:t>
          </a:r>
        </a:p>
      </dgm:t>
    </dgm:pt>
    <dgm:pt modelId="{916F2CEC-E393-4828-A15D-0E804926A3D1}" type="parTrans" cxnId="{CE4E9C1F-6CD8-4949-8E67-71DD9B0E5125}">
      <dgm:prSet/>
      <dgm:spPr/>
      <dgm:t>
        <a:bodyPr/>
        <a:lstStyle/>
        <a:p>
          <a:endParaRPr lang="en-US"/>
        </a:p>
      </dgm:t>
    </dgm:pt>
    <dgm:pt modelId="{9CC2E2E6-C48F-4041-9794-D3772B5DCB01}" type="sibTrans" cxnId="{CE4E9C1F-6CD8-4949-8E67-71DD9B0E5125}">
      <dgm:prSet/>
      <dgm:spPr/>
      <dgm:t>
        <a:bodyPr/>
        <a:lstStyle/>
        <a:p>
          <a:endParaRPr lang="en-US"/>
        </a:p>
      </dgm:t>
    </dgm:pt>
    <dgm:pt modelId="{F1230DA6-9A03-435D-A3DF-7F4448BFDDF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For each job, include:</a:t>
          </a:r>
        </a:p>
      </dgm:t>
    </dgm:pt>
    <dgm:pt modelId="{83F641C9-740F-41A3-9361-9C68A653B823}" type="parTrans" cxnId="{618C2417-B450-461F-BC6A-C8E1C63ADE5D}">
      <dgm:prSet/>
      <dgm:spPr/>
      <dgm:t>
        <a:bodyPr/>
        <a:lstStyle/>
        <a:p>
          <a:endParaRPr lang="en-US"/>
        </a:p>
      </dgm:t>
    </dgm:pt>
    <dgm:pt modelId="{DA64723C-D0F9-43A5-8850-6F9557B38CEF}" type="sibTrans" cxnId="{618C2417-B450-461F-BC6A-C8E1C63ADE5D}">
      <dgm:prSet/>
      <dgm:spPr/>
      <dgm:t>
        <a:bodyPr/>
        <a:lstStyle/>
        <a:p>
          <a:endParaRPr lang="en-US"/>
        </a:p>
      </dgm:t>
    </dgm:pt>
    <dgm:pt modelId="{F84F432C-4EAF-4743-BC01-4C0BD5D6F12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Job title</a:t>
          </a:r>
        </a:p>
      </dgm:t>
    </dgm:pt>
    <dgm:pt modelId="{A99EF7A0-136F-420A-8BA0-D36946321681}" type="parTrans" cxnId="{5E541AFE-CCF8-440E-B800-B7E28FA8DCB0}">
      <dgm:prSet/>
      <dgm:spPr/>
      <dgm:t>
        <a:bodyPr/>
        <a:lstStyle/>
        <a:p>
          <a:endParaRPr lang="en-US"/>
        </a:p>
      </dgm:t>
    </dgm:pt>
    <dgm:pt modelId="{0B7AC051-33AF-4D21-BE5C-5A2BE8F33D59}" type="sibTrans" cxnId="{5E541AFE-CCF8-440E-B800-B7E28FA8DCB0}">
      <dgm:prSet/>
      <dgm:spPr/>
      <dgm:t>
        <a:bodyPr/>
        <a:lstStyle/>
        <a:p>
          <a:endParaRPr lang="en-US"/>
        </a:p>
      </dgm:t>
    </dgm:pt>
    <dgm:pt modelId="{00D9C9A3-AC7E-47D0-99AE-492CCEBF1BE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Employer’s name</a:t>
          </a:r>
        </a:p>
      </dgm:t>
    </dgm:pt>
    <dgm:pt modelId="{19E59650-840B-438A-8DB7-03FF10733361}" type="parTrans" cxnId="{1C25DE3E-E4DF-48F5-AD72-BD974FEA2771}">
      <dgm:prSet/>
      <dgm:spPr/>
      <dgm:t>
        <a:bodyPr/>
        <a:lstStyle/>
        <a:p>
          <a:endParaRPr lang="en-US"/>
        </a:p>
      </dgm:t>
    </dgm:pt>
    <dgm:pt modelId="{9C25DFBF-8B52-4DDE-A79B-EF2A3C126411}" type="sibTrans" cxnId="{1C25DE3E-E4DF-48F5-AD72-BD974FEA2771}">
      <dgm:prSet/>
      <dgm:spPr/>
      <dgm:t>
        <a:bodyPr/>
        <a:lstStyle/>
        <a:p>
          <a:endParaRPr lang="en-US"/>
        </a:p>
      </dgm:t>
    </dgm:pt>
    <dgm:pt modelId="{4FAFD041-B9E2-4DFE-87DB-40A65A15C07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Dates of employment</a:t>
          </a:r>
        </a:p>
      </dgm:t>
    </dgm:pt>
    <dgm:pt modelId="{AF6846FD-F83D-47CA-A4E7-78F0F422AB7E}" type="parTrans" cxnId="{57A59764-037D-420C-8D2A-94BB46BBBED8}">
      <dgm:prSet/>
      <dgm:spPr/>
      <dgm:t>
        <a:bodyPr/>
        <a:lstStyle/>
        <a:p>
          <a:endParaRPr lang="en-US"/>
        </a:p>
      </dgm:t>
    </dgm:pt>
    <dgm:pt modelId="{3098A102-10AD-4624-A04C-1C79A9CF44A0}" type="sibTrans" cxnId="{57A59764-037D-420C-8D2A-94BB46BBBED8}">
      <dgm:prSet/>
      <dgm:spPr/>
      <dgm:t>
        <a:bodyPr/>
        <a:lstStyle/>
        <a:p>
          <a:endParaRPr lang="en-US"/>
        </a:p>
      </dgm:t>
    </dgm:pt>
    <dgm:pt modelId="{16E750FC-8075-4E20-83EF-3198E708D63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Use bullet points to describe your key responsibilities, tasks, and achievements.</a:t>
          </a:r>
        </a:p>
      </dgm:t>
    </dgm:pt>
    <dgm:pt modelId="{F3B1C901-6549-408E-A6E2-94F98A6335DF}" type="parTrans" cxnId="{B3DEA248-477F-4E47-8A79-D0881B0623BD}">
      <dgm:prSet/>
      <dgm:spPr/>
      <dgm:t>
        <a:bodyPr/>
        <a:lstStyle/>
        <a:p>
          <a:endParaRPr lang="en-US"/>
        </a:p>
      </dgm:t>
    </dgm:pt>
    <dgm:pt modelId="{6461C946-BCD5-4F17-9712-59BD99FCB7C9}" type="sibTrans" cxnId="{B3DEA248-477F-4E47-8A79-D0881B0623BD}">
      <dgm:prSet/>
      <dgm:spPr/>
      <dgm:t>
        <a:bodyPr/>
        <a:lstStyle/>
        <a:p>
          <a:endParaRPr lang="en-US"/>
        </a:p>
      </dgm:t>
    </dgm:pt>
    <dgm:pt modelId="{05E0F5B1-3AC3-416D-AC3C-E177B35FDD3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Focus on the duties and skills that are most relevant to the job you’re applying for.</a:t>
          </a:r>
        </a:p>
      </dgm:t>
    </dgm:pt>
    <dgm:pt modelId="{B756FC8C-AF99-4EC3-8E1C-A27B4BB90FBA}" type="parTrans" cxnId="{D3D29DEE-5495-4D9F-805B-E2D87EB9B224}">
      <dgm:prSet/>
      <dgm:spPr/>
      <dgm:t>
        <a:bodyPr/>
        <a:lstStyle/>
        <a:p>
          <a:endParaRPr lang="en-US"/>
        </a:p>
      </dgm:t>
    </dgm:pt>
    <dgm:pt modelId="{25BB2D50-2E8A-4A97-B73B-BE5CC26362E5}" type="sibTrans" cxnId="{D3D29DEE-5495-4D9F-805B-E2D87EB9B224}">
      <dgm:prSet/>
      <dgm:spPr/>
      <dgm:t>
        <a:bodyPr/>
        <a:lstStyle/>
        <a:p>
          <a:endParaRPr lang="en-US"/>
        </a:p>
      </dgm:t>
    </dgm:pt>
    <dgm:pt modelId="{E2D159E0-23A4-41A7-A714-4C7B722D0492}" type="pres">
      <dgm:prSet presAssocID="{ECE33469-C501-47B7-9893-064F42A089CB}" presName="linear" presStyleCnt="0">
        <dgm:presLayoutVars>
          <dgm:animLvl val="lvl"/>
          <dgm:resizeHandles val="exact"/>
        </dgm:presLayoutVars>
      </dgm:prSet>
      <dgm:spPr/>
    </dgm:pt>
    <dgm:pt modelId="{6E87FB88-34C4-4442-8470-92806654B4BD}" type="pres">
      <dgm:prSet presAssocID="{CC727904-B0DC-497F-8F9E-BA1C761427A3}" presName="parentText" presStyleLbl="node1" presStyleIdx="0" presStyleCnt="2" custLinFactNeighborX="-332" custLinFactNeighborY="-6461">
        <dgm:presLayoutVars>
          <dgm:chMax val="0"/>
          <dgm:bulletEnabled val="1"/>
        </dgm:presLayoutVars>
      </dgm:prSet>
      <dgm:spPr/>
    </dgm:pt>
    <dgm:pt modelId="{ADBEB0A2-35B2-43EA-A68A-2BC9F57DC1C8}" type="pres">
      <dgm:prSet presAssocID="{CC727904-B0DC-497F-8F9E-BA1C761427A3}" presName="childText" presStyleLbl="revTx" presStyleIdx="0" presStyleCnt="2">
        <dgm:presLayoutVars>
          <dgm:bulletEnabled val="1"/>
        </dgm:presLayoutVars>
      </dgm:prSet>
      <dgm:spPr/>
    </dgm:pt>
    <dgm:pt modelId="{17C6D184-CC00-440D-B745-C3D919E91F4D}" type="pres">
      <dgm:prSet presAssocID="{4F3C2D71-AA86-4F12-A309-09661A5E2D8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0551234-5089-4180-BF7C-B18F529D7930}" type="pres">
      <dgm:prSet presAssocID="{4F3C2D71-AA86-4F12-A309-09661A5E2D8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7CDE200-CEFD-48A2-8619-DB72DA96053E}" type="presOf" srcId="{F1230DA6-9A03-435D-A3DF-7F4448BFDDFF}" destId="{D0551234-5089-4180-BF7C-B18F529D7930}" srcOrd="0" destOrd="1" presId="urn:microsoft.com/office/officeart/2005/8/layout/vList2"/>
    <dgm:cxn modelId="{0242130A-0D5E-43D3-9C6E-59C33029BC0F}" type="presOf" srcId="{4F3C2D71-AA86-4F12-A309-09661A5E2D86}" destId="{17C6D184-CC00-440D-B745-C3D919E91F4D}" srcOrd="0" destOrd="0" presId="urn:microsoft.com/office/officeart/2005/8/layout/vList2"/>
    <dgm:cxn modelId="{618C2417-B450-461F-BC6A-C8E1C63ADE5D}" srcId="{4F3C2D71-AA86-4F12-A309-09661A5E2D86}" destId="{F1230DA6-9A03-435D-A3DF-7F4448BFDDFF}" srcOrd="1" destOrd="0" parTransId="{83F641C9-740F-41A3-9361-9C68A653B823}" sibTransId="{DA64723C-D0F9-43A5-8850-6F9557B38CEF}"/>
    <dgm:cxn modelId="{CE4E9C1F-6CD8-4949-8E67-71DD9B0E5125}" srcId="{4F3C2D71-AA86-4F12-A309-09661A5E2D86}" destId="{E04F4800-8592-4DA0-90FF-FCE831EA7404}" srcOrd="0" destOrd="0" parTransId="{916F2CEC-E393-4828-A15D-0E804926A3D1}" sibTransId="{9CC2E2E6-C48F-4041-9794-D3772B5DCB01}"/>
    <dgm:cxn modelId="{7EE26433-5770-41D1-8943-01BCCAB94144}" type="presOf" srcId="{00D9C9A3-AC7E-47D0-99AE-492CCEBF1BE4}" destId="{D0551234-5089-4180-BF7C-B18F529D7930}" srcOrd="0" destOrd="3" presId="urn:microsoft.com/office/officeart/2005/8/layout/vList2"/>
    <dgm:cxn modelId="{1C25DE3E-E4DF-48F5-AD72-BD974FEA2771}" srcId="{F1230DA6-9A03-435D-A3DF-7F4448BFDDFF}" destId="{00D9C9A3-AC7E-47D0-99AE-492CCEBF1BE4}" srcOrd="1" destOrd="0" parTransId="{19E59650-840B-438A-8DB7-03FF10733361}" sibTransId="{9C25DFBF-8B52-4DDE-A79B-EF2A3C126411}"/>
    <dgm:cxn modelId="{6AFAB261-6EEE-4D4C-8A86-CA300C0BF15D}" srcId="{CC727904-B0DC-497F-8F9E-BA1C761427A3}" destId="{F01F6165-E91A-464D-A938-C88940B66251}" srcOrd="1" destOrd="0" parTransId="{BB1036BC-6A7D-4205-9496-C2A11E569C64}" sibTransId="{13D6458B-C1CC-4A3C-A749-E81DF3C25E0C}"/>
    <dgm:cxn modelId="{49C93E63-33F9-4F09-B4A3-F720A7189BC1}" type="presOf" srcId="{05E0F5B1-3AC3-416D-AC3C-E177B35FDD3E}" destId="{D0551234-5089-4180-BF7C-B18F529D7930}" srcOrd="0" destOrd="6" presId="urn:microsoft.com/office/officeart/2005/8/layout/vList2"/>
    <dgm:cxn modelId="{57A59764-037D-420C-8D2A-94BB46BBBED8}" srcId="{F1230DA6-9A03-435D-A3DF-7F4448BFDDFF}" destId="{4FAFD041-B9E2-4DFE-87DB-40A65A15C078}" srcOrd="2" destOrd="0" parTransId="{AF6846FD-F83D-47CA-A4E7-78F0F422AB7E}" sibTransId="{3098A102-10AD-4624-A04C-1C79A9CF44A0}"/>
    <dgm:cxn modelId="{0B7C5C65-EBDD-4020-B5BD-B32CE081881E}" type="presOf" srcId="{4FAFD041-B9E2-4DFE-87DB-40A65A15C078}" destId="{D0551234-5089-4180-BF7C-B18F529D7930}" srcOrd="0" destOrd="4" presId="urn:microsoft.com/office/officeart/2005/8/layout/vList2"/>
    <dgm:cxn modelId="{8C687667-DC4F-4065-A1E0-C5D0469EB05A}" type="presOf" srcId="{F84F432C-4EAF-4743-BC01-4C0BD5D6F124}" destId="{D0551234-5089-4180-BF7C-B18F529D7930}" srcOrd="0" destOrd="2" presId="urn:microsoft.com/office/officeart/2005/8/layout/vList2"/>
    <dgm:cxn modelId="{B3DEA248-477F-4E47-8A79-D0881B0623BD}" srcId="{F1230DA6-9A03-435D-A3DF-7F4448BFDDFF}" destId="{16E750FC-8075-4E20-83EF-3198E708D630}" srcOrd="3" destOrd="0" parTransId="{F3B1C901-6549-408E-A6E2-94F98A6335DF}" sibTransId="{6461C946-BCD5-4F17-9712-59BD99FCB7C9}"/>
    <dgm:cxn modelId="{D63A5E8D-9BE0-47FA-82CC-3F04DADA1EE9}" type="presOf" srcId="{16E750FC-8075-4E20-83EF-3198E708D630}" destId="{D0551234-5089-4180-BF7C-B18F529D7930}" srcOrd="0" destOrd="5" presId="urn:microsoft.com/office/officeart/2005/8/layout/vList2"/>
    <dgm:cxn modelId="{CB7FA99E-60C5-4546-8CBE-7F7C116B7BB6}" srcId="{ECE33469-C501-47B7-9893-064F42A089CB}" destId="{CC727904-B0DC-497F-8F9E-BA1C761427A3}" srcOrd="0" destOrd="0" parTransId="{CDBFE197-C22E-48C5-AB3F-77F6C5EB19DC}" sibTransId="{3634295A-CB10-410D-B739-99EA1234D5AA}"/>
    <dgm:cxn modelId="{CEAFDDAD-5E96-4B95-8880-766D3ACE7509}" srcId="{ECE33469-C501-47B7-9893-064F42A089CB}" destId="{4F3C2D71-AA86-4F12-A309-09661A5E2D86}" srcOrd="1" destOrd="0" parTransId="{CBEFE09F-8C23-4A3A-BB31-D57E23410369}" sibTransId="{E704A272-B4F9-424E-88C9-6C6A25E9A4D8}"/>
    <dgm:cxn modelId="{2C3114B0-27E4-490F-954B-8726877266AC}" type="presOf" srcId="{F01F6165-E91A-464D-A938-C88940B66251}" destId="{ADBEB0A2-35B2-43EA-A68A-2BC9F57DC1C8}" srcOrd="0" destOrd="1" presId="urn:microsoft.com/office/officeart/2005/8/layout/vList2"/>
    <dgm:cxn modelId="{3F8600CA-D671-44DF-8918-CECC96BF8ECC}" type="presOf" srcId="{ECE33469-C501-47B7-9893-064F42A089CB}" destId="{E2D159E0-23A4-41A7-A714-4C7B722D0492}" srcOrd="0" destOrd="0" presId="urn:microsoft.com/office/officeart/2005/8/layout/vList2"/>
    <dgm:cxn modelId="{3BA441CA-1213-4EBA-87DB-F15464E070A5}" type="presOf" srcId="{CC727904-B0DC-497F-8F9E-BA1C761427A3}" destId="{6E87FB88-34C4-4442-8470-92806654B4BD}" srcOrd="0" destOrd="0" presId="urn:microsoft.com/office/officeart/2005/8/layout/vList2"/>
    <dgm:cxn modelId="{A4FDA2D3-6648-4C90-B9EC-AA4EE0A53783}" type="presOf" srcId="{E04F4800-8592-4DA0-90FF-FCE831EA7404}" destId="{D0551234-5089-4180-BF7C-B18F529D7930}" srcOrd="0" destOrd="0" presId="urn:microsoft.com/office/officeart/2005/8/layout/vList2"/>
    <dgm:cxn modelId="{D3D29DEE-5495-4D9F-805B-E2D87EB9B224}" srcId="{F1230DA6-9A03-435D-A3DF-7F4448BFDDFF}" destId="{05E0F5B1-3AC3-416D-AC3C-E177B35FDD3E}" srcOrd="4" destOrd="0" parTransId="{B756FC8C-AF99-4EC3-8E1C-A27B4BB90FBA}" sibTransId="{25BB2D50-2E8A-4A97-B73B-BE5CC26362E5}"/>
    <dgm:cxn modelId="{94C966F0-08D4-419D-820B-2BFA6E956176}" srcId="{CC727904-B0DC-497F-8F9E-BA1C761427A3}" destId="{1178EB70-D5FE-438D-81C8-17569E349444}" srcOrd="0" destOrd="0" parTransId="{FFD2BC07-0939-443F-BA4B-27FA530C24E2}" sibTransId="{E1592966-C7FC-4D67-82B8-50DE1D49ECF1}"/>
    <dgm:cxn modelId="{D87BE2F8-1E5E-4AD5-ACF2-A4C118473529}" type="presOf" srcId="{1178EB70-D5FE-438D-81C8-17569E349444}" destId="{ADBEB0A2-35B2-43EA-A68A-2BC9F57DC1C8}" srcOrd="0" destOrd="0" presId="urn:microsoft.com/office/officeart/2005/8/layout/vList2"/>
    <dgm:cxn modelId="{5E541AFE-CCF8-440E-B800-B7E28FA8DCB0}" srcId="{F1230DA6-9A03-435D-A3DF-7F4448BFDDFF}" destId="{F84F432C-4EAF-4743-BC01-4C0BD5D6F124}" srcOrd="0" destOrd="0" parTransId="{A99EF7A0-136F-420A-8BA0-D36946321681}" sibTransId="{0B7AC051-33AF-4D21-BE5C-5A2BE8F33D59}"/>
    <dgm:cxn modelId="{B5046CB5-3F2B-4443-9243-5C132EEDEB0E}" type="presParOf" srcId="{E2D159E0-23A4-41A7-A714-4C7B722D0492}" destId="{6E87FB88-34C4-4442-8470-92806654B4BD}" srcOrd="0" destOrd="0" presId="urn:microsoft.com/office/officeart/2005/8/layout/vList2"/>
    <dgm:cxn modelId="{3F727E85-C62D-4845-9EBD-E23D8D5A69CB}" type="presParOf" srcId="{E2D159E0-23A4-41A7-A714-4C7B722D0492}" destId="{ADBEB0A2-35B2-43EA-A68A-2BC9F57DC1C8}" srcOrd="1" destOrd="0" presId="urn:microsoft.com/office/officeart/2005/8/layout/vList2"/>
    <dgm:cxn modelId="{83505236-C657-4EB5-A6BA-702C33B78B58}" type="presParOf" srcId="{E2D159E0-23A4-41A7-A714-4C7B722D0492}" destId="{17C6D184-CC00-440D-B745-C3D919E91F4D}" srcOrd="2" destOrd="0" presId="urn:microsoft.com/office/officeart/2005/8/layout/vList2"/>
    <dgm:cxn modelId="{03F664E6-01BD-4DE2-9BD3-FD6C753F6471}" type="presParOf" srcId="{E2D159E0-23A4-41A7-A714-4C7B722D0492}" destId="{D0551234-5089-4180-BF7C-B18F529D793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4E30985-3757-47B2-A393-6803BE68A8F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41D13ED-2DB7-4F9F-8D54-16F13F92C555}">
      <dgm:prSet custT="1"/>
      <dgm:spPr/>
      <dgm:t>
        <a:bodyPr/>
        <a:lstStyle/>
        <a:p>
          <a:r>
            <a:rPr lang="en-US" sz="2400" b="1">
              <a:latin typeface="Arial" panose="020B0604020202020204" pitchFamily="34" charset="0"/>
              <a:cs typeface="Arial" panose="020B0604020202020204" pitchFamily="34" charset="0"/>
            </a:rPr>
            <a:t>Step 3: Add Your Educational Background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04195-CECB-4544-BC6C-61E6A9ED4BE5}" type="parTrans" cxnId="{0C9F12F6-E4A9-443A-8798-D23AE07BFFE8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470FC9-618A-4AAB-B4B9-FF1C098C5864}" type="sibTrans" cxnId="{0C9F12F6-E4A9-443A-8798-D23AE07BFFE8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0DCF2F-5A90-4FB0-88DA-42D825AD12D5}">
      <dgm:prSet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Start with your </a:t>
          </a:r>
          <a:r>
            <a:rPr lang="en-US" sz="2400" b="1">
              <a:latin typeface="Arial" panose="020B0604020202020204" pitchFamily="34" charset="0"/>
              <a:cs typeface="Arial" panose="020B0604020202020204" pitchFamily="34" charset="0"/>
            </a:rPr>
            <a:t>most recent</a:t>
          </a:r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 qualification.</a:t>
          </a:r>
        </a:p>
      </dgm:t>
    </dgm:pt>
    <dgm:pt modelId="{870B4365-C22A-404F-B8AC-EBDE7AC97CE0}" type="parTrans" cxnId="{FFAFB2A1-C26B-42CC-A72E-B2AF080198E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258610-9789-4DE9-9079-402E84100127}" type="sibTrans" cxnId="{FFAFB2A1-C26B-42CC-A72E-B2AF080198E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EA9B13-71D4-42F2-BEC8-2598322284A2}">
      <dgm:prSet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For each, include:</a:t>
          </a:r>
        </a:p>
      </dgm:t>
    </dgm:pt>
    <dgm:pt modelId="{BC36C1AD-77C8-4EA9-B1E5-16FFA6423CA7}" type="parTrans" cxnId="{7D0B6026-661C-4CA8-A971-AA1BE0742C6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CC295A-A77D-4BE2-98F8-2B902CB3A912}" type="sibTrans" cxnId="{7D0B6026-661C-4CA8-A971-AA1BE0742C6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EC8CD1-43E5-415E-8DF9-176682EE705D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Name of the qualification (e.g., Level 4 Diploma in Health &amp; Social Care)</a:t>
          </a:r>
        </a:p>
      </dgm:t>
    </dgm:pt>
    <dgm:pt modelId="{64748823-21F5-4784-8C17-E1C15E8C9D64}" type="parTrans" cxnId="{1389AB82-743E-4D77-906A-9F10B5A2D75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302F6F-B842-4986-AA2A-BB3C4A005D80}" type="sibTrans" cxnId="{1389AB82-743E-4D77-906A-9F10B5A2D75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96E037-322B-4124-A3B0-8BB478E2DCA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Where did you study</a:t>
          </a:r>
        </a:p>
      </dgm:t>
    </dgm:pt>
    <dgm:pt modelId="{40BDCBA1-E460-4282-AE8E-8A19F9D04A3A}" type="parTrans" cxnId="{38FE7598-ECE7-487B-AEE8-FC62C352106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8A7257-827F-45E4-AAA8-68A2055709E9}" type="sibTrans" cxnId="{38FE7598-ECE7-487B-AEE8-FC62C352106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AB1BF0-708D-4BE1-A7E6-D9A118DE8FB3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Date you completed it</a:t>
          </a:r>
        </a:p>
      </dgm:t>
    </dgm:pt>
    <dgm:pt modelId="{4FC7528C-AA60-4D08-8F31-5506E8178E59}" type="parTrans" cxnId="{C111498E-C5D0-40B3-895E-2A2C8D471F8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0FD2BE-4BEE-4BD2-A272-60CB4722A07B}" type="sibTrans" cxnId="{C111498E-C5D0-40B3-895E-2A2C8D471F8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9CEFCE-4343-4862-9B29-AD51D331FB2E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Tip: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If you have little work experience, you can place your Education section </a:t>
          </a: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above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Employment.</a:t>
          </a:r>
        </a:p>
      </dgm:t>
    </dgm:pt>
    <dgm:pt modelId="{A18BCFDB-14A0-4EB1-8329-F7607EE96BE8}" type="parTrans" cxnId="{3C50B7F2-ABDA-4111-836E-4390099BD07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0E9319-59BB-4D85-8398-A1C443256635}" type="sibTrans" cxnId="{3C50B7F2-ABDA-4111-836E-4390099BD07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FD522F-B4CC-4FA7-9AB6-B6864439B425}" type="pres">
      <dgm:prSet presAssocID="{84E30985-3757-47B2-A393-6803BE68A8F4}" presName="linear" presStyleCnt="0">
        <dgm:presLayoutVars>
          <dgm:animLvl val="lvl"/>
          <dgm:resizeHandles val="exact"/>
        </dgm:presLayoutVars>
      </dgm:prSet>
      <dgm:spPr/>
    </dgm:pt>
    <dgm:pt modelId="{5922C2CC-965E-435F-BC0D-B195C08040E3}" type="pres">
      <dgm:prSet presAssocID="{041D13ED-2DB7-4F9F-8D54-16F13F92C555}" presName="parentText" presStyleLbl="node1" presStyleIdx="0" presStyleCnt="4" custLinFactY="-1161" custLinFactNeighborX="-342" custLinFactNeighborY="-100000">
        <dgm:presLayoutVars>
          <dgm:chMax val="0"/>
          <dgm:bulletEnabled val="1"/>
        </dgm:presLayoutVars>
      </dgm:prSet>
      <dgm:spPr/>
    </dgm:pt>
    <dgm:pt modelId="{7343D34C-35F8-43C9-B0F2-1A60EACBEA44}" type="pres">
      <dgm:prSet presAssocID="{60470FC9-618A-4AAB-B4B9-FF1C098C5864}" presName="spacer" presStyleCnt="0"/>
      <dgm:spPr/>
    </dgm:pt>
    <dgm:pt modelId="{005CB4D8-E738-45A7-878D-C3A13ABD24A6}" type="pres">
      <dgm:prSet presAssocID="{770DCF2F-5A90-4FB0-88DA-42D825AD12D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1DC6CD9-1CBD-4021-8B35-DDA8B949EC93}" type="pres">
      <dgm:prSet presAssocID="{FA258610-9789-4DE9-9079-402E84100127}" presName="spacer" presStyleCnt="0"/>
      <dgm:spPr/>
    </dgm:pt>
    <dgm:pt modelId="{3E9A8D72-2833-496E-9F39-9AABD5903F31}" type="pres">
      <dgm:prSet presAssocID="{87EA9B13-71D4-42F2-BEC8-2598322284A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938CA24-0DD4-44F8-857A-536777021A04}" type="pres">
      <dgm:prSet presAssocID="{87EA9B13-71D4-42F2-BEC8-2598322284A2}" presName="childText" presStyleLbl="revTx" presStyleIdx="0" presStyleCnt="1">
        <dgm:presLayoutVars>
          <dgm:bulletEnabled val="1"/>
        </dgm:presLayoutVars>
      </dgm:prSet>
      <dgm:spPr/>
    </dgm:pt>
    <dgm:pt modelId="{8CF219C3-AEE9-46B2-A6C6-B445087D3C7E}" type="pres">
      <dgm:prSet presAssocID="{6C9CEFCE-4343-4862-9B29-AD51D331FB2E}" presName="parentText" presStyleLbl="node1" presStyleIdx="3" presStyleCnt="4" custScaleY="72902">
        <dgm:presLayoutVars>
          <dgm:chMax val="0"/>
          <dgm:bulletEnabled val="1"/>
        </dgm:presLayoutVars>
      </dgm:prSet>
      <dgm:spPr/>
    </dgm:pt>
  </dgm:ptLst>
  <dgm:cxnLst>
    <dgm:cxn modelId="{7D0B6026-661C-4CA8-A971-AA1BE0742C69}" srcId="{84E30985-3757-47B2-A393-6803BE68A8F4}" destId="{87EA9B13-71D4-42F2-BEC8-2598322284A2}" srcOrd="2" destOrd="0" parTransId="{BC36C1AD-77C8-4EA9-B1E5-16FFA6423CA7}" sibTransId="{96CC295A-A77D-4BE2-98F8-2B902CB3A912}"/>
    <dgm:cxn modelId="{9F5FC32D-24BD-47E7-B9C7-8FA7640C2416}" type="presOf" srcId="{D896E037-322B-4124-A3B0-8BB478E2DCA2}" destId="{C938CA24-0DD4-44F8-857A-536777021A04}" srcOrd="0" destOrd="1" presId="urn:microsoft.com/office/officeart/2005/8/layout/vList2"/>
    <dgm:cxn modelId="{60AD186B-C85C-4BA6-9EA8-19F37360ACCF}" type="presOf" srcId="{74AB1BF0-708D-4BE1-A7E6-D9A118DE8FB3}" destId="{C938CA24-0DD4-44F8-857A-536777021A04}" srcOrd="0" destOrd="2" presId="urn:microsoft.com/office/officeart/2005/8/layout/vList2"/>
    <dgm:cxn modelId="{2CBFAC4B-4945-493B-8591-83DAF2CF6079}" type="presOf" srcId="{041D13ED-2DB7-4F9F-8D54-16F13F92C555}" destId="{5922C2CC-965E-435F-BC0D-B195C08040E3}" srcOrd="0" destOrd="0" presId="urn:microsoft.com/office/officeart/2005/8/layout/vList2"/>
    <dgm:cxn modelId="{E12D6F74-1A4C-4EF2-B503-A190A8B61295}" type="presOf" srcId="{84E30985-3757-47B2-A393-6803BE68A8F4}" destId="{D6FD522F-B4CC-4FA7-9AB6-B6864439B425}" srcOrd="0" destOrd="0" presId="urn:microsoft.com/office/officeart/2005/8/layout/vList2"/>
    <dgm:cxn modelId="{1389AB82-743E-4D77-906A-9F10B5A2D752}" srcId="{87EA9B13-71D4-42F2-BEC8-2598322284A2}" destId="{92EC8CD1-43E5-415E-8DF9-176682EE705D}" srcOrd="0" destOrd="0" parTransId="{64748823-21F5-4784-8C17-E1C15E8C9D64}" sibTransId="{6E302F6F-B842-4986-AA2A-BB3C4A005D80}"/>
    <dgm:cxn modelId="{C111498E-C5D0-40B3-895E-2A2C8D471F8A}" srcId="{87EA9B13-71D4-42F2-BEC8-2598322284A2}" destId="{74AB1BF0-708D-4BE1-A7E6-D9A118DE8FB3}" srcOrd="2" destOrd="0" parTransId="{4FC7528C-AA60-4D08-8F31-5506E8178E59}" sibTransId="{CA0FD2BE-4BEE-4BD2-A272-60CB4722A07B}"/>
    <dgm:cxn modelId="{38FE7598-ECE7-487B-AEE8-FC62C3521063}" srcId="{87EA9B13-71D4-42F2-BEC8-2598322284A2}" destId="{D896E037-322B-4124-A3B0-8BB478E2DCA2}" srcOrd="1" destOrd="0" parTransId="{40BDCBA1-E460-4282-AE8E-8A19F9D04A3A}" sibTransId="{8A8A7257-827F-45E4-AAA8-68A2055709E9}"/>
    <dgm:cxn modelId="{FFAFB2A1-C26B-42CC-A72E-B2AF080198E9}" srcId="{84E30985-3757-47B2-A393-6803BE68A8F4}" destId="{770DCF2F-5A90-4FB0-88DA-42D825AD12D5}" srcOrd="1" destOrd="0" parTransId="{870B4365-C22A-404F-B8AC-EBDE7AC97CE0}" sibTransId="{FA258610-9789-4DE9-9079-402E84100127}"/>
    <dgm:cxn modelId="{6D7F2DA9-2A0B-4D91-B935-F7087F533E45}" type="presOf" srcId="{87EA9B13-71D4-42F2-BEC8-2598322284A2}" destId="{3E9A8D72-2833-496E-9F39-9AABD5903F31}" srcOrd="0" destOrd="0" presId="urn:microsoft.com/office/officeart/2005/8/layout/vList2"/>
    <dgm:cxn modelId="{D95E55BE-FBCB-4883-9F33-D5501CE2BB09}" type="presOf" srcId="{6C9CEFCE-4343-4862-9B29-AD51D331FB2E}" destId="{8CF219C3-AEE9-46B2-A6C6-B445087D3C7E}" srcOrd="0" destOrd="0" presId="urn:microsoft.com/office/officeart/2005/8/layout/vList2"/>
    <dgm:cxn modelId="{26C4F5C5-3D55-4599-9C9B-B53FC169114E}" type="presOf" srcId="{92EC8CD1-43E5-415E-8DF9-176682EE705D}" destId="{C938CA24-0DD4-44F8-857A-536777021A04}" srcOrd="0" destOrd="0" presId="urn:microsoft.com/office/officeart/2005/8/layout/vList2"/>
    <dgm:cxn modelId="{B177F8EA-038E-47C1-BD6A-233E35E3B86F}" type="presOf" srcId="{770DCF2F-5A90-4FB0-88DA-42D825AD12D5}" destId="{005CB4D8-E738-45A7-878D-C3A13ABD24A6}" srcOrd="0" destOrd="0" presId="urn:microsoft.com/office/officeart/2005/8/layout/vList2"/>
    <dgm:cxn modelId="{3C50B7F2-ABDA-4111-836E-4390099BD073}" srcId="{84E30985-3757-47B2-A393-6803BE68A8F4}" destId="{6C9CEFCE-4343-4862-9B29-AD51D331FB2E}" srcOrd="3" destOrd="0" parTransId="{A18BCFDB-14A0-4EB1-8329-F7607EE96BE8}" sibTransId="{E00E9319-59BB-4D85-8398-A1C443256635}"/>
    <dgm:cxn modelId="{0C9F12F6-E4A9-443A-8798-D23AE07BFFE8}" srcId="{84E30985-3757-47B2-A393-6803BE68A8F4}" destId="{041D13ED-2DB7-4F9F-8D54-16F13F92C555}" srcOrd="0" destOrd="0" parTransId="{FB404195-CECB-4544-BC6C-61E6A9ED4BE5}" sibTransId="{60470FC9-618A-4AAB-B4B9-FF1C098C5864}"/>
    <dgm:cxn modelId="{D2FABB97-E686-4785-9489-2A097C5579C5}" type="presParOf" srcId="{D6FD522F-B4CC-4FA7-9AB6-B6864439B425}" destId="{5922C2CC-965E-435F-BC0D-B195C08040E3}" srcOrd="0" destOrd="0" presId="urn:microsoft.com/office/officeart/2005/8/layout/vList2"/>
    <dgm:cxn modelId="{B3B3EC24-212D-4F1D-BB33-4408B5717DBC}" type="presParOf" srcId="{D6FD522F-B4CC-4FA7-9AB6-B6864439B425}" destId="{7343D34C-35F8-43C9-B0F2-1A60EACBEA44}" srcOrd="1" destOrd="0" presId="urn:microsoft.com/office/officeart/2005/8/layout/vList2"/>
    <dgm:cxn modelId="{476AFE05-3DB4-4A1D-9B06-193AD430D0E0}" type="presParOf" srcId="{D6FD522F-B4CC-4FA7-9AB6-B6864439B425}" destId="{005CB4D8-E738-45A7-878D-C3A13ABD24A6}" srcOrd="2" destOrd="0" presId="urn:microsoft.com/office/officeart/2005/8/layout/vList2"/>
    <dgm:cxn modelId="{C064941E-244F-4E70-B670-AAB49D6CD486}" type="presParOf" srcId="{D6FD522F-B4CC-4FA7-9AB6-B6864439B425}" destId="{C1DC6CD9-1CBD-4021-8B35-DDA8B949EC93}" srcOrd="3" destOrd="0" presId="urn:microsoft.com/office/officeart/2005/8/layout/vList2"/>
    <dgm:cxn modelId="{A9B479F8-8C1E-4B9B-AFDD-CD72A066844E}" type="presParOf" srcId="{D6FD522F-B4CC-4FA7-9AB6-B6864439B425}" destId="{3E9A8D72-2833-496E-9F39-9AABD5903F31}" srcOrd="4" destOrd="0" presId="urn:microsoft.com/office/officeart/2005/8/layout/vList2"/>
    <dgm:cxn modelId="{DC353CE0-0DB6-4A96-AE67-80D7A9B43776}" type="presParOf" srcId="{D6FD522F-B4CC-4FA7-9AB6-B6864439B425}" destId="{C938CA24-0DD4-44F8-857A-536777021A04}" srcOrd="5" destOrd="0" presId="urn:microsoft.com/office/officeart/2005/8/layout/vList2"/>
    <dgm:cxn modelId="{AFB11430-15CD-4A49-AB84-BA1F511E4DEF}" type="presParOf" srcId="{D6FD522F-B4CC-4FA7-9AB6-B6864439B425}" destId="{8CF219C3-AEE9-46B2-A6C6-B445087D3C7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066A52-B01A-4990-8F95-C52C06D8645B}">
      <dsp:nvSpPr>
        <dsp:cNvPr id="0" name=""/>
        <dsp:cNvSpPr/>
      </dsp:nvSpPr>
      <dsp:spPr>
        <a:xfrm>
          <a:off x="1329" y="0"/>
          <a:ext cx="5184890" cy="37388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234" tIns="330200" rIns="40423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Identify effective strategies for job searching in Health &amp; Social Care</a:t>
          </a:r>
          <a:endParaRPr lang="en-US" sz="2600" kern="1200"/>
        </a:p>
      </dsp:txBody>
      <dsp:txXfrm>
        <a:off x="1329" y="1420769"/>
        <a:ext cx="5184890" cy="2243320"/>
      </dsp:txXfrm>
    </dsp:sp>
    <dsp:sp modelId="{29E984D9-263B-48A8-B559-212B8AD5CBF4}">
      <dsp:nvSpPr>
        <dsp:cNvPr id="0" name=""/>
        <dsp:cNvSpPr/>
      </dsp:nvSpPr>
      <dsp:spPr>
        <a:xfrm>
          <a:off x="2032944" y="373886"/>
          <a:ext cx="1121660" cy="11216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2197207" y="538149"/>
        <a:ext cx="793134" cy="793134"/>
      </dsp:txXfrm>
    </dsp:sp>
    <dsp:sp modelId="{7A98C692-D06D-44BA-A431-2D61E8306E61}">
      <dsp:nvSpPr>
        <dsp:cNvPr id="0" name=""/>
        <dsp:cNvSpPr/>
      </dsp:nvSpPr>
      <dsp:spPr>
        <a:xfrm>
          <a:off x="1329" y="3738796"/>
          <a:ext cx="5184890" cy="72"/>
        </a:xfrm>
        <a:prstGeom prst="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4DD8C-B86A-401B-8028-727F8B78FE06}">
      <dsp:nvSpPr>
        <dsp:cNvPr id="0" name=""/>
        <dsp:cNvSpPr/>
      </dsp:nvSpPr>
      <dsp:spPr>
        <a:xfrm>
          <a:off x="5704709" y="0"/>
          <a:ext cx="5184890" cy="3738868"/>
        </a:xfrm>
        <a:prstGeom prst="rect">
          <a:avLst/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234" tIns="330200" rIns="40423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Analyse job descriptions and</a:t>
          </a:r>
        </a:p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Create a draft CV &amp; Cover letter</a:t>
          </a:r>
          <a:endParaRPr lang="en-US" sz="2600" kern="1200" dirty="0"/>
        </a:p>
      </dsp:txBody>
      <dsp:txXfrm>
        <a:off x="5704709" y="1420769"/>
        <a:ext cx="5184890" cy="2243320"/>
      </dsp:txXfrm>
    </dsp:sp>
    <dsp:sp modelId="{4C979B98-777B-4EBA-9EE6-79C796CBCFD2}">
      <dsp:nvSpPr>
        <dsp:cNvPr id="0" name=""/>
        <dsp:cNvSpPr/>
      </dsp:nvSpPr>
      <dsp:spPr>
        <a:xfrm>
          <a:off x="7736324" y="373886"/>
          <a:ext cx="1121660" cy="1121660"/>
        </a:xfrm>
        <a:prstGeom prst="ellipse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7900587" y="538149"/>
        <a:ext cx="793134" cy="793134"/>
      </dsp:txXfrm>
    </dsp:sp>
    <dsp:sp modelId="{BB0166BA-1646-4F4F-BDD8-8FA9AC155DE6}">
      <dsp:nvSpPr>
        <dsp:cNvPr id="0" name=""/>
        <dsp:cNvSpPr/>
      </dsp:nvSpPr>
      <dsp:spPr>
        <a:xfrm>
          <a:off x="5704709" y="3738796"/>
          <a:ext cx="5184890" cy="72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5C9B24-F1F1-46B1-B61F-9BB7CF4E89A2}">
      <dsp:nvSpPr>
        <dsp:cNvPr id="0" name=""/>
        <dsp:cNvSpPr/>
      </dsp:nvSpPr>
      <dsp:spPr>
        <a:xfrm>
          <a:off x="0" y="594"/>
          <a:ext cx="10890928" cy="13899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F4741-639E-41D1-8A8D-7DC9164F7CEB}">
      <dsp:nvSpPr>
        <dsp:cNvPr id="0" name=""/>
        <dsp:cNvSpPr/>
      </dsp:nvSpPr>
      <dsp:spPr>
        <a:xfrm>
          <a:off x="420470" y="313340"/>
          <a:ext cx="764491" cy="7644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A4860-91DA-4C4A-A253-C9F4BDB783C6}">
      <dsp:nvSpPr>
        <dsp:cNvPr id="0" name=""/>
        <dsp:cNvSpPr/>
      </dsp:nvSpPr>
      <dsp:spPr>
        <a:xfrm>
          <a:off x="1605431" y="594"/>
          <a:ext cx="9285496" cy="1389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7" tIns="147107" rIns="147107" bIns="14710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 </a:t>
          </a:r>
          <a:r>
            <a:rPr lang="en-GB" sz="2300" b="1" kern="1200" dirty="0"/>
            <a:t>career</a:t>
          </a:r>
          <a:r>
            <a:rPr lang="en-GB" sz="2300" kern="1200" dirty="0"/>
            <a:t> is the evolving sequence of a person's work experiences, both paid and unpaid, that contribute to long-term personal and professional development (Patton &amp; McMahon, 2021)</a:t>
          </a:r>
          <a:endParaRPr lang="en-US" sz="2300" kern="1200" dirty="0"/>
        </a:p>
      </dsp:txBody>
      <dsp:txXfrm>
        <a:off x="1605431" y="594"/>
        <a:ext cx="9285496" cy="1389983"/>
      </dsp:txXfrm>
    </dsp:sp>
    <dsp:sp modelId="{9E86B087-A8E8-4112-B33B-A99D66D5CAA7}">
      <dsp:nvSpPr>
        <dsp:cNvPr id="0" name=""/>
        <dsp:cNvSpPr/>
      </dsp:nvSpPr>
      <dsp:spPr>
        <a:xfrm>
          <a:off x="0" y="1738074"/>
          <a:ext cx="10890928" cy="13899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9291E7-CA16-4151-A3CD-07626E419C9E}">
      <dsp:nvSpPr>
        <dsp:cNvPr id="0" name=""/>
        <dsp:cNvSpPr/>
      </dsp:nvSpPr>
      <dsp:spPr>
        <a:xfrm>
          <a:off x="420470" y="2050820"/>
          <a:ext cx="764491" cy="7644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DDEA7-966D-46D0-9261-A5E8AB311E89}">
      <dsp:nvSpPr>
        <dsp:cNvPr id="0" name=""/>
        <dsp:cNvSpPr/>
      </dsp:nvSpPr>
      <dsp:spPr>
        <a:xfrm>
          <a:off x="1605431" y="1738074"/>
          <a:ext cx="9285496" cy="1389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7" tIns="147107" rIns="147107" bIns="14710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Career development is the ongoing process of learning, developing, and moving towards your goal (Cottrell, 2021). </a:t>
          </a:r>
          <a:endParaRPr lang="en-US" sz="2300" kern="1200" dirty="0"/>
        </a:p>
      </dsp:txBody>
      <dsp:txXfrm>
        <a:off x="1605431" y="1738074"/>
        <a:ext cx="9285496" cy="1389983"/>
      </dsp:txXfrm>
    </dsp:sp>
    <dsp:sp modelId="{B25CA889-D718-4927-B444-BE1BAF9EDDA5}">
      <dsp:nvSpPr>
        <dsp:cNvPr id="0" name=""/>
        <dsp:cNvSpPr/>
      </dsp:nvSpPr>
      <dsp:spPr>
        <a:xfrm>
          <a:off x="0" y="3475553"/>
          <a:ext cx="10890928" cy="13899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BADB54-A4B8-4FBF-8DE0-E5846C90B805}">
      <dsp:nvSpPr>
        <dsp:cNvPr id="0" name=""/>
        <dsp:cNvSpPr/>
      </dsp:nvSpPr>
      <dsp:spPr>
        <a:xfrm>
          <a:off x="420470" y="3788300"/>
          <a:ext cx="764491" cy="7644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DBB05-0CB2-4744-BB71-C4A6DC56F0A3}">
      <dsp:nvSpPr>
        <dsp:cNvPr id="0" name=""/>
        <dsp:cNvSpPr/>
      </dsp:nvSpPr>
      <dsp:spPr>
        <a:xfrm>
          <a:off x="1605431" y="3475553"/>
          <a:ext cx="9285496" cy="1389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7" tIns="147107" rIns="147107" bIns="14710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It is a journey, and you may need to take interim careers to achieve your right career finally.</a:t>
          </a:r>
          <a:endParaRPr lang="en-US" sz="2300" kern="1200" dirty="0"/>
        </a:p>
      </dsp:txBody>
      <dsp:txXfrm>
        <a:off x="1605431" y="3475553"/>
        <a:ext cx="9285496" cy="13899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EA70FA-A98A-4BAD-A894-78F89161B761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7F6CB-7BA4-41CF-BFDA-2844F8E3373B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28817-D3C1-40A8-ACE0-1941196654AD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need qualifications</a:t>
          </a:r>
          <a:endParaRPr lang="en-US" sz="2500" kern="1200"/>
        </a:p>
      </dsp:txBody>
      <dsp:txXfrm>
        <a:off x="1686304" y="623"/>
        <a:ext cx="5530111" cy="1460003"/>
      </dsp:txXfrm>
    </dsp:sp>
    <dsp:sp modelId="{B69B9E57-9730-4B84-9CF2-DBB7ECE2B1EB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5E485E-9888-48E4-922E-2943A5367CF5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33769-C0EA-4AA3-B8D5-F8D12699A8B2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need to have hands-on experience</a:t>
          </a:r>
          <a:endParaRPr lang="en-US" sz="2500" kern="1200"/>
        </a:p>
      </dsp:txBody>
      <dsp:txXfrm>
        <a:off x="1686304" y="1825628"/>
        <a:ext cx="5530111" cy="1460003"/>
      </dsp:txXfrm>
    </dsp:sp>
    <dsp:sp modelId="{222FF25C-BDD1-4B28-A5B5-E50EB6A32C66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A61D5A-4E7B-4003-BC59-2A8850A2DE78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F6B63-DCC2-4895-9AAD-9D87358CCD62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You need to possess the key skills required for the job</a:t>
          </a:r>
          <a:endParaRPr lang="en-US" sz="2500" kern="1200" dirty="0"/>
        </a:p>
      </dsp:txBody>
      <dsp:txXfrm>
        <a:off x="1686304" y="3650632"/>
        <a:ext cx="5530111" cy="14600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F1788E-B668-4F75-9406-58402FD50F07}">
      <dsp:nvSpPr>
        <dsp:cNvPr id="0" name=""/>
        <dsp:cNvSpPr/>
      </dsp:nvSpPr>
      <dsp:spPr>
        <a:xfrm>
          <a:off x="1265" y="201038"/>
          <a:ext cx="4440287" cy="2819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6A70C-E0E7-4A1F-BC8B-3FF3F70AB096}">
      <dsp:nvSpPr>
        <dsp:cNvPr id="0" name=""/>
        <dsp:cNvSpPr/>
      </dsp:nvSpPr>
      <dsp:spPr>
        <a:xfrm>
          <a:off x="494630" y="669735"/>
          <a:ext cx="4440287" cy="2819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 a group of two, discuss the career option you want to pursue in the future.</a:t>
          </a:r>
          <a:endParaRPr lang="en-US" sz="3400" kern="1200"/>
        </a:p>
      </dsp:txBody>
      <dsp:txXfrm>
        <a:off x="577213" y="752318"/>
        <a:ext cx="4275121" cy="2654416"/>
      </dsp:txXfrm>
    </dsp:sp>
    <dsp:sp modelId="{33A77D59-75B7-454B-AA91-5947508353E8}">
      <dsp:nvSpPr>
        <dsp:cNvPr id="0" name=""/>
        <dsp:cNvSpPr/>
      </dsp:nvSpPr>
      <dsp:spPr>
        <a:xfrm>
          <a:off x="5428282" y="201038"/>
          <a:ext cx="4440287" cy="2819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81EAB-A045-44AF-8519-A186274B48E6}">
      <dsp:nvSpPr>
        <dsp:cNvPr id="0" name=""/>
        <dsp:cNvSpPr/>
      </dsp:nvSpPr>
      <dsp:spPr>
        <a:xfrm>
          <a:off x="5921647" y="669735"/>
          <a:ext cx="4440287" cy="2819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Make a note of the role that you want to work in in the future and possible interim roles</a:t>
          </a:r>
          <a:endParaRPr lang="en-US" sz="3400" kern="1200" dirty="0"/>
        </a:p>
      </dsp:txBody>
      <dsp:txXfrm>
        <a:off x="6004230" y="752318"/>
        <a:ext cx="4275121" cy="26544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CA960-4BF5-4B20-977B-F1F972F1D7EB}">
      <dsp:nvSpPr>
        <dsp:cNvPr id="0" name=""/>
        <dsp:cNvSpPr/>
      </dsp:nvSpPr>
      <dsp:spPr>
        <a:xfrm>
          <a:off x="0" y="1838"/>
          <a:ext cx="10515600" cy="9318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C5EA1-9CCE-4B99-9E1C-E01DD51E0529}">
      <dsp:nvSpPr>
        <dsp:cNvPr id="0" name=""/>
        <dsp:cNvSpPr/>
      </dsp:nvSpPr>
      <dsp:spPr>
        <a:xfrm>
          <a:off x="281871" y="211495"/>
          <a:ext cx="512493" cy="5124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64773-62EF-4218-BAAA-74A02A741424}">
      <dsp:nvSpPr>
        <dsp:cNvPr id="0" name=""/>
        <dsp:cNvSpPr/>
      </dsp:nvSpPr>
      <dsp:spPr>
        <a:xfrm>
          <a:off x="1076237" y="1838"/>
          <a:ext cx="9439362" cy="931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16" tIns="98616" rIns="98616" bIns="986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need to identify a career that you want to pursue </a:t>
          </a:r>
          <a:endParaRPr lang="en-US" sz="2200" kern="1200"/>
        </a:p>
      </dsp:txBody>
      <dsp:txXfrm>
        <a:off x="1076237" y="1838"/>
        <a:ext cx="9439362" cy="931806"/>
      </dsp:txXfrm>
    </dsp:sp>
    <dsp:sp modelId="{2A4992EE-6491-48AC-AEF7-0CA944B37495}">
      <dsp:nvSpPr>
        <dsp:cNvPr id="0" name=""/>
        <dsp:cNvSpPr/>
      </dsp:nvSpPr>
      <dsp:spPr>
        <a:xfrm>
          <a:off x="0" y="1166597"/>
          <a:ext cx="10515600" cy="9318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526995-A26D-4CDD-A537-2AE22C47FE2E}">
      <dsp:nvSpPr>
        <dsp:cNvPr id="0" name=""/>
        <dsp:cNvSpPr/>
      </dsp:nvSpPr>
      <dsp:spPr>
        <a:xfrm>
          <a:off x="281871" y="1376253"/>
          <a:ext cx="512493" cy="5124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1076B-6F80-498A-B1F8-4D1BD29C6534}">
      <dsp:nvSpPr>
        <dsp:cNvPr id="0" name=""/>
        <dsp:cNvSpPr/>
      </dsp:nvSpPr>
      <dsp:spPr>
        <a:xfrm>
          <a:off x="1076237" y="1166597"/>
          <a:ext cx="9439362" cy="931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16" tIns="98616" rIns="98616" bIns="986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Explore ways to achieve your career by finding interim roles and gaining relevant knowledge, experience and skills. </a:t>
          </a:r>
          <a:endParaRPr lang="en-US" sz="2200" kern="1200"/>
        </a:p>
      </dsp:txBody>
      <dsp:txXfrm>
        <a:off x="1076237" y="1166597"/>
        <a:ext cx="9439362" cy="931806"/>
      </dsp:txXfrm>
    </dsp:sp>
    <dsp:sp modelId="{3F7C9CB7-BF1D-45A8-8FB8-EFEB4A7ED485}">
      <dsp:nvSpPr>
        <dsp:cNvPr id="0" name=""/>
        <dsp:cNvSpPr/>
      </dsp:nvSpPr>
      <dsp:spPr>
        <a:xfrm>
          <a:off x="0" y="2331355"/>
          <a:ext cx="10515600" cy="9318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7680D-BC5A-400B-BC04-4ECDBA9CAFE9}">
      <dsp:nvSpPr>
        <dsp:cNvPr id="0" name=""/>
        <dsp:cNvSpPr/>
      </dsp:nvSpPr>
      <dsp:spPr>
        <a:xfrm>
          <a:off x="281871" y="2541012"/>
          <a:ext cx="512493" cy="5124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38D12-0BE1-405B-A84E-E587D71DD0AA}">
      <dsp:nvSpPr>
        <dsp:cNvPr id="0" name=""/>
        <dsp:cNvSpPr/>
      </dsp:nvSpPr>
      <dsp:spPr>
        <a:xfrm>
          <a:off x="1076237" y="2331355"/>
          <a:ext cx="9439362" cy="931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16" tIns="98616" rIns="98616" bIns="986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Now draw this in your notebook and show your lecturer</a:t>
          </a:r>
          <a:endParaRPr lang="en-US" sz="2200" kern="1200" dirty="0"/>
        </a:p>
      </dsp:txBody>
      <dsp:txXfrm>
        <a:off x="1076237" y="2331355"/>
        <a:ext cx="9439362" cy="931806"/>
      </dsp:txXfrm>
    </dsp:sp>
    <dsp:sp modelId="{F6440560-23FF-4B1C-869B-529681561C86}">
      <dsp:nvSpPr>
        <dsp:cNvPr id="0" name=""/>
        <dsp:cNvSpPr/>
      </dsp:nvSpPr>
      <dsp:spPr>
        <a:xfrm>
          <a:off x="0" y="3496114"/>
          <a:ext cx="10515600" cy="9318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B3A3A-9CD2-4198-B4C4-834FD35DFC45}">
      <dsp:nvSpPr>
        <dsp:cNvPr id="0" name=""/>
        <dsp:cNvSpPr/>
      </dsp:nvSpPr>
      <dsp:spPr>
        <a:xfrm>
          <a:off x="281871" y="3705771"/>
          <a:ext cx="512493" cy="5124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98740-0075-4F0F-8B07-6ADCE7824D62}">
      <dsp:nvSpPr>
        <dsp:cNvPr id="0" name=""/>
        <dsp:cNvSpPr/>
      </dsp:nvSpPr>
      <dsp:spPr>
        <a:xfrm>
          <a:off x="1076237" y="3496114"/>
          <a:ext cx="9439362" cy="931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16" tIns="98616" rIns="98616" bIns="986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If unsure book an appointment with our careers team at UWTSD- </a:t>
          </a:r>
          <a:r>
            <a:rPr lang="en-GB" sz="2200" kern="1200">
              <a:hlinkClick xmlns:r="http://schemas.openxmlformats.org/officeDocument/2006/relationships" r:id="rId9"/>
            </a:rPr>
            <a:t>Careers and Employability Service – Booking Online</a:t>
          </a:r>
          <a:endParaRPr lang="en-US" sz="2200" kern="1200"/>
        </a:p>
      </dsp:txBody>
      <dsp:txXfrm>
        <a:off x="1076237" y="3496114"/>
        <a:ext cx="9439362" cy="9318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ACCB38-0233-428A-A29E-6482EA2036C6}">
      <dsp:nvSpPr>
        <dsp:cNvPr id="0" name=""/>
        <dsp:cNvSpPr/>
      </dsp:nvSpPr>
      <dsp:spPr>
        <a:xfrm>
          <a:off x="0" y="897380"/>
          <a:ext cx="7216416" cy="1417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0074" tIns="520700" rIns="560074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Example: </a:t>
          </a:r>
          <a:r>
            <a:rPr lang="en-GB" sz="2500" kern="1200">
              <a:hlinkClick xmlns:r="http://schemas.openxmlformats.org/officeDocument/2006/relationships" r:id="rId1"/>
            </a:rPr>
            <a:t>www.jobs.nhs.uk</a:t>
          </a:r>
          <a:r>
            <a:rPr lang="en-GB" sz="2500" kern="1200"/>
            <a:t>, Council websites, Charity websites, CQC websites</a:t>
          </a:r>
          <a:endParaRPr lang="en-US" sz="2500" kern="1200"/>
        </a:p>
      </dsp:txBody>
      <dsp:txXfrm>
        <a:off x="0" y="897380"/>
        <a:ext cx="7216416" cy="1417500"/>
      </dsp:txXfrm>
    </dsp:sp>
    <dsp:sp modelId="{434FC665-215F-4B87-B3F9-D6BF69FC9068}">
      <dsp:nvSpPr>
        <dsp:cNvPr id="0" name=""/>
        <dsp:cNvSpPr/>
      </dsp:nvSpPr>
      <dsp:spPr>
        <a:xfrm>
          <a:off x="360820" y="528380"/>
          <a:ext cx="5051491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934" tIns="0" rIns="19093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 sector-specific job websites </a:t>
          </a:r>
          <a:endParaRPr lang="en-US" sz="2500" kern="1200"/>
        </a:p>
      </dsp:txBody>
      <dsp:txXfrm>
        <a:off x="396846" y="564406"/>
        <a:ext cx="4979439" cy="665948"/>
      </dsp:txXfrm>
    </dsp:sp>
    <dsp:sp modelId="{0E909392-AFC9-409D-A55B-D27B945278D4}">
      <dsp:nvSpPr>
        <dsp:cNvPr id="0" name=""/>
        <dsp:cNvSpPr/>
      </dsp:nvSpPr>
      <dsp:spPr>
        <a:xfrm>
          <a:off x="0" y="2818880"/>
          <a:ext cx="721641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7258A-7152-45DC-AB67-CE775098EF79}">
      <dsp:nvSpPr>
        <dsp:cNvPr id="0" name=""/>
        <dsp:cNvSpPr/>
      </dsp:nvSpPr>
      <dsp:spPr>
        <a:xfrm>
          <a:off x="360820" y="2449880"/>
          <a:ext cx="5051491" cy="738000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934" tIns="0" rIns="19093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Build a strong CV &amp; CL</a:t>
          </a:r>
          <a:endParaRPr lang="en-US" sz="2500" kern="1200"/>
        </a:p>
      </dsp:txBody>
      <dsp:txXfrm>
        <a:off x="396846" y="2485906"/>
        <a:ext cx="4979439" cy="665948"/>
      </dsp:txXfrm>
    </dsp:sp>
    <dsp:sp modelId="{2D3B8588-C679-428F-A5A5-4D4500E6B0D5}">
      <dsp:nvSpPr>
        <dsp:cNvPr id="0" name=""/>
        <dsp:cNvSpPr/>
      </dsp:nvSpPr>
      <dsp:spPr>
        <a:xfrm>
          <a:off x="0" y="3952880"/>
          <a:ext cx="721641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3BB1DF-0F80-4001-840E-5D945A0AC7FD}">
      <dsp:nvSpPr>
        <dsp:cNvPr id="0" name=""/>
        <dsp:cNvSpPr/>
      </dsp:nvSpPr>
      <dsp:spPr>
        <a:xfrm>
          <a:off x="360820" y="3583880"/>
          <a:ext cx="5051491" cy="738000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934" tIns="0" rIns="19093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Networking </a:t>
          </a:r>
          <a:endParaRPr lang="en-US" sz="2500" kern="1200"/>
        </a:p>
      </dsp:txBody>
      <dsp:txXfrm>
        <a:off x="396846" y="3619906"/>
        <a:ext cx="4979439" cy="6659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ED179-6527-461F-935E-6C71E7DFBC8C}">
      <dsp:nvSpPr>
        <dsp:cNvPr id="0" name=""/>
        <dsp:cNvSpPr/>
      </dsp:nvSpPr>
      <dsp:spPr>
        <a:xfrm>
          <a:off x="1265" y="201038"/>
          <a:ext cx="4440287" cy="2819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438B1-3025-404C-B0E4-F5A92CAA6A7E}">
      <dsp:nvSpPr>
        <dsp:cNvPr id="0" name=""/>
        <dsp:cNvSpPr/>
      </dsp:nvSpPr>
      <dsp:spPr>
        <a:xfrm>
          <a:off x="494630" y="669735"/>
          <a:ext cx="4440287" cy="2819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Find a job you want to apply for as a first step towards your career journey </a:t>
          </a:r>
          <a:endParaRPr lang="en-US" sz="3600" kern="1200"/>
        </a:p>
      </dsp:txBody>
      <dsp:txXfrm>
        <a:off x="577213" y="752318"/>
        <a:ext cx="4275121" cy="2654416"/>
      </dsp:txXfrm>
    </dsp:sp>
    <dsp:sp modelId="{89392AA7-44CA-4E83-9E42-4B5205EC25D6}">
      <dsp:nvSpPr>
        <dsp:cNvPr id="0" name=""/>
        <dsp:cNvSpPr/>
      </dsp:nvSpPr>
      <dsp:spPr>
        <a:xfrm>
          <a:off x="5428282" y="201038"/>
          <a:ext cx="4440287" cy="2819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2C41D-EDF1-4BC9-B72F-EA0E876968A2}">
      <dsp:nvSpPr>
        <dsp:cNvPr id="0" name=""/>
        <dsp:cNvSpPr/>
      </dsp:nvSpPr>
      <dsp:spPr>
        <a:xfrm>
          <a:off x="5921647" y="669735"/>
          <a:ext cx="4440287" cy="2819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List down all the key skills &amp; requirements of your job</a:t>
          </a:r>
          <a:endParaRPr lang="en-US" sz="3600" kern="1200"/>
        </a:p>
      </dsp:txBody>
      <dsp:txXfrm>
        <a:off x="6004230" y="752318"/>
        <a:ext cx="4275121" cy="26544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7FB88-34C4-4442-8470-92806654B4BD}">
      <dsp:nvSpPr>
        <dsp:cNvPr id="0" name=""/>
        <dsp:cNvSpPr/>
      </dsp:nvSpPr>
      <dsp:spPr>
        <a:xfrm>
          <a:off x="0" y="17374"/>
          <a:ext cx="6797484" cy="6236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Step 1: Write a Short Profile</a:t>
          </a:r>
          <a:endParaRPr lang="en-US" sz="2600" kern="1200" dirty="0"/>
        </a:p>
      </dsp:txBody>
      <dsp:txXfrm>
        <a:off x="30442" y="47816"/>
        <a:ext cx="6736600" cy="562726"/>
      </dsp:txXfrm>
    </dsp:sp>
    <dsp:sp modelId="{ADBEB0A2-35B2-43EA-A68A-2BC9F57DC1C8}">
      <dsp:nvSpPr>
        <dsp:cNvPr id="0" name=""/>
        <dsp:cNvSpPr/>
      </dsp:nvSpPr>
      <dsp:spPr>
        <a:xfrm>
          <a:off x="0" y="717485"/>
          <a:ext cx="6797484" cy="1184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2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Start with a brief summary about who you are and what you offer.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Highlight your key strengths, skills, or goals relevant to the role.</a:t>
          </a:r>
        </a:p>
      </dsp:txBody>
      <dsp:txXfrm>
        <a:off x="0" y="717485"/>
        <a:ext cx="6797484" cy="1184040"/>
      </dsp:txXfrm>
    </dsp:sp>
    <dsp:sp modelId="{17C6D184-CC00-440D-B745-C3D919E91F4D}">
      <dsp:nvSpPr>
        <dsp:cNvPr id="0" name=""/>
        <dsp:cNvSpPr/>
      </dsp:nvSpPr>
      <dsp:spPr>
        <a:xfrm>
          <a:off x="0" y="1901525"/>
          <a:ext cx="6797484" cy="623610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Step 2: List Your Employment History</a:t>
          </a:r>
          <a:endParaRPr lang="en-US" sz="2600" kern="1200"/>
        </a:p>
      </dsp:txBody>
      <dsp:txXfrm>
        <a:off x="30442" y="1931967"/>
        <a:ext cx="6736600" cy="562726"/>
      </dsp:txXfrm>
    </dsp:sp>
    <dsp:sp modelId="{D0551234-5089-4180-BF7C-B18F529D7930}">
      <dsp:nvSpPr>
        <dsp:cNvPr id="0" name=""/>
        <dsp:cNvSpPr/>
      </dsp:nvSpPr>
      <dsp:spPr>
        <a:xfrm>
          <a:off x="0" y="2525135"/>
          <a:ext cx="6797484" cy="2798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2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Start with your most recent job and work backwards.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For each job, include: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Job title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Employer’s name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Dates of employment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Use bullet points to describe your key responsibilities, tasks, and achievements.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Focus on the duties and skills that are most relevant to the job you’re applying for.</a:t>
          </a:r>
        </a:p>
      </dsp:txBody>
      <dsp:txXfrm>
        <a:off x="0" y="2525135"/>
        <a:ext cx="6797484" cy="27986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2C2CC-965E-435F-BC0D-B195C08040E3}">
      <dsp:nvSpPr>
        <dsp:cNvPr id="0" name=""/>
        <dsp:cNvSpPr/>
      </dsp:nvSpPr>
      <dsp:spPr>
        <a:xfrm>
          <a:off x="0" y="0"/>
          <a:ext cx="5969275" cy="12420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 panose="020B0604020202020204" pitchFamily="34" charset="0"/>
              <a:cs typeface="Arial" panose="020B0604020202020204" pitchFamily="34" charset="0"/>
            </a:rPr>
            <a:t>Step 3: Add Your Educational Background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632" y="60632"/>
        <a:ext cx="5848011" cy="1120786"/>
      </dsp:txXfrm>
    </dsp:sp>
    <dsp:sp modelId="{005CB4D8-E738-45A7-878D-C3A13ABD24A6}">
      <dsp:nvSpPr>
        <dsp:cNvPr id="0" name=""/>
        <dsp:cNvSpPr/>
      </dsp:nvSpPr>
      <dsp:spPr>
        <a:xfrm>
          <a:off x="0" y="1253192"/>
          <a:ext cx="5969275" cy="1242050"/>
        </a:xfrm>
        <a:prstGeom prst="round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Start with your </a:t>
          </a:r>
          <a:r>
            <a:rPr lang="en-US" sz="2400" b="1" kern="1200">
              <a:latin typeface="Arial" panose="020B0604020202020204" pitchFamily="34" charset="0"/>
              <a:cs typeface="Arial" panose="020B0604020202020204" pitchFamily="34" charset="0"/>
            </a:rPr>
            <a:t>most recent</a:t>
          </a: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 qualification.</a:t>
          </a:r>
        </a:p>
      </dsp:txBody>
      <dsp:txXfrm>
        <a:off x="60632" y="1313824"/>
        <a:ext cx="5848011" cy="1120786"/>
      </dsp:txXfrm>
    </dsp:sp>
    <dsp:sp modelId="{3E9A8D72-2833-496E-9F39-9AABD5903F31}">
      <dsp:nvSpPr>
        <dsp:cNvPr id="0" name=""/>
        <dsp:cNvSpPr/>
      </dsp:nvSpPr>
      <dsp:spPr>
        <a:xfrm>
          <a:off x="0" y="2505634"/>
          <a:ext cx="5969275" cy="1242050"/>
        </a:xfrm>
        <a:prstGeom prst="roundRect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For each, include:</a:t>
          </a:r>
        </a:p>
      </dsp:txBody>
      <dsp:txXfrm>
        <a:off x="60632" y="2566266"/>
        <a:ext cx="5848011" cy="1120786"/>
      </dsp:txXfrm>
    </dsp:sp>
    <dsp:sp modelId="{C938CA24-0DD4-44F8-857A-536777021A04}">
      <dsp:nvSpPr>
        <dsp:cNvPr id="0" name=""/>
        <dsp:cNvSpPr/>
      </dsp:nvSpPr>
      <dsp:spPr>
        <a:xfrm>
          <a:off x="0" y="3747685"/>
          <a:ext cx="5969275" cy="80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524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Name of the qualification (e.g., Level 4 Diploma in Health &amp; Social Care)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Where did you study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Date you completed it</a:t>
          </a:r>
        </a:p>
      </dsp:txBody>
      <dsp:txXfrm>
        <a:off x="0" y="3747685"/>
        <a:ext cx="5969275" cy="806602"/>
      </dsp:txXfrm>
    </dsp:sp>
    <dsp:sp modelId="{8CF219C3-AEE9-46B2-A6C6-B445087D3C7E}">
      <dsp:nvSpPr>
        <dsp:cNvPr id="0" name=""/>
        <dsp:cNvSpPr/>
      </dsp:nvSpPr>
      <dsp:spPr>
        <a:xfrm>
          <a:off x="0" y="4554288"/>
          <a:ext cx="5969275" cy="905479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Tip: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If you have little work experience, you can place your Education section </a:t>
          </a: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above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Employment.</a:t>
          </a:r>
        </a:p>
      </dsp:txBody>
      <dsp:txXfrm>
        <a:off x="44202" y="4598490"/>
        <a:ext cx="5880871" cy="8170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28:42.77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2803 1402 24517,'-1'55'0,"-2"-1"0,-3 1 0,-1 0 0,-3-1 0,-2 0 0,-2-1 0,-2 0 0,-2-1 0,-2-1 0,-2-1 0,-2 0 0,-2-2 0,-2 0 0,-1-2 0,-3-1 0,-1-1 0,-2-1 0,-1-2 0,-2-1 0,-2-2 0,-1-2 0,-2-1 0,-1-2 0,-1-1 0,-1-3 0,-2-1 0,0-2 0,-2-2 0,0-2 0,-1-2 0,-1-2 0,-1-2 0,0-2 0,-1-2 0,0-2 0,-1-3 0,0-1 0,1-3 0,-1-2 0,-1-2 0,2-2 0,-1-3 0,0-1 0,1-3 0,0-2 0,1-2 0,0-2 0,1-2 0,1-2 0,1-2 0,0-2 0,2-2 0,0-2 0,2-1 0,1-3 0,1-1 0,1-2 0,2-1 0,1-2 0,2-2 0,2-1 0,1-2 0,2-1 0,1-1 0,3-1 0,1-2 0,2 0 0,2-2 0,2 0 0,2-1 0,2-1 0,2-1 0,2 0 0,2-1 0,2 0 0,3-1 0,1 0 0,3 1 0,2-1 0,2-1 0,2 2 0,3-1 0,1 0 0,3 1 0,2 0 0,2 1 0,2 0 0,2 1 0,2 1 0,2 1 0,2 0 0,2 2 0,2 0 0,1 2 0,3 1 0,1 1 0,2 1 0,1 2 0,2 1 0,2 2 0,1 2 0,2 1 0,1 2 0,1 1 0,1 3 0,2 1 0,0 2 0,2 2 0,0 2 0,1 2 0,1 2 0,1 2 0,0 2 0,1 2 0,0 2 0,1 3 0,0 1 0,-1 3 0,2 2 0,-1 2 0,-1 2 0,1 3 0,0 1 0,-1 3 0,0 2 0,-1 2 0,0 2 0,-1 2 0,-1 2 0,-1 2 0,0 2 0,-2 2 0,0 2 0,-2 1 0,-1 3 0,-1 1 0,-1 2 0,-2 1 0,-1 2 0,-2 2 0,-2 1 0,-1 2 0,-2 1 0,-1 1 0,-3 1 0,-1 2 0,-2 0 0,-2 2 0,-2 0 0,-2 1 0,-2 1 0,-2 1 0,-2 0 0,-2 1 0,-2 0 0,-3 1 0,-1 0 0,-3-1 0,-2 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28:55.26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24575,'0'1271'-1365,"0"-1245"-5461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28:58.37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24575,'23'2'0,"0"0"0,-1 1 0,1 1 0,-1 2 0,0 0 0,-1 1 0,0 1 0,0 1 0,0 1 0,37 25 0,-33-16 0,0 2 0,-2 1 0,0 1 0,-1 1 0,-2 1 0,0 1 0,21 37 0,-41-61 0,1 0 0,0 0 0,0 0 0,1 0 0,-1 0 0,0 0 0,1 0 0,-1 0 0,1-1 0,-1 1 0,1-1 0,0 1 0,0-1 0,0 1 0,0-1 0,0 0 0,0 0 0,0 0 0,0 0 0,0 0 0,1-1 0,-1 1 0,3 0 0,-1-2 0,-1 1 0,0-1 0,0 0 0,0 0 0,0-1 0,0 1 0,0-1 0,0 1 0,0-1 0,0 0 0,-1 0 0,1 0 0,-1 0 0,0-1 0,5-4 0,15-20 0,32-50 0,-35 47 0,38-45 0,-25 34 0,-30 38 0,0 1 0,0 0 0,-1-1 0,1 1 0,-1-1 0,0 0 0,0 1 0,0-1 0,0 0 0,0 0 0,0 1 0,-1-1 0,1 0 0,-1-4 0,0 6 0,-1 1 0,1-1 0,-1 0 0,1 1 0,-1-1 0,1 1 0,-1 0 0,0-1 0,1 1 0,-1-1 0,1 1 0,-1 0 0,0-1 0,1 1 0,-1 0 0,0 0 0,1 0 0,-1-1 0,0 1 0,0 0 0,1 0 0,-1 0 0,0 0 0,1 0 0,-1 0 0,0 0 0,0 1 0,1-1 0,-1 0 0,0 0 0,0 1 0,-27 8 0,24-7 0,-57 24-455,1 3 0,-96 63 0,137-79-6371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29:00.57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30:08.65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30:09.69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24575,'5'0'0,"2"0"-8191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30:32.26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0T11:30:40.49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24575,'5'0'0,"2"0"-8191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865010-6407-4519-BB95-D38250CE147A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3134B3-5958-4F1E-B96E-D0A61C90D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562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careers-service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uwtsd.careercentre.me/CV360" TargetMode="Externa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remind students that not all steps might be definite, and they may be able to skip some steps and achieve their goals.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3134B3-5958-4F1E-B96E-D0A61C90D91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48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students to both pages and ask them to find some roles that they find exciting. They can explore more about the roles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3134B3-5958-4F1E-B96E-D0A61C90D91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83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Signpost students to the resources available on this site https://www.uwtsd.ac.uk/careers/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647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Signpost students to the resources available on this site https://uwtsd.careercentre.me/programmes/?programmeID=Eq3A%2b2wtW%2fxDTwxez5W%2f4A%3d%3d</a:t>
            </a:r>
          </a:p>
          <a:p>
            <a:endParaRPr lang="en-GB" dirty="0"/>
          </a:p>
          <a:p>
            <a:r>
              <a:rPr lang="en-GB" dirty="0"/>
              <a:t>Explore the Career Possibilities page – “Making a career decision” as a class – each section involves short videos. Watch each resource in turn and allow students to make notes and reflect on what is stated in the videos.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24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to create a flow chart on slide 4 for their Career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3134B3-5958-4F1E-B96E-D0A61C90D91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9377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03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Careers Service | University of Wales Trinity Saint David</a:t>
            </a:r>
            <a:endParaRPr lang="en-GB" b="1" dirty="0"/>
          </a:p>
          <a:p>
            <a:r>
              <a:rPr lang="en-GB" b="1" dirty="0"/>
              <a:t>Guide them to CV Builder,  CV360 &amp; Sample CVs</a:t>
            </a:r>
          </a:p>
          <a:p>
            <a:r>
              <a:rPr lang="en-GB" dirty="0">
                <a:hlinkClick r:id="rId4"/>
              </a:rPr>
              <a:t>University of Wales Trinity Saint David</a:t>
            </a:r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3134B3-5958-4F1E-B96E-D0A61C90D91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7240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video describing cover letters will follow on next slide. </a:t>
            </a:r>
          </a:p>
          <a:p>
            <a:endParaRPr lang="en-GB" dirty="0"/>
          </a:p>
          <a:p>
            <a:r>
              <a:rPr lang="en-GB" dirty="0"/>
              <a:t>Resources relating to cover letters are available on the Career centre page in the CV and Applications section under “Applying for Jobs” </a:t>
            </a:r>
          </a:p>
          <a:p>
            <a:r>
              <a:rPr lang="en-GB" dirty="0"/>
              <a:t>https://uwtsd.careercentre.me/programmes/?programmeID=mLXLUwd7Xvm8enupleDOzw%3d%3d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226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907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956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5640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37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91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93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963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475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91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030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4648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05/12/2025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429534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0031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healthcareers.nhs.uk/explore-roles" TargetMode="External"/><Relationship Id="rId5" Type="http://schemas.openxmlformats.org/officeDocument/2006/relationships/hyperlink" Target="https://nationalcareers.service.gov.uk/explore-careers/all-careers" TargetMode="External"/><Relationship Id="rId4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areer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programmes/?programmeID=Eq3A%2b2wtW%2fxDTwxez5W%2f4A%3d%3d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2" Type="http://schemas.openxmlformats.org/officeDocument/2006/relationships/tags" Target="../tags/tag2.xml"/><Relationship Id="rId16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5" Type="http://schemas.openxmlformats.org/officeDocument/2006/relationships/tags" Target="../tags/tag5.xml"/><Relationship Id="rId15" Type="http://schemas.openxmlformats.org/officeDocument/2006/relationships/tags" Target="../tags/tag15.xml"/><Relationship Id="rId10" Type="http://schemas.openxmlformats.org/officeDocument/2006/relationships/tags" Target="../tags/tag10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tags" Target="../tags/tag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23.xml"/><Relationship Id="rId13" Type="http://schemas.openxmlformats.org/officeDocument/2006/relationships/tags" Target="../tags/tag28.xml"/><Relationship Id="rId3" Type="http://schemas.openxmlformats.org/officeDocument/2006/relationships/tags" Target="../tags/tag18.xml"/><Relationship Id="rId7" Type="http://schemas.openxmlformats.org/officeDocument/2006/relationships/tags" Target="../tags/tag22.xml"/><Relationship Id="rId12" Type="http://schemas.openxmlformats.org/officeDocument/2006/relationships/tags" Target="../tags/tag27.xml"/><Relationship Id="rId2" Type="http://schemas.openxmlformats.org/officeDocument/2006/relationships/tags" Target="../tags/tag17.xml"/><Relationship Id="rId16" Type="http://schemas.openxmlformats.org/officeDocument/2006/relationships/slideLayout" Target="../slideLayouts/slideLayout12.xml"/><Relationship Id="rId1" Type="http://schemas.openxmlformats.org/officeDocument/2006/relationships/tags" Target="../tags/tag16.xml"/><Relationship Id="rId6" Type="http://schemas.openxmlformats.org/officeDocument/2006/relationships/tags" Target="../tags/tag21.xml"/><Relationship Id="rId11" Type="http://schemas.openxmlformats.org/officeDocument/2006/relationships/tags" Target="../tags/tag26.xml"/><Relationship Id="rId5" Type="http://schemas.openxmlformats.org/officeDocument/2006/relationships/tags" Target="../tags/tag20.xml"/><Relationship Id="rId15" Type="http://schemas.openxmlformats.org/officeDocument/2006/relationships/tags" Target="../tags/tag30.xml"/><Relationship Id="rId10" Type="http://schemas.openxmlformats.org/officeDocument/2006/relationships/tags" Target="../tags/tag25.xml"/><Relationship Id="rId4" Type="http://schemas.openxmlformats.org/officeDocument/2006/relationships/tags" Target="../tags/tag19.xml"/><Relationship Id="rId9" Type="http://schemas.openxmlformats.org/officeDocument/2006/relationships/tags" Target="../tags/tag24.xml"/><Relationship Id="rId14" Type="http://schemas.openxmlformats.org/officeDocument/2006/relationships/tags" Target="../tags/tag2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2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2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7.png"/><Relationship Id="rId5" Type="http://schemas.openxmlformats.org/officeDocument/2006/relationships/customXml" Target="../ink/ink2.xml"/><Relationship Id="rId10" Type="http://schemas.openxmlformats.org/officeDocument/2006/relationships/image" Target="../media/image39.png"/><Relationship Id="rId4" Type="http://schemas.openxmlformats.org/officeDocument/2006/relationships/image" Target="../media/image36.png"/><Relationship Id="rId9" Type="http://schemas.openxmlformats.org/officeDocument/2006/relationships/customXml" Target="../ink/ink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customXml" Target="../ink/ink5.xml"/><Relationship Id="rId7" Type="http://schemas.openxmlformats.org/officeDocument/2006/relationships/customXml" Target="../ink/ink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customXml" Target="../ink/ink6.xml"/><Relationship Id="rId4" Type="http://schemas.openxmlformats.org/officeDocument/2006/relationships/image" Target="../media/image39.png"/><Relationship Id="rId9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cdvRKbSOY0" TargetMode="External"/><Relationship Id="rId2" Type="http://schemas.openxmlformats.org/officeDocument/2006/relationships/hyperlink" Target="https://www.youtube.com/watch?v=tuOoBPcBjp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F555C-55A0-44F6-6BF6-36853AE940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7528" y="1032764"/>
            <a:ext cx="4308672" cy="322404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500"/>
              <a:t>LCHS 4009 – Professional development within health &amp;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B25475-7499-5108-E027-F9EF7FC9EF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5756" y="5046281"/>
            <a:ext cx="4308672" cy="1172408"/>
          </a:xfrm>
        </p:spPr>
        <p:txBody>
          <a:bodyPr anchor="t">
            <a:normAutofit fontScale="92500" lnSpcReduction="10000"/>
          </a:bodyPr>
          <a:lstStyle/>
          <a:p>
            <a:r>
              <a:rPr lang="en-GB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Week – 1</a:t>
            </a:r>
          </a:p>
          <a:p>
            <a:r>
              <a:rPr lang="en-GB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Employment preparation in health &amp; social care</a:t>
            </a:r>
          </a:p>
        </p:txBody>
      </p:sp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718C5D04-6985-6C8C-7711-CFA1292ACF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33" r="12878"/>
          <a:stretch/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649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3769F-0C4D-B2E9-5133-F5D8EFB3F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GB"/>
              <a:t>Learning outcome of this session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EBC23F0-28D7-FBF7-915E-CAFD2BF54E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3672139"/>
              </p:ext>
            </p:extLst>
          </p:nvPr>
        </p:nvGraphicFramePr>
        <p:xfrm>
          <a:off x="640078" y="2062003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8AD2D15-2934-EF8A-4952-DFAF26519B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5798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EDB06-E177-E1F8-D07B-0C2D633EF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109728"/>
            <a:ext cx="10890929" cy="1097280"/>
          </a:xfrm>
        </p:spPr>
        <p:txBody>
          <a:bodyPr/>
          <a:lstStyle/>
          <a:p>
            <a:r>
              <a:rPr lang="en-GB"/>
              <a:t>Finding the right career?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BF49EF-8352-9A03-4FC8-8EF590F14B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299007"/>
              </p:ext>
            </p:extLst>
          </p:nvPr>
        </p:nvGraphicFramePr>
        <p:xfrm>
          <a:off x="640080" y="1333500"/>
          <a:ext cx="10890928" cy="4866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7306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A36AF-8CB7-48FB-C305-1485E7BFE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194" y="109728"/>
            <a:ext cx="10890929" cy="1097280"/>
          </a:xfrm>
        </p:spPr>
        <p:txBody>
          <a:bodyPr/>
          <a:lstStyle/>
          <a:p>
            <a:r>
              <a:rPr lang="en-GB" dirty="0"/>
              <a:t>Examples of a Career journey </a:t>
            </a:r>
          </a:p>
        </p:txBody>
      </p:sp>
      <p:pic>
        <p:nvPicPr>
          <p:cNvPr id="5" name="Content Placeholder 4" descr="A diagram of a family support worker&#10;&#10;AI-generated content may be incorrect.">
            <a:extLst>
              <a:ext uri="{FF2B5EF4-FFF2-40B4-BE49-F238E27FC236}">
                <a16:creationId xmlns:a16="http://schemas.microsoft.com/office/drawing/2014/main" id="{746B3CE6-F59F-EF1B-1A53-67D81BC73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4877" y="1207008"/>
            <a:ext cx="3328458" cy="4992688"/>
          </a:xfrm>
        </p:spPr>
      </p:pic>
      <p:pic>
        <p:nvPicPr>
          <p:cNvPr id="7" name="Picture 6" descr="A diagram of a nursing associate&#10;&#10;AI-generated content may be incorrect.">
            <a:extLst>
              <a:ext uri="{FF2B5EF4-FFF2-40B4-BE49-F238E27FC236}">
                <a16:creationId xmlns:a16="http://schemas.microsoft.com/office/drawing/2014/main" id="{C56A5D98-6CE2-73B7-645B-885FDEAC40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0" y="1012370"/>
            <a:ext cx="3897086" cy="5845629"/>
          </a:xfrm>
          <a:prstGeom prst="rect">
            <a:avLst/>
          </a:prstGeom>
        </p:spPr>
      </p:pic>
      <p:pic>
        <p:nvPicPr>
          <p:cNvPr id="9" name="Picture 8" descr="A diagram of therapy assistance&#10;&#10;AI-generated content may be incorrect.">
            <a:extLst>
              <a:ext uri="{FF2B5EF4-FFF2-40B4-BE49-F238E27FC236}">
                <a16:creationId xmlns:a16="http://schemas.microsoft.com/office/drawing/2014/main" id="{C064A13E-8E0E-BB33-EB93-AD4367F6C1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8403" y="1012370"/>
            <a:ext cx="3613111" cy="5419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839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3D6FA-CF9B-2D10-CE38-74037487C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To achieve your dream career: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4F2BC9-A988-73FF-3A92-4558B157CF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787227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0852063-290C-5BED-5EF8-F5CB75C9CB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651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DDB901-2935-1554-EA27-1DD42CFC7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/>
              <a:t>Activity – 1- Career in health &amp; social care (HSC)- (15 minutes) </a:t>
            </a:r>
          </a:p>
        </p:txBody>
      </p: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DB68BF2B-4EA0-9074-D9D4-1D0ACF2414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3232" y="2857499"/>
            <a:ext cx="3125269" cy="3125269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672C8A8-6708-F4D6-FF5C-0FD0F844E8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799" y="960119"/>
            <a:ext cx="5130210" cy="50226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career do you think is out there in HSC? </a:t>
            </a:r>
          </a:p>
          <a:p>
            <a:r>
              <a:rPr lang="en-US" dirty="0"/>
              <a:t>You can find different job roles in HSC from the following links:</a:t>
            </a:r>
          </a:p>
          <a:p>
            <a:pPr lvl="1"/>
            <a:r>
              <a:rPr lang="en-US" dirty="0">
                <a:hlinkClick r:id="rId5"/>
              </a:rPr>
              <a:t>View all careers | National Careers Service</a:t>
            </a:r>
            <a:r>
              <a:rPr lang="en-US" dirty="0"/>
              <a:t> – Categories like Healthcare, Social Care, Teaching &amp; education, etc., could be explored to find a career for you. </a:t>
            </a:r>
          </a:p>
          <a:p>
            <a:pPr lvl="1"/>
            <a:r>
              <a:rPr lang="en-US" dirty="0">
                <a:hlinkClick r:id="rId6"/>
              </a:rPr>
              <a:t>Explore roles | Health Careers</a:t>
            </a:r>
            <a:endParaRPr lang="en-US" dirty="0"/>
          </a:p>
          <a:p>
            <a:pPr marL="0" indent="0"/>
            <a:endParaRPr lang="en-US" dirty="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44FEF1F-F973-2AE2-837D-3A75D24AD7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603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112CAEF4-0315-4F64-9837-AD892D9D23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459" r="-2" b="-2"/>
          <a:stretch/>
        </p:blipFill>
        <p:spPr>
          <a:xfrm>
            <a:off x="6564087" y="1752599"/>
            <a:ext cx="4353024" cy="2444491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6F925C-BBEE-4D01-A7BB-B30B05679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806" y="335357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 dirty="0"/>
              <a:t>UWTSD Career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840EC-D558-41AB-9292-EEBF14ACC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88" y="1914288"/>
            <a:ext cx="5438898" cy="3862398"/>
          </a:xfrm>
          <a:solidFill>
            <a:schemeClr val="bg1">
              <a:lumMod val="95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At UWTSD, we have a dedicated team of Career Advisors. </a:t>
            </a:r>
          </a:p>
          <a:p>
            <a:r>
              <a:rPr lang="en-GB" sz="2000" dirty="0"/>
              <a:t>In the Institute of Inner City Learning (IICL), we have on-site career advisors that you can arrange face-to-face meetings with. </a:t>
            </a:r>
          </a:p>
          <a:p>
            <a:r>
              <a:rPr lang="en-GB" sz="2000" dirty="0"/>
              <a:t>UWTSD also provide a host of career-focused online support tools. </a:t>
            </a:r>
          </a:p>
          <a:p>
            <a:r>
              <a:rPr lang="en-GB" sz="2000" dirty="0"/>
              <a:t>Let’s explore </a:t>
            </a:r>
            <a:r>
              <a:rPr lang="en-GB" sz="2000" dirty="0">
                <a:hlinkClick r:id="rId3"/>
              </a:rPr>
              <a:t>the UWTSD Student Careers Service Homepage</a:t>
            </a:r>
            <a:r>
              <a:rPr lang="en-GB" sz="2000" dirty="0"/>
              <a:t> before trying out one of the tools.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90F8A6-FB2A-00DF-FA46-49B92D68B2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066313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78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0703F-C4A5-41F1-A002-CD22B9A6A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27" y="1265660"/>
            <a:ext cx="5277333" cy="1325563"/>
          </a:xfrm>
        </p:spPr>
        <p:txBody>
          <a:bodyPr>
            <a:normAutofit/>
          </a:bodyPr>
          <a:lstStyle/>
          <a:p>
            <a:r>
              <a:rPr lang="en-GB" dirty="0"/>
              <a:t>Making a career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A3D2E-541C-46BC-A61D-DC9112A2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37" y="2815229"/>
            <a:ext cx="5329923" cy="34259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Together we will explore the video resources in the “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Making a career decision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section of the Career Possibilities page.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notes on what is said and be ready to discuss your reflections 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765B21-5B8A-4DC0-8AF1-349F3AFE8B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774" y="902380"/>
            <a:ext cx="3028386" cy="1143067"/>
          </a:xfrm>
          <a:prstGeom prst="rect">
            <a:avLst/>
          </a:prstGeom>
        </p:spPr>
      </p:pic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53D07035-E4E6-4C49-92E2-4FDF708B65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9366" y="3355767"/>
            <a:ext cx="1741359" cy="180140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5F573F1-6944-489F-82BC-1842C019911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1762" r="48328" b="4740"/>
          <a:stretch/>
        </p:blipFill>
        <p:spPr>
          <a:xfrm>
            <a:off x="9322924" y="5277505"/>
            <a:ext cx="2599239" cy="7761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C0B756-BBEB-F8AE-25D8-31195E896B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84096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383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5B78A-BD02-DBAC-50E7-2BED78DAB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Activity -2 (15 minutes) What Health &amp; Social Care (HSC) career are you interested in pursuing?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4D010A-B5D2-2681-9535-AFEBEE6DEB9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68776951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4879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EE23B-5D41-421B-A39B-58CED2932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195944"/>
            <a:ext cx="10890929" cy="1097280"/>
          </a:xfrm>
        </p:spPr>
        <p:txBody>
          <a:bodyPr/>
          <a:lstStyle/>
          <a:p>
            <a:r>
              <a:rPr lang="en-GB" dirty="0"/>
              <a:t>Outcome of Activity 1 &amp;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133432-E6E1-2D31-2600-EF86279E2B3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347651"/>
              </p:ext>
            </p:extLst>
          </p:nvPr>
        </p:nvGraphicFramePr>
        <p:xfrm>
          <a:off x="838200" y="1798320"/>
          <a:ext cx="10515600" cy="4429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C23452E-F722-EE71-E81A-4065F520D7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281003"/>
            <a:ext cx="12192000" cy="576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663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007CEE95-4CE3-DD45-B09A-C9D7624D0C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/>
          <a:stretch/>
        </p:blipFill>
        <p:spPr>
          <a:xfrm>
            <a:off x="-1" y="10"/>
            <a:ext cx="12191999" cy="685798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50741CA-59A3-4426-8205-D763C968E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E09EA-5DE3-B5C6-73F0-F68577189E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2583874"/>
            <a:ext cx="5296829" cy="2884767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Job searching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05D162C-996E-4B39-A3EF-DB9D0EEF2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7529" y="5832424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7008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would you look today if you wanted to find an HSC job?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A7F0CB8-63F3-459E-A33C-1037B6CD81AD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1D41C3C-1D8E-4940-88DF-88CF35BE5814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EEC9D5A9-1D13-40DD-903D-30D3E8965680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276844C-C924-4E4B-8D34-7AD5CF8DF5C0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78D9299-D450-467A-8E4F-C67BB34CF028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1973EB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1973EB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049283-CA61-4B88-9F1B-AB6C082101AD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7DE9F1-2899-42B7-9618-2FA1BCDDF9EF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151-535-772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would you look today if you wanted to find an HSC job?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41D3CA3-96AC-4DA5-96F6-23A3974891F5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6DD0AA3-DBA0-4437-977A-FB7B59719BD1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28E26ECB-157F-43F7-A0C2-7612F7AC4141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FEA166C-D406-4225-A002-53E00A6F478C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D5A268-2DEF-4801-A5C9-4D86AE3833FD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E83075-40B3-42AD-8F21-322632D22EA9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151-535-772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A0BD278-BDB6-459B-99AF-BA4205F84B3E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40000"/>
              <a:alpha val="40000"/>
              <a:alpha val="40000"/>
              <a:alpha val="4000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40000"/>
                <a:alpha val="40000"/>
                <a:alpha val="40000"/>
                <a:alpha val="4000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58180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E7DCF-E44C-6B1F-1182-C8E73C66D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Effective Job Search Strategies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CEF945-98F1-A14C-EEE4-09074E361A1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78333969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4C4925D-7B5A-428F-7F2E-B274AB4FBB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788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A9F4A-F839-4226-8E5C-B08BD7B0F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Activity- 3 -20 minutes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798694-8824-3367-AB56-919E7FFB138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561683506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49564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7FBFD-4334-8E6D-C4BD-966A8452E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7528" y="1032764"/>
            <a:ext cx="4308672" cy="3224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CV writing </a:t>
            </a:r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962D4BD7-AE70-F1C1-CB8A-C78A5C2E4D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39" r="-1" b="-1"/>
          <a:stretch/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2C15390D-2A24-8918-5A19-4F6A635B4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6095884"/>
            <a:ext cx="1219198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228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AAD2-9E57-4D6A-B7D8-EB866A236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50814"/>
            <a:ext cx="10890929" cy="1097280"/>
          </a:xfrm>
        </p:spPr>
        <p:txBody>
          <a:bodyPr/>
          <a:lstStyle/>
          <a:p>
            <a:r>
              <a:rPr lang="en-GB" dirty="0"/>
              <a:t>What is a CV ?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E4315F-05BD-4C28-BF57-8B7062FE7FCF}"/>
              </a:ext>
            </a:extLst>
          </p:cNvPr>
          <p:cNvGrpSpPr/>
          <p:nvPr/>
        </p:nvGrpSpPr>
        <p:grpSpPr>
          <a:xfrm>
            <a:off x="1117600" y="1565017"/>
            <a:ext cx="10236200" cy="1901909"/>
            <a:chOff x="919479" y="1330545"/>
            <a:chExt cx="10236200" cy="1901909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4F5B42-B5AE-46D3-8A10-34B70EEFA454}"/>
                </a:ext>
              </a:extLst>
            </p:cNvPr>
            <p:cNvSpPr/>
            <p:nvPr/>
          </p:nvSpPr>
          <p:spPr>
            <a:xfrm>
              <a:off x="919479" y="1330545"/>
              <a:ext cx="10236200" cy="1747900"/>
            </a:xfrm>
            <a:custGeom>
              <a:avLst/>
              <a:gdLst>
                <a:gd name="connsiteX0" fmla="*/ 0 w 10236200"/>
                <a:gd name="connsiteY0" fmla="*/ 156314 h 1563143"/>
                <a:gd name="connsiteX1" fmla="*/ 156314 w 10236200"/>
                <a:gd name="connsiteY1" fmla="*/ 0 h 1563143"/>
                <a:gd name="connsiteX2" fmla="*/ 10079886 w 10236200"/>
                <a:gd name="connsiteY2" fmla="*/ 0 h 1563143"/>
                <a:gd name="connsiteX3" fmla="*/ 10236200 w 10236200"/>
                <a:gd name="connsiteY3" fmla="*/ 156314 h 1563143"/>
                <a:gd name="connsiteX4" fmla="*/ 10236200 w 10236200"/>
                <a:gd name="connsiteY4" fmla="*/ 1406829 h 1563143"/>
                <a:gd name="connsiteX5" fmla="*/ 10079886 w 10236200"/>
                <a:gd name="connsiteY5" fmla="*/ 1563143 h 1563143"/>
                <a:gd name="connsiteX6" fmla="*/ 156314 w 10236200"/>
                <a:gd name="connsiteY6" fmla="*/ 1563143 h 1563143"/>
                <a:gd name="connsiteX7" fmla="*/ 0 w 10236200"/>
                <a:gd name="connsiteY7" fmla="*/ 1406829 h 1563143"/>
                <a:gd name="connsiteX8" fmla="*/ 0 w 10236200"/>
                <a:gd name="connsiteY8" fmla="*/ 156314 h 1563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36200" h="1563143">
                  <a:moveTo>
                    <a:pt x="0" y="156314"/>
                  </a:moveTo>
                  <a:cubicBezTo>
                    <a:pt x="0" y="69984"/>
                    <a:pt x="69984" y="0"/>
                    <a:pt x="156314" y="0"/>
                  </a:cubicBezTo>
                  <a:lnTo>
                    <a:pt x="10079886" y="0"/>
                  </a:lnTo>
                  <a:cubicBezTo>
                    <a:pt x="10166216" y="0"/>
                    <a:pt x="10236200" y="69984"/>
                    <a:pt x="10236200" y="156314"/>
                  </a:cubicBezTo>
                  <a:lnTo>
                    <a:pt x="10236200" y="1406829"/>
                  </a:lnTo>
                  <a:cubicBezTo>
                    <a:pt x="10236200" y="1493159"/>
                    <a:pt x="10166216" y="1563143"/>
                    <a:pt x="10079886" y="1563143"/>
                  </a:cubicBezTo>
                  <a:lnTo>
                    <a:pt x="156314" y="1563143"/>
                  </a:lnTo>
                  <a:cubicBezTo>
                    <a:pt x="69984" y="1563143"/>
                    <a:pt x="0" y="1493159"/>
                    <a:pt x="0" y="1406829"/>
                  </a:cubicBezTo>
                  <a:lnTo>
                    <a:pt x="0" y="15631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06424" tIns="102870" rIns="102871" bIns="102870" numCol="1" spcCol="1270" anchor="t" anchorCtr="0">
              <a:noAutofit/>
            </a:bodyPr>
            <a:lstStyle/>
            <a:p>
              <a:pPr marL="0" lvl="0" indent="0" algn="l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700" kern="1200" dirty="0"/>
                <a:t>The term CV stands for Curriculum Vitae </a:t>
              </a:r>
            </a:p>
            <a:p>
              <a:pPr marL="228600" lvl="1" indent="-228600" algn="l" defTabSz="9334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100" kern="1200" dirty="0"/>
                <a:t>This is a Latin term meaning Course of Life. </a:t>
              </a:r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54E9BAD4-BCC9-49D8-A02F-A993297DF12E}"/>
                </a:ext>
              </a:extLst>
            </p:cNvPr>
            <p:cNvSpPr/>
            <p:nvPr/>
          </p:nvSpPr>
          <p:spPr>
            <a:xfrm>
              <a:off x="1273914" y="1981939"/>
              <a:ext cx="2047240" cy="1250515"/>
            </a:xfrm>
            <a:prstGeom prst="roundRect">
              <a:avLst>
                <a:gd name="adj" fmla="val 10000"/>
              </a:avLst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16000" b="-16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310D59D-FDB8-48B9-830D-195B5C1F1AD5}"/>
              </a:ext>
            </a:extLst>
          </p:cNvPr>
          <p:cNvGrpSpPr/>
          <p:nvPr/>
        </p:nvGrpSpPr>
        <p:grpSpPr>
          <a:xfrm>
            <a:off x="1117600" y="3545083"/>
            <a:ext cx="10236200" cy="1563143"/>
            <a:chOff x="1117600" y="3545083"/>
            <a:chExt cx="10236200" cy="156314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9A66E14-FC1B-4D08-AB0E-CF56ED0431C1}"/>
                </a:ext>
              </a:extLst>
            </p:cNvPr>
            <p:cNvSpPr/>
            <p:nvPr/>
          </p:nvSpPr>
          <p:spPr>
            <a:xfrm>
              <a:off x="1117600" y="3545083"/>
              <a:ext cx="10236200" cy="1563143"/>
            </a:xfrm>
            <a:custGeom>
              <a:avLst/>
              <a:gdLst>
                <a:gd name="connsiteX0" fmla="*/ 0 w 10236200"/>
                <a:gd name="connsiteY0" fmla="*/ 156314 h 1563143"/>
                <a:gd name="connsiteX1" fmla="*/ 156314 w 10236200"/>
                <a:gd name="connsiteY1" fmla="*/ 0 h 1563143"/>
                <a:gd name="connsiteX2" fmla="*/ 10079886 w 10236200"/>
                <a:gd name="connsiteY2" fmla="*/ 0 h 1563143"/>
                <a:gd name="connsiteX3" fmla="*/ 10236200 w 10236200"/>
                <a:gd name="connsiteY3" fmla="*/ 156314 h 1563143"/>
                <a:gd name="connsiteX4" fmla="*/ 10236200 w 10236200"/>
                <a:gd name="connsiteY4" fmla="*/ 1406829 h 1563143"/>
                <a:gd name="connsiteX5" fmla="*/ 10079886 w 10236200"/>
                <a:gd name="connsiteY5" fmla="*/ 1563143 h 1563143"/>
                <a:gd name="connsiteX6" fmla="*/ 156314 w 10236200"/>
                <a:gd name="connsiteY6" fmla="*/ 1563143 h 1563143"/>
                <a:gd name="connsiteX7" fmla="*/ 0 w 10236200"/>
                <a:gd name="connsiteY7" fmla="*/ 1406829 h 1563143"/>
                <a:gd name="connsiteX8" fmla="*/ 0 w 10236200"/>
                <a:gd name="connsiteY8" fmla="*/ 156314 h 1563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36200" h="1563143">
                  <a:moveTo>
                    <a:pt x="0" y="156314"/>
                  </a:moveTo>
                  <a:cubicBezTo>
                    <a:pt x="0" y="69984"/>
                    <a:pt x="69984" y="0"/>
                    <a:pt x="156314" y="0"/>
                  </a:cubicBezTo>
                  <a:lnTo>
                    <a:pt x="10079886" y="0"/>
                  </a:lnTo>
                  <a:cubicBezTo>
                    <a:pt x="10166216" y="0"/>
                    <a:pt x="10236200" y="69984"/>
                    <a:pt x="10236200" y="156314"/>
                  </a:cubicBezTo>
                  <a:lnTo>
                    <a:pt x="10236200" y="1406829"/>
                  </a:lnTo>
                  <a:cubicBezTo>
                    <a:pt x="10236200" y="1493159"/>
                    <a:pt x="10166216" y="1563143"/>
                    <a:pt x="10079886" y="1563143"/>
                  </a:cubicBezTo>
                  <a:lnTo>
                    <a:pt x="156314" y="1563143"/>
                  </a:lnTo>
                  <a:cubicBezTo>
                    <a:pt x="69984" y="1563143"/>
                    <a:pt x="0" y="1493159"/>
                    <a:pt x="0" y="1406829"/>
                  </a:cubicBezTo>
                  <a:lnTo>
                    <a:pt x="0" y="15631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06424" tIns="102870" rIns="102871" bIns="102870" numCol="1" spcCol="1270" anchor="t" anchorCtr="0">
              <a:noAutofit/>
            </a:bodyPr>
            <a:lstStyle/>
            <a:p>
              <a:pPr marL="0" lvl="0" indent="0" algn="l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700" kern="1200" dirty="0"/>
                <a:t>A CV is a written document providing a summary of you. </a:t>
              </a:r>
            </a:p>
            <a:p>
              <a:pPr marL="228600" lvl="1" indent="-228600" algn="l" defTabSz="9334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100" kern="1200" dirty="0"/>
                <a:t>Your CV should include: Contact information, Personal statement, Work history, Qualifications, Interests </a:t>
              </a:r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AF8CFFC6-A3CE-4352-821D-CB9754C77E46}"/>
                </a:ext>
              </a:extLst>
            </p:cNvPr>
            <p:cNvSpPr/>
            <p:nvPr/>
          </p:nvSpPr>
          <p:spPr>
            <a:xfrm>
              <a:off x="1273914" y="3701397"/>
              <a:ext cx="2047240" cy="1250515"/>
            </a:xfrm>
            <a:prstGeom prst="roundRect">
              <a:avLst>
                <a:gd name="adj" fmla="val 10000"/>
              </a:avLst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67000" b="-67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6801F35-52A2-6F1E-7306-D5B38DF588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49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C3AC4-8B32-3B3B-02A7-FEDADFE9F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Some tips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A44D89D-217A-2679-C876-91F7409B457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2498915"/>
              </p:ext>
            </p:extLst>
          </p:nvPr>
        </p:nvGraphicFramePr>
        <p:xfrm>
          <a:off x="4517591" y="118870"/>
          <a:ext cx="6797484" cy="5417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4A75C149-9671-E79B-8C8B-5DD005A1C8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9946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A4C7FD-2496-CA64-0566-F0D0230CC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Tips cont.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321478B-2B61-410E-B89C-00B6D887760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447288151"/>
              </p:ext>
            </p:extLst>
          </p:nvPr>
        </p:nvGraphicFramePr>
        <p:xfrm>
          <a:off x="5115659" y="313323"/>
          <a:ext cx="5969275" cy="5460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72B1CF6-052B-4816-456D-B6DF25E2C1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87164"/>
            <a:ext cx="9173855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7325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986B0-C16C-DB61-E8CD-16465752D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280"/>
            <a:ext cx="10890929" cy="1097280"/>
          </a:xfrm>
        </p:spPr>
        <p:txBody>
          <a:bodyPr/>
          <a:lstStyle/>
          <a:p>
            <a:r>
              <a:rPr lang="en-GB"/>
              <a:t>Tips cont.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734E2-EA0C-ECB2-FB4A-0EE5B7E67CF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Step 4: Include Other Relevant Skills or Interests, or Language proficiency or Trainings attended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Detail out the skills if you don’t have much experience to add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Step 5: Add References or a Reference Statement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can either: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the name and contact details of one or two referees if they have asked for references to be included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simply write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“References available on request”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at the end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B55CE6-7BA3-7D9A-8B38-73981AA72E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8573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0418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17318-23F4-BAA3-22A3-4A0CF8709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Activity- (10 minutes)</a:t>
            </a:r>
            <a:b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Treasure Hunt – Go to the UWTSD Career website &amp; explore the tools that will help to complete your CV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Top view of school supplies, headset, and iPad on a white surface">
            <a:extLst>
              <a:ext uri="{FF2B5EF4-FFF2-40B4-BE49-F238E27FC236}">
                <a16:creationId xmlns:a16="http://schemas.microsoft.com/office/drawing/2014/main" id="{66A10E6D-A80A-C52C-1D54-72D7D39E5D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2548" b="-1"/>
          <a:stretch/>
        </p:blipFill>
        <p:spPr>
          <a:xfrm>
            <a:off x="5261957" y="-173245"/>
            <a:ext cx="6930043" cy="57751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05004A-A2B4-8CCE-11CC-4DDB9630F7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107926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711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44E17-6E3F-AA62-B030-9145EE6D4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2144"/>
            <a:ext cx="10890929" cy="1097280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5ED8E53-06B8-858C-9750-35A26B7C575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B391B5E-D01D-2E85-61FE-60AFF6ADF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783" y="0"/>
            <a:ext cx="11032434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892F7767-EEEA-1B1A-3C90-905886A13113}"/>
                  </a:ext>
                </a:extLst>
              </p14:cNvPr>
              <p14:cNvContentPartPr/>
              <p14:nvPr/>
            </p14:nvContentPartPr>
            <p14:xfrm>
              <a:off x="9149829" y="628760"/>
              <a:ext cx="1009440" cy="10094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892F7767-EEEA-1B1A-3C90-905886A1311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143709" y="622640"/>
                <a:ext cx="1021680" cy="102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101FA86-FE7F-CF8F-95B3-583B5582C916}"/>
                  </a:ext>
                </a:extLst>
              </p14:cNvPr>
              <p14:cNvContentPartPr/>
              <p14:nvPr/>
            </p14:nvContentPartPr>
            <p14:xfrm>
              <a:off x="9611726" y="500486"/>
              <a:ext cx="360" cy="4672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101FA86-FE7F-CF8F-95B3-583B5582C91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605606" y="494366"/>
                <a:ext cx="12600" cy="47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9F765E61-C5A3-7A7D-734A-4E0C929C6E87}"/>
                  </a:ext>
                </a:extLst>
              </p14:cNvPr>
              <p14:cNvContentPartPr/>
              <p14:nvPr/>
            </p14:nvContentPartPr>
            <p14:xfrm>
              <a:off x="9470246" y="816206"/>
              <a:ext cx="277200" cy="126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9F765E61-C5A3-7A7D-734A-4E0C929C6E8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464126" y="810086"/>
                <a:ext cx="289440" cy="13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14E3473E-EE31-D1BC-BD87-71107C5F92F0}"/>
                  </a:ext>
                </a:extLst>
              </p14:cNvPr>
              <p14:cNvContentPartPr/>
              <p14:nvPr/>
            </p14:nvContentPartPr>
            <p14:xfrm>
              <a:off x="10972886" y="3200486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14E3473E-EE31-D1BC-BD87-71107C5F92F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966766" y="3194366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305848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ED5D3A-B7EB-BC4D-0EF1-E20E704A6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326" y="2415941"/>
            <a:ext cx="6980274" cy="29966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dirty="0"/>
              <a:t>Cover letter writing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58426BAD-2C99-1B14-0CEF-B5A0B658FC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4388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F0CE4A7-1410-4844-9EC8-EC25821FBBD8}"/>
              </a:ext>
            </a:extLst>
          </p:cNvPr>
          <p:cNvSpPr txBox="1"/>
          <p:nvPr/>
        </p:nvSpPr>
        <p:spPr>
          <a:xfrm>
            <a:off x="783772" y="-35261"/>
            <a:ext cx="68870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Cover Letter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C545840A-0D15-42B2-BCA6-0812EF9A1784}"/>
              </a:ext>
            </a:extLst>
          </p:cNvPr>
          <p:cNvSpPr/>
          <p:nvPr/>
        </p:nvSpPr>
        <p:spPr>
          <a:xfrm>
            <a:off x="827315" y="1538692"/>
            <a:ext cx="10624456" cy="1059702"/>
          </a:xfrm>
          <a:custGeom>
            <a:avLst/>
            <a:gdLst>
              <a:gd name="connsiteX0" fmla="*/ 0 w 10624456"/>
              <a:gd name="connsiteY0" fmla="*/ 131920 h 791505"/>
              <a:gd name="connsiteX1" fmla="*/ 131920 w 10624456"/>
              <a:gd name="connsiteY1" fmla="*/ 0 h 791505"/>
              <a:gd name="connsiteX2" fmla="*/ 10492536 w 10624456"/>
              <a:gd name="connsiteY2" fmla="*/ 0 h 791505"/>
              <a:gd name="connsiteX3" fmla="*/ 10624456 w 10624456"/>
              <a:gd name="connsiteY3" fmla="*/ 131920 h 791505"/>
              <a:gd name="connsiteX4" fmla="*/ 10624456 w 10624456"/>
              <a:gd name="connsiteY4" fmla="*/ 659585 h 791505"/>
              <a:gd name="connsiteX5" fmla="*/ 10492536 w 10624456"/>
              <a:gd name="connsiteY5" fmla="*/ 791505 h 791505"/>
              <a:gd name="connsiteX6" fmla="*/ 131920 w 10624456"/>
              <a:gd name="connsiteY6" fmla="*/ 791505 h 791505"/>
              <a:gd name="connsiteX7" fmla="*/ 0 w 10624456"/>
              <a:gd name="connsiteY7" fmla="*/ 659585 h 791505"/>
              <a:gd name="connsiteX8" fmla="*/ 0 w 10624456"/>
              <a:gd name="connsiteY8" fmla="*/ 131920 h 791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624456" h="791505">
                <a:moveTo>
                  <a:pt x="0" y="131920"/>
                </a:moveTo>
                <a:cubicBezTo>
                  <a:pt x="0" y="59063"/>
                  <a:pt x="59063" y="0"/>
                  <a:pt x="131920" y="0"/>
                </a:cubicBezTo>
                <a:lnTo>
                  <a:pt x="10492536" y="0"/>
                </a:lnTo>
                <a:cubicBezTo>
                  <a:pt x="10565393" y="0"/>
                  <a:pt x="10624456" y="59063"/>
                  <a:pt x="10624456" y="131920"/>
                </a:cubicBezTo>
                <a:lnTo>
                  <a:pt x="10624456" y="659585"/>
                </a:lnTo>
                <a:cubicBezTo>
                  <a:pt x="10624456" y="732442"/>
                  <a:pt x="10565393" y="791505"/>
                  <a:pt x="10492536" y="791505"/>
                </a:cubicBezTo>
                <a:lnTo>
                  <a:pt x="131920" y="791505"/>
                </a:lnTo>
                <a:cubicBezTo>
                  <a:pt x="59063" y="791505"/>
                  <a:pt x="0" y="732442"/>
                  <a:pt x="0" y="659585"/>
                </a:cubicBezTo>
                <a:lnTo>
                  <a:pt x="0" y="13192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4368" tIns="164368" rIns="164368" bIns="164368" numCol="1" spcCol="1270" anchor="ctr" anchorCtr="0">
            <a:noAutofit/>
          </a:bodyPr>
          <a:lstStyle/>
          <a:p>
            <a:pPr marL="0" lvl="0" indent="0" algn="l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300" kern="1200" dirty="0"/>
              <a:t>A cover letter is sent with a CV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15D9BA0-5F73-4927-A163-284AE3B3C033}"/>
              </a:ext>
            </a:extLst>
          </p:cNvPr>
          <p:cNvSpPr/>
          <p:nvPr/>
        </p:nvSpPr>
        <p:spPr>
          <a:xfrm>
            <a:off x="827315" y="2584215"/>
            <a:ext cx="10624456" cy="1138338"/>
          </a:xfrm>
          <a:custGeom>
            <a:avLst/>
            <a:gdLst>
              <a:gd name="connsiteX0" fmla="*/ 0 w 10624456"/>
              <a:gd name="connsiteY0" fmla="*/ 0 h 819720"/>
              <a:gd name="connsiteX1" fmla="*/ 10624456 w 10624456"/>
              <a:gd name="connsiteY1" fmla="*/ 0 h 819720"/>
              <a:gd name="connsiteX2" fmla="*/ 10624456 w 10624456"/>
              <a:gd name="connsiteY2" fmla="*/ 819720 h 819720"/>
              <a:gd name="connsiteX3" fmla="*/ 0 w 10624456"/>
              <a:gd name="connsiteY3" fmla="*/ 819720 h 819720"/>
              <a:gd name="connsiteX4" fmla="*/ 0 w 10624456"/>
              <a:gd name="connsiteY4" fmla="*/ 0 h 819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24456" h="819720">
                <a:moveTo>
                  <a:pt x="0" y="0"/>
                </a:moveTo>
                <a:lnTo>
                  <a:pt x="10624456" y="0"/>
                </a:lnTo>
                <a:lnTo>
                  <a:pt x="10624456" y="819720"/>
                </a:lnTo>
                <a:lnTo>
                  <a:pt x="0" y="8197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37326" tIns="41910" rIns="234696" bIns="41910" numCol="1" spcCol="1270" anchor="t" anchorCtr="0">
            <a:noAutofit/>
          </a:bodyPr>
          <a:lstStyle/>
          <a:p>
            <a:pPr marL="228600" lvl="1" indent="-228600" algn="l" defTabSz="115570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har char="•"/>
            </a:pPr>
            <a:r>
              <a:rPr lang="en-GB" sz="2600" kern="1200" dirty="0"/>
              <a:t>If you are applying via email, ensure that you include the cover letter text within the email to make a strong and professional</a:t>
            </a:r>
          </a:p>
          <a:p>
            <a:pPr marL="228600" lvl="1" indent="-228600" algn="l" defTabSz="115570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har char="•"/>
            </a:pPr>
            <a:r>
              <a:rPr lang="en-GB" sz="2600" kern="1200" dirty="0"/>
              <a:t> first impression.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F33C9DD-D45F-4125-A9C9-9F6B66F70711}"/>
              </a:ext>
            </a:extLst>
          </p:cNvPr>
          <p:cNvSpPr/>
          <p:nvPr/>
        </p:nvSpPr>
        <p:spPr>
          <a:xfrm>
            <a:off x="783772" y="3863854"/>
            <a:ext cx="10624456" cy="791505"/>
          </a:xfrm>
          <a:custGeom>
            <a:avLst/>
            <a:gdLst>
              <a:gd name="connsiteX0" fmla="*/ 0 w 10624456"/>
              <a:gd name="connsiteY0" fmla="*/ 131920 h 791505"/>
              <a:gd name="connsiteX1" fmla="*/ 131920 w 10624456"/>
              <a:gd name="connsiteY1" fmla="*/ 0 h 791505"/>
              <a:gd name="connsiteX2" fmla="*/ 10492536 w 10624456"/>
              <a:gd name="connsiteY2" fmla="*/ 0 h 791505"/>
              <a:gd name="connsiteX3" fmla="*/ 10624456 w 10624456"/>
              <a:gd name="connsiteY3" fmla="*/ 131920 h 791505"/>
              <a:gd name="connsiteX4" fmla="*/ 10624456 w 10624456"/>
              <a:gd name="connsiteY4" fmla="*/ 659585 h 791505"/>
              <a:gd name="connsiteX5" fmla="*/ 10492536 w 10624456"/>
              <a:gd name="connsiteY5" fmla="*/ 791505 h 791505"/>
              <a:gd name="connsiteX6" fmla="*/ 131920 w 10624456"/>
              <a:gd name="connsiteY6" fmla="*/ 791505 h 791505"/>
              <a:gd name="connsiteX7" fmla="*/ 0 w 10624456"/>
              <a:gd name="connsiteY7" fmla="*/ 659585 h 791505"/>
              <a:gd name="connsiteX8" fmla="*/ 0 w 10624456"/>
              <a:gd name="connsiteY8" fmla="*/ 131920 h 791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624456" h="791505">
                <a:moveTo>
                  <a:pt x="0" y="131920"/>
                </a:moveTo>
                <a:cubicBezTo>
                  <a:pt x="0" y="59063"/>
                  <a:pt x="59063" y="0"/>
                  <a:pt x="131920" y="0"/>
                </a:cubicBezTo>
                <a:lnTo>
                  <a:pt x="10492536" y="0"/>
                </a:lnTo>
                <a:cubicBezTo>
                  <a:pt x="10565393" y="0"/>
                  <a:pt x="10624456" y="59063"/>
                  <a:pt x="10624456" y="131920"/>
                </a:cubicBezTo>
                <a:lnTo>
                  <a:pt x="10624456" y="659585"/>
                </a:lnTo>
                <a:cubicBezTo>
                  <a:pt x="10624456" y="732442"/>
                  <a:pt x="10565393" y="791505"/>
                  <a:pt x="10492536" y="791505"/>
                </a:cubicBezTo>
                <a:lnTo>
                  <a:pt x="131920" y="791505"/>
                </a:lnTo>
                <a:cubicBezTo>
                  <a:pt x="59063" y="791505"/>
                  <a:pt x="0" y="732442"/>
                  <a:pt x="0" y="659585"/>
                </a:cubicBezTo>
                <a:lnTo>
                  <a:pt x="0" y="13192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4368" tIns="164368" rIns="164368" bIns="164368" numCol="1" spcCol="1270" anchor="ctr" anchorCtr="0">
            <a:noAutofit/>
          </a:bodyPr>
          <a:lstStyle/>
          <a:p>
            <a:pPr marL="0" lvl="0" indent="0" algn="l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300" kern="1200" dirty="0"/>
              <a:t>Written directly for the employer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C8FD51D-B5C4-4275-AC32-DA20B17F2928}"/>
              </a:ext>
            </a:extLst>
          </p:cNvPr>
          <p:cNvSpPr/>
          <p:nvPr/>
        </p:nvSpPr>
        <p:spPr>
          <a:xfrm>
            <a:off x="827315" y="4865949"/>
            <a:ext cx="10624456" cy="1008484"/>
          </a:xfrm>
          <a:custGeom>
            <a:avLst/>
            <a:gdLst>
              <a:gd name="connsiteX0" fmla="*/ 0 w 10624456"/>
              <a:gd name="connsiteY0" fmla="*/ 0 h 819720"/>
              <a:gd name="connsiteX1" fmla="*/ 10624456 w 10624456"/>
              <a:gd name="connsiteY1" fmla="*/ 0 h 819720"/>
              <a:gd name="connsiteX2" fmla="*/ 10624456 w 10624456"/>
              <a:gd name="connsiteY2" fmla="*/ 819720 h 819720"/>
              <a:gd name="connsiteX3" fmla="*/ 0 w 10624456"/>
              <a:gd name="connsiteY3" fmla="*/ 819720 h 819720"/>
              <a:gd name="connsiteX4" fmla="*/ 0 w 10624456"/>
              <a:gd name="connsiteY4" fmla="*/ 0 h 819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24456" h="819720">
                <a:moveTo>
                  <a:pt x="0" y="0"/>
                </a:moveTo>
                <a:lnTo>
                  <a:pt x="10624456" y="0"/>
                </a:lnTo>
                <a:lnTo>
                  <a:pt x="10624456" y="819720"/>
                </a:lnTo>
                <a:lnTo>
                  <a:pt x="0" y="8197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37326" tIns="41910" rIns="234696" bIns="41910" numCol="1" spcCol="1270" anchor="t" anchorCtr="0">
            <a:noAutofit/>
          </a:bodyPr>
          <a:lstStyle/>
          <a:p>
            <a:pPr marL="228600" lvl="1" indent="-228600" algn="l" defTabSz="115570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har char="•"/>
            </a:pPr>
            <a:r>
              <a:rPr lang="en-GB" sz="2600" kern="1200" dirty="0"/>
              <a:t>A cover letter must be </a:t>
            </a:r>
            <a:r>
              <a:rPr lang="en-GB" sz="2600" b="1" kern="1200" dirty="0"/>
              <a:t>specific</a:t>
            </a:r>
            <a:r>
              <a:rPr lang="en-GB" sz="2600" kern="1200" dirty="0"/>
              <a:t> to the company and job role that you are applying for.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3B3F4420-02E6-8147-21EE-78DA0FA83457}"/>
                  </a:ext>
                </a:extLst>
              </p14:cNvPr>
              <p14:cNvContentPartPr/>
              <p14:nvPr/>
            </p14:nvContentPartPr>
            <p14:xfrm>
              <a:off x="3069446" y="1741406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3B3F4420-02E6-8147-21EE-78DA0FA8345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63326" y="1735286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D473B28-F674-FF07-4D13-1754CA181A9A}"/>
                  </a:ext>
                </a:extLst>
              </p14:cNvPr>
              <p14:cNvContentPartPr/>
              <p14:nvPr/>
            </p14:nvContentPartPr>
            <p14:xfrm>
              <a:off x="2481566" y="2819246"/>
              <a:ext cx="468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D473B28-F674-FF07-4D13-1754CA181A9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75446" y="2813126"/>
                <a:ext cx="1692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C81B268-E876-7613-240D-696F2099DA58}"/>
                  </a:ext>
                </a:extLst>
              </p14:cNvPr>
              <p14:cNvContentPartPr/>
              <p14:nvPr/>
            </p14:nvContentPartPr>
            <p14:xfrm>
              <a:off x="6302606" y="-163354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C81B268-E876-7613-240D-696F2099DA5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296486" y="-169474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644EAAF-BAC1-43D9-0BAF-C16AA91683F3}"/>
                  </a:ext>
                </a:extLst>
              </p14:cNvPr>
              <p14:cNvContentPartPr/>
              <p14:nvPr/>
            </p14:nvContentPartPr>
            <p14:xfrm>
              <a:off x="2764886" y="2438366"/>
              <a:ext cx="468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644EAAF-BAC1-43D9-0BAF-C16AA91683F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58766" y="2432246"/>
                <a:ext cx="1692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13" name="Picture 12">
            <a:extLst>
              <a:ext uri="{FF2B5EF4-FFF2-40B4-BE49-F238E27FC236}">
                <a16:creationId xmlns:a16="http://schemas.microsoft.com/office/drawing/2014/main" id="{DE364C05-6714-0B3B-C5D4-1A591647D2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6085023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37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25D43-E5DA-2B49-85FE-CB79CFB4C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211394"/>
            <a:ext cx="10890929" cy="1097280"/>
          </a:xfrm>
        </p:spPr>
        <p:txBody>
          <a:bodyPr/>
          <a:lstStyle/>
          <a:p>
            <a:r>
              <a:rPr lang="en-GB" dirty="0"/>
              <a:t>Some useful 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E3D7C-F364-F2BA-5B1A-F54FAFA9A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27123"/>
            <a:ext cx="10890928" cy="4272509"/>
          </a:xfrm>
        </p:spPr>
        <p:txBody>
          <a:bodyPr/>
          <a:lstStyle/>
          <a:p>
            <a:r>
              <a:rPr lang="en-GB" dirty="0">
                <a:hlinkClick r:id="rId2"/>
              </a:rPr>
              <a:t>Top Tips for Writing a Good Cover Letter | with Julia Hilton, Oxford University Careers Adviser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3A674B-BD3D-DE45-A7D7-A1D9EE20E32F}"/>
              </a:ext>
            </a:extLst>
          </p:cNvPr>
          <p:cNvSpPr txBox="1"/>
          <p:nvPr/>
        </p:nvSpPr>
        <p:spPr>
          <a:xfrm>
            <a:off x="772886" y="3105835"/>
            <a:ext cx="101128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How to Write a Powerful Cover Letter in 3 Simple Steps | Indeed Help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1A2D34-D57D-FC5A-1E77-6E4C653EB7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5363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7118733E-FC5A-66EF-A974-709E0896AE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3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5CCE1-108B-9582-BC70-3EBFE4F58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Homework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7683A-367B-E2C3-81CD-BADE13007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 cap="all" spc="300" dirty="0">
                <a:latin typeface="Arial" panose="020B0604020202020204" pitchFamily="34" charset="0"/>
                <a:cs typeface="Arial" panose="020B0604020202020204" pitchFamily="34" charset="0"/>
              </a:rPr>
              <a:t>Draft a CV &amp; Cover letter for the job you identified during Activity 3. Please note to tailor your CV &amp; CL to match the key skills required for the job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27E28B-E6D3-2D5D-ACCA-B545F48AF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95884"/>
            <a:ext cx="12191978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50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1A3CC-7F0D-3174-80C1-63F1B18A1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304801"/>
            <a:ext cx="10890929" cy="109728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5D5E0-C9BB-AAE3-AE92-B8FA2D9EA5B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Patton, W. and McMahon, M. (2021) </a:t>
            </a:r>
            <a:r>
              <a:rPr lang="en-GB" i="1" dirty="0"/>
              <a:t>Career development and systems theory : connecting theory and practice</a:t>
            </a:r>
            <a:r>
              <a:rPr lang="en-GB" dirty="0"/>
              <a:t>. Fourth edition. Leiden: Brill.</a:t>
            </a:r>
          </a:p>
          <a:p>
            <a:r>
              <a:rPr lang="en-GB" dirty="0"/>
              <a:t>Cottrell, S. (2021) </a:t>
            </a:r>
            <a:r>
              <a:rPr lang="en-GB" i="1" dirty="0"/>
              <a:t>Skills for success : personal development and employability</a:t>
            </a:r>
            <a:r>
              <a:rPr lang="en-GB" dirty="0"/>
              <a:t>. 4th edition. London: Red Globe Press.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75A072-8C37-341E-B203-726DFF2C5B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95894"/>
            <a:ext cx="12192000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29804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849201&quot;,&quot;questionSettings&quot;:{&quot;automaticpolltimer.enabled&quot;:&quot;false&quot;,&quot;polltimerMusic.src&quot;:&quot;/static/audios/vevox/chill.mp3&quot;,&quot;resultsonpollopen.enabled&quot;:&quot;1&quot;,&quot;polltimerMusic.enabled&quot;:&quot;true&quot;,&quot;voting.choiceResultFormat&quot;:&quot;%&quot;,&quot;resultsonpollclose.enabled&quot;:&quot;1&quot;},&quot;alias&quot;:&quot;&quot;,&quot;wordCloudQuestion&quot;:true,&quot;resultFormat&quot;:&quot;WORD_CLOUD2&quot;,&quot;text&quot;:&quot;&lt;p&gt;&lt;span&gt;&lt;strong&gt;Where would you look today if you wanted to find an HSC job?&amp;lt;/&lt;/strong&gt;&lt;/span&gt;&lt;/p&gt;&quot;,&quot;@type&quot;:&quot;OpenTextQuestion&quot;,&quot;correctAnswers&quot;:[],&quot;image&quot;:null}"/>
  <p:tag name="VEVOX.ORIGIN.SESSION.ID" val="745389"/>
  <p:tag name="VEVOX.ORIGIN.QUESTION.ID" val="4849201"/>
  <p:tag name="VEVOX.QUESTIONSLIDEID" val="275#1635377456/1032208416"/>
  <p:tag name="VEVOX.SLIDEFORMAT.VERSION" val="1.016"/>
  <p:tag name="VEVOX.ACCENTCATCHERS" val="[&quot;6&quot;,&quot;4&quot;,&quot;5&quot;,&quot;7&quot;,&quot;8&quot;,&quot;9&quot;]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&lt;span&gt;&lt;strong&gt;Where would you look today if you wanted to find an HSC job?&lt;/&lt;/strong&gt;&lt;/span&gt;&lt;/p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849201&quot;,&quot;questionSettings&quot;:{&quot;automaticpolltimer.enabled&quot;:&quot;false&quot;,&quot;polltimerMusic.src&quot;:&quot;/static/audios/vevox/chill.mp3&quot;,&quot;resultsonpollopen.enabled&quot;:&quot;1&quot;,&quot;polltimerMusic.enabled&quot;:&quot;true&quot;,&quot;voting.choiceResultFormat&quot;:&quot;%&quot;,&quot;resultsonpollclose.enabled&quot;:&quot;1&quot;},&quot;alias&quot;:&quot;&quot;,&quot;wordCloudQuestion&quot;:true,&quot;resultFormat&quot;:&quot;WORD_CLOUD2&quot;,&quot;text&quot;:&quot;&lt;p&gt;&lt;span&gt;&lt;strong&gt;Where would you look today if you wanted to find an HSC job?&amp;lt;/&lt;/strong&gt;&lt;/span&gt;&lt;/p&gt;&quot;,&quot;@type&quot;:&quot;OpenTextQuestion&quot;,&quot;correctAnswers&quot;:[],&quot;image&quot;:null}"/>
  <p:tag name="VEVOX.QUESTIONSLIDEID" val="275#1635377456/1032208416"/>
  <p:tag name="VEVOX.SLIDEFORMAT.VERSION" val="1.016"/>
  <p:tag name="VEVOX.ACCENTCATCHERS" val="[&quot;6&quot;,&quot;4&quot;,&quot;5&quot;,&quot;7&quot;,&quot;8&quot;,&quot;9&quot;]"/>
  <p:tag name="VEVOX.HASRESULTS" val="tru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&lt;span&gt;&lt;strong&gt;Where would you look today if you wanted to find an HSC job?&lt;/&lt;/strong&gt;&lt;/span&gt;&lt;/p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BC283CC-F4F8-4827-8DF8-C485729DB41E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1329</Words>
  <Application>Microsoft Office PowerPoint</Application>
  <PresentationFormat>Widescreen</PresentationFormat>
  <Paragraphs>129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ADLaM Display</vt:lpstr>
      <vt:lpstr>Aptos</vt:lpstr>
      <vt:lpstr>Arial</vt:lpstr>
      <vt:lpstr>Grandview Display</vt:lpstr>
      <vt:lpstr>DashVTI</vt:lpstr>
      <vt:lpstr>LCHS 4009 – Professional development within health &amp; social care </vt:lpstr>
      <vt:lpstr>Learning outcome of this session</vt:lpstr>
      <vt:lpstr>Finding the right career? </vt:lpstr>
      <vt:lpstr>Examples of a Career journey </vt:lpstr>
      <vt:lpstr>To achieve your dream career: </vt:lpstr>
      <vt:lpstr>Activity – 1- Career in health &amp; social care (HSC)- (15 minutes) </vt:lpstr>
      <vt:lpstr>UWTSD Career resources </vt:lpstr>
      <vt:lpstr>Making a career decision</vt:lpstr>
      <vt:lpstr>Activity -2 (15 minutes) What Health &amp; Social Care (HSC) career are you interested in pursuing?</vt:lpstr>
      <vt:lpstr>Outcome of Activity 1 &amp; 2</vt:lpstr>
      <vt:lpstr>Job searching </vt:lpstr>
      <vt:lpstr>Where would you look today if you wanted to find an HSC job?</vt:lpstr>
      <vt:lpstr>Where would you look today if you wanted to find an HSC job?</vt:lpstr>
      <vt:lpstr>Effective Job Search Strategies </vt:lpstr>
      <vt:lpstr>Activity- 3 -20 minutes </vt:lpstr>
      <vt:lpstr>CV writing </vt:lpstr>
      <vt:lpstr>What is a CV ? </vt:lpstr>
      <vt:lpstr>Some tips</vt:lpstr>
      <vt:lpstr>Tips cont. </vt:lpstr>
      <vt:lpstr>Tips cont. </vt:lpstr>
      <vt:lpstr>Activity- (10 minutes)  Treasure Hunt – Go to the UWTSD Career website &amp; explore the tools that will help to complete your CV</vt:lpstr>
      <vt:lpstr>PowerPoint Presentation</vt:lpstr>
      <vt:lpstr>Cover letter writing </vt:lpstr>
      <vt:lpstr>PowerPoint Presentation</vt:lpstr>
      <vt:lpstr>Some useful videos</vt:lpstr>
      <vt:lpstr>Homework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Besty Jose</dc:creator>
  <cp:lastModifiedBy>Besty Jose</cp:lastModifiedBy>
  <cp:revision>16</cp:revision>
  <dcterms:created xsi:type="dcterms:W3CDTF">2025-05-08T13:28:20Z</dcterms:created>
  <dcterms:modified xsi:type="dcterms:W3CDTF">2025-05-12T07:34:43Z</dcterms:modified>
</cp:coreProperties>
</file>