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62" r:id="rId3"/>
    <p:sldId id="265" r:id="rId4"/>
    <p:sldId id="259" r:id="rId5"/>
    <p:sldId id="260" r:id="rId6"/>
    <p:sldId id="267" r:id="rId7"/>
    <p:sldId id="257" r:id="rId8"/>
    <p:sldId id="274" r:id="rId9"/>
    <p:sldId id="264" r:id="rId10"/>
    <p:sldId id="266" r:id="rId11"/>
    <p:sldId id="269" r:id="rId12"/>
    <p:sldId id="268" r:id="rId13"/>
    <p:sldId id="272" r:id="rId14"/>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C58E46-1C13-4C61-9749-9FC4D872A7AD}" v="24" dt="2022-07-15T11:59:32.300"/>
  </p1510:revLst>
</p1510:revInfo>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7EAEA"/>
          </a:solidFill>
        </a:fill>
      </a:tcStyle>
    </a:wholeTbl>
    <a:band1H>
      <a:tcStyle>
        <a:tcBdr/>
        <a:fill>
          <a:solidFill>
            <a:srgbClr val="EFD2D2"/>
          </a:solidFill>
        </a:fill>
      </a:tcStyle>
    </a:band1H>
    <a:band2H>
      <a:tcStyle>
        <a:tcBdr/>
      </a:tcStyle>
    </a:band2H>
    <a:band1V>
      <a:tcStyle>
        <a:tcBdr/>
        <a:fill>
          <a:solidFill>
            <a:srgbClr val="EFD2D2"/>
          </a:solidFill>
        </a:fill>
      </a:tcStyle>
    </a:band1V>
    <a:band2V>
      <a:tcStyle>
        <a:tcBdr/>
      </a:tcStyle>
    </a:band2V>
    <a:lastCol>
      <a:tcTxStyle b="on">
        <a:font>
          <a:latin typeface="+mn-lt"/>
          <a:ea typeface="+mn-ea"/>
          <a:cs typeface="+mn-cs"/>
        </a:font>
        <a:srgbClr val="FFFFFF"/>
      </a:tcTxStyle>
      <a:tcStyle>
        <a:tcBdr/>
        <a:fill>
          <a:solidFill>
            <a:srgbClr val="D45E5E"/>
          </a:solidFill>
        </a:fill>
      </a:tcStyle>
    </a:lastCol>
    <a:firstCol>
      <a:tcTxStyle b="on">
        <a:font>
          <a:latin typeface="+mn-lt"/>
          <a:ea typeface="+mn-ea"/>
          <a:cs typeface="+mn-cs"/>
        </a:font>
        <a:srgbClr val="FFFFFF"/>
      </a:tcTxStyle>
      <a:tcStyle>
        <a:tcBdr/>
        <a:fill>
          <a:solidFill>
            <a:srgbClr val="D45E5E"/>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D45E5E"/>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D45E5E"/>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2"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oslav Nikolov (2118366)" userId="f3e6090b-4d36-416e-ada9-e9e9ec5dc2a5" providerId="ADAL" clId="{57C58E46-1C13-4C61-9749-9FC4D872A7AD}"/>
    <pc:docChg chg="undo custSel addSld delSld modSld">
      <pc:chgData name="Radoslav Nikolov (2118366)" userId="f3e6090b-4d36-416e-ada9-e9e9ec5dc2a5" providerId="ADAL" clId="{57C58E46-1C13-4C61-9749-9FC4D872A7AD}" dt="2022-07-15T15:22:04.681" v="607"/>
      <pc:docMkLst>
        <pc:docMk/>
      </pc:docMkLst>
      <pc:sldChg chg="modSp mod">
        <pc:chgData name="Radoslav Nikolov (2118366)" userId="f3e6090b-4d36-416e-ada9-e9e9ec5dc2a5" providerId="ADAL" clId="{57C58E46-1C13-4C61-9749-9FC4D872A7AD}" dt="2022-07-08T09:07:06.925" v="69" actId="14100"/>
        <pc:sldMkLst>
          <pc:docMk/>
          <pc:sldMk cId="0" sldId="259"/>
        </pc:sldMkLst>
        <pc:picChg chg="mod">
          <ac:chgData name="Radoslav Nikolov (2118366)" userId="f3e6090b-4d36-416e-ada9-e9e9ec5dc2a5" providerId="ADAL" clId="{57C58E46-1C13-4C61-9749-9FC4D872A7AD}" dt="2022-07-08T09:07:06.925" v="69" actId="14100"/>
          <ac:picMkLst>
            <pc:docMk/>
            <pc:sldMk cId="0" sldId="259"/>
            <ac:picMk id="4" creationId="{6B6FD7C5-E831-FE29-D0D4-4FCFB29B2657}"/>
          </ac:picMkLst>
        </pc:picChg>
      </pc:sldChg>
      <pc:sldChg chg="modSp mod">
        <pc:chgData name="Radoslav Nikolov (2118366)" userId="f3e6090b-4d36-416e-ada9-e9e9ec5dc2a5" providerId="ADAL" clId="{57C58E46-1C13-4C61-9749-9FC4D872A7AD}" dt="2022-07-08T09:07:34.295" v="72" actId="14100"/>
        <pc:sldMkLst>
          <pc:docMk/>
          <pc:sldMk cId="0" sldId="262"/>
        </pc:sldMkLst>
        <pc:picChg chg="mod">
          <ac:chgData name="Radoslav Nikolov (2118366)" userId="f3e6090b-4d36-416e-ada9-e9e9ec5dc2a5" providerId="ADAL" clId="{57C58E46-1C13-4C61-9749-9FC4D872A7AD}" dt="2022-07-08T09:07:34.295" v="72" actId="14100"/>
          <ac:picMkLst>
            <pc:docMk/>
            <pc:sldMk cId="0" sldId="262"/>
            <ac:picMk id="3" creationId="{63A133D6-8031-159F-A211-535878EB5623}"/>
          </ac:picMkLst>
        </pc:picChg>
      </pc:sldChg>
      <pc:sldChg chg="modSp mod">
        <pc:chgData name="Radoslav Nikolov (2118366)" userId="f3e6090b-4d36-416e-ada9-e9e9ec5dc2a5" providerId="ADAL" clId="{57C58E46-1C13-4C61-9749-9FC4D872A7AD}" dt="2022-07-08T09:08:20.190" v="78" actId="14100"/>
        <pc:sldMkLst>
          <pc:docMk/>
          <pc:sldMk cId="1183538246" sldId="264"/>
        </pc:sldMkLst>
        <pc:picChg chg="mod">
          <ac:chgData name="Radoslav Nikolov (2118366)" userId="f3e6090b-4d36-416e-ada9-e9e9ec5dc2a5" providerId="ADAL" clId="{57C58E46-1C13-4C61-9749-9FC4D872A7AD}" dt="2022-07-08T09:08:20.190" v="78" actId="14100"/>
          <ac:picMkLst>
            <pc:docMk/>
            <pc:sldMk cId="1183538246" sldId="264"/>
            <ac:picMk id="6" creationId="{C4D7ADFD-BDEF-642A-F1E8-D4BEA909C1DB}"/>
          </ac:picMkLst>
        </pc:picChg>
      </pc:sldChg>
      <pc:sldChg chg="modSp mod">
        <pc:chgData name="Radoslav Nikolov (2118366)" userId="f3e6090b-4d36-416e-ada9-e9e9ec5dc2a5" providerId="ADAL" clId="{57C58E46-1C13-4C61-9749-9FC4D872A7AD}" dt="2022-07-08T09:08:05.094" v="77" actId="14100"/>
        <pc:sldMkLst>
          <pc:docMk/>
          <pc:sldMk cId="2890751435" sldId="265"/>
        </pc:sldMkLst>
        <pc:picChg chg="mod">
          <ac:chgData name="Radoslav Nikolov (2118366)" userId="f3e6090b-4d36-416e-ada9-e9e9ec5dc2a5" providerId="ADAL" clId="{57C58E46-1C13-4C61-9749-9FC4D872A7AD}" dt="2022-07-08T09:08:05.094" v="77" actId="14100"/>
          <ac:picMkLst>
            <pc:docMk/>
            <pc:sldMk cId="2890751435" sldId="265"/>
            <ac:picMk id="8" creationId="{245F98C9-F967-919F-B542-4B3BE668FFAC}"/>
          </ac:picMkLst>
        </pc:picChg>
      </pc:sldChg>
      <pc:sldChg chg="addSp delSp modSp mod">
        <pc:chgData name="Radoslav Nikolov (2118366)" userId="f3e6090b-4d36-416e-ada9-e9e9ec5dc2a5" providerId="ADAL" clId="{57C58E46-1C13-4C61-9749-9FC4D872A7AD}" dt="2022-07-08T09:08:29.883" v="79" actId="14100"/>
        <pc:sldMkLst>
          <pc:docMk/>
          <pc:sldMk cId="3117692395" sldId="266"/>
        </pc:sldMkLst>
        <pc:spChg chg="add del mod">
          <ac:chgData name="Radoslav Nikolov (2118366)" userId="f3e6090b-4d36-416e-ada9-e9e9ec5dc2a5" providerId="ADAL" clId="{57C58E46-1C13-4C61-9749-9FC4D872A7AD}" dt="2022-07-08T08:11:42.642" v="3"/>
          <ac:spMkLst>
            <pc:docMk/>
            <pc:sldMk cId="3117692395" sldId="266"/>
            <ac:spMk id="5" creationId="{3DF4A9CB-C81E-F147-E038-2EE754290F05}"/>
          </ac:spMkLst>
        </pc:spChg>
        <pc:picChg chg="add mod">
          <ac:chgData name="Radoslav Nikolov (2118366)" userId="f3e6090b-4d36-416e-ada9-e9e9ec5dc2a5" providerId="ADAL" clId="{57C58E46-1C13-4C61-9749-9FC4D872A7AD}" dt="2022-07-08T09:08:29.883" v="79" actId="14100"/>
          <ac:picMkLst>
            <pc:docMk/>
            <pc:sldMk cId="3117692395" sldId="266"/>
            <ac:picMk id="6" creationId="{92C66D17-1AEA-0AFD-6843-807DBD3C1707}"/>
          </ac:picMkLst>
        </pc:picChg>
        <pc:picChg chg="del">
          <ac:chgData name="Radoslav Nikolov (2118366)" userId="f3e6090b-4d36-416e-ada9-e9e9ec5dc2a5" providerId="ADAL" clId="{57C58E46-1C13-4C61-9749-9FC4D872A7AD}" dt="2022-07-08T08:11:21.685" v="0" actId="21"/>
          <ac:picMkLst>
            <pc:docMk/>
            <pc:sldMk cId="3117692395" sldId="266"/>
            <ac:picMk id="12" creationId="{7B826F7B-1FE7-8FE3-1C17-08B77CECAF61}"/>
          </ac:picMkLst>
        </pc:picChg>
      </pc:sldChg>
      <pc:sldChg chg="addSp delSp modSp mod">
        <pc:chgData name="Radoslav Nikolov (2118366)" userId="f3e6090b-4d36-416e-ada9-e9e9ec5dc2a5" providerId="ADAL" clId="{57C58E46-1C13-4C61-9749-9FC4D872A7AD}" dt="2022-07-10T15:42:34.783" v="85" actId="948"/>
        <pc:sldMkLst>
          <pc:docMk/>
          <pc:sldMk cId="3346045992" sldId="267"/>
        </pc:sldMkLst>
        <pc:spChg chg="mod">
          <ac:chgData name="Radoslav Nikolov (2118366)" userId="f3e6090b-4d36-416e-ada9-e9e9ec5dc2a5" providerId="ADAL" clId="{57C58E46-1C13-4C61-9749-9FC4D872A7AD}" dt="2022-07-10T15:42:34.783" v="85" actId="948"/>
          <ac:spMkLst>
            <pc:docMk/>
            <pc:sldMk cId="3346045992" sldId="267"/>
            <ac:spMk id="4" creationId="{DB6F0D27-F2C2-81FE-4C95-0240454A0563}"/>
          </ac:spMkLst>
        </pc:spChg>
        <pc:spChg chg="add del mod">
          <ac:chgData name="Radoslav Nikolov (2118366)" userId="f3e6090b-4d36-416e-ada9-e9e9ec5dc2a5" providerId="ADAL" clId="{57C58E46-1C13-4C61-9749-9FC4D872A7AD}" dt="2022-07-08T08:13:55.809" v="9"/>
          <ac:spMkLst>
            <pc:docMk/>
            <pc:sldMk cId="3346045992" sldId="267"/>
            <ac:spMk id="6" creationId="{6E2EEF17-5429-AF9C-B577-021302110A8C}"/>
          </ac:spMkLst>
        </pc:spChg>
        <pc:picChg chg="add del mod">
          <ac:chgData name="Radoslav Nikolov (2118366)" userId="f3e6090b-4d36-416e-ada9-e9e9ec5dc2a5" providerId="ADAL" clId="{57C58E46-1C13-4C61-9749-9FC4D872A7AD}" dt="2022-07-08T08:13:50.679" v="8" actId="21"/>
          <ac:picMkLst>
            <pc:docMk/>
            <pc:sldMk cId="3346045992" sldId="267"/>
            <ac:picMk id="3" creationId="{B8762BF8-3DE1-F78A-4659-B55D04876844}"/>
          </ac:picMkLst>
        </pc:picChg>
        <pc:picChg chg="add mod">
          <ac:chgData name="Radoslav Nikolov (2118366)" userId="f3e6090b-4d36-416e-ada9-e9e9ec5dc2a5" providerId="ADAL" clId="{57C58E46-1C13-4C61-9749-9FC4D872A7AD}" dt="2022-07-08T09:06:50.682" v="67" actId="14100"/>
          <ac:picMkLst>
            <pc:docMk/>
            <pc:sldMk cId="3346045992" sldId="267"/>
            <ac:picMk id="7" creationId="{1495C54A-4926-64E2-27D6-51B58A73EB4A}"/>
          </ac:picMkLst>
        </pc:picChg>
        <pc:picChg chg="del">
          <ac:chgData name="Radoslav Nikolov (2118366)" userId="f3e6090b-4d36-416e-ada9-e9e9ec5dc2a5" providerId="ADAL" clId="{57C58E46-1C13-4C61-9749-9FC4D872A7AD}" dt="2022-07-08T08:11:35.718" v="2" actId="21"/>
          <ac:picMkLst>
            <pc:docMk/>
            <pc:sldMk cId="3346045992" sldId="267"/>
            <ac:picMk id="16" creationId="{F172025E-D987-CAA0-B8ED-E7C1BE6B4482}"/>
          </ac:picMkLst>
        </pc:picChg>
      </pc:sldChg>
      <pc:sldChg chg="modSp mod">
        <pc:chgData name="Radoslav Nikolov (2118366)" userId="f3e6090b-4d36-416e-ada9-e9e9ec5dc2a5" providerId="ADAL" clId="{57C58E46-1C13-4C61-9749-9FC4D872A7AD}" dt="2022-07-08T09:08:44.632" v="81" actId="14100"/>
        <pc:sldMkLst>
          <pc:docMk/>
          <pc:sldMk cId="4032175664" sldId="268"/>
        </pc:sldMkLst>
        <pc:spChg chg="mod">
          <ac:chgData name="Radoslav Nikolov (2118366)" userId="f3e6090b-4d36-416e-ada9-e9e9ec5dc2a5" providerId="ADAL" clId="{57C58E46-1C13-4C61-9749-9FC4D872A7AD}" dt="2022-07-08T08:54:08.096" v="40" actId="14100"/>
          <ac:spMkLst>
            <pc:docMk/>
            <pc:sldMk cId="4032175664" sldId="268"/>
            <ac:spMk id="4" creationId="{277ECE6B-EC02-29B4-E38C-A68D46678C84}"/>
          </ac:spMkLst>
        </pc:spChg>
        <pc:picChg chg="mod">
          <ac:chgData name="Radoslav Nikolov (2118366)" userId="f3e6090b-4d36-416e-ada9-e9e9ec5dc2a5" providerId="ADAL" clId="{57C58E46-1C13-4C61-9749-9FC4D872A7AD}" dt="2022-07-08T09:08:44.632" v="81" actId="14100"/>
          <ac:picMkLst>
            <pc:docMk/>
            <pc:sldMk cId="4032175664" sldId="268"/>
            <ac:picMk id="5" creationId="{F021C9F0-628B-E735-FB5A-17A7F95E36C5}"/>
          </ac:picMkLst>
        </pc:picChg>
      </pc:sldChg>
      <pc:sldChg chg="modSp mod">
        <pc:chgData name="Radoslav Nikolov (2118366)" userId="f3e6090b-4d36-416e-ada9-e9e9ec5dc2a5" providerId="ADAL" clId="{57C58E46-1C13-4C61-9749-9FC4D872A7AD}" dt="2022-07-08T09:08:37.156" v="80" actId="14100"/>
        <pc:sldMkLst>
          <pc:docMk/>
          <pc:sldMk cId="3542673461" sldId="269"/>
        </pc:sldMkLst>
        <pc:picChg chg="mod">
          <ac:chgData name="Radoslav Nikolov (2118366)" userId="f3e6090b-4d36-416e-ada9-e9e9ec5dc2a5" providerId="ADAL" clId="{57C58E46-1C13-4C61-9749-9FC4D872A7AD}" dt="2022-07-08T09:08:37.156" v="80" actId="14100"/>
          <ac:picMkLst>
            <pc:docMk/>
            <pc:sldMk cId="3542673461" sldId="269"/>
            <ac:picMk id="8" creationId="{214CB9F4-BAFF-03F7-95DF-7D3B69591033}"/>
          </ac:picMkLst>
        </pc:picChg>
      </pc:sldChg>
      <pc:sldChg chg="new del">
        <pc:chgData name="Radoslav Nikolov (2118366)" userId="f3e6090b-4d36-416e-ada9-e9e9ec5dc2a5" providerId="ADAL" clId="{57C58E46-1C13-4C61-9749-9FC4D872A7AD}" dt="2022-07-08T08:56:45.048" v="43" actId="2696"/>
        <pc:sldMkLst>
          <pc:docMk/>
          <pc:sldMk cId="3123596018" sldId="270"/>
        </pc:sldMkLst>
      </pc:sldChg>
      <pc:sldChg chg="new del">
        <pc:chgData name="Radoslav Nikolov (2118366)" userId="f3e6090b-4d36-416e-ada9-e9e9ec5dc2a5" providerId="ADAL" clId="{57C58E46-1C13-4C61-9749-9FC4D872A7AD}" dt="2022-07-08T08:57:38.423" v="45" actId="2696"/>
        <pc:sldMkLst>
          <pc:docMk/>
          <pc:sldMk cId="1742208145" sldId="271"/>
        </pc:sldMkLst>
      </pc:sldChg>
      <pc:sldChg chg="addSp delSp modSp new mod setBg setClrOvrMap">
        <pc:chgData name="Radoslav Nikolov (2118366)" userId="f3e6090b-4d36-416e-ada9-e9e9ec5dc2a5" providerId="ADAL" clId="{57C58E46-1C13-4C61-9749-9FC4D872A7AD}" dt="2022-07-08T09:01:39.621" v="58" actId="26606"/>
        <pc:sldMkLst>
          <pc:docMk/>
          <pc:sldMk cId="955331934" sldId="272"/>
        </pc:sldMkLst>
        <pc:spChg chg="mod ord">
          <ac:chgData name="Radoslav Nikolov (2118366)" userId="f3e6090b-4d36-416e-ada9-e9e9ec5dc2a5" providerId="ADAL" clId="{57C58E46-1C13-4C61-9749-9FC4D872A7AD}" dt="2022-07-08T09:01:39.621" v="58" actId="26606"/>
          <ac:spMkLst>
            <pc:docMk/>
            <pc:sldMk cId="955331934" sldId="272"/>
            <ac:spMk id="2" creationId="{3A5B9CC4-EEAD-8DD6-26CA-732E223E3BBD}"/>
          </ac:spMkLst>
        </pc:spChg>
        <pc:spChg chg="del">
          <ac:chgData name="Radoslav Nikolov (2118366)" userId="f3e6090b-4d36-416e-ada9-e9e9ec5dc2a5" providerId="ADAL" clId="{57C58E46-1C13-4C61-9749-9FC4D872A7AD}" dt="2022-07-08T09:00:09.442" v="47" actId="931"/>
          <ac:spMkLst>
            <pc:docMk/>
            <pc:sldMk cId="955331934" sldId="272"/>
            <ac:spMk id="3" creationId="{327D7911-B42C-D589-AB4B-12F2ACD4E287}"/>
          </ac:spMkLst>
        </pc:spChg>
        <pc:spChg chg="add del">
          <ac:chgData name="Radoslav Nikolov (2118366)" userId="f3e6090b-4d36-416e-ada9-e9e9ec5dc2a5" providerId="ADAL" clId="{57C58E46-1C13-4C61-9749-9FC4D872A7AD}" dt="2022-07-08T09:01:03.659" v="51" actId="26606"/>
          <ac:spMkLst>
            <pc:docMk/>
            <pc:sldMk cId="955331934" sldId="272"/>
            <ac:spMk id="9" creationId="{B9A92AF6-A9EF-F4A8-8C16-A177C7AE7EB0}"/>
          </ac:spMkLst>
        </pc:spChg>
        <pc:spChg chg="add del">
          <ac:chgData name="Radoslav Nikolov (2118366)" userId="f3e6090b-4d36-416e-ada9-e9e9ec5dc2a5" providerId="ADAL" clId="{57C58E46-1C13-4C61-9749-9FC4D872A7AD}" dt="2022-07-08T09:00:55.928" v="49" actId="26606"/>
          <ac:spMkLst>
            <pc:docMk/>
            <pc:sldMk cId="955331934" sldId="272"/>
            <ac:spMk id="10" creationId="{E49CC64F-7275-4E33-961B-0C5CDC439875}"/>
          </ac:spMkLst>
        </pc:spChg>
        <pc:spChg chg="add del">
          <ac:chgData name="Radoslav Nikolov (2118366)" userId="f3e6090b-4d36-416e-ada9-e9e9ec5dc2a5" providerId="ADAL" clId="{57C58E46-1C13-4C61-9749-9FC4D872A7AD}" dt="2022-07-08T09:01:03.659" v="51" actId="26606"/>
          <ac:spMkLst>
            <pc:docMk/>
            <pc:sldMk cId="955331934" sldId="272"/>
            <ac:spMk id="12" creationId="{CF62D2A7-8207-488C-9F46-316BA81A16C8}"/>
          </ac:spMkLst>
        </pc:spChg>
        <pc:spChg chg="add del">
          <ac:chgData name="Radoslav Nikolov (2118366)" userId="f3e6090b-4d36-416e-ada9-e9e9ec5dc2a5" providerId="ADAL" clId="{57C58E46-1C13-4C61-9749-9FC4D872A7AD}" dt="2022-07-08T09:01:05.762" v="53" actId="26606"/>
          <ac:spMkLst>
            <pc:docMk/>
            <pc:sldMk cId="955331934" sldId="272"/>
            <ac:spMk id="14" creationId="{5871FC61-DD4E-47D4-81FD-8A7E7D12B371}"/>
          </ac:spMkLst>
        </pc:spChg>
        <pc:spChg chg="add del">
          <ac:chgData name="Radoslav Nikolov (2118366)" userId="f3e6090b-4d36-416e-ada9-e9e9ec5dc2a5" providerId="ADAL" clId="{57C58E46-1C13-4C61-9749-9FC4D872A7AD}" dt="2022-07-08T09:01:05.762" v="53" actId="26606"/>
          <ac:spMkLst>
            <pc:docMk/>
            <pc:sldMk cId="955331934" sldId="272"/>
            <ac:spMk id="15" creationId="{8181FC64-B306-4821-98E2-780662EFC486}"/>
          </ac:spMkLst>
        </pc:spChg>
        <pc:spChg chg="add del">
          <ac:chgData name="Radoslav Nikolov (2118366)" userId="f3e6090b-4d36-416e-ada9-e9e9ec5dc2a5" providerId="ADAL" clId="{57C58E46-1C13-4C61-9749-9FC4D872A7AD}" dt="2022-07-08T09:01:05.762" v="53" actId="26606"/>
          <ac:spMkLst>
            <pc:docMk/>
            <pc:sldMk cId="955331934" sldId="272"/>
            <ac:spMk id="16" creationId="{F9EC3F91-A75C-4F74-867E-E4C28C13546B}"/>
          </ac:spMkLst>
        </pc:spChg>
        <pc:spChg chg="add del">
          <ac:chgData name="Radoslav Nikolov (2118366)" userId="f3e6090b-4d36-416e-ada9-e9e9ec5dc2a5" providerId="ADAL" clId="{57C58E46-1C13-4C61-9749-9FC4D872A7AD}" dt="2022-07-08T09:01:05.762" v="53" actId="26606"/>
          <ac:spMkLst>
            <pc:docMk/>
            <pc:sldMk cId="955331934" sldId="272"/>
            <ac:spMk id="17" creationId="{5E21AEDE-504B-E06D-7E3A-D3BC12FDCB7D}"/>
          </ac:spMkLst>
        </pc:spChg>
        <pc:spChg chg="add del">
          <ac:chgData name="Radoslav Nikolov (2118366)" userId="f3e6090b-4d36-416e-ada9-e9e9ec5dc2a5" providerId="ADAL" clId="{57C58E46-1C13-4C61-9749-9FC4D872A7AD}" dt="2022-07-08T09:01:05.762" v="53" actId="26606"/>
          <ac:spMkLst>
            <pc:docMk/>
            <pc:sldMk cId="955331934" sldId="272"/>
            <ac:spMk id="18" creationId="{829A1E2C-5AC8-40FC-99E9-832069D39792}"/>
          </ac:spMkLst>
        </pc:spChg>
        <pc:spChg chg="add del">
          <ac:chgData name="Radoslav Nikolov (2118366)" userId="f3e6090b-4d36-416e-ada9-e9e9ec5dc2a5" providerId="ADAL" clId="{57C58E46-1C13-4C61-9749-9FC4D872A7AD}" dt="2022-07-08T09:01:09.734" v="55" actId="26606"/>
          <ac:spMkLst>
            <pc:docMk/>
            <pc:sldMk cId="955331934" sldId="272"/>
            <ac:spMk id="20" creationId="{CF62D2A7-8207-488C-9F46-316BA81A16C8}"/>
          </ac:spMkLst>
        </pc:spChg>
        <pc:spChg chg="add del">
          <ac:chgData name="Radoslav Nikolov (2118366)" userId="f3e6090b-4d36-416e-ada9-e9e9ec5dc2a5" providerId="ADAL" clId="{57C58E46-1C13-4C61-9749-9FC4D872A7AD}" dt="2022-07-08T09:01:09.734" v="55" actId="26606"/>
          <ac:spMkLst>
            <pc:docMk/>
            <pc:sldMk cId="955331934" sldId="272"/>
            <ac:spMk id="21" creationId="{C679BC26-88B9-209E-615B-4EE6CE678C5C}"/>
          </ac:spMkLst>
        </pc:spChg>
        <pc:spChg chg="add del">
          <ac:chgData name="Radoslav Nikolov (2118366)" userId="f3e6090b-4d36-416e-ada9-e9e9ec5dc2a5" providerId="ADAL" clId="{57C58E46-1C13-4C61-9749-9FC4D872A7AD}" dt="2022-07-08T09:01:39.621" v="57" actId="26606"/>
          <ac:spMkLst>
            <pc:docMk/>
            <pc:sldMk cId="955331934" sldId="272"/>
            <ac:spMk id="23" creationId="{D928DD85-BB99-450D-A702-2683E0296282}"/>
          </ac:spMkLst>
        </pc:spChg>
        <pc:spChg chg="add del">
          <ac:chgData name="Radoslav Nikolov (2118366)" userId="f3e6090b-4d36-416e-ada9-e9e9ec5dc2a5" providerId="ADAL" clId="{57C58E46-1C13-4C61-9749-9FC4D872A7AD}" dt="2022-07-08T09:01:39.621" v="57" actId="26606"/>
          <ac:spMkLst>
            <pc:docMk/>
            <pc:sldMk cId="955331934" sldId="272"/>
            <ac:spMk id="24" creationId="{240E5BD2-4019-4012-A1AA-628900E659E9}"/>
          </ac:spMkLst>
        </pc:spChg>
        <pc:spChg chg="add">
          <ac:chgData name="Radoslav Nikolov (2118366)" userId="f3e6090b-4d36-416e-ada9-e9e9ec5dc2a5" providerId="ADAL" clId="{57C58E46-1C13-4C61-9749-9FC4D872A7AD}" dt="2022-07-08T09:01:39.621" v="58" actId="26606"/>
          <ac:spMkLst>
            <pc:docMk/>
            <pc:sldMk cId="955331934" sldId="272"/>
            <ac:spMk id="26" creationId="{E49CC64F-7275-4E33-961B-0C5CDC439875}"/>
          </ac:spMkLst>
        </pc:spChg>
        <pc:picChg chg="add mod">
          <ac:chgData name="Radoslav Nikolov (2118366)" userId="f3e6090b-4d36-416e-ada9-e9e9ec5dc2a5" providerId="ADAL" clId="{57C58E46-1C13-4C61-9749-9FC4D872A7AD}" dt="2022-07-08T09:01:39.621" v="58" actId="26606"/>
          <ac:picMkLst>
            <pc:docMk/>
            <pc:sldMk cId="955331934" sldId="272"/>
            <ac:picMk id="5" creationId="{B71C0004-2966-C553-AFB7-07ABD3A223C8}"/>
          </ac:picMkLst>
        </pc:picChg>
      </pc:sldChg>
      <pc:sldChg chg="addSp delSp modSp new del mod setBg">
        <pc:chgData name="Radoslav Nikolov (2118366)" userId="f3e6090b-4d36-416e-ada9-e9e9ec5dc2a5" providerId="ADAL" clId="{57C58E46-1C13-4C61-9749-9FC4D872A7AD}" dt="2022-07-10T16:16:21.073" v="95" actId="680"/>
        <pc:sldMkLst>
          <pc:docMk/>
          <pc:sldMk cId="2658341656" sldId="273"/>
        </pc:sldMkLst>
        <pc:spChg chg="mod">
          <ac:chgData name="Radoslav Nikolov (2118366)" userId="f3e6090b-4d36-416e-ada9-e9e9ec5dc2a5" providerId="ADAL" clId="{57C58E46-1C13-4C61-9749-9FC4D872A7AD}" dt="2022-07-10T16:16:18.608" v="93" actId="26606"/>
          <ac:spMkLst>
            <pc:docMk/>
            <pc:sldMk cId="2658341656" sldId="273"/>
            <ac:spMk id="2" creationId="{48F2CA22-E7FC-9542-DE6E-6F76B3BC13B2}"/>
          </ac:spMkLst>
        </pc:spChg>
        <pc:spChg chg="mod">
          <ac:chgData name="Radoslav Nikolov (2118366)" userId="f3e6090b-4d36-416e-ada9-e9e9ec5dc2a5" providerId="ADAL" clId="{57C58E46-1C13-4C61-9749-9FC4D872A7AD}" dt="2022-07-10T16:16:18.608" v="93" actId="26606"/>
          <ac:spMkLst>
            <pc:docMk/>
            <pc:sldMk cId="2658341656" sldId="273"/>
            <ac:spMk id="3" creationId="{257FDEBB-16B1-2854-84CA-37C2ABAE138D}"/>
          </ac:spMkLst>
        </pc:spChg>
        <pc:spChg chg="add del">
          <ac:chgData name="Radoslav Nikolov (2118366)" userId="f3e6090b-4d36-416e-ada9-e9e9ec5dc2a5" providerId="ADAL" clId="{57C58E46-1C13-4C61-9749-9FC4D872A7AD}" dt="2022-07-10T16:15:47.409" v="91" actId="26606"/>
          <ac:spMkLst>
            <pc:docMk/>
            <pc:sldMk cId="2658341656" sldId="273"/>
            <ac:spMk id="9" creationId="{07322A9E-F1EC-405E-8971-BA906EFFCCB8}"/>
          </ac:spMkLst>
        </pc:spChg>
        <pc:spChg chg="add del">
          <ac:chgData name="Radoslav Nikolov (2118366)" userId="f3e6090b-4d36-416e-ada9-e9e9ec5dc2a5" providerId="ADAL" clId="{57C58E46-1C13-4C61-9749-9FC4D872A7AD}" dt="2022-07-10T16:15:47.409" v="91" actId="26606"/>
          <ac:spMkLst>
            <pc:docMk/>
            <pc:sldMk cId="2658341656" sldId="273"/>
            <ac:spMk id="11" creationId="{A5704422-1118-4FD1-95AD-29A064EB80D9}"/>
          </ac:spMkLst>
        </pc:spChg>
        <pc:spChg chg="add del">
          <ac:chgData name="Radoslav Nikolov (2118366)" userId="f3e6090b-4d36-416e-ada9-e9e9ec5dc2a5" providerId="ADAL" clId="{57C58E46-1C13-4C61-9749-9FC4D872A7AD}" dt="2022-07-10T16:15:47.409" v="91" actId="26606"/>
          <ac:spMkLst>
            <pc:docMk/>
            <pc:sldMk cId="2658341656" sldId="273"/>
            <ac:spMk id="13" creationId="{A88B2AAA-B805-498E-A9E6-98B885855498}"/>
          </ac:spMkLst>
        </pc:spChg>
        <pc:spChg chg="add del">
          <ac:chgData name="Radoslav Nikolov (2118366)" userId="f3e6090b-4d36-416e-ada9-e9e9ec5dc2a5" providerId="ADAL" clId="{57C58E46-1C13-4C61-9749-9FC4D872A7AD}" dt="2022-07-10T16:15:47.409" v="91" actId="26606"/>
          <ac:spMkLst>
            <pc:docMk/>
            <pc:sldMk cId="2658341656" sldId="273"/>
            <ac:spMk id="15" creationId="{9B8051E0-19D7-43E1-BFD9-E6DBFEB3A3F1}"/>
          </ac:spMkLst>
        </pc:spChg>
        <pc:spChg chg="add del">
          <ac:chgData name="Radoslav Nikolov (2118366)" userId="f3e6090b-4d36-416e-ada9-e9e9ec5dc2a5" providerId="ADAL" clId="{57C58E46-1C13-4C61-9749-9FC4D872A7AD}" dt="2022-07-10T16:15:47.409" v="91" actId="26606"/>
          <ac:spMkLst>
            <pc:docMk/>
            <pc:sldMk cId="2658341656" sldId="273"/>
            <ac:spMk id="17" creationId="{4EDB2B02-86A2-46F5-A4BE-B7D9B10411D6}"/>
          </ac:spMkLst>
        </pc:spChg>
        <pc:spChg chg="add del">
          <ac:chgData name="Radoslav Nikolov (2118366)" userId="f3e6090b-4d36-416e-ada9-e9e9ec5dc2a5" providerId="ADAL" clId="{57C58E46-1C13-4C61-9749-9FC4D872A7AD}" dt="2022-07-10T16:15:47.409" v="91" actId="26606"/>
          <ac:spMkLst>
            <pc:docMk/>
            <pc:sldMk cId="2658341656" sldId="273"/>
            <ac:spMk id="19" creationId="{43954639-FB5D-41F4-9560-6F6DFE778425}"/>
          </ac:spMkLst>
        </pc:spChg>
        <pc:spChg chg="add del">
          <ac:chgData name="Radoslav Nikolov (2118366)" userId="f3e6090b-4d36-416e-ada9-e9e9ec5dc2a5" providerId="ADAL" clId="{57C58E46-1C13-4C61-9749-9FC4D872A7AD}" dt="2022-07-10T16:15:47.409" v="91" actId="26606"/>
          <ac:spMkLst>
            <pc:docMk/>
            <pc:sldMk cId="2658341656" sldId="273"/>
            <ac:spMk id="21" creationId="{E898931C-0323-41FA-A036-20F818B1FF81}"/>
          </ac:spMkLst>
        </pc:spChg>
        <pc:spChg chg="add del">
          <ac:chgData name="Radoslav Nikolov (2118366)" userId="f3e6090b-4d36-416e-ada9-e9e9ec5dc2a5" providerId="ADAL" clId="{57C58E46-1C13-4C61-9749-9FC4D872A7AD}" dt="2022-07-10T16:15:47.409" v="91" actId="26606"/>
          <ac:spMkLst>
            <pc:docMk/>
            <pc:sldMk cId="2658341656" sldId="273"/>
            <ac:spMk id="23" creationId="{89AFE9DD-0792-4B98-B4EB-97ACA17E6AA8}"/>
          </ac:spMkLst>
        </pc:spChg>
        <pc:spChg chg="add del">
          <ac:chgData name="Radoslav Nikolov (2118366)" userId="f3e6090b-4d36-416e-ada9-e9e9ec5dc2a5" providerId="ADAL" clId="{57C58E46-1C13-4C61-9749-9FC4D872A7AD}" dt="2022-07-10T16:15:47.409" v="91" actId="26606"/>
          <ac:spMkLst>
            <pc:docMk/>
            <pc:sldMk cId="2658341656" sldId="273"/>
            <ac:spMk id="25" creationId="{3981F5C4-9AE1-404E-AF44-A4E6DB374F9D}"/>
          </ac:spMkLst>
        </pc:spChg>
        <pc:spChg chg="add del">
          <ac:chgData name="Radoslav Nikolov (2118366)" userId="f3e6090b-4d36-416e-ada9-e9e9ec5dc2a5" providerId="ADAL" clId="{57C58E46-1C13-4C61-9749-9FC4D872A7AD}" dt="2022-07-10T16:15:47.409" v="91" actId="26606"/>
          <ac:spMkLst>
            <pc:docMk/>
            <pc:sldMk cId="2658341656" sldId="273"/>
            <ac:spMk id="27" creationId="{763C1781-8726-4FAC-8C45-FF40376BE409}"/>
          </ac:spMkLst>
        </pc:spChg>
        <pc:spChg chg="add del">
          <ac:chgData name="Radoslav Nikolov (2118366)" userId="f3e6090b-4d36-416e-ada9-e9e9ec5dc2a5" providerId="ADAL" clId="{57C58E46-1C13-4C61-9749-9FC4D872A7AD}" dt="2022-07-10T16:15:47.409" v="91" actId="26606"/>
          <ac:spMkLst>
            <pc:docMk/>
            <pc:sldMk cId="2658341656" sldId="273"/>
            <ac:spMk id="29" creationId="{301491B5-56C7-43DC-A3D9-861EECCA056A}"/>
          </ac:spMkLst>
        </pc:spChg>
        <pc:spChg chg="add del">
          <ac:chgData name="Radoslav Nikolov (2118366)" userId="f3e6090b-4d36-416e-ada9-e9e9ec5dc2a5" providerId="ADAL" clId="{57C58E46-1C13-4C61-9749-9FC4D872A7AD}" dt="2022-07-10T16:15:47.409" v="91" actId="26606"/>
          <ac:spMkLst>
            <pc:docMk/>
            <pc:sldMk cId="2658341656" sldId="273"/>
            <ac:spMk id="31" creationId="{237E2353-22DF-46E0-A200-FB30F8F394E2}"/>
          </ac:spMkLst>
        </pc:spChg>
        <pc:spChg chg="add del">
          <ac:chgData name="Radoslav Nikolov (2118366)" userId="f3e6090b-4d36-416e-ada9-e9e9ec5dc2a5" providerId="ADAL" clId="{57C58E46-1C13-4C61-9749-9FC4D872A7AD}" dt="2022-07-10T16:15:47.409" v="91" actId="26606"/>
          <ac:spMkLst>
            <pc:docMk/>
            <pc:sldMk cId="2658341656" sldId="273"/>
            <ac:spMk id="33" creationId="{DD6138DB-057B-45F7-A5F4-E7BFDA20D02C}"/>
          </ac:spMkLst>
        </pc:spChg>
        <pc:spChg chg="add del">
          <ac:chgData name="Radoslav Nikolov (2118366)" userId="f3e6090b-4d36-416e-ada9-e9e9ec5dc2a5" providerId="ADAL" clId="{57C58E46-1C13-4C61-9749-9FC4D872A7AD}" dt="2022-07-10T16:15:47.409" v="91" actId="26606"/>
          <ac:spMkLst>
            <pc:docMk/>
            <pc:sldMk cId="2658341656" sldId="273"/>
            <ac:spMk id="35" creationId="{79A54AB1-B64F-4843-BFAB-81CB74E66B65}"/>
          </ac:spMkLst>
        </pc:spChg>
        <pc:picChg chg="add del mod ord">
          <ac:chgData name="Radoslav Nikolov (2118366)" userId="f3e6090b-4d36-416e-ada9-e9e9ec5dc2a5" providerId="ADAL" clId="{57C58E46-1C13-4C61-9749-9FC4D872A7AD}" dt="2022-07-10T16:16:19.419" v="94"/>
          <ac:picMkLst>
            <pc:docMk/>
            <pc:sldMk cId="2658341656" sldId="273"/>
            <ac:picMk id="4" creationId="{CB2B6C68-86F0-B61B-057A-0DE914A049DA}"/>
          </ac:picMkLst>
        </pc:picChg>
      </pc:sldChg>
      <pc:sldChg chg="new del">
        <pc:chgData name="Radoslav Nikolov (2118366)" userId="f3e6090b-4d36-416e-ada9-e9e9ec5dc2a5" providerId="ADAL" clId="{57C58E46-1C13-4C61-9749-9FC4D872A7AD}" dt="2022-07-11T10:12:04.004" v="173" actId="2696"/>
        <pc:sldMkLst>
          <pc:docMk/>
          <pc:sldMk cId="3382988808" sldId="273"/>
        </pc:sldMkLst>
      </pc:sldChg>
      <pc:sldChg chg="addSp delSp modSp new mod">
        <pc:chgData name="Radoslav Nikolov (2118366)" userId="f3e6090b-4d36-416e-ada9-e9e9ec5dc2a5" providerId="ADAL" clId="{57C58E46-1C13-4C61-9749-9FC4D872A7AD}" dt="2022-07-15T15:22:04.681" v="607"/>
        <pc:sldMkLst>
          <pc:docMk/>
          <pc:sldMk cId="1115684462" sldId="274"/>
        </pc:sldMkLst>
        <pc:spChg chg="mod">
          <ac:chgData name="Radoslav Nikolov (2118366)" userId="f3e6090b-4d36-416e-ada9-e9e9ec5dc2a5" providerId="ADAL" clId="{57C58E46-1C13-4C61-9749-9FC4D872A7AD}" dt="2022-07-11T10:05:14.176" v="107" actId="20577"/>
          <ac:spMkLst>
            <pc:docMk/>
            <pc:sldMk cId="1115684462" sldId="274"/>
            <ac:spMk id="2" creationId="{0541C014-85BF-8630-B3B6-E9C03DCC7EF0}"/>
          </ac:spMkLst>
        </pc:spChg>
        <pc:spChg chg="del">
          <ac:chgData name="Radoslav Nikolov (2118366)" userId="f3e6090b-4d36-416e-ada9-e9e9ec5dc2a5" providerId="ADAL" clId="{57C58E46-1C13-4C61-9749-9FC4D872A7AD}" dt="2022-07-11T10:00:38.806" v="98" actId="3680"/>
          <ac:spMkLst>
            <pc:docMk/>
            <pc:sldMk cId="1115684462" sldId="274"/>
            <ac:spMk id="3" creationId="{3DE5586A-988C-3CA9-6265-5BC9934971DC}"/>
          </ac:spMkLst>
        </pc:spChg>
        <pc:spChg chg="mod">
          <ac:chgData name="Radoslav Nikolov (2118366)" userId="f3e6090b-4d36-416e-ada9-e9e9ec5dc2a5" providerId="ADAL" clId="{57C58E46-1C13-4C61-9749-9FC4D872A7AD}" dt="2022-07-15T15:22:04.681" v="607"/>
          <ac:spMkLst>
            <pc:docMk/>
            <pc:sldMk cId="1115684462" sldId="274"/>
            <ac:spMk id="4" creationId="{65577D11-CE91-4936-AEDF-FF1F55409A7C}"/>
          </ac:spMkLst>
        </pc:spChg>
        <pc:graphicFrameChg chg="add mod ord modGraphic">
          <ac:chgData name="Radoslav Nikolov (2118366)" userId="f3e6090b-4d36-416e-ada9-e9e9ec5dc2a5" providerId="ADAL" clId="{57C58E46-1C13-4C61-9749-9FC4D872A7AD}" dt="2022-07-15T15:13:44.431" v="601" actId="1076"/>
          <ac:graphicFrameMkLst>
            <pc:docMk/>
            <pc:sldMk cId="1115684462" sldId="274"/>
            <ac:graphicFrameMk id="5" creationId="{ED040A7D-414F-A768-3A9B-99A5988B2DDC}"/>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F77B456-7E84-3BA3-9C1D-A40B3F325B3C}"/>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bg-BG" sz="1200" b="0" i="0" u="none" strike="noStrike" kern="1200" cap="none" spc="0" baseline="0">
                <a:solidFill>
                  <a:srgbClr val="000000"/>
                </a:solidFill>
                <a:uFillTx/>
                <a:latin typeface="Calibri"/>
              </a:defRPr>
            </a:lvl1pPr>
          </a:lstStyle>
          <a:p>
            <a:pPr lvl="0"/>
            <a:endParaRPr lang="bg-BG"/>
          </a:p>
        </p:txBody>
      </p:sp>
      <p:sp>
        <p:nvSpPr>
          <p:cNvPr id="3" name="Date Placeholder 2">
            <a:extLst>
              <a:ext uri="{FF2B5EF4-FFF2-40B4-BE49-F238E27FC236}">
                <a16:creationId xmlns:a16="http://schemas.microsoft.com/office/drawing/2014/main" id="{9B0185FC-A54C-0029-8C51-894E1FEFC61E}"/>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bg-BG" sz="1200" b="0" i="0" u="none" strike="noStrike" kern="1200" cap="none" spc="0" baseline="0">
                <a:solidFill>
                  <a:srgbClr val="000000"/>
                </a:solidFill>
                <a:uFillTx/>
                <a:latin typeface="Calibri"/>
              </a:defRPr>
            </a:lvl1pPr>
          </a:lstStyle>
          <a:p>
            <a:pPr lvl="0"/>
            <a:fld id="{9EB9EBB4-518F-4413-BEDE-54807E2E8B91}" type="datetime1">
              <a:rPr lang="bg-BG"/>
              <a:pPr lvl="0"/>
              <a:t>14.7.2022 г.</a:t>
            </a:fld>
            <a:endParaRPr lang="bg-BG"/>
          </a:p>
        </p:txBody>
      </p:sp>
      <p:sp>
        <p:nvSpPr>
          <p:cNvPr id="4" name="Slide Image Placeholder 3">
            <a:extLst>
              <a:ext uri="{FF2B5EF4-FFF2-40B4-BE49-F238E27FC236}">
                <a16:creationId xmlns:a16="http://schemas.microsoft.com/office/drawing/2014/main" id="{6B7E1DA3-53FF-30A9-2E35-1496C8129617}"/>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59300F28-3730-1DA8-76C7-67E421061A34}"/>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6" name="Footer Placeholder 5">
            <a:extLst>
              <a:ext uri="{FF2B5EF4-FFF2-40B4-BE49-F238E27FC236}">
                <a16:creationId xmlns:a16="http://schemas.microsoft.com/office/drawing/2014/main" id="{1D79B292-10B7-9C26-7E75-F55934EB08A0}"/>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bg-BG" sz="1200" b="0" i="0" u="none" strike="noStrike" kern="1200" cap="none" spc="0" baseline="0">
                <a:solidFill>
                  <a:srgbClr val="000000"/>
                </a:solidFill>
                <a:uFillTx/>
                <a:latin typeface="Calibri"/>
              </a:defRPr>
            </a:lvl1pPr>
          </a:lstStyle>
          <a:p>
            <a:pPr lvl="0"/>
            <a:endParaRPr lang="bg-BG"/>
          </a:p>
        </p:txBody>
      </p:sp>
      <p:sp>
        <p:nvSpPr>
          <p:cNvPr id="7" name="Slide Number Placeholder 6">
            <a:extLst>
              <a:ext uri="{FF2B5EF4-FFF2-40B4-BE49-F238E27FC236}">
                <a16:creationId xmlns:a16="http://schemas.microsoft.com/office/drawing/2014/main" id="{9AFC6A40-B277-1311-DD3F-B332A07B7AD7}"/>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bg-BG" sz="1200" b="0" i="0" u="none" strike="noStrike" kern="1200" cap="none" spc="0" baseline="0">
                <a:solidFill>
                  <a:srgbClr val="000000"/>
                </a:solidFill>
                <a:uFillTx/>
                <a:latin typeface="Calibri"/>
              </a:defRPr>
            </a:lvl1pPr>
          </a:lstStyle>
          <a:p>
            <a:pPr lvl="0"/>
            <a:fld id="{AF8C9DE7-970B-41FD-BE92-1D681F99AC71}" type="slidenum">
              <a:t>‹#›</a:t>
            </a:fld>
            <a:endParaRPr lang="bg-BG"/>
          </a:p>
        </p:txBody>
      </p:sp>
    </p:spTree>
    <p:extLst>
      <p:ext uri="{BB962C8B-B14F-4D97-AF65-F5344CB8AC3E}">
        <p14:creationId xmlns:p14="http://schemas.microsoft.com/office/powerpoint/2010/main" val="307295672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6E48BA-209E-07E1-768B-FABC133F6EF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697FFB54-3F8D-C12B-31FB-8A6B6741C7EF}"/>
              </a:ext>
            </a:extLst>
          </p:cNvPr>
          <p:cNvSpPr txBox="1">
            <a:spLocks noGrp="1"/>
          </p:cNvSpPr>
          <p:nvPr>
            <p:ph type="body" sz="quarter" idx="1"/>
          </p:nvPr>
        </p:nvSpPr>
        <p:spPr/>
        <p:txBody>
          <a:bodyPr/>
          <a:lstStyle/>
          <a:p>
            <a:r>
              <a:rPr lang="en-GB" dirty="0"/>
              <a:t>(</a:t>
            </a:r>
            <a:r>
              <a:rPr lang="en-GB" dirty="0" err="1"/>
              <a:t>Kauoru</a:t>
            </a:r>
            <a:r>
              <a:rPr lang="en-GB" dirty="0"/>
              <a:t>, 1997)</a:t>
            </a:r>
            <a:endParaRPr lang="bg-BG" dirty="0"/>
          </a:p>
        </p:txBody>
      </p:sp>
      <p:sp>
        <p:nvSpPr>
          <p:cNvPr id="4" name="Slide Number Placeholder 3">
            <a:extLst>
              <a:ext uri="{FF2B5EF4-FFF2-40B4-BE49-F238E27FC236}">
                <a16:creationId xmlns:a16="http://schemas.microsoft.com/office/drawing/2014/main" id="{E04425F5-FB5B-9A32-160C-170067A8666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FD68169-7392-4077-BA8B-EA4C8D3C8226}" type="slidenum">
              <a:t>7</a:t>
            </a:fld>
            <a:endParaRPr lang="bg-BG"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81E16-6B4D-71E7-AFB1-4CE31B7EE6F2}"/>
              </a:ext>
            </a:extLst>
          </p:cNvPr>
          <p:cNvSpPr txBox="1">
            <a:spLocks noGrp="1"/>
          </p:cNvSpPr>
          <p:nvPr>
            <p:ph type="ctrTitle"/>
          </p:nvPr>
        </p:nvSpPr>
        <p:spPr>
          <a:xfrm>
            <a:off x="530352" y="1122361"/>
            <a:ext cx="10072920" cy="1978350"/>
          </a:xfrm>
        </p:spPr>
        <p:txBody>
          <a:bodyPr/>
          <a:lstStyle>
            <a:lvl1pPr>
              <a:defRPr sz="4000"/>
            </a:lvl1pPr>
          </a:lstStyle>
          <a:p>
            <a:pPr lvl="0"/>
            <a:r>
              <a:rPr lang="en-US"/>
              <a:t>Click to edit Master title style</a:t>
            </a:r>
          </a:p>
        </p:txBody>
      </p:sp>
      <p:sp>
        <p:nvSpPr>
          <p:cNvPr id="3" name="Subtitle 2">
            <a:extLst>
              <a:ext uri="{FF2B5EF4-FFF2-40B4-BE49-F238E27FC236}">
                <a16:creationId xmlns:a16="http://schemas.microsoft.com/office/drawing/2014/main" id="{5C0CCCC2-9291-4F83-B93A-B54A60FB26FE}"/>
              </a:ext>
            </a:extLst>
          </p:cNvPr>
          <p:cNvSpPr txBox="1">
            <a:spLocks noGrp="1"/>
          </p:cNvSpPr>
          <p:nvPr>
            <p:ph type="subTitle" idx="1"/>
          </p:nvPr>
        </p:nvSpPr>
        <p:spPr>
          <a:xfrm>
            <a:off x="530352" y="3509960"/>
            <a:ext cx="10072920" cy="1747839"/>
          </a:xfrm>
        </p:spPr>
        <p:txBody>
          <a:bodyPr/>
          <a:lstStyle>
            <a:lvl1pPr>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7855371A-2248-DBD6-A703-685DFB289203}"/>
              </a:ext>
            </a:extLst>
          </p:cNvPr>
          <p:cNvSpPr txBox="1">
            <a:spLocks noGrp="1"/>
          </p:cNvSpPr>
          <p:nvPr>
            <p:ph type="dt" sz="half" idx="7"/>
          </p:nvPr>
        </p:nvSpPr>
        <p:spPr>
          <a:xfrm>
            <a:off x="530352" y="136529"/>
            <a:ext cx="2743200" cy="365129"/>
          </a:xfrm>
        </p:spPr>
        <p:txBody>
          <a:bodyPr/>
          <a:lstStyle>
            <a:lvl1pPr>
              <a:defRPr/>
            </a:lvl1pPr>
          </a:lstStyle>
          <a:p>
            <a:pPr lvl="0"/>
            <a:fld id="{C69EF108-1B62-41D4-BB45-1F069EFFCAF7}" type="datetime1">
              <a:rPr lang="en-US"/>
              <a:pPr lvl="0"/>
              <a:t>7/14/2022</a:t>
            </a:fld>
            <a:endParaRPr lang="en-US"/>
          </a:p>
        </p:txBody>
      </p:sp>
      <p:sp>
        <p:nvSpPr>
          <p:cNvPr id="5" name="Footer Placeholder 4">
            <a:extLst>
              <a:ext uri="{FF2B5EF4-FFF2-40B4-BE49-F238E27FC236}">
                <a16:creationId xmlns:a16="http://schemas.microsoft.com/office/drawing/2014/main" id="{78AC7067-5333-550E-8D04-90BE00EF5BFE}"/>
              </a:ext>
            </a:extLst>
          </p:cNvPr>
          <p:cNvSpPr txBox="1">
            <a:spLocks noGrp="1"/>
          </p:cNvSpPr>
          <p:nvPr>
            <p:ph type="ftr" sz="quarter" idx="9"/>
          </p:nvPr>
        </p:nvSpPr>
        <p:spPr>
          <a:xfrm>
            <a:off x="530352" y="6356351"/>
            <a:ext cx="411480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6D833A3-3CDA-02CB-A687-8A22E8E2A5E7}"/>
              </a:ext>
            </a:extLst>
          </p:cNvPr>
          <p:cNvSpPr txBox="1">
            <a:spLocks noGrp="1"/>
          </p:cNvSpPr>
          <p:nvPr>
            <p:ph type="sldNum" sz="quarter" idx="8"/>
          </p:nvPr>
        </p:nvSpPr>
        <p:spPr/>
        <p:txBody>
          <a:bodyPr/>
          <a:lstStyle>
            <a:lvl1pPr>
              <a:defRPr/>
            </a:lvl1pPr>
          </a:lstStyle>
          <a:p>
            <a:pPr lvl="0"/>
            <a:fld id="{FE7DA741-4B39-4CE4-9F0F-0C53A3705690}" type="slidenum">
              <a:t>‹#›</a:t>
            </a:fld>
            <a:endParaRPr lang="en-US"/>
          </a:p>
        </p:txBody>
      </p:sp>
      <p:grpSp>
        <p:nvGrpSpPr>
          <p:cNvPr id="7" name="Graphic 78">
            <a:extLst>
              <a:ext uri="{FF2B5EF4-FFF2-40B4-BE49-F238E27FC236}">
                <a16:creationId xmlns:a16="http://schemas.microsoft.com/office/drawing/2014/main" id="{1BCC4DB5-F763-ADFC-6A86-603231561B51}"/>
              </a:ext>
            </a:extLst>
          </p:cNvPr>
          <p:cNvGrpSpPr/>
          <p:nvPr/>
        </p:nvGrpSpPr>
        <p:grpSpPr>
          <a:xfrm>
            <a:off x="530223" y="3267690"/>
            <a:ext cx="972245" cy="45720"/>
            <a:chOff x="530223" y="3267690"/>
            <a:chExt cx="972245" cy="45720"/>
          </a:xfrm>
        </p:grpSpPr>
        <p:sp>
          <p:nvSpPr>
            <p:cNvPr id="8" name="Graphic 78">
              <a:extLst>
                <a:ext uri="{FF2B5EF4-FFF2-40B4-BE49-F238E27FC236}">
                  <a16:creationId xmlns:a16="http://schemas.microsoft.com/office/drawing/2014/main" id="{93027099-2292-C612-D22D-004CCC0EEA4B}"/>
                </a:ext>
              </a:extLst>
            </p:cNvPr>
            <p:cNvSpPr/>
            <p:nvPr/>
          </p:nvSpPr>
          <p:spPr>
            <a:xfrm>
              <a:off x="530223" y="3290477"/>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9" name="Graphic 78">
              <a:extLst>
                <a:ext uri="{FF2B5EF4-FFF2-40B4-BE49-F238E27FC236}">
                  <a16:creationId xmlns:a16="http://schemas.microsoft.com/office/drawing/2014/main" id="{07B7DC42-AA12-404C-DC50-8B1EE951803C}"/>
                </a:ext>
              </a:extLst>
            </p:cNvPr>
            <p:cNvGrpSpPr/>
            <p:nvPr/>
          </p:nvGrpSpPr>
          <p:grpSpPr>
            <a:xfrm>
              <a:off x="530379" y="3267690"/>
              <a:ext cx="972089" cy="45720"/>
              <a:chOff x="530379" y="3267690"/>
              <a:chExt cx="972089" cy="45720"/>
            </a:xfrm>
          </p:grpSpPr>
          <p:sp>
            <p:nvSpPr>
              <p:cNvPr id="10" name="Graphic 78">
                <a:extLst>
                  <a:ext uri="{FF2B5EF4-FFF2-40B4-BE49-F238E27FC236}">
                    <a16:creationId xmlns:a16="http://schemas.microsoft.com/office/drawing/2014/main" id="{78F857E1-3401-888F-D0B5-A2F747845789}"/>
                  </a:ext>
                </a:extLst>
              </p:cNvPr>
              <p:cNvSpPr/>
              <p:nvPr/>
            </p:nvSpPr>
            <p:spPr>
              <a:xfrm>
                <a:off x="533744" y="3308948"/>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78">
                <a:extLst>
                  <a:ext uri="{FF2B5EF4-FFF2-40B4-BE49-F238E27FC236}">
                    <a16:creationId xmlns:a16="http://schemas.microsoft.com/office/drawing/2014/main" id="{6CBFD71F-928B-0564-B18F-27B98C16D22B}"/>
                  </a:ext>
                </a:extLst>
              </p:cNvPr>
              <p:cNvSpPr/>
              <p:nvPr/>
            </p:nvSpPr>
            <p:spPr>
              <a:xfrm>
                <a:off x="546884" y="3310137"/>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C3155E80-5E4A-6392-7F61-5BD165172E75}"/>
                  </a:ext>
                </a:extLst>
              </p:cNvPr>
              <p:cNvSpPr/>
              <p:nvPr/>
            </p:nvSpPr>
            <p:spPr>
              <a:xfrm>
                <a:off x="1494733" y="3268797"/>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8BF01A70-2E36-EC44-7CB2-C9C841075972}"/>
                  </a:ext>
                </a:extLst>
              </p:cNvPr>
              <p:cNvSpPr/>
              <p:nvPr/>
            </p:nvSpPr>
            <p:spPr>
              <a:xfrm>
                <a:off x="530379" y="3267690"/>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116268917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C85BD-8F0E-C646-268B-CB5C3A51E301}"/>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EBAE391-B1D9-A0D2-F4C7-8203D355F9CE}"/>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F228CD7-FCD9-49F5-F3B4-8C7FCD204193}"/>
              </a:ext>
            </a:extLst>
          </p:cNvPr>
          <p:cNvSpPr txBox="1">
            <a:spLocks noGrp="1"/>
          </p:cNvSpPr>
          <p:nvPr>
            <p:ph type="dt" sz="half" idx="7"/>
          </p:nvPr>
        </p:nvSpPr>
        <p:spPr>
          <a:xfrm>
            <a:off x="530352" y="136529"/>
            <a:ext cx="2743200" cy="365129"/>
          </a:xfrm>
        </p:spPr>
        <p:txBody>
          <a:bodyPr/>
          <a:lstStyle>
            <a:lvl1pPr>
              <a:defRPr/>
            </a:lvl1pPr>
          </a:lstStyle>
          <a:p>
            <a:pPr lvl="0"/>
            <a:fld id="{91363737-C425-420B-9BCF-985F7389CD01}" type="datetime1">
              <a:rPr lang="en-US"/>
              <a:pPr lvl="0"/>
              <a:t>7/14/2022</a:t>
            </a:fld>
            <a:endParaRPr lang="en-US"/>
          </a:p>
        </p:txBody>
      </p:sp>
      <p:sp>
        <p:nvSpPr>
          <p:cNvPr id="5" name="Footer Placeholder 4">
            <a:extLst>
              <a:ext uri="{FF2B5EF4-FFF2-40B4-BE49-F238E27FC236}">
                <a16:creationId xmlns:a16="http://schemas.microsoft.com/office/drawing/2014/main" id="{0BA1D5C8-C844-EC30-B665-15FB1BA9DE1D}"/>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F03DE77-AF38-C160-364A-C241DD270E64}"/>
              </a:ext>
            </a:extLst>
          </p:cNvPr>
          <p:cNvSpPr txBox="1">
            <a:spLocks noGrp="1"/>
          </p:cNvSpPr>
          <p:nvPr>
            <p:ph type="sldNum" sz="quarter" idx="8"/>
          </p:nvPr>
        </p:nvSpPr>
        <p:spPr/>
        <p:txBody>
          <a:bodyPr/>
          <a:lstStyle>
            <a:lvl1pPr>
              <a:defRPr/>
            </a:lvl1pPr>
          </a:lstStyle>
          <a:p>
            <a:pPr lvl="0"/>
            <a:fld id="{7838836F-D013-45B9-8773-45533965EC5B}" type="slidenum">
              <a:t>‹#›</a:t>
            </a:fld>
            <a:endParaRPr lang="en-US"/>
          </a:p>
        </p:txBody>
      </p:sp>
      <p:grpSp>
        <p:nvGrpSpPr>
          <p:cNvPr id="7" name="Graphic 78">
            <a:extLst>
              <a:ext uri="{FF2B5EF4-FFF2-40B4-BE49-F238E27FC236}">
                <a16:creationId xmlns:a16="http://schemas.microsoft.com/office/drawing/2014/main" id="{26096985-ACBD-10A5-40D2-6F11EDD9AF27}"/>
              </a:ext>
            </a:extLst>
          </p:cNvPr>
          <p:cNvGrpSpPr/>
          <p:nvPr/>
        </p:nvGrpSpPr>
        <p:grpSpPr>
          <a:xfrm>
            <a:off x="530223" y="2310597"/>
            <a:ext cx="972245" cy="45720"/>
            <a:chOff x="530223" y="2310597"/>
            <a:chExt cx="972245" cy="45720"/>
          </a:xfrm>
        </p:grpSpPr>
        <p:sp>
          <p:nvSpPr>
            <p:cNvPr id="8" name="Graphic 78">
              <a:extLst>
                <a:ext uri="{FF2B5EF4-FFF2-40B4-BE49-F238E27FC236}">
                  <a16:creationId xmlns:a16="http://schemas.microsoft.com/office/drawing/2014/main" id="{F69E0881-C2FE-BBE2-6D4F-79C20BA17BD8}"/>
                </a:ext>
              </a:extLst>
            </p:cNvPr>
            <p:cNvSpPr/>
            <p:nvPr/>
          </p:nvSpPr>
          <p:spPr>
            <a:xfrm>
              <a:off x="530223" y="2333384"/>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9" name="Graphic 78">
              <a:extLst>
                <a:ext uri="{FF2B5EF4-FFF2-40B4-BE49-F238E27FC236}">
                  <a16:creationId xmlns:a16="http://schemas.microsoft.com/office/drawing/2014/main" id="{028B3FA8-C5B5-70AC-1D37-1D2CE5784D69}"/>
                </a:ext>
              </a:extLst>
            </p:cNvPr>
            <p:cNvGrpSpPr/>
            <p:nvPr/>
          </p:nvGrpSpPr>
          <p:grpSpPr>
            <a:xfrm>
              <a:off x="530379" y="2310597"/>
              <a:ext cx="972089" cy="45720"/>
              <a:chOff x="530379" y="2310597"/>
              <a:chExt cx="972089" cy="45720"/>
            </a:xfrm>
          </p:grpSpPr>
          <p:sp>
            <p:nvSpPr>
              <p:cNvPr id="10" name="Graphic 78">
                <a:extLst>
                  <a:ext uri="{FF2B5EF4-FFF2-40B4-BE49-F238E27FC236}">
                    <a16:creationId xmlns:a16="http://schemas.microsoft.com/office/drawing/2014/main" id="{A5C2F62A-D5FD-CDD7-26E2-6ABA42FEDE9C}"/>
                  </a:ext>
                </a:extLst>
              </p:cNvPr>
              <p:cNvSpPr/>
              <p:nvPr/>
            </p:nvSpPr>
            <p:spPr>
              <a:xfrm>
                <a:off x="533744" y="2351855"/>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78">
                <a:extLst>
                  <a:ext uri="{FF2B5EF4-FFF2-40B4-BE49-F238E27FC236}">
                    <a16:creationId xmlns:a16="http://schemas.microsoft.com/office/drawing/2014/main" id="{DE814B6E-009E-392C-2ADD-91FBF3F61EE8}"/>
                  </a:ext>
                </a:extLst>
              </p:cNvPr>
              <p:cNvSpPr/>
              <p:nvPr/>
            </p:nvSpPr>
            <p:spPr>
              <a:xfrm>
                <a:off x="546884" y="2353043"/>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67789F1C-C289-B39D-11E3-7C4F3DA1BFBC}"/>
                  </a:ext>
                </a:extLst>
              </p:cNvPr>
              <p:cNvSpPr/>
              <p:nvPr/>
            </p:nvSpPr>
            <p:spPr>
              <a:xfrm>
                <a:off x="1494733" y="2311703"/>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F9B0E265-0F5D-B07F-6CFE-634F36AD7155}"/>
                  </a:ext>
                </a:extLst>
              </p:cNvPr>
              <p:cNvSpPr/>
              <p:nvPr/>
            </p:nvSpPr>
            <p:spPr>
              <a:xfrm>
                <a:off x="530379" y="2310597"/>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53606378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9D46E-5DF0-7634-A7DE-1F587BF0B1E3}"/>
              </a:ext>
            </a:extLst>
          </p:cNvPr>
          <p:cNvSpPr txBox="1">
            <a:spLocks noGrp="1"/>
          </p:cNvSpPr>
          <p:nvPr>
            <p:ph type="title"/>
          </p:nvPr>
        </p:nvSpPr>
        <p:spPr>
          <a:xfrm>
            <a:off x="530352" y="787069"/>
            <a:ext cx="10072920" cy="2313642"/>
          </a:xfrm>
        </p:spPr>
        <p:txBody>
          <a:bodyPr/>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1D86AF07-C8A1-8747-B748-7A9E85DA771F}"/>
              </a:ext>
            </a:extLst>
          </p:cNvPr>
          <p:cNvSpPr txBox="1">
            <a:spLocks noGrp="1"/>
          </p:cNvSpPr>
          <p:nvPr>
            <p:ph type="body" idx="1"/>
          </p:nvPr>
        </p:nvSpPr>
        <p:spPr>
          <a:xfrm>
            <a:off x="530352" y="3509960"/>
            <a:ext cx="10072920" cy="2579686"/>
          </a:xfrm>
        </p:spPr>
        <p:txBody>
          <a:bodyPr/>
          <a:lstStyle>
            <a:lvl1pPr>
              <a:defRPr/>
            </a:lvl1pPr>
          </a:lstStyle>
          <a:p>
            <a:pPr lvl="0"/>
            <a:r>
              <a:rPr lang="en-US"/>
              <a:t>Click to edit Master text styles</a:t>
            </a:r>
          </a:p>
        </p:txBody>
      </p:sp>
      <p:sp>
        <p:nvSpPr>
          <p:cNvPr id="4" name="Date Placeholder 3">
            <a:extLst>
              <a:ext uri="{FF2B5EF4-FFF2-40B4-BE49-F238E27FC236}">
                <a16:creationId xmlns:a16="http://schemas.microsoft.com/office/drawing/2014/main" id="{7E520AEC-B011-56A4-404B-D9280B648A1F}"/>
              </a:ext>
            </a:extLst>
          </p:cNvPr>
          <p:cNvSpPr txBox="1">
            <a:spLocks noGrp="1"/>
          </p:cNvSpPr>
          <p:nvPr>
            <p:ph type="dt" sz="half" idx="7"/>
          </p:nvPr>
        </p:nvSpPr>
        <p:spPr/>
        <p:txBody>
          <a:bodyPr/>
          <a:lstStyle>
            <a:lvl1pPr>
              <a:defRPr/>
            </a:lvl1pPr>
          </a:lstStyle>
          <a:p>
            <a:pPr lvl="0"/>
            <a:fld id="{E1E2A8EE-2416-45F2-AD3F-AEEB3D7BB638}" type="datetime1">
              <a:rPr lang="en-US"/>
              <a:pPr lvl="0"/>
              <a:t>7/14/2022</a:t>
            </a:fld>
            <a:endParaRPr lang="en-US"/>
          </a:p>
        </p:txBody>
      </p:sp>
      <p:sp>
        <p:nvSpPr>
          <p:cNvPr id="5" name="Footer Placeholder 4">
            <a:extLst>
              <a:ext uri="{FF2B5EF4-FFF2-40B4-BE49-F238E27FC236}">
                <a16:creationId xmlns:a16="http://schemas.microsoft.com/office/drawing/2014/main" id="{4FF3E407-9C0B-3857-A455-F2C3287E170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AAA5DD1-6A3D-BCDC-24EA-EB91D6EEEC78}"/>
              </a:ext>
            </a:extLst>
          </p:cNvPr>
          <p:cNvSpPr txBox="1">
            <a:spLocks noGrp="1"/>
          </p:cNvSpPr>
          <p:nvPr>
            <p:ph type="sldNum" sz="quarter" idx="8"/>
          </p:nvPr>
        </p:nvSpPr>
        <p:spPr/>
        <p:txBody>
          <a:bodyPr/>
          <a:lstStyle>
            <a:lvl1pPr>
              <a:defRPr/>
            </a:lvl1pPr>
          </a:lstStyle>
          <a:p>
            <a:pPr lvl="0"/>
            <a:fld id="{803A2BD4-35DA-4C9E-8183-7013FE40B2DB}" type="slidenum">
              <a:t>‹#›</a:t>
            </a:fld>
            <a:endParaRPr lang="en-US"/>
          </a:p>
        </p:txBody>
      </p:sp>
      <p:grpSp>
        <p:nvGrpSpPr>
          <p:cNvPr id="7" name="Graphic 78">
            <a:extLst>
              <a:ext uri="{FF2B5EF4-FFF2-40B4-BE49-F238E27FC236}">
                <a16:creationId xmlns:a16="http://schemas.microsoft.com/office/drawing/2014/main" id="{96BB2CDE-B901-63A3-0C6F-F077322A5202}"/>
              </a:ext>
            </a:extLst>
          </p:cNvPr>
          <p:cNvGrpSpPr/>
          <p:nvPr/>
        </p:nvGrpSpPr>
        <p:grpSpPr>
          <a:xfrm>
            <a:off x="530223" y="3267690"/>
            <a:ext cx="972245" cy="45720"/>
            <a:chOff x="530223" y="3267690"/>
            <a:chExt cx="972245" cy="45720"/>
          </a:xfrm>
        </p:grpSpPr>
        <p:sp>
          <p:nvSpPr>
            <p:cNvPr id="8" name="Graphic 78">
              <a:extLst>
                <a:ext uri="{FF2B5EF4-FFF2-40B4-BE49-F238E27FC236}">
                  <a16:creationId xmlns:a16="http://schemas.microsoft.com/office/drawing/2014/main" id="{4EA01A3C-8488-097A-F7C6-9C93AE19A5D0}"/>
                </a:ext>
              </a:extLst>
            </p:cNvPr>
            <p:cNvSpPr/>
            <p:nvPr/>
          </p:nvSpPr>
          <p:spPr>
            <a:xfrm>
              <a:off x="530223" y="3290477"/>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9" name="Graphic 78">
              <a:extLst>
                <a:ext uri="{FF2B5EF4-FFF2-40B4-BE49-F238E27FC236}">
                  <a16:creationId xmlns:a16="http://schemas.microsoft.com/office/drawing/2014/main" id="{A2C3E83C-7A5E-3565-BD7C-AB431FE59983}"/>
                </a:ext>
              </a:extLst>
            </p:cNvPr>
            <p:cNvGrpSpPr/>
            <p:nvPr/>
          </p:nvGrpSpPr>
          <p:grpSpPr>
            <a:xfrm>
              <a:off x="530379" y="3267690"/>
              <a:ext cx="972089" cy="45720"/>
              <a:chOff x="530379" y="3267690"/>
              <a:chExt cx="972089" cy="45720"/>
            </a:xfrm>
          </p:grpSpPr>
          <p:sp>
            <p:nvSpPr>
              <p:cNvPr id="10" name="Graphic 78">
                <a:extLst>
                  <a:ext uri="{FF2B5EF4-FFF2-40B4-BE49-F238E27FC236}">
                    <a16:creationId xmlns:a16="http://schemas.microsoft.com/office/drawing/2014/main" id="{620B2601-0D44-1736-BA04-9D4DDABE1EA3}"/>
                  </a:ext>
                </a:extLst>
              </p:cNvPr>
              <p:cNvSpPr/>
              <p:nvPr/>
            </p:nvSpPr>
            <p:spPr>
              <a:xfrm>
                <a:off x="533744" y="3308948"/>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78">
                <a:extLst>
                  <a:ext uri="{FF2B5EF4-FFF2-40B4-BE49-F238E27FC236}">
                    <a16:creationId xmlns:a16="http://schemas.microsoft.com/office/drawing/2014/main" id="{FBAC3058-FD5F-4230-096B-F773203319F9}"/>
                  </a:ext>
                </a:extLst>
              </p:cNvPr>
              <p:cNvSpPr/>
              <p:nvPr/>
            </p:nvSpPr>
            <p:spPr>
              <a:xfrm>
                <a:off x="546884" y="3310137"/>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287BA4D2-CF69-2F62-97D0-B68FF319AAFD}"/>
                  </a:ext>
                </a:extLst>
              </p:cNvPr>
              <p:cNvSpPr/>
              <p:nvPr/>
            </p:nvSpPr>
            <p:spPr>
              <a:xfrm>
                <a:off x="1494733" y="3268797"/>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B045EC45-82F2-151A-26E1-1B9F35A2116F}"/>
                  </a:ext>
                </a:extLst>
              </p:cNvPr>
              <p:cNvSpPr/>
              <p:nvPr/>
            </p:nvSpPr>
            <p:spPr>
              <a:xfrm>
                <a:off x="530379" y="3267690"/>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738590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48BF4-64C4-0745-039B-EF898A8638BE}"/>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94E83DD-32B0-5A1D-E174-D9DA3B3F447E}"/>
              </a:ext>
            </a:extLst>
          </p:cNvPr>
          <p:cNvSpPr txBox="1">
            <a:spLocks noGrp="1"/>
          </p:cNvSpPr>
          <p:nvPr>
            <p:ph idx="1"/>
          </p:nvPr>
        </p:nvSpPr>
        <p:spPr>
          <a:xfrm>
            <a:off x="525715" y="2521887"/>
            <a:ext cx="4645152" cy="365507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56ED509-AA74-3B30-561D-80E2BB0B1952}"/>
              </a:ext>
            </a:extLst>
          </p:cNvPr>
          <p:cNvSpPr txBox="1">
            <a:spLocks noGrp="1"/>
          </p:cNvSpPr>
          <p:nvPr>
            <p:ph idx="2"/>
          </p:nvPr>
        </p:nvSpPr>
        <p:spPr>
          <a:xfrm>
            <a:off x="5992136" y="2521887"/>
            <a:ext cx="4611136" cy="365507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D2F56A3-6B2F-12F5-47A9-49DB95DA8FEC}"/>
              </a:ext>
            </a:extLst>
          </p:cNvPr>
          <p:cNvSpPr txBox="1">
            <a:spLocks noGrp="1"/>
          </p:cNvSpPr>
          <p:nvPr>
            <p:ph type="dt" sz="half" idx="7"/>
          </p:nvPr>
        </p:nvSpPr>
        <p:spPr/>
        <p:txBody>
          <a:bodyPr/>
          <a:lstStyle>
            <a:lvl1pPr>
              <a:defRPr/>
            </a:lvl1pPr>
          </a:lstStyle>
          <a:p>
            <a:pPr lvl="0"/>
            <a:fld id="{25C4031B-5C8A-409E-B958-A34A1F69CA57}" type="datetime1">
              <a:rPr lang="en-US"/>
              <a:pPr lvl="0"/>
              <a:t>7/14/2022</a:t>
            </a:fld>
            <a:endParaRPr lang="en-US"/>
          </a:p>
        </p:txBody>
      </p:sp>
      <p:sp>
        <p:nvSpPr>
          <p:cNvPr id="6" name="Footer Placeholder 5">
            <a:extLst>
              <a:ext uri="{FF2B5EF4-FFF2-40B4-BE49-F238E27FC236}">
                <a16:creationId xmlns:a16="http://schemas.microsoft.com/office/drawing/2014/main" id="{141236CA-8C53-7279-4753-611B8807945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6A3BCB5-BEA3-2CAC-939F-00F2B93D1946}"/>
              </a:ext>
            </a:extLst>
          </p:cNvPr>
          <p:cNvSpPr txBox="1">
            <a:spLocks noGrp="1"/>
          </p:cNvSpPr>
          <p:nvPr>
            <p:ph type="sldNum" sz="quarter" idx="8"/>
          </p:nvPr>
        </p:nvSpPr>
        <p:spPr/>
        <p:txBody>
          <a:bodyPr/>
          <a:lstStyle>
            <a:lvl1pPr>
              <a:defRPr/>
            </a:lvl1pPr>
          </a:lstStyle>
          <a:p>
            <a:pPr lvl="0"/>
            <a:fld id="{AD0E7914-6F70-47BF-92FD-B95CBED21476}" type="slidenum">
              <a:t>‹#›</a:t>
            </a:fld>
            <a:endParaRPr lang="en-US"/>
          </a:p>
        </p:txBody>
      </p:sp>
      <p:grpSp>
        <p:nvGrpSpPr>
          <p:cNvPr id="8" name="Graphic 78">
            <a:extLst>
              <a:ext uri="{FF2B5EF4-FFF2-40B4-BE49-F238E27FC236}">
                <a16:creationId xmlns:a16="http://schemas.microsoft.com/office/drawing/2014/main" id="{A6EF2BEC-6E19-D06D-8A9B-44BCE428E938}"/>
              </a:ext>
            </a:extLst>
          </p:cNvPr>
          <p:cNvGrpSpPr/>
          <p:nvPr/>
        </p:nvGrpSpPr>
        <p:grpSpPr>
          <a:xfrm>
            <a:off x="530223" y="2319640"/>
            <a:ext cx="972245" cy="45720"/>
            <a:chOff x="530223" y="2319640"/>
            <a:chExt cx="972245" cy="45720"/>
          </a:xfrm>
        </p:grpSpPr>
        <p:sp>
          <p:nvSpPr>
            <p:cNvPr id="9" name="Graphic 78">
              <a:extLst>
                <a:ext uri="{FF2B5EF4-FFF2-40B4-BE49-F238E27FC236}">
                  <a16:creationId xmlns:a16="http://schemas.microsoft.com/office/drawing/2014/main" id="{79A03BFD-4FFF-7520-517D-762264772EE8}"/>
                </a:ext>
              </a:extLst>
            </p:cNvPr>
            <p:cNvSpPr/>
            <p:nvPr/>
          </p:nvSpPr>
          <p:spPr>
            <a:xfrm>
              <a:off x="530223" y="2342418"/>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10" name="Graphic 78">
              <a:extLst>
                <a:ext uri="{FF2B5EF4-FFF2-40B4-BE49-F238E27FC236}">
                  <a16:creationId xmlns:a16="http://schemas.microsoft.com/office/drawing/2014/main" id="{B77770FB-B816-0A52-96E6-4B6486821457}"/>
                </a:ext>
              </a:extLst>
            </p:cNvPr>
            <p:cNvGrpSpPr/>
            <p:nvPr/>
          </p:nvGrpSpPr>
          <p:grpSpPr>
            <a:xfrm>
              <a:off x="530379" y="2319640"/>
              <a:ext cx="972089" cy="45720"/>
              <a:chOff x="530379" y="2319640"/>
              <a:chExt cx="972089" cy="45720"/>
            </a:xfrm>
          </p:grpSpPr>
          <p:sp>
            <p:nvSpPr>
              <p:cNvPr id="11" name="Graphic 78">
                <a:extLst>
                  <a:ext uri="{FF2B5EF4-FFF2-40B4-BE49-F238E27FC236}">
                    <a16:creationId xmlns:a16="http://schemas.microsoft.com/office/drawing/2014/main" id="{BB498954-A308-7862-DA50-10875CFF9B3E}"/>
                  </a:ext>
                </a:extLst>
              </p:cNvPr>
              <p:cNvSpPr/>
              <p:nvPr/>
            </p:nvSpPr>
            <p:spPr>
              <a:xfrm>
                <a:off x="533744" y="2360898"/>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76095584-182E-FF6D-EDB3-84384DFE705B}"/>
                  </a:ext>
                </a:extLst>
              </p:cNvPr>
              <p:cNvSpPr/>
              <p:nvPr/>
            </p:nvSpPr>
            <p:spPr>
              <a:xfrm>
                <a:off x="546884" y="2362087"/>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A02E1DB0-79D9-B4CF-C046-9E9D6E7047C7}"/>
                  </a:ext>
                </a:extLst>
              </p:cNvPr>
              <p:cNvSpPr/>
              <p:nvPr/>
            </p:nvSpPr>
            <p:spPr>
              <a:xfrm>
                <a:off x="1494733" y="2320747"/>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4" name="Graphic 78">
                <a:extLst>
                  <a:ext uri="{FF2B5EF4-FFF2-40B4-BE49-F238E27FC236}">
                    <a16:creationId xmlns:a16="http://schemas.microsoft.com/office/drawing/2014/main" id="{00F26F6C-77FE-93C8-E71F-AD4412BCC115}"/>
                  </a:ext>
                </a:extLst>
              </p:cNvPr>
              <p:cNvSpPr/>
              <p:nvPr/>
            </p:nvSpPr>
            <p:spPr>
              <a:xfrm>
                <a:off x="530379" y="2319640"/>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3521651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2F4BE-641F-4CBB-5F0D-C5892AA80FF8}"/>
              </a:ext>
            </a:extLst>
          </p:cNvPr>
          <p:cNvSpPr txBox="1">
            <a:spLocks noGrp="1"/>
          </p:cNvSpPr>
          <p:nvPr>
            <p:ph type="title"/>
          </p:nvPr>
        </p:nvSpPr>
        <p:spPr>
          <a:xfrm>
            <a:off x="530352" y="787069"/>
            <a:ext cx="1007292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82A2A1A-E3D1-BC7D-8938-E35EC0205534}"/>
              </a:ext>
            </a:extLst>
          </p:cNvPr>
          <p:cNvSpPr txBox="1">
            <a:spLocks noGrp="1"/>
          </p:cNvSpPr>
          <p:nvPr>
            <p:ph type="body" idx="1"/>
          </p:nvPr>
        </p:nvSpPr>
        <p:spPr>
          <a:xfrm>
            <a:off x="530352" y="2521887"/>
            <a:ext cx="4845387" cy="780440"/>
          </a:xfrm>
        </p:spPr>
        <p:txBody>
          <a:bodyPr anchor="b"/>
          <a:lstStyle>
            <a:lvl1pPr>
              <a:defRPr i="1"/>
            </a:lvl1pPr>
          </a:lstStyle>
          <a:p>
            <a:pPr lvl="0"/>
            <a:r>
              <a:rPr lang="en-US"/>
              <a:t>Click to edit Master text styles</a:t>
            </a:r>
          </a:p>
        </p:txBody>
      </p:sp>
      <p:sp>
        <p:nvSpPr>
          <p:cNvPr id="4" name="Content Placeholder 3">
            <a:extLst>
              <a:ext uri="{FF2B5EF4-FFF2-40B4-BE49-F238E27FC236}">
                <a16:creationId xmlns:a16="http://schemas.microsoft.com/office/drawing/2014/main" id="{9ED1EBDB-4B9F-22D0-3017-99F78A2C59B7}"/>
              </a:ext>
            </a:extLst>
          </p:cNvPr>
          <p:cNvSpPr txBox="1">
            <a:spLocks noGrp="1"/>
          </p:cNvSpPr>
          <p:nvPr>
            <p:ph idx="2"/>
          </p:nvPr>
        </p:nvSpPr>
        <p:spPr>
          <a:xfrm>
            <a:off x="530352" y="3366391"/>
            <a:ext cx="4845387" cy="2644792"/>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6864FA7-C94B-7B70-4C7E-DE43A7E4720D}"/>
              </a:ext>
            </a:extLst>
          </p:cNvPr>
          <p:cNvSpPr txBox="1">
            <a:spLocks noGrp="1"/>
          </p:cNvSpPr>
          <p:nvPr>
            <p:ph type="body" idx="3"/>
          </p:nvPr>
        </p:nvSpPr>
        <p:spPr>
          <a:xfrm>
            <a:off x="5734028" y="2521887"/>
            <a:ext cx="4869253" cy="780440"/>
          </a:xfrm>
        </p:spPr>
        <p:txBody>
          <a:bodyPr anchor="b"/>
          <a:lstStyle>
            <a:lvl1pPr>
              <a:defRPr i="1"/>
            </a:lvl1pPr>
          </a:lstStyle>
          <a:p>
            <a:pPr lvl="0"/>
            <a:r>
              <a:rPr lang="en-US"/>
              <a:t>Click to edit Master text styles</a:t>
            </a:r>
          </a:p>
        </p:txBody>
      </p:sp>
      <p:sp>
        <p:nvSpPr>
          <p:cNvPr id="6" name="Content Placeholder 5">
            <a:extLst>
              <a:ext uri="{FF2B5EF4-FFF2-40B4-BE49-F238E27FC236}">
                <a16:creationId xmlns:a16="http://schemas.microsoft.com/office/drawing/2014/main" id="{6CDEC21C-EFD0-D19E-F5AB-DC4181EFD160}"/>
              </a:ext>
            </a:extLst>
          </p:cNvPr>
          <p:cNvSpPr txBox="1">
            <a:spLocks noGrp="1"/>
          </p:cNvSpPr>
          <p:nvPr>
            <p:ph idx="4"/>
          </p:nvPr>
        </p:nvSpPr>
        <p:spPr>
          <a:xfrm>
            <a:off x="5734028" y="3366391"/>
            <a:ext cx="4869253" cy="2644792"/>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FEFDAE1-D76F-8B45-9F5D-3507CF7A30C7}"/>
              </a:ext>
            </a:extLst>
          </p:cNvPr>
          <p:cNvSpPr txBox="1">
            <a:spLocks noGrp="1"/>
          </p:cNvSpPr>
          <p:nvPr>
            <p:ph type="dt" sz="half" idx="7"/>
          </p:nvPr>
        </p:nvSpPr>
        <p:spPr/>
        <p:txBody>
          <a:bodyPr/>
          <a:lstStyle>
            <a:lvl1pPr>
              <a:defRPr/>
            </a:lvl1pPr>
          </a:lstStyle>
          <a:p>
            <a:pPr lvl="0"/>
            <a:fld id="{52850D3F-C278-4332-87B7-F55D410DA3D2}" type="datetime1">
              <a:rPr lang="en-US"/>
              <a:pPr lvl="0"/>
              <a:t>7/14/2022</a:t>
            </a:fld>
            <a:endParaRPr lang="en-US"/>
          </a:p>
        </p:txBody>
      </p:sp>
      <p:sp>
        <p:nvSpPr>
          <p:cNvPr id="8" name="Footer Placeholder 7">
            <a:extLst>
              <a:ext uri="{FF2B5EF4-FFF2-40B4-BE49-F238E27FC236}">
                <a16:creationId xmlns:a16="http://schemas.microsoft.com/office/drawing/2014/main" id="{CF586459-EEFE-BFEB-6795-BB82E734A5EF}"/>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FC309FDA-8EBD-29D5-5CFD-C06D7C0E50DC}"/>
              </a:ext>
            </a:extLst>
          </p:cNvPr>
          <p:cNvSpPr txBox="1">
            <a:spLocks noGrp="1"/>
          </p:cNvSpPr>
          <p:nvPr>
            <p:ph type="sldNum" sz="quarter" idx="8"/>
          </p:nvPr>
        </p:nvSpPr>
        <p:spPr/>
        <p:txBody>
          <a:bodyPr/>
          <a:lstStyle>
            <a:lvl1pPr>
              <a:defRPr/>
            </a:lvl1pPr>
          </a:lstStyle>
          <a:p>
            <a:pPr lvl="0"/>
            <a:fld id="{74323F75-1086-4408-AF3D-69BA7494D30C}" type="slidenum">
              <a:t>‹#›</a:t>
            </a:fld>
            <a:endParaRPr lang="en-US"/>
          </a:p>
        </p:txBody>
      </p:sp>
    </p:spTree>
    <p:extLst>
      <p:ext uri="{BB962C8B-B14F-4D97-AF65-F5344CB8AC3E}">
        <p14:creationId xmlns:p14="http://schemas.microsoft.com/office/powerpoint/2010/main" val="2662480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CDA78-0427-595D-7AEA-B05A94BE7C2D}"/>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5A56060E-EA4A-BE5C-CB6E-F00D56714DFC}"/>
              </a:ext>
            </a:extLst>
          </p:cNvPr>
          <p:cNvSpPr txBox="1">
            <a:spLocks noGrp="1"/>
          </p:cNvSpPr>
          <p:nvPr>
            <p:ph type="dt" sz="half" idx="7"/>
          </p:nvPr>
        </p:nvSpPr>
        <p:spPr/>
        <p:txBody>
          <a:bodyPr/>
          <a:lstStyle>
            <a:lvl1pPr>
              <a:defRPr/>
            </a:lvl1pPr>
          </a:lstStyle>
          <a:p>
            <a:pPr lvl="0"/>
            <a:fld id="{A76B98E4-A9CD-45AB-B5E8-DB3C2574BC1A}" type="datetime1">
              <a:rPr lang="en-US"/>
              <a:pPr lvl="0"/>
              <a:t>7/14/2022</a:t>
            </a:fld>
            <a:endParaRPr lang="en-US"/>
          </a:p>
        </p:txBody>
      </p:sp>
      <p:sp>
        <p:nvSpPr>
          <p:cNvPr id="4" name="Footer Placeholder 3">
            <a:extLst>
              <a:ext uri="{FF2B5EF4-FFF2-40B4-BE49-F238E27FC236}">
                <a16:creationId xmlns:a16="http://schemas.microsoft.com/office/drawing/2014/main" id="{4AE419E4-386F-6783-96AD-86F809457989}"/>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F26C59C8-2515-4FD1-2954-B752C60B3AE5}"/>
              </a:ext>
            </a:extLst>
          </p:cNvPr>
          <p:cNvSpPr txBox="1">
            <a:spLocks noGrp="1"/>
          </p:cNvSpPr>
          <p:nvPr>
            <p:ph type="sldNum" sz="quarter" idx="8"/>
          </p:nvPr>
        </p:nvSpPr>
        <p:spPr/>
        <p:txBody>
          <a:bodyPr/>
          <a:lstStyle>
            <a:lvl1pPr>
              <a:defRPr/>
            </a:lvl1pPr>
          </a:lstStyle>
          <a:p>
            <a:pPr lvl="0"/>
            <a:fld id="{10CE040D-90BD-4CF0-862D-48BA4E2D00A8}" type="slidenum">
              <a:t>‹#›</a:t>
            </a:fld>
            <a:endParaRPr lang="en-US"/>
          </a:p>
        </p:txBody>
      </p:sp>
      <p:grpSp>
        <p:nvGrpSpPr>
          <p:cNvPr id="6" name="Graphic 78">
            <a:extLst>
              <a:ext uri="{FF2B5EF4-FFF2-40B4-BE49-F238E27FC236}">
                <a16:creationId xmlns:a16="http://schemas.microsoft.com/office/drawing/2014/main" id="{3B809E3B-5BC2-4787-7D88-6CFD6EA19999}"/>
              </a:ext>
            </a:extLst>
          </p:cNvPr>
          <p:cNvGrpSpPr/>
          <p:nvPr/>
        </p:nvGrpSpPr>
        <p:grpSpPr>
          <a:xfrm>
            <a:off x="530223" y="2352330"/>
            <a:ext cx="972245" cy="45720"/>
            <a:chOff x="530223" y="2352330"/>
            <a:chExt cx="972245" cy="45720"/>
          </a:xfrm>
        </p:grpSpPr>
        <p:sp>
          <p:nvSpPr>
            <p:cNvPr id="7" name="Graphic 78">
              <a:extLst>
                <a:ext uri="{FF2B5EF4-FFF2-40B4-BE49-F238E27FC236}">
                  <a16:creationId xmlns:a16="http://schemas.microsoft.com/office/drawing/2014/main" id="{6941DA6E-77A9-FD59-1334-229EB8E36526}"/>
                </a:ext>
              </a:extLst>
            </p:cNvPr>
            <p:cNvSpPr/>
            <p:nvPr/>
          </p:nvSpPr>
          <p:spPr>
            <a:xfrm>
              <a:off x="530223" y="2375117"/>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8" name="Graphic 78">
              <a:extLst>
                <a:ext uri="{FF2B5EF4-FFF2-40B4-BE49-F238E27FC236}">
                  <a16:creationId xmlns:a16="http://schemas.microsoft.com/office/drawing/2014/main" id="{593E9197-AC46-7544-E43D-5F7DD4A9BB22}"/>
                </a:ext>
              </a:extLst>
            </p:cNvPr>
            <p:cNvGrpSpPr/>
            <p:nvPr/>
          </p:nvGrpSpPr>
          <p:grpSpPr>
            <a:xfrm>
              <a:off x="530379" y="2352330"/>
              <a:ext cx="972089" cy="45720"/>
              <a:chOff x="530379" y="2352330"/>
              <a:chExt cx="972089" cy="45720"/>
            </a:xfrm>
          </p:grpSpPr>
          <p:sp>
            <p:nvSpPr>
              <p:cNvPr id="9" name="Graphic 78">
                <a:extLst>
                  <a:ext uri="{FF2B5EF4-FFF2-40B4-BE49-F238E27FC236}">
                    <a16:creationId xmlns:a16="http://schemas.microsoft.com/office/drawing/2014/main" id="{3BA69F3A-4FFE-A7FD-AE27-1BA79C0E1A41}"/>
                  </a:ext>
                </a:extLst>
              </p:cNvPr>
              <p:cNvSpPr/>
              <p:nvPr/>
            </p:nvSpPr>
            <p:spPr>
              <a:xfrm>
                <a:off x="533744" y="2393588"/>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0" name="Graphic 78">
                <a:extLst>
                  <a:ext uri="{FF2B5EF4-FFF2-40B4-BE49-F238E27FC236}">
                    <a16:creationId xmlns:a16="http://schemas.microsoft.com/office/drawing/2014/main" id="{7D6BA376-D54E-F2D1-4290-95EA9785E02C}"/>
                  </a:ext>
                </a:extLst>
              </p:cNvPr>
              <p:cNvSpPr/>
              <p:nvPr/>
            </p:nvSpPr>
            <p:spPr>
              <a:xfrm>
                <a:off x="546884" y="2394777"/>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78">
                <a:extLst>
                  <a:ext uri="{FF2B5EF4-FFF2-40B4-BE49-F238E27FC236}">
                    <a16:creationId xmlns:a16="http://schemas.microsoft.com/office/drawing/2014/main" id="{312A9FE7-FEB0-B35D-127D-7A5B57A3C6BB}"/>
                  </a:ext>
                </a:extLst>
              </p:cNvPr>
              <p:cNvSpPr/>
              <p:nvPr/>
            </p:nvSpPr>
            <p:spPr>
              <a:xfrm>
                <a:off x="1494733" y="2353437"/>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E74F9A5B-873E-156A-BB01-6E69D9E5E426}"/>
                  </a:ext>
                </a:extLst>
              </p:cNvPr>
              <p:cNvSpPr/>
              <p:nvPr/>
            </p:nvSpPr>
            <p:spPr>
              <a:xfrm>
                <a:off x="530379" y="2352330"/>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3795140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8ABE1F-C0B9-302A-1925-553906D6A50B}"/>
              </a:ext>
            </a:extLst>
          </p:cNvPr>
          <p:cNvSpPr txBox="1">
            <a:spLocks noGrp="1"/>
          </p:cNvSpPr>
          <p:nvPr>
            <p:ph type="dt" sz="half" idx="7"/>
          </p:nvPr>
        </p:nvSpPr>
        <p:spPr/>
        <p:txBody>
          <a:bodyPr/>
          <a:lstStyle>
            <a:lvl1pPr>
              <a:defRPr/>
            </a:lvl1pPr>
          </a:lstStyle>
          <a:p>
            <a:pPr lvl="0"/>
            <a:fld id="{427904ED-37AB-4438-9D52-EBD1C79D693C}" type="datetime1">
              <a:rPr lang="en-US"/>
              <a:pPr lvl="0"/>
              <a:t>7/14/2022</a:t>
            </a:fld>
            <a:endParaRPr lang="en-US"/>
          </a:p>
        </p:txBody>
      </p:sp>
      <p:sp>
        <p:nvSpPr>
          <p:cNvPr id="3" name="Footer Placeholder 2">
            <a:extLst>
              <a:ext uri="{FF2B5EF4-FFF2-40B4-BE49-F238E27FC236}">
                <a16:creationId xmlns:a16="http://schemas.microsoft.com/office/drawing/2014/main" id="{DA3D049E-E063-1115-35D9-ED7A2C49F631}"/>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DBF4EDC1-3C6C-1E88-4DC4-C05D48F93CB6}"/>
              </a:ext>
            </a:extLst>
          </p:cNvPr>
          <p:cNvSpPr txBox="1">
            <a:spLocks noGrp="1"/>
          </p:cNvSpPr>
          <p:nvPr>
            <p:ph type="sldNum" sz="quarter" idx="8"/>
          </p:nvPr>
        </p:nvSpPr>
        <p:spPr/>
        <p:txBody>
          <a:bodyPr/>
          <a:lstStyle>
            <a:lvl1pPr>
              <a:defRPr/>
            </a:lvl1pPr>
          </a:lstStyle>
          <a:p>
            <a:pPr lvl="0"/>
            <a:fld id="{63599513-B18E-4B03-A324-05CA69602CD1}" type="slidenum">
              <a:t>‹#›</a:t>
            </a:fld>
            <a:endParaRPr lang="en-US"/>
          </a:p>
        </p:txBody>
      </p:sp>
    </p:spTree>
    <p:extLst>
      <p:ext uri="{BB962C8B-B14F-4D97-AF65-F5344CB8AC3E}">
        <p14:creationId xmlns:p14="http://schemas.microsoft.com/office/powerpoint/2010/main" val="2653751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48EDD-15BB-7814-AE3A-74AEE2B37DF6}"/>
              </a:ext>
            </a:extLst>
          </p:cNvPr>
          <p:cNvSpPr txBox="1">
            <a:spLocks noGrp="1"/>
          </p:cNvSpPr>
          <p:nvPr>
            <p:ph type="title"/>
          </p:nvPr>
        </p:nvSpPr>
        <p:spPr>
          <a:xfrm>
            <a:off x="530352" y="787069"/>
            <a:ext cx="4315382" cy="2223153"/>
          </a:xfrm>
        </p:spPr>
        <p:txBody>
          <a:bodyPr>
            <a:noAutofit/>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4FA9B17-EE8B-1EFD-D89A-0E2DDCCF6EA5}"/>
              </a:ext>
            </a:extLst>
          </p:cNvPr>
          <p:cNvSpPr txBox="1">
            <a:spLocks noGrp="1"/>
          </p:cNvSpPr>
          <p:nvPr>
            <p:ph idx="1"/>
          </p:nvPr>
        </p:nvSpPr>
        <p:spPr>
          <a:xfrm>
            <a:off x="5183184" y="987423"/>
            <a:ext cx="5420087" cy="487362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728DDB-B31D-F560-9E75-9A55E8BB6B8A}"/>
              </a:ext>
            </a:extLst>
          </p:cNvPr>
          <p:cNvSpPr txBox="1">
            <a:spLocks noGrp="1"/>
          </p:cNvSpPr>
          <p:nvPr>
            <p:ph type="body" idx="2"/>
          </p:nvPr>
        </p:nvSpPr>
        <p:spPr>
          <a:xfrm>
            <a:off x="530352" y="3429000"/>
            <a:ext cx="4315382" cy="2439984"/>
          </a:xfrm>
        </p:spPr>
        <p:txBody>
          <a:bodyPr/>
          <a:lstStyle>
            <a:lvl1pPr>
              <a:defRPr/>
            </a:lvl1pPr>
          </a:lstStyle>
          <a:p>
            <a:pPr lvl="0"/>
            <a:r>
              <a:rPr lang="en-US"/>
              <a:t>Click to edit Master text styles</a:t>
            </a:r>
          </a:p>
        </p:txBody>
      </p:sp>
      <p:sp>
        <p:nvSpPr>
          <p:cNvPr id="5" name="Date Placeholder 4">
            <a:extLst>
              <a:ext uri="{FF2B5EF4-FFF2-40B4-BE49-F238E27FC236}">
                <a16:creationId xmlns:a16="http://schemas.microsoft.com/office/drawing/2014/main" id="{C5E34239-6081-D02E-2D96-0B309A7A4AA3}"/>
              </a:ext>
            </a:extLst>
          </p:cNvPr>
          <p:cNvSpPr txBox="1">
            <a:spLocks noGrp="1"/>
          </p:cNvSpPr>
          <p:nvPr>
            <p:ph type="dt" sz="half" idx="7"/>
          </p:nvPr>
        </p:nvSpPr>
        <p:spPr/>
        <p:txBody>
          <a:bodyPr/>
          <a:lstStyle>
            <a:lvl1pPr>
              <a:defRPr/>
            </a:lvl1pPr>
          </a:lstStyle>
          <a:p>
            <a:pPr lvl="0"/>
            <a:fld id="{2C0D3180-7008-43EB-8ECE-5BB888A6CDBA}" type="datetime1">
              <a:rPr lang="en-US"/>
              <a:pPr lvl="0"/>
              <a:t>7/14/2022</a:t>
            </a:fld>
            <a:endParaRPr lang="en-US"/>
          </a:p>
        </p:txBody>
      </p:sp>
      <p:sp>
        <p:nvSpPr>
          <p:cNvPr id="6" name="Footer Placeholder 5">
            <a:extLst>
              <a:ext uri="{FF2B5EF4-FFF2-40B4-BE49-F238E27FC236}">
                <a16:creationId xmlns:a16="http://schemas.microsoft.com/office/drawing/2014/main" id="{C495E2FC-AA51-7AD9-4D63-2C9889D505C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959C713B-091B-E8AE-C06D-F14CF1A26004}"/>
              </a:ext>
            </a:extLst>
          </p:cNvPr>
          <p:cNvSpPr txBox="1">
            <a:spLocks noGrp="1"/>
          </p:cNvSpPr>
          <p:nvPr>
            <p:ph type="sldNum" sz="quarter" idx="8"/>
          </p:nvPr>
        </p:nvSpPr>
        <p:spPr/>
        <p:txBody>
          <a:bodyPr/>
          <a:lstStyle>
            <a:lvl1pPr>
              <a:defRPr/>
            </a:lvl1pPr>
          </a:lstStyle>
          <a:p>
            <a:pPr lvl="0"/>
            <a:fld id="{611AA47B-0F71-473D-AB55-AC011960C117}" type="slidenum">
              <a:t>‹#›</a:t>
            </a:fld>
            <a:endParaRPr lang="en-US"/>
          </a:p>
        </p:txBody>
      </p:sp>
      <p:grpSp>
        <p:nvGrpSpPr>
          <p:cNvPr id="8" name="Graphic 78">
            <a:extLst>
              <a:ext uri="{FF2B5EF4-FFF2-40B4-BE49-F238E27FC236}">
                <a16:creationId xmlns:a16="http://schemas.microsoft.com/office/drawing/2014/main" id="{BF9AE7D8-51F1-34A4-6483-2E7A456C0AB3}"/>
              </a:ext>
            </a:extLst>
          </p:cNvPr>
          <p:cNvGrpSpPr/>
          <p:nvPr/>
        </p:nvGrpSpPr>
        <p:grpSpPr>
          <a:xfrm>
            <a:off x="530223" y="3193468"/>
            <a:ext cx="972245" cy="45720"/>
            <a:chOff x="530223" y="3193468"/>
            <a:chExt cx="972245" cy="45720"/>
          </a:xfrm>
        </p:grpSpPr>
        <p:sp>
          <p:nvSpPr>
            <p:cNvPr id="9" name="Graphic 78">
              <a:extLst>
                <a:ext uri="{FF2B5EF4-FFF2-40B4-BE49-F238E27FC236}">
                  <a16:creationId xmlns:a16="http://schemas.microsoft.com/office/drawing/2014/main" id="{398ED504-D632-B36F-6473-43E9EC33B5D7}"/>
                </a:ext>
              </a:extLst>
            </p:cNvPr>
            <p:cNvSpPr/>
            <p:nvPr/>
          </p:nvSpPr>
          <p:spPr>
            <a:xfrm>
              <a:off x="530223" y="3216246"/>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10" name="Graphic 78">
              <a:extLst>
                <a:ext uri="{FF2B5EF4-FFF2-40B4-BE49-F238E27FC236}">
                  <a16:creationId xmlns:a16="http://schemas.microsoft.com/office/drawing/2014/main" id="{2CC26B90-BFE4-BF54-5E04-D376D08E70B8}"/>
                </a:ext>
              </a:extLst>
            </p:cNvPr>
            <p:cNvGrpSpPr/>
            <p:nvPr/>
          </p:nvGrpSpPr>
          <p:grpSpPr>
            <a:xfrm>
              <a:off x="530379" y="3193468"/>
              <a:ext cx="972089" cy="45720"/>
              <a:chOff x="530379" y="3193468"/>
              <a:chExt cx="972089" cy="45720"/>
            </a:xfrm>
          </p:grpSpPr>
          <p:sp>
            <p:nvSpPr>
              <p:cNvPr id="11" name="Graphic 78">
                <a:extLst>
                  <a:ext uri="{FF2B5EF4-FFF2-40B4-BE49-F238E27FC236}">
                    <a16:creationId xmlns:a16="http://schemas.microsoft.com/office/drawing/2014/main" id="{8549C357-D3ED-C6C0-EE94-57223F83724C}"/>
                  </a:ext>
                </a:extLst>
              </p:cNvPr>
              <p:cNvSpPr/>
              <p:nvPr/>
            </p:nvSpPr>
            <p:spPr>
              <a:xfrm>
                <a:off x="533744" y="3234726"/>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8B9561B4-B54C-B1CC-0527-2BF7C3019DEC}"/>
                  </a:ext>
                </a:extLst>
              </p:cNvPr>
              <p:cNvSpPr/>
              <p:nvPr/>
            </p:nvSpPr>
            <p:spPr>
              <a:xfrm>
                <a:off x="546884" y="3235915"/>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BFAED7D1-467B-A3AB-F11D-91683CA8616D}"/>
                  </a:ext>
                </a:extLst>
              </p:cNvPr>
              <p:cNvSpPr/>
              <p:nvPr/>
            </p:nvSpPr>
            <p:spPr>
              <a:xfrm>
                <a:off x="1494733" y="3194575"/>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4" name="Graphic 78">
                <a:extLst>
                  <a:ext uri="{FF2B5EF4-FFF2-40B4-BE49-F238E27FC236}">
                    <a16:creationId xmlns:a16="http://schemas.microsoft.com/office/drawing/2014/main" id="{49C432B5-C6E4-BC61-32AD-2938605D4163}"/>
                  </a:ext>
                </a:extLst>
              </p:cNvPr>
              <p:cNvSpPr/>
              <p:nvPr/>
            </p:nvSpPr>
            <p:spPr>
              <a:xfrm>
                <a:off x="530379" y="3193468"/>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152179058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7B700-5905-A444-69C3-833B23D4878D}"/>
              </a:ext>
            </a:extLst>
          </p:cNvPr>
          <p:cNvSpPr txBox="1">
            <a:spLocks noGrp="1"/>
          </p:cNvSpPr>
          <p:nvPr>
            <p:ph type="title"/>
          </p:nvPr>
        </p:nvSpPr>
        <p:spPr>
          <a:xfrm>
            <a:off x="530352" y="787069"/>
            <a:ext cx="3932240" cy="2223153"/>
          </a:xfrm>
        </p:spPr>
        <p:txBody>
          <a:bodyPr>
            <a:noAutofit/>
          </a:bodyPr>
          <a:lstStyle>
            <a:lvl1pPr>
              <a:defRPr/>
            </a:lvl1pPr>
          </a:lstStyle>
          <a:p>
            <a:pPr lvl="0"/>
            <a:r>
              <a:rPr lang="en-US"/>
              <a:t>Click to edit Master title style</a:t>
            </a:r>
          </a:p>
        </p:txBody>
      </p:sp>
      <p:sp>
        <p:nvSpPr>
          <p:cNvPr id="3" name="Picture Placeholder 2">
            <a:extLst>
              <a:ext uri="{FF2B5EF4-FFF2-40B4-BE49-F238E27FC236}">
                <a16:creationId xmlns:a16="http://schemas.microsoft.com/office/drawing/2014/main" id="{A109F78D-943D-249B-EEDD-4C8D1AF59686}"/>
              </a:ext>
            </a:extLst>
          </p:cNvPr>
          <p:cNvSpPr txBox="1">
            <a:spLocks noGrp="1"/>
          </p:cNvSpPr>
          <p:nvPr>
            <p:ph type="pic" idx="1"/>
          </p:nvPr>
        </p:nvSpPr>
        <p:spPr>
          <a:xfrm>
            <a:off x="5183184" y="987423"/>
            <a:ext cx="5420087" cy="4873623"/>
          </a:xfrm>
        </p:spPr>
        <p:txBody>
          <a:bodyPr/>
          <a:lstStyle>
            <a:lvl1pPr>
              <a:defRPr sz="3200"/>
            </a:lvl1pPr>
          </a:lstStyle>
          <a:p>
            <a:pPr lvl="0"/>
            <a:r>
              <a:rPr lang="en-US"/>
              <a:t>Click icon to add picture</a:t>
            </a:r>
          </a:p>
        </p:txBody>
      </p:sp>
      <p:sp>
        <p:nvSpPr>
          <p:cNvPr id="4" name="Text Placeholder 3">
            <a:extLst>
              <a:ext uri="{FF2B5EF4-FFF2-40B4-BE49-F238E27FC236}">
                <a16:creationId xmlns:a16="http://schemas.microsoft.com/office/drawing/2014/main" id="{2AC2F13C-7AD5-1958-A2A6-4934F63F6CDE}"/>
              </a:ext>
            </a:extLst>
          </p:cNvPr>
          <p:cNvSpPr txBox="1">
            <a:spLocks noGrp="1"/>
          </p:cNvSpPr>
          <p:nvPr>
            <p:ph type="body" idx="2"/>
          </p:nvPr>
        </p:nvSpPr>
        <p:spPr>
          <a:xfrm>
            <a:off x="530352" y="3429000"/>
            <a:ext cx="3932240" cy="2439984"/>
          </a:xfrm>
        </p:spPr>
        <p:txBody>
          <a:bodyPr/>
          <a:lstStyle>
            <a:lvl1pPr>
              <a:defRPr/>
            </a:lvl1pPr>
          </a:lstStyle>
          <a:p>
            <a:pPr lvl="0"/>
            <a:r>
              <a:rPr lang="en-US"/>
              <a:t>Click to edit Master text styles</a:t>
            </a:r>
          </a:p>
        </p:txBody>
      </p:sp>
      <p:sp>
        <p:nvSpPr>
          <p:cNvPr id="5" name="Date Placeholder 4">
            <a:extLst>
              <a:ext uri="{FF2B5EF4-FFF2-40B4-BE49-F238E27FC236}">
                <a16:creationId xmlns:a16="http://schemas.microsoft.com/office/drawing/2014/main" id="{363F9BD5-18AB-CF3E-AADC-3B9DF5B61F1C}"/>
              </a:ext>
            </a:extLst>
          </p:cNvPr>
          <p:cNvSpPr txBox="1">
            <a:spLocks noGrp="1"/>
          </p:cNvSpPr>
          <p:nvPr>
            <p:ph type="dt" sz="half" idx="7"/>
          </p:nvPr>
        </p:nvSpPr>
        <p:spPr/>
        <p:txBody>
          <a:bodyPr/>
          <a:lstStyle>
            <a:lvl1pPr>
              <a:defRPr/>
            </a:lvl1pPr>
          </a:lstStyle>
          <a:p>
            <a:pPr lvl="0"/>
            <a:fld id="{E8761BC8-6F98-4DF0-A74B-65F3A8291ACD}" type="datetime1">
              <a:rPr lang="en-US"/>
              <a:pPr lvl="0"/>
              <a:t>7/14/2022</a:t>
            </a:fld>
            <a:endParaRPr lang="en-US"/>
          </a:p>
        </p:txBody>
      </p:sp>
      <p:sp>
        <p:nvSpPr>
          <p:cNvPr id="6" name="Footer Placeholder 5">
            <a:extLst>
              <a:ext uri="{FF2B5EF4-FFF2-40B4-BE49-F238E27FC236}">
                <a16:creationId xmlns:a16="http://schemas.microsoft.com/office/drawing/2014/main" id="{7818FC9B-7041-1FB1-F95C-5024E9904C55}"/>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A40E0C3-79CA-A728-C6C9-27B743069CF6}"/>
              </a:ext>
            </a:extLst>
          </p:cNvPr>
          <p:cNvSpPr txBox="1">
            <a:spLocks noGrp="1"/>
          </p:cNvSpPr>
          <p:nvPr>
            <p:ph type="sldNum" sz="quarter" idx="8"/>
          </p:nvPr>
        </p:nvSpPr>
        <p:spPr/>
        <p:txBody>
          <a:bodyPr/>
          <a:lstStyle>
            <a:lvl1pPr>
              <a:defRPr/>
            </a:lvl1pPr>
          </a:lstStyle>
          <a:p>
            <a:pPr lvl="0"/>
            <a:fld id="{D8ADD8F8-6834-4981-8E1F-638EDBADED8A}" type="slidenum">
              <a:t>‹#›</a:t>
            </a:fld>
            <a:endParaRPr lang="en-US"/>
          </a:p>
        </p:txBody>
      </p:sp>
      <p:grpSp>
        <p:nvGrpSpPr>
          <p:cNvPr id="8" name="Graphic 78">
            <a:extLst>
              <a:ext uri="{FF2B5EF4-FFF2-40B4-BE49-F238E27FC236}">
                <a16:creationId xmlns:a16="http://schemas.microsoft.com/office/drawing/2014/main" id="{2A62EE6A-339C-38EB-94D6-A4FE3C49115F}"/>
              </a:ext>
            </a:extLst>
          </p:cNvPr>
          <p:cNvGrpSpPr/>
          <p:nvPr/>
        </p:nvGrpSpPr>
        <p:grpSpPr>
          <a:xfrm>
            <a:off x="530223" y="3193468"/>
            <a:ext cx="972245" cy="45720"/>
            <a:chOff x="530223" y="3193468"/>
            <a:chExt cx="972245" cy="45720"/>
          </a:xfrm>
        </p:grpSpPr>
        <p:sp>
          <p:nvSpPr>
            <p:cNvPr id="9" name="Graphic 78">
              <a:extLst>
                <a:ext uri="{FF2B5EF4-FFF2-40B4-BE49-F238E27FC236}">
                  <a16:creationId xmlns:a16="http://schemas.microsoft.com/office/drawing/2014/main" id="{825E6E7F-3D3D-F850-64DB-DF1D0000AC17}"/>
                </a:ext>
              </a:extLst>
            </p:cNvPr>
            <p:cNvSpPr/>
            <p:nvPr/>
          </p:nvSpPr>
          <p:spPr>
            <a:xfrm>
              <a:off x="530223" y="3216246"/>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10" name="Graphic 78">
              <a:extLst>
                <a:ext uri="{FF2B5EF4-FFF2-40B4-BE49-F238E27FC236}">
                  <a16:creationId xmlns:a16="http://schemas.microsoft.com/office/drawing/2014/main" id="{43F0B16F-486B-8E11-E6CE-4B8244BEF460}"/>
                </a:ext>
              </a:extLst>
            </p:cNvPr>
            <p:cNvGrpSpPr/>
            <p:nvPr/>
          </p:nvGrpSpPr>
          <p:grpSpPr>
            <a:xfrm>
              <a:off x="530379" y="3193468"/>
              <a:ext cx="972089" cy="45720"/>
              <a:chOff x="530379" y="3193468"/>
              <a:chExt cx="972089" cy="45720"/>
            </a:xfrm>
          </p:grpSpPr>
          <p:sp>
            <p:nvSpPr>
              <p:cNvPr id="11" name="Graphic 78">
                <a:extLst>
                  <a:ext uri="{FF2B5EF4-FFF2-40B4-BE49-F238E27FC236}">
                    <a16:creationId xmlns:a16="http://schemas.microsoft.com/office/drawing/2014/main" id="{650404F4-FF1F-CE8B-8A3F-AE531F9C73B7}"/>
                  </a:ext>
                </a:extLst>
              </p:cNvPr>
              <p:cNvSpPr/>
              <p:nvPr/>
            </p:nvSpPr>
            <p:spPr>
              <a:xfrm>
                <a:off x="533744" y="3234726"/>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155304B6-0790-B00A-409C-7F79223F4A29}"/>
                  </a:ext>
                </a:extLst>
              </p:cNvPr>
              <p:cNvSpPr/>
              <p:nvPr/>
            </p:nvSpPr>
            <p:spPr>
              <a:xfrm>
                <a:off x="546884" y="3235915"/>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16FF47FD-7192-71A5-A3F3-89EFF2AB6DFC}"/>
                  </a:ext>
                </a:extLst>
              </p:cNvPr>
              <p:cNvSpPr/>
              <p:nvPr/>
            </p:nvSpPr>
            <p:spPr>
              <a:xfrm>
                <a:off x="1494733" y="3194575"/>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4" name="Graphic 78">
                <a:extLst>
                  <a:ext uri="{FF2B5EF4-FFF2-40B4-BE49-F238E27FC236}">
                    <a16:creationId xmlns:a16="http://schemas.microsoft.com/office/drawing/2014/main" id="{A2D403CB-8981-97E7-F1DC-F1D7D00A1B07}"/>
                  </a:ext>
                </a:extLst>
              </p:cNvPr>
              <p:cNvSpPr/>
              <p:nvPr/>
            </p:nvSpPr>
            <p:spPr>
              <a:xfrm>
                <a:off x="530379" y="3193468"/>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3231434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6AD47-21AE-1A14-85EB-4607C79A1E59}"/>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5236454-0BAD-60B2-B44C-D5EB3C7066D9}"/>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A53D24-164A-AA34-2C96-4E4B3BAD8777}"/>
              </a:ext>
            </a:extLst>
          </p:cNvPr>
          <p:cNvSpPr txBox="1">
            <a:spLocks noGrp="1"/>
          </p:cNvSpPr>
          <p:nvPr>
            <p:ph type="dt" sz="half" idx="7"/>
          </p:nvPr>
        </p:nvSpPr>
        <p:spPr/>
        <p:txBody>
          <a:bodyPr/>
          <a:lstStyle>
            <a:lvl1pPr>
              <a:defRPr/>
            </a:lvl1pPr>
          </a:lstStyle>
          <a:p>
            <a:pPr lvl="0"/>
            <a:fld id="{951A2924-8909-410E-B248-EE25A0FA18D1}" type="datetime1">
              <a:rPr lang="en-US"/>
              <a:pPr lvl="0"/>
              <a:t>7/14/2022</a:t>
            </a:fld>
            <a:endParaRPr lang="en-US"/>
          </a:p>
        </p:txBody>
      </p:sp>
      <p:sp>
        <p:nvSpPr>
          <p:cNvPr id="5" name="Footer Placeholder 4">
            <a:extLst>
              <a:ext uri="{FF2B5EF4-FFF2-40B4-BE49-F238E27FC236}">
                <a16:creationId xmlns:a16="http://schemas.microsoft.com/office/drawing/2014/main" id="{2AF2DDE5-9A86-61F0-674C-E3C85B33519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74FE9B1-E03A-5466-82EA-8D53A28C3240}"/>
              </a:ext>
            </a:extLst>
          </p:cNvPr>
          <p:cNvSpPr txBox="1">
            <a:spLocks noGrp="1"/>
          </p:cNvSpPr>
          <p:nvPr>
            <p:ph type="sldNum" sz="quarter" idx="8"/>
          </p:nvPr>
        </p:nvSpPr>
        <p:spPr/>
        <p:txBody>
          <a:bodyPr/>
          <a:lstStyle>
            <a:lvl1pPr>
              <a:defRPr/>
            </a:lvl1pPr>
          </a:lstStyle>
          <a:p>
            <a:pPr lvl="0"/>
            <a:fld id="{058033A3-114D-461B-82E2-BA689F42F74B}" type="slidenum">
              <a:t>‹#›</a:t>
            </a:fld>
            <a:endParaRPr lang="en-US"/>
          </a:p>
        </p:txBody>
      </p:sp>
      <p:grpSp>
        <p:nvGrpSpPr>
          <p:cNvPr id="7" name="Graphic 78">
            <a:extLst>
              <a:ext uri="{FF2B5EF4-FFF2-40B4-BE49-F238E27FC236}">
                <a16:creationId xmlns:a16="http://schemas.microsoft.com/office/drawing/2014/main" id="{A85395DC-718C-7686-431F-9496E7C043C8}"/>
              </a:ext>
            </a:extLst>
          </p:cNvPr>
          <p:cNvGrpSpPr/>
          <p:nvPr/>
        </p:nvGrpSpPr>
        <p:grpSpPr>
          <a:xfrm>
            <a:off x="530223" y="2333457"/>
            <a:ext cx="972245" cy="45720"/>
            <a:chOff x="530223" y="2333457"/>
            <a:chExt cx="972245" cy="45720"/>
          </a:xfrm>
        </p:grpSpPr>
        <p:sp>
          <p:nvSpPr>
            <p:cNvPr id="8" name="Graphic 78">
              <a:extLst>
                <a:ext uri="{FF2B5EF4-FFF2-40B4-BE49-F238E27FC236}">
                  <a16:creationId xmlns:a16="http://schemas.microsoft.com/office/drawing/2014/main" id="{B02650FB-B543-E317-BEFF-012A5B1BF8C9}"/>
                </a:ext>
              </a:extLst>
            </p:cNvPr>
            <p:cNvSpPr/>
            <p:nvPr/>
          </p:nvSpPr>
          <p:spPr>
            <a:xfrm>
              <a:off x="530223" y="2356235"/>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9" name="Graphic 78">
              <a:extLst>
                <a:ext uri="{FF2B5EF4-FFF2-40B4-BE49-F238E27FC236}">
                  <a16:creationId xmlns:a16="http://schemas.microsoft.com/office/drawing/2014/main" id="{5CEC77D8-E0C7-129E-585E-FD3F75032E49}"/>
                </a:ext>
              </a:extLst>
            </p:cNvPr>
            <p:cNvGrpSpPr/>
            <p:nvPr/>
          </p:nvGrpSpPr>
          <p:grpSpPr>
            <a:xfrm>
              <a:off x="530379" y="2333457"/>
              <a:ext cx="972089" cy="45720"/>
              <a:chOff x="530379" y="2333457"/>
              <a:chExt cx="972089" cy="45720"/>
            </a:xfrm>
          </p:grpSpPr>
          <p:sp>
            <p:nvSpPr>
              <p:cNvPr id="10" name="Graphic 78">
                <a:extLst>
                  <a:ext uri="{FF2B5EF4-FFF2-40B4-BE49-F238E27FC236}">
                    <a16:creationId xmlns:a16="http://schemas.microsoft.com/office/drawing/2014/main" id="{0F02DC95-8EE4-DE5C-5425-B1A29501E694}"/>
                  </a:ext>
                </a:extLst>
              </p:cNvPr>
              <p:cNvSpPr/>
              <p:nvPr/>
            </p:nvSpPr>
            <p:spPr>
              <a:xfrm>
                <a:off x="533744" y="2374715"/>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78">
                <a:extLst>
                  <a:ext uri="{FF2B5EF4-FFF2-40B4-BE49-F238E27FC236}">
                    <a16:creationId xmlns:a16="http://schemas.microsoft.com/office/drawing/2014/main" id="{08B1E434-8F59-0AC7-BF8B-72C2F3C0784B}"/>
                  </a:ext>
                </a:extLst>
              </p:cNvPr>
              <p:cNvSpPr/>
              <p:nvPr/>
            </p:nvSpPr>
            <p:spPr>
              <a:xfrm>
                <a:off x="546884" y="2375903"/>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A18AAC27-AE9F-3AFD-3361-EC32CF5CB4DE}"/>
                  </a:ext>
                </a:extLst>
              </p:cNvPr>
              <p:cNvSpPr/>
              <p:nvPr/>
            </p:nvSpPr>
            <p:spPr>
              <a:xfrm>
                <a:off x="1494733" y="2334563"/>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D1ACC1E6-D28F-F04D-46A0-AA6D3258A20E}"/>
                  </a:ext>
                </a:extLst>
              </p:cNvPr>
              <p:cNvSpPr/>
              <p:nvPr/>
            </p:nvSpPr>
            <p:spPr>
              <a:xfrm>
                <a:off x="530379" y="2333457"/>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951290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7FCAFC-308D-CC81-3E15-6024C2616BE7}"/>
              </a:ext>
            </a:extLst>
          </p:cNvPr>
          <p:cNvSpPr txBox="1">
            <a:spLocks noGrp="1"/>
          </p:cNvSpPr>
          <p:nvPr>
            <p:ph type="title" orient="vert"/>
          </p:nvPr>
        </p:nvSpPr>
        <p:spPr>
          <a:xfrm>
            <a:off x="7974372" y="787069"/>
            <a:ext cx="2628899" cy="538989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54F03B2-1C54-C9FF-D764-CBCA26002B36}"/>
              </a:ext>
            </a:extLst>
          </p:cNvPr>
          <p:cNvSpPr txBox="1">
            <a:spLocks noGrp="1"/>
          </p:cNvSpPr>
          <p:nvPr>
            <p:ph type="body" orient="vert" idx="1"/>
          </p:nvPr>
        </p:nvSpPr>
        <p:spPr>
          <a:xfrm>
            <a:off x="525715" y="787069"/>
            <a:ext cx="7039398" cy="538989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428D13-E2EF-2EF9-CC2D-FBCBD751D11B}"/>
              </a:ext>
            </a:extLst>
          </p:cNvPr>
          <p:cNvSpPr txBox="1">
            <a:spLocks noGrp="1"/>
          </p:cNvSpPr>
          <p:nvPr>
            <p:ph type="dt" sz="half" idx="7"/>
          </p:nvPr>
        </p:nvSpPr>
        <p:spPr/>
        <p:txBody>
          <a:bodyPr/>
          <a:lstStyle>
            <a:lvl1pPr>
              <a:defRPr/>
            </a:lvl1pPr>
          </a:lstStyle>
          <a:p>
            <a:pPr lvl="0"/>
            <a:fld id="{F9BBF574-F976-473E-8DC0-0F713C3B20DF}" type="datetime1">
              <a:rPr lang="en-US"/>
              <a:pPr lvl="0"/>
              <a:t>7/14/2022</a:t>
            </a:fld>
            <a:endParaRPr lang="en-US"/>
          </a:p>
        </p:txBody>
      </p:sp>
      <p:sp>
        <p:nvSpPr>
          <p:cNvPr id="5" name="Footer Placeholder 4">
            <a:extLst>
              <a:ext uri="{FF2B5EF4-FFF2-40B4-BE49-F238E27FC236}">
                <a16:creationId xmlns:a16="http://schemas.microsoft.com/office/drawing/2014/main" id="{BDAAB6A2-444E-311C-1996-552126ED708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4FCE5CD-5C10-58FD-607C-E2E5A920FDD8}"/>
              </a:ext>
            </a:extLst>
          </p:cNvPr>
          <p:cNvSpPr txBox="1">
            <a:spLocks noGrp="1"/>
          </p:cNvSpPr>
          <p:nvPr>
            <p:ph type="sldNum" sz="quarter" idx="8"/>
          </p:nvPr>
        </p:nvSpPr>
        <p:spPr/>
        <p:txBody>
          <a:bodyPr/>
          <a:lstStyle>
            <a:lvl1pPr>
              <a:defRPr/>
            </a:lvl1pPr>
          </a:lstStyle>
          <a:p>
            <a:pPr lvl="0"/>
            <a:fld id="{637FCB09-A42A-41CD-AD7A-FC3AF05EC755}" type="slidenum">
              <a:t>‹#›</a:t>
            </a:fld>
            <a:endParaRPr lang="en-US"/>
          </a:p>
        </p:txBody>
      </p:sp>
      <p:grpSp>
        <p:nvGrpSpPr>
          <p:cNvPr id="7" name="Graphic 78">
            <a:extLst>
              <a:ext uri="{FF2B5EF4-FFF2-40B4-BE49-F238E27FC236}">
                <a16:creationId xmlns:a16="http://schemas.microsoft.com/office/drawing/2014/main" id="{1E13C81E-8845-B270-0F0D-EB4E9A65064E}"/>
              </a:ext>
            </a:extLst>
          </p:cNvPr>
          <p:cNvGrpSpPr/>
          <p:nvPr/>
        </p:nvGrpSpPr>
        <p:grpSpPr>
          <a:xfrm>
            <a:off x="7746889" y="787061"/>
            <a:ext cx="45720" cy="972252"/>
            <a:chOff x="7746889" y="787061"/>
            <a:chExt cx="45720" cy="972252"/>
          </a:xfrm>
        </p:grpSpPr>
        <p:sp>
          <p:nvSpPr>
            <p:cNvPr id="8" name="Graphic 78">
              <a:extLst>
                <a:ext uri="{FF2B5EF4-FFF2-40B4-BE49-F238E27FC236}">
                  <a16:creationId xmlns:a16="http://schemas.microsoft.com/office/drawing/2014/main" id="{5F9FB0C7-EF5A-AB65-4713-9CFF79937718}"/>
                </a:ext>
              </a:extLst>
            </p:cNvPr>
            <p:cNvSpPr/>
            <p:nvPr/>
          </p:nvSpPr>
          <p:spPr>
            <a:xfrm rot="5400013">
              <a:off x="7281825" y="1271226"/>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9" name="Graphic 78">
              <a:extLst>
                <a:ext uri="{FF2B5EF4-FFF2-40B4-BE49-F238E27FC236}">
                  <a16:creationId xmlns:a16="http://schemas.microsoft.com/office/drawing/2014/main" id="{03B43D6D-D9B9-B98F-2AE9-9296C17A7B39}"/>
                </a:ext>
              </a:extLst>
            </p:cNvPr>
            <p:cNvGrpSpPr/>
            <p:nvPr/>
          </p:nvGrpSpPr>
          <p:grpSpPr>
            <a:xfrm>
              <a:off x="7746889" y="787224"/>
              <a:ext cx="45720" cy="972089"/>
              <a:chOff x="7746889" y="787224"/>
              <a:chExt cx="45720" cy="972089"/>
            </a:xfrm>
          </p:grpSpPr>
          <p:sp>
            <p:nvSpPr>
              <p:cNvPr id="10" name="Graphic 78">
                <a:extLst>
                  <a:ext uri="{FF2B5EF4-FFF2-40B4-BE49-F238E27FC236}">
                    <a16:creationId xmlns:a16="http://schemas.microsoft.com/office/drawing/2014/main" id="{3FEE386D-E272-54CF-DAF8-C9AC65393D4D}"/>
                  </a:ext>
                </a:extLst>
              </p:cNvPr>
              <p:cNvSpPr/>
              <p:nvPr/>
            </p:nvSpPr>
            <p:spPr>
              <a:xfrm rot="5400013">
                <a:off x="7744218" y="796552"/>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78">
                <a:extLst>
                  <a:ext uri="{FF2B5EF4-FFF2-40B4-BE49-F238E27FC236}">
                    <a16:creationId xmlns:a16="http://schemas.microsoft.com/office/drawing/2014/main" id="{72C1CB1A-036A-E1A0-5686-2A5296313B0B}"/>
                  </a:ext>
                </a:extLst>
              </p:cNvPr>
              <p:cNvSpPr/>
              <p:nvPr/>
            </p:nvSpPr>
            <p:spPr>
              <a:xfrm rot="5400013">
                <a:off x="7750074" y="803798"/>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7DB537A0-0DDD-FD1C-642A-9937F10108CD}"/>
                  </a:ext>
                </a:extLst>
              </p:cNvPr>
              <p:cNvSpPr/>
              <p:nvPr/>
            </p:nvSpPr>
            <p:spPr>
              <a:xfrm rot="5400013">
                <a:off x="7789444" y="1753545"/>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353B6B98-B844-12C2-7FB0-21F336127D35}"/>
                  </a:ext>
                </a:extLst>
              </p:cNvPr>
              <p:cNvSpPr/>
              <p:nvPr/>
            </p:nvSpPr>
            <p:spPr>
              <a:xfrm rot="5400013">
                <a:off x="7283704" y="1250409"/>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867715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3F0E9"/>
        </a:solidFill>
        <a:effectLst/>
      </p:bgPr>
    </p:bg>
    <p:spTree>
      <p:nvGrpSpPr>
        <p:cNvPr id="1" name=""/>
        <p:cNvGrpSpPr/>
        <p:nvPr/>
      </p:nvGrpSpPr>
      <p:grpSpPr>
        <a:xfrm>
          <a:off x="0" y="0"/>
          <a:ext cx="0" cy="0"/>
          <a:chOff x="0" y="0"/>
          <a:chExt cx="0" cy="0"/>
        </a:xfrm>
      </p:grpSpPr>
      <p:sp>
        <p:nvSpPr>
          <p:cNvPr id="2" name="Freeform: Shape 18">
            <a:extLst>
              <a:ext uri="{FF2B5EF4-FFF2-40B4-BE49-F238E27FC236}">
                <a16:creationId xmlns:a16="http://schemas.microsoft.com/office/drawing/2014/main" id="{F0FAC669-C145-D3DF-A1D9-E6CA14A0E69B}"/>
              </a:ext>
            </a:extLst>
          </p:cNvPr>
          <p:cNvSpPr/>
          <p:nvPr/>
        </p:nvSpPr>
        <p:spPr>
          <a:xfrm>
            <a:off x="9753026" y="5516666"/>
            <a:ext cx="2438969" cy="1341333"/>
          </a:xfrm>
          <a:custGeom>
            <a:avLst/>
            <a:gdLst>
              <a:gd name="f0" fmla="val 10800000"/>
              <a:gd name="f1" fmla="val 5400000"/>
              <a:gd name="f2" fmla="val 180"/>
              <a:gd name="f3" fmla="val w"/>
              <a:gd name="f4" fmla="val h"/>
              <a:gd name="f5" fmla="val 0"/>
              <a:gd name="f6" fmla="val 2438970"/>
              <a:gd name="f7" fmla="val 1341332"/>
              <a:gd name="f8" fmla="val 2025355"/>
              <a:gd name="f9" fmla="val 235"/>
              <a:gd name="f10" fmla="val 2143847"/>
              <a:gd name="f11" fmla="val 2306"/>
              <a:gd name="f12" fmla="val 2262766"/>
              <a:gd name="f13" fmla="val 17993"/>
              <a:gd name="f14" fmla="val 2381960"/>
              <a:gd name="f15" fmla="val 44517"/>
              <a:gd name="f16" fmla="val 58872"/>
              <a:gd name="f17" fmla="val 13333"/>
              <a:gd name="f18" fmla="val 1328018"/>
              <a:gd name="f19" fmla="val 324723"/>
              <a:gd name="f20" fmla="val 1028950"/>
              <a:gd name="f21" fmla="val 645390"/>
              <a:gd name="f22" fmla="val 738459"/>
              <a:gd name="f23" fmla="val 936262"/>
              <a:gd name="f24" fmla="val 459947"/>
              <a:gd name="f25" fmla="val 1139660"/>
              <a:gd name="f26" fmla="val 265152"/>
              <a:gd name="f27" fmla="val 1345794"/>
              <a:gd name="f28" fmla="val 140817"/>
              <a:gd name="f29" fmla="val 1554028"/>
              <a:gd name="f30" fmla="val 71153"/>
              <a:gd name="f31" fmla="val 1710136"/>
              <a:gd name="f32" fmla="val 18918"/>
              <a:gd name="f33" fmla="val 1867365"/>
              <a:gd name="f34" fmla="+- 0 0 2526"/>
              <a:gd name="f35" fmla="+- 0 0 -90"/>
              <a:gd name="f36" fmla="*/ f3 1 2438970"/>
              <a:gd name="f37" fmla="*/ f4 1 1341332"/>
              <a:gd name="f38" fmla="+- f7 0 f5"/>
              <a:gd name="f39" fmla="+- f6 0 f5"/>
              <a:gd name="f40" fmla="*/ f35 f0 1"/>
              <a:gd name="f41" fmla="*/ f39 1 2438970"/>
              <a:gd name="f42" fmla="*/ f38 1 1341332"/>
              <a:gd name="f43" fmla="*/ 2025355 f39 1"/>
              <a:gd name="f44" fmla="*/ 235 f38 1"/>
              <a:gd name="f45" fmla="*/ 2381960 f39 1"/>
              <a:gd name="f46" fmla="*/ 44517 f38 1"/>
              <a:gd name="f47" fmla="*/ 2438970 f39 1"/>
              <a:gd name="f48" fmla="*/ 58872 f38 1"/>
              <a:gd name="f49" fmla="*/ 1341332 f38 1"/>
              <a:gd name="f50" fmla="*/ 0 f39 1"/>
              <a:gd name="f51" fmla="*/ 13333 f39 1"/>
              <a:gd name="f52" fmla="*/ 1328018 f38 1"/>
              <a:gd name="f53" fmla="*/ 936262 f39 1"/>
              <a:gd name="f54" fmla="*/ 459947 f38 1"/>
              <a:gd name="f55" fmla="*/ 1554028 f39 1"/>
              <a:gd name="f56" fmla="*/ 71153 f38 1"/>
              <a:gd name="f57" fmla="*/ f40 1 f2"/>
              <a:gd name="f58" fmla="*/ f43 1 2438970"/>
              <a:gd name="f59" fmla="*/ f44 1 1341332"/>
              <a:gd name="f60" fmla="*/ f45 1 2438970"/>
              <a:gd name="f61" fmla="*/ f46 1 1341332"/>
              <a:gd name="f62" fmla="*/ f47 1 2438970"/>
              <a:gd name="f63" fmla="*/ f48 1 1341332"/>
              <a:gd name="f64" fmla="*/ f49 1 1341332"/>
              <a:gd name="f65" fmla="*/ f50 1 2438970"/>
              <a:gd name="f66" fmla="*/ f51 1 2438970"/>
              <a:gd name="f67" fmla="*/ f52 1 1341332"/>
              <a:gd name="f68" fmla="*/ f53 1 2438970"/>
              <a:gd name="f69" fmla="*/ f54 1 1341332"/>
              <a:gd name="f70" fmla="*/ f55 1 2438970"/>
              <a:gd name="f71" fmla="*/ f56 1 1341332"/>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2"/>
              <a:gd name="f84" fmla="*/ f65 1 f41"/>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7 1"/>
              <a:gd name="f102" fmla="*/ f84 f36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99" y="f101"/>
              </a:cxn>
              <a:cxn ang="f76">
                <a:pos x="f102" y="f101"/>
              </a:cxn>
              <a:cxn ang="f76">
                <a:pos x="f103" y="f104"/>
              </a:cxn>
              <a:cxn ang="f76">
                <a:pos x="f105" y="f106"/>
              </a:cxn>
              <a:cxn ang="f76">
                <a:pos x="f107" y="f108"/>
              </a:cxn>
              <a:cxn ang="f76">
                <a:pos x="f95" y="f96"/>
              </a:cxn>
            </a:cxnLst>
            <a:rect l="f91" t="f94" r="f92" b="f93"/>
            <a:pathLst>
              <a:path w="2438970" h="1341332">
                <a:moveTo>
                  <a:pt x="f8" y="f9"/>
                </a:moveTo>
                <a:cubicBezTo>
                  <a:pt x="f10" y="f11"/>
                  <a:pt x="f12" y="f13"/>
                  <a:pt x="f14" y="f15"/>
                </a:cubicBezTo>
                <a:lnTo>
                  <a:pt x="f6" y="f16"/>
                </a:lnTo>
                <a:lnTo>
                  <a:pt x="f6" y="f7"/>
                </a:lnTo>
                <a:lnTo>
                  <a:pt x="f5" y="f7"/>
                </a:lnTo>
                <a:lnTo>
                  <a:pt x="f17" y="f18"/>
                </a:lnTo>
                <a:cubicBezTo>
                  <a:pt x="f19" y="f20"/>
                  <a:pt x="f21" y="f22"/>
                  <a:pt x="f23" y="f24"/>
                </a:cubicBezTo>
                <a:cubicBezTo>
                  <a:pt x="f25" y="f26"/>
                  <a:pt x="f27" y="f28"/>
                  <a:pt x="f29" y="f30"/>
                </a:cubicBezTo>
                <a:cubicBezTo>
                  <a:pt x="f31" y="f32"/>
                  <a:pt x="f33" y="f34"/>
                  <a:pt x="f8" y="f9"/>
                </a:cubicBezTo>
                <a:close/>
              </a:path>
            </a:pathLst>
          </a:custGeom>
          <a:solidFill>
            <a:srgbClr val="E5C4BA">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3" name="Group 19">
            <a:extLst>
              <a:ext uri="{FF2B5EF4-FFF2-40B4-BE49-F238E27FC236}">
                <a16:creationId xmlns:a16="http://schemas.microsoft.com/office/drawing/2014/main" id="{F00F8A5A-FAA3-CE67-B765-C2DB45D8CDA6}"/>
              </a:ext>
            </a:extLst>
          </p:cNvPr>
          <p:cNvGrpSpPr/>
          <p:nvPr/>
        </p:nvGrpSpPr>
        <p:grpSpPr>
          <a:xfrm>
            <a:off x="10776048" y="5204033"/>
            <a:ext cx="886145" cy="802495"/>
            <a:chOff x="10776048" y="5204033"/>
            <a:chExt cx="886145" cy="802495"/>
          </a:xfrm>
        </p:grpSpPr>
        <p:sp>
          <p:nvSpPr>
            <p:cNvPr id="4" name="Freeform: Shape 20">
              <a:extLst>
                <a:ext uri="{FF2B5EF4-FFF2-40B4-BE49-F238E27FC236}">
                  <a16:creationId xmlns:a16="http://schemas.microsoft.com/office/drawing/2014/main" id="{A5ED0090-FEF2-BEBF-E092-72996D1E2D61}"/>
                </a:ext>
              </a:extLst>
            </p:cNvPr>
            <p:cNvSpPr/>
            <p:nvPr/>
          </p:nvSpPr>
          <p:spPr>
            <a:xfrm>
              <a:off x="11027325" y="5890317"/>
              <a:ext cx="131033" cy="116211"/>
            </a:xfrm>
            <a:custGeom>
              <a:avLst/>
              <a:gdLst>
                <a:gd name="f0" fmla="val 10800000"/>
                <a:gd name="f1" fmla="val 5400000"/>
                <a:gd name="f2" fmla="val 180"/>
                <a:gd name="f3" fmla="val w"/>
                <a:gd name="f4" fmla="val h"/>
                <a:gd name="f5" fmla="val 0"/>
                <a:gd name="f6" fmla="val 453152"/>
                <a:gd name="f7" fmla="val 401867"/>
                <a:gd name="f8" fmla="val 237621"/>
                <a:gd name="f9" fmla="val 965"/>
                <a:gd name="f10" fmla="val 283632"/>
                <a:gd name="f11" fmla="+- 0 0 2971"/>
                <a:gd name="f12" fmla="val 331405"/>
                <a:gd name="f13" fmla="val 5243"/>
                <a:gd name="f14" fmla="val 370246"/>
                <a:gd name="f15" fmla="val 23666"/>
                <a:gd name="f16" fmla="val 436830"/>
                <a:gd name="f17" fmla="val 55275"/>
                <a:gd name="f18" fmla="val 477168"/>
                <a:gd name="f19" fmla="val 116810"/>
                <a:gd name="f20" fmla="val 437392"/>
                <a:gd name="f21" fmla="val 198545"/>
                <a:gd name="f22" fmla="val 391568"/>
                <a:gd name="f23" fmla="val 292624"/>
                <a:gd name="f24" fmla="val 176850"/>
                <a:gd name="f25" fmla="val 441630"/>
                <a:gd name="f26" fmla="val 67745"/>
                <a:gd name="f27" fmla="val 392003"/>
                <a:gd name="f28" fmla="val 18056"/>
                <a:gd name="f29" fmla="val 369372"/>
                <a:gd name="f30" fmla="+- 0 0 5012"/>
                <a:gd name="f31" fmla="val 308398"/>
                <a:gd name="f32" fmla="val 911"/>
                <a:gd name="f33" fmla="val 254095"/>
                <a:gd name="f34" fmla="val 9203"/>
                <a:gd name="f35" fmla="val 178033"/>
                <a:gd name="f36" fmla="val 61012"/>
                <a:gd name="f37" fmla="val 103094"/>
                <a:gd name="f38" fmla="val 115564"/>
                <a:gd name="f39" fmla="val 51160"/>
                <a:gd name="f40" fmla="val 147361"/>
                <a:gd name="f41" fmla="val 20985"/>
                <a:gd name="f42" fmla="val 191610"/>
                <a:gd name="f43" fmla="val 4900"/>
                <a:gd name="f44" fmla="+- 0 0 -90"/>
                <a:gd name="f45" fmla="*/ f3 1 453152"/>
                <a:gd name="f46" fmla="*/ f4 1 401867"/>
                <a:gd name="f47" fmla="+- f7 0 f5"/>
                <a:gd name="f48" fmla="+- f6 0 f5"/>
                <a:gd name="f49" fmla="*/ f44 f0 1"/>
                <a:gd name="f50" fmla="*/ f48 1 453152"/>
                <a:gd name="f51" fmla="*/ f47 1 401867"/>
                <a:gd name="f52" fmla="*/ 237621 f48 1"/>
                <a:gd name="f53" fmla="*/ 965 f47 1"/>
                <a:gd name="f54" fmla="*/ 370246 f48 1"/>
                <a:gd name="f55" fmla="*/ 23666 f47 1"/>
                <a:gd name="f56" fmla="*/ 437392 f48 1"/>
                <a:gd name="f57" fmla="*/ 198545 f47 1"/>
                <a:gd name="f58" fmla="*/ 67745 f48 1"/>
                <a:gd name="f59" fmla="*/ 392003 f47 1"/>
                <a:gd name="f60" fmla="*/ 911 f48 1"/>
                <a:gd name="f61" fmla="*/ 254095 f47 1"/>
                <a:gd name="f62" fmla="*/ 115564 f48 1"/>
                <a:gd name="f63" fmla="*/ 51160 f47 1"/>
                <a:gd name="f64" fmla="*/ f49 1 f2"/>
                <a:gd name="f65" fmla="*/ f52 1 453152"/>
                <a:gd name="f66" fmla="*/ f53 1 401867"/>
                <a:gd name="f67" fmla="*/ f54 1 453152"/>
                <a:gd name="f68" fmla="*/ f55 1 401867"/>
                <a:gd name="f69" fmla="*/ f56 1 453152"/>
                <a:gd name="f70" fmla="*/ f57 1 401867"/>
                <a:gd name="f71" fmla="*/ f58 1 453152"/>
                <a:gd name="f72" fmla="*/ f59 1 401867"/>
                <a:gd name="f73" fmla="*/ f60 1 453152"/>
                <a:gd name="f74" fmla="*/ f61 1 401867"/>
                <a:gd name="f75" fmla="*/ f62 1 453152"/>
                <a:gd name="f76" fmla="*/ f63 1 401867"/>
                <a:gd name="f77" fmla="*/ f5 1 f50"/>
                <a:gd name="f78" fmla="*/ f6 1 f50"/>
                <a:gd name="f79" fmla="*/ f5 1 f51"/>
                <a:gd name="f80" fmla="*/ f7 1 f51"/>
                <a:gd name="f81" fmla="+- f64 0 f1"/>
                <a:gd name="f82" fmla="*/ f65 1 f50"/>
                <a:gd name="f83" fmla="*/ f66 1 f51"/>
                <a:gd name="f84" fmla="*/ f67 1 f50"/>
                <a:gd name="f85" fmla="*/ f68 1 f51"/>
                <a:gd name="f86" fmla="*/ f69 1 f50"/>
                <a:gd name="f87" fmla="*/ f70 1 f51"/>
                <a:gd name="f88" fmla="*/ f71 1 f50"/>
                <a:gd name="f89" fmla="*/ f72 1 f51"/>
                <a:gd name="f90" fmla="*/ f73 1 f50"/>
                <a:gd name="f91" fmla="*/ f74 1 f51"/>
                <a:gd name="f92" fmla="*/ f75 1 f50"/>
                <a:gd name="f93" fmla="*/ f76 1 f51"/>
                <a:gd name="f94" fmla="*/ f77 f45 1"/>
                <a:gd name="f95" fmla="*/ f78 f45 1"/>
                <a:gd name="f96" fmla="*/ f80 f46 1"/>
                <a:gd name="f97" fmla="*/ f79 f46 1"/>
                <a:gd name="f98" fmla="*/ f82 f45 1"/>
                <a:gd name="f99" fmla="*/ f83 f46 1"/>
                <a:gd name="f100" fmla="*/ f84 f45 1"/>
                <a:gd name="f101" fmla="*/ f85 f46 1"/>
                <a:gd name="f102" fmla="*/ f86 f45 1"/>
                <a:gd name="f103" fmla="*/ f87 f46 1"/>
                <a:gd name="f104" fmla="*/ f88 f45 1"/>
                <a:gd name="f105" fmla="*/ f89 f46 1"/>
                <a:gd name="f106" fmla="*/ f90 f45 1"/>
                <a:gd name="f107" fmla="*/ f91 f46 1"/>
                <a:gd name="f108" fmla="*/ f92 f45 1"/>
                <a:gd name="f109" fmla="*/ f93 f46 1"/>
              </a:gdLst>
              <a:ahLst/>
              <a:cxnLst>
                <a:cxn ang="3cd4">
                  <a:pos x="hc" y="t"/>
                </a:cxn>
                <a:cxn ang="0">
                  <a:pos x="r" y="vc"/>
                </a:cxn>
                <a:cxn ang="cd4">
                  <a:pos x="hc" y="b"/>
                </a:cxn>
                <a:cxn ang="cd2">
                  <a:pos x="l" y="vc"/>
                </a:cxn>
                <a:cxn ang="f81">
                  <a:pos x="f98" y="f99"/>
                </a:cxn>
                <a:cxn ang="f81">
                  <a:pos x="f100" y="f101"/>
                </a:cxn>
                <a:cxn ang="f81">
                  <a:pos x="f102" y="f103"/>
                </a:cxn>
                <a:cxn ang="f81">
                  <a:pos x="f104" y="f105"/>
                </a:cxn>
                <a:cxn ang="f81">
                  <a:pos x="f106" y="f107"/>
                </a:cxn>
                <a:cxn ang="f81">
                  <a:pos x="f108" y="f109"/>
                </a:cxn>
                <a:cxn ang="f81">
                  <a:pos x="f98" y="f99"/>
                </a:cxn>
              </a:cxnLst>
              <a:rect l="f94" t="f97" r="f95" b="f96"/>
              <a:pathLst>
                <a:path w="453152" h="4018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5" name="Freeform: Shape 21">
              <a:extLst>
                <a:ext uri="{FF2B5EF4-FFF2-40B4-BE49-F238E27FC236}">
                  <a16:creationId xmlns:a16="http://schemas.microsoft.com/office/drawing/2014/main" id="{172F482E-5E70-616D-B381-C648C87FB5BF}"/>
                </a:ext>
              </a:extLst>
            </p:cNvPr>
            <p:cNvSpPr/>
            <p:nvPr/>
          </p:nvSpPr>
          <p:spPr>
            <a:xfrm>
              <a:off x="10781187" y="5751109"/>
              <a:ext cx="147831" cy="197309"/>
            </a:xfrm>
            <a:custGeom>
              <a:avLst/>
              <a:gdLst>
                <a:gd name="f0" fmla="val 10800000"/>
                <a:gd name="f1" fmla="val 5400000"/>
                <a:gd name="f2" fmla="val 180"/>
                <a:gd name="f3" fmla="val w"/>
                <a:gd name="f4" fmla="val h"/>
                <a:gd name="f5" fmla="val 0"/>
                <a:gd name="f6" fmla="val 511232"/>
                <a:gd name="f7" fmla="val 682341"/>
                <a:gd name="f8" fmla="val 390625"/>
                <a:gd name="f9" fmla="val 1621"/>
                <a:gd name="f10" fmla="val 446543"/>
                <a:gd name="f11" fmla="+- 0 0 5212"/>
                <a:gd name="f12" fmla="val 493343"/>
                <a:gd name="f13" fmla="val 8441"/>
                <a:gd name="f14" fmla="val 508142"/>
                <a:gd name="f15" fmla="val 64038"/>
                <a:gd name="f16" fmla="val 513192"/>
                <a:gd name="f17" fmla="val 82866"/>
                <a:gd name="f18" fmla="val 511134"/>
                <a:gd name="f19" fmla="val 102754"/>
                <a:gd name="f20" fmla="val 508453"/>
                <a:gd name="f21" fmla="val 121832"/>
                <a:gd name="f22" fmla="val 485324"/>
                <a:gd name="f23" fmla="val 287796"/>
                <a:gd name="f24" fmla="val 417242"/>
                <a:gd name="f25" fmla="val 443971"/>
                <a:gd name="f26" fmla="val 316492"/>
                <a:gd name="f27" fmla="val 567602"/>
                <a:gd name="f28" fmla="val 253024"/>
                <a:gd name="f29" fmla="val 645534"/>
                <a:gd name="f30" fmla="val 165055"/>
                <a:gd name="f31" fmla="val 737743"/>
                <a:gd name="f32" fmla="val 80265"/>
                <a:gd name="f33" fmla="val 640359"/>
                <a:gd name="f34" fmla="val 5014"/>
                <a:gd name="f35" fmla="val 553948"/>
                <a:gd name="f36" fmla="+- 0 0 17368"/>
                <a:gd name="f37" fmla="val 383621"/>
                <a:gd name="f38" fmla="val 13306"/>
                <a:gd name="f39" fmla="val 274828"/>
                <a:gd name="f40" fmla="val 33443"/>
                <a:gd name="f41" fmla="val 203318"/>
                <a:gd name="f42" fmla="val 83382"/>
                <a:gd name="f43" fmla="val 146521"/>
                <a:gd name="f44" fmla="val 140989"/>
                <a:gd name="f45" fmla="val 107181"/>
                <a:gd name="f46" fmla="val 178904"/>
                <a:gd name="f47" fmla="val 81308"/>
                <a:gd name="f48" fmla="val 297428"/>
                <a:gd name="f49" fmla="val 13010"/>
                <a:gd name="f50" fmla="+- 0 0 -90"/>
                <a:gd name="f51" fmla="*/ f3 1 511232"/>
                <a:gd name="f52" fmla="*/ f4 1 682341"/>
                <a:gd name="f53" fmla="+- f7 0 f5"/>
                <a:gd name="f54" fmla="+- f6 0 f5"/>
                <a:gd name="f55" fmla="*/ f50 f0 1"/>
                <a:gd name="f56" fmla="*/ f54 1 511232"/>
                <a:gd name="f57" fmla="*/ f53 1 682341"/>
                <a:gd name="f58" fmla="*/ 390625 f54 1"/>
                <a:gd name="f59" fmla="*/ 1621 f53 1"/>
                <a:gd name="f60" fmla="*/ 508142 f54 1"/>
                <a:gd name="f61" fmla="*/ 64038 f53 1"/>
                <a:gd name="f62" fmla="*/ 508453 f54 1"/>
                <a:gd name="f63" fmla="*/ 121832 f53 1"/>
                <a:gd name="f64" fmla="*/ 316492 f54 1"/>
                <a:gd name="f65" fmla="*/ 567602 f53 1"/>
                <a:gd name="f66" fmla="*/ 80265 f54 1"/>
                <a:gd name="f67" fmla="*/ 640359 f53 1"/>
                <a:gd name="f68" fmla="*/ 13306 f54 1"/>
                <a:gd name="f69" fmla="*/ 274828 f53 1"/>
                <a:gd name="f70" fmla="*/ 140989 f54 1"/>
                <a:gd name="f71" fmla="*/ 107181 f53 1"/>
                <a:gd name="f72" fmla="*/ f55 1 f2"/>
                <a:gd name="f73" fmla="*/ f58 1 511232"/>
                <a:gd name="f74" fmla="*/ f59 1 682341"/>
                <a:gd name="f75" fmla="*/ f60 1 511232"/>
                <a:gd name="f76" fmla="*/ f61 1 682341"/>
                <a:gd name="f77" fmla="*/ f62 1 511232"/>
                <a:gd name="f78" fmla="*/ f63 1 682341"/>
                <a:gd name="f79" fmla="*/ f64 1 511232"/>
                <a:gd name="f80" fmla="*/ f65 1 682341"/>
                <a:gd name="f81" fmla="*/ f66 1 511232"/>
                <a:gd name="f82" fmla="*/ f67 1 682341"/>
                <a:gd name="f83" fmla="*/ f68 1 511232"/>
                <a:gd name="f84" fmla="*/ f69 1 682341"/>
                <a:gd name="f85" fmla="*/ f70 1 511232"/>
                <a:gd name="f86" fmla="*/ f71 1 682341"/>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511232" h="68234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6" name="Freeform: Shape 22">
              <a:extLst>
                <a:ext uri="{FF2B5EF4-FFF2-40B4-BE49-F238E27FC236}">
                  <a16:creationId xmlns:a16="http://schemas.microsoft.com/office/drawing/2014/main" id="{51F3F33C-A26C-2F0E-AE1C-8EBBF4BC766D}"/>
                </a:ext>
              </a:extLst>
            </p:cNvPr>
            <p:cNvSpPr/>
            <p:nvPr/>
          </p:nvSpPr>
          <p:spPr>
            <a:xfrm>
              <a:off x="11527411" y="5852214"/>
              <a:ext cx="134782" cy="94878"/>
            </a:xfrm>
            <a:custGeom>
              <a:avLst/>
              <a:gdLst>
                <a:gd name="f0" fmla="val 10800000"/>
                <a:gd name="f1" fmla="val 5400000"/>
                <a:gd name="f2" fmla="val 180"/>
                <a:gd name="f3" fmla="val w"/>
                <a:gd name="f4" fmla="val h"/>
                <a:gd name="f5" fmla="val 0"/>
                <a:gd name="f6" fmla="val 466107"/>
                <a:gd name="f7" fmla="val 328114"/>
                <a:gd name="f8" fmla="val 252822"/>
                <a:gd name="f9" fmla="val 1539"/>
                <a:gd name="f10" fmla="val 335429"/>
                <a:gd name="f11" fmla="+- 0 0 10494"/>
                <a:gd name="f12" fmla="val 418848"/>
                <a:gd name="f13" fmla="val 49794"/>
                <a:gd name="f14" fmla="val 451641"/>
                <a:gd name="f15" fmla="val 122177"/>
                <a:gd name="f16" fmla="val 479697"/>
                <a:gd name="f17" fmla="val 184273"/>
                <a:gd name="f18" fmla="val 470594"/>
                <a:gd name="f19" fmla="val 255285"/>
                <a:gd name="f20" fmla="val 391790"/>
                <a:gd name="f21" fmla="val 297430"/>
                <a:gd name="f22" fmla="val 301077"/>
                <a:gd name="f23" fmla="val 345935"/>
                <a:gd name="f24" fmla="val 55935"/>
                <a:gd name="f25" fmla="val 343254"/>
                <a:gd name="f26" fmla="val 8614"/>
                <a:gd name="f27" fmla="val 243252"/>
                <a:gd name="f28" fmla="+- 0 0 12895"/>
                <a:gd name="f29" fmla="val 197678"/>
                <a:gd name="f30" fmla="val 8240"/>
                <a:gd name="f31" fmla="val 136766"/>
                <a:gd name="f32" fmla="val 45897"/>
                <a:gd name="f33" fmla="val 97302"/>
                <a:gd name="f34" fmla="val 98704"/>
                <a:gd name="f35" fmla="val 42064"/>
                <a:gd name="f36" fmla="val 181872"/>
                <a:gd name="f37" fmla="val 11950"/>
                <a:gd name="f38" fmla="+- 0 0 -90"/>
                <a:gd name="f39" fmla="*/ f3 1 466107"/>
                <a:gd name="f40" fmla="*/ f4 1 328114"/>
                <a:gd name="f41" fmla="+- f7 0 f5"/>
                <a:gd name="f42" fmla="+- f6 0 f5"/>
                <a:gd name="f43" fmla="*/ f38 f0 1"/>
                <a:gd name="f44" fmla="*/ f42 1 466107"/>
                <a:gd name="f45" fmla="*/ f41 1 328114"/>
                <a:gd name="f46" fmla="*/ 252822 f42 1"/>
                <a:gd name="f47" fmla="*/ 1539 f41 1"/>
                <a:gd name="f48" fmla="*/ 451641 f42 1"/>
                <a:gd name="f49" fmla="*/ 122177 f41 1"/>
                <a:gd name="f50" fmla="*/ 391790 f42 1"/>
                <a:gd name="f51" fmla="*/ 297430 f41 1"/>
                <a:gd name="f52" fmla="*/ 8614 f42 1"/>
                <a:gd name="f53" fmla="*/ 243252 f41 1"/>
                <a:gd name="f54" fmla="*/ 45897 f42 1"/>
                <a:gd name="f55" fmla="*/ 97302 f41 1"/>
                <a:gd name="f56" fmla="*/ f43 1 f2"/>
                <a:gd name="f57" fmla="*/ f46 1 466107"/>
                <a:gd name="f58" fmla="*/ f47 1 328114"/>
                <a:gd name="f59" fmla="*/ f48 1 466107"/>
                <a:gd name="f60" fmla="*/ f49 1 328114"/>
                <a:gd name="f61" fmla="*/ f50 1 466107"/>
                <a:gd name="f62" fmla="*/ f51 1 328114"/>
                <a:gd name="f63" fmla="*/ f52 1 466107"/>
                <a:gd name="f64" fmla="*/ f53 1 328114"/>
                <a:gd name="f65" fmla="*/ f54 1 466107"/>
                <a:gd name="f66" fmla="*/ f55 1 328114"/>
                <a:gd name="f67" fmla="*/ f5 1 f44"/>
                <a:gd name="f68" fmla="*/ f6 1 f44"/>
                <a:gd name="f69" fmla="*/ f5 1 f45"/>
                <a:gd name="f70" fmla="*/ f7 1 f45"/>
                <a:gd name="f71" fmla="+- f56 0 f1"/>
                <a:gd name="f72" fmla="*/ f57 1 f44"/>
                <a:gd name="f73" fmla="*/ f58 1 f45"/>
                <a:gd name="f74" fmla="*/ f59 1 f44"/>
                <a:gd name="f75" fmla="*/ f60 1 f45"/>
                <a:gd name="f76" fmla="*/ f61 1 f44"/>
                <a:gd name="f77" fmla="*/ f62 1 f45"/>
                <a:gd name="f78" fmla="*/ f63 1 f44"/>
                <a:gd name="f79" fmla="*/ f64 1 f45"/>
                <a:gd name="f80" fmla="*/ f65 1 f44"/>
                <a:gd name="f81" fmla="*/ f66 1 f45"/>
                <a:gd name="f82" fmla="*/ f67 f39 1"/>
                <a:gd name="f83" fmla="*/ f68 f39 1"/>
                <a:gd name="f84" fmla="*/ f70 f40 1"/>
                <a:gd name="f85" fmla="*/ f69 f40 1"/>
                <a:gd name="f86" fmla="*/ f72 f39 1"/>
                <a:gd name="f87" fmla="*/ f73 f40 1"/>
                <a:gd name="f88" fmla="*/ f74 f39 1"/>
                <a:gd name="f89" fmla="*/ f75 f40 1"/>
                <a:gd name="f90" fmla="*/ f76 f39 1"/>
                <a:gd name="f91" fmla="*/ f77 f40 1"/>
                <a:gd name="f92" fmla="*/ f78 f39 1"/>
                <a:gd name="f93" fmla="*/ f79 f40 1"/>
                <a:gd name="f94" fmla="*/ f80 f39 1"/>
                <a:gd name="f95" fmla="*/ f81 f40 1"/>
              </a:gdLst>
              <a:ahLst/>
              <a:cxnLst>
                <a:cxn ang="3cd4">
                  <a:pos x="hc" y="t"/>
                </a:cxn>
                <a:cxn ang="0">
                  <a:pos x="r" y="vc"/>
                </a:cxn>
                <a:cxn ang="cd4">
                  <a:pos x="hc" y="b"/>
                </a:cxn>
                <a:cxn ang="cd2">
                  <a:pos x="l" y="vc"/>
                </a:cxn>
                <a:cxn ang="f71">
                  <a:pos x="f86" y="f87"/>
                </a:cxn>
                <a:cxn ang="f71">
                  <a:pos x="f88" y="f89"/>
                </a:cxn>
                <a:cxn ang="f71">
                  <a:pos x="f90" y="f91"/>
                </a:cxn>
                <a:cxn ang="f71">
                  <a:pos x="f92" y="f93"/>
                </a:cxn>
                <a:cxn ang="f71">
                  <a:pos x="f94" y="f95"/>
                </a:cxn>
                <a:cxn ang="f71">
                  <a:pos x="f86" y="f87"/>
                </a:cxn>
              </a:cxnLst>
              <a:rect l="f82" t="f85" r="f83" b="f84"/>
              <a:pathLst>
                <a:path w="466107" h="32811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7" name="Graphic 12">
              <a:extLst>
                <a:ext uri="{FF2B5EF4-FFF2-40B4-BE49-F238E27FC236}">
                  <a16:creationId xmlns:a16="http://schemas.microsoft.com/office/drawing/2014/main" id="{EBDB5487-58F8-17C9-BEF0-8253485BC854}"/>
                </a:ext>
              </a:extLst>
            </p:cNvPr>
            <p:cNvSpPr/>
            <p:nvPr/>
          </p:nvSpPr>
          <p:spPr>
            <a:xfrm>
              <a:off x="10974098" y="5204033"/>
              <a:ext cx="184260" cy="162022"/>
            </a:xfrm>
            <a:custGeom>
              <a:avLst/>
              <a:gdLst>
                <a:gd name="f0" fmla="val 10800000"/>
                <a:gd name="f1" fmla="val 5400000"/>
                <a:gd name="f2" fmla="val 180"/>
                <a:gd name="f3" fmla="val w"/>
                <a:gd name="f4" fmla="val h"/>
                <a:gd name="f5" fmla="val 0"/>
                <a:gd name="f6" fmla="val 3341477"/>
                <a:gd name="f7" fmla="val 2938167"/>
                <a:gd name="f8" fmla="val 63289"/>
                <a:gd name="f9" fmla="val 1933384"/>
                <a:gd name="f10" fmla="val 56717"/>
                <a:gd name="f11" fmla="val 1895856"/>
                <a:gd name="f12" fmla="+- 0 0 165311"/>
                <a:gd name="f13" fmla="val 914209"/>
                <a:gd name="f14" fmla="val 263314"/>
                <a:gd name="f15" fmla="val 514159"/>
                <a:gd name="f16" fmla="val 691939"/>
                <a:gd name="f17" fmla="val 114109"/>
                <a:gd name="f18" fmla="val 609262"/>
                <a:gd name="f19" fmla="val 11620"/>
                <a:gd name="f20" fmla="val 1098276"/>
                <a:gd name="f21" fmla="val 952"/>
                <a:gd name="f22" fmla="val 1587289"/>
                <a:gd name="f23" fmla="+- 0 0 9716"/>
                <a:gd name="f24" fmla="val 2320714"/>
                <a:gd name="f25" fmla="val 66484"/>
                <a:gd name="f26" fmla="val 2654089"/>
                <a:gd name="f27" fmla="val 371284"/>
                <a:gd name="f28" fmla="val 2987464"/>
                <a:gd name="f29" fmla="val 676084"/>
                <a:gd name="f30" fmla="val 3603732"/>
                <a:gd name="f31" fmla="val 1514094"/>
                <a:gd name="f32" fmla="val 3219398"/>
                <a:gd name="f33" fmla="val 2080926"/>
                <a:gd name="f34" fmla="val 2835064"/>
                <a:gd name="f35" fmla="val 2647759"/>
                <a:gd name="f36" fmla="val 2558839"/>
                <a:gd name="f37" fmla="val 2895409"/>
                <a:gd name="f38" fmla="val 2044489"/>
                <a:gd name="f39" fmla="val 2933509"/>
                <a:gd name="f40" fmla="val 1530139"/>
                <a:gd name="f41" fmla="val 2971609"/>
                <a:gd name="f42" fmla="val 701464"/>
                <a:gd name="f43" fmla="val 2771584"/>
                <a:gd name="f44" fmla="val 453814"/>
                <a:gd name="f45" fmla="val 2495359"/>
                <a:gd name="f46" fmla="val 206164"/>
                <a:gd name="f47" fmla="val 2219134"/>
                <a:gd name="f48" fmla="val 101389"/>
                <a:gd name="f49" fmla="val 2152459"/>
                <a:gd name="f50" fmla="+- 0 0 -90"/>
                <a:gd name="f51" fmla="*/ f3 1 3341477"/>
                <a:gd name="f52" fmla="*/ f4 1 2938167"/>
                <a:gd name="f53" fmla="+- f7 0 f5"/>
                <a:gd name="f54" fmla="+- f6 0 f5"/>
                <a:gd name="f55" fmla="*/ f50 f0 1"/>
                <a:gd name="f56" fmla="*/ f54 1 3341477"/>
                <a:gd name="f57" fmla="*/ f53 1 2938167"/>
                <a:gd name="f58" fmla="*/ 63289 f54 1"/>
                <a:gd name="f59" fmla="*/ 1933384 f53 1"/>
                <a:gd name="f60" fmla="*/ 263314 f54 1"/>
                <a:gd name="f61" fmla="*/ 514159 f53 1"/>
                <a:gd name="f62" fmla="*/ 1098276 f54 1"/>
                <a:gd name="f63" fmla="*/ 952 f53 1"/>
                <a:gd name="f64" fmla="*/ 2654089 f54 1"/>
                <a:gd name="f65" fmla="*/ 371284 f53 1"/>
                <a:gd name="f66" fmla="*/ 3219398 f54 1"/>
                <a:gd name="f67" fmla="*/ 2080926 f53 1"/>
                <a:gd name="f68" fmla="*/ 2044489 f54 1"/>
                <a:gd name="f69" fmla="*/ 2933509 f53 1"/>
                <a:gd name="f70" fmla="*/ 453814 f54 1"/>
                <a:gd name="f71" fmla="*/ 2495359 f53 1"/>
                <a:gd name="f72" fmla="*/ f55 1 f2"/>
                <a:gd name="f73" fmla="*/ f58 1 3341477"/>
                <a:gd name="f74" fmla="*/ f59 1 2938167"/>
                <a:gd name="f75" fmla="*/ f60 1 3341477"/>
                <a:gd name="f76" fmla="*/ f61 1 2938167"/>
                <a:gd name="f77" fmla="*/ f62 1 3341477"/>
                <a:gd name="f78" fmla="*/ f63 1 2938167"/>
                <a:gd name="f79" fmla="*/ f64 1 3341477"/>
                <a:gd name="f80" fmla="*/ f65 1 2938167"/>
                <a:gd name="f81" fmla="*/ f66 1 3341477"/>
                <a:gd name="f82" fmla="*/ f67 1 2938167"/>
                <a:gd name="f83" fmla="*/ f68 1 3341477"/>
                <a:gd name="f84" fmla="*/ f69 1 2938167"/>
                <a:gd name="f85" fmla="*/ f70 1 3341477"/>
                <a:gd name="f86" fmla="*/ f71 1 2938167"/>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3341477" h="29381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8" name="Graphic 15">
              <a:extLst>
                <a:ext uri="{FF2B5EF4-FFF2-40B4-BE49-F238E27FC236}">
                  <a16:creationId xmlns:a16="http://schemas.microsoft.com/office/drawing/2014/main" id="{788065AC-93F8-6E43-A1B6-3261542F5FCF}"/>
                </a:ext>
              </a:extLst>
            </p:cNvPr>
            <p:cNvSpPr/>
            <p:nvPr/>
          </p:nvSpPr>
          <p:spPr>
            <a:xfrm>
              <a:off x="11443359" y="5313130"/>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9" name="Graphic 15">
              <a:extLst>
                <a:ext uri="{FF2B5EF4-FFF2-40B4-BE49-F238E27FC236}">
                  <a16:creationId xmlns:a16="http://schemas.microsoft.com/office/drawing/2014/main" id="{B1B5B9BA-AF13-D146-5BD2-8E11009202DD}"/>
                </a:ext>
              </a:extLst>
            </p:cNvPr>
            <p:cNvSpPr/>
            <p:nvPr/>
          </p:nvSpPr>
          <p:spPr>
            <a:xfrm>
              <a:off x="10776048" y="5440643"/>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0" name="Freeform: Shape 26">
              <a:extLst>
                <a:ext uri="{FF2B5EF4-FFF2-40B4-BE49-F238E27FC236}">
                  <a16:creationId xmlns:a16="http://schemas.microsoft.com/office/drawing/2014/main" id="{ADB46280-6EA4-FBB3-4E04-19C029EBA87C}"/>
                </a:ext>
              </a:extLst>
            </p:cNvPr>
            <p:cNvSpPr/>
            <p:nvPr/>
          </p:nvSpPr>
          <p:spPr>
            <a:xfrm>
              <a:off x="11179747" y="5606387"/>
              <a:ext cx="177018" cy="141283"/>
            </a:xfrm>
            <a:custGeom>
              <a:avLst/>
              <a:gdLst>
                <a:gd name="f0" fmla="val 10800000"/>
                <a:gd name="f1" fmla="val 5400000"/>
                <a:gd name="f2" fmla="val 180"/>
                <a:gd name="f3" fmla="val w"/>
                <a:gd name="f4" fmla="val h"/>
                <a:gd name="f5" fmla="val 0"/>
                <a:gd name="f6" fmla="val 789043"/>
                <a:gd name="f7" fmla="val 629754"/>
                <a:gd name="f8" fmla="val 237392"/>
                <a:gd name="f9" fmla="val 81"/>
                <a:gd name="f10" fmla="val 474795"/>
                <a:gd name="f11" fmla="+- 0 0 992"/>
                <a:gd name="f12" fmla="val 907215"/>
                <a:gd name="f13" fmla="val 10463"/>
                <a:gd name="f14" fmla="val 758692"/>
                <a:gd name="f15" fmla="val 233550"/>
                <a:gd name="f16" fmla="val 731135"/>
                <a:gd name="f17" fmla="val 274948"/>
                <a:gd name="f18" fmla="val 690486"/>
                <a:gd name="f19" fmla="val 305435"/>
                <a:gd name="f20" fmla="val 650647"/>
                <a:gd name="f21" fmla="val 335111"/>
                <a:gd name="f22" fmla="val 538737"/>
                <a:gd name="f23" fmla="val 418405"/>
                <a:gd name="f24" fmla="val 426889"/>
                <a:gd name="f25" fmla="val 501698"/>
                <a:gd name="f26" fmla="val 315041"/>
                <a:gd name="f27" fmla="val 584992"/>
                <a:gd name="f28" fmla="val 278943"/>
                <a:gd name="f29" fmla="val 611863"/>
                <a:gd name="f30" fmla="val 234865"/>
                <a:gd name="f31" fmla="val 640167"/>
                <a:gd name="f32" fmla="val 192159"/>
                <a:gd name="f33" fmla="val 625953"/>
                <a:gd name="f34" fmla="val 159614"/>
                <a:gd name="f35" fmla="val 615105"/>
                <a:gd name="f36" fmla="val 139851"/>
                <a:gd name="f37" fmla="val 582810"/>
                <a:gd name="f38" fmla="val 124264"/>
                <a:gd name="f39" fmla="val 552260"/>
                <a:gd name="f40" fmla="val 57742"/>
                <a:gd name="f41" fmla="val 422021"/>
                <a:gd name="f42" fmla="val 15908"/>
                <a:gd name="f43" fmla="val 279250"/>
                <a:gd name="f44" fmla="val 1631"/>
                <a:gd name="f45" fmla="val 133735"/>
                <a:gd name="f46" fmla="+- 0 0 2671"/>
                <a:gd name="f47" fmla="val 90343"/>
                <a:gd name="f48" fmla="+- 0 0 676"/>
                <a:gd name="f49" fmla="val 38596"/>
                <a:gd name="f50" fmla="val 35422"/>
                <a:gd name="f51" fmla="val 14157"/>
                <a:gd name="f52" fmla="val 57804"/>
                <a:gd name="f53" fmla="+- 0 0 931"/>
                <a:gd name="f54" fmla="val 86795"/>
                <a:gd name="f55" fmla="+- 0 0 557"/>
                <a:gd name="f56" fmla="val 113728"/>
                <a:gd name="f57" fmla="val 378"/>
                <a:gd name="f58" fmla="val 138207"/>
                <a:gd name="f59" fmla="val 1243"/>
                <a:gd name="f60" fmla="val 182606"/>
                <a:gd name="f61" fmla="val 328"/>
                <a:gd name="f62" fmla="+- 0 0 -90"/>
                <a:gd name="f63" fmla="*/ f3 1 789043"/>
                <a:gd name="f64" fmla="*/ f4 1 629754"/>
                <a:gd name="f65" fmla="+- f7 0 f5"/>
                <a:gd name="f66" fmla="+- f6 0 f5"/>
                <a:gd name="f67" fmla="*/ f62 f0 1"/>
                <a:gd name="f68" fmla="*/ f66 1 789043"/>
                <a:gd name="f69" fmla="*/ f65 1 629754"/>
                <a:gd name="f70" fmla="*/ 237392 f66 1"/>
                <a:gd name="f71" fmla="*/ 81 f65 1"/>
                <a:gd name="f72" fmla="*/ 758692 f66 1"/>
                <a:gd name="f73" fmla="*/ 233550 f65 1"/>
                <a:gd name="f74" fmla="*/ 650647 f66 1"/>
                <a:gd name="f75" fmla="*/ 335111 f65 1"/>
                <a:gd name="f76" fmla="*/ 315041 f66 1"/>
                <a:gd name="f77" fmla="*/ 584992 f65 1"/>
                <a:gd name="f78" fmla="*/ 192159 f66 1"/>
                <a:gd name="f79" fmla="*/ 625953 f65 1"/>
                <a:gd name="f80" fmla="*/ 124264 f66 1"/>
                <a:gd name="f81" fmla="*/ 552260 f65 1"/>
                <a:gd name="f82" fmla="*/ 1631 f66 1"/>
                <a:gd name="f83" fmla="*/ 133735 f65 1"/>
                <a:gd name="f84" fmla="*/ 35422 f66 1"/>
                <a:gd name="f85" fmla="*/ 14157 f65 1"/>
                <a:gd name="f86" fmla="*/ 113728 f66 1"/>
                <a:gd name="f87" fmla="*/ 378 f65 1"/>
                <a:gd name="f88" fmla="*/ f67 1 f2"/>
                <a:gd name="f89" fmla="*/ f70 1 789043"/>
                <a:gd name="f90" fmla="*/ f71 1 629754"/>
                <a:gd name="f91" fmla="*/ f72 1 789043"/>
                <a:gd name="f92" fmla="*/ f73 1 629754"/>
                <a:gd name="f93" fmla="*/ f74 1 789043"/>
                <a:gd name="f94" fmla="*/ f75 1 629754"/>
                <a:gd name="f95" fmla="*/ f76 1 789043"/>
                <a:gd name="f96" fmla="*/ f77 1 629754"/>
                <a:gd name="f97" fmla="*/ f78 1 789043"/>
                <a:gd name="f98" fmla="*/ f79 1 629754"/>
                <a:gd name="f99" fmla="*/ f80 1 789043"/>
                <a:gd name="f100" fmla="*/ f81 1 629754"/>
                <a:gd name="f101" fmla="*/ f82 1 789043"/>
                <a:gd name="f102" fmla="*/ f83 1 629754"/>
                <a:gd name="f103" fmla="*/ f84 1 789043"/>
                <a:gd name="f104" fmla="*/ f85 1 629754"/>
                <a:gd name="f105" fmla="*/ f86 1 789043"/>
                <a:gd name="f106" fmla="*/ f87 1 629754"/>
                <a:gd name="f107" fmla="*/ f5 1 f68"/>
                <a:gd name="f108" fmla="*/ f6 1 f68"/>
                <a:gd name="f109" fmla="*/ f5 1 f69"/>
                <a:gd name="f110" fmla="*/ f7 1 f69"/>
                <a:gd name="f111" fmla="+- f88 0 f1"/>
                <a:gd name="f112" fmla="*/ f89 1 f68"/>
                <a:gd name="f113" fmla="*/ f90 1 f69"/>
                <a:gd name="f114" fmla="*/ f91 1 f68"/>
                <a:gd name="f115" fmla="*/ f92 1 f69"/>
                <a:gd name="f116" fmla="*/ f93 1 f68"/>
                <a:gd name="f117" fmla="*/ f94 1 f69"/>
                <a:gd name="f118" fmla="*/ f95 1 f68"/>
                <a:gd name="f119" fmla="*/ f96 1 f69"/>
                <a:gd name="f120" fmla="*/ f97 1 f68"/>
                <a:gd name="f121" fmla="*/ f98 1 f69"/>
                <a:gd name="f122" fmla="*/ f99 1 f68"/>
                <a:gd name="f123" fmla="*/ f100 1 f69"/>
                <a:gd name="f124" fmla="*/ f101 1 f68"/>
                <a:gd name="f125" fmla="*/ f102 1 f69"/>
                <a:gd name="f126" fmla="*/ f103 1 f68"/>
                <a:gd name="f127" fmla="*/ f104 1 f69"/>
                <a:gd name="f128" fmla="*/ f105 1 f68"/>
                <a:gd name="f129" fmla="*/ f106 1 f69"/>
                <a:gd name="f130" fmla="*/ f107 f63 1"/>
                <a:gd name="f131" fmla="*/ f108 f63 1"/>
                <a:gd name="f132" fmla="*/ f110 f64 1"/>
                <a:gd name="f133" fmla="*/ f109 f64 1"/>
                <a:gd name="f134" fmla="*/ f112 f63 1"/>
                <a:gd name="f135" fmla="*/ f113 f64 1"/>
                <a:gd name="f136" fmla="*/ f114 f63 1"/>
                <a:gd name="f137" fmla="*/ f115 f64 1"/>
                <a:gd name="f138" fmla="*/ f116 f63 1"/>
                <a:gd name="f139" fmla="*/ f117 f64 1"/>
                <a:gd name="f140" fmla="*/ f118 f63 1"/>
                <a:gd name="f141" fmla="*/ f119 f64 1"/>
                <a:gd name="f142" fmla="*/ f120 f63 1"/>
                <a:gd name="f143" fmla="*/ f121 f64 1"/>
                <a:gd name="f144" fmla="*/ f122 f63 1"/>
                <a:gd name="f145" fmla="*/ f123 f64 1"/>
                <a:gd name="f146" fmla="*/ f124 f63 1"/>
                <a:gd name="f147" fmla="*/ f125 f64 1"/>
                <a:gd name="f148" fmla="*/ f126 f63 1"/>
                <a:gd name="f149" fmla="*/ f127 f64 1"/>
                <a:gd name="f150" fmla="*/ f128 f63 1"/>
                <a:gd name="f151" fmla="*/ f129 f64 1"/>
              </a:gdLst>
              <a:ahLst/>
              <a:cxnLst>
                <a:cxn ang="3cd4">
                  <a:pos x="hc" y="t"/>
                </a:cxn>
                <a:cxn ang="0">
                  <a:pos x="r" y="vc"/>
                </a:cxn>
                <a:cxn ang="cd4">
                  <a:pos x="hc" y="b"/>
                </a:cxn>
                <a:cxn ang="cd2">
                  <a:pos x="l" y="vc"/>
                </a:cxn>
                <a:cxn ang="f111">
                  <a:pos x="f134" y="f135"/>
                </a:cxn>
                <a:cxn ang="f111">
                  <a:pos x="f136" y="f137"/>
                </a:cxn>
                <a:cxn ang="f111">
                  <a:pos x="f138" y="f139"/>
                </a:cxn>
                <a:cxn ang="f111">
                  <a:pos x="f140" y="f141"/>
                </a:cxn>
                <a:cxn ang="f111">
                  <a:pos x="f142" y="f143"/>
                </a:cxn>
                <a:cxn ang="f111">
                  <a:pos x="f144" y="f145"/>
                </a:cxn>
                <a:cxn ang="f111">
                  <a:pos x="f146" y="f147"/>
                </a:cxn>
                <a:cxn ang="f111">
                  <a:pos x="f148" y="f149"/>
                </a:cxn>
                <a:cxn ang="f111">
                  <a:pos x="f150" y="f151"/>
                </a:cxn>
                <a:cxn ang="f111">
                  <a:pos x="f134" y="f135"/>
                </a:cxn>
              </a:cxnLst>
              <a:rect l="f130" t="f133" r="f131" b="f132"/>
              <a:pathLst>
                <a:path w="789043" h="62975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11" name="Freeform: Shape 7">
            <a:extLst>
              <a:ext uri="{FF2B5EF4-FFF2-40B4-BE49-F238E27FC236}">
                <a16:creationId xmlns:a16="http://schemas.microsoft.com/office/drawing/2014/main" id="{7C53AD5A-1CB8-0FAF-4D8F-F2F344F1DC6B}"/>
              </a:ext>
            </a:extLst>
          </p:cNvPr>
          <p:cNvSpPr/>
          <p:nvPr/>
        </p:nvSpPr>
        <p:spPr>
          <a:xfrm rot="5400013">
            <a:off x="615180" y="-615181"/>
            <a:ext cx="1085310" cy="2315672"/>
          </a:xfrm>
          <a:custGeom>
            <a:avLst/>
            <a:gdLst>
              <a:gd name="f0" fmla="val 10800000"/>
              <a:gd name="f1" fmla="val 5400000"/>
              <a:gd name="f2" fmla="val 180"/>
              <a:gd name="f3" fmla="val w"/>
              <a:gd name="f4" fmla="val h"/>
              <a:gd name="f5" fmla="val 0"/>
              <a:gd name="f6" fmla="val 1085312"/>
              <a:gd name="f7" fmla="val 2315675"/>
              <a:gd name="f8" fmla="val 53089"/>
              <a:gd name="f9" fmla="val 4542"/>
              <a:gd name="f10" fmla="val 405263"/>
              <a:gd name="f11" fmla="val 73503"/>
              <a:gd name="f12" fmla="val 612623"/>
              <a:gd name="f13" fmla="val 486635"/>
              <a:gd name="f14" fmla="val 790077"/>
              <a:gd name="f15" fmla="val 872756"/>
              <a:gd name="f16" fmla="val 937425"/>
              <a:gd name="f17" fmla="val 1193596"/>
              <a:gd name="f18" fmla="val 1088787"/>
              <a:gd name="f19" fmla="val 1533232"/>
              <a:gd name="f20" fmla="val 1085252"/>
              <a:gd name="f21" fmla="val 1943649"/>
              <a:gd name="f22" fmla="val 1084528"/>
              <a:gd name="f23" fmla="val 2029058"/>
              <a:gd name="f24" fmla="val 1077341"/>
              <a:gd name="f25" fmla="val 2113833"/>
              <a:gd name="f26" fmla="val 1064832"/>
              <a:gd name="f27" fmla="val 2198094"/>
              <a:gd name="f28" fmla="val 1043734"/>
              <a:gd name="f29" fmla="+- 0 0 -90"/>
              <a:gd name="f30" fmla="*/ f3 1 1085312"/>
              <a:gd name="f31" fmla="*/ f4 1 2315675"/>
              <a:gd name="f32" fmla="+- f7 0 f5"/>
              <a:gd name="f33" fmla="+- f6 0 f5"/>
              <a:gd name="f34" fmla="*/ f29 f0 1"/>
              <a:gd name="f35" fmla="*/ f33 1 1085312"/>
              <a:gd name="f36" fmla="*/ f32 1 2315675"/>
              <a:gd name="f37" fmla="*/ 0 f33 1"/>
              <a:gd name="f38" fmla="*/ 2315675 f32 1"/>
              <a:gd name="f39" fmla="*/ 0 f32 1"/>
              <a:gd name="f40" fmla="*/ 53089 f33 1"/>
              <a:gd name="f41" fmla="*/ 4542 f32 1"/>
              <a:gd name="f42" fmla="*/ 790077 f33 1"/>
              <a:gd name="f43" fmla="*/ 872756 f32 1"/>
              <a:gd name="f44" fmla="*/ 1085252 f33 1"/>
              <a:gd name="f45" fmla="*/ 1943649 f32 1"/>
              <a:gd name="f46" fmla="*/ 1064832 f33 1"/>
              <a:gd name="f47" fmla="*/ 2198094 f32 1"/>
              <a:gd name="f48" fmla="*/ 1043734 f33 1"/>
              <a:gd name="f49" fmla="*/ f34 1 f2"/>
              <a:gd name="f50" fmla="*/ f37 1 1085312"/>
              <a:gd name="f51" fmla="*/ f38 1 2315675"/>
              <a:gd name="f52" fmla="*/ f39 1 2315675"/>
              <a:gd name="f53" fmla="*/ f40 1 1085312"/>
              <a:gd name="f54" fmla="*/ f41 1 2315675"/>
              <a:gd name="f55" fmla="*/ f42 1 1085312"/>
              <a:gd name="f56" fmla="*/ f43 1 2315675"/>
              <a:gd name="f57" fmla="*/ f44 1 1085312"/>
              <a:gd name="f58" fmla="*/ f45 1 2315675"/>
              <a:gd name="f59" fmla="*/ f46 1 1085312"/>
              <a:gd name="f60" fmla="*/ f47 1 2315675"/>
              <a:gd name="f61" fmla="*/ f48 1 1085312"/>
              <a:gd name="f62" fmla="*/ f5 1 f35"/>
              <a:gd name="f63" fmla="*/ f6 1 f35"/>
              <a:gd name="f64" fmla="*/ f5 1 f36"/>
              <a:gd name="f65" fmla="*/ f7 1 f36"/>
              <a:gd name="f66" fmla="+- f49 0 f1"/>
              <a:gd name="f67" fmla="*/ f50 1 f35"/>
              <a:gd name="f68" fmla="*/ f51 1 f36"/>
              <a:gd name="f69" fmla="*/ f52 1 f36"/>
              <a:gd name="f70" fmla="*/ f53 1 f35"/>
              <a:gd name="f71" fmla="*/ f54 1 f36"/>
              <a:gd name="f72" fmla="*/ f55 1 f35"/>
              <a:gd name="f73" fmla="*/ f56 1 f36"/>
              <a:gd name="f74" fmla="*/ f57 1 f35"/>
              <a:gd name="f75" fmla="*/ f58 1 f36"/>
              <a:gd name="f76" fmla="*/ f59 1 f35"/>
              <a:gd name="f77" fmla="*/ f60 1 f36"/>
              <a:gd name="f78" fmla="*/ f61 1 f35"/>
              <a:gd name="f79" fmla="*/ f62 f30 1"/>
              <a:gd name="f80" fmla="*/ f63 f30 1"/>
              <a:gd name="f81" fmla="*/ f65 f31 1"/>
              <a:gd name="f82" fmla="*/ f64 f31 1"/>
              <a:gd name="f83" fmla="*/ f67 f30 1"/>
              <a:gd name="f84" fmla="*/ f68 f31 1"/>
              <a:gd name="f85" fmla="*/ f69 f31 1"/>
              <a:gd name="f86" fmla="*/ f70 f30 1"/>
              <a:gd name="f87" fmla="*/ f71 f31 1"/>
              <a:gd name="f88" fmla="*/ f72 f30 1"/>
              <a:gd name="f89" fmla="*/ f73 f31 1"/>
              <a:gd name="f90" fmla="*/ f74 f30 1"/>
              <a:gd name="f91" fmla="*/ f75 f31 1"/>
              <a:gd name="f92" fmla="*/ f76 f30 1"/>
              <a:gd name="f93" fmla="*/ f77 f31 1"/>
              <a:gd name="f94" fmla="*/ f78 f30 1"/>
            </a:gdLst>
            <a:ahLst/>
            <a:cxnLst>
              <a:cxn ang="3cd4">
                <a:pos x="hc" y="t"/>
              </a:cxn>
              <a:cxn ang="0">
                <a:pos x="r" y="vc"/>
              </a:cxn>
              <a:cxn ang="cd4">
                <a:pos x="hc" y="b"/>
              </a:cxn>
              <a:cxn ang="cd2">
                <a:pos x="l" y="vc"/>
              </a:cxn>
              <a:cxn ang="f66">
                <a:pos x="f83" y="f84"/>
              </a:cxn>
              <a:cxn ang="f66">
                <a:pos x="f83" y="f85"/>
              </a:cxn>
              <a:cxn ang="f66">
                <a:pos x="f86" y="f87"/>
              </a:cxn>
              <a:cxn ang="f66">
                <a:pos x="f88" y="f89"/>
              </a:cxn>
              <a:cxn ang="f66">
                <a:pos x="f90" y="f91"/>
              </a:cxn>
              <a:cxn ang="f66">
                <a:pos x="f92" y="f93"/>
              </a:cxn>
              <a:cxn ang="f66">
                <a:pos x="f94" y="f84"/>
              </a:cxn>
              <a:cxn ang="f66">
                <a:pos x="f83" y="f84"/>
              </a:cxn>
            </a:cxnLst>
            <a:rect l="f79" t="f82" r="f80" b="f81"/>
            <a:pathLst>
              <a:path w="1085312" h="2315675">
                <a:moveTo>
                  <a:pt x="f5" y="f7"/>
                </a:moveTo>
                <a:lnTo>
                  <a:pt x="f5" y="f5"/>
                </a:lnTo>
                <a:lnTo>
                  <a:pt x="f8" y="f9"/>
                </a:lnTo>
                <a:cubicBezTo>
                  <a:pt x="f10" y="f11"/>
                  <a:pt x="f12" y="f13"/>
                  <a:pt x="f14" y="f15"/>
                </a:cubicBezTo>
                <a:cubicBezTo>
                  <a:pt x="f16" y="f17"/>
                  <a:pt x="f18" y="f19"/>
                  <a:pt x="f20" y="f21"/>
                </a:cubicBezTo>
                <a:cubicBezTo>
                  <a:pt x="f22" y="f23"/>
                  <a:pt x="f24" y="f25"/>
                  <a:pt x="f26" y="f27"/>
                </a:cubicBezTo>
                <a:lnTo>
                  <a:pt x="f28" y="f7"/>
                </a:lnTo>
                <a:lnTo>
                  <a:pt x="f5" y="f7"/>
                </a:lnTo>
                <a:close/>
              </a:path>
            </a:pathLst>
          </a:custGeom>
          <a:solidFill>
            <a:srgbClr val="DCD9C3">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2" name="Title Placeholder 1">
            <a:extLst>
              <a:ext uri="{FF2B5EF4-FFF2-40B4-BE49-F238E27FC236}">
                <a16:creationId xmlns:a16="http://schemas.microsoft.com/office/drawing/2014/main" id="{6995FDA5-3036-32C9-CAD3-D6EB78C4B753}"/>
              </a:ext>
            </a:extLst>
          </p:cNvPr>
          <p:cNvSpPr txBox="1">
            <a:spLocks noGrp="1"/>
          </p:cNvSpPr>
          <p:nvPr>
            <p:ph type="title"/>
          </p:nvPr>
        </p:nvSpPr>
        <p:spPr>
          <a:xfrm>
            <a:off x="525715" y="787069"/>
            <a:ext cx="10077556" cy="1325559"/>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13" name="Text Placeholder 2">
            <a:extLst>
              <a:ext uri="{FF2B5EF4-FFF2-40B4-BE49-F238E27FC236}">
                <a16:creationId xmlns:a16="http://schemas.microsoft.com/office/drawing/2014/main" id="{895A3E03-57D0-CBF3-D9A6-8406BAEF4706}"/>
              </a:ext>
            </a:extLst>
          </p:cNvPr>
          <p:cNvSpPr txBox="1">
            <a:spLocks noGrp="1"/>
          </p:cNvSpPr>
          <p:nvPr>
            <p:ph type="body" idx="1"/>
          </p:nvPr>
        </p:nvSpPr>
        <p:spPr>
          <a:xfrm>
            <a:off x="525715" y="2521887"/>
            <a:ext cx="10077556" cy="3549042"/>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3">
            <a:extLst>
              <a:ext uri="{FF2B5EF4-FFF2-40B4-BE49-F238E27FC236}">
                <a16:creationId xmlns:a16="http://schemas.microsoft.com/office/drawing/2014/main" id="{29D94EA7-6EA1-ACC4-8502-B708430FAE01}"/>
              </a:ext>
            </a:extLst>
          </p:cNvPr>
          <p:cNvSpPr txBox="1">
            <a:spLocks noGrp="1"/>
          </p:cNvSpPr>
          <p:nvPr>
            <p:ph type="dt" sz="half" idx="2"/>
          </p:nvPr>
        </p:nvSpPr>
        <p:spPr>
          <a:xfrm>
            <a:off x="525715" y="136529"/>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110" baseline="0">
                <a:solidFill>
                  <a:srgbClr val="595959"/>
                </a:solidFill>
                <a:uFillTx/>
                <a:latin typeface="Avenir Next LT Pro"/>
              </a:defRPr>
            </a:lvl1pPr>
          </a:lstStyle>
          <a:p>
            <a:pPr lvl="0"/>
            <a:fld id="{BAF95C57-10E9-4383-98BF-8734F6D2ED94}" type="datetime1">
              <a:rPr lang="en-US"/>
              <a:pPr lvl="0"/>
              <a:t>7/14/2022</a:t>
            </a:fld>
            <a:endParaRPr lang="en-US"/>
          </a:p>
        </p:txBody>
      </p:sp>
      <p:sp>
        <p:nvSpPr>
          <p:cNvPr id="15" name="Footer Placeholder 4">
            <a:extLst>
              <a:ext uri="{FF2B5EF4-FFF2-40B4-BE49-F238E27FC236}">
                <a16:creationId xmlns:a16="http://schemas.microsoft.com/office/drawing/2014/main" id="{816577AC-65F6-FCE9-DE2B-C54A0095CFA6}"/>
              </a:ext>
            </a:extLst>
          </p:cNvPr>
          <p:cNvSpPr txBox="1">
            <a:spLocks noGrp="1"/>
          </p:cNvSpPr>
          <p:nvPr>
            <p:ph type="ftr" sz="quarter" idx="3"/>
          </p:nvPr>
        </p:nvSpPr>
        <p:spPr>
          <a:xfrm>
            <a:off x="525715" y="6356351"/>
            <a:ext cx="3450662"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110" baseline="0">
                <a:solidFill>
                  <a:srgbClr val="595959"/>
                </a:solidFill>
                <a:uFillTx/>
                <a:latin typeface="Avenir Next LT Pro"/>
              </a:defRPr>
            </a:lvl1pPr>
          </a:lstStyle>
          <a:p>
            <a:pPr lvl="0"/>
            <a:endParaRPr lang="en-US"/>
          </a:p>
        </p:txBody>
      </p:sp>
      <p:sp>
        <p:nvSpPr>
          <p:cNvPr id="16" name="Slide Number Placeholder 5">
            <a:extLst>
              <a:ext uri="{FF2B5EF4-FFF2-40B4-BE49-F238E27FC236}">
                <a16:creationId xmlns:a16="http://schemas.microsoft.com/office/drawing/2014/main" id="{4AB6CCC9-87C5-8C64-90C9-C22EB4C54DD9}"/>
              </a:ext>
            </a:extLst>
          </p:cNvPr>
          <p:cNvSpPr txBox="1">
            <a:spLocks noGrp="1"/>
          </p:cNvSpPr>
          <p:nvPr>
            <p:ph type="sldNum" sz="quarter" idx="4"/>
          </p:nvPr>
        </p:nvSpPr>
        <p:spPr>
          <a:xfrm>
            <a:off x="11655363" y="6356351"/>
            <a:ext cx="529812"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900" b="0" i="0" u="none" strike="noStrike" kern="1200" cap="none" spc="110" baseline="0">
                <a:solidFill>
                  <a:srgbClr val="595959"/>
                </a:solidFill>
                <a:uFillTx/>
                <a:latin typeface="Avenir Next LT Pro"/>
              </a:defRPr>
            </a:lvl1pPr>
          </a:lstStyle>
          <a:p>
            <a:pPr lvl="0"/>
            <a:fld id="{46739C37-71A1-41D0-8316-FF54552F5825}"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00000"/>
        </a:lnSpc>
        <a:spcBef>
          <a:spcPts val="0"/>
        </a:spcBef>
        <a:spcAft>
          <a:spcPts val="0"/>
        </a:spcAft>
        <a:buNone/>
        <a:tabLst/>
        <a:defRPr lang="en-US" sz="3600" b="0" i="1" u="none" strike="noStrike" kern="1200" cap="none" spc="0" baseline="0">
          <a:solidFill>
            <a:srgbClr val="000000"/>
          </a:solidFill>
          <a:uFillTx/>
          <a:latin typeface="Georgia Pro Semibold"/>
        </a:defRPr>
      </a:lvl1pPr>
    </p:titleStyle>
    <p:bodyStyle>
      <a:lvl1pPr marL="0" marR="0" lvl="0" indent="0" algn="l" defTabSz="914400" rtl="0" fontAlgn="auto" hangingPunct="1">
        <a:lnSpc>
          <a:spcPct val="110000"/>
        </a:lnSpc>
        <a:spcBef>
          <a:spcPts val="1000"/>
        </a:spcBef>
        <a:spcAft>
          <a:spcPts val="0"/>
        </a:spcAft>
        <a:buNone/>
        <a:tabLst/>
        <a:defRPr lang="en-US" sz="2000" b="0" i="0" u="none" strike="noStrike" kern="1200" cap="none" spc="0" baseline="0">
          <a:solidFill>
            <a:srgbClr val="000000"/>
          </a:solidFill>
          <a:uFillTx/>
          <a:latin typeface="Avenir Next LT Pro"/>
        </a:defRPr>
      </a:lvl1pPr>
      <a:lvl2pPr marL="0" marR="0" lvl="1" indent="-228600" algn="l" defTabSz="914400" rtl="0" fontAlgn="auto" hangingPunct="1">
        <a:lnSpc>
          <a:spcPct val="11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venir Next LT Pro"/>
        </a:defRPr>
      </a:lvl2pPr>
      <a:lvl3pPr marL="457200" marR="0" lvl="2" indent="0" algn="l" defTabSz="914400" rtl="0" fontAlgn="auto" hangingPunct="1">
        <a:lnSpc>
          <a:spcPct val="110000"/>
        </a:lnSpc>
        <a:spcBef>
          <a:spcPts val="500"/>
        </a:spcBef>
        <a:spcAft>
          <a:spcPts val="0"/>
        </a:spcAft>
        <a:buNone/>
        <a:tabLst/>
        <a:defRPr lang="en-US" sz="1600" b="0" i="0" u="none" strike="noStrike" kern="1200" cap="none" spc="0" baseline="0">
          <a:solidFill>
            <a:srgbClr val="000000"/>
          </a:solidFill>
          <a:uFillTx/>
          <a:latin typeface="Avenir Next LT Pro"/>
        </a:defRPr>
      </a:lvl3pPr>
      <a:lvl4pPr marL="685800" marR="0" lvl="3" indent="-228600" algn="l" defTabSz="914400" rtl="0" fontAlgn="auto" hangingPunct="1">
        <a:lnSpc>
          <a:spcPct val="11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Avenir Next LT Pro"/>
        </a:defRPr>
      </a:lvl4pPr>
      <a:lvl5pPr marL="914400" marR="0" lvl="4" indent="0" algn="l" defTabSz="914400" rtl="0" fontAlgn="auto" hangingPunct="1">
        <a:lnSpc>
          <a:spcPct val="110000"/>
        </a:lnSpc>
        <a:spcBef>
          <a:spcPts val="500"/>
        </a:spcBef>
        <a:spcAft>
          <a:spcPts val="0"/>
        </a:spcAft>
        <a:buNone/>
        <a:tabLst/>
        <a:defRPr lang="en-US" sz="1400" b="0" i="0" u="none" strike="noStrike" kern="1200" cap="none" spc="0" baseline="0">
          <a:solidFill>
            <a:srgbClr val="000000"/>
          </a:solidFill>
          <a:uFillTx/>
          <a:latin typeface="Avenir Next L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3F0E9"/>
        </a:solidFill>
        <a:effectLst/>
      </p:bgPr>
    </p:bg>
    <p:spTree>
      <p:nvGrpSpPr>
        <p:cNvPr id="1" name=""/>
        <p:cNvGrpSpPr/>
        <p:nvPr/>
      </p:nvGrpSpPr>
      <p:grpSpPr>
        <a:xfrm>
          <a:off x="0" y="0"/>
          <a:ext cx="0" cy="0"/>
          <a:chOff x="0" y="0"/>
          <a:chExt cx="0" cy="0"/>
        </a:xfrm>
      </p:grpSpPr>
      <p:sp>
        <p:nvSpPr>
          <p:cNvPr id="2" name="Rectangle 23">
            <a:extLst>
              <a:ext uri="{FF2B5EF4-FFF2-40B4-BE49-F238E27FC236}">
                <a16:creationId xmlns:a16="http://schemas.microsoft.com/office/drawing/2014/main" id="{B60CCC8E-64E7-2831-138B-9599D38DCBDE}"/>
              </a:ext>
            </a:extLst>
          </p:cNvPr>
          <p:cNvSpPr>
            <a:spLocks noMove="1" noResize="1"/>
          </p:cNvSpPr>
          <p:nvPr/>
        </p:nvSpPr>
        <p:spPr>
          <a:xfrm>
            <a:off x="0" y="0"/>
            <a:ext cx="12191996" cy="6858000"/>
          </a:xfrm>
          <a:prstGeom prst="rect">
            <a:avLst/>
          </a:prstGeom>
          <a:solidFill>
            <a:srgbClr val="F3F0E9"/>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100" b="0" i="0" u="none" strike="noStrike" kern="1200" cap="none" spc="0" baseline="0">
              <a:solidFill>
                <a:srgbClr val="FFFFFF"/>
              </a:solidFill>
              <a:uFillTx/>
              <a:latin typeface="Avenir Next LT Pro"/>
            </a:endParaRPr>
          </a:p>
        </p:txBody>
      </p:sp>
      <p:sp>
        <p:nvSpPr>
          <p:cNvPr id="3" name="Title 1">
            <a:extLst>
              <a:ext uri="{FF2B5EF4-FFF2-40B4-BE49-F238E27FC236}">
                <a16:creationId xmlns:a16="http://schemas.microsoft.com/office/drawing/2014/main" id="{0F536887-A87C-214A-D2B2-9B2943BFD747}"/>
              </a:ext>
            </a:extLst>
          </p:cNvPr>
          <p:cNvSpPr txBox="1">
            <a:spLocks noGrp="1"/>
          </p:cNvSpPr>
          <p:nvPr>
            <p:ph type="ctrTitle"/>
          </p:nvPr>
        </p:nvSpPr>
        <p:spPr>
          <a:xfrm>
            <a:off x="735936" y="1649861"/>
            <a:ext cx="5100642" cy="1447998"/>
          </a:xfrm>
        </p:spPr>
        <p:txBody>
          <a:bodyPr/>
          <a:lstStyle/>
          <a:p>
            <a:pPr lvl="0"/>
            <a:r>
              <a:rPr lang="en-GB" sz="2800">
                <a:latin typeface="Arial" pitchFamily="34"/>
                <a:cs typeface="Arial" pitchFamily="34"/>
              </a:rPr>
              <a:t>Understanding and Solving the Problem of Staff Shortage in Proper Care </a:t>
            </a:r>
            <a:endParaRPr lang="bg-BG" sz="2800">
              <a:latin typeface="Arial" pitchFamily="34"/>
              <a:cs typeface="Arial" pitchFamily="34"/>
            </a:endParaRPr>
          </a:p>
        </p:txBody>
      </p:sp>
      <p:sp>
        <p:nvSpPr>
          <p:cNvPr id="4" name="Subtitle 2">
            <a:extLst>
              <a:ext uri="{FF2B5EF4-FFF2-40B4-BE49-F238E27FC236}">
                <a16:creationId xmlns:a16="http://schemas.microsoft.com/office/drawing/2014/main" id="{5DC32F0D-103D-2E4B-B6D0-32A9C7FCEF71}"/>
              </a:ext>
            </a:extLst>
          </p:cNvPr>
          <p:cNvSpPr txBox="1">
            <a:spLocks noGrp="1"/>
          </p:cNvSpPr>
          <p:nvPr>
            <p:ph type="subTitle" idx="1"/>
          </p:nvPr>
        </p:nvSpPr>
        <p:spPr>
          <a:xfrm>
            <a:off x="735936" y="4409849"/>
            <a:ext cx="5313395" cy="990798"/>
          </a:xfrm>
        </p:spPr>
        <p:txBody>
          <a:bodyPr/>
          <a:lstStyle/>
          <a:p>
            <a:pPr lvl="0"/>
            <a:r>
              <a:rPr lang="en-GB" sz="1100">
                <a:latin typeface="Arial" pitchFamily="34"/>
                <a:cs typeface="Arial" pitchFamily="34"/>
              </a:rPr>
              <a:t>Name: Radoslav Nikolov 2118366</a:t>
            </a:r>
          </a:p>
          <a:p>
            <a:pPr lvl="0"/>
            <a:r>
              <a:rPr lang="en-GB" sz="1100">
                <a:latin typeface="Arial" pitchFamily="34"/>
                <a:cs typeface="Arial" pitchFamily="34"/>
              </a:rPr>
              <a:t>Module: BMSW 4004_BIRM Problem Solving and Decision making </a:t>
            </a:r>
          </a:p>
          <a:p>
            <a:pPr lvl="0"/>
            <a:r>
              <a:rPr lang="en-GB" sz="1100">
                <a:latin typeface="Arial" pitchFamily="34"/>
                <a:cs typeface="Arial" pitchFamily="34"/>
              </a:rPr>
              <a:t>Lecture: Chijioke Uba</a:t>
            </a:r>
            <a:endParaRPr lang="bg-BG" sz="1100">
              <a:latin typeface="Arial" pitchFamily="34"/>
              <a:cs typeface="Arial" pitchFamily="34"/>
            </a:endParaRPr>
          </a:p>
        </p:txBody>
      </p:sp>
      <p:sp>
        <p:nvSpPr>
          <p:cNvPr id="5" name="Freeform: Shape 25">
            <a:extLst>
              <a:ext uri="{FF2B5EF4-FFF2-40B4-BE49-F238E27FC236}">
                <a16:creationId xmlns:a16="http://schemas.microsoft.com/office/drawing/2014/main" id="{C58A269A-C85F-D60C-1FC3-E82CDB329453}"/>
              </a:ext>
            </a:extLst>
          </p:cNvPr>
          <p:cNvSpPr>
            <a:spLocks noMove="1" noResize="1"/>
          </p:cNvSpPr>
          <p:nvPr/>
        </p:nvSpPr>
        <p:spPr>
          <a:xfrm flipH="1" flipV="1">
            <a:off x="0" y="-7671"/>
            <a:ext cx="2438969" cy="1341333"/>
          </a:xfrm>
          <a:custGeom>
            <a:avLst/>
            <a:gdLst>
              <a:gd name="f0" fmla="val 10800000"/>
              <a:gd name="f1" fmla="val 5400000"/>
              <a:gd name="f2" fmla="val 180"/>
              <a:gd name="f3" fmla="val w"/>
              <a:gd name="f4" fmla="val h"/>
              <a:gd name="f5" fmla="val 0"/>
              <a:gd name="f6" fmla="val 2438970"/>
              <a:gd name="f7" fmla="val 1341332"/>
              <a:gd name="f8" fmla="val 2025355"/>
              <a:gd name="f9" fmla="val 235"/>
              <a:gd name="f10" fmla="val 2143847"/>
              <a:gd name="f11" fmla="val 2306"/>
              <a:gd name="f12" fmla="val 2262766"/>
              <a:gd name="f13" fmla="val 17993"/>
              <a:gd name="f14" fmla="val 2381960"/>
              <a:gd name="f15" fmla="val 44517"/>
              <a:gd name="f16" fmla="val 58872"/>
              <a:gd name="f17" fmla="val 13333"/>
              <a:gd name="f18" fmla="val 1328018"/>
              <a:gd name="f19" fmla="val 324723"/>
              <a:gd name="f20" fmla="val 1028950"/>
              <a:gd name="f21" fmla="val 645390"/>
              <a:gd name="f22" fmla="val 738459"/>
              <a:gd name="f23" fmla="val 936262"/>
              <a:gd name="f24" fmla="val 459947"/>
              <a:gd name="f25" fmla="val 1139660"/>
              <a:gd name="f26" fmla="val 265152"/>
              <a:gd name="f27" fmla="val 1345794"/>
              <a:gd name="f28" fmla="val 140817"/>
              <a:gd name="f29" fmla="val 1554028"/>
              <a:gd name="f30" fmla="val 71153"/>
              <a:gd name="f31" fmla="val 1710136"/>
              <a:gd name="f32" fmla="val 18918"/>
              <a:gd name="f33" fmla="val 1867365"/>
              <a:gd name="f34" fmla="+- 0 0 2526"/>
              <a:gd name="f35" fmla="+- 0 0 -90"/>
              <a:gd name="f36" fmla="*/ f3 1 2438970"/>
              <a:gd name="f37" fmla="*/ f4 1 1341332"/>
              <a:gd name="f38" fmla="+- f7 0 f5"/>
              <a:gd name="f39" fmla="+- f6 0 f5"/>
              <a:gd name="f40" fmla="*/ f35 f0 1"/>
              <a:gd name="f41" fmla="*/ f39 1 2438970"/>
              <a:gd name="f42" fmla="*/ f38 1 1341332"/>
              <a:gd name="f43" fmla="*/ 2025355 f39 1"/>
              <a:gd name="f44" fmla="*/ 235 f38 1"/>
              <a:gd name="f45" fmla="*/ 2381960 f39 1"/>
              <a:gd name="f46" fmla="*/ 44517 f38 1"/>
              <a:gd name="f47" fmla="*/ 2438970 f39 1"/>
              <a:gd name="f48" fmla="*/ 58872 f38 1"/>
              <a:gd name="f49" fmla="*/ 1341332 f38 1"/>
              <a:gd name="f50" fmla="*/ 0 f39 1"/>
              <a:gd name="f51" fmla="*/ 13333 f39 1"/>
              <a:gd name="f52" fmla="*/ 1328018 f38 1"/>
              <a:gd name="f53" fmla="*/ 936262 f39 1"/>
              <a:gd name="f54" fmla="*/ 459947 f38 1"/>
              <a:gd name="f55" fmla="*/ 1554028 f39 1"/>
              <a:gd name="f56" fmla="*/ 71153 f38 1"/>
              <a:gd name="f57" fmla="*/ f40 1 f2"/>
              <a:gd name="f58" fmla="*/ f43 1 2438970"/>
              <a:gd name="f59" fmla="*/ f44 1 1341332"/>
              <a:gd name="f60" fmla="*/ f45 1 2438970"/>
              <a:gd name="f61" fmla="*/ f46 1 1341332"/>
              <a:gd name="f62" fmla="*/ f47 1 2438970"/>
              <a:gd name="f63" fmla="*/ f48 1 1341332"/>
              <a:gd name="f64" fmla="*/ f49 1 1341332"/>
              <a:gd name="f65" fmla="*/ f50 1 2438970"/>
              <a:gd name="f66" fmla="*/ f51 1 2438970"/>
              <a:gd name="f67" fmla="*/ f52 1 1341332"/>
              <a:gd name="f68" fmla="*/ f53 1 2438970"/>
              <a:gd name="f69" fmla="*/ f54 1 1341332"/>
              <a:gd name="f70" fmla="*/ f55 1 2438970"/>
              <a:gd name="f71" fmla="*/ f56 1 1341332"/>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2"/>
              <a:gd name="f84" fmla="*/ f65 1 f41"/>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7 1"/>
              <a:gd name="f102" fmla="*/ f84 f36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99" y="f101"/>
              </a:cxn>
              <a:cxn ang="f76">
                <a:pos x="f102" y="f101"/>
              </a:cxn>
              <a:cxn ang="f76">
                <a:pos x="f103" y="f104"/>
              </a:cxn>
              <a:cxn ang="f76">
                <a:pos x="f105" y="f106"/>
              </a:cxn>
              <a:cxn ang="f76">
                <a:pos x="f107" y="f108"/>
              </a:cxn>
              <a:cxn ang="f76">
                <a:pos x="f95" y="f96"/>
              </a:cxn>
            </a:cxnLst>
            <a:rect l="f91" t="f94" r="f92" b="f93"/>
            <a:pathLst>
              <a:path w="2438970" h="1341332">
                <a:moveTo>
                  <a:pt x="f8" y="f9"/>
                </a:moveTo>
                <a:cubicBezTo>
                  <a:pt x="f10" y="f11"/>
                  <a:pt x="f12" y="f13"/>
                  <a:pt x="f14" y="f15"/>
                </a:cubicBezTo>
                <a:lnTo>
                  <a:pt x="f6" y="f16"/>
                </a:lnTo>
                <a:lnTo>
                  <a:pt x="f6" y="f7"/>
                </a:lnTo>
                <a:lnTo>
                  <a:pt x="f5" y="f7"/>
                </a:lnTo>
                <a:lnTo>
                  <a:pt x="f17" y="f18"/>
                </a:lnTo>
                <a:cubicBezTo>
                  <a:pt x="f19" y="f20"/>
                  <a:pt x="f21" y="f22"/>
                  <a:pt x="f23" y="f24"/>
                </a:cubicBezTo>
                <a:cubicBezTo>
                  <a:pt x="f25" y="f26"/>
                  <a:pt x="f27" y="f28"/>
                  <a:pt x="f29" y="f30"/>
                </a:cubicBezTo>
                <a:cubicBezTo>
                  <a:pt x="f31" y="f32"/>
                  <a:pt x="f33" y="f34"/>
                  <a:pt x="f8" y="f9"/>
                </a:cubicBezTo>
                <a:close/>
              </a:path>
            </a:pathLst>
          </a:custGeom>
          <a:solidFill>
            <a:srgbClr val="E5C4BA">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6" name="Group 27">
            <a:extLst>
              <a:ext uri="{FF2B5EF4-FFF2-40B4-BE49-F238E27FC236}">
                <a16:creationId xmlns:a16="http://schemas.microsoft.com/office/drawing/2014/main" id="{DEA7368E-1652-7458-FC5C-447A71967F19}"/>
              </a:ext>
            </a:extLst>
          </p:cNvPr>
          <p:cNvGrpSpPr/>
          <p:nvPr/>
        </p:nvGrpSpPr>
        <p:grpSpPr>
          <a:xfrm>
            <a:off x="1701606" y="285548"/>
            <a:ext cx="886145" cy="802496"/>
            <a:chOff x="1701606" y="285548"/>
            <a:chExt cx="886145" cy="802496"/>
          </a:xfrm>
        </p:grpSpPr>
        <p:sp>
          <p:nvSpPr>
            <p:cNvPr id="7" name="Freeform: Shape 28">
              <a:extLst>
                <a:ext uri="{FF2B5EF4-FFF2-40B4-BE49-F238E27FC236}">
                  <a16:creationId xmlns:a16="http://schemas.microsoft.com/office/drawing/2014/main" id="{4E2D24CD-388D-0DD8-1040-A10B84181547}"/>
                </a:ext>
              </a:extLst>
            </p:cNvPr>
            <p:cNvSpPr/>
            <p:nvPr/>
          </p:nvSpPr>
          <p:spPr>
            <a:xfrm flipH="1" flipV="1">
              <a:off x="2205441" y="285548"/>
              <a:ext cx="131033" cy="116211"/>
            </a:xfrm>
            <a:custGeom>
              <a:avLst/>
              <a:gdLst>
                <a:gd name="f0" fmla="val 10800000"/>
                <a:gd name="f1" fmla="val 5400000"/>
                <a:gd name="f2" fmla="val 180"/>
                <a:gd name="f3" fmla="val w"/>
                <a:gd name="f4" fmla="val h"/>
                <a:gd name="f5" fmla="val 0"/>
                <a:gd name="f6" fmla="val 453152"/>
                <a:gd name="f7" fmla="val 401867"/>
                <a:gd name="f8" fmla="val 237621"/>
                <a:gd name="f9" fmla="val 965"/>
                <a:gd name="f10" fmla="val 283632"/>
                <a:gd name="f11" fmla="+- 0 0 2971"/>
                <a:gd name="f12" fmla="val 331405"/>
                <a:gd name="f13" fmla="val 5243"/>
                <a:gd name="f14" fmla="val 370246"/>
                <a:gd name="f15" fmla="val 23666"/>
                <a:gd name="f16" fmla="val 436830"/>
                <a:gd name="f17" fmla="val 55275"/>
                <a:gd name="f18" fmla="val 477168"/>
                <a:gd name="f19" fmla="val 116810"/>
                <a:gd name="f20" fmla="val 437392"/>
                <a:gd name="f21" fmla="val 198545"/>
                <a:gd name="f22" fmla="val 391568"/>
                <a:gd name="f23" fmla="val 292624"/>
                <a:gd name="f24" fmla="val 176850"/>
                <a:gd name="f25" fmla="val 441630"/>
                <a:gd name="f26" fmla="val 67745"/>
                <a:gd name="f27" fmla="val 392003"/>
                <a:gd name="f28" fmla="val 18056"/>
                <a:gd name="f29" fmla="val 369372"/>
                <a:gd name="f30" fmla="+- 0 0 5012"/>
                <a:gd name="f31" fmla="val 308398"/>
                <a:gd name="f32" fmla="val 911"/>
                <a:gd name="f33" fmla="val 254095"/>
                <a:gd name="f34" fmla="val 9203"/>
                <a:gd name="f35" fmla="val 178033"/>
                <a:gd name="f36" fmla="val 61012"/>
                <a:gd name="f37" fmla="val 103094"/>
                <a:gd name="f38" fmla="val 115564"/>
                <a:gd name="f39" fmla="val 51160"/>
                <a:gd name="f40" fmla="val 147361"/>
                <a:gd name="f41" fmla="val 20985"/>
                <a:gd name="f42" fmla="val 191610"/>
                <a:gd name="f43" fmla="val 4900"/>
                <a:gd name="f44" fmla="+- 0 0 -90"/>
                <a:gd name="f45" fmla="*/ f3 1 453152"/>
                <a:gd name="f46" fmla="*/ f4 1 401867"/>
                <a:gd name="f47" fmla="+- f7 0 f5"/>
                <a:gd name="f48" fmla="+- f6 0 f5"/>
                <a:gd name="f49" fmla="*/ f44 f0 1"/>
                <a:gd name="f50" fmla="*/ f48 1 453152"/>
                <a:gd name="f51" fmla="*/ f47 1 401867"/>
                <a:gd name="f52" fmla="*/ 237621 f48 1"/>
                <a:gd name="f53" fmla="*/ 965 f47 1"/>
                <a:gd name="f54" fmla="*/ 370246 f48 1"/>
                <a:gd name="f55" fmla="*/ 23666 f47 1"/>
                <a:gd name="f56" fmla="*/ 437392 f48 1"/>
                <a:gd name="f57" fmla="*/ 198545 f47 1"/>
                <a:gd name="f58" fmla="*/ 67745 f48 1"/>
                <a:gd name="f59" fmla="*/ 392003 f47 1"/>
                <a:gd name="f60" fmla="*/ 911 f48 1"/>
                <a:gd name="f61" fmla="*/ 254095 f47 1"/>
                <a:gd name="f62" fmla="*/ 115564 f48 1"/>
                <a:gd name="f63" fmla="*/ 51160 f47 1"/>
                <a:gd name="f64" fmla="*/ f49 1 f2"/>
                <a:gd name="f65" fmla="*/ f52 1 453152"/>
                <a:gd name="f66" fmla="*/ f53 1 401867"/>
                <a:gd name="f67" fmla="*/ f54 1 453152"/>
                <a:gd name="f68" fmla="*/ f55 1 401867"/>
                <a:gd name="f69" fmla="*/ f56 1 453152"/>
                <a:gd name="f70" fmla="*/ f57 1 401867"/>
                <a:gd name="f71" fmla="*/ f58 1 453152"/>
                <a:gd name="f72" fmla="*/ f59 1 401867"/>
                <a:gd name="f73" fmla="*/ f60 1 453152"/>
                <a:gd name="f74" fmla="*/ f61 1 401867"/>
                <a:gd name="f75" fmla="*/ f62 1 453152"/>
                <a:gd name="f76" fmla="*/ f63 1 401867"/>
                <a:gd name="f77" fmla="*/ f5 1 f50"/>
                <a:gd name="f78" fmla="*/ f6 1 f50"/>
                <a:gd name="f79" fmla="*/ f5 1 f51"/>
                <a:gd name="f80" fmla="*/ f7 1 f51"/>
                <a:gd name="f81" fmla="+- f64 0 f1"/>
                <a:gd name="f82" fmla="*/ f65 1 f50"/>
                <a:gd name="f83" fmla="*/ f66 1 f51"/>
                <a:gd name="f84" fmla="*/ f67 1 f50"/>
                <a:gd name="f85" fmla="*/ f68 1 f51"/>
                <a:gd name="f86" fmla="*/ f69 1 f50"/>
                <a:gd name="f87" fmla="*/ f70 1 f51"/>
                <a:gd name="f88" fmla="*/ f71 1 f50"/>
                <a:gd name="f89" fmla="*/ f72 1 f51"/>
                <a:gd name="f90" fmla="*/ f73 1 f50"/>
                <a:gd name="f91" fmla="*/ f74 1 f51"/>
                <a:gd name="f92" fmla="*/ f75 1 f50"/>
                <a:gd name="f93" fmla="*/ f76 1 f51"/>
                <a:gd name="f94" fmla="*/ f77 f45 1"/>
                <a:gd name="f95" fmla="*/ f78 f45 1"/>
                <a:gd name="f96" fmla="*/ f80 f46 1"/>
                <a:gd name="f97" fmla="*/ f79 f46 1"/>
                <a:gd name="f98" fmla="*/ f82 f45 1"/>
                <a:gd name="f99" fmla="*/ f83 f46 1"/>
                <a:gd name="f100" fmla="*/ f84 f45 1"/>
                <a:gd name="f101" fmla="*/ f85 f46 1"/>
                <a:gd name="f102" fmla="*/ f86 f45 1"/>
                <a:gd name="f103" fmla="*/ f87 f46 1"/>
                <a:gd name="f104" fmla="*/ f88 f45 1"/>
                <a:gd name="f105" fmla="*/ f89 f46 1"/>
                <a:gd name="f106" fmla="*/ f90 f45 1"/>
                <a:gd name="f107" fmla="*/ f91 f46 1"/>
                <a:gd name="f108" fmla="*/ f92 f45 1"/>
                <a:gd name="f109" fmla="*/ f93 f46 1"/>
              </a:gdLst>
              <a:ahLst/>
              <a:cxnLst>
                <a:cxn ang="3cd4">
                  <a:pos x="hc" y="t"/>
                </a:cxn>
                <a:cxn ang="0">
                  <a:pos x="r" y="vc"/>
                </a:cxn>
                <a:cxn ang="cd4">
                  <a:pos x="hc" y="b"/>
                </a:cxn>
                <a:cxn ang="cd2">
                  <a:pos x="l" y="vc"/>
                </a:cxn>
                <a:cxn ang="f81">
                  <a:pos x="f98" y="f99"/>
                </a:cxn>
                <a:cxn ang="f81">
                  <a:pos x="f100" y="f101"/>
                </a:cxn>
                <a:cxn ang="f81">
                  <a:pos x="f102" y="f103"/>
                </a:cxn>
                <a:cxn ang="f81">
                  <a:pos x="f104" y="f105"/>
                </a:cxn>
                <a:cxn ang="f81">
                  <a:pos x="f106" y="f107"/>
                </a:cxn>
                <a:cxn ang="f81">
                  <a:pos x="f108" y="f109"/>
                </a:cxn>
                <a:cxn ang="f81">
                  <a:pos x="f98" y="f99"/>
                </a:cxn>
              </a:cxnLst>
              <a:rect l="f94" t="f97" r="f95" b="f96"/>
              <a:pathLst>
                <a:path w="453152" h="4018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8" name="Freeform: Shape 29">
              <a:extLst>
                <a:ext uri="{FF2B5EF4-FFF2-40B4-BE49-F238E27FC236}">
                  <a16:creationId xmlns:a16="http://schemas.microsoft.com/office/drawing/2014/main" id="{E0E3051F-649C-1D2B-E379-3CB26B207D46}"/>
                </a:ext>
              </a:extLst>
            </p:cNvPr>
            <p:cNvSpPr/>
            <p:nvPr/>
          </p:nvSpPr>
          <p:spPr>
            <a:xfrm flipH="1" flipV="1">
              <a:off x="2434782" y="343658"/>
              <a:ext cx="147831" cy="197309"/>
            </a:xfrm>
            <a:custGeom>
              <a:avLst/>
              <a:gdLst>
                <a:gd name="f0" fmla="val 10800000"/>
                <a:gd name="f1" fmla="val 5400000"/>
                <a:gd name="f2" fmla="val 180"/>
                <a:gd name="f3" fmla="val w"/>
                <a:gd name="f4" fmla="val h"/>
                <a:gd name="f5" fmla="val 0"/>
                <a:gd name="f6" fmla="val 511232"/>
                <a:gd name="f7" fmla="val 682341"/>
                <a:gd name="f8" fmla="val 390625"/>
                <a:gd name="f9" fmla="val 1621"/>
                <a:gd name="f10" fmla="val 446543"/>
                <a:gd name="f11" fmla="+- 0 0 5212"/>
                <a:gd name="f12" fmla="val 493343"/>
                <a:gd name="f13" fmla="val 8441"/>
                <a:gd name="f14" fmla="val 508142"/>
                <a:gd name="f15" fmla="val 64038"/>
                <a:gd name="f16" fmla="val 513192"/>
                <a:gd name="f17" fmla="val 82866"/>
                <a:gd name="f18" fmla="val 511134"/>
                <a:gd name="f19" fmla="val 102754"/>
                <a:gd name="f20" fmla="val 508453"/>
                <a:gd name="f21" fmla="val 121832"/>
                <a:gd name="f22" fmla="val 485324"/>
                <a:gd name="f23" fmla="val 287796"/>
                <a:gd name="f24" fmla="val 417242"/>
                <a:gd name="f25" fmla="val 443971"/>
                <a:gd name="f26" fmla="val 316492"/>
                <a:gd name="f27" fmla="val 567602"/>
                <a:gd name="f28" fmla="val 253024"/>
                <a:gd name="f29" fmla="val 645534"/>
                <a:gd name="f30" fmla="val 165055"/>
                <a:gd name="f31" fmla="val 737743"/>
                <a:gd name="f32" fmla="val 80265"/>
                <a:gd name="f33" fmla="val 640359"/>
                <a:gd name="f34" fmla="val 5014"/>
                <a:gd name="f35" fmla="val 553948"/>
                <a:gd name="f36" fmla="+- 0 0 17368"/>
                <a:gd name="f37" fmla="val 383621"/>
                <a:gd name="f38" fmla="val 13306"/>
                <a:gd name="f39" fmla="val 274828"/>
                <a:gd name="f40" fmla="val 33443"/>
                <a:gd name="f41" fmla="val 203318"/>
                <a:gd name="f42" fmla="val 83382"/>
                <a:gd name="f43" fmla="val 146521"/>
                <a:gd name="f44" fmla="val 140989"/>
                <a:gd name="f45" fmla="val 107181"/>
                <a:gd name="f46" fmla="val 178904"/>
                <a:gd name="f47" fmla="val 81308"/>
                <a:gd name="f48" fmla="val 297428"/>
                <a:gd name="f49" fmla="val 13010"/>
                <a:gd name="f50" fmla="+- 0 0 -90"/>
                <a:gd name="f51" fmla="*/ f3 1 511232"/>
                <a:gd name="f52" fmla="*/ f4 1 682341"/>
                <a:gd name="f53" fmla="+- f7 0 f5"/>
                <a:gd name="f54" fmla="+- f6 0 f5"/>
                <a:gd name="f55" fmla="*/ f50 f0 1"/>
                <a:gd name="f56" fmla="*/ f54 1 511232"/>
                <a:gd name="f57" fmla="*/ f53 1 682341"/>
                <a:gd name="f58" fmla="*/ 390625 f54 1"/>
                <a:gd name="f59" fmla="*/ 1621 f53 1"/>
                <a:gd name="f60" fmla="*/ 508142 f54 1"/>
                <a:gd name="f61" fmla="*/ 64038 f53 1"/>
                <a:gd name="f62" fmla="*/ 508453 f54 1"/>
                <a:gd name="f63" fmla="*/ 121832 f53 1"/>
                <a:gd name="f64" fmla="*/ 316492 f54 1"/>
                <a:gd name="f65" fmla="*/ 567602 f53 1"/>
                <a:gd name="f66" fmla="*/ 80265 f54 1"/>
                <a:gd name="f67" fmla="*/ 640359 f53 1"/>
                <a:gd name="f68" fmla="*/ 13306 f54 1"/>
                <a:gd name="f69" fmla="*/ 274828 f53 1"/>
                <a:gd name="f70" fmla="*/ 140989 f54 1"/>
                <a:gd name="f71" fmla="*/ 107181 f53 1"/>
                <a:gd name="f72" fmla="*/ f55 1 f2"/>
                <a:gd name="f73" fmla="*/ f58 1 511232"/>
                <a:gd name="f74" fmla="*/ f59 1 682341"/>
                <a:gd name="f75" fmla="*/ f60 1 511232"/>
                <a:gd name="f76" fmla="*/ f61 1 682341"/>
                <a:gd name="f77" fmla="*/ f62 1 511232"/>
                <a:gd name="f78" fmla="*/ f63 1 682341"/>
                <a:gd name="f79" fmla="*/ f64 1 511232"/>
                <a:gd name="f80" fmla="*/ f65 1 682341"/>
                <a:gd name="f81" fmla="*/ f66 1 511232"/>
                <a:gd name="f82" fmla="*/ f67 1 682341"/>
                <a:gd name="f83" fmla="*/ f68 1 511232"/>
                <a:gd name="f84" fmla="*/ f69 1 682341"/>
                <a:gd name="f85" fmla="*/ f70 1 511232"/>
                <a:gd name="f86" fmla="*/ f71 1 682341"/>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511232" h="68234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9" name="Freeform: Shape 30">
              <a:extLst>
                <a:ext uri="{FF2B5EF4-FFF2-40B4-BE49-F238E27FC236}">
                  <a16:creationId xmlns:a16="http://schemas.microsoft.com/office/drawing/2014/main" id="{63C7100B-C813-C906-33ED-2B1EFE042699}"/>
                </a:ext>
              </a:extLst>
            </p:cNvPr>
            <p:cNvSpPr/>
            <p:nvPr/>
          </p:nvSpPr>
          <p:spPr>
            <a:xfrm flipH="1" flipV="1">
              <a:off x="1701606" y="344984"/>
              <a:ext cx="134782" cy="94878"/>
            </a:xfrm>
            <a:custGeom>
              <a:avLst/>
              <a:gdLst>
                <a:gd name="f0" fmla="val 10800000"/>
                <a:gd name="f1" fmla="val 5400000"/>
                <a:gd name="f2" fmla="val 180"/>
                <a:gd name="f3" fmla="val w"/>
                <a:gd name="f4" fmla="val h"/>
                <a:gd name="f5" fmla="val 0"/>
                <a:gd name="f6" fmla="val 466107"/>
                <a:gd name="f7" fmla="val 328114"/>
                <a:gd name="f8" fmla="val 252822"/>
                <a:gd name="f9" fmla="val 1539"/>
                <a:gd name="f10" fmla="val 335429"/>
                <a:gd name="f11" fmla="+- 0 0 10494"/>
                <a:gd name="f12" fmla="val 418848"/>
                <a:gd name="f13" fmla="val 49794"/>
                <a:gd name="f14" fmla="val 451641"/>
                <a:gd name="f15" fmla="val 122177"/>
                <a:gd name="f16" fmla="val 479697"/>
                <a:gd name="f17" fmla="val 184273"/>
                <a:gd name="f18" fmla="val 470594"/>
                <a:gd name="f19" fmla="val 255285"/>
                <a:gd name="f20" fmla="val 391790"/>
                <a:gd name="f21" fmla="val 297430"/>
                <a:gd name="f22" fmla="val 301077"/>
                <a:gd name="f23" fmla="val 345935"/>
                <a:gd name="f24" fmla="val 55935"/>
                <a:gd name="f25" fmla="val 343254"/>
                <a:gd name="f26" fmla="val 8614"/>
                <a:gd name="f27" fmla="val 243252"/>
                <a:gd name="f28" fmla="+- 0 0 12895"/>
                <a:gd name="f29" fmla="val 197678"/>
                <a:gd name="f30" fmla="val 8240"/>
                <a:gd name="f31" fmla="val 136766"/>
                <a:gd name="f32" fmla="val 45897"/>
                <a:gd name="f33" fmla="val 97302"/>
                <a:gd name="f34" fmla="val 98704"/>
                <a:gd name="f35" fmla="val 42064"/>
                <a:gd name="f36" fmla="val 181872"/>
                <a:gd name="f37" fmla="val 11950"/>
                <a:gd name="f38" fmla="+- 0 0 -90"/>
                <a:gd name="f39" fmla="*/ f3 1 466107"/>
                <a:gd name="f40" fmla="*/ f4 1 328114"/>
                <a:gd name="f41" fmla="+- f7 0 f5"/>
                <a:gd name="f42" fmla="+- f6 0 f5"/>
                <a:gd name="f43" fmla="*/ f38 f0 1"/>
                <a:gd name="f44" fmla="*/ f42 1 466107"/>
                <a:gd name="f45" fmla="*/ f41 1 328114"/>
                <a:gd name="f46" fmla="*/ 252822 f42 1"/>
                <a:gd name="f47" fmla="*/ 1539 f41 1"/>
                <a:gd name="f48" fmla="*/ 451641 f42 1"/>
                <a:gd name="f49" fmla="*/ 122177 f41 1"/>
                <a:gd name="f50" fmla="*/ 391790 f42 1"/>
                <a:gd name="f51" fmla="*/ 297430 f41 1"/>
                <a:gd name="f52" fmla="*/ 8614 f42 1"/>
                <a:gd name="f53" fmla="*/ 243252 f41 1"/>
                <a:gd name="f54" fmla="*/ 45897 f42 1"/>
                <a:gd name="f55" fmla="*/ 97302 f41 1"/>
                <a:gd name="f56" fmla="*/ f43 1 f2"/>
                <a:gd name="f57" fmla="*/ f46 1 466107"/>
                <a:gd name="f58" fmla="*/ f47 1 328114"/>
                <a:gd name="f59" fmla="*/ f48 1 466107"/>
                <a:gd name="f60" fmla="*/ f49 1 328114"/>
                <a:gd name="f61" fmla="*/ f50 1 466107"/>
                <a:gd name="f62" fmla="*/ f51 1 328114"/>
                <a:gd name="f63" fmla="*/ f52 1 466107"/>
                <a:gd name="f64" fmla="*/ f53 1 328114"/>
                <a:gd name="f65" fmla="*/ f54 1 466107"/>
                <a:gd name="f66" fmla="*/ f55 1 328114"/>
                <a:gd name="f67" fmla="*/ f5 1 f44"/>
                <a:gd name="f68" fmla="*/ f6 1 f44"/>
                <a:gd name="f69" fmla="*/ f5 1 f45"/>
                <a:gd name="f70" fmla="*/ f7 1 f45"/>
                <a:gd name="f71" fmla="+- f56 0 f1"/>
                <a:gd name="f72" fmla="*/ f57 1 f44"/>
                <a:gd name="f73" fmla="*/ f58 1 f45"/>
                <a:gd name="f74" fmla="*/ f59 1 f44"/>
                <a:gd name="f75" fmla="*/ f60 1 f45"/>
                <a:gd name="f76" fmla="*/ f61 1 f44"/>
                <a:gd name="f77" fmla="*/ f62 1 f45"/>
                <a:gd name="f78" fmla="*/ f63 1 f44"/>
                <a:gd name="f79" fmla="*/ f64 1 f45"/>
                <a:gd name="f80" fmla="*/ f65 1 f44"/>
                <a:gd name="f81" fmla="*/ f66 1 f45"/>
                <a:gd name="f82" fmla="*/ f67 f39 1"/>
                <a:gd name="f83" fmla="*/ f68 f39 1"/>
                <a:gd name="f84" fmla="*/ f70 f40 1"/>
                <a:gd name="f85" fmla="*/ f69 f40 1"/>
                <a:gd name="f86" fmla="*/ f72 f39 1"/>
                <a:gd name="f87" fmla="*/ f73 f40 1"/>
                <a:gd name="f88" fmla="*/ f74 f39 1"/>
                <a:gd name="f89" fmla="*/ f75 f40 1"/>
                <a:gd name="f90" fmla="*/ f76 f39 1"/>
                <a:gd name="f91" fmla="*/ f77 f40 1"/>
                <a:gd name="f92" fmla="*/ f78 f39 1"/>
                <a:gd name="f93" fmla="*/ f79 f40 1"/>
                <a:gd name="f94" fmla="*/ f80 f39 1"/>
                <a:gd name="f95" fmla="*/ f81 f40 1"/>
              </a:gdLst>
              <a:ahLst/>
              <a:cxnLst>
                <a:cxn ang="3cd4">
                  <a:pos x="hc" y="t"/>
                </a:cxn>
                <a:cxn ang="0">
                  <a:pos x="r" y="vc"/>
                </a:cxn>
                <a:cxn ang="cd4">
                  <a:pos x="hc" y="b"/>
                </a:cxn>
                <a:cxn ang="cd2">
                  <a:pos x="l" y="vc"/>
                </a:cxn>
                <a:cxn ang="f71">
                  <a:pos x="f86" y="f87"/>
                </a:cxn>
                <a:cxn ang="f71">
                  <a:pos x="f88" y="f89"/>
                </a:cxn>
                <a:cxn ang="f71">
                  <a:pos x="f90" y="f91"/>
                </a:cxn>
                <a:cxn ang="f71">
                  <a:pos x="f92" y="f93"/>
                </a:cxn>
                <a:cxn ang="f71">
                  <a:pos x="f94" y="f95"/>
                </a:cxn>
                <a:cxn ang="f71">
                  <a:pos x="f86" y="f87"/>
                </a:cxn>
              </a:cxnLst>
              <a:rect l="f82" t="f85" r="f83" b="f84"/>
              <a:pathLst>
                <a:path w="466107" h="32811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0" name="Graphic 12">
              <a:extLst>
                <a:ext uri="{FF2B5EF4-FFF2-40B4-BE49-F238E27FC236}">
                  <a16:creationId xmlns:a16="http://schemas.microsoft.com/office/drawing/2014/main" id="{B9B36CC8-7B25-2E54-380C-B77727218D3E}"/>
                </a:ext>
              </a:extLst>
            </p:cNvPr>
            <p:cNvSpPr/>
            <p:nvPr/>
          </p:nvSpPr>
          <p:spPr>
            <a:xfrm flipH="1" flipV="1">
              <a:off x="2205441" y="926022"/>
              <a:ext cx="184260" cy="162022"/>
            </a:xfrm>
            <a:custGeom>
              <a:avLst/>
              <a:gdLst>
                <a:gd name="f0" fmla="val 10800000"/>
                <a:gd name="f1" fmla="val 5400000"/>
                <a:gd name="f2" fmla="val 180"/>
                <a:gd name="f3" fmla="val w"/>
                <a:gd name="f4" fmla="val h"/>
                <a:gd name="f5" fmla="val 0"/>
                <a:gd name="f6" fmla="val 3341477"/>
                <a:gd name="f7" fmla="val 2938167"/>
                <a:gd name="f8" fmla="val 63289"/>
                <a:gd name="f9" fmla="val 1933384"/>
                <a:gd name="f10" fmla="val 56717"/>
                <a:gd name="f11" fmla="val 1895856"/>
                <a:gd name="f12" fmla="+- 0 0 165311"/>
                <a:gd name="f13" fmla="val 914209"/>
                <a:gd name="f14" fmla="val 263314"/>
                <a:gd name="f15" fmla="val 514159"/>
                <a:gd name="f16" fmla="val 691939"/>
                <a:gd name="f17" fmla="val 114109"/>
                <a:gd name="f18" fmla="val 609262"/>
                <a:gd name="f19" fmla="val 11620"/>
                <a:gd name="f20" fmla="val 1098276"/>
                <a:gd name="f21" fmla="val 952"/>
                <a:gd name="f22" fmla="val 1587289"/>
                <a:gd name="f23" fmla="+- 0 0 9716"/>
                <a:gd name="f24" fmla="val 2320714"/>
                <a:gd name="f25" fmla="val 66484"/>
                <a:gd name="f26" fmla="val 2654089"/>
                <a:gd name="f27" fmla="val 371284"/>
                <a:gd name="f28" fmla="val 2987464"/>
                <a:gd name="f29" fmla="val 676084"/>
                <a:gd name="f30" fmla="val 3603732"/>
                <a:gd name="f31" fmla="val 1514094"/>
                <a:gd name="f32" fmla="val 3219398"/>
                <a:gd name="f33" fmla="val 2080926"/>
                <a:gd name="f34" fmla="val 2835064"/>
                <a:gd name="f35" fmla="val 2647759"/>
                <a:gd name="f36" fmla="val 2558839"/>
                <a:gd name="f37" fmla="val 2895409"/>
                <a:gd name="f38" fmla="val 2044489"/>
                <a:gd name="f39" fmla="val 2933509"/>
                <a:gd name="f40" fmla="val 1530139"/>
                <a:gd name="f41" fmla="val 2971609"/>
                <a:gd name="f42" fmla="val 701464"/>
                <a:gd name="f43" fmla="val 2771584"/>
                <a:gd name="f44" fmla="val 453814"/>
                <a:gd name="f45" fmla="val 2495359"/>
                <a:gd name="f46" fmla="val 206164"/>
                <a:gd name="f47" fmla="val 2219134"/>
                <a:gd name="f48" fmla="val 101389"/>
                <a:gd name="f49" fmla="val 2152459"/>
                <a:gd name="f50" fmla="+- 0 0 -90"/>
                <a:gd name="f51" fmla="*/ f3 1 3341477"/>
                <a:gd name="f52" fmla="*/ f4 1 2938167"/>
                <a:gd name="f53" fmla="+- f7 0 f5"/>
                <a:gd name="f54" fmla="+- f6 0 f5"/>
                <a:gd name="f55" fmla="*/ f50 f0 1"/>
                <a:gd name="f56" fmla="*/ f54 1 3341477"/>
                <a:gd name="f57" fmla="*/ f53 1 2938167"/>
                <a:gd name="f58" fmla="*/ 63289 f54 1"/>
                <a:gd name="f59" fmla="*/ 1933384 f53 1"/>
                <a:gd name="f60" fmla="*/ 263314 f54 1"/>
                <a:gd name="f61" fmla="*/ 514159 f53 1"/>
                <a:gd name="f62" fmla="*/ 1098276 f54 1"/>
                <a:gd name="f63" fmla="*/ 952 f53 1"/>
                <a:gd name="f64" fmla="*/ 2654089 f54 1"/>
                <a:gd name="f65" fmla="*/ 371284 f53 1"/>
                <a:gd name="f66" fmla="*/ 3219398 f54 1"/>
                <a:gd name="f67" fmla="*/ 2080926 f53 1"/>
                <a:gd name="f68" fmla="*/ 2044489 f54 1"/>
                <a:gd name="f69" fmla="*/ 2933509 f53 1"/>
                <a:gd name="f70" fmla="*/ 453814 f54 1"/>
                <a:gd name="f71" fmla="*/ 2495359 f53 1"/>
                <a:gd name="f72" fmla="*/ f55 1 f2"/>
                <a:gd name="f73" fmla="*/ f58 1 3341477"/>
                <a:gd name="f74" fmla="*/ f59 1 2938167"/>
                <a:gd name="f75" fmla="*/ f60 1 3341477"/>
                <a:gd name="f76" fmla="*/ f61 1 2938167"/>
                <a:gd name="f77" fmla="*/ f62 1 3341477"/>
                <a:gd name="f78" fmla="*/ f63 1 2938167"/>
                <a:gd name="f79" fmla="*/ f64 1 3341477"/>
                <a:gd name="f80" fmla="*/ f65 1 2938167"/>
                <a:gd name="f81" fmla="*/ f66 1 3341477"/>
                <a:gd name="f82" fmla="*/ f67 1 2938167"/>
                <a:gd name="f83" fmla="*/ f68 1 3341477"/>
                <a:gd name="f84" fmla="*/ f69 1 2938167"/>
                <a:gd name="f85" fmla="*/ f70 1 3341477"/>
                <a:gd name="f86" fmla="*/ f71 1 2938167"/>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3341477" h="29381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15">
              <a:extLst>
                <a:ext uri="{FF2B5EF4-FFF2-40B4-BE49-F238E27FC236}">
                  <a16:creationId xmlns:a16="http://schemas.microsoft.com/office/drawing/2014/main" id="{ACE2F12A-FE42-425E-89AD-3F1467D8A640}"/>
                </a:ext>
              </a:extLst>
            </p:cNvPr>
            <p:cNvSpPr/>
            <p:nvPr/>
          </p:nvSpPr>
          <p:spPr>
            <a:xfrm flipH="1" flipV="1">
              <a:off x="1836389" y="902137"/>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15">
              <a:extLst>
                <a:ext uri="{FF2B5EF4-FFF2-40B4-BE49-F238E27FC236}">
                  <a16:creationId xmlns:a16="http://schemas.microsoft.com/office/drawing/2014/main" id="{A90A1FAA-AE8E-FEB1-A879-84FA80B53FB6}"/>
                </a:ext>
              </a:extLst>
            </p:cNvPr>
            <p:cNvSpPr/>
            <p:nvPr/>
          </p:nvSpPr>
          <p:spPr>
            <a:xfrm flipH="1" flipV="1">
              <a:off x="2503700" y="774624"/>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Freeform: Shape 34">
              <a:extLst>
                <a:ext uri="{FF2B5EF4-FFF2-40B4-BE49-F238E27FC236}">
                  <a16:creationId xmlns:a16="http://schemas.microsoft.com/office/drawing/2014/main" id="{10331971-2124-F27B-3FFB-8352D3CC51E7}"/>
                </a:ext>
              </a:extLst>
            </p:cNvPr>
            <p:cNvSpPr/>
            <p:nvPr/>
          </p:nvSpPr>
          <p:spPr>
            <a:xfrm flipH="1" flipV="1">
              <a:off x="2007034" y="544406"/>
              <a:ext cx="177018" cy="141283"/>
            </a:xfrm>
            <a:custGeom>
              <a:avLst/>
              <a:gdLst>
                <a:gd name="f0" fmla="val 10800000"/>
                <a:gd name="f1" fmla="val 5400000"/>
                <a:gd name="f2" fmla="val 180"/>
                <a:gd name="f3" fmla="val w"/>
                <a:gd name="f4" fmla="val h"/>
                <a:gd name="f5" fmla="val 0"/>
                <a:gd name="f6" fmla="val 789043"/>
                <a:gd name="f7" fmla="val 629754"/>
                <a:gd name="f8" fmla="val 237392"/>
                <a:gd name="f9" fmla="val 81"/>
                <a:gd name="f10" fmla="val 474795"/>
                <a:gd name="f11" fmla="+- 0 0 992"/>
                <a:gd name="f12" fmla="val 907215"/>
                <a:gd name="f13" fmla="val 10463"/>
                <a:gd name="f14" fmla="val 758692"/>
                <a:gd name="f15" fmla="val 233550"/>
                <a:gd name="f16" fmla="val 731135"/>
                <a:gd name="f17" fmla="val 274948"/>
                <a:gd name="f18" fmla="val 690486"/>
                <a:gd name="f19" fmla="val 305435"/>
                <a:gd name="f20" fmla="val 650647"/>
                <a:gd name="f21" fmla="val 335111"/>
                <a:gd name="f22" fmla="val 538737"/>
                <a:gd name="f23" fmla="val 418405"/>
                <a:gd name="f24" fmla="val 426889"/>
                <a:gd name="f25" fmla="val 501698"/>
                <a:gd name="f26" fmla="val 315041"/>
                <a:gd name="f27" fmla="val 584992"/>
                <a:gd name="f28" fmla="val 278943"/>
                <a:gd name="f29" fmla="val 611863"/>
                <a:gd name="f30" fmla="val 234865"/>
                <a:gd name="f31" fmla="val 640167"/>
                <a:gd name="f32" fmla="val 192159"/>
                <a:gd name="f33" fmla="val 625953"/>
                <a:gd name="f34" fmla="val 159614"/>
                <a:gd name="f35" fmla="val 615105"/>
                <a:gd name="f36" fmla="val 139851"/>
                <a:gd name="f37" fmla="val 582810"/>
                <a:gd name="f38" fmla="val 124264"/>
                <a:gd name="f39" fmla="val 552260"/>
                <a:gd name="f40" fmla="val 57742"/>
                <a:gd name="f41" fmla="val 422021"/>
                <a:gd name="f42" fmla="val 15908"/>
                <a:gd name="f43" fmla="val 279250"/>
                <a:gd name="f44" fmla="val 1631"/>
                <a:gd name="f45" fmla="val 133735"/>
                <a:gd name="f46" fmla="+- 0 0 2671"/>
                <a:gd name="f47" fmla="val 90343"/>
                <a:gd name="f48" fmla="+- 0 0 676"/>
                <a:gd name="f49" fmla="val 38596"/>
                <a:gd name="f50" fmla="val 35422"/>
                <a:gd name="f51" fmla="val 14157"/>
                <a:gd name="f52" fmla="val 57804"/>
                <a:gd name="f53" fmla="+- 0 0 931"/>
                <a:gd name="f54" fmla="val 86795"/>
                <a:gd name="f55" fmla="+- 0 0 557"/>
                <a:gd name="f56" fmla="val 113728"/>
                <a:gd name="f57" fmla="val 378"/>
                <a:gd name="f58" fmla="val 138207"/>
                <a:gd name="f59" fmla="val 1243"/>
                <a:gd name="f60" fmla="val 182606"/>
                <a:gd name="f61" fmla="val 328"/>
                <a:gd name="f62" fmla="+- 0 0 -90"/>
                <a:gd name="f63" fmla="*/ f3 1 789043"/>
                <a:gd name="f64" fmla="*/ f4 1 629754"/>
                <a:gd name="f65" fmla="+- f7 0 f5"/>
                <a:gd name="f66" fmla="+- f6 0 f5"/>
                <a:gd name="f67" fmla="*/ f62 f0 1"/>
                <a:gd name="f68" fmla="*/ f66 1 789043"/>
                <a:gd name="f69" fmla="*/ f65 1 629754"/>
                <a:gd name="f70" fmla="*/ 237392 f66 1"/>
                <a:gd name="f71" fmla="*/ 81 f65 1"/>
                <a:gd name="f72" fmla="*/ 758692 f66 1"/>
                <a:gd name="f73" fmla="*/ 233550 f65 1"/>
                <a:gd name="f74" fmla="*/ 650647 f66 1"/>
                <a:gd name="f75" fmla="*/ 335111 f65 1"/>
                <a:gd name="f76" fmla="*/ 315041 f66 1"/>
                <a:gd name="f77" fmla="*/ 584992 f65 1"/>
                <a:gd name="f78" fmla="*/ 192159 f66 1"/>
                <a:gd name="f79" fmla="*/ 625953 f65 1"/>
                <a:gd name="f80" fmla="*/ 124264 f66 1"/>
                <a:gd name="f81" fmla="*/ 552260 f65 1"/>
                <a:gd name="f82" fmla="*/ 1631 f66 1"/>
                <a:gd name="f83" fmla="*/ 133735 f65 1"/>
                <a:gd name="f84" fmla="*/ 35422 f66 1"/>
                <a:gd name="f85" fmla="*/ 14157 f65 1"/>
                <a:gd name="f86" fmla="*/ 113728 f66 1"/>
                <a:gd name="f87" fmla="*/ 378 f65 1"/>
                <a:gd name="f88" fmla="*/ f67 1 f2"/>
                <a:gd name="f89" fmla="*/ f70 1 789043"/>
                <a:gd name="f90" fmla="*/ f71 1 629754"/>
                <a:gd name="f91" fmla="*/ f72 1 789043"/>
                <a:gd name="f92" fmla="*/ f73 1 629754"/>
                <a:gd name="f93" fmla="*/ f74 1 789043"/>
                <a:gd name="f94" fmla="*/ f75 1 629754"/>
                <a:gd name="f95" fmla="*/ f76 1 789043"/>
                <a:gd name="f96" fmla="*/ f77 1 629754"/>
                <a:gd name="f97" fmla="*/ f78 1 789043"/>
                <a:gd name="f98" fmla="*/ f79 1 629754"/>
                <a:gd name="f99" fmla="*/ f80 1 789043"/>
                <a:gd name="f100" fmla="*/ f81 1 629754"/>
                <a:gd name="f101" fmla="*/ f82 1 789043"/>
                <a:gd name="f102" fmla="*/ f83 1 629754"/>
                <a:gd name="f103" fmla="*/ f84 1 789043"/>
                <a:gd name="f104" fmla="*/ f85 1 629754"/>
                <a:gd name="f105" fmla="*/ f86 1 789043"/>
                <a:gd name="f106" fmla="*/ f87 1 629754"/>
                <a:gd name="f107" fmla="*/ f5 1 f68"/>
                <a:gd name="f108" fmla="*/ f6 1 f68"/>
                <a:gd name="f109" fmla="*/ f5 1 f69"/>
                <a:gd name="f110" fmla="*/ f7 1 f69"/>
                <a:gd name="f111" fmla="+- f88 0 f1"/>
                <a:gd name="f112" fmla="*/ f89 1 f68"/>
                <a:gd name="f113" fmla="*/ f90 1 f69"/>
                <a:gd name="f114" fmla="*/ f91 1 f68"/>
                <a:gd name="f115" fmla="*/ f92 1 f69"/>
                <a:gd name="f116" fmla="*/ f93 1 f68"/>
                <a:gd name="f117" fmla="*/ f94 1 f69"/>
                <a:gd name="f118" fmla="*/ f95 1 f68"/>
                <a:gd name="f119" fmla="*/ f96 1 f69"/>
                <a:gd name="f120" fmla="*/ f97 1 f68"/>
                <a:gd name="f121" fmla="*/ f98 1 f69"/>
                <a:gd name="f122" fmla="*/ f99 1 f68"/>
                <a:gd name="f123" fmla="*/ f100 1 f69"/>
                <a:gd name="f124" fmla="*/ f101 1 f68"/>
                <a:gd name="f125" fmla="*/ f102 1 f69"/>
                <a:gd name="f126" fmla="*/ f103 1 f68"/>
                <a:gd name="f127" fmla="*/ f104 1 f69"/>
                <a:gd name="f128" fmla="*/ f105 1 f68"/>
                <a:gd name="f129" fmla="*/ f106 1 f69"/>
                <a:gd name="f130" fmla="*/ f107 f63 1"/>
                <a:gd name="f131" fmla="*/ f108 f63 1"/>
                <a:gd name="f132" fmla="*/ f110 f64 1"/>
                <a:gd name="f133" fmla="*/ f109 f64 1"/>
                <a:gd name="f134" fmla="*/ f112 f63 1"/>
                <a:gd name="f135" fmla="*/ f113 f64 1"/>
                <a:gd name="f136" fmla="*/ f114 f63 1"/>
                <a:gd name="f137" fmla="*/ f115 f64 1"/>
                <a:gd name="f138" fmla="*/ f116 f63 1"/>
                <a:gd name="f139" fmla="*/ f117 f64 1"/>
                <a:gd name="f140" fmla="*/ f118 f63 1"/>
                <a:gd name="f141" fmla="*/ f119 f64 1"/>
                <a:gd name="f142" fmla="*/ f120 f63 1"/>
                <a:gd name="f143" fmla="*/ f121 f64 1"/>
                <a:gd name="f144" fmla="*/ f122 f63 1"/>
                <a:gd name="f145" fmla="*/ f123 f64 1"/>
                <a:gd name="f146" fmla="*/ f124 f63 1"/>
                <a:gd name="f147" fmla="*/ f125 f64 1"/>
                <a:gd name="f148" fmla="*/ f126 f63 1"/>
                <a:gd name="f149" fmla="*/ f127 f64 1"/>
                <a:gd name="f150" fmla="*/ f128 f63 1"/>
                <a:gd name="f151" fmla="*/ f129 f64 1"/>
              </a:gdLst>
              <a:ahLst/>
              <a:cxnLst>
                <a:cxn ang="3cd4">
                  <a:pos x="hc" y="t"/>
                </a:cxn>
                <a:cxn ang="0">
                  <a:pos x="r" y="vc"/>
                </a:cxn>
                <a:cxn ang="cd4">
                  <a:pos x="hc" y="b"/>
                </a:cxn>
                <a:cxn ang="cd2">
                  <a:pos x="l" y="vc"/>
                </a:cxn>
                <a:cxn ang="f111">
                  <a:pos x="f134" y="f135"/>
                </a:cxn>
                <a:cxn ang="f111">
                  <a:pos x="f136" y="f137"/>
                </a:cxn>
                <a:cxn ang="f111">
                  <a:pos x="f138" y="f139"/>
                </a:cxn>
                <a:cxn ang="f111">
                  <a:pos x="f140" y="f141"/>
                </a:cxn>
                <a:cxn ang="f111">
                  <a:pos x="f142" y="f143"/>
                </a:cxn>
                <a:cxn ang="f111">
                  <a:pos x="f144" y="f145"/>
                </a:cxn>
                <a:cxn ang="f111">
                  <a:pos x="f146" y="f147"/>
                </a:cxn>
                <a:cxn ang="f111">
                  <a:pos x="f148" y="f149"/>
                </a:cxn>
                <a:cxn ang="f111">
                  <a:pos x="f150" y="f151"/>
                </a:cxn>
                <a:cxn ang="f111">
                  <a:pos x="f134" y="f135"/>
                </a:cxn>
              </a:cxnLst>
              <a:rect l="f130" t="f133" r="f131" b="f132"/>
              <a:pathLst>
                <a:path w="789043" h="62975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grpSp>
        <p:nvGrpSpPr>
          <p:cNvPr id="14" name="Graphic 78">
            <a:extLst>
              <a:ext uri="{FF2B5EF4-FFF2-40B4-BE49-F238E27FC236}">
                <a16:creationId xmlns:a16="http://schemas.microsoft.com/office/drawing/2014/main" id="{CB438BAB-538E-BB09-6BAA-F960485CAAEE}"/>
              </a:ext>
            </a:extLst>
          </p:cNvPr>
          <p:cNvGrpSpPr/>
          <p:nvPr/>
        </p:nvGrpSpPr>
        <p:grpSpPr>
          <a:xfrm>
            <a:off x="530223" y="3267663"/>
            <a:ext cx="972245" cy="45720"/>
            <a:chOff x="530223" y="3267663"/>
            <a:chExt cx="972245" cy="45720"/>
          </a:xfrm>
        </p:grpSpPr>
        <p:sp>
          <p:nvSpPr>
            <p:cNvPr id="15" name="Graphic 78">
              <a:extLst>
                <a:ext uri="{FF2B5EF4-FFF2-40B4-BE49-F238E27FC236}">
                  <a16:creationId xmlns:a16="http://schemas.microsoft.com/office/drawing/2014/main" id="{3E82CC37-A606-073D-5A95-CC21CACB3253}"/>
                </a:ext>
              </a:extLst>
            </p:cNvPr>
            <p:cNvSpPr/>
            <p:nvPr/>
          </p:nvSpPr>
          <p:spPr>
            <a:xfrm>
              <a:off x="530223" y="3290440"/>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16" name="Graphic 78">
              <a:extLst>
                <a:ext uri="{FF2B5EF4-FFF2-40B4-BE49-F238E27FC236}">
                  <a16:creationId xmlns:a16="http://schemas.microsoft.com/office/drawing/2014/main" id="{3D2E6F76-BD9B-70BE-FC93-32C4BACDF644}"/>
                </a:ext>
              </a:extLst>
            </p:cNvPr>
            <p:cNvGrpSpPr/>
            <p:nvPr/>
          </p:nvGrpSpPr>
          <p:grpSpPr>
            <a:xfrm>
              <a:off x="530379" y="3267663"/>
              <a:ext cx="972089" cy="45720"/>
              <a:chOff x="530379" y="3267663"/>
              <a:chExt cx="972089" cy="45720"/>
            </a:xfrm>
          </p:grpSpPr>
          <p:sp>
            <p:nvSpPr>
              <p:cNvPr id="17" name="Graphic 78">
                <a:extLst>
                  <a:ext uri="{FF2B5EF4-FFF2-40B4-BE49-F238E27FC236}">
                    <a16:creationId xmlns:a16="http://schemas.microsoft.com/office/drawing/2014/main" id="{19677017-414D-A2EE-17BD-5EE27A76077D}"/>
                  </a:ext>
                </a:extLst>
              </p:cNvPr>
              <p:cNvSpPr/>
              <p:nvPr/>
            </p:nvSpPr>
            <p:spPr>
              <a:xfrm>
                <a:off x="533744" y="3308920"/>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8" name="Graphic 78">
                <a:extLst>
                  <a:ext uri="{FF2B5EF4-FFF2-40B4-BE49-F238E27FC236}">
                    <a16:creationId xmlns:a16="http://schemas.microsoft.com/office/drawing/2014/main" id="{4C6069CE-964D-AA05-36EA-0CB714B6042D}"/>
                  </a:ext>
                </a:extLst>
              </p:cNvPr>
              <p:cNvSpPr/>
              <p:nvPr/>
            </p:nvSpPr>
            <p:spPr>
              <a:xfrm>
                <a:off x="546884" y="3310109"/>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9" name="Graphic 78">
                <a:extLst>
                  <a:ext uri="{FF2B5EF4-FFF2-40B4-BE49-F238E27FC236}">
                    <a16:creationId xmlns:a16="http://schemas.microsoft.com/office/drawing/2014/main" id="{A1D81887-8A26-BF8F-BCE6-765104C51932}"/>
                  </a:ext>
                </a:extLst>
              </p:cNvPr>
              <p:cNvSpPr/>
              <p:nvPr/>
            </p:nvSpPr>
            <p:spPr>
              <a:xfrm>
                <a:off x="1494733" y="3268769"/>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0" name="Graphic 78">
                <a:extLst>
                  <a:ext uri="{FF2B5EF4-FFF2-40B4-BE49-F238E27FC236}">
                    <a16:creationId xmlns:a16="http://schemas.microsoft.com/office/drawing/2014/main" id="{91F25724-EE45-7313-D31E-E2AF0796EB92}"/>
                  </a:ext>
                </a:extLst>
              </p:cNvPr>
              <p:cNvSpPr/>
              <p:nvPr/>
            </p:nvSpPr>
            <p:spPr>
              <a:xfrm>
                <a:off x="530379" y="3267663"/>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pic>
        <p:nvPicPr>
          <p:cNvPr id="21" name="Picture 3" descr="Gear with compass turning gears without">
            <a:extLst>
              <a:ext uri="{FF2B5EF4-FFF2-40B4-BE49-F238E27FC236}">
                <a16:creationId xmlns:a16="http://schemas.microsoft.com/office/drawing/2014/main" id="{90272982-E4FE-60B9-B87D-757A07182BE9}"/>
              </a:ext>
            </a:extLst>
          </p:cNvPr>
          <p:cNvPicPr>
            <a:picLocks noChangeAspect="1"/>
          </p:cNvPicPr>
          <p:nvPr/>
        </p:nvPicPr>
        <p:blipFill>
          <a:blip r:embed="rId2"/>
          <a:srcRect l="27158" r="17661" b="-1"/>
          <a:stretch>
            <a:fillRect/>
          </a:stretch>
        </p:blipFill>
        <p:spPr>
          <a:xfrm>
            <a:off x="6522716" y="9"/>
            <a:ext cx="5669280" cy="6857990"/>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400"/>
                                        <p:tgtEl>
                                          <p:spTgt spid="4">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4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400"/>
                                        <p:tgtEl>
                                          <p:spTgt spid="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4">
                                            <p:txEl>
                                              <p:pRg st="2" end="2"/>
                                            </p:txEl>
                                          </p:spTgt>
                                        </p:tgtEl>
                                        <p:attrNameLst>
                                          <p:attrName>style.visibility</p:attrName>
                                        </p:attrNameLst>
                                      </p:cBhvr>
                                      <p:to>
                                        <p:strVal val="visible"/>
                                      </p:to>
                                    </p:set>
                                    <p:animEffect transition="in" filter="fade">
                                      <p:cBhvr>
                                        <p:cTn id="20" dur="4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273F0-C0ED-B13E-23C8-1E9C5F17DD51}"/>
              </a:ext>
            </a:extLst>
          </p:cNvPr>
          <p:cNvSpPr txBox="1">
            <a:spLocks noGrp="1"/>
          </p:cNvSpPr>
          <p:nvPr>
            <p:ph type="title"/>
          </p:nvPr>
        </p:nvSpPr>
        <p:spPr>
          <a:xfrm>
            <a:off x="757077" y="787070"/>
            <a:ext cx="4315382" cy="1602165"/>
          </a:xfrm>
        </p:spPr>
        <p:txBody>
          <a:bodyPr/>
          <a:lstStyle/>
          <a:p>
            <a:pPr lvl="0"/>
            <a:r>
              <a:rPr lang="en-GB" sz="2000" dirty="0">
                <a:latin typeface="Arial" pitchFamily="34"/>
                <a:cs typeface="Arial" pitchFamily="34"/>
              </a:rPr>
              <a:t>The nature and impact of Staff shortage on Proper Care and it’s employees.</a:t>
            </a:r>
            <a:endParaRPr lang="bg-BG" sz="2000" dirty="0">
              <a:latin typeface="Arial" pitchFamily="34"/>
              <a:cs typeface="Arial" pitchFamily="34"/>
            </a:endParaRPr>
          </a:p>
        </p:txBody>
      </p:sp>
      <p:pic>
        <p:nvPicPr>
          <p:cNvPr id="3" name="Content Placeholder 5" descr="Growing plant">
            <a:extLst>
              <a:ext uri="{FF2B5EF4-FFF2-40B4-BE49-F238E27FC236}">
                <a16:creationId xmlns:a16="http://schemas.microsoft.com/office/drawing/2014/main" id="{63A133D6-8031-159F-A211-535878EB5623}"/>
              </a:ext>
            </a:extLst>
          </p:cNvPr>
          <p:cNvPicPr>
            <a:picLocks noGrp="1" noChangeAspect="1"/>
          </p:cNvPicPr>
          <p:nvPr>
            <p:ph idx="1"/>
          </p:nvPr>
        </p:nvPicPr>
        <p:blipFill>
          <a:blip r:embed="rId2"/>
          <a:stretch>
            <a:fillRect/>
          </a:stretch>
        </p:blipFill>
        <p:spPr>
          <a:xfrm>
            <a:off x="7119540" y="787070"/>
            <a:ext cx="4315382" cy="4276536"/>
          </a:xfrm>
        </p:spPr>
      </p:pic>
      <p:sp>
        <p:nvSpPr>
          <p:cNvPr id="4" name="Text Placeholder 3">
            <a:extLst>
              <a:ext uri="{FF2B5EF4-FFF2-40B4-BE49-F238E27FC236}">
                <a16:creationId xmlns:a16="http://schemas.microsoft.com/office/drawing/2014/main" id="{B381F7AB-B6EB-5781-FCE6-213F46782E27}"/>
              </a:ext>
            </a:extLst>
          </p:cNvPr>
          <p:cNvSpPr txBox="1">
            <a:spLocks noGrp="1"/>
          </p:cNvSpPr>
          <p:nvPr>
            <p:ph type="body" idx="2"/>
          </p:nvPr>
        </p:nvSpPr>
        <p:spPr>
          <a:xfrm>
            <a:off x="530352" y="3429000"/>
            <a:ext cx="4985546" cy="2883313"/>
          </a:xfrm>
        </p:spPr>
        <p:txBody>
          <a:bodyPr/>
          <a:lstStyle/>
          <a:p>
            <a:pPr lvl="0">
              <a:lnSpc>
                <a:spcPct val="150000"/>
              </a:lnSpc>
              <a:buSzPct val="100000"/>
            </a:pPr>
            <a:r>
              <a:rPr lang="en-GB" sz="1100" b="1" dirty="0">
                <a:latin typeface="Arial" pitchFamily="34"/>
                <a:cs typeface="Arial" pitchFamily="34"/>
              </a:rPr>
              <a:t>	Nature of Staff shortage </a:t>
            </a:r>
          </a:p>
          <a:p>
            <a:pPr marL="228600" lvl="0" indent="-228600">
              <a:lnSpc>
                <a:spcPct val="150000"/>
              </a:lnSpc>
              <a:buSzPct val="100000"/>
              <a:buFont typeface="Wingdings" pitchFamily="2"/>
              <a:buChar char="Ø"/>
            </a:pPr>
            <a:r>
              <a:rPr lang="en-GB" sz="1100" dirty="0">
                <a:latin typeface="Arial" pitchFamily="34"/>
                <a:cs typeface="Arial" pitchFamily="34"/>
              </a:rPr>
              <a:t>The exit of the United Kingdom from the European Union proved to be a reason for the reduction of personnel.. </a:t>
            </a:r>
            <a:endParaRPr lang="en-GB" sz="1100" b="1" dirty="0">
              <a:latin typeface="Arial" pitchFamily="34"/>
              <a:cs typeface="Arial" pitchFamily="34"/>
            </a:endParaRPr>
          </a:p>
          <a:p>
            <a:pPr marL="171450" lvl="0" indent="-171450">
              <a:lnSpc>
                <a:spcPct val="150000"/>
              </a:lnSpc>
              <a:buSzPct val="100000"/>
              <a:buFont typeface="Wingdings" panose="05000000000000000000" pitchFamily="2" charset="2"/>
              <a:buChar char="Ø"/>
            </a:pPr>
            <a:r>
              <a:rPr lang="en-GB" sz="1100" dirty="0">
                <a:latin typeface="Arial" pitchFamily="34"/>
                <a:cs typeface="Arial" pitchFamily="34"/>
              </a:rPr>
              <a:t>The Covid crisis has put a lot of strain on the NHS, putting staff under incredible strain and stress, as well as the real risk of infection and death.</a:t>
            </a:r>
          </a:p>
          <a:p>
            <a:pPr marL="171450" lvl="0" indent="-171450">
              <a:lnSpc>
                <a:spcPct val="150000"/>
              </a:lnSpc>
              <a:buSzPct val="100000"/>
              <a:buFont typeface="Wingdings" panose="05000000000000000000" pitchFamily="2" charset="2"/>
              <a:buChar char="Ø"/>
            </a:pPr>
            <a:r>
              <a:rPr lang="en-GB" sz="1100" dirty="0">
                <a:latin typeface="Arial" pitchFamily="34"/>
                <a:cs typeface="Arial" pitchFamily="34"/>
              </a:rPr>
              <a:t>The UK and the NHS found themselves completely unprepared for this challenge with no staff and no action plan.</a:t>
            </a:r>
          </a:p>
          <a:p>
            <a:pPr marL="171450" lvl="0" indent="-171450">
              <a:lnSpc>
                <a:spcPct val="150000"/>
              </a:lnSpc>
              <a:buSzPct val="100000"/>
              <a:buFont typeface="Wingdings" panose="05000000000000000000" pitchFamily="2" charset="2"/>
              <a:buChar char="Ø"/>
            </a:pPr>
            <a:r>
              <a:rPr lang="en-GB" sz="1100" dirty="0">
                <a:latin typeface="Arial" pitchFamily="34"/>
                <a:cs typeface="Arial" pitchFamily="34"/>
              </a:rPr>
              <a:t>People needing urgent help increased many times.</a:t>
            </a:r>
            <a:endParaRPr lang="bg-BG" sz="1100" dirty="0">
              <a:latin typeface="Arial" pitchFamily="34"/>
              <a:cs typeface="Arial" pitchFamily="3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B3FB5-3F37-111A-B4A2-BCA7F4F42B1F}"/>
              </a:ext>
            </a:extLst>
          </p:cNvPr>
          <p:cNvSpPr>
            <a:spLocks noGrp="1"/>
          </p:cNvSpPr>
          <p:nvPr>
            <p:ph type="title"/>
          </p:nvPr>
        </p:nvSpPr>
        <p:spPr>
          <a:xfrm>
            <a:off x="530354" y="904009"/>
            <a:ext cx="3932240" cy="1447451"/>
          </a:xfrm>
        </p:spPr>
        <p:txBody>
          <a:bodyPr/>
          <a:lstStyle/>
          <a:p>
            <a:r>
              <a:rPr lang="en-GB" sz="2000" i="0" dirty="0">
                <a:latin typeface="Arial" pitchFamily="34"/>
                <a:cs typeface="Arial" pitchFamily="34"/>
              </a:rPr>
              <a:t>Impact of Staff shortage on employees and Proper Care</a:t>
            </a:r>
            <a:br>
              <a:rPr lang="en-GB" sz="2000" b="1" dirty="0">
                <a:latin typeface="Arial" pitchFamily="34"/>
                <a:cs typeface="Arial" pitchFamily="34"/>
              </a:rPr>
            </a:br>
            <a:endParaRPr lang="bg-BG" sz="2000" dirty="0"/>
          </a:p>
        </p:txBody>
      </p:sp>
      <p:sp>
        <p:nvSpPr>
          <p:cNvPr id="4" name="Text Placeholder 3">
            <a:extLst>
              <a:ext uri="{FF2B5EF4-FFF2-40B4-BE49-F238E27FC236}">
                <a16:creationId xmlns:a16="http://schemas.microsoft.com/office/drawing/2014/main" id="{F68FCD8A-8283-C5D0-227C-069521C67BEC}"/>
              </a:ext>
            </a:extLst>
          </p:cNvPr>
          <p:cNvSpPr>
            <a:spLocks noGrp="1"/>
          </p:cNvSpPr>
          <p:nvPr>
            <p:ph type="body" idx="2"/>
          </p:nvPr>
        </p:nvSpPr>
        <p:spPr>
          <a:xfrm>
            <a:off x="530352" y="3429000"/>
            <a:ext cx="5221519" cy="2439984"/>
          </a:xfrm>
        </p:spPr>
        <p:txBody>
          <a:bodyPr>
            <a:normAutofit/>
          </a:bodyPr>
          <a:lstStyle/>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Stress at work, which is serious, makes it unattractive for young people.</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The lack of adequate education, commitment from the state also causes the interest in the profession to decrease.</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Patients are waiting hours for appointments and emergency medical care, undermining trust in the NHS and doctors.</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The salaries of the staff are totally inadequate compared to the stress, night shifts and inflation which is increasing daily.</a:t>
            </a:r>
            <a:endParaRPr lang="bg-BG" sz="1100" dirty="0">
              <a:latin typeface="Arial" panose="020B0604020202020204" pitchFamily="34" charset="0"/>
              <a:cs typeface="Arial" panose="020B0604020202020204" pitchFamily="34" charset="0"/>
            </a:endParaRPr>
          </a:p>
        </p:txBody>
      </p:sp>
      <p:pic>
        <p:nvPicPr>
          <p:cNvPr id="8" name="Picture Placeholder 7">
            <a:extLst>
              <a:ext uri="{FF2B5EF4-FFF2-40B4-BE49-F238E27FC236}">
                <a16:creationId xmlns:a16="http://schemas.microsoft.com/office/drawing/2014/main" id="{245F98C9-F967-919F-B542-4B3BE668FFAC}"/>
              </a:ext>
            </a:extLst>
          </p:cNvPr>
          <p:cNvPicPr>
            <a:picLocks noGrp="1" noChangeAspect="1"/>
          </p:cNvPicPr>
          <p:nvPr>
            <p:ph type="pic" idx="1"/>
          </p:nvPr>
        </p:nvPicPr>
        <p:blipFill>
          <a:blip r:embed="rId2"/>
          <a:srcRect l="18724" r="18724"/>
          <a:stretch>
            <a:fillRect/>
          </a:stretch>
        </p:blipFill>
        <p:spPr>
          <a:xfrm>
            <a:off x="7660433" y="904009"/>
            <a:ext cx="4001213" cy="4050547"/>
          </a:xfrm>
          <a:prstGeom prst="rect">
            <a:avLst/>
          </a:prstGeom>
        </p:spPr>
      </p:pic>
    </p:spTree>
    <p:extLst>
      <p:ext uri="{BB962C8B-B14F-4D97-AF65-F5344CB8AC3E}">
        <p14:creationId xmlns:p14="http://schemas.microsoft.com/office/powerpoint/2010/main" val="28907514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ext Placeholder 3">
            <a:extLst>
              <a:ext uri="{FF2B5EF4-FFF2-40B4-BE49-F238E27FC236}">
                <a16:creationId xmlns:a16="http://schemas.microsoft.com/office/drawing/2014/main" id="{F7192561-B383-BE74-C94F-6C64388B3684}"/>
              </a:ext>
            </a:extLst>
          </p:cNvPr>
          <p:cNvSpPr txBox="1">
            <a:spLocks noGrp="1"/>
          </p:cNvSpPr>
          <p:nvPr>
            <p:ph type="body" idx="2"/>
          </p:nvPr>
        </p:nvSpPr>
        <p:spPr>
          <a:xfrm>
            <a:off x="530352" y="3982065"/>
            <a:ext cx="4090806" cy="1519085"/>
          </a:xfrm>
        </p:spPr>
        <p:txBody>
          <a:bodyPr>
            <a:normAutofit/>
          </a:bodyPr>
          <a:lstStyle/>
          <a:p>
            <a:pPr lvl="0">
              <a:lnSpc>
                <a:spcPct val="150000"/>
              </a:lnSpc>
            </a:pPr>
            <a:r>
              <a:rPr lang="en-GB" sz="1100" dirty="0">
                <a:latin typeface="Arial" pitchFamily="34"/>
                <a:cs typeface="Arial" pitchFamily="34"/>
              </a:rPr>
              <a:t>Apparently, the problems in health care are big, and in order to make a correct assessment, which are the main ones, we will look at some basic methods.</a:t>
            </a:r>
          </a:p>
          <a:p>
            <a:pPr lvl="0">
              <a:lnSpc>
                <a:spcPct val="150000"/>
              </a:lnSpc>
            </a:pPr>
            <a:r>
              <a:rPr lang="en-GB" sz="1100" dirty="0">
                <a:latin typeface="Arial" pitchFamily="34"/>
                <a:cs typeface="Arial" pitchFamily="34"/>
              </a:rPr>
              <a:t>To understand the causes of staff shortage at proper carer, a PESTEL analysis and Fishbone diagram have been used.</a:t>
            </a:r>
            <a:endParaRPr lang="bg-BG" sz="1100" dirty="0">
              <a:latin typeface="Arial" pitchFamily="34"/>
              <a:cs typeface="Arial" pitchFamily="34"/>
            </a:endParaRPr>
          </a:p>
        </p:txBody>
      </p:sp>
      <p:sp>
        <p:nvSpPr>
          <p:cNvPr id="3" name="Title 1">
            <a:extLst>
              <a:ext uri="{FF2B5EF4-FFF2-40B4-BE49-F238E27FC236}">
                <a16:creationId xmlns:a16="http://schemas.microsoft.com/office/drawing/2014/main" id="{8734420D-0F9C-6A08-26D7-D18C5632AC30}"/>
              </a:ext>
            </a:extLst>
          </p:cNvPr>
          <p:cNvSpPr txBox="1">
            <a:spLocks noGrp="1"/>
          </p:cNvSpPr>
          <p:nvPr>
            <p:ph type="title"/>
          </p:nvPr>
        </p:nvSpPr>
        <p:spPr>
          <a:xfrm>
            <a:off x="530352" y="1356848"/>
            <a:ext cx="4315382" cy="1022555"/>
          </a:xfrm>
        </p:spPr>
        <p:txBody>
          <a:bodyPr/>
          <a:lstStyle/>
          <a:p>
            <a:pPr lvl="0"/>
            <a:r>
              <a:rPr lang="en-GB" sz="2000" i="0" dirty="0">
                <a:latin typeface="Arial" pitchFamily="34"/>
                <a:cs typeface="Arial" pitchFamily="34"/>
              </a:rPr>
              <a:t>Understanding the causes of Staff Shortage </a:t>
            </a:r>
            <a:endParaRPr lang="bg-BG" sz="2000" i="0" dirty="0">
              <a:latin typeface="Arial" pitchFamily="34"/>
              <a:cs typeface="Arial" pitchFamily="34"/>
            </a:endParaRPr>
          </a:p>
        </p:txBody>
      </p:sp>
      <p:pic>
        <p:nvPicPr>
          <p:cNvPr id="4" name="Content Placeholder 6" descr="Stethoscope with cable making heart monitor shape">
            <a:extLst>
              <a:ext uri="{FF2B5EF4-FFF2-40B4-BE49-F238E27FC236}">
                <a16:creationId xmlns:a16="http://schemas.microsoft.com/office/drawing/2014/main" id="{6B6FD7C5-E831-FE29-D0D4-4FCFB29B2657}"/>
              </a:ext>
            </a:extLst>
          </p:cNvPr>
          <p:cNvPicPr>
            <a:picLocks noGrp="1" noChangeAspect="1"/>
          </p:cNvPicPr>
          <p:nvPr>
            <p:ph idx="1"/>
          </p:nvPr>
        </p:nvPicPr>
        <p:blipFill>
          <a:blip r:embed="rId2"/>
          <a:stretch>
            <a:fillRect/>
          </a:stretch>
        </p:blipFill>
        <p:spPr>
          <a:xfrm>
            <a:off x="7346265" y="1356850"/>
            <a:ext cx="4315382" cy="3657810"/>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198D8-CB8B-50E0-B70F-37566E4E1A95}"/>
              </a:ext>
            </a:extLst>
          </p:cNvPr>
          <p:cNvSpPr txBox="1">
            <a:spLocks noGrp="1"/>
          </p:cNvSpPr>
          <p:nvPr>
            <p:ph type="title"/>
          </p:nvPr>
        </p:nvSpPr>
        <p:spPr>
          <a:xfrm>
            <a:off x="461525" y="1061883"/>
            <a:ext cx="5113370" cy="1268364"/>
          </a:xfrm>
        </p:spPr>
        <p:txBody>
          <a:bodyPr/>
          <a:lstStyle/>
          <a:p>
            <a:pPr lvl="0"/>
            <a:r>
              <a:rPr lang="en-GB" sz="2000" i="0" dirty="0">
                <a:latin typeface="Arial" pitchFamily="34"/>
                <a:cs typeface="Arial" pitchFamily="34"/>
              </a:rPr>
              <a:t>A PESTEL analysis of the macro-environmental factor contributing to Staff shortage </a:t>
            </a:r>
            <a:endParaRPr lang="bg-BG" sz="2000" i="0" dirty="0">
              <a:latin typeface="Arial" pitchFamily="34"/>
              <a:cs typeface="Arial" pitchFamily="34"/>
            </a:endParaRPr>
          </a:p>
        </p:txBody>
      </p:sp>
      <p:sp>
        <p:nvSpPr>
          <p:cNvPr id="3" name="Text Placeholder 3">
            <a:extLst>
              <a:ext uri="{FF2B5EF4-FFF2-40B4-BE49-F238E27FC236}">
                <a16:creationId xmlns:a16="http://schemas.microsoft.com/office/drawing/2014/main" id="{72250E4B-3D6C-168E-B1B9-5806811EE587}"/>
              </a:ext>
            </a:extLst>
          </p:cNvPr>
          <p:cNvSpPr txBox="1">
            <a:spLocks noGrp="1"/>
          </p:cNvSpPr>
          <p:nvPr>
            <p:ph type="body" idx="2"/>
          </p:nvPr>
        </p:nvSpPr>
        <p:spPr>
          <a:xfrm>
            <a:off x="461525" y="3429000"/>
            <a:ext cx="5113370" cy="2367117"/>
          </a:xfrm>
        </p:spPr>
        <p:txBody>
          <a:bodyPr>
            <a:noAutofit/>
          </a:bodyPr>
          <a:lstStyle/>
          <a:p>
            <a:pPr marL="457200" lvl="0" indent="-457200">
              <a:lnSpc>
                <a:spcPct val="150000"/>
              </a:lnSpc>
              <a:buSzPct val="100000"/>
              <a:buAutoNum type="arabicPeriod"/>
            </a:pPr>
            <a:r>
              <a:rPr lang="en-GB" sz="1100" dirty="0">
                <a:latin typeface="Arial" pitchFamily="34"/>
                <a:cs typeface="Arial" pitchFamily="34"/>
              </a:rPr>
              <a:t>Political: State funding is low and this does not allow for the training of new personnel.</a:t>
            </a:r>
          </a:p>
          <a:p>
            <a:pPr marL="457200" lvl="0" indent="-457200">
              <a:lnSpc>
                <a:spcPct val="150000"/>
              </a:lnSpc>
              <a:buSzPct val="100000"/>
              <a:buAutoNum type="arabicPeriod"/>
            </a:pPr>
            <a:r>
              <a:rPr lang="en-GB" sz="1100" dirty="0">
                <a:latin typeface="Arial" pitchFamily="34"/>
                <a:cs typeface="Arial" pitchFamily="34"/>
              </a:rPr>
              <a:t>Social: The lack of release and career growth, as well as financial well-being in the field of health care does not motivate people for my future source of work.</a:t>
            </a:r>
          </a:p>
          <a:p>
            <a:pPr marL="457200" lvl="0" indent="-457200">
              <a:lnSpc>
                <a:spcPct val="150000"/>
              </a:lnSpc>
              <a:buSzPct val="100000"/>
              <a:buAutoNum type="arabicPeriod"/>
            </a:pPr>
            <a:r>
              <a:rPr lang="en-GB" sz="1100" dirty="0">
                <a:latin typeface="Arial" pitchFamily="34"/>
                <a:cs typeface="Arial" pitchFamily="34"/>
              </a:rPr>
              <a:t>Economic: Stress in the field is high, inflation is growing and wages are not changing, this is the reason why staff are looking for other ways to meet their needs.</a:t>
            </a:r>
            <a:endParaRPr lang="bg-BG" sz="1100" dirty="0">
              <a:latin typeface="Arial" pitchFamily="34"/>
              <a:cs typeface="Arial" pitchFamily="34"/>
            </a:endParaRPr>
          </a:p>
        </p:txBody>
      </p:sp>
      <p:pic>
        <p:nvPicPr>
          <p:cNvPr id="4" name="Content Placeholder 10">
            <a:extLst>
              <a:ext uri="{FF2B5EF4-FFF2-40B4-BE49-F238E27FC236}">
                <a16:creationId xmlns:a16="http://schemas.microsoft.com/office/drawing/2014/main" id="{08109685-D8F8-5249-7FFA-021D87E214B4}"/>
              </a:ext>
            </a:extLst>
          </p:cNvPr>
          <p:cNvPicPr>
            <a:picLocks noGrp="1" noChangeAspect="1"/>
          </p:cNvPicPr>
          <p:nvPr>
            <p:ph idx="1"/>
          </p:nvPr>
        </p:nvPicPr>
        <p:blipFill>
          <a:blip r:embed="rId2"/>
          <a:stretch>
            <a:fillRect/>
          </a:stretch>
        </p:blipFill>
        <p:spPr>
          <a:xfrm>
            <a:off x="7159335" y="1061883"/>
            <a:ext cx="4570705" cy="3972235"/>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BB767-F878-EE67-3D18-EE4674E017D0}"/>
              </a:ext>
            </a:extLst>
          </p:cNvPr>
          <p:cNvSpPr>
            <a:spLocks noGrp="1"/>
          </p:cNvSpPr>
          <p:nvPr>
            <p:ph type="title"/>
          </p:nvPr>
        </p:nvSpPr>
        <p:spPr>
          <a:xfrm>
            <a:off x="676275" y="989016"/>
            <a:ext cx="4315382" cy="1431270"/>
          </a:xfrm>
        </p:spPr>
        <p:txBody>
          <a:bodyPr/>
          <a:lstStyle/>
          <a:p>
            <a:r>
              <a:rPr lang="en-GB" sz="2000" dirty="0">
                <a:latin typeface="Arial" panose="020B0604020202020204" pitchFamily="34" charset="0"/>
                <a:cs typeface="Arial" panose="020B0604020202020204" pitchFamily="34" charset="0"/>
              </a:rPr>
              <a:t>Cause and effect analysis of Staff shortage </a:t>
            </a:r>
            <a:endParaRPr lang="bg-BG" sz="2000"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DB6F0D27-F2C2-81FE-4C95-0240454A0563}"/>
              </a:ext>
            </a:extLst>
          </p:cNvPr>
          <p:cNvSpPr>
            <a:spLocks noGrp="1"/>
          </p:cNvSpPr>
          <p:nvPr>
            <p:ph type="body" idx="2"/>
          </p:nvPr>
        </p:nvSpPr>
        <p:spPr/>
        <p:txBody>
          <a:bodyPr>
            <a:normAutofit/>
          </a:bodyPr>
          <a:lstStyle/>
          <a:p>
            <a:pPr>
              <a:lnSpc>
                <a:spcPct val="150000"/>
              </a:lnSpc>
            </a:pPr>
            <a:r>
              <a:rPr lang="en-GB" sz="1100" dirty="0">
                <a:latin typeface="Arial" panose="020B0604020202020204" pitchFamily="34" charset="0"/>
                <a:cs typeface="Arial" panose="020B0604020202020204" pitchFamily="34" charset="0"/>
              </a:rPr>
              <a:t>If we look at the factors, we may conclude that the problems are mainly political. From them arise the main difficulties for the reduction of personnel.</a:t>
            </a:r>
            <a:endParaRPr lang="bg-BG" sz="1100" dirty="0">
              <a:latin typeface="Arial" panose="020B0604020202020204" pitchFamily="34" charset="0"/>
              <a:cs typeface="Arial" panose="020B0604020202020204" pitchFamily="34" charset="0"/>
            </a:endParaRPr>
          </a:p>
        </p:txBody>
      </p:sp>
      <p:pic>
        <p:nvPicPr>
          <p:cNvPr id="7" name="Content Placeholder 6">
            <a:extLst>
              <a:ext uri="{FF2B5EF4-FFF2-40B4-BE49-F238E27FC236}">
                <a16:creationId xmlns:a16="http://schemas.microsoft.com/office/drawing/2014/main" id="{1495C54A-4926-64E2-27D6-51B58A73EB4A}"/>
              </a:ext>
            </a:extLst>
          </p:cNvPr>
          <p:cNvPicPr>
            <a:picLocks noGrp="1" noChangeAspect="1"/>
          </p:cNvPicPr>
          <p:nvPr>
            <p:ph idx="1"/>
          </p:nvPr>
        </p:nvPicPr>
        <p:blipFill>
          <a:blip r:embed="rId2"/>
          <a:stretch>
            <a:fillRect/>
          </a:stretch>
        </p:blipFill>
        <p:spPr>
          <a:xfrm>
            <a:off x="7200344" y="989016"/>
            <a:ext cx="4315382" cy="3938357"/>
          </a:xfrm>
          <a:prstGeom prst="rect">
            <a:avLst/>
          </a:prstGeom>
        </p:spPr>
      </p:pic>
    </p:spTree>
    <p:extLst>
      <p:ext uri="{BB962C8B-B14F-4D97-AF65-F5344CB8AC3E}">
        <p14:creationId xmlns:p14="http://schemas.microsoft.com/office/powerpoint/2010/main" val="33460459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871C9-7988-673F-3099-794A35EFC4CD}"/>
              </a:ext>
            </a:extLst>
          </p:cNvPr>
          <p:cNvSpPr txBox="1">
            <a:spLocks noGrp="1"/>
          </p:cNvSpPr>
          <p:nvPr>
            <p:ph type="title"/>
          </p:nvPr>
        </p:nvSpPr>
        <p:spPr>
          <a:xfrm>
            <a:off x="525715" y="787069"/>
            <a:ext cx="10077556" cy="593866"/>
          </a:xfrm>
        </p:spPr>
        <p:txBody>
          <a:bodyPr anchorCtr="1">
            <a:noAutofit/>
          </a:bodyPr>
          <a:lstStyle/>
          <a:p>
            <a:pPr lvl="0" algn="ctr"/>
            <a:r>
              <a:rPr lang="en-GB" sz="2000" dirty="0">
                <a:latin typeface="Arial" pitchFamily="34"/>
                <a:cs typeface="Arial" pitchFamily="34"/>
              </a:rPr>
              <a:t>Fishbone diagram </a:t>
            </a:r>
            <a:endParaRPr lang="bg-BG" sz="2000" dirty="0">
              <a:latin typeface="Arial" pitchFamily="34"/>
              <a:cs typeface="Arial" pitchFamily="34"/>
            </a:endParaRPr>
          </a:p>
        </p:txBody>
      </p:sp>
      <p:pic>
        <p:nvPicPr>
          <p:cNvPr id="3" name="Content Placeholder 13">
            <a:extLst>
              <a:ext uri="{FF2B5EF4-FFF2-40B4-BE49-F238E27FC236}">
                <a16:creationId xmlns:a16="http://schemas.microsoft.com/office/drawing/2014/main" id="{B76F6A78-FD7B-8AF4-7CBA-DF2FA69A9FC4}"/>
              </a:ext>
            </a:extLst>
          </p:cNvPr>
          <p:cNvPicPr>
            <a:picLocks noGrp="1" noChangeAspect="1"/>
          </p:cNvPicPr>
          <p:nvPr>
            <p:ph idx="1"/>
          </p:nvPr>
        </p:nvPicPr>
        <p:blipFill>
          <a:blip r:embed="rId3"/>
          <a:stretch>
            <a:fillRect/>
          </a:stretch>
        </p:blipFill>
        <p:spPr>
          <a:xfrm>
            <a:off x="525715" y="2320408"/>
            <a:ext cx="10077556" cy="3750183"/>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1C014-85BF-8630-B3B6-E9C03DCC7EF0}"/>
              </a:ext>
            </a:extLst>
          </p:cNvPr>
          <p:cNvSpPr>
            <a:spLocks noGrp="1"/>
          </p:cNvSpPr>
          <p:nvPr>
            <p:ph type="title"/>
          </p:nvPr>
        </p:nvSpPr>
        <p:spPr/>
        <p:txBody>
          <a:bodyPr/>
          <a:lstStyle/>
          <a:p>
            <a:r>
              <a:rPr lang="en-GB" altLang="en-US" sz="2800" b="1" i="0"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PMI </a:t>
            </a:r>
            <a:r>
              <a:rPr lang="en-GB" altLang="en-US" sz="2800" i="0" dirty="0">
                <a:solidFill>
                  <a:schemeClr val="tx1"/>
                </a:solidFill>
                <a:latin typeface="Arial" panose="020B0604020202020204" pitchFamily="34" charset="0"/>
                <a:cs typeface="Arial" panose="020B0604020202020204" pitchFamily="34" charset="0"/>
              </a:rPr>
              <a:t>– Decision Making Tool</a:t>
            </a:r>
            <a:endParaRPr lang="bg-BG" sz="2800" i="0" dirty="0">
              <a:solidFill>
                <a:schemeClr val="tx1"/>
              </a:solidFill>
              <a:latin typeface="Arial" panose="020B0604020202020204" pitchFamily="34" charset="0"/>
              <a:cs typeface="Arial" panose="020B0604020202020204" pitchFamily="34" charset="0"/>
            </a:endParaRPr>
          </a:p>
        </p:txBody>
      </p:sp>
      <p:graphicFrame>
        <p:nvGraphicFramePr>
          <p:cNvPr id="5" name="Table 5">
            <a:extLst>
              <a:ext uri="{FF2B5EF4-FFF2-40B4-BE49-F238E27FC236}">
                <a16:creationId xmlns:a16="http://schemas.microsoft.com/office/drawing/2014/main" id="{ED040A7D-414F-A768-3A9B-99A5988B2DDC}"/>
              </a:ext>
            </a:extLst>
          </p:cNvPr>
          <p:cNvGraphicFramePr>
            <a:graphicFrameLocks noGrp="1"/>
          </p:cNvGraphicFramePr>
          <p:nvPr>
            <p:ph idx="1"/>
            <p:extLst>
              <p:ext uri="{D42A27DB-BD31-4B8C-83A1-F6EECF244321}">
                <p14:modId xmlns:p14="http://schemas.microsoft.com/office/powerpoint/2010/main" val="3595919840"/>
              </p:ext>
            </p:extLst>
          </p:nvPr>
        </p:nvGraphicFramePr>
        <p:xfrm>
          <a:off x="6096000" y="787069"/>
          <a:ext cx="5565648" cy="4648972"/>
        </p:xfrm>
        <a:graphic>
          <a:graphicData uri="http://schemas.openxmlformats.org/drawingml/2006/table">
            <a:tbl>
              <a:tblPr firstRow="1" bandRow="1">
                <a:tableStyleId>{5C22544A-7EE6-4342-B048-85BDC9FD1C3A}</a:tableStyleId>
              </a:tblPr>
              <a:tblGrid>
                <a:gridCol w="1732384">
                  <a:extLst>
                    <a:ext uri="{9D8B030D-6E8A-4147-A177-3AD203B41FA5}">
                      <a16:colId xmlns:a16="http://schemas.microsoft.com/office/drawing/2014/main" val="3958422842"/>
                    </a:ext>
                  </a:extLst>
                </a:gridCol>
                <a:gridCol w="2584198">
                  <a:extLst>
                    <a:ext uri="{9D8B030D-6E8A-4147-A177-3AD203B41FA5}">
                      <a16:colId xmlns:a16="http://schemas.microsoft.com/office/drawing/2014/main" val="2598423988"/>
                    </a:ext>
                  </a:extLst>
                </a:gridCol>
                <a:gridCol w="1249066">
                  <a:extLst>
                    <a:ext uri="{9D8B030D-6E8A-4147-A177-3AD203B41FA5}">
                      <a16:colId xmlns:a16="http://schemas.microsoft.com/office/drawing/2014/main" val="3573199603"/>
                    </a:ext>
                  </a:extLst>
                </a:gridCol>
              </a:tblGrid>
              <a:tr h="842273">
                <a:tc>
                  <a:txBody>
                    <a:bodyPr/>
                    <a:lstStyle/>
                    <a:p>
                      <a:pPr algn="ctr"/>
                      <a:r>
                        <a:rPr lang="en-GB" dirty="0"/>
                        <a:t>What’s Good </a:t>
                      </a:r>
                    </a:p>
                    <a:p>
                      <a:pPr algn="ctr"/>
                      <a:r>
                        <a:rPr lang="en-GB" dirty="0"/>
                        <a:t>+</a:t>
                      </a:r>
                      <a:endParaRPr lang="bg-BG" dirty="0"/>
                    </a:p>
                  </a:txBody>
                  <a:tcPr/>
                </a:tc>
                <a:tc>
                  <a:txBody>
                    <a:bodyPr/>
                    <a:lstStyle/>
                    <a:p>
                      <a:pPr algn="ctr"/>
                      <a:r>
                        <a:rPr lang="en-GB" dirty="0"/>
                        <a:t>What’s Bad</a:t>
                      </a:r>
                    </a:p>
                    <a:p>
                      <a:pPr algn="ctr"/>
                      <a:r>
                        <a:rPr lang="en-GB" dirty="0"/>
                        <a:t>-</a:t>
                      </a:r>
                      <a:endParaRPr lang="bg-BG" dirty="0"/>
                    </a:p>
                  </a:txBody>
                  <a:tcPr/>
                </a:tc>
                <a:tc>
                  <a:txBody>
                    <a:bodyPr/>
                    <a:lstStyle/>
                    <a:p>
                      <a:pPr algn="ctr"/>
                      <a:r>
                        <a:rPr lang="en-GB" dirty="0"/>
                        <a:t>What’s Interesting</a:t>
                      </a:r>
                    </a:p>
                    <a:p>
                      <a:pPr algn="ctr"/>
                      <a:r>
                        <a:rPr lang="en-GB" dirty="0"/>
                        <a:t>?</a:t>
                      </a:r>
                      <a:endParaRPr lang="bg-BG" dirty="0"/>
                    </a:p>
                  </a:txBody>
                  <a:tcPr/>
                </a:tc>
                <a:extLst>
                  <a:ext uri="{0D108BD9-81ED-4DB2-BD59-A6C34878D82A}">
                    <a16:rowId xmlns:a16="http://schemas.microsoft.com/office/drawing/2014/main" val="3315313567"/>
                  </a:ext>
                </a:extLst>
              </a:tr>
              <a:tr h="460894">
                <a:tc>
                  <a:txBody>
                    <a:bodyPr/>
                    <a:lstStyle/>
                    <a:p>
                      <a:r>
                        <a:rPr lang="en-GB" sz="1100" dirty="0">
                          <a:latin typeface="Arial" panose="020B0604020202020204" pitchFamily="34" charset="0"/>
                          <a:cs typeface="Arial" panose="020B0604020202020204" pitchFamily="34" charset="0"/>
                        </a:rPr>
                        <a:t>Compassionate      5</a:t>
                      </a:r>
                      <a:endParaRPr lang="bg-BG"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stressful work environment      -6</a:t>
                      </a:r>
                      <a:endParaRPr lang="bg-BG" sz="1100" dirty="0">
                        <a:latin typeface="Arial" panose="020B0604020202020204" pitchFamily="34" charset="0"/>
                        <a:cs typeface="Arial" panose="020B0604020202020204" pitchFamily="34" charset="0"/>
                      </a:endParaRPr>
                    </a:p>
                  </a:txBody>
                  <a:tcPr/>
                </a:tc>
                <a:tc>
                  <a:txBody>
                    <a:bodyPr/>
                    <a:lstStyle/>
                    <a:p>
                      <a:endParaRPr lang="bg-BG" dirty="0"/>
                    </a:p>
                  </a:txBody>
                  <a:tcPr/>
                </a:tc>
                <a:extLst>
                  <a:ext uri="{0D108BD9-81ED-4DB2-BD59-A6C34878D82A}">
                    <a16:rowId xmlns:a16="http://schemas.microsoft.com/office/drawing/2014/main" val="3905633416"/>
                  </a:ext>
                </a:extLst>
              </a:tr>
              <a:tr h="460894">
                <a:tc>
                  <a:txBody>
                    <a:bodyPr/>
                    <a:lstStyle/>
                    <a:p>
                      <a:r>
                        <a:rPr lang="en-GB" sz="1100" dirty="0">
                          <a:latin typeface="Arial" panose="020B0604020202020204" pitchFamily="34" charset="0"/>
                          <a:cs typeface="Arial" panose="020B0604020202020204" pitchFamily="34" charset="0"/>
                        </a:rPr>
                        <a:t>Recognised            4</a:t>
                      </a:r>
                      <a:endParaRPr lang="bg-BG"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too many patients                    -4</a:t>
                      </a:r>
                      <a:endParaRPr lang="bg-BG" sz="1100" dirty="0">
                        <a:latin typeface="Arial" panose="020B0604020202020204" pitchFamily="34" charset="0"/>
                        <a:cs typeface="Arial" panose="020B0604020202020204" pitchFamily="34" charset="0"/>
                      </a:endParaRPr>
                    </a:p>
                  </a:txBody>
                  <a:tcPr/>
                </a:tc>
                <a:tc>
                  <a:txBody>
                    <a:bodyPr/>
                    <a:lstStyle/>
                    <a:p>
                      <a:endParaRPr lang="bg-BG"/>
                    </a:p>
                  </a:txBody>
                  <a:tcPr/>
                </a:tc>
                <a:extLst>
                  <a:ext uri="{0D108BD9-81ED-4DB2-BD59-A6C34878D82A}">
                    <a16:rowId xmlns:a16="http://schemas.microsoft.com/office/drawing/2014/main" val="1552645278"/>
                  </a:ext>
                </a:extLst>
              </a:tr>
              <a:tr h="508314">
                <a:tc>
                  <a:txBody>
                    <a:bodyPr/>
                    <a:lstStyle/>
                    <a:p>
                      <a:r>
                        <a:rPr lang="en-GB" sz="1100" dirty="0">
                          <a:latin typeface="Arial" panose="020B0604020202020204" pitchFamily="34" charset="0"/>
                          <a:cs typeface="Arial" panose="020B0604020202020204" pitchFamily="34" charset="0"/>
                        </a:rPr>
                        <a:t>Responsible           5</a:t>
                      </a:r>
                      <a:endParaRPr lang="bg-BG"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too many responsibilities        -5</a:t>
                      </a:r>
                      <a:endParaRPr lang="bg-BG" sz="1100" dirty="0">
                        <a:latin typeface="Arial" panose="020B0604020202020204" pitchFamily="34" charset="0"/>
                        <a:cs typeface="Arial" panose="020B0604020202020204" pitchFamily="34" charset="0"/>
                      </a:endParaRPr>
                    </a:p>
                  </a:txBody>
                  <a:tcPr/>
                </a:tc>
                <a:tc>
                  <a:txBody>
                    <a:bodyPr/>
                    <a:lstStyle/>
                    <a:p>
                      <a:endParaRPr lang="bg-BG"/>
                    </a:p>
                  </a:txBody>
                  <a:tcPr/>
                </a:tc>
                <a:extLst>
                  <a:ext uri="{0D108BD9-81ED-4DB2-BD59-A6C34878D82A}">
                    <a16:rowId xmlns:a16="http://schemas.microsoft.com/office/drawing/2014/main" val="4107093005"/>
                  </a:ext>
                </a:extLst>
              </a:tr>
              <a:tr h="460894">
                <a:tc>
                  <a:txBody>
                    <a:bodyPr/>
                    <a:lstStyle/>
                    <a:p>
                      <a:r>
                        <a:rPr lang="en-GB" sz="1100" dirty="0">
                          <a:latin typeface="Arial" panose="020B0604020202020204" pitchFamily="34" charset="0"/>
                          <a:cs typeface="Arial" panose="020B0604020202020204" pitchFamily="34" charset="0"/>
                        </a:rPr>
                        <a:t>Rewarded              4</a:t>
                      </a:r>
                      <a:endParaRPr lang="bg-BG"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a lot of extra work                   -4</a:t>
                      </a:r>
                      <a:endParaRPr lang="bg-BG" sz="1100" dirty="0">
                        <a:latin typeface="Arial" panose="020B0604020202020204" pitchFamily="34" charset="0"/>
                        <a:cs typeface="Arial" panose="020B0604020202020204" pitchFamily="34" charset="0"/>
                      </a:endParaRPr>
                    </a:p>
                  </a:txBody>
                  <a:tcPr/>
                </a:tc>
                <a:tc>
                  <a:txBody>
                    <a:bodyPr/>
                    <a:lstStyle/>
                    <a:p>
                      <a:endParaRPr lang="bg-BG"/>
                    </a:p>
                  </a:txBody>
                  <a:tcPr/>
                </a:tc>
                <a:extLst>
                  <a:ext uri="{0D108BD9-81ED-4DB2-BD59-A6C34878D82A}">
                    <a16:rowId xmlns:a16="http://schemas.microsoft.com/office/drawing/2014/main" val="3249029152"/>
                  </a:ext>
                </a:extLst>
              </a:tr>
              <a:tr h="460894">
                <a:tc>
                  <a:txBody>
                    <a:bodyPr/>
                    <a:lstStyle/>
                    <a:p>
                      <a:r>
                        <a:rPr lang="en-GB" sz="1100" dirty="0">
                          <a:latin typeface="Arial" panose="020B0604020202020204" pitchFamily="34" charset="0"/>
                          <a:cs typeface="Arial" panose="020B0604020202020204" pitchFamily="34" charset="0"/>
                        </a:rPr>
                        <a:t>Team working        3</a:t>
                      </a:r>
                      <a:endParaRPr lang="bg-BG"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Nervous patients                    -4</a:t>
                      </a:r>
                      <a:endParaRPr lang="bg-BG" sz="1100" dirty="0">
                        <a:latin typeface="Arial" panose="020B0604020202020204" pitchFamily="34" charset="0"/>
                        <a:cs typeface="Arial" panose="020B0604020202020204" pitchFamily="34" charset="0"/>
                      </a:endParaRPr>
                    </a:p>
                  </a:txBody>
                  <a:tcPr/>
                </a:tc>
                <a:tc>
                  <a:txBody>
                    <a:bodyPr/>
                    <a:lstStyle/>
                    <a:p>
                      <a:endParaRPr lang="bg-BG"/>
                    </a:p>
                  </a:txBody>
                  <a:tcPr/>
                </a:tc>
                <a:extLst>
                  <a:ext uri="{0D108BD9-81ED-4DB2-BD59-A6C34878D82A}">
                    <a16:rowId xmlns:a16="http://schemas.microsoft.com/office/drawing/2014/main" val="2153717243"/>
                  </a:ext>
                </a:extLst>
              </a:tr>
              <a:tr h="460894">
                <a:tc>
                  <a:txBody>
                    <a:bodyPr/>
                    <a:lstStyle/>
                    <a:p>
                      <a:r>
                        <a:rPr lang="en-GB" sz="1100" dirty="0">
                          <a:latin typeface="Arial" panose="020B0604020202020204" pitchFamily="34" charset="0"/>
                          <a:cs typeface="Arial" panose="020B0604020202020204" pitchFamily="34" charset="0"/>
                        </a:rPr>
                        <a:t>Flexibility                3</a:t>
                      </a:r>
                      <a:endParaRPr lang="bg-BG"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few and insufficient rests       -4</a:t>
                      </a:r>
                      <a:endParaRPr lang="bg-BG" sz="1100" dirty="0">
                        <a:latin typeface="Arial" panose="020B0604020202020204" pitchFamily="34" charset="0"/>
                        <a:cs typeface="Arial" panose="020B0604020202020204" pitchFamily="34" charset="0"/>
                      </a:endParaRPr>
                    </a:p>
                  </a:txBody>
                  <a:tcPr/>
                </a:tc>
                <a:tc>
                  <a:txBody>
                    <a:bodyPr/>
                    <a:lstStyle/>
                    <a:p>
                      <a:endParaRPr lang="bg-BG" dirty="0"/>
                    </a:p>
                  </a:txBody>
                  <a:tcPr/>
                </a:tc>
                <a:extLst>
                  <a:ext uri="{0D108BD9-81ED-4DB2-BD59-A6C34878D82A}">
                    <a16:rowId xmlns:a16="http://schemas.microsoft.com/office/drawing/2014/main" val="2741281638"/>
                  </a:ext>
                </a:extLst>
              </a:tr>
              <a:tr h="460894">
                <a:tc>
                  <a:txBody>
                    <a:bodyPr/>
                    <a:lstStyle/>
                    <a:p>
                      <a:r>
                        <a:rPr lang="en-GB" sz="1100" dirty="0">
                          <a:latin typeface="Arial" panose="020B0604020202020204" pitchFamily="34" charset="0"/>
                          <a:cs typeface="Arial" panose="020B0604020202020204" pitchFamily="34" charset="0"/>
                        </a:rPr>
                        <a:t>Learning                3</a:t>
                      </a:r>
                    </a:p>
                    <a:p>
                      <a:endParaRPr lang="bg-BG"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bad treatment of interns        -4</a:t>
                      </a:r>
                      <a:endParaRPr lang="bg-BG" sz="1100" dirty="0">
                        <a:latin typeface="Arial" panose="020B0604020202020204" pitchFamily="34" charset="0"/>
                        <a:cs typeface="Arial" panose="020B0604020202020204" pitchFamily="34" charset="0"/>
                      </a:endParaRPr>
                    </a:p>
                  </a:txBody>
                  <a:tcPr/>
                </a:tc>
                <a:tc>
                  <a:txBody>
                    <a:bodyPr/>
                    <a:lstStyle/>
                    <a:p>
                      <a:endParaRPr lang="bg-BG" dirty="0"/>
                    </a:p>
                  </a:txBody>
                  <a:tcPr/>
                </a:tc>
                <a:extLst>
                  <a:ext uri="{0D108BD9-81ED-4DB2-BD59-A6C34878D82A}">
                    <a16:rowId xmlns:a16="http://schemas.microsoft.com/office/drawing/2014/main" val="301694639"/>
                  </a:ext>
                </a:extLst>
              </a:tr>
              <a:tr h="460894">
                <a:tc>
                  <a:txBody>
                    <a:bodyPr/>
                    <a:lstStyle/>
                    <a:p>
                      <a:r>
                        <a:rPr lang="en-GB" sz="1100" dirty="0">
                          <a:latin typeface="Arial" panose="020B0604020202020204" pitchFamily="34" charset="0"/>
                          <a:cs typeface="Arial" panose="020B0604020202020204" pitchFamily="34" charset="0"/>
                        </a:rPr>
                        <a:t>Total                     27</a:t>
                      </a:r>
                      <a:endParaRPr lang="bg-BG"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                                             -31</a:t>
                      </a:r>
                      <a:endParaRPr lang="bg-BG" sz="1100" dirty="0">
                        <a:latin typeface="Arial" panose="020B0604020202020204" pitchFamily="34" charset="0"/>
                        <a:cs typeface="Arial" panose="020B0604020202020204" pitchFamily="34" charset="0"/>
                      </a:endParaRPr>
                    </a:p>
                  </a:txBody>
                  <a:tcPr/>
                </a:tc>
                <a:tc>
                  <a:txBody>
                    <a:bodyPr/>
                    <a:lstStyle/>
                    <a:p>
                      <a:r>
                        <a:rPr lang="en-GB" dirty="0"/>
                        <a:t>            -4</a:t>
                      </a:r>
                      <a:endParaRPr lang="bg-BG" dirty="0"/>
                    </a:p>
                  </a:txBody>
                  <a:tcPr/>
                </a:tc>
                <a:extLst>
                  <a:ext uri="{0D108BD9-81ED-4DB2-BD59-A6C34878D82A}">
                    <a16:rowId xmlns:a16="http://schemas.microsoft.com/office/drawing/2014/main" val="349636872"/>
                  </a:ext>
                </a:extLst>
              </a:tr>
            </a:tbl>
          </a:graphicData>
        </a:graphic>
      </p:graphicFrame>
      <p:sp>
        <p:nvSpPr>
          <p:cNvPr id="4" name="Text Placeholder 3">
            <a:extLst>
              <a:ext uri="{FF2B5EF4-FFF2-40B4-BE49-F238E27FC236}">
                <a16:creationId xmlns:a16="http://schemas.microsoft.com/office/drawing/2014/main" id="{65577D11-CE91-4936-AEDF-FF1F55409A7C}"/>
              </a:ext>
            </a:extLst>
          </p:cNvPr>
          <p:cNvSpPr>
            <a:spLocks noGrp="1"/>
          </p:cNvSpPr>
          <p:nvPr>
            <p:ph type="body" idx="2"/>
          </p:nvPr>
        </p:nvSpPr>
        <p:spPr/>
        <p:txBody>
          <a:bodyPr>
            <a:normAutofit/>
          </a:bodyPr>
          <a:lstStyle/>
          <a:p>
            <a:pPr>
              <a:lnSpc>
                <a:spcPct val="150000"/>
              </a:lnSpc>
            </a:pPr>
            <a:r>
              <a:rPr lang="en-GB" sz="1100" dirty="0">
                <a:latin typeface="Arial" panose="020B0604020202020204" pitchFamily="34" charset="0"/>
                <a:cs typeface="Arial" panose="020B0604020202020204" pitchFamily="34" charset="0"/>
              </a:rPr>
              <a:t>Despite the wonderful qualities that medical staff possess and their incredible selflessness and dedication to their patients, they are not enough to compensate for the great misunderstandings in UK healthcare.</a:t>
            </a:r>
          </a:p>
          <a:p>
            <a:pPr>
              <a:lnSpc>
                <a:spcPct val="150000"/>
              </a:lnSpc>
            </a:pPr>
            <a:r>
              <a:rPr lang="en-GB" sz="1100">
                <a:latin typeface="Arial" panose="020B0604020202020204" pitchFamily="34" charset="0"/>
                <a:cs typeface="Arial" panose="020B0604020202020204" pitchFamily="34" charset="0"/>
              </a:rPr>
              <a:t>The government must decide very soon how it will compensate all this heroic work of theirs.</a:t>
            </a:r>
            <a:endParaRPr lang="bg-BG"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5684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5AA03-0AFF-6FB8-11DA-E9E71B890576}"/>
              </a:ext>
            </a:extLst>
          </p:cNvPr>
          <p:cNvSpPr>
            <a:spLocks noGrp="1"/>
          </p:cNvSpPr>
          <p:nvPr>
            <p:ph type="title"/>
          </p:nvPr>
        </p:nvSpPr>
        <p:spPr>
          <a:xfrm>
            <a:off x="717164" y="1189702"/>
            <a:ext cx="4680745" cy="1423995"/>
          </a:xfrm>
        </p:spPr>
        <p:txBody>
          <a:bodyPr/>
          <a:lstStyle/>
          <a:p>
            <a:r>
              <a:rPr lang="en-GB" sz="2000" i="0" dirty="0">
                <a:latin typeface="Arial" panose="020B0604020202020204" pitchFamily="34" charset="0"/>
                <a:cs typeface="Arial" panose="020B0604020202020204" pitchFamily="34" charset="0"/>
              </a:rPr>
              <a:t>Possible Solution to solve the problem of Staff Shortage for Proper Care</a:t>
            </a:r>
            <a:endParaRPr lang="bg-BG" sz="2000" i="0" dirty="0">
              <a:latin typeface="Arial" panose="020B0604020202020204" pitchFamily="34" charset="0"/>
              <a:cs typeface="Arial" panose="020B0604020202020204" pitchFamily="34" charset="0"/>
            </a:endParaRPr>
          </a:p>
        </p:txBody>
      </p:sp>
      <p:pic>
        <p:nvPicPr>
          <p:cNvPr id="6" name="Content Placeholder 5" descr="Close-up of stethoscope in scrubs pocket">
            <a:extLst>
              <a:ext uri="{FF2B5EF4-FFF2-40B4-BE49-F238E27FC236}">
                <a16:creationId xmlns:a16="http://schemas.microsoft.com/office/drawing/2014/main" id="{C4D7ADFD-BDEF-642A-F1E8-D4BEA909C1D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333861" y="1189702"/>
            <a:ext cx="4140975" cy="3950111"/>
          </a:xfrm>
        </p:spPr>
      </p:pic>
      <p:sp>
        <p:nvSpPr>
          <p:cNvPr id="4" name="Text Placeholder 3">
            <a:extLst>
              <a:ext uri="{FF2B5EF4-FFF2-40B4-BE49-F238E27FC236}">
                <a16:creationId xmlns:a16="http://schemas.microsoft.com/office/drawing/2014/main" id="{9ED534D3-E0B7-987B-0974-0FFD876A8AF1}"/>
              </a:ext>
            </a:extLst>
          </p:cNvPr>
          <p:cNvSpPr>
            <a:spLocks noGrp="1"/>
          </p:cNvSpPr>
          <p:nvPr>
            <p:ph type="body" idx="2"/>
          </p:nvPr>
        </p:nvSpPr>
        <p:spPr>
          <a:xfrm>
            <a:off x="530352" y="3429000"/>
            <a:ext cx="6213348" cy="3200400"/>
          </a:xfrm>
        </p:spPr>
        <p:txBody>
          <a:bodyPr>
            <a:normAutofit fontScale="25000" lnSpcReduction="20000"/>
          </a:bodyPr>
          <a:lstStyle/>
          <a:p>
            <a:pPr>
              <a:lnSpc>
                <a:spcPct val="170000"/>
              </a:lnSpc>
            </a:pPr>
            <a:r>
              <a:rPr lang="en-GB" sz="4400" dirty="0">
                <a:latin typeface="Arial" panose="020B0604020202020204" pitchFamily="34" charset="0"/>
                <a:cs typeface="Arial" panose="020B0604020202020204" pitchFamily="34" charset="0"/>
              </a:rPr>
              <a:t>	Main causes identified from PESTLE and Fishbone.</a:t>
            </a:r>
          </a:p>
          <a:p>
            <a:pPr>
              <a:lnSpc>
                <a:spcPct val="170000"/>
              </a:lnSpc>
            </a:pPr>
            <a:r>
              <a:rPr lang="en-GB" sz="4400" dirty="0">
                <a:latin typeface="Arial" panose="020B0604020202020204" pitchFamily="34" charset="0"/>
                <a:cs typeface="Arial" panose="020B0604020202020204" pitchFamily="34" charset="0"/>
              </a:rPr>
              <a:t>As with any profession, it is important that staff are satisfied and enjoy their work. Therefore, two things are necessary:</a:t>
            </a:r>
          </a:p>
          <a:p>
            <a:pPr>
              <a:lnSpc>
                <a:spcPct val="170000"/>
              </a:lnSpc>
            </a:pPr>
            <a:r>
              <a:rPr lang="en-GB" sz="4400" dirty="0">
                <a:latin typeface="Arial" panose="020B0604020202020204" pitchFamily="34" charset="0"/>
                <a:cs typeface="Arial" panose="020B0604020202020204" pitchFamily="34" charset="0"/>
              </a:rPr>
              <a:t>Financially adequate remuneration</a:t>
            </a:r>
          </a:p>
          <a:p>
            <a:pPr>
              <a:lnSpc>
                <a:spcPct val="170000"/>
              </a:lnSpc>
            </a:pPr>
            <a:r>
              <a:rPr lang="en-GB" sz="4400" dirty="0">
                <a:latin typeface="Arial" panose="020B0604020202020204" pitchFamily="34" charset="0"/>
                <a:cs typeface="Arial" panose="020B0604020202020204" pitchFamily="34" charset="0"/>
              </a:rPr>
              <a:t>Good communication environment in the workplace.</a:t>
            </a:r>
          </a:p>
          <a:p>
            <a:pPr>
              <a:lnSpc>
                <a:spcPct val="170000"/>
              </a:lnSpc>
            </a:pPr>
            <a:r>
              <a:rPr lang="en-GB" sz="4400" dirty="0">
                <a:latin typeface="Arial" panose="020B0604020202020204" pitchFamily="34" charset="0"/>
                <a:cs typeface="Arial" panose="020B0604020202020204" pitchFamily="34" charset="0"/>
              </a:rPr>
              <a:t>As we can see from the analysis and the diagram above, the reasons that prevent are:</a:t>
            </a:r>
          </a:p>
          <a:p>
            <a:pPr>
              <a:lnSpc>
                <a:spcPct val="170000"/>
              </a:lnSpc>
            </a:pPr>
            <a:r>
              <a:rPr lang="en-GB" sz="4400" dirty="0">
                <a:latin typeface="Arial" panose="020B0604020202020204" pitchFamily="34" charset="0"/>
                <a:cs typeface="Arial" panose="020B0604020202020204" pitchFamily="34" charset="0"/>
              </a:rPr>
              <a:t>The first reason - pay</a:t>
            </a:r>
          </a:p>
          <a:p>
            <a:pPr>
              <a:lnSpc>
                <a:spcPct val="170000"/>
              </a:lnSpc>
            </a:pPr>
            <a:r>
              <a:rPr lang="en-GB" sz="4400" dirty="0">
                <a:latin typeface="Arial" panose="020B0604020202020204" pitchFamily="34" charset="0"/>
                <a:cs typeface="Arial" panose="020B0604020202020204" pitchFamily="34" charset="0"/>
              </a:rPr>
              <a:t>The second reason - the unfavourable working environment</a:t>
            </a:r>
          </a:p>
          <a:p>
            <a:pPr>
              <a:lnSpc>
                <a:spcPct val="170000"/>
              </a:lnSpc>
            </a:pPr>
            <a:r>
              <a:rPr lang="en-GB" sz="4400" dirty="0">
                <a:latin typeface="Arial" panose="020B0604020202020204" pitchFamily="34" charset="0"/>
                <a:cs typeface="Arial" panose="020B0604020202020204" pitchFamily="34" charset="0"/>
              </a:rPr>
              <a:t>The third reason - the lack of opportunity for additional laborers.</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bg-BG" dirty="0"/>
          </a:p>
        </p:txBody>
      </p:sp>
    </p:spTree>
    <p:extLst>
      <p:ext uri="{BB962C8B-B14F-4D97-AF65-F5344CB8AC3E}">
        <p14:creationId xmlns:p14="http://schemas.microsoft.com/office/powerpoint/2010/main" val="11835382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5C6A6-419A-1080-0766-FEFA002F2F03}"/>
              </a:ext>
            </a:extLst>
          </p:cNvPr>
          <p:cNvSpPr>
            <a:spLocks noGrp="1"/>
          </p:cNvSpPr>
          <p:nvPr>
            <p:ph type="title"/>
          </p:nvPr>
        </p:nvSpPr>
        <p:spPr/>
        <p:txBody>
          <a:bodyPr/>
          <a:lstStyle/>
          <a:p>
            <a:r>
              <a:rPr lang="en-GB" sz="2000" dirty="0">
                <a:latin typeface="Arial" panose="020B0604020202020204" pitchFamily="34" charset="0"/>
                <a:cs typeface="Arial" panose="020B0604020202020204" pitchFamily="34" charset="0"/>
              </a:rPr>
              <a:t>Solution that address these cause.</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1100" b="1" i="0" dirty="0">
                <a:latin typeface="Arial" panose="020B0604020202020204" pitchFamily="34" charset="0"/>
                <a:cs typeface="Arial" panose="020B0604020202020204" pitchFamily="34" charset="0"/>
              </a:rPr>
              <a:t>What ways could we find to solve the problems of the NHS.</a:t>
            </a:r>
            <a:br>
              <a:rPr lang="en-GB" sz="3600" dirty="0">
                <a:latin typeface="Arial" panose="020B0604020202020204" pitchFamily="34" charset="0"/>
                <a:cs typeface="Arial" panose="020B0604020202020204" pitchFamily="34" charset="0"/>
              </a:rPr>
            </a:br>
            <a:r>
              <a:rPr lang="en-GB" sz="1100" b="1" i="0" dirty="0">
                <a:latin typeface="Arial" panose="020B0604020202020204" pitchFamily="34" charset="0"/>
                <a:cs typeface="Arial" panose="020B0604020202020204" pitchFamily="34" charset="0"/>
              </a:rPr>
              <a:t>The first are short-term, they affect the effect that will be achieved immediately.</a:t>
            </a:r>
            <a:endParaRPr lang="bg-BG" dirty="0"/>
          </a:p>
        </p:txBody>
      </p:sp>
      <p:sp>
        <p:nvSpPr>
          <p:cNvPr id="4" name="Text Placeholder 3">
            <a:extLst>
              <a:ext uri="{FF2B5EF4-FFF2-40B4-BE49-F238E27FC236}">
                <a16:creationId xmlns:a16="http://schemas.microsoft.com/office/drawing/2014/main" id="{D2987079-FB54-2E14-9E8F-DD8133C84962}"/>
              </a:ext>
            </a:extLst>
          </p:cNvPr>
          <p:cNvSpPr>
            <a:spLocks noGrp="1"/>
          </p:cNvSpPr>
          <p:nvPr>
            <p:ph type="body" idx="2"/>
          </p:nvPr>
        </p:nvSpPr>
        <p:spPr>
          <a:xfrm>
            <a:off x="648339" y="3429000"/>
            <a:ext cx="5447662" cy="2774373"/>
          </a:xfrm>
        </p:spPr>
        <p:txBody>
          <a:bodyPr>
            <a:noAutofit/>
          </a:bodyPr>
          <a:lstStyle/>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This is the cancellation of visas for doctors and nurses.</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  Increase in remuneration or staff meal vouchers.</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Launching a strong campaign for university volunteer and internship programs in hospitals and medical facilities including sponsored programs abroad for upskilling.</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Raising wages</a:t>
            </a:r>
          </a:p>
        </p:txBody>
      </p:sp>
      <p:pic>
        <p:nvPicPr>
          <p:cNvPr id="6" name="Content Placeholder 5">
            <a:extLst>
              <a:ext uri="{FF2B5EF4-FFF2-40B4-BE49-F238E27FC236}">
                <a16:creationId xmlns:a16="http://schemas.microsoft.com/office/drawing/2014/main" id="{92C66D17-1AEA-0AFD-6843-807DBD3C1707}"/>
              </a:ext>
            </a:extLst>
          </p:cNvPr>
          <p:cNvPicPr>
            <a:picLocks noGrp="1" noChangeAspect="1"/>
          </p:cNvPicPr>
          <p:nvPr>
            <p:ph idx="1"/>
          </p:nvPr>
        </p:nvPicPr>
        <p:blipFill>
          <a:blip r:embed="rId2"/>
          <a:stretch>
            <a:fillRect/>
          </a:stretch>
        </p:blipFill>
        <p:spPr>
          <a:xfrm>
            <a:off x="7346267" y="858416"/>
            <a:ext cx="4197393" cy="3934072"/>
          </a:xfrm>
          <a:prstGeom prst="rect">
            <a:avLst/>
          </a:prstGeom>
        </p:spPr>
      </p:pic>
    </p:spTree>
    <p:extLst>
      <p:ext uri="{BB962C8B-B14F-4D97-AF65-F5344CB8AC3E}">
        <p14:creationId xmlns:p14="http://schemas.microsoft.com/office/powerpoint/2010/main" val="3117692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85276-B2C6-A3EF-C5CE-D97133D927B1}"/>
              </a:ext>
            </a:extLst>
          </p:cNvPr>
          <p:cNvSpPr>
            <a:spLocks noGrp="1"/>
          </p:cNvSpPr>
          <p:nvPr>
            <p:ph type="title"/>
          </p:nvPr>
        </p:nvSpPr>
        <p:spPr/>
        <p:txBody>
          <a:bodyPr/>
          <a:lstStyle/>
          <a:p>
            <a:r>
              <a:rPr lang="en-GB" sz="2000" b="1" dirty="0">
                <a:latin typeface="Arial" panose="020B0604020202020204" pitchFamily="34" charset="0"/>
                <a:cs typeface="Arial" panose="020B0604020202020204" pitchFamily="34" charset="0"/>
              </a:rPr>
              <a:t>The second ones are long-term, and with them I will get the effect later</a:t>
            </a:r>
            <a:br>
              <a:rPr lang="en-GB" sz="3600" b="1" dirty="0">
                <a:latin typeface="Arial" panose="020B0604020202020204" pitchFamily="34" charset="0"/>
                <a:cs typeface="Arial" panose="020B0604020202020204" pitchFamily="34" charset="0"/>
              </a:rPr>
            </a:br>
            <a:endParaRPr lang="bg-BG" dirty="0"/>
          </a:p>
        </p:txBody>
      </p:sp>
      <p:sp>
        <p:nvSpPr>
          <p:cNvPr id="4" name="Text Placeholder 3">
            <a:extLst>
              <a:ext uri="{FF2B5EF4-FFF2-40B4-BE49-F238E27FC236}">
                <a16:creationId xmlns:a16="http://schemas.microsoft.com/office/drawing/2014/main" id="{1817AC96-0811-0EA6-B710-3E82A09A8428}"/>
              </a:ext>
            </a:extLst>
          </p:cNvPr>
          <p:cNvSpPr>
            <a:spLocks noGrp="1"/>
          </p:cNvSpPr>
          <p:nvPr>
            <p:ph type="body" idx="2"/>
          </p:nvPr>
        </p:nvSpPr>
        <p:spPr/>
        <p:txBody>
          <a:bodyPr>
            <a:normAutofit/>
          </a:bodyPr>
          <a:lstStyle/>
          <a:p>
            <a:pPr marL="171450" indent="-171450">
              <a:lnSpc>
                <a:spcPct val="15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Construction of new medical facilities.</a:t>
            </a:r>
          </a:p>
          <a:p>
            <a:pPr marL="171450" indent="-171450">
              <a:lnSpc>
                <a:spcPct val="15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Improvement and increase of the material and technical base: new ambulances, hospital beds and chairs.</a:t>
            </a:r>
          </a:p>
          <a:p>
            <a:pPr marL="171450" indent="-171450">
              <a:lnSpc>
                <a:spcPct val="15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Free medical education and free courses for medical assistants.</a:t>
            </a:r>
            <a:endParaRPr lang="bg-BG" sz="1300" dirty="0">
              <a:latin typeface="Arial" panose="020B0604020202020204" pitchFamily="34" charset="0"/>
              <a:cs typeface="Arial" panose="020B0604020202020204" pitchFamily="34" charset="0"/>
            </a:endParaRPr>
          </a:p>
          <a:p>
            <a:endParaRPr lang="bg-BG" dirty="0"/>
          </a:p>
        </p:txBody>
      </p:sp>
      <p:pic>
        <p:nvPicPr>
          <p:cNvPr id="8" name="Content Placeholder 7">
            <a:extLst>
              <a:ext uri="{FF2B5EF4-FFF2-40B4-BE49-F238E27FC236}">
                <a16:creationId xmlns:a16="http://schemas.microsoft.com/office/drawing/2014/main" id="{214CB9F4-BAFF-03F7-95DF-7D3B69591033}"/>
              </a:ext>
            </a:extLst>
          </p:cNvPr>
          <p:cNvPicPr>
            <a:picLocks noGrp="1" noChangeAspect="1"/>
          </p:cNvPicPr>
          <p:nvPr>
            <p:ph idx="1"/>
          </p:nvPr>
        </p:nvPicPr>
        <p:blipFill>
          <a:blip r:embed="rId2"/>
          <a:stretch>
            <a:fillRect/>
          </a:stretch>
        </p:blipFill>
        <p:spPr>
          <a:xfrm>
            <a:off x="7346268" y="787069"/>
            <a:ext cx="4169457" cy="4134392"/>
          </a:xfrm>
          <a:prstGeom prst="rect">
            <a:avLst/>
          </a:prstGeom>
        </p:spPr>
      </p:pic>
    </p:spTree>
    <p:extLst>
      <p:ext uri="{BB962C8B-B14F-4D97-AF65-F5344CB8AC3E}">
        <p14:creationId xmlns:p14="http://schemas.microsoft.com/office/powerpoint/2010/main" val="35426734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9D9CA-93B0-0C47-C2AF-F19027F8C05A}"/>
              </a:ext>
            </a:extLst>
          </p:cNvPr>
          <p:cNvSpPr>
            <a:spLocks noGrp="1"/>
          </p:cNvSpPr>
          <p:nvPr>
            <p:ph type="title"/>
          </p:nvPr>
        </p:nvSpPr>
        <p:spPr/>
        <p:txBody>
          <a:bodyPr/>
          <a:lstStyle/>
          <a:p>
            <a:r>
              <a:rPr lang="en-GB" sz="2000" dirty="0">
                <a:latin typeface="Arial" panose="020B0604020202020204" pitchFamily="34" charset="0"/>
                <a:cs typeface="Arial" panose="020B0604020202020204" pitchFamily="34" charset="0"/>
              </a:rPr>
              <a:t>Evaluation of  the solution to identify the most of appropriate </a:t>
            </a:r>
            <a:endParaRPr lang="bg-BG" sz="2000"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F021C9F0-628B-E735-FB5A-17A7F95E36C5}"/>
              </a:ext>
            </a:extLst>
          </p:cNvPr>
          <p:cNvPicPr>
            <a:picLocks noGrp="1" noChangeAspect="1"/>
          </p:cNvPicPr>
          <p:nvPr>
            <p:ph idx="1"/>
          </p:nvPr>
        </p:nvPicPr>
        <p:blipFill>
          <a:blip r:embed="rId2"/>
          <a:stretch>
            <a:fillRect/>
          </a:stretch>
        </p:blipFill>
        <p:spPr>
          <a:xfrm>
            <a:off x="7346268" y="1433945"/>
            <a:ext cx="4315382" cy="3488832"/>
          </a:xfrm>
          <a:prstGeom prst="rect">
            <a:avLst/>
          </a:prstGeom>
        </p:spPr>
      </p:pic>
      <p:sp>
        <p:nvSpPr>
          <p:cNvPr id="4" name="Text Placeholder 3">
            <a:extLst>
              <a:ext uri="{FF2B5EF4-FFF2-40B4-BE49-F238E27FC236}">
                <a16:creationId xmlns:a16="http://schemas.microsoft.com/office/drawing/2014/main" id="{277ECE6B-EC02-29B4-E38C-A68D46678C84}"/>
              </a:ext>
            </a:extLst>
          </p:cNvPr>
          <p:cNvSpPr>
            <a:spLocks noGrp="1"/>
          </p:cNvSpPr>
          <p:nvPr>
            <p:ph type="body" idx="2"/>
          </p:nvPr>
        </p:nvSpPr>
        <p:spPr>
          <a:xfrm>
            <a:off x="530352" y="3429000"/>
            <a:ext cx="5665175" cy="2641932"/>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All these decisions that we made in time will be understood whether they will have the necessary effect to improve the situation of the health care system.</a:t>
            </a:r>
          </a:p>
          <a:p>
            <a:pPr>
              <a:lnSpc>
                <a:spcPct val="150000"/>
              </a:lnSpc>
            </a:pPr>
            <a:r>
              <a:rPr lang="en-GB" sz="1100" dirty="0">
                <a:latin typeface="Arial" panose="020B0604020202020204" pitchFamily="34" charset="0"/>
                <a:cs typeface="Arial" panose="020B0604020202020204" pitchFamily="34" charset="0"/>
              </a:rPr>
              <a:t>Let's take the internship programs. It turned out that many medical candidates were subjected to harassment and exploitation during the internship programs. This shows that for this measure to be effective, the rules and ethics of the program must be reviewed.</a:t>
            </a:r>
          </a:p>
          <a:p>
            <a:pPr>
              <a:lnSpc>
                <a:spcPct val="150000"/>
              </a:lnSpc>
            </a:pPr>
            <a:r>
              <a:rPr lang="en-GB" sz="1100" dirty="0">
                <a:latin typeface="Arial" panose="020B0604020202020204" pitchFamily="34" charset="0"/>
                <a:cs typeface="Arial" panose="020B0604020202020204" pitchFamily="34" charset="0"/>
              </a:rPr>
              <a:t>If we look at the pay rise measure, we understand that the Government has been budgeting for a 4% annual increase for a very long time, but unfortunately UK inflation is rising much more year-on-year and this increase has proved to be woefully inadequate.</a:t>
            </a:r>
            <a:endParaRPr lang="bg-BG"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21756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B9CC4-EEAD-8DD6-26CA-732E223E3BBD}"/>
              </a:ext>
            </a:extLst>
          </p:cNvPr>
          <p:cNvSpPr>
            <a:spLocks noGrp="1"/>
          </p:cNvSpPr>
          <p:nvPr>
            <p:ph type="title"/>
          </p:nvPr>
        </p:nvSpPr>
        <p:spPr>
          <a:xfrm>
            <a:off x="7464614" y="1783959"/>
            <a:ext cx="4087306" cy="2889114"/>
          </a:xfrm>
        </p:spPr>
        <p:txBody>
          <a:bodyPr vert="horz" lIns="91440" tIns="45720" rIns="91440" bIns="45720" rtlCol="0" anchor="b">
            <a:normAutofit/>
          </a:bodyPr>
          <a:lstStyle/>
          <a:p>
            <a:pPr>
              <a:lnSpc>
                <a:spcPct val="90000"/>
              </a:lnSpc>
              <a:spcBef>
                <a:spcPct val="0"/>
              </a:spcBef>
            </a:pPr>
            <a:r>
              <a:rPr lang="en-US" sz="5400">
                <a:solidFill>
                  <a:schemeClr val="tx1"/>
                </a:solidFill>
                <a:latin typeface="+mj-lt"/>
                <a:ea typeface="+mj-ea"/>
                <a:cs typeface="+mj-cs"/>
              </a:rPr>
              <a:t>Questions and Answers</a:t>
            </a:r>
          </a:p>
        </p:txBody>
      </p:sp>
      <p:sp>
        <p:nvSpPr>
          <p:cNvPr id="26" name="Freeform: Shape 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Question mark against red wall">
            <a:extLst>
              <a:ext uri="{FF2B5EF4-FFF2-40B4-BE49-F238E27FC236}">
                <a16:creationId xmlns:a16="http://schemas.microsoft.com/office/drawing/2014/main" id="{B71C0004-2966-C553-AFB7-07ABD3A223C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7996" r="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95533193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Roca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905</Words>
  <Application>Microsoft Office PowerPoint</Application>
  <PresentationFormat>Widescreen</PresentationFormat>
  <Paragraphs>76</Paragraphs>
  <Slides>13</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Avenir Next LT Pro</vt:lpstr>
      <vt:lpstr>Avenir Next LT Pro Light</vt:lpstr>
      <vt:lpstr>Calibri</vt:lpstr>
      <vt:lpstr>Calibri Light</vt:lpstr>
      <vt:lpstr>Georgia Pro Semibold</vt:lpstr>
      <vt:lpstr>Wingdings</vt:lpstr>
      <vt:lpstr>RocaVTI</vt:lpstr>
      <vt:lpstr>Understanding and Solving the Problem of Staff Shortage in Proper Care </vt:lpstr>
      <vt:lpstr>The nature and impact of Staff shortage on Proper Care and it’s employees.</vt:lpstr>
      <vt:lpstr>Impact of Staff shortage on employees and Proper Care </vt:lpstr>
      <vt:lpstr>Understanding the causes of Staff Shortage </vt:lpstr>
      <vt:lpstr>A PESTEL analysis of the macro-environmental factor contributing to Staff shortage </vt:lpstr>
      <vt:lpstr>Cause and effect analysis of Staff shortage </vt:lpstr>
      <vt:lpstr>Fishbone diagram </vt:lpstr>
      <vt:lpstr>PMI – Decision Making Tool</vt:lpstr>
      <vt:lpstr>Possible Solution to solve the problem of Staff Shortage for Proper Care</vt:lpstr>
      <vt:lpstr>Solution that address these cause.    What ways could we find to solve the problems of the NHS. The first are short-term, they affect the effect that will be achieved immediately.</vt:lpstr>
      <vt:lpstr>The second ones are long-term, and with them I will get the effect later </vt:lpstr>
      <vt:lpstr>Evaluation of  the solution to identify the most of appropriate </vt:lpstr>
      <vt:lpstr>Questions and Answers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Radoslav Nikolov (2118366)</dc:creator>
  <cp:lastModifiedBy>Radoslav Nikolov (2118366)</cp:lastModifiedBy>
  <cp:revision>37</cp:revision>
  <dcterms:created xsi:type="dcterms:W3CDTF">2022-06-26T14:47:07Z</dcterms:created>
  <dcterms:modified xsi:type="dcterms:W3CDTF">2022-07-15T15:22:13Z</dcterms:modified>
</cp:coreProperties>
</file>