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4"/>
  </p:sldMasterIdLst>
  <p:sldIdLst>
    <p:sldId id="256" r:id="rId5"/>
    <p:sldId id="265" r:id="rId6"/>
    <p:sldId id="261" r:id="rId7"/>
    <p:sldId id="274" r:id="rId8"/>
    <p:sldId id="266" r:id="rId9"/>
    <p:sldId id="260" r:id="rId10"/>
    <p:sldId id="269" r:id="rId11"/>
    <p:sldId id="275" r:id="rId12"/>
    <p:sldId id="258"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2DFBA5-0D83-A8C7-D1AF-46DDD281BF0A}" v="6" dt="2023-02-10T22:56:07.516"/>
    <p1510:client id="{0ED337E4-4661-A156-DE0F-1278EFDC3D3A}" v="177" dt="2023-02-19T21:06:29.535"/>
    <p1510:client id="{149C571D-0942-4BEA-9E51-E3B5F1FBD6C9}" v="27" dt="2023-02-10T23:19:58.374"/>
    <p1510:client id="{232534E1-9624-0234-5FC8-1784C5AB466D}" v="1" dt="2023-02-19T21:05:59.360"/>
    <p1510:client id="{4489513A-FB97-1F41-949B-33196E1BE3DB}" v="9" dt="2023-02-10T23:05:29.752"/>
    <p1510:client id="{758F3B69-6441-E2BF-BB63-6F813476BB1C}" v="2015" dt="2023-02-20T08:01:08.018"/>
    <p1510:client id="{76C8101D-4CCF-0690-2E50-B82D9F60B9FE}" v="472" dt="2023-02-19T23:13:00.478"/>
    <p1510:client id="{863FD2F2-62FB-3BEC-6623-0F04C9BC4662}" v="410" dt="2023-02-19T23:47:57.925"/>
    <p1510:client id="{9F5D4BA5-07E2-4C82-84D5-50184CB827F6}" v="22" dt="2023-02-10T22:14:44.312"/>
    <p1510:client id="{C9700C13-0F66-63FD-8BB8-035B9074A2BC}" v="134" dt="2023-02-10T22:54:37.112"/>
    <p1510:client id="{CA0433CE-9FEE-9881-7CA4-2DB0C4623383}" v="498" dt="2023-02-20T01:28:38.636"/>
    <p1510:client id="{D1B936FC-576F-45A4-BE1D-2B0C36584A7D}" v="116" dt="2023-02-19T22:03:32.241"/>
    <p1510:client id="{EFEFE9A7-DE39-4DAA-B7C7-8514813A69D7}" v="316" dt="2023-02-19T22:27:48.107"/>
    <p1510:client id="{F2E2DEE2-64B9-B8BC-9931-C803E1508317}" v="511" dt="2023-02-20T00:23:26.5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4.xml" Id="rId8" /><Relationship Type="http://schemas.openxmlformats.org/officeDocument/2006/relationships/slide" Target="slides/slide9.xml" Id="rId13" /><Relationship Type="http://schemas.openxmlformats.org/officeDocument/2006/relationships/customXml" Target="../customXml/item3.xml" Id="rId3" /><Relationship Type="http://schemas.openxmlformats.org/officeDocument/2006/relationships/slide" Target="slides/slide3.xml" Id="rId7" /><Relationship Type="http://schemas.openxmlformats.org/officeDocument/2006/relationships/slide" Target="slides/slide8.xml" Id="rId12" /><Relationship Type="http://schemas.openxmlformats.org/officeDocument/2006/relationships/tableStyles" Target="tableStyles.xml" Id="rId17" /><Relationship Type="http://schemas.openxmlformats.org/officeDocument/2006/relationships/customXml" Target="../customXml/item2.xml" Id="rId2" /><Relationship Type="http://schemas.openxmlformats.org/officeDocument/2006/relationships/theme" Target="theme/theme1.xml" Id="rId16" /><Relationship Type="http://schemas.openxmlformats.org/officeDocument/2006/relationships/customXml" Target="../customXml/item1.xml" Id="rId1" /><Relationship Type="http://schemas.openxmlformats.org/officeDocument/2006/relationships/slide" Target="slides/slide2.xml" Id="rId6" /><Relationship Type="http://schemas.openxmlformats.org/officeDocument/2006/relationships/slide" Target="slides/slide7.xml" Id="rId11" /><Relationship Type="http://schemas.openxmlformats.org/officeDocument/2006/relationships/slide" Target="slides/slide1.xml" Id="rId5" /><Relationship Type="http://schemas.openxmlformats.org/officeDocument/2006/relationships/viewProps" Target="viewProps.xml" Id="rId15" /><Relationship Type="http://schemas.openxmlformats.org/officeDocument/2006/relationships/slide" Target="slides/slide6.xml" Id="rId10" /><Relationship Type="http://schemas.microsoft.com/office/2015/10/relationships/revisionInfo" Target="revisionInfo.xml" Id="rId19" /><Relationship Type="http://schemas.openxmlformats.org/officeDocument/2006/relationships/slideMaster" Target="slideMasters/slideMaster1.xml" Id="rId4" /><Relationship Type="http://schemas.openxmlformats.org/officeDocument/2006/relationships/slide" Target="slides/slide5.xml" Id="rId9" /><Relationship Type="http://schemas.openxmlformats.org/officeDocument/2006/relationships/presProps" Target="presProps.xml" Id="rId14" /></Relationships>
</file>

<file path=ppt/diagrams/_rels/data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4.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s>
</file>

<file path=ppt/diagrams/_rels/drawing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4.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a:schemeClr val="accent2"/>
      <a:schemeClr val="accent3"/>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90B0B89-2D1E-4F32-9C2A-6ACD3B59244B}" type="doc">
      <dgm:prSet loTypeId="urn:microsoft.com/office/officeart/2005/8/layout/default" loCatId="list" qsTypeId="urn:microsoft.com/office/officeart/2005/8/quickstyle/simple4" qsCatId="simple" csTypeId="urn:microsoft.com/office/officeart/2005/8/colors/accent1_2" csCatId="accent1" phldr="1"/>
      <dgm:spPr/>
      <dgm:t>
        <a:bodyPr/>
        <a:lstStyle/>
        <a:p>
          <a:endParaRPr lang="en-US"/>
        </a:p>
      </dgm:t>
    </dgm:pt>
    <dgm:pt modelId="{5B111E6C-8DE0-4D00-AC07-CD7E38F7DAB0}">
      <dgm:prSet/>
      <dgm:spPr/>
      <dgm:t>
        <a:bodyPr/>
        <a:lstStyle/>
        <a:p>
          <a:r>
            <a:rPr lang="en-GB"/>
            <a:t>Introduction and research question</a:t>
          </a:r>
          <a:endParaRPr lang="en-US"/>
        </a:p>
      </dgm:t>
    </dgm:pt>
    <dgm:pt modelId="{9CD46F2A-EAE1-4099-8C3F-0A783F85D8B5}" type="parTrans" cxnId="{B5F8A4A0-CE6B-40EA-B6BD-C6FD73EA4348}">
      <dgm:prSet/>
      <dgm:spPr/>
      <dgm:t>
        <a:bodyPr/>
        <a:lstStyle/>
        <a:p>
          <a:endParaRPr lang="en-US"/>
        </a:p>
      </dgm:t>
    </dgm:pt>
    <dgm:pt modelId="{5E47C642-F702-4FB1-9264-531BE48EB7A9}" type="sibTrans" cxnId="{B5F8A4A0-CE6B-40EA-B6BD-C6FD73EA4348}">
      <dgm:prSet/>
      <dgm:spPr/>
      <dgm:t>
        <a:bodyPr/>
        <a:lstStyle/>
        <a:p>
          <a:endParaRPr lang="en-US"/>
        </a:p>
      </dgm:t>
    </dgm:pt>
    <dgm:pt modelId="{975687D4-D88B-4661-BDE1-50321A13C5B6}">
      <dgm:prSet/>
      <dgm:spPr/>
      <dgm:t>
        <a:bodyPr/>
        <a:lstStyle/>
        <a:p>
          <a:r>
            <a:rPr lang="en-GB"/>
            <a:t>Rationale</a:t>
          </a:r>
          <a:endParaRPr lang="en-US"/>
        </a:p>
      </dgm:t>
    </dgm:pt>
    <dgm:pt modelId="{7D7B4957-4AC9-499F-8779-E6C2AB8563C0}" type="parTrans" cxnId="{5E54CAC0-1664-4057-8B90-47EE3D9A994B}">
      <dgm:prSet/>
      <dgm:spPr/>
      <dgm:t>
        <a:bodyPr/>
        <a:lstStyle/>
        <a:p>
          <a:endParaRPr lang="en-US"/>
        </a:p>
      </dgm:t>
    </dgm:pt>
    <dgm:pt modelId="{1584372A-7B80-4713-8767-45B9DC88E520}" type="sibTrans" cxnId="{5E54CAC0-1664-4057-8B90-47EE3D9A994B}">
      <dgm:prSet/>
      <dgm:spPr/>
      <dgm:t>
        <a:bodyPr/>
        <a:lstStyle/>
        <a:p>
          <a:endParaRPr lang="en-US"/>
        </a:p>
      </dgm:t>
    </dgm:pt>
    <dgm:pt modelId="{EC5510A7-4B7B-4EDE-975B-27C7DC42EE9C}">
      <dgm:prSet/>
      <dgm:spPr/>
      <dgm:t>
        <a:bodyPr/>
        <a:lstStyle/>
        <a:p>
          <a:r>
            <a:rPr lang="en-GB"/>
            <a:t>Proposed Method</a:t>
          </a:r>
          <a:endParaRPr lang="en-US"/>
        </a:p>
      </dgm:t>
    </dgm:pt>
    <dgm:pt modelId="{63667E6D-EBD8-4522-9C08-FB1B7D7E2F6F}" type="parTrans" cxnId="{341AD39B-A50E-4A84-A8CA-23F86F5EA9A8}">
      <dgm:prSet/>
      <dgm:spPr/>
      <dgm:t>
        <a:bodyPr/>
        <a:lstStyle/>
        <a:p>
          <a:endParaRPr lang="en-US"/>
        </a:p>
      </dgm:t>
    </dgm:pt>
    <dgm:pt modelId="{D381BCB5-F0F2-4465-9A84-61DB13DF76AA}" type="sibTrans" cxnId="{341AD39B-A50E-4A84-A8CA-23F86F5EA9A8}">
      <dgm:prSet/>
      <dgm:spPr/>
      <dgm:t>
        <a:bodyPr/>
        <a:lstStyle/>
        <a:p>
          <a:endParaRPr lang="en-US"/>
        </a:p>
      </dgm:t>
    </dgm:pt>
    <dgm:pt modelId="{D89C13E8-0282-4C58-BBA2-F5F60F5FE190}">
      <dgm:prSet/>
      <dgm:spPr/>
      <dgm:t>
        <a:bodyPr/>
        <a:lstStyle/>
        <a:p>
          <a:r>
            <a:rPr lang="en-GB">
              <a:latin typeface="Calibri Light" panose="020F0302020204030204"/>
            </a:rPr>
            <a:t>Ethical</a:t>
          </a:r>
          <a:r>
            <a:rPr lang="en-GB"/>
            <a:t> </a:t>
          </a:r>
          <a:r>
            <a:rPr lang="en-GB">
              <a:latin typeface="Calibri Light" panose="020F0302020204030204"/>
            </a:rPr>
            <a:t>Considerations</a:t>
          </a:r>
          <a:endParaRPr lang="en-US"/>
        </a:p>
      </dgm:t>
    </dgm:pt>
    <dgm:pt modelId="{8FAF14BF-1063-4B54-9DED-AFA7D6608F51}" type="parTrans" cxnId="{3E66C682-581A-45B2-ADFC-2CF7AD878036}">
      <dgm:prSet/>
      <dgm:spPr/>
      <dgm:t>
        <a:bodyPr/>
        <a:lstStyle/>
        <a:p>
          <a:endParaRPr lang="en-US"/>
        </a:p>
      </dgm:t>
    </dgm:pt>
    <dgm:pt modelId="{AD075AA0-DFED-4475-BFA8-BF4E6C060C40}" type="sibTrans" cxnId="{3E66C682-581A-45B2-ADFC-2CF7AD878036}">
      <dgm:prSet/>
      <dgm:spPr/>
      <dgm:t>
        <a:bodyPr/>
        <a:lstStyle/>
        <a:p>
          <a:endParaRPr lang="en-US"/>
        </a:p>
      </dgm:t>
    </dgm:pt>
    <dgm:pt modelId="{AD918A9A-1AD6-4F50-81C2-C36539C3B41D}">
      <dgm:prSet phldr="0"/>
      <dgm:spPr/>
      <dgm:t>
        <a:bodyPr/>
        <a:lstStyle/>
        <a:p>
          <a:pPr rtl="0"/>
          <a:r>
            <a:rPr lang="en-GB">
              <a:latin typeface="Calibri Light" panose="020F0302020204030204"/>
            </a:rPr>
            <a:t>Research Timeline</a:t>
          </a:r>
          <a:endParaRPr lang="en-GB"/>
        </a:p>
      </dgm:t>
    </dgm:pt>
    <dgm:pt modelId="{CD4E5C0E-77BF-4F27-ADF3-CE01CBB25846}" type="parTrans" cxnId="{53187D31-B8A7-464D-B362-E19113321C73}">
      <dgm:prSet/>
      <dgm:spPr/>
      <dgm:t>
        <a:bodyPr/>
        <a:lstStyle/>
        <a:p>
          <a:endParaRPr lang="en-US"/>
        </a:p>
      </dgm:t>
    </dgm:pt>
    <dgm:pt modelId="{0DAFDC21-BB5F-4F9D-B1B3-C9B7D90ECCA5}" type="sibTrans" cxnId="{53187D31-B8A7-464D-B362-E19113321C73}">
      <dgm:prSet/>
      <dgm:spPr/>
      <dgm:t>
        <a:bodyPr/>
        <a:lstStyle/>
        <a:p>
          <a:endParaRPr lang="en-US"/>
        </a:p>
      </dgm:t>
    </dgm:pt>
    <dgm:pt modelId="{ADE78D6A-04D9-4BEC-80EB-7C4FC785BFB0}">
      <dgm:prSet/>
      <dgm:spPr/>
      <dgm:t>
        <a:bodyPr/>
        <a:lstStyle/>
        <a:p>
          <a:r>
            <a:rPr lang="en-GB"/>
            <a:t>Reference List</a:t>
          </a:r>
          <a:endParaRPr lang="en-US"/>
        </a:p>
      </dgm:t>
    </dgm:pt>
    <dgm:pt modelId="{0946C3F7-2E0F-4513-B932-0F6535A49AD1}" type="parTrans" cxnId="{DB44AC80-B969-4334-92B9-DCA4B3F3BCD0}">
      <dgm:prSet/>
      <dgm:spPr/>
      <dgm:t>
        <a:bodyPr/>
        <a:lstStyle/>
        <a:p>
          <a:endParaRPr lang="en-US"/>
        </a:p>
      </dgm:t>
    </dgm:pt>
    <dgm:pt modelId="{CC7BE9D6-A118-4636-8D9E-27CEFA27C438}" type="sibTrans" cxnId="{DB44AC80-B969-4334-92B9-DCA4B3F3BCD0}">
      <dgm:prSet/>
      <dgm:spPr/>
      <dgm:t>
        <a:bodyPr/>
        <a:lstStyle/>
        <a:p>
          <a:endParaRPr lang="en-US"/>
        </a:p>
      </dgm:t>
    </dgm:pt>
    <dgm:pt modelId="{47B2266D-2FD9-4FA0-9359-8CA47115E6CC}">
      <dgm:prSet phldr="0"/>
      <dgm:spPr/>
      <dgm:t>
        <a:bodyPr/>
        <a:lstStyle/>
        <a:p>
          <a:r>
            <a:rPr lang="en-GB">
              <a:latin typeface="Calibri Light" panose="020F0302020204030204"/>
            </a:rPr>
            <a:t>Hypothesis</a:t>
          </a:r>
        </a:p>
      </dgm:t>
    </dgm:pt>
    <dgm:pt modelId="{2C6A98A5-AAAD-4DDD-A256-ED4D298718F5}" type="parTrans" cxnId="{5C4593A1-41A0-4EAC-8766-2FDE42AEB304}">
      <dgm:prSet/>
      <dgm:spPr/>
    </dgm:pt>
    <dgm:pt modelId="{9666727A-0CE5-4F6A-B103-4C4DD166502A}" type="sibTrans" cxnId="{5C4593A1-41A0-4EAC-8766-2FDE42AEB304}">
      <dgm:prSet/>
      <dgm:spPr/>
    </dgm:pt>
    <dgm:pt modelId="{FC35BA3F-7167-4D6B-836D-3E95C9A7621B}" type="pres">
      <dgm:prSet presAssocID="{A90B0B89-2D1E-4F32-9C2A-6ACD3B59244B}" presName="diagram" presStyleCnt="0">
        <dgm:presLayoutVars>
          <dgm:dir/>
          <dgm:resizeHandles val="exact"/>
        </dgm:presLayoutVars>
      </dgm:prSet>
      <dgm:spPr/>
    </dgm:pt>
    <dgm:pt modelId="{6A0653B5-5CF1-4F1E-84C1-B72C2BF2B473}" type="pres">
      <dgm:prSet presAssocID="{5B111E6C-8DE0-4D00-AC07-CD7E38F7DAB0}" presName="node" presStyleLbl="node1" presStyleIdx="0" presStyleCnt="7">
        <dgm:presLayoutVars>
          <dgm:bulletEnabled val="1"/>
        </dgm:presLayoutVars>
      </dgm:prSet>
      <dgm:spPr/>
    </dgm:pt>
    <dgm:pt modelId="{44AB9150-69E4-4912-8BA5-986E10ED15CE}" type="pres">
      <dgm:prSet presAssocID="{5E47C642-F702-4FB1-9264-531BE48EB7A9}" presName="sibTrans" presStyleCnt="0"/>
      <dgm:spPr/>
    </dgm:pt>
    <dgm:pt modelId="{B418CE56-D310-418D-AFDF-B9CAB5B9A328}" type="pres">
      <dgm:prSet presAssocID="{975687D4-D88B-4661-BDE1-50321A13C5B6}" presName="node" presStyleLbl="node1" presStyleIdx="1" presStyleCnt="7">
        <dgm:presLayoutVars>
          <dgm:bulletEnabled val="1"/>
        </dgm:presLayoutVars>
      </dgm:prSet>
      <dgm:spPr/>
    </dgm:pt>
    <dgm:pt modelId="{6AF4C3BC-56FE-4E84-B748-8639622E20E5}" type="pres">
      <dgm:prSet presAssocID="{1584372A-7B80-4713-8767-45B9DC88E520}" presName="sibTrans" presStyleCnt="0"/>
      <dgm:spPr/>
    </dgm:pt>
    <dgm:pt modelId="{D6EE2311-F087-4CBF-99C8-165922DE7A4A}" type="pres">
      <dgm:prSet presAssocID="{EC5510A7-4B7B-4EDE-975B-27C7DC42EE9C}" presName="node" presStyleLbl="node1" presStyleIdx="2" presStyleCnt="7">
        <dgm:presLayoutVars>
          <dgm:bulletEnabled val="1"/>
        </dgm:presLayoutVars>
      </dgm:prSet>
      <dgm:spPr/>
    </dgm:pt>
    <dgm:pt modelId="{AB051F9A-E134-4879-BB16-89728AD1185E}" type="pres">
      <dgm:prSet presAssocID="{D381BCB5-F0F2-4465-9A84-61DB13DF76AA}" presName="sibTrans" presStyleCnt="0"/>
      <dgm:spPr/>
    </dgm:pt>
    <dgm:pt modelId="{C0DB0A52-E241-4765-9EC1-F5657119E6C1}" type="pres">
      <dgm:prSet presAssocID="{D89C13E8-0282-4C58-BBA2-F5F60F5FE190}" presName="node" presStyleLbl="node1" presStyleIdx="3" presStyleCnt="7">
        <dgm:presLayoutVars>
          <dgm:bulletEnabled val="1"/>
        </dgm:presLayoutVars>
      </dgm:prSet>
      <dgm:spPr/>
    </dgm:pt>
    <dgm:pt modelId="{B1316B65-2BEF-4B6C-8D6E-D906DB496D25}" type="pres">
      <dgm:prSet presAssocID="{AD075AA0-DFED-4475-BFA8-BF4E6C060C40}" presName="sibTrans" presStyleCnt="0"/>
      <dgm:spPr/>
    </dgm:pt>
    <dgm:pt modelId="{EE2A865D-F627-4D08-9DD6-8F9B3FAFF521}" type="pres">
      <dgm:prSet presAssocID="{AD918A9A-1AD6-4F50-81C2-C36539C3B41D}" presName="node" presStyleLbl="node1" presStyleIdx="4" presStyleCnt="7">
        <dgm:presLayoutVars>
          <dgm:bulletEnabled val="1"/>
        </dgm:presLayoutVars>
      </dgm:prSet>
      <dgm:spPr/>
    </dgm:pt>
    <dgm:pt modelId="{C8F8457A-9B7C-41C8-B4F7-15BF0561EE88}" type="pres">
      <dgm:prSet presAssocID="{0DAFDC21-BB5F-4F9D-B1B3-C9B7D90ECCA5}" presName="sibTrans" presStyleCnt="0"/>
      <dgm:spPr/>
    </dgm:pt>
    <dgm:pt modelId="{4669753C-F7DD-48E3-BC84-FF3F2F9225B0}" type="pres">
      <dgm:prSet presAssocID="{47B2266D-2FD9-4FA0-9359-8CA47115E6CC}" presName="node" presStyleLbl="node1" presStyleIdx="5" presStyleCnt="7">
        <dgm:presLayoutVars>
          <dgm:bulletEnabled val="1"/>
        </dgm:presLayoutVars>
      </dgm:prSet>
      <dgm:spPr/>
    </dgm:pt>
    <dgm:pt modelId="{7838EB1E-1E0F-4FBB-9A21-EFF3D975B25A}" type="pres">
      <dgm:prSet presAssocID="{9666727A-0CE5-4F6A-B103-4C4DD166502A}" presName="sibTrans" presStyleCnt="0"/>
      <dgm:spPr/>
    </dgm:pt>
    <dgm:pt modelId="{3835E8E8-7424-432F-B354-E6A36CC40EF0}" type="pres">
      <dgm:prSet presAssocID="{ADE78D6A-04D9-4BEC-80EB-7C4FC785BFB0}" presName="node" presStyleLbl="node1" presStyleIdx="6" presStyleCnt="7">
        <dgm:presLayoutVars>
          <dgm:bulletEnabled val="1"/>
        </dgm:presLayoutVars>
      </dgm:prSet>
      <dgm:spPr/>
    </dgm:pt>
  </dgm:ptLst>
  <dgm:cxnLst>
    <dgm:cxn modelId="{2B8D3420-7FEB-4891-9294-24D0C760C2A9}" type="presOf" srcId="{47B2266D-2FD9-4FA0-9359-8CA47115E6CC}" destId="{4669753C-F7DD-48E3-BC84-FF3F2F9225B0}" srcOrd="0" destOrd="0" presId="urn:microsoft.com/office/officeart/2005/8/layout/default"/>
    <dgm:cxn modelId="{53187D31-B8A7-464D-B362-E19113321C73}" srcId="{A90B0B89-2D1E-4F32-9C2A-6ACD3B59244B}" destId="{AD918A9A-1AD6-4F50-81C2-C36539C3B41D}" srcOrd="4" destOrd="0" parTransId="{CD4E5C0E-77BF-4F27-ADF3-CE01CBB25846}" sibTransId="{0DAFDC21-BB5F-4F9D-B1B3-C9B7D90ECCA5}"/>
    <dgm:cxn modelId="{38366B60-5FD5-46C6-9192-48C2AC73C124}" type="presOf" srcId="{A90B0B89-2D1E-4F32-9C2A-6ACD3B59244B}" destId="{FC35BA3F-7167-4D6B-836D-3E95C9A7621B}" srcOrd="0" destOrd="0" presId="urn:microsoft.com/office/officeart/2005/8/layout/default"/>
    <dgm:cxn modelId="{E598F555-1FD8-4EA8-B1DF-674C1C01FBEC}" type="presOf" srcId="{AD918A9A-1AD6-4F50-81C2-C36539C3B41D}" destId="{EE2A865D-F627-4D08-9DD6-8F9B3FAFF521}" srcOrd="0" destOrd="0" presId="urn:microsoft.com/office/officeart/2005/8/layout/default"/>
    <dgm:cxn modelId="{DE9E9F77-7814-4242-B1B2-90F8CECBF0F7}" type="presOf" srcId="{D89C13E8-0282-4C58-BBA2-F5F60F5FE190}" destId="{C0DB0A52-E241-4765-9EC1-F5657119E6C1}" srcOrd="0" destOrd="0" presId="urn:microsoft.com/office/officeart/2005/8/layout/default"/>
    <dgm:cxn modelId="{DB44AC80-B969-4334-92B9-DCA4B3F3BCD0}" srcId="{A90B0B89-2D1E-4F32-9C2A-6ACD3B59244B}" destId="{ADE78D6A-04D9-4BEC-80EB-7C4FC785BFB0}" srcOrd="6" destOrd="0" parTransId="{0946C3F7-2E0F-4513-B932-0F6535A49AD1}" sibTransId="{CC7BE9D6-A118-4636-8D9E-27CEFA27C438}"/>
    <dgm:cxn modelId="{3E66C682-581A-45B2-ADFC-2CF7AD878036}" srcId="{A90B0B89-2D1E-4F32-9C2A-6ACD3B59244B}" destId="{D89C13E8-0282-4C58-BBA2-F5F60F5FE190}" srcOrd="3" destOrd="0" parTransId="{8FAF14BF-1063-4B54-9DED-AFA7D6608F51}" sibTransId="{AD075AA0-DFED-4475-BFA8-BF4E6C060C40}"/>
    <dgm:cxn modelId="{341AD39B-A50E-4A84-A8CA-23F86F5EA9A8}" srcId="{A90B0B89-2D1E-4F32-9C2A-6ACD3B59244B}" destId="{EC5510A7-4B7B-4EDE-975B-27C7DC42EE9C}" srcOrd="2" destOrd="0" parTransId="{63667E6D-EBD8-4522-9C08-FB1B7D7E2F6F}" sibTransId="{D381BCB5-F0F2-4465-9A84-61DB13DF76AA}"/>
    <dgm:cxn modelId="{B5F8A4A0-CE6B-40EA-B6BD-C6FD73EA4348}" srcId="{A90B0B89-2D1E-4F32-9C2A-6ACD3B59244B}" destId="{5B111E6C-8DE0-4D00-AC07-CD7E38F7DAB0}" srcOrd="0" destOrd="0" parTransId="{9CD46F2A-EAE1-4099-8C3F-0A783F85D8B5}" sibTransId="{5E47C642-F702-4FB1-9264-531BE48EB7A9}"/>
    <dgm:cxn modelId="{5C4593A1-41A0-4EAC-8766-2FDE42AEB304}" srcId="{A90B0B89-2D1E-4F32-9C2A-6ACD3B59244B}" destId="{47B2266D-2FD9-4FA0-9359-8CA47115E6CC}" srcOrd="5" destOrd="0" parTransId="{2C6A98A5-AAAD-4DDD-A256-ED4D298718F5}" sibTransId="{9666727A-0CE5-4F6A-B103-4C4DD166502A}"/>
    <dgm:cxn modelId="{E56943B2-F0B1-4B6C-948F-352D68300823}" type="presOf" srcId="{975687D4-D88B-4661-BDE1-50321A13C5B6}" destId="{B418CE56-D310-418D-AFDF-B9CAB5B9A328}" srcOrd="0" destOrd="0" presId="urn:microsoft.com/office/officeart/2005/8/layout/default"/>
    <dgm:cxn modelId="{7B0A22B9-7D41-4290-ADE4-B7596EE13073}" type="presOf" srcId="{EC5510A7-4B7B-4EDE-975B-27C7DC42EE9C}" destId="{D6EE2311-F087-4CBF-99C8-165922DE7A4A}" srcOrd="0" destOrd="0" presId="urn:microsoft.com/office/officeart/2005/8/layout/default"/>
    <dgm:cxn modelId="{5E54CAC0-1664-4057-8B90-47EE3D9A994B}" srcId="{A90B0B89-2D1E-4F32-9C2A-6ACD3B59244B}" destId="{975687D4-D88B-4661-BDE1-50321A13C5B6}" srcOrd="1" destOrd="0" parTransId="{7D7B4957-4AC9-499F-8779-E6C2AB8563C0}" sibTransId="{1584372A-7B80-4713-8767-45B9DC88E520}"/>
    <dgm:cxn modelId="{F6F873D5-E41B-4DF2-B6FF-C40795F89273}" type="presOf" srcId="{5B111E6C-8DE0-4D00-AC07-CD7E38F7DAB0}" destId="{6A0653B5-5CF1-4F1E-84C1-B72C2BF2B473}" srcOrd="0" destOrd="0" presId="urn:microsoft.com/office/officeart/2005/8/layout/default"/>
    <dgm:cxn modelId="{059376E3-D6F6-4D90-B322-2F69EB67E093}" type="presOf" srcId="{ADE78D6A-04D9-4BEC-80EB-7C4FC785BFB0}" destId="{3835E8E8-7424-432F-B354-E6A36CC40EF0}" srcOrd="0" destOrd="0" presId="urn:microsoft.com/office/officeart/2005/8/layout/default"/>
    <dgm:cxn modelId="{16583CD2-327C-476E-8945-F3B4C33EDF65}" type="presParOf" srcId="{FC35BA3F-7167-4D6B-836D-3E95C9A7621B}" destId="{6A0653B5-5CF1-4F1E-84C1-B72C2BF2B473}" srcOrd="0" destOrd="0" presId="urn:microsoft.com/office/officeart/2005/8/layout/default"/>
    <dgm:cxn modelId="{A17A4823-A013-465A-BB6D-236D7A402405}" type="presParOf" srcId="{FC35BA3F-7167-4D6B-836D-3E95C9A7621B}" destId="{44AB9150-69E4-4912-8BA5-986E10ED15CE}" srcOrd="1" destOrd="0" presId="urn:microsoft.com/office/officeart/2005/8/layout/default"/>
    <dgm:cxn modelId="{57430650-D7B8-424D-986F-A0658389190B}" type="presParOf" srcId="{FC35BA3F-7167-4D6B-836D-3E95C9A7621B}" destId="{B418CE56-D310-418D-AFDF-B9CAB5B9A328}" srcOrd="2" destOrd="0" presId="urn:microsoft.com/office/officeart/2005/8/layout/default"/>
    <dgm:cxn modelId="{7679A3CD-BED0-4E9D-B272-A410940EE588}" type="presParOf" srcId="{FC35BA3F-7167-4D6B-836D-3E95C9A7621B}" destId="{6AF4C3BC-56FE-4E84-B748-8639622E20E5}" srcOrd="3" destOrd="0" presId="urn:microsoft.com/office/officeart/2005/8/layout/default"/>
    <dgm:cxn modelId="{350A3A66-8B63-4DF3-94FC-2940AD06607A}" type="presParOf" srcId="{FC35BA3F-7167-4D6B-836D-3E95C9A7621B}" destId="{D6EE2311-F087-4CBF-99C8-165922DE7A4A}" srcOrd="4" destOrd="0" presId="urn:microsoft.com/office/officeart/2005/8/layout/default"/>
    <dgm:cxn modelId="{C39B3450-4A4B-43F4-934F-A51C88503F92}" type="presParOf" srcId="{FC35BA3F-7167-4D6B-836D-3E95C9A7621B}" destId="{AB051F9A-E134-4879-BB16-89728AD1185E}" srcOrd="5" destOrd="0" presId="urn:microsoft.com/office/officeart/2005/8/layout/default"/>
    <dgm:cxn modelId="{B9D0D950-5152-4924-9FC8-C47DE6A65564}" type="presParOf" srcId="{FC35BA3F-7167-4D6B-836D-3E95C9A7621B}" destId="{C0DB0A52-E241-4765-9EC1-F5657119E6C1}" srcOrd="6" destOrd="0" presId="urn:microsoft.com/office/officeart/2005/8/layout/default"/>
    <dgm:cxn modelId="{67493F6A-7419-4FAF-A00B-ABC3CF5E428F}" type="presParOf" srcId="{FC35BA3F-7167-4D6B-836D-3E95C9A7621B}" destId="{B1316B65-2BEF-4B6C-8D6E-D906DB496D25}" srcOrd="7" destOrd="0" presId="urn:microsoft.com/office/officeart/2005/8/layout/default"/>
    <dgm:cxn modelId="{092FA702-8B8A-4D38-AE1E-211B03171437}" type="presParOf" srcId="{FC35BA3F-7167-4D6B-836D-3E95C9A7621B}" destId="{EE2A865D-F627-4D08-9DD6-8F9B3FAFF521}" srcOrd="8" destOrd="0" presId="urn:microsoft.com/office/officeart/2005/8/layout/default"/>
    <dgm:cxn modelId="{552505B7-7A25-4C76-A1F3-52F98BF7A109}" type="presParOf" srcId="{FC35BA3F-7167-4D6B-836D-3E95C9A7621B}" destId="{C8F8457A-9B7C-41C8-B4F7-15BF0561EE88}" srcOrd="9" destOrd="0" presId="urn:microsoft.com/office/officeart/2005/8/layout/default"/>
    <dgm:cxn modelId="{F3ED8E53-8BD5-4F53-B6DF-534957BD81CA}" type="presParOf" srcId="{FC35BA3F-7167-4D6B-836D-3E95C9A7621B}" destId="{4669753C-F7DD-48E3-BC84-FF3F2F9225B0}" srcOrd="10" destOrd="0" presId="urn:microsoft.com/office/officeart/2005/8/layout/default"/>
    <dgm:cxn modelId="{9E6E7F15-2391-4AEB-A252-7EF14DBF8CE9}" type="presParOf" srcId="{FC35BA3F-7167-4D6B-836D-3E95C9A7621B}" destId="{7838EB1E-1E0F-4FBB-9A21-EFF3D975B25A}" srcOrd="11" destOrd="0" presId="urn:microsoft.com/office/officeart/2005/8/layout/default"/>
    <dgm:cxn modelId="{08C6F4D3-CA99-492C-9654-9AD96017A632}" type="presParOf" srcId="{FC35BA3F-7167-4D6B-836D-3E95C9A7621B}" destId="{3835E8E8-7424-432F-B354-E6A36CC40EF0}"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3A50642-17EB-4AEA-ACC1-240770581C5F}"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3A549FB2-085E-48E2-A76E-F351F954A729}">
      <dgm:prSet/>
      <dgm:spPr/>
      <dgm:t>
        <a:bodyPr/>
        <a:lstStyle/>
        <a:p>
          <a:r>
            <a:rPr lang="en-GB"/>
            <a:t>Why is research and online important? It helps with multiple learning styles, and  it can help improve and upgrade your abilities in the digital world. There is a vast amount of different digital devices available for this generation whether it be home, work or play (MJ)</a:t>
          </a:r>
          <a:endParaRPr lang="en-US"/>
        </a:p>
      </dgm:t>
    </dgm:pt>
    <dgm:pt modelId="{CCDADB6B-F34C-472B-8A5A-3A80F734608C}" type="parTrans" cxnId="{001DBA2F-F03E-4E4F-841D-1685971A0C3E}">
      <dgm:prSet/>
      <dgm:spPr/>
      <dgm:t>
        <a:bodyPr/>
        <a:lstStyle/>
        <a:p>
          <a:endParaRPr lang="en-US"/>
        </a:p>
      </dgm:t>
    </dgm:pt>
    <dgm:pt modelId="{D1EA21EC-4375-4E42-B405-4945D2F6F217}" type="sibTrans" cxnId="{001DBA2F-F03E-4E4F-841D-1685971A0C3E}">
      <dgm:prSet/>
      <dgm:spPr/>
      <dgm:t>
        <a:bodyPr/>
        <a:lstStyle/>
        <a:p>
          <a:endParaRPr lang="en-US"/>
        </a:p>
      </dgm:t>
    </dgm:pt>
    <dgm:pt modelId="{ABB30B10-A9DE-4662-AF3A-98C8A4916ED4}">
      <dgm:prSet/>
      <dgm:spPr/>
      <dgm:t>
        <a:bodyPr/>
        <a:lstStyle/>
        <a:p>
          <a:r>
            <a:rPr lang="en-GB"/>
            <a:t>Research cannot be understated. Research is important to gather evidence and help us to understand what we are studying about (MS)</a:t>
          </a:r>
          <a:endParaRPr lang="en-US"/>
        </a:p>
      </dgm:t>
    </dgm:pt>
    <dgm:pt modelId="{65A09F4C-0F32-42D1-A510-287AD48BAAB6}" type="parTrans" cxnId="{92A98924-9373-4196-AC79-23B70B4D6881}">
      <dgm:prSet/>
      <dgm:spPr/>
      <dgm:t>
        <a:bodyPr/>
        <a:lstStyle/>
        <a:p>
          <a:endParaRPr lang="en-US"/>
        </a:p>
      </dgm:t>
    </dgm:pt>
    <dgm:pt modelId="{383B5228-5F55-4321-8E21-ED5F80D91603}" type="sibTrans" cxnId="{92A98924-9373-4196-AC79-23B70B4D6881}">
      <dgm:prSet/>
      <dgm:spPr/>
      <dgm:t>
        <a:bodyPr/>
        <a:lstStyle/>
        <a:p>
          <a:endParaRPr lang="en-US"/>
        </a:p>
      </dgm:t>
    </dgm:pt>
    <dgm:pt modelId="{C4E3E08A-2ED6-425D-AC39-C3630F5E8E8F}">
      <dgm:prSet/>
      <dgm:spPr/>
      <dgm:t>
        <a:bodyPr/>
        <a:lstStyle/>
        <a:p>
          <a:r>
            <a:rPr lang="en-GB"/>
            <a:t>UWTSD student consider the relevant variable of a Technology Device and to access, organise, and analyse relevant information (e.g., Laptops and tablets, smartphone, note taking apps, and data etc:) (PC)</a:t>
          </a:r>
          <a:endParaRPr lang="en-US"/>
        </a:p>
      </dgm:t>
    </dgm:pt>
    <dgm:pt modelId="{CD1CBA22-BBC9-4E37-AAB4-615B51F4DDAC}" type="parTrans" cxnId="{90812E90-3BDB-4CBE-9D72-9B3C46854CEC}">
      <dgm:prSet/>
      <dgm:spPr/>
      <dgm:t>
        <a:bodyPr/>
        <a:lstStyle/>
        <a:p>
          <a:endParaRPr lang="en-US"/>
        </a:p>
      </dgm:t>
    </dgm:pt>
    <dgm:pt modelId="{ECD6688E-F25D-4822-BF32-425AC4BFEE8C}" type="sibTrans" cxnId="{90812E90-3BDB-4CBE-9D72-9B3C46854CEC}">
      <dgm:prSet/>
      <dgm:spPr/>
      <dgm:t>
        <a:bodyPr/>
        <a:lstStyle/>
        <a:p>
          <a:endParaRPr lang="en-US"/>
        </a:p>
      </dgm:t>
    </dgm:pt>
    <dgm:pt modelId="{D242A1A9-6FE2-4EDE-BFF3-2A12961E6F40}" type="pres">
      <dgm:prSet presAssocID="{43A50642-17EB-4AEA-ACC1-240770581C5F}" presName="root" presStyleCnt="0">
        <dgm:presLayoutVars>
          <dgm:dir/>
          <dgm:resizeHandles val="exact"/>
        </dgm:presLayoutVars>
      </dgm:prSet>
      <dgm:spPr/>
    </dgm:pt>
    <dgm:pt modelId="{C7F0B835-5884-46B8-8692-D6CFE0F06257}" type="pres">
      <dgm:prSet presAssocID="{3A549FB2-085E-48E2-A76E-F351F954A729}" presName="compNode" presStyleCnt="0"/>
      <dgm:spPr/>
    </dgm:pt>
    <dgm:pt modelId="{EF0C6F29-80BA-4BC8-AFEB-D40B2CEBC5CD}" type="pres">
      <dgm:prSet presAssocID="{3A549FB2-085E-48E2-A76E-F351F954A729}" presName="bgRect" presStyleLbl="bgShp" presStyleIdx="0" presStyleCnt="3"/>
      <dgm:spPr/>
    </dgm:pt>
    <dgm:pt modelId="{43C513B1-2E01-4BA7-BB8D-121C0E9C6D0E}" type="pres">
      <dgm:prSet presAssocID="{3A549FB2-085E-48E2-A76E-F351F954A72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mputer"/>
        </a:ext>
      </dgm:extLst>
    </dgm:pt>
    <dgm:pt modelId="{4F8B38C9-B6BE-4F83-BD54-53A25C6AD09F}" type="pres">
      <dgm:prSet presAssocID="{3A549FB2-085E-48E2-A76E-F351F954A729}" presName="spaceRect" presStyleCnt="0"/>
      <dgm:spPr/>
    </dgm:pt>
    <dgm:pt modelId="{49B2967A-42F2-4DE6-B46A-163D2429A6C9}" type="pres">
      <dgm:prSet presAssocID="{3A549FB2-085E-48E2-A76E-F351F954A729}" presName="parTx" presStyleLbl="revTx" presStyleIdx="0" presStyleCnt="3">
        <dgm:presLayoutVars>
          <dgm:chMax val="0"/>
          <dgm:chPref val="0"/>
        </dgm:presLayoutVars>
      </dgm:prSet>
      <dgm:spPr/>
    </dgm:pt>
    <dgm:pt modelId="{A70C6DC3-22C5-4431-81BB-4585EFF21D4B}" type="pres">
      <dgm:prSet presAssocID="{D1EA21EC-4375-4E42-B405-4945D2F6F217}" presName="sibTrans" presStyleCnt="0"/>
      <dgm:spPr/>
    </dgm:pt>
    <dgm:pt modelId="{D4438544-FAB4-4532-9810-406F70D681BE}" type="pres">
      <dgm:prSet presAssocID="{ABB30B10-A9DE-4662-AF3A-98C8A4916ED4}" presName="compNode" presStyleCnt="0"/>
      <dgm:spPr/>
    </dgm:pt>
    <dgm:pt modelId="{4EC4CFDD-085E-476B-81A5-125B02E955D6}" type="pres">
      <dgm:prSet presAssocID="{ABB30B10-A9DE-4662-AF3A-98C8A4916ED4}" presName="bgRect" presStyleLbl="bgShp" presStyleIdx="1" presStyleCnt="3"/>
      <dgm:spPr/>
    </dgm:pt>
    <dgm:pt modelId="{2E710E8C-9D08-48B1-AE68-100B2A56FBC5}" type="pres">
      <dgm:prSet presAssocID="{ABB30B10-A9DE-4662-AF3A-98C8A4916ED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icroscope"/>
        </a:ext>
      </dgm:extLst>
    </dgm:pt>
    <dgm:pt modelId="{A185C33E-9B1A-4CED-8347-A4D2FEEEA180}" type="pres">
      <dgm:prSet presAssocID="{ABB30B10-A9DE-4662-AF3A-98C8A4916ED4}" presName="spaceRect" presStyleCnt="0"/>
      <dgm:spPr/>
    </dgm:pt>
    <dgm:pt modelId="{E0BCC025-C439-4B15-AEF6-BF396EE3E1D7}" type="pres">
      <dgm:prSet presAssocID="{ABB30B10-A9DE-4662-AF3A-98C8A4916ED4}" presName="parTx" presStyleLbl="revTx" presStyleIdx="1" presStyleCnt="3">
        <dgm:presLayoutVars>
          <dgm:chMax val="0"/>
          <dgm:chPref val="0"/>
        </dgm:presLayoutVars>
      </dgm:prSet>
      <dgm:spPr/>
    </dgm:pt>
    <dgm:pt modelId="{6901513B-C4A0-4208-8B04-AEA6568479F2}" type="pres">
      <dgm:prSet presAssocID="{383B5228-5F55-4321-8E21-ED5F80D91603}" presName="sibTrans" presStyleCnt="0"/>
      <dgm:spPr/>
    </dgm:pt>
    <dgm:pt modelId="{A75B0B88-5AFA-4423-A25C-0612BB46E05B}" type="pres">
      <dgm:prSet presAssocID="{C4E3E08A-2ED6-425D-AC39-C3630F5E8E8F}" presName="compNode" presStyleCnt="0"/>
      <dgm:spPr/>
    </dgm:pt>
    <dgm:pt modelId="{81BA2D38-18E9-4C8F-9484-9237E0F90101}" type="pres">
      <dgm:prSet presAssocID="{C4E3E08A-2ED6-425D-AC39-C3630F5E8E8F}" presName="bgRect" presStyleLbl="bgShp" presStyleIdx="2" presStyleCnt="3"/>
      <dgm:spPr/>
    </dgm:pt>
    <dgm:pt modelId="{FA6E54EF-66A8-491F-B030-22EE5310BEF6}" type="pres">
      <dgm:prSet presAssocID="{C4E3E08A-2ED6-425D-AC39-C3630F5E8E8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AC3FAF7A-FA7A-45D3-A30F-CCCFAB93A899}" type="pres">
      <dgm:prSet presAssocID="{C4E3E08A-2ED6-425D-AC39-C3630F5E8E8F}" presName="spaceRect" presStyleCnt="0"/>
      <dgm:spPr/>
    </dgm:pt>
    <dgm:pt modelId="{967813DD-80EB-4260-A019-EAECE2140432}" type="pres">
      <dgm:prSet presAssocID="{C4E3E08A-2ED6-425D-AC39-C3630F5E8E8F}" presName="parTx" presStyleLbl="revTx" presStyleIdx="2" presStyleCnt="3">
        <dgm:presLayoutVars>
          <dgm:chMax val="0"/>
          <dgm:chPref val="0"/>
        </dgm:presLayoutVars>
      </dgm:prSet>
      <dgm:spPr/>
    </dgm:pt>
  </dgm:ptLst>
  <dgm:cxnLst>
    <dgm:cxn modelId="{E33C0B11-21D4-4A70-9629-67C4A4C0B749}" type="presOf" srcId="{C4E3E08A-2ED6-425D-AC39-C3630F5E8E8F}" destId="{967813DD-80EB-4260-A019-EAECE2140432}" srcOrd="0" destOrd="0" presId="urn:microsoft.com/office/officeart/2018/2/layout/IconVerticalSolidList"/>
    <dgm:cxn modelId="{E46FCD23-B689-405C-8297-171D6E89B6AF}" type="presOf" srcId="{43A50642-17EB-4AEA-ACC1-240770581C5F}" destId="{D242A1A9-6FE2-4EDE-BFF3-2A12961E6F40}" srcOrd="0" destOrd="0" presId="urn:microsoft.com/office/officeart/2018/2/layout/IconVerticalSolidList"/>
    <dgm:cxn modelId="{92A98924-9373-4196-AC79-23B70B4D6881}" srcId="{43A50642-17EB-4AEA-ACC1-240770581C5F}" destId="{ABB30B10-A9DE-4662-AF3A-98C8A4916ED4}" srcOrd="1" destOrd="0" parTransId="{65A09F4C-0F32-42D1-A510-287AD48BAAB6}" sibTransId="{383B5228-5F55-4321-8E21-ED5F80D91603}"/>
    <dgm:cxn modelId="{001DBA2F-F03E-4E4F-841D-1685971A0C3E}" srcId="{43A50642-17EB-4AEA-ACC1-240770581C5F}" destId="{3A549FB2-085E-48E2-A76E-F351F954A729}" srcOrd="0" destOrd="0" parTransId="{CCDADB6B-F34C-472B-8A5A-3A80F734608C}" sibTransId="{D1EA21EC-4375-4E42-B405-4945D2F6F217}"/>
    <dgm:cxn modelId="{9874655D-2A37-4A0B-AF68-CDAF80CA085A}" type="presOf" srcId="{ABB30B10-A9DE-4662-AF3A-98C8A4916ED4}" destId="{E0BCC025-C439-4B15-AEF6-BF396EE3E1D7}" srcOrd="0" destOrd="0" presId="urn:microsoft.com/office/officeart/2018/2/layout/IconVerticalSolidList"/>
    <dgm:cxn modelId="{90812E90-3BDB-4CBE-9D72-9B3C46854CEC}" srcId="{43A50642-17EB-4AEA-ACC1-240770581C5F}" destId="{C4E3E08A-2ED6-425D-AC39-C3630F5E8E8F}" srcOrd="2" destOrd="0" parTransId="{CD1CBA22-BBC9-4E37-AAB4-615B51F4DDAC}" sibTransId="{ECD6688E-F25D-4822-BF32-425AC4BFEE8C}"/>
    <dgm:cxn modelId="{982265C1-147D-44D2-BC83-B7E73B5359D7}" type="presOf" srcId="{3A549FB2-085E-48E2-A76E-F351F954A729}" destId="{49B2967A-42F2-4DE6-B46A-163D2429A6C9}" srcOrd="0" destOrd="0" presId="urn:microsoft.com/office/officeart/2018/2/layout/IconVerticalSolidList"/>
    <dgm:cxn modelId="{C79DA5C7-11E8-468E-8934-A138559F54D3}" type="presParOf" srcId="{D242A1A9-6FE2-4EDE-BFF3-2A12961E6F40}" destId="{C7F0B835-5884-46B8-8692-D6CFE0F06257}" srcOrd="0" destOrd="0" presId="urn:microsoft.com/office/officeart/2018/2/layout/IconVerticalSolidList"/>
    <dgm:cxn modelId="{49426557-95DD-4EE4-B631-8D250A325C41}" type="presParOf" srcId="{C7F0B835-5884-46B8-8692-D6CFE0F06257}" destId="{EF0C6F29-80BA-4BC8-AFEB-D40B2CEBC5CD}" srcOrd="0" destOrd="0" presId="urn:microsoft.com/office/officeart/2018/2/layout/IconVerticalSolidList"/>
    <dgm:cxn modelId="{C9A209FC-E4CA-4048-99AF-A99EE09013DF}" type="presParOf" srcId="{C7F0B835-5884-46B8-8692-D6CFE0F06257}" destId="{43C513B1-2E01-4BA7-BB8D-121C0E9C6D0E}" srcOrd="1" destOrd="0" presId="urn:microsoft.com/office/officeart/2018/2/layout/IconVerticalSolidList"/>
    <dgm:cxn modelId="{B49666C1-A4B7-4874-8D74-081040CA69D8}" type="presParOf" srcId="{C7F0B835-5884-46B8-8692-D6CFE0F06257}" destId="{4F8B38C9-B6BE-4F83-BD54-53A25C6AD09F}" srcOrd="2" destOrd="0" presId="urn:microsoft.com/office/officeart/2018/2/layout/IconVerticalSolidList"/>
    <dgm:cxn modelId="{E5F041B1-6DDE-4BB9-8057-F3C14085A2AA}" type="presParOf" srcId="{C7F0B835-5884-46B8-8692-D6CFE0F06257}" destId="{49B2967A-42F2-4DE6-B46A-163D2429A6C9}" srcOrd="3" destOrd="0" presId="urn:microsoft.com/office/officeart/2018/2/layout/IconVerticalSolidList"/>
    <dgm:cxn modelId="{5447B25D-43EA-4743-B135-E19D22A3DF21}" type="presParOf" srcId="{D242A1A9-6FE2-4EDE-BFF3-2A12961E6F40}" destId="{A70C6DC3-22C5-4431-81BB-4585EFF21D4B}" srcOrd="1" destOrd="0" presId="urn:microsoft.com/office/officeart/2018/2/layout/IconVerticalSolidList"/>
    <dgm:cxn modelId="{5FD37E54-E55D-4F05-8C34-880908AAAF6E}" type="presParOf" srcId="{D242A1A9-6FE2-4EDE-BFF3-2A12961E6F40}" destId="{D4438544-FAB4-4532-9810-406F70D681BE}" srcOrd="2" destOrd="0" presId="urn:microsoft.com/office/officeart/2018/2/layout/IconVerticalSolidList"/>
    <dgm:cxn modelId="{886E7B17-120A-43B2-961C-E03EFDB141A1}" type="presParOf" srcId="{D4438544-FAB4-4532-9810-406F70D681BE}" destId="{4EC4CFDD-085E-476B-81A5-125B02E955D6}" srcOrd="0" destOrd="0" presId="urn:microsoft.com/office/officeart/2018/2/layout/IconVerticalSolidList"/>
    <dgm:cxn modelId="{0ACCEDA9-961A-4538-A769-7CAE4BABE640}" type="presParOf" srcId="{D4438544-FAB4-4532-9810-406F70D681BE}" destId="{2E710E8C-9D08-48B1-AE68-100B2A56FBC5}" srcOrd="1" destOrd="0" presId="urn:microsoft.com/office/officeart/2018/2/layout/IconVerticalSolidList"/>
    <dgm:cxn modelId="{D49EECB5-8765-469E-9A6E-A311E54EAA36}" type="presParOf" srcId="{D4438544-FAB4-4532-9810-406F70D681BE}" destId="{A185C33E-9B1A-4CED-8347-A4D2FEEEA180}" srcOrd="2" destOrd="0" presId="urn:microsoft.com/office/officeart/2018/2/layout/IconVerticalSolidList"/>
    <dgm:cxn modelId="{A8A48B1C-A959-4C6F-A162-4CC0B3D9FE33}" type="presParOf" srcId="{D4438544-FAB4-4532-9810-406F70D681BE}" destId="{E0BCC025-C439-4B15-AEF6-BF396EE3E1D7}" srcOrd="3" destOrd="0" presId="urn:microsoft.com/office/officeart/2018/2/layout/IconVerticalSolidList"/>
    <dgm:cxn modelId="{65500455-4E1E-48E8-A5C7-AFF65B028DB1}" type="presParOf" srcId="{D242A1A9-6FE2-4EDE-BFF3-2A12961E6F40}" destId="{6901513B-C4A0-4208-8B04-AEA6568479F2}" srcOrd="3" destOrd="0" presId="urn:microsoft.com/office/officeart/2018/2/layout/IconVerticalSolidList"/>
    <dgm:cxn modelId="{BA9928C4-BA49-4037-A850-4AADD4F9346C}" type="presParOf" srcId="{D242A1A9-6FE2-4EDE-BFF3-2A12961E6F40}" destId="{A75B0B88-5AFA-4423-A25C-0612BB46E05B}" srcOrd="4" destOrd="0" presId="urn:microsoft.com/office/officeart/2018/2/layout/IconVerticalSolidList"/>
    <dgm:cxn modelId="{952E28C1-24FD-4A84-9BAF-1955D24ADA2B}" type="presParOf" srcId="{A75B0B88-5AFA-4423-A25C-0612BB46E05B}" destId="{81BA2D38-18E9-4C8F-9484-9237E0F90101}" srcOrd="0" destOrd="0" presId="urn:microsoft.com/office/officeart/2018/2/layout/IconVerticalSolidList"/>
    <dgm:cxn modelId="{639E70AD-C625-4B68-89C5-9E3112ACD069}" type="presParOf" srcId="{A75B0B88-5AFA-4423-A25C-0612BB46E05B}" destId="{FA6E54EF-66A8-491F-B030-22EE5310BEF6}" srcOrd="1" destOrd="0" presId="urn:microsoft.com/office/officeart/2018/2/layout/IconVerticalSolidList"/>
    <dgm:cxn modelId="{5D028B68-3C40-4C59-861E-631DF873415D}" type="presParOf" srcId="{A75B0B88-5AFA-4423-A25C-0612BB46E05B}" destId="{AC3FAF7A-FA7A-45D3-A30F-CCCFAB93A899}" srcOrd="2" destOrd="0" presId="urn:microsoft.com/office/officeart/2018/2/layout/IconVerticalSolidList"/>
    <dgm:cxn modelId="{2881FF6D-2115-499F-85AC-A96009F39C42}" type="presParOf" srcId="{A75B0B88-5AFA-4423-A25C-0612BB46E05B}" destId="{967813DD-80EB-4260-A019-EAECE214043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54C9EF1-5031-4954-AC39-3184B8F06CF0}" type="doc">
      <dgm:prSet loTypeId="urn:microsoft.com/office/officeart/2008/layout/LinedList" loCatId="list" qsTypeId="urn:microsoft.com/office/officeart/2005/8/quickstyle/simple2" qsCatId="simple" csTypeId="urn:microsoft.com/office/officeart/2005/8/colors/accent6_2" csCatId="accent6"/>
      <dgm:spPr/>
      <dgm:t>
        <a:bodyPr/>
        <a:lstStyle/>
        <a:p>
          <a:endParaRPr lang="en-US"/>
        </a:p>
      </dgm:t>
    </dgm:pt>
    <dgm:pt modelId="{362243A9-8CED-4222-A7A0-057CA1DFA256}">
      <dgm:prSet/>
      <dgm:spPr/>
      <dgm:t>
        <a:bodyPr/>
        <a:lstStyle/>
        <a:p>
          <a:r>
            <a:rPr lang="en-GB"/>
            <a:t>Quantitative method: Question survey</a:t>
          </a:r>
          <a:endParaRPr lang="en-US"/>
        </a:p>
      </dgm:t>
    </dgm:pt>
    <dgm:pt modelId="{69CBEBB2-54EF-4FCE-84ED-B5677E0E4F46}" type="parTrans" cxnId="{E0F0DAC0-A9B7-46DD-B702-180B8256AC1F}">
      <dgm:prSet/>
      <dgm:spPr/>
      <dgm:t>
        <a:bodyPr/>
        <a:lstStyle/>
        <a:p>
          <a:endParaRPr lang="en-US"/>
        </a:p>
      </dgm:t>
    </dgm:pt>
    <dgm:pt modelId="{5C8121BA-C74C-4CE0-9731-E59DD2DFF6F0}" type="sibTrans" cxnId="{E0F0DAC0-A9B7-46DD-B702-180B8256AC1F}">
      <dgm:prSet/>
      <dgm:spPr/>
      <dgm:t>
        <a:bodyPr/>
        <a:lstStyle/>
        <a:p>
          <a:endParaRPr lang="en-US"/>
        </a:p>
      </dgm:t>
    </dgm:pt>
    <dgm:pt modelId="{2FD4D161-4418-44F1-AD1C-C5482627FCE3}">
      <dgm:prSet/>
      <dgm:spPr/>
      <dgm:t>
        <a:bodyPr/>
        <a:lstStyle/>
        <a:p>
          <a:r>
            <a:rPr lang="en-GB"/>
            <a:t>Question:</a:t>
          </a:r>
          <a:endParaRPr lang="en-US"/>
        </a:p>
      </dgm:t>
    </dgm:pt>
    <dgm:pt modelId="{7A42BEA0-14B3-43A8-8F78-A00EBAD01D33}" type="parTrans" cxnId="{1D7CE585-EEB9-40F3-A9CE-9DDEAFDCE9C4}">
      <dgm:prSet/>
      <dgm:spPr/>
      <dgm:t>
        <a:bodyPr/>
        <a:lstStyle/>
        <a:p>
          <a:endParaRPr lang="en-US"/>
        </a:p>
      </dgm:t>
    </dgm:pt>
    <dgm:pt modelId="{50EB44F4-1BD7-4AA3-90C6-D181EB700EBF}" type="sibTrans" cxnId="{1D7CE585-EEB9-40F3-A9CE-9DDEAFDCE9C4}">
      <dgm:prSet/>
      <dgm:spPr/>
      <dgm:t>
        <a:bodyPr/>
        <a:lstStyle/>
        <a:p>
          <a:endParaRPr lang="en-US"/>
        </a:p>
      </dgm:t>
    </dgm:pt>
    <dgm:pt modelId="{0447DF64-F3F4-4F45-B7DC-1A045A56E3C7}">
      <dgm:prSet/>
      <dgm:spPr/>
      <dgm:t>
        <a:bodyPr/>
        <a:lstStyle/>
        <a:p>
          <a:pPr rtl="0"/>
          <a:r>
            <a:rPr lang="en-GB"/>
            <a:t>Which Technology would you choose for your study</a:t>
          </a:r>
          <a:r>
            <a:rPr lang="en-GB">
              <a:latin typeface="Calibri Light" panose="020F0302020204030204"/>
            </a:rPr>
            <a:t> (laptop, tablets,smartphones,library)</a:t>
          </a:r>
          <a:endParaRPr lang="en-US"/>
        </a:p>
      </dgm:t>
    </dgm:pt>
    <dgm:pt modelId="{796B8068-17A2-42D0-A10A-F6461B1AA627}" type="parTrans" cxnId="{E79ABBD3-C14D-402A-9FDC-BA40808553F2}">
      <dgm:prSet/>
      <dgm:spPr/>
      <dgm:t>
        <a:bodyPr/>
        <a:lstStyle/>
        <a:p>
          <a:endParaRPr lang="en-US"/>
        </a:p>
      </dgm:t>
    </dgm:pt>
    <dgm:pt modelId="{B1705941-33E8-4956-A825-F2E839BC0F1A}" type="sibTrans" cxnId="{E79ABBD3-C14D-402A-9FDC-BA40808553F2}">
      <dgm:prSet/>
      <dgm:spPr/>
      <dgm:t>
        <a:bodyPr/>
        <a:lstStyle/>
        <a:p>
          <a:endParaRPr lang="en-US"/>
        </a:p>
      </dgm:t>
    </dgm:pt>
    <dgm:pt modelId="{8ED55EAA-3A8A-41C3-979B-DCF51258829E}">
      <dgm:prSet/>
      <dgm:spPr/>
      <dgm:t>
        <a:bodyPr/>
        <a:lstStyle/>
        <a:p>
          <a:r>
            <a:rPr lang="en-GB"/>
            <a:t>Which is most important thing about your choice</a:t>
          </a:r>
          <a:endParaRPr lang="en-US"/>
        </a:p>
      </dgm:t>
    </dgm:pt>
    <dgm:pt modelId="{04CB4A39-E815-4E63-B81E-43A141BD82FA}" type="parTrans" cxnId="{22CD6686-90BF-4254-BA83-9D791AABA4D1}">
      <dgm:prSet/>
      <dgm:spPr/>
      <dgm:t>
        <a:bodyPr/>
        <a:lstStyle/>
        <a:p>
          <a:endParaRPr lang="en-US"/>
        </a:p>
      </dgm:t>
    </dgm:pt>
    <dgm:pt modelId="{2D8B49FF-900D-4A0C-85F3-C0EB04704AAC}" type="sibTrans" cxnId="{22CD6686-90BF-4254-BA83-9D791AABA4D1}">
      <dgm:prSet/>
      <dgm:spPr/>
      <dgm:t>
        <a:bodyPr/>
        <a:lstStyle/>
        <a:p>
          <a:endParaRPr lang="en-US"/>
        </a:p>
      </dgm:t>
    </dgm:pt>
    <dgm:pt modelId="{A54EE0C5-54D3-4001-ADB1-08E4668A9B6E}">
      <dgm:prSet/>
      <dgm:spPr/>
      <dgm:t>
        <a:bodyPr/>
        <a:lstStyle/>
        <a:p>
          <a:r>
            <a:rPr lang="en-GB"/>
            <a:t>Do you need to do academic research? (Y/N)</a:t>
          </a:r>
          <a:endParaRPr lang="en-US"/>
        </a:p>
      </dgm:t>
    </dgm:pt>
    <dgm:pt modelId="{61C3A661-6A95-4E60-B7DE-DD260DDA6A8B}" type="parTrans" cxnId="{2A53C12A-35D8-4FFE-9405-05B061F8D9FC}">
      <dgm:prSet/>
      <dgm:spPr/>
      <dgm:t>
        <a:bodyPr/>
        <a:lstStyle/>
        <a:p>
          <a:endParaRPr lang="en-US"/>
        </a:p>
      </dgm:t>
    </dgm:pt>
    <dgm:pt modelId="{B26FC492-6985-4178-9F77-29F0BAC771F2}" type="sibTrans" cxnId="{2A53C12A-35D8-4FFE-9405-05B061F8D9FC}">
      <dgm:prSet/>
      <dgm:spPr/>
      <dgm:t>
        <a:bodyPr/>
        <a:lstStyle/>
        <a:p>
          <a:endParaRPr lang="en-US"/>
        </a:p>
      </dgm:t>
    </dgm:pt>
    <dgm:pt modelId="{E8AD4FE3-2545-4C69-81AB-E7AA277CBCB8}">
      <dgm:prSet/>
      <dgm:spPr/>
      <dgm:t>
        <a:bodyPr/>
        <a:lstStyle/>
        <a:p>
          <a:r>
            <a:rPr lang="en-GB"/>
            <a:t>If yes: do you do the academic research online (Y/N)</a:t>
          </a:r>
          <a:endParaRPr lang="en-US"/>
        </a:p>
      </dgm:t>
    </dgm:pt>
    <dgm:pt modelId="{C8EB998D-FA4F-4B54-A421-CC36750E3A42}" type="parTrans" cxnId="{BCA02744-6AB3-4E53-847F-874FA75F0F3A}">
      <dgm:prSet/>
      <dgm:spPr/>
      <dgm:t>
        <a:bodyPr/>
        <a:lstStyle/>
        <a:p>
          <a:endParaRPr lang="en-US"/>
        </a:p>
      </dgm:t>
    </dgm:pt>
    <dgm:pt modelId="{5AF731E1-E0F0-4E59-AE46-2C49498B260C}" type="sibTrans" cxnId="{BCA02744-6AB3-4E53-847F-874FA75F0F3A}">
      <dgm:prSet/>
      <dgm:spPr/>
      <dgm:t>
        <a:bodyPr/>
        <a:lstStyle/>
        <a:p>
          <a:endParaRPr lang="en-US"/>
        </a:p>
      </dgm:t>
    </dgm:pt>
    <dgm:pt modelId="{D9D14E0D-49CD-487E-ACB9-2AAA76356416}">
      <dgm:prSet/>
      <dgm:spPr/>
      <dgm:t>
        <a:bodyPr/>
        <a:lstStyle/>
        <a:p>
          <a:r>
            <a:rPr lang="en-GB"/>
            <a:t>Do you find academic research online important to your studies (Y/N)</a:t>
          </a:r>
          <a:endParaRPr lang="en-US"/>
        </a:p>
      </dgm:t>
    </dgm:pt>
    <dgm:pt modelId="{3762411C-4E9F-456C-88BA-48ED0A2E9D6B}" type="parTrans" cxnId="{A25BE563-F6A2-4943-879E-0B5C4C3B0FEA}">
      <dgm:prSet/>
      <dgm:spPr/>
      <dgm:t>
        <a:bodyPr/>
        <a:lstStyle/>
        <a:p>
          <a:endParaRPr lang="en-US"/>
        </a:p>
      </dgm:t>
    </dgm:pt>
    <dgm:pt modelId="{2B4D8CA6-B710-43B2-9639-305323A631E7}" type="sibTrans" cxnId="{A25BE563-F6A2-4943-879E-0B5C4C3B0FEA}">
      <dgm:prSet/>
      <dgm:spPr/>
      <dgm:t>
        <a:bodyPr/>
        <a:lstStyle/>
        <a:p>
          <a:endParaRPr lang="en-US"/>
        </a:p>
      </dgm:t>
    </dgm:pt>
    <dgm:pt modelId="{F67A6CDB-33CE-4FA6-9ED5-654329BC8465}">
      <dgm:prSet phldr="0"/>
      <dgm:spPr/>
      <dgm:t>
        <a:bodyPr/>
        <a:lstStyle/>
        <a:p>
          <a:pPr rtl="0"/>
          <a:r>
            <a:rPr lang="en-GB">
              <a:latin typeface="Calibri Light" panose="020F0302020204030204"/>
            </a:rPr>
            <a:t>Do you find google scholar helpful (Y/N)</a:t>
          </a:r>
          <a:endParaRPr lang="en-GB"/>
        </a:p>
      </dgm:t>
    </dgm:pt>
    <dgm:pt modelId="{8F94C893-1583-42CA-A316-30D137582AF4}" type="parTrans" cxnId="{DC13C3D4-0A20-44B8-BC5C-DDB66304F409}">
      <dgm:prSet/>
      <dgm:spPr/>
      <dgm:t>
        <a:bodyPr/>
        <a:lstStyle/>
        <a:p>
          <a:endParaRPr lang="en-US"/>
        </a:p>
      </dgm:t>
    </dgm:pt>
    <dgm:pt modelId="{972E60F8-65D8-419F-928C-FD96F8480220}" type="sibTrans" cxnId="{DC13C3D4-0A20-44B8-BC5C-DDB66304F409}">
      <dgm:prSet/>
      <dgm:spPr/>
      <dgm:t>
        <a:bodyPr/>
        <a:lstStyle/>
        <a:p>
          <a:endParaRPr lang="en-US"/>
        </a:p>
      </dgm:t>
    </dgm:pt>
    <dgm:pt modelId="{30979E4D-A860-40C4-B8A5-9F9641B515F3}">
      <dgm:prSet/>
      <dgm:spPr/>
      <dgm:t>
        <a:bodyPr/>
        <a:lstStyle/>
        <a:p>
          <a:r>
            <a:rPr lang="en-GB"/>
            <a:t>Would you agree digital skill are important? </a:t>
          </a:r>
          <a:endParaRPr lang="en-US"/>
        </a:p>
      </dgm:t>
    </dgm:pt>
    <dgm:pt modelId="{7DCFBF7B-407F-4026-8230-D79B7E929118}" type="parTrans" cxnId="{B1C5FC65-9A86-4535-B951-B4B992ABECA4}">
      <dgm:prSet/>
      <dgm:spPr/>
      <dgm:t>
        <a:bodyPr/>
        <a:lstStyle/>
        <a:p>
          <a:endParaRPr lang="en-US"/>
        </a:p>
      </dgm:t>
    </dgm:pt>
    <dgm:pt modelId="{BA205CF0-0D3A-40F3-A6E9-FEC0DBF0C319}" type="sibTrans" cxnId="{B1C5FC65-9A86-4535-B951-B4B992ABECA4}">
      <dgm:prSet/>
      <dgm:spPr/>
      <dgm:t>
        <a:bodyPr/>
        <a:lstStyle/>
        <a:p>
          <a:endParaRPr lang="en-US"/>
        </a:p>
      </dgm:t>
    </dgm:pt>
    <dgm:pt modelId="{7CCEB2BD-1948-4B23-9607-3C56DBAAE19F}">
      <dgm:prSet/>
      <dgm:spPr/>
      <dgm:t>
        <a:bodyPr/>
        <a:lstStyle/>
        <a:p>
          <a:r>
            <a:rPr lang="en-GB"/>
            <a:t>Gender (F/M)</a:t>
          </a:r>
          <a:endParaRPr lang="en-US"/>
        </a:p>
      </dgm:t>
    </dgm:pt>
    <dgm:pt modelId="{AF937433-0280-474A-BB7F-D9447F49487F}" type="parTrans" cxnId="{CE4F1630-A02E-480E-8B75-3CB416E24EB3}">
      <dgm:prSet/>
      <dgm:spPr/>
      <dgm:t>
        <a:bodyPr/>
        <a:lstStyle/>
        <a:p>
          <a:endParaRPr lang="en-US"/>
        </a:p>
      </dgm:t>
    </dgm:pt>
    <dgm:pt modelId="{F2409494-2921-4311-B062-C804A4FB44EA}" type="sibTrans" cxnId="{CE4F1630-A02E-480E-8B75-3CB416E24EB3}">
      <dgm:prSet/>
      <dgm:spPr/>
      <dgm:t>
        <a:bodyPr/>
        <a:lstStyle/>
        <a:p>
          <a:endParaRPr lang="en-US"/>
        </a:p>
      </dgm:t>
    </dgm:pt>
    <dgm:pt modelId="{36526CA8-9E51-49D7-9377-919CA95A42F7}">
      <dgm:prSet/>
      <dgm:spPr/>
      <dgm:t>
        <a:bodyPr/>
        <a:lstStyle/>
        <a:p>
          <a:r>
            <a:rPr lang="en-GB"/>
            <a:t>AGE</a:t>
          </a:r>
          <a:endParaRPr lang="en-US"/>
        </a:p>
      </dgm:t>
    </dgm:pt>
    <dgm:pt modelId="{24BF2680-6601-4FAD-85B6-1101594B7D35}" type="parTrans" cxnId="{D71D2BD4-6F19-4332-9737-69D7EAC01DE1}">
      <dgm:prSet/>
      <dgm:spPr/>
      <dgm:t>
        <a:bodyPr/>
        <a:lstStyle/>
        <a:p>
          <a:endParaRPr lang="en-US"/>
        </a:p>
      </dgm:t>
    </dgm:pt>
    <dgm:pt modelId="{9F1B2803-6594-4245-AF77-8AD00852919A}" type="sibTrans" cxnId="{D71D2BD4-6F19-4332-9737-69D7EAC01DE1}">
      <dgm:prSet/>
      <dgm:spPr/>
      <dgm:t>
        <a:bodyPr/>
        <a:lstStyle/>
        <a:p>
          <a:endParaRPr lang="en-US"/>
        </a:p>
      </dgm:t>
    </dgm:pt>
    <dgm:pt modelId="{8410395B-8AE9-4380-8CDE-5C008E4F285C}" type="pres">
      <dgm:prSet presAssocID="{354C9EF1-5031-4954-AC39-3184B8F06CF0}" presName="vert0" presStyleCnt="0">
        <dgm:presLayoutVars>
          <dgm:dir/>
          <dgm:animOne val="branch"/>
          <dgm:animLvl val="lvl"/>
        </dgm:presLayoutVars>
      </dgm:prSet>
      <dgm:spPr/>
    </dgm:pt>
    <dgm:pt modelId="{C2B29BA2-DA47-4941-8A57-AA5E995C6404}" type="pres">
      <dgm:prSet presAssocID="{362243A9-8CED-4222-A7A0-057CA1DFA256}" presName="thickLine" presStyleLbl="alignNode1" presStyleIdx="0" presStyleCnt="11"/>
      <dgm:spPr/>
    </dgm:pt>
    <dgm:pt modelId="{33FD9E03-61D3-4E62-BFC3-5FD91D98C8D8}" type="pres">
      <dgm:prSet presAssocID="{362243A9-8CED-4222-A7A0-057CA1DFA256}" presName="horz1" presStyleCnt="0"/>
      <dgm:spPr/>
    </dgm:pt>
    <dgm:pt modelId="{9EA09771-C34E-4E72-8C4C-B9A3C0B3B810}" type="pres">
      <dgm:prSet presAssocID="{362243A9-8CED-4222-A7A0-057CA1DFA256}" presName="tx1" presStyleLbl="revTx" presStyleIdx="0" presStyleCnt="11"/>
      <dgm:spPr/>
    </dgm:pt>
    <dgm:pt modelId="{1E50317D-4D9C-4246-A2A4-5B5FE2564B03}" type="pres">
      <dgm:prSet presAssocID="{362243A9-8CED-4222-A7A0-057CA1DFA256}" presName="vert1" presStyleCnt="0"/>
      <dgm:spPr/>
    </dgm:pt>
    <dgm:pt modelId="{FC746E49-CC54-44B0-A1CB-AD01B40418D9}" type="pres">
      <dgm:prSet presAssocID="{2FD4D161-4418-44F1-AD1C-C5482627FCE3}" presName="thickLine" presStyleLbl="alignNode1" presStyleIdx="1" presStyleCnt="11"/>
      <dgm:spPr/>
    </dgm:pt>
    <dgm:pt modelId="{3A75EC59-9519-4E53-ABF5-A53E7900EC33}" type="pres">
      <dgm:prSet presAssocID="{2FD4D161-4418-44F1-AD1C-C5482627FCE3}" presName="horz1" presStyleCnt="0"/>
      <dgm:spPr/>
    </dgm:pt>
    <dgm:pt modelId="{79084802-2FA7-4E39-8369-B98747B4E4B5}" type="pres">
      <dgm:prSet presAssocID="{2FD4D161-4418-44F1-AD1C-C5482627FCE3}" presName="tx1" presStyleLbl="revTx" presStyleIdx="1" presStyleCnt="11"/>
      <dgm:spPr/>
    </dgm:pt>
    <dgm:pt modelId="{F0DA0D61-72B4-482B-879C-DB504EF31577}" type="pres">
      <dgm:prSet presAssocID="{2FD4D161-4418-44F1-AD1C-C5482627FCE3}" presName="vert1" presStyleCnt="0"/>
      <dgm:spPr/>
    </dgm:pt>
    <dgm:pt modelId="{F408AF14-4713-4F76-8B79-ABAABABAC449}" type="pres">
      <dgm:prSet presAssocID="{0447DF64-F3F4-4F45-B7DC-1A045A56E3C7}" presName="thickLine" presStyleLbl="alignNode1" presStyleIdx="2" presStyleCnt="11"/>
      <dgm:spPr/>
    </dgm:pt>
    <dgm:pt modelId="{4640B3F0-AC86-4129-BB25-B6643ADD9436}" type="pres">
      <dgm:prSet presAssocID="{0447DF64-F3F4-4F45-B7DC-1A045A56E3C7}" presName="horz1" presStyleCnt="0"/>
      <dgm:spPr/>
    </dgm:pt>
    <dgm:pt modelId="{7976A3D2-57F2-4616-9131-E99361711405}" type="pres">
      <dgm:prSet presAssocID="{0447DF64-F3F4-4F45-B7DC-1A045A56E3C7}" presName="tx1" presStyleLbl="revTx" presStyleIdx="2" presStyleCnt="11"/>
      <dgm:spPr/>
    </dgm:pt>
    <dgm:pt modelId="{033B74E6-A383-4B50-8BF7-4967ABDBA5E7}" type="pres">
      <dgm:prSet presAssocID="{0447DF64-F3F4-4F45-B7DC-1A045A56E3C7}" presName="vert1" presStyleCnt="0"/>
      <dgm:spPr/>
    </dgm:pt>
    <dgm:pt modelId="{12ABD48B-4036-412A-864A-5321BB273D6F}" type="pres">
      <dgm:prSet presAssocID="{8ED55EAA-3A8A-41C3-979B-DCF51258829E}" presName="thickLine" presStyleLbl="alignNode1" presStyleIdx="3" presStyleCnt="11"/>
      <dgm:spPr/>
    </dgm:pt>
    <dgm:pt modelId="{17D89623-C5B2-4047-96A0-9695D177AF65}" type="pres">
      <dgm:prSet presAssocID="{8ED55EAA-3A8A-41C3-979B-DCF51258829E}" presName="horz1" presStyleCnt="0"/>
      <dgm:spPr/>
    </dgm:pt>
    <dgm:pt modelId="{1A94EF1C-C925-4E2D-BFA3-A72AF3E9B291}" type="pres">
      <dgm:prSet presAssocID="{8ED55EAA-3A8A-41C3-979B-DCF51258829E}" presName="tx1" presStyleLbl="revTx" presStyleIdx="3" presStyleCnt="11"/>
      <dgm:spPr/>
    </dgm:pt>
    <dgm:pt modelId="{33421727-84C7-47F4-8A05-694633DB7306}" type="pres">
      <dgm:prSet presAssocID="{8ED55EAA-3A8A-41C3-979B-DCF51258829E}" presName="vert1" presStyleCnt="0"/>
      <dgm:spPr/>
    </dgm:pt>
    <dgm:pt modelId="{1139401C-8682-4838-8EFD-E4738DEF2AA7}" type="pres">
      <dgm:prSet presAssocID="{A54EE0C5-54D3-4001-ADB1-08E4668A9B6E}" presName="thickLine" presStyleLbl="alignNode1" presStyleIdx="4" presStyleCnt="11"/>
      <dgm:spPr/>
    </dgm:pt>
    <dgm:pt modelId="{C1F308F0-6803-4651-988E-98823A8B3D76}" type="pres">
      <dgm:prSet presAssocID="{A54EE0C5-54D3-4001-ADB1-08E4668A9B6E}" presName="horz1" presStyleCnt="0"/>
      <dgm:spPr/>
    </dgm:pt>
    <dgm:pt modelId="{495194AA-070F-40A3-9ACB-862BF7F085E9}" type="pres">
      <dgm:prSet presAssocID="{A54EE0C5-54D3-4001-ADB1-08E4668A9B6E}" presName="tx1" presStyleLbl="revTx" presStyleIdx="4" presStyleCnt="11"/>
      <dgm:spPr/>
    </dgm:pt>
    <dgm:pt modelId="{8F583754-DDD5-4319-9BB5-30F5C6851C91}" type="pres">
      <dgm:prSet presAssocID="{A54EE0C5-54D3-4001-ADB1-08E4668A9B6E}" presName="vert1" presStyleCnt="0"/>
      <dgm:spPr/>
    </dgm:pt>
    <dgm:pt modelId="{ABB4D20F-666C-41D4-9003-4AB36622E3C1}" type="pres">
      <dgm:prSet presAssocID="{E8AD4FE3-2545-4C69-81AB-E7AA277CBCB8}" presName="thickLine" presStyleLbl="alignNode1" presStyleIdx="5" presStyleCnt="11"/>
      <dgm:spPr/>
    </dgm:pt>
    <dgm:pt modelId="{710C55EC-DF25-49FA-A48F-7BBCF88A1105}" type="pres">
      <dgm:prSet presAssocID="{E8AD4FE3-2545-4C69-81AB-E7AA277CBCB8}" presName="horz1" presStyleCnt="0"/>
      <dgm:spPr/>
    </dgm:pt>
    <dgm:pt modelId="{6C78C059-716E-4418-8D3B-AA9B27265B16}" type="pres">
      <dgm:prSet presAssocID="{E8AD4FE3-2545-4C69-81AB-E7AA277CBCB8}" presName="tx1" presStyleLbl="revTx" presStyleIdx="5" presStyleCnt="11"/>
      <dgm:spPr/>
    </dgm:pt>
    <dgm:pt modelId="{A6CD5357-118A-4C04-8D39-B14B3B80329D}" type="pres">
      <dgm:prSet presAssocID="{E8AD4FE3-2545-4C69-81AB-E7AA277CBCB8}" presName="vert1" presStyleCnt="0"/>
      <dgm:spPr/>
    </dgm:pt>
    <dgm:pt modelId="{ED3A0125-FA80-42C6-BD6B-55B2B9718544}" type="pres">
      <dgm:prSet presAssocID="{D9D14E0D-49CD-487E-ACB9-2AAA76356416}" presName="thickLine" presStyleLbl="alignNode1" presStyleIdx="6" presStyleCnt="11"/>
      <dgm:spPr/>
    </dgm:pt>
    <dgm:pt modelId="{34A0A6B6-F297-4B45-8305-BBAD9D6079E3}" type="pres">
      <dgm:prSet presAssocID="{D9D14E0D-49CD-487E-ACB9-2AAA76356416}" presName="horz1" presStyleCnt="0"/>
      <dgm:spPr/>
    </dgm:pt>
    <dgm:pt modelId="{E90809F8-905C-464C-B6AB-C4D23FA235F0}" type="pres">
      <dgm:prSet presAssocID="{D9D14E0D-49CD-487E-ACB9-2AAA76356416}" presName="tx1" presStyleLbl="revTx" presStyleIdx="6" presStyleCnt="11"/>
      <dgm:spPr/>
    </dgm:pt>
    <dgm:pt modelId="{32039662-1116-4ACC-9330-237F095FE373}" type="pres">
      <dgm:prSet presAssocID="{D9D14E0D-49CD-487E-ACB9-2AAA76356416}" presName="vert1" presStyleCnt="0"/>
      <dgm:spPr/>
    </dgm:pt>
    <dgm:pt modelId="{26096113-29DC-4E37-8ACD-6DCB4421CFCD}" type="pres">
      <dgm:prSet presAssocID="{F67A6CDB-33CE-4FA6-9ED5-654329BC8465}" presName="thickLine" presStyleLbl="alignNode1" presStyleIdx="7" presStyleCnt="11"/>
      <dgm:spPr/>
    </dgm:pt>
    <dgm:pt modelId="{B2613598-77ED-41B7-8975-B3B2990CD95B}" type="pres">
      <dgm:prSet presAssocID="{F67A6CDB-33CE-4FA6-9ED5-654329BC8465}" presName="horz1" presStyleCnt="0"/>
      <dgm:spPr/>
    </dgm:pt>
    <dgm:pt modelId="{A818F2B7-D87F-467C-B477-60171F3201FC}" type="pres">
      <dgm:prSet presAssocID="{F67A6CDB-33CE-4FA6-9ED5-654329BC8465}" presName="tx1" presStyleLbl="revTx" presStyleIdx="7" presStyleCnt="11"/>
      <dgm:spPr/>
    </dgm:pt>
    <dgm:pt modelId="{2CB546C7-1E5A-4D92-A05E-E70640E15A72}" type="pres">
      <dgm:prSet presAssocID="{F67A6CDB-33CE-4FA6-9ED5-654329BC8465}" presName="vert1" presStyleCnt="0"/>
      <dgm:spPr/>
    </dgm:pt>
    <dgm:pt modelId="{6477B7E3-0F51-43C8-B19B-7DC3C3B27394}" type="pres">
      <dgm:prSet presAssocID="{30979E4D-A860-40C4-B8A5-9F9641B515F3}" presName="thickLine" presStyleLbl="alignNode1" presStyleIdx="8" presStyleCnt="11"/>
      <dgm:spPr/>
    </dgm:pt>
    <dgm:pt modelId="{5E4B96F1-4C98-4BAF-9A76-013B5A008FD9}" type="pres">
      <dgm:prSet presAssocID="{30979E4D-A860-40C4-B8A5-9F9641B515F3}" presName="horz1" presStyleCnt="0"/>
      <dgm:spPr/>
    </dgm:pt>
    <dgm:pt modelId="{06D9F623-4355-4307-A166-3844C1633844}" type="pres">
      <dgm:prSet presAssocID="{30979E4D-A860-40C4-B8A5-9F9641B515F3}" presName="tx1" presStyleLbl="revTx" presStyleIdx="8" presStyleCnt="11"/>
      <dgm:spPr/>
    </dgm:pt>
    <dgm:pt modelId="{1A32DF83-E59E-4AD2-AB4A-806EC25D61F3}" type="pres">
      <dgm:prSet presAssocID="{30979E4D-A860-40C4-B8A5-9F9641B515F3}" presName="vert1" presStyleCnt="0"/>
      <dgm:spPr/>
    </dgm:pt>
    <dgm:pt modelId="{A1A922B3-9950-445A-B826-0A29CA8E6F7A}" type="pres">
      <dgm:prSet presAssocID="{7CCEB2BD-1948-4B23-9607-3C56DBAAE19F}" presName="thickLine" presStyleLbl="alignNode1" presStyleIdx="9" presStyleCnt="11"/>
      <dgm:spPr/>
    </dgm:pt>
    <dgm:pt modelId="{2585F56A-F4D0-48C0-AB5D-7D9CCE2C965B}" type="pres">
      <dgm:prSet presAssocID="{7CCEB2BD-1948-4B23-9607-3C56DBAAE19F}" presName="horz1" presStyleCnt="0"/>
      <dgm:spPr/>
    </dgm:pt>
    <dgm:pt modelId="{7A2784A4-9F19-4336-A271-F0758D96A599}" type="pres">
      <dgm:prSet presAssocID="{7CCEB2BD-1948-4B23-9607-3C56DBAAE19F}" presName="tx1" presStyleLbl="revTx" presStyleIdx="9" presStyleCnt="11"/>
      <dgm:spPr/>
    </dgm:pt>
    <dgm:pt modelId="{D605A72B-8936-45A3-879B-DF0340F82198}" type="pres">
      <dgm:prSet presAssocID="{7CCEB2BD-1948-4B23-9607-3C56DBAAE19F}" presName="vert1" presStyleCnt="0"/>
      <dgm:spPr/>
    </dgm:pt>
    <dgm:pt modelId="{922B1310-80DA-4439-B24B-837736492539}" type="pres">
      <dgm:prSet presAssocID="{36526CA8-9E51-49D7-9377-919CA95A42F7}" presName="thickLine" presStyleLbl="alignNode1" presStyleIdx="10" presStyleCnt="11"/>
      <dgm:spPr/>
    </dgm:pt>
    <dgm:pt modelId="{3C9F4046-A48A-4504-9611-CBF68279AABE}" type="pres">
      <dgm:prSet presAssocID="{36526CA8-9E51-49D7-9377-919CA95A42F7}" presName="horz1" presStyleCnt="0"/>
      <dgm:spPr/>
    </dgm:pt>
    <dgm:pt modelId="{9600C382-35F2-4350-AAEF-EA8203A843EE}" type="pres">
      <dgm:prSet presAssocID="{36526CA8-9E51-49D7-9377-919CA95A42F7}" presName="tx1" presStyleLbl="revTx" presStyleIdx="10" presStyleCnt="11"/>
      <dgm:spPr/>
    </dgm:pt>
    <dgm:pt modelId="{F8451425-79E9-429F-AAC2-863C15FA26DB}" type="pres">
      <dgm:prSet presAssocID="{36526CA8-9E51-49D7-9377-919CA95A42F7}" presName="vert1" presStyleCnt="0"/>
      <dgm:spPr/>
    </dgm:pt>
  </dgm:ptLst>
  <dgm:cxnLst>
    <dgm:cxn modelId="{5D398624-B7B7-477B-9D3A-EFB37EEF0A61}" type="presOf" srcId="{7CCEB2BD-1948-4B23-9607-3C56DBAAE19F}" destId="{7A2784A4-9F19-4336-A271-F0758D96A599}" srcOrd="0" destOrd="0" presId="urn:microsoft.com/office/officeart/2008/layout/LinedList"/>
    <dgm:cxn modelId="{2A53C12A-35D8-4FFE-9405-05B061F8D9FC}" srcId="{354C9EF1-5031-4954-AC39-3184B8F06CF0}" destId="{A54EE0C5-54D3-4001-ADB1-08E4668A9B6E}" srcOrd="4" destOrd="0" parTransId="{61C3A661-6A95-4E60-B7DE-DD260DDA6A8B}" sibTransId="{B26FC492-6985-4178-9F77-29F0BAC771F2}"/>
    <dgm:cxn modelId="{CE4F1630-A02E-480E-8B75-3CB416E24EB3}" srcId="{354C9EF1-5031-4954-AC39-3184B8F06CF0}" destId="{7CCEB2BD-1948-4B23-9607-3C56DBAAE19F}" srcOrd="9" destOrd="0" parTransId="{AF937433-0280-474A-BB7F-D9447F49487F}" sibTransId="{F2409494-2921-4311-B062-C804A4FB44EA}"/>
    <dgm:cxn modelId="{AE0BD541-F493-4D0D-A298-5BCE599C9702}" type="presOf" srcId="{36526CA8-9E51-49D7-9377-919CA95A42F7}" destId="{9600C382-35F2-4350-AAEF-EA8203A843EE}" srcOrd="0" destOrd="0" presId="urn:microsoft.com/office/officeart/2008/layout/LinedList"/>
    <dgm:cxn modelId="{211CDE42-23C4-47E9-A11A-5AF741AC61BC}" type="presOf" srcId="{30979E4D-A860-40C4-B8A5-9F9641B515F3}" destId="{06D9F623-4355-4307-A166-3844C1633844}" srcOrd="0" destOrd="0" presId="urn:microsoft.com/office/officeart/2008/layout/LinedList"/>
    <dgm:cxn modelId="{A25BE563-F6A2-4943-879E-0B5C4C3B0FEA}" srcId="{354C9EF1-5031-4954-AC39-3184B8F06CF0}" destId="{D9D14E0D-49CD-487E-ACB9-2AAA76356416}" srcOrd="6" destOrd="0" parTransId="{3762411C-4E9F-456C-88BA-48ED0A2E9D6B}" sibTransId="{2B4D8CA6-B710-43B2-9639-305323A631E7}"/>
    <dgm:cxn modelId="{BCA02744-6AB3-4E53-847F-874FA75F0F3A}" srcId="{354C9EF1-5031-4954-AC39-3184B8F06CF0}" destId="{E8AD4FE3-2545-4C69-81AB-E7AA277CBCB8}" srcOrd="5" destOrd="0" parTransId="{C8EB998D-FA4F-4B54-A421-CC36750E3A42}" sibTransId="{5AF731E1-E0F0-4E59-AE46-2C49498B260C}"/>
    <dgm:cxn modelId="{CB5EB445-AAFC-4590-BE90-3EAC803EC42B}" type="presOf" srcId="{A54EE0C5-54D3-4001-ADB1-08E4668A9B6E}" destId="{495194AA-070F-40A3-9ACB-862BF7F085E9}" srcOrd="0" destOrd="0" presId="urn:microsoft.com/office/officeart/2008/layout/LinedList"/>
    <dgm:cxn modelId="{B1C5FC65-9A86-4535-B951-B4B992ABECA4}" srcId="{354C9EF1-5031-4954-AC39-3184B8F06CF0}" destId="{30979E4D-A860-40C4-B8A5-9F9641B515F3}" srcOrd="8" destOrd="0" parTransId="{7DCFBF7B-407F-4026-8230-D79B7E929118}" sibTransId="{BA205CF0-0D3A-40F3-A6E9-FEC0DBF0C319}"/>
    <dgm:cxn modelId="{32496F4C-04CE-4905-90F9-1A091F7166A7}" type="presOf" srcId="{E8AD4FE3-2545-4C69-81AB-E7AA277CBCB8}" destId="{6C78C059-716E-4418-8D3B-AA9B27265B16}" srcOrd="0" destOrd="0" presId="urn:microsoft.com/office/officeart/2008/layout/LinedList"/>
    <dgm:cxn modelId="{1D7CE585-EEB9-40F3-A9CE-9DDEAFDCE9C4}" srcId="{354C9EF1-5031-4954-AC39-3184B8F06CF0}" destId="{2FD4D161-4418-44F1-AD1C-C5482627FCE3}" srcOrd="1" destOrd="0" parTransId="{7A42BEA0-14B3-43A8-8F78-A00EBAD01D33}" sibTransId="{50EB44F4-1BD7-4AA3-90C6-D181EB700EBF}"/>
    <dgm:cxn modelId="{22CD6686-90BF-4254-BA83-9D791AABA4D1}" srcId="{354C9EF1-5031-4954-AC39-3184B8F06CF0}" destId="{8ED55EAA-3A8A-41C3-979B-DCF51258829E}" srcOrd="3" destOrd="0" parTransId="{04CB4A39-E815-4E63-B81E-43A141BD82FA}" sibTransId="{2D8B49FF-900D-4A0C-85F3-C0EB04704AAC}"/>
    <dgm:cxn modelId="{6E4EB09F-CBE1-4FFD-B746-7E9D6400BA7B}" type="presOf" srcId="{8ED55EAA-3A8A-41C3-979B-DCF51258829E}" destId="{1A94EF1C-C925-4E2D-BFA3-A72AF3E9B291}" srcOrd="0" destOrd="0" presId="urn:microsoft.com/office/officeart/2008/layout/LinedList"/>
    <dgm:cxn modelId="{E0F0DAC0-A9B7-46DD-B702-180B8256AC1F}" srcId="{354C9EF1-5031-4954-AC39-3184B8F06CF0}" destId="{362243A9-8CED-4222-A7A0-057CA1DFA256}" srcOrd="0" destOrd="0" parTransId="{69CBEBB2-54EF-4FCE-84ED-B5677E0E4F46}" sibTransId="{5C8121BA-C74C-4CE0-9731-E59DD2DFF6F0}"/>
    <dgm:cxn modelId="{8E9DAEC1-4617-46E3-B251-E3EAF4E5B3C4}" type="presOf" srcId="{2FD4D161-4418-44F1-AD1C-C5482627FCE3}" destId="{79084802-2FA7-4E39-8369-B98747B4E4B5}" srcOrd="0" destOrd="0" presId="urn:microsoft.com/office/officeart/2008/layout/LinedList"/>
    <dgm:cxn modelId="{25F200C6-A2E0-4263-B368-F9F5F75C5634}" type="presOf" srcId="{362243A9-8CED-4222-A7A0-057CA1DFA256}" destId="{9EA09771-C34E-4E72-8C4C-B9A3C0B3B810}" srcOrd="0" destOrd="0" presId="urn:microsoft.com/office/officeart/2008/layout/LinedList"/>
    <dgm:cxn modelId="{042348C7-8F59-4261-AC68-9BEF86B1EB8B}" type="presOf" srcId="{0447DF64-F3F4-4F45-B7DC-1A045A56E3C7}" destId="{7976A3D2-57F2-4616-9131-E99361711405}" srcOrd="0" destOrd="0" presId="urn:microsoft.com/office/officeart/2008/layout/LinedList"/>
    <dgm:cxn modelId="{E79ABBD3-C14D-402A-9FDC-BA40808553F2}" srcId="{354C9EF1-5031-4954-AC39-3184B8F06CF0}" destId="{0447DF64-F3F4-4F45-B7DC-1A045A56E3C7}" srcOrd="2" destOrd="0" parTransId="{796B8068-17A2-42D0-A10A-F6461B1AA627}" sibTransId="{B1705941-33E8-4956-A825-F2E839BC0F1A}"/>
    <dgm:cxn modelId="{D71D2BD4-6F19-4332-9737-69D7EAC01DE1}" srcId="{354C9EF1-5031-4954-AC39-3184B8F06CF0}" destId="{36526CA8-9E51-49D7-9377-919CA95A42F7}" srcOrd="10" destOrd="0" parTransId="{24BF2680-6601-4FAD-85B6-1101594B7D35}" sibTransId="{9F1B2803-6594-4245-AF77-8AD00852919A}"/>
    <dgm:cxn modelId="{DC13C3D4-0A20-44B8-BC5C-DDB66304F409}" srcId="{354C9EF1-5031-4954-AC39-3184B8F06CF0}" destId="{F67A6CDB-33CE-4FA6-9ED5-654329BC8465}" srcOrd="7" destOrd="0" parTransId="{8F94C893-1583-42CA-A316-30D137582AF4}" sibTransId="{972E60F8-65D8-419F-928C-FD96F8480220}"/>
    <dgm:cxn modelId="{8CD835DA-2E83-4CE3-BD6C-1E0F1316F0C5}" type="presOf" srcId="{D9D14E0D-49CD-487E-ACB9-2AAA76356416}" destId="{E90809F8-905C-464C-B6AB-C4D23FA235F0}" srcOrd="0" destOrd="0" presId="urn:microsoft.com/office/officeart/2008/layout/LinedList"/>
    <dgm:cxn modelId="{D8DDC5DA-7F56-4D4E-9A7D-02DC0A1FC85C}" type="presOf" srcId="{F67A6CDB-33CE-4FA6-9ED5-654329BC8465}" destId="{A818F2B7-D87F-467C-B477-60171F3201FC}" srcOrd="0" destOrd="0" presId="urn:microsoft.com/office/officeart/2008/layout/LinedList"/>
    <dgm:cxn modelId="{1834EAE5-3539-43A0-86B0-73D4B88BC58E}" type="presOf" srcId="{354C9EF1-5031-4954-AC39-3184B8F06CF0}" destId="{8410395B-8AE9-4380-8CDE-5C008E4F285C}" srcOrd="0" destOrd="0" presId="urn:microsoft.com/office/officeart/2008/layout/LinedList"/>
    <dgm:cxn modelId="{1C8D5F4A-6948-4EE9-8F94-8828C94CFBA4}" type="presParOf" srcId="{8410395B-8AE9-4380-8CDE-5C008E4F285C}" destId="{C2B29BA2-DA47-4941-8A57-AA5E995C6404}" srcOrd="0" destOrd="0" presId="urn:microsoft.com/office/officeart/2008/layout/LinedList"/>
    <dgm:cxn modelId="{64E4FA00-29C6-48F8-9044-E5D5919B900A}" type="presParOf" srcId="{8410395B-8AE9-4380-8CDE-5C008E4F285C}" destId="{33FD9E03-61D3-4E62-BFC3-5FD91D98C8D8}" srcOrd="1" destOrd="0" presId="urn:microsoft.com/office/officeart/2008/layout/LinedList"/>
    <dgm:cxn modelId="{FB42251F-1DD7-4FFF-8171-54070160D00F}" type="presParOf" srcId="{33FD9E03-61D3-4E62-BFC3-5FD91D98C8D8}" destId="{9EA09771-C34E-4E72-8C4C-B9A3C0B3B810}" srcOrd="0" destOrd="0" presId="urn:microsoft.com/office/officeart/2008/layout/LinedList"/>
    <dgm:cxn modelId="{58CC35BB-E11C-407B-9EDE-A31C29416EF2}" type="presParOf" srcId="{33FD9E03-61D3-4E62-BFC3-5FD91D98C8D8}" destId="{1E50317D-4D9C-4246-A2A4-5B5FE2564B03}" srcOrd="1" destOrd="0" presId="urn:microsoft.com/office/officeart/2008/layout/LinedList"/>
    <dgm:cxn modelId="{8D5B8138-AE54-4F85-8D68-ACA17F3DECF6}" type="presParOf" srcId="{8410395B-8AE9-4380-8CDE-5C008E4F285C}" destId="{FC746E49-CC54-44B0-A1CB-AD01B40418D9}" srcOrd="2" destOrd="0" presId="urn:microsoft.com/office/officeart/2008/layout/LinedList"/>
    <dgm:cxn modelId="{69E9D52A-9FAC-4721-9744-1B2BCC7DC924}" type="presParOf" srcId="{8410395B-8AE9-4380-8CDE-5C008E4F285C}" destId="{3A75EC59-9519-4E53-ABF5-A53E7900EC33}" srcOrd="3" destOrd="0" presId="urn:microsoft.com/office/officeart/2008/layout/LinedList"/>
    <dgm:cxn modelId="{412A9D75-6F0E-4940-AD68-9581E5191D36}" type="presParOf" srcId="{3A75EC59-9519-4E53-ABF5-A53E7900EC33}" destId="{79084802-2FA7-4E39-8369-B98747B4E4B5}" srcOrd="0" destOrd="0" presId="urn:microsoft.com/office/officeart/2008/layout/LinedList"/>
    <dgm:cxn modelId="{D6A68045-8F38-4552-AC49-A4C091F9F45E}" type="presParOf" srcId="{3A75EC59-9519-4E53-ABF5-A53E7900EC33}" destId="{F0DA0D61-72B4-482B-879C-DB504EF31577}" srcOrd="1" destOrd="0" presId="urn:microsoft.com/office/officeart/2008/layout/LinedList"/>
    <dgm:cxn modelId="{D695AF16-FD83-48D5-A6A8-E41655F427D1}" type="presParOf" srcId="{8410395B-8AE9-4380-8CDE-5C008E4F285C}" destId="{F408AF14-4713-4F76-8B79-ABAABABAC449}" srcOrd="4" destOrd="0" presId="urn:microsoft.com/office/officeart/2008/layout/LinedList"/>
    <dgm:cxn modelId="{11E5D04D-565B-44CF-BD4B-6CC43987A19D}" type="presParOf" srcId="{8410395B-8AE9-4380-8CDE-5C008E4F285C}" destId="{4640B3F0-AC86-4129-BB25-B6643ADD9436}" srcOrd="5" destOrd="0" presId="urn:microsoft.com/office/officeart/2008/layout/LinedList"/>
    <dgm:cxn modelId="{4B592AB8-82A1-4C6A-B380-2691D87A84DE}" type="presParOf" srcId="{4640B3F0-AC86-4129-BB25-B6643ADD9436}" destId="{7976A3D2-57F2-4616-9131-E99361711405}" srcOrd="0" destOrd="0" presId="urn:microsoft.com/office/officeart/2008/layout/LinedList"/>
    <dgm:cxn modelId="{B2261483-58E5-417C-9C70-E5CFD6251763}" type="presParOf" srcId="{4640B3F0-AC86-4129-BB25-B6643ADD9436}" destId="{033B74E6-A383-4B50-8BF7-4967ABDBA5E7}" srcOrd="1" destOrd="0" presId="urn:microsoft.com/office/officeart/2008/layout/LinedList"/>
    <dgm:cxn modelId="{EE20410D-B253-44C6-BA7C-B4725E56676F}" type="presParOf" srcId="{8410395B-8AE9-4380-8CDE-5C008E4F285C}" destId="{12ABD48B-4036-412A-864A-5321BB273D6F}" srcOrd="6" destOrd="0" presId="urn:microsoft.com/office/officeart/2008/layout/LinedList"/>
    <dgm:cxn modelId="{3A655780-2610-4FB9-B369-C512D166E95F}" type="presParOf" srcId="{8410395B-8AE9-4380-8CDE-5C008E4F285C}" destId="{17D89623-C5B2-4047-96A0-9695D177AF65}" srcOrd="7" destOrd="0" presId="urn:microsoft.com/office/officeart/2008/layout/LinedList"/>
    <dgm:cxn modelId="{C41343F4-5F5D-470A-9F65-1BC139DB1BAF}" type="presParOf" srcId="{17D89623-C5B2-4047-96A0-9695D177AF65}" destId="{1A94EF1C-C925-4E2D-BFA3-A72AF3E9B291}" srcOrd="0" destOrd="0" presId="urn:microsoft.com/office/officeart/2008/layout/LinedList"/>
    <dgm:cxn modelId="{856733D3-5C77-453D-B49B-7C540AE08DED}" type="presParOf" srcId="{17D89623-C5B2-4047-96A0-9695D177AF65}" destId="{33421727-84C7-47F4-8A05-694633DB7306}" srcOrd="1" destOrd="0" presId="urn:microsoft.com/office/officeart/2008/layout/LinedList"/>
    <dgm:cxn modelId="{7C909D07-6D72-44D9-B07B-31C0BF8121C4}" type="presParOf" srcId="{8410395B-8AE9-4380-8CDE-5C008E4F285C}" destId="{1139401C-8682-4838-8EFD-E4738DEF2AA7}" srcOrd="8" destOrd="0" presId="urn:microsoft.com/office/officeart/2008/layout/LinedList"/>
    <dgm:cxn modelId="{7AE71C57-1913-4758-9750-8B7A29A7DA58}" type="presParOf" srcId="{8410395B-8AE9-4380-8CDE-5C008E4F285C}" destId="{C1F308F0-6803-4651-988E-98823A8B3D76}" srcOrd="9" destOrd="0" presId="urn:microsoft.com/office/officeart/2008/layout/LinedList"/>
    <dgm:cxn modelId="{7FBDEDA5-0446-4A05-95A3-7025E3BD087B}" type="presParOf" srcId="{C1F308F0-6803-4651-988E-98823A8B3D76}" destId="{495194AA-070F-40A3-9ACB-862BF7F085E9}" srcOrd="0" destOrd="0" presId="urn:microsoft.com/office/officeart/2008/layout/LinedList"/>
    <dgm:cxn modelId="{0769B15E-2B15-4857-87C5-F8754DA236DD}" type="presParOf" srcId="{C1F308F0-6803-4651-988E-98823A8B3D76}" destId="{8F583754-DDD5-4319-9BB5-30F5C6851C91}" srcOrd="1" destOrd="0" presId="urn:microsoft.com/office/officeart/2008/layout/LinedList"/>
    <dgm:cxn modelId="{D30DAC4E-291B-4796-998B-BC5F5731E950}" type="presParOf" srcId="{8410395B-8AE9-4380-8CDE-5C008E4F285C}" destId="{ABB4D20F-666C-41D4-9003-4AB36622E3C1}" srcOrd="10" destOrd="0" presId="urn:microsoft.com/office/officeart/2008/layout/LinedList"/>
    <dgm:cxn modelId="{DF5362AB-37F5-497E-A05B-89BC6AADF3FD}" type="presParOf" srcId="{8410395B-8AE9-4380-8CDE-5C008E4F285C}" destId="{710C55EC-DF25-49FA-A48F-7BBCF88A1105}" srcOrd="11" destOrd="0" presId="urn:microsoft.com/office/officeart/2008/layout/LinedList"/>
    <dgm:cxn modelId="{A34BD1CB-82D8-435A-8E8C-D57DF2E76420}" type="presParOf" srcId="{710C55EC-DF25-49FA-A48F-7BBCF88A1105}" destId="{6C78C059-716E-4418-8D3B-AA9B27265B16}" srcOrd="0" destOrd="0" presId="urn:microsoft.com/office/officeart/2008/layout/LinedList"/>
    <dgm:cxn modelId="{F633EE36-BECB-4C50-8ACE-EFCC1E793D7C}" type="presParOf" srcId="{710C55EC-DF25-49FA-A48F-7BBCF88A1105}" destId="{A6CD5357-118A-4C04-8D39-B14B3B80329D}" srcOrd="1" destOrd="0" presId="urn:microsoft.com/office/officeart/2008/layout/LinedList"/>
    <dgm:cxn modelId="{7AEBCF6E-15A8-403B-BE0E-B1BA038BE73C}" type="presParOf" srcId="{8410395B-8AE9-4380-8CDE-5C008E4F285C}" destId="{ED3A0125-FA80-42C6-BD6B-55B2B9718544}" srcOrd="12" destOrd="0" presId="urn:microsoft.com/office/officeart/2008/layout/LinedList"/>
    <dgm:cxn modelId="{3A742E61-8F64-4521-8267-6E1351E8F88E}" type="presParOf" srcId="{8410395B-8AE9-4380-8CDE-5C008E4F285C}" destId="{34A0A6B6-F297-4B45-8305-BBAD9D6079E3}" srcOrd="13" destOrd="0" presId="urn:microsoft.com/office/officeart/2008/layout/LinedList"/>
    <dgm:cxn modelId="{A51A5FD6-C622-4FCA-AF39-CA088EBD7505}" type="presParOf" srcId="{34A0A6B6-F297-4B45-8305-BBAD9D6079E3}" destId="{E90809F8-905C-464C-B6AB-C4D23FA235F0}" srcOrd="0" destOrd="0" presId="urn:microsoft.com/office/officeart/2008/layout/LinedList"/>
    <dgm:cxn modelId="{2ED6F297-A8D4-41CB-81C8-06A8B8B50FF3}" type="presParOf" srcId="{34A0A6B6-F297-4B45-8305-BBAD9D6079E3}" destId="{32039662-1116-4ACC-9330-237F095FE373}" srcOrd="1" destOrd="0" presId="urn:microsoft.com/office/officeart/2008/layout/LinedList"/>
    <dgm:cxn modelId="{6B7A9289-0735-43A3-AAB5-05CAB9635FF0}" type="presParOf" srcId="{8410395B-8AE9-4380-8CDE-5C008E4F285C}" destId="{26096113-29DC-4E37-8ACD-6DCB4421CFCD}" srcOrd="14" destOrd="0" presId="urn:microsoft.com/office/officeart/2008/layout/LinedList"/>
    <dgm:cxn modelId="{BB606092-A22D-46DE-AD47-08CFEDA41BF1}" type="presParOf" srcId="{8410395B-8AE9-4380-8CDE-5C008E4F285C}" destId="{B2613598-77ED-41B7-8975-B3B2990CD95B}" srcOrd="15" destOrd="0" presId="urn:microsoft.com/office/officeart/2008/layout/LinedList"/>
    <dgm:cxn modelId="{59E69C59-1AA2-4108-864F-EF7D41DAC7B4}" type="presParOf" srcId="{B2613598-77ED-41B7-8975-B3B2990CD95B}" destId="{A818F2B7-D87F-467C-B477-60171F3201FC}" srcOrd="0" destOrd="0" presId="urn:microsoft.com/office/officeart/2008/layout/LinedList"/>
    <dgm:cxn modelId="{ACD95085-49E5-4E6F-8C94-D641D7A0B0FA}" type="presParOf" srcId="{B2613598-77ED-41B7-8975-B3B2990CD95B}" destId="{2CB546C7-1E5A-4D92-A05E-E70640E15A72}" srcOrd="1" destOrd="0" presId="urn:microsoft.com/office/officeart/2008/layout/LinedList"/>
    <dgm:cxn modelId="{AC9F404A-CFA6-488E-8C49-8B3C6315A92D}" type="presParOf" srcId="{8410395B-8AE9-4380-8CDE-5C008E4F285C}" destId="{6477B7E3-0F51-43C8-B19B-7DC3C3B27394}" srcOrd="16" destOrd="0" presId="urn:microsoft.com/office/officeart/2008/layout/LinedList"/>
    <dgm:cxn modelId="{2A873BE8-BE8E-4ADC-8D25-92F0B5D5491D}" type="presParOf" srcId="{8410395B-8AE9-4380-8CDE-5C008E4F285C}" destId="{5E4B96F1-4C98-4BAF-9A76-013B5A008FD9}" srcOrd="17" destOrd="0" presId="urn:microsoft.com/office/officeart/2008/layout/LinedList"/>
    <dgm:cxn modelId="{ED0796D5-D9E6-45F8-8158-09FB7E9D0B2C}" type="presParOf" srcId="{5E4B96F1-4C98-4BAF-9A76-013B5A008FD9}" destId="{06D9F623-4355-4307-A166-3844C1633844}" srcOrd="0" destOrd="0" presId="urn:microsoft.com/office/officeart/2008/layout/LinedList"/>
    <dgm:cxn modelId="{DD96DB72-0CAD-4300-A5A5-2F75ED7E1E7C}" type="presParOf" srcId="{5E4B96F1-4C98-4BAF-9A76-013B5A008FD9}" destId="{1A32DF83-E59E-4AD2-AB4A-806EC25D61F3}" srcOrd="1" destOrd="0" presId="urn:microsoft.com/office/officeart/2008/layout/LinedList"/>
    <dgm:cxn modelId="{FE0805B3-A63A-4702-B73A-DCD007AD3B7A}" type="presParOf" srcId="{8410395B-8AE9-4380-8CDE-5C008E4F285C}" destId="{A1A922B3-9950-445A-B826-0A29CA8E6F7A}" srcOrd="18" destOrd="0" presId="urn:microsoft.com/office/officeart/2008/layout/LinedList"/>
    <dgm:cxn modelId="{85C805A2-3973-4A44-8832-19A1D5F44FDB}" type="presParOf" srcId="{8410395B-8AE9-4380-8CDE-5C008E4F285C}" destId="{2585F56A-F4D0-48C0-AB5D-7D9CCE2C965B}" srcOrd="19" destOrd="0" presId="urn:microsoft.com/office/officeart/2008/layout/LinedList"/>
    <dgm:cxn modelId="{C493EEB7-FA46-4D11-85BD-3B64354C581A}" type="presParOf" srcId="{2585F56A-F4D0-48C0-AB5D-7D9CCE2C965B}" destId="{7A2784A4-9F19-4336-A271-F0758D96A599}" srcOrd="0" destOrd="0" presId="urn:microsoft.com/office/officeart/2008/layout/LinedList"/>
    <dgm:cxn modelId="{13FF9C1C-73B9-462F-BD41-44107689303D}" type="presParOf" srcId="{2585F56A-F4D0-48C0-AB5D-7D9CCE2C965B}" destId="{D605A72B-8936-45A3-879B-DF0340F82198}" srcOrd="1" destOrd="0" presId="urn:microsoft.com/office/officeart/2008/layout/LinedList"/>
    <dgm:cxn modelId="{E0C31F4E-D8C1-4BF2-B296-F0A093541BFD}" type="presParOf" srcId="{8410395B-8AE9-4380-8CDE-5C008E4F285C}" destId="{922B1310-80DA-4439-B24B-837736492539}" srcOrd="20" destOrd="0" presId="urn:microsoft.com/office/officeart/2008/layout/LinedList"/>
    <dgm:cxn modelId="{888D5506-C2E3-48F9-9E88-0FFD9120819F}" type="presParOf" srcId="{8410395B-8AE9-4380-8CDE-5C008E4F285C}" destId="{3C9F4046-A48A-4504-9611-CBF68279AABE}" srcOrd="21" destOrd="0" presId="urn:microsoft.com/office/officeart/2008/layout/LinedList"/>
    <dgm:cxn modelId="{53D2D245-DDDB-43ED-BDE2-0D26EF3DB405}" type="presParOf" srcId="{3C9F4046-A48A-4504-9611-CBF68279AABE}" destId="{9600C382-35F2-4350-AAEF-EA8203A843EE}" srcOrd="0" destOrd="0" presId="urn:microsoft.com/office/officeart/2008/layout/LinedList"/>
    <dgm:cxn modelId="{EB77A3D9-87EF-426F-9273-4D3C1A4A88CF}" type="presParOf" srcId="{3C9F4046-A48A-4504-9611-CBF68279AABE}" destId="{F8451425-79E9-429F-AAC2-863C15FA26D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75F4D26-74C8-4B8A-A240-20A228E60C83}" type="doc">
      <dgm:prSet loTypeId="urn:microsoft.com/office/officeart/2018/2/layout/IconCircleList" loCatId="icon" qsTypeId="urn:microsoft.com/office/officeart/2005/8/quickstyle/simple1" qsCatId="simple" csTypeId="urn:microsoft.com/office/officeart/2018/5/colors/Iconchunking_neutralicon_colorful2" csCatId="colorful" phldr="1"/>
      <dgm:spPr/>
      <dgm:t>
        <a:bodyPr/>
        <a:lstStyle/>
        <a:p>
          <a:endParaRPr lang="en-US"/>
        </a:p>
      </dgm:t>
    </dgm:pt>
    <dgm:pt modelId="{16FAD2DE-FF82-4946-9AC2-F29522A454EE}">
      <dgm:prSet/>
      <dgm:spPr/>
      <dgm:t>
        <a:bodyPr/>
        <a:lstStyle/>
        <a:p>
          <a:pPr rtl="0">
            <a:lnSpc>
              <a:spcPct val="100000"/>
            </a:lnSpc>
          </a:pPr>
          <a:r>
            <a:rPr lang="en-GB">
              <a:latin typeface="Calibri Light" panose="020F0302020204030204"/>
            </a:rPr>
            <a:t>Confidentiality (restrict access to data)</a:t>
          </a:r>
          <a:endParaRPr lang="en-US"/>
        </a:p>
      </dgm:t>
    </dgm:pt>
    <dgm:pt modelId="{182CD6E4-FA4F-438A-AA14-A81CC59DCAFB}" type="parTrans" cxnId="{C2CAA656-D0C3-4F70-92C2-6E5894C9B0F0}">
      <dgm:prSet/>
      <dgm:spPr/>
      <dgm:t>
        <a:bodyPr/>
        <a:lstStyle/>
        <a:p>
          <a:endParaRPr lang="en-US"/>
        </a:p>
      </dgm:t>
    </dgm:pt>
    <dgm:pt modelId="{F5183850-CE0D-4F0C-BFDE-ECF12574E38F}" type="sibTrans" cxnId="{C2CAA656-D0C3-4F70-92C2-6E5894C9B0F0}">
      <dgm:prSet/>
      <dgm:spPr/>
      <dgm:t>
        <a:bodyPr/>
        <a:lstStyle/>
        <a:p>
          <a:pPr>
            <a:lnSpc>
              <a:spcPct val="100000"/>
            </a:lnSpc>
          </a:pPr>
          <a:endParaRPr lang="en-US"/>
        </a:p>
      </dgm:t>
    </dgm:pt>
    <dgm:pt modelId="{D3108143-3479-4E10-A289-682FAA7B040B}">
      <dgm:prSet/>
      <dgm:spPr/>
      <dgm:t>
        <a:bodyPr/>
        <a:lstStyle/>
        <a:p>
          <a:pPr rtl="0">
            <a:lnSpc>
              <a:spcPct val="100000"/>
            </a:lnSpc>
          </a:pPr>
          <a:r>
            <a:rPr lang="en-GB"/>
            <a:t>Voluntary participation</a:t>
          </a:r>
          <a:r>
            <a:rPr lang="en-GB">
              <a:latin typeface="Calibri Light" panose="020F0302020204030204"/>
            </a:rPr>
            <a:t> (you are free to decline to participate for any reason)</a:t>
          </a:r>
          <a:endParaRPr lang="en-US"/>
        </a:p>
      </dgm:t>
    </dgm:pt>
    <dgm:pt modelId="{83828F6C-777E-4767-BEEB-D42DAE70B724}" type="parTrans" cxnId="{D9303983-FA7A-489F-8287-6F6D07AEEB4C}">
      <dgm:prSet/>
      <dgm:spPr/>
      <dgm:t>
        <a:bodyPr/>
        <a:lstStyle/>
        <a:p>
          <a:endParaRPr lang="en-US"/>
        </a:p>
      </dgm:t>
    </dgm:pt>
    <dgm:pt modelId="{A5AE26E2-80DF-4AEA-838A-A43BABC2B08D}" type="sibTrans" cxnId="{D9303983-FA7A-489F-8287-6F6D07AEEB4C}">
      <dgm:prSet/>
      <dgm:spPr/>
      <dgm:t>
        <a:bodyPr/>
        <a:lstStyle/>
        <a:p>
          <a:pPr>
            <a:lnSpc>
              <a:spcPct val="100000"/>
            </a:lnSpc>
          </a:pPr>
          <a:endParaRPr lang="en-US"/>
        </a:p>
      </dgm:t>
    </dgm:pt>
    <dgm:pt modelId="{BE45B6E2-90B2-41F1-A283-2CFEF15D082A}">
      <dgm:prSet/>
      <dgm:spPr/>
      <dgm:t>
        <a:bodyPr/>
        <a:lstStyle/>
        <a:p>
          <a:pPr rtl="0">
            <a:lnSpc>
              <a:spcPct val="100000"/>
            </a:lnSpc>
          </a:pPr>
          <a:r>
            <a:rPr lang="en-GB"/>
            <a:t>Anonymity</a:t>
          </a:r>
          <a:r>
            <a:rPr lang="en-GB">
              <a:latin typeface="Calibri Light" panose="020F0302020204030204"/>
            </a:rPr>
            <a:t> (to protect the privacy of people)</a:t>
          </a:r>
          <a:endParaRPr lang="en-US"/>
        </a:p>
      </dgm:t>
    </dgm:pt>
    <dgm:pt modelId="{4BDC85E1-DA1B-4FEC-BBD6-8FD0EED8405E}" type="parTrans" cxnId="{9BBE5527-DB54-4C65-9813-6549A41A42CF}">
      <dgm:prSet/>
      <dgm:spPr/>
      <dgm:t>
        <a:bodyPr/>
        <a:lstStyle/>
        <a:p>
          <a:endParaRPr lang="en-US"/>
        </a:p>
      </dgm:t>
    </dgm:pt>
    <dgm:pt modelId="{6AC034AC-F04E-4F50-85CF-9134A9EC5D1D}" type="sibTrans" cxnId="{9BBE5527-DB54-4C65-9813-6549A41A42CF}">
      <dgm:prSet/>
      <dgm:spPr/>
      <dgm:t>
        <a:bodyPr/>
        <a:lstStyle/>
        <a:p>
          <a:pPr>
            <a:lnSpc>
              <a:spcPct val="100000"/>
            </a:lnSpc>
          </a:pPr>
          <a:endParaRPr lang="en-US"/>
        </a:p>
      </dgm:t>
    </dgm:pt>
    <dgm:pt modelId="{4230E84A-073B-47CE-B47B-597468A12072}">
      <dgm:prSet/>
      <dgm:spPr/>
      <dgm:t>
        <a:bodyPr/>
        <a:lstStyle/>
        <a:p>
          <a:pPr rtl="0">
            <a:lnSpc>
              <a:spcPct val="100000"/>
            </a:lnSpc>
          </a:pPr>
          <a:r>
            <a:rPr lang="en-GB"/>
            <a:t>Data to be held by research team only</a:t>
          </a:r>
          <a:r>
            <a:rPr lang="en-GB">
              <a:latin typeface="Calibri Light" panose="020F0302020204030204"/>
            </a:rPr>
            <a:t> (any information that has been collected)</a:t>
          </a:r>
          <a:endParaRPr lang="en-US"/>
        </a:p>
      </dgm:t>
    </dgm:pt>
    <dgm:pt modelId="{C4BF74F7-21A4-4F51-98E2-26DBE8DB2346}" type="parTrans" cxnId="{F50C8234-52EA-466B-B009-3F73F2CE3624}">
      <dgm:prSet/>
      <dgm:spPr/>
      <dgm:t>
        <a:bodyPr/>
        <a:lstStyle/>
        <a:p>
          <a:endParaRPr lang="en-US"/>
        </a:p>
      </dgm:t>
    </dgm:pt>
    <dgm:pt modelId="{6CCD5A5F-F73F-4062-BA6C-A947E8C35F50}" type="sibTrans" cxnId="{F50C8234-52EA-466B-B009-3F73F2CE3624}">
      <dgm:prSet/>
      <dgm:spPr/>
      <dgm:t>
        <a:bodyPr/>
        <a:lstStyle/>
        <a:p>
          <a:pPr>
            <a:lnSpc>
              <a:spcPct val="100000"/>
            </a:lnSpc>
          </a:pPr>
          <a:endParaRPr lang="en-US"/>
        </a:p>
      </dgm:t>
    </dgm:pt>
    <dgm:pt modelId="{33864FAA-A62C-4304-B17A-1C971EF2BF04}">
      <dgm:prSet/>
      <dgm:spPr/>
      <dgm:t>
        <a:bodyPr/>
        <a:lstStyle/>
        <a:p>
          <a:pPr rtl="0">
            <a:lnSpc>
              <a:spcPct val="100000"/>
            </a:lnSpc>
          </a:pPr>
          <a:r>
            <a:rPr lang="en-GB"/>
            <a:t>Anonymous record with no personal details</a:t>
          </a:r>
          <a:r>
            <a:rPr lang="en-GB">
              <a:latin typeface="Calibri Light" panose="020F0302020204030204"/>
            </a:rPr>
            <a:t> (data information which does not relate to)</a:t>
          </a:r>
          <a:endParaRPr lang="en-US"/>
        </a:p>
      </dgm:t>
    </dgm:pt>
    <dgm:pt modelId="{33C0EC3F-EA7B-4CAD-9498-600B556B4DE6}" type="parTrans" cxnId="{68A5CA00-CFF2-4E41-8C1A-3FF1111973CF}">
      <dgm:prSet/>
      <dgm:spPr/>
      <dgm:t>
        <a:bodyPr/>
        <a:lstStyle/>
        <a:p>
          <a:endParaRPr lang="en-US"/>
        </a:p>
      </dgm:t>
    </dgm:pt>
    <dgm:pt modelId="{9E1BE2D4-593D-478A-9D92-5E0466569C0A}" type="sibTrans" cxnId="{68A5CA00-CFF2-4E41-8C1A-3FF1111973CF}">
      <dgm:prSet/>
      <dgm:spPr/>
      <dgm:t>
        <a:bodyPr/>
        <a:lstStyle/>
        <a:p>
          <a:endParaRPr lang="en-US"/>
        </a:p>
      </dgm:t>
    </dgm:pt>
    <dgm:pt modelId="{DD2350A3-4BBC-44B2-8033-28A002490C89}" type="pres">
      <dgm:prSet presAssocID="{B75F4D26-74C8-4B8A-A240-20A228E60C83}" presName="root" presStyleCnt="0">
        <dgm:presLayoutVars>
          <dgm:dir/>
          <dgm:resizeHandles val="exact"/>
        </dgm:presLayoutVars>
      </dgm:prSet>
      <dgm:spPr/>
    </dgm:pt>
    <dgm:pt modelId="{DD68D918-7E41-4795-B156-26D5A4FFA889}" type="pres">
      <dgm:prSet presAssocID="{B75F4D26-74C8-4B8A-A240-20A228E60C83}" presName="container" presStyleCnt="0">
        <dgm:presLayoutVars>
          <dgm:dir/>
          <dgm:resizeHandles val="exact"/>
        </dgm:presLayoutVars>
      </dgm:prSet>
      <dgm:spPr/>
    </dgm:pt>
    <dgm:pt modelId="{E0155C59-4FBD-45FA-927A-EA37B8374ADA}" type="pres">
      <dgm:prSet presAssocID="{16FAD2DE-FF82-4946-9AC2-F29522A454EE}" presName="compNode" presStyleCnt="0"/>
      <dgm:spPr/>
    </dgm:pt>
    <dgm:pt modelId="{6AC6B7F0-32D9-452B-9FBB-010CE3735B54}" type="pres">
      <dgm:prSet presAssocID="{16FAD2DE-FF82-4946-9AC2-F29522A454EE}" presName="iconBgRect" presStyleLbl="bgShp" presStyleIdx="0" presStyleCnt="5"/>
      <dgm:spPr/>
    </dgm:pt>
    <dgm:pt modelId="{A3398C4E-B022-4758-9689-85A29A236409}" type="pres">
      <dgm:prSet presAssocID="{16FAD2DE-FF82-4946-9AC2-F29522A454EE}"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ock"/>
        </a:ext>
      </dgm:extLst>
    </dgm:pt>
    <dgm:pt modelId="{181DBC8B-47A0-4F75-8337-ACF5FCBB3060}" type="pres">
      <dgm:prSet presAssocID="{16FAD2DE-FF82-4946-9AC2-F29522A454EE}" presName="spaceRect" presStyleCnt="0"/>
      <dgm:spPr/>
    </dgm:pt>
    <dgm:pt modelId="{3D780242-AA60-407B-8FBF-3454E1098F1E}" type="pres">
      <dgm:prSet presAssocID="{16FAD2DE-FF82-4946-9AC2-F29522A454EE}" presName="textRect" presStyleLbl="revTx" presStyleIdx="0" presStyleCnt="5">
        <dgm:presLayoutVars>
          <dgm:chMax val="1"/>
          <dgm:chPref val="1"/>
        </dgm:presLayoutVars>
      </dgm:prSet>
      <dgm:spPr/>
    </dgm:pt>
    <dgm:pt modelId="{EAE379A5-1ED8-4473-AF18-7C32D08A9E1C}" type="pres">
      <dgm:prSet presAssocID="{F5183850-CE0D-4F0C-BFDE-ECF12574E38F}" presName="sibTrans" presStyleLbl="sibTrans2D1" presStyleIdx="0" presStyleCnt="0"/>
      <dgm:spPr/>
    </dgm:pt>
    <dgm:pt modelId="{0CF1AB24-E0E8-40B7-B6CC-C0033AD3BE60}" type="pres">
      <dgm:prSet presAssocID="{D3108143-3479-4E10-A289-682FAA7B040B}" presName="compNode" presStyleCnt="0"/>
      <dgm:spPr/>
    </dgm:pt>
    <dgm:pt modelId="{B6957438-DA92-4006-B848-4557F6516441}" type="pres">
      <dgm:prSet presAssocID="{D3108143-3479-4E10-A289-682FAA7B040B}" presName="iconBgRect" presStyleLbl="bgShp" presStyleIdx="1" presStyleCnt="5"/>
      <dgm:spPr/>
    </dgm:pt>
    <dgm:pt modelId="{08BDB367-F729-454B-8876-7FBF0A45A160}" type="pres">
      <dgm:prSet presAssocID="{D3108143-3479-4E10-A289-682FAA7B040B}"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ick"/>
        </a:ext>
      </dgm:extLst>
    </dgm:pt>
    <dgm:pt modelId="{FE3B3BD2-8E17-47CC-90A2-F87F629025CD}" type="pres">
      <dgm:prSet presAssocID="{D3108143-3479-4E10-A289-682FAA7B040B}" presName="spaceRect" presStyleCnt="0"/>
      <dgm:spPr/>
    </dgm:pt>
    <dgm:pt modelId="{181136BB-AEBF-4FC2-870E-92A3B2EE406E}" type="pres">
      <dgm:prSet presAssocID="{D3108143-3479-4E10-A289-682FAA7B040B}" presName="textRect" presStyleLbl="revTx" presStyleIdx="1" presStyleCnt="5">
        <dgm:presLayoutVars>
          <dgm:chMax val="1"/>
          <dgm:chPref val="1"/>
        </dgm:presLayoutVars>
      </dgm:prSet>
      <dgm:spPr/>
    </dgm:pt>
    <dgm:pt modelId="{007156DC-C9A4-4719-8A96-B80DFF1B97FF}" type="pres">
      <dgm:prSet presAssocID="{A5AE26E2-80DF-4AEA-838A-A43BABC2B08D}" presName="sibTrans" presStyleLbl="sibTrans2D1" presStyleIdx="0" presStyleCnt="0"/>
      <dgm:spPr/>
    </dgm:pt>
    <dgm:pt modelId="{7EADD4B0-EC0C-406B-8315-59EC88E27938}" type="pres">
      <dgm:prSet presAssocID="{BE45B6E2-90B2-41F1-A283-2CFEF15D082A}" presName="compNode" presStyleCnt="0"/>
      <dgm:spPr/>
    </dgm:pt>
    <dgm:pt modelId="{BC1113C3-E09F-415F-A160-EEEBA777E445}" type="pres">
      <dgm:prSet presAssocID="{BE45B6E2-90B2-41F1-A283-2CFEF15D082A}" presName="iconBgRect" presStyleLbl="bgShp" presStyleIdx="2" presStyleCnt="5"/>
      <dgm:spPr/>
    </dgm:pt>
    <dgm:pt modelId="{8E6B23A1-998C-490B-9EC3-EA434E5558BE}" type="pres">
      <dgm:prSet presAssocID="{BE45B6E2-90B2-41F1-A283-2CFEF15D082A}"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Irritant"/>
        </a:ext>
      </dgm:extLst>
    </dgm:pt>
    <dgm:pt modelId="{D9DC9204-36E7-4270-9CC7-3E47A46D4E06}" type="pres">
      <dgm:prSet presAssocID="{BE45B6E2-90B2-41F1-A283-2CFEF15D082A}" presName="spaceRect" presStyleCnt="0"/>
      <dgm:spPr/>
    </dgm:pt>
    <dgm:pt modelId="{527C772D-CF0C-453C-B582-14FE753B60F4}" type="pres">
      <dgm:prSet presAssocID="{BE45B6E2-90B2-41F1-A283-2CFEF15D082A}" presName="textRect" presStyleLbl="revTx" presStyleIdx="2" presStyleCnt="5">
        <dgm:presLayoutVars>
          <dgm:chMax val="1"/>
          <dgm:chPref val="1"/>
        </dgm:presLayoutVars>
      </dgm:prSet>
      <dgm:spPr/>
    </dgm:pt>
    <dgm:pt modelId="{E134E862-E56E-4692-BB94-CB0CEF6EC56A}" type="pres">
      <dgm:prSet presAssocID="{6AC034AC-F04E-4F50-85CF-9134A9EC5D1D}" presName="sibTrans" presStyleLbl="sibTrans2D1" presStyleIdx="0" presStyleCnt="0"/>
      <dgm:spPr/>
    </dgm:pt>
    <dgm:pt modelId="{9A8CDB42-A873-42B3-AB7D-E478239B2E31}" type="pres">
      <dgm:prSet presAssocID="{4230E84A-073B-47CE-B47B-597468A12072}" presName="compNode" presStyleCnt="0"/>
      <dgm:spPr/>
    </dgm:pt>
    <dgm:pt modelId="{9ABB6594-BB3F-494B-8769-A84F7D38E28B}" type="pres">
      <dgm:prSet presAssocID="{4230E84A-073B-47CE-B47B-597468A12072}" presName="iconBgRect" presStyleLbl="bgShp" presStyleIdx="3" presStyleCnt="5"/>
      <dgm:spPr/>
    </dgm:pt>
    <dgm:pt modelId="{B6A7A22C-24C4-41C4-BE69-C70197332E0A}" type="pres">
      <dgm:prSet presAssocID="{4230E84A-073B-47CE-B47B-597468A12072}"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ar chart"/>
        </a:ext>
      </dgm:extLst>
    </dgm:pt>
    <dgm:pt modelId="{4D22CB8F-82A2-47FC-A9E1-024A975D16C7}" type="pres">
      <dgm:prSet presAssocID="{4230E84A-073B-47CE-B47B-597468A12072}" presName="spaceRect" presStyleCnt="0"/>
      <dgm:spPr/>
    </dgm:pt>
    <dgm:pt modelId="{8E4A6BA4-55EC-432C-BAA4-5C1306B15C3E}" type="pres">
      <dgm:prSet presAssocID="{4230E84A-073B-47CE-B47B-597468A12072}" presName="textRect" presStyleLbl="revTx" presStyleIdx="3" presStyleCnt="5">
        <dgm:presLayoutVars>
          <dgm:chMax val="1"/>
          <dgm:chPref val="1"/>
        </dgm:presLayoutVars>
      </dgm:prSet>
      <dgm:spPr/>
    </dgm:pt>
    <dgm:pt modelId="{FD34C3C1-47DA-47EA-8886-9F1FE37DF9B8}" type="pres">
      <dgm:prSet presAssocID="{6CCD5A5F-F73F-4062-BA6C-A947E8C35F50}" presName="sibTrans" presStyleLbl="sibTrans2D1" presStyleIdx="0" presStyleCnt="0"/>
      <dgm:spPr/>
    </dgm:pt>
    <dgm:pt modelId="{56FFEF86-047C-4832-9930-8D98DFC31D47}" type="pres">
      <dgm:prSet presAssocID="{33864FAA-A62C-4304-B17A-1C971EF2BF04}" presName="compNode" presStyleCnt="0"/>
      <dgm:spPr/>
    </dgm:pt>
    <dgm:pt modelId="{B4472B5F-743D-4326-B711-28C0D52E717E}" type="pres">
      <dgm:prSet presAssocID="{33864FAA-A62C-4304-B17A-1C971EF2BF04}" presName="iconBgRect" presStyleLbl="bgShp" presStyleIdx="4" presStyleCnt="5"/>
      <dgm:spPr/>
    </dgm:pt>
    <dgm:pt modelId="{7AC4FEBE-FD78-4277-BD37-2FBD907A2737}" type="pres">
      <dgm:prSet presAssocID="{33864FAA-A62C-4304-B17A-1C971EF2BF04}"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User"/>
        </a:ext>
      </dgm:extLst>
    </dgm:pt>
    <dgm:pt modelId="{7B65E065-A8A4-40C3-8EE7-1896301CC921}" type="pres">
      <dgm:prSet presAssocID="{33864FAA-A62C-4304-B17A-1C971EF2BF04}" presName="spaceRect" presStyleCnt="0"/>
      <dgm:spPr/>
    </dgm:pt>
    <dgm:pt modelId="{12B1FD7D-794B-409A-97C1-FDD9F0C41F52}" type="pres">
      <dgm:prSet presAssocID="{33864FAA-A62C-4304-B17A-1C971EF2BF04}" presName="textRect" presStyleLbl="revTx" presStyleIdx="4" presStyleCnt="5">
        <dgm:presLayoutVars>
          <dgm:chMax val="1"/>
          <dgm:chPref val="1"/>
        </dgm:presLayoutVars>
      </dgm:prSet>
      <dgm:spPr/>
    </dgm:pt>
  </dgm:ptLst>
  <dgm:cxnLst>
    <dgm:cxn modelId="{68A5CA00-CFF2-4E41-8C1A-3FF1111973CF}" srcId="{B75F4D26-74C8-4B8A-A240-20A228E60C83}" destId="{33864FAA-A62C-4304-B17A-1C971EF2BF04}" srcOrd="4" destOrd="0" parTransId="{33C0EC3F-EA7B-4CAD-9498-600B556B4DE6}" sibTransId="{9E1BE2D4-593D-478A-9D92-5E0466569C0A}"/>
    <dgm:cxn modelId="{F989ED13-277B-408E-A02A-806051A1AD99}" type="presOf" srcId="{16FAD2DE-FF82-4946-9AC2-F29522A454EE}" destId="{3D780242-AA60-407B-8FBF-3454E1098F1E}" srcOrd="0" destOrd="0" presId="urn:microsoft.com/office/officeart/2018/2/layout/IconCircleList"/>
    <dgm:cxn modelId="{0E0F001C-5723-458C-AB79-29D4497A1AF0}" type="presOf" srcId="{F5183850-CE0D-4F0C-BFDE-ECF12574E38F}" destId="{EAE379A5-1ED8-4473-AF18-7C32D08A9E1C}" srcOrd="0" destOrd="0" presId="urn:microsoft.com/office/officeart/2018/2/layout/IconCircleList"/>
    <dgm:cxn modelId="{9BBE5527-DB54-4C65-9813-6549A41A42CF}" srcId="{B75F4D26-74C8-4B8A-A240-20A228E60C83}" destId="{BE45B6E2-90B2-41F1-A283-2CFEF15D082A}" srcOrd="2" destOrd="0" parTransId="{4BDC85E1-DA1B-4FEC-BBD6-8FD0EED8405E}" sibTransId="{6AC034AC-F04E-4F50-85CF-9134A9EC5D1D}"/>
    <dgm:cxn modelId="{F50C8234-52EA-466B-B009-3F73F2CE3624}" srcId="{B75F4D26-74C8-4B8A-A240-20A228E60C83}" destId="{4230E84A-073B-47CE-B47B-597468A12072}" srcOrd="3" destOrd="0" parTransId="{C4BF74F7-21A4-4F51-98E2-26DBE8DB2346}" sibTransId="{6CCD5A5F-F73F-4062-BA6C-A947E8C35F50}"/>
    <dgm:cxn modelId="{9B224F3F-5860-4222-B323-35298C84F6DC}" type="presOf" srcId="{D3108143-3479-4E10-A289-682FAA7B040B}" destId="{181136BB-AEBF-4FC2-870E-92A3B2EE406E}" srcOrd="0" destOrd="0" presId="urn:microsoft.com/office/officeart/2018/2/layout/IconCircleList"/>
    <dgm:cxn modelId="{2B3E6A42-1C57-4B4A-A082-33AA4B3B4A97}" type="presOf" srcId="{B75F4D26-74C8-4B8A-A240-20A228E60C83}" destId="{DD2350A3-4BBC-44B2-8033-28A002490C89}" srcOrd="0" destOrd="0" presId="urn:microsoft.com/office/officeart/2018/2/layout/IconCircleList"/>
    <dgm:cxn modelId="{2E6A806C-329B-4DAC-B12B-701A561A92D8}" type="presOf" srcId="{6AC034AC-F04E-4F50-85CF-9134A9EC5D1D}" destId="{E134E862-E56E-4692-BB94-CB0CEF6EC56A}" srcOrd="0" destOrd="0" presId="urn:microsoft.com/office/officeart/2018/2/layout/IconCircleList"/>
    <dgm:cxn modelId="{E21FDD50-2898-497B-AF64-9042C69D7FD9}" type="presOf" srcId="{A5AE26E2-80DF-4AEA-838A-A43BABC2B08D}" destId="{007156DC-C9A4-4719-8A96-B80DFF1B97FF}" srcOrd="0" destOrd="0" presId="urn:microsoft.com/office/officeart/2018/2/layout/IconCircleList"/>
    <dgm:cxn modelId="{C2CAA656-D0C3-4F70-92C2-6E5894C9B0F0}" srcId="{B75F4D26-74C8-4B8A-A240-20A228E60C83}" destId="{16FAD2DE-FF82-4946-9AC2-F29522A454EE}" srcOrd="0" destOrd="0" parTransId="{182CD6E4-FA4F-438A-AA14-A81CC59DCAFB}" sibTransId="{F5183850-CE0D-4F0C-BFDE-ECF12574E38F}"/>
    <dgm:cxn modelId="{A4C4F15A-8FD7-4B93-8D6E-CAA60CF33F19}" type="presOf" srcId="{6CCD5A5F-F73F-4062-BA6C-A947E8C35F50}" destId="{FD34C3C1-47DA-47EA-8886-9F1FE37DF9B8}" srcOrd="0" destOrd="0" presId="urn:microsoft.com/office/officeart/2018/2/layout/IconCircleList"/>
    <dgm:cxn modelId="{D9303983-FA7A-489F-8287-6F6D07AEEB4C}" srcId="{B75F4D26-74C8-4B8A-A240-20A228E60C83}" destId="{D3108143-3479-4E10-A289-682FAA7B040B}" srcOrd="1" destOrd="0" parTransId="{83828F6C-777E-4767-BEEB-D42DAE70B724}" sibTransId="{A5AE26E2-80DF-4AEA-838A-A43BABC2B08D}"/>
    <dgm:cxn modelId="{0E2C0DEC-6B00-4B72-80C2-3B600BDD7B47}" type="presOf" srcId="{4230E84A-073B-47CE-B47B-597468A12072}" destId="{8E4A6BA4-55EC-432C-BAA4-5C1306B15C3E}" srcOrd="0" destOrd="0" presId="urn:microsoft.com/office/officeart/2018/2/layout/IconCircleList"/>
    <dgm:cxn modelId="{4FB836ED-A424-4E6B-9D1D-8AF3387E2A0C}" type="presOf" srcId="{33864FAA-A62C-4304-B17A-1C971EF2BF04}" destId="{12B1FD7D-794B-409A-97C1-FDD9F0C41F52}" srcOrd="0" destOrd="0" presId="urn:microsoft.com/office/officeart/2018/2/layout/IconCircleList"/>
    <dgm:cxn modelId="{C99D96F0-EBC6-43B2-A1FA-03B2EFCD8279}" type="presOf" srcId="{BE45B6E2-90B2-41F1-A283-2CFEF15D082A}" destId="{527C772D-CF0C-453C-B582-14FE753B60F4}" srcOrd="0" destOrd="0" presId="urn:microsoft.com/office/officeart/2018/2/layout/IconCircleList"/>
    <dgm:cxn modelId="{954D8095-6102-4DD9-8BD5-97FA74B88EC2}" type="presParOf" srcId="{DD2350A3-4BBC-44B2-8033-28A002490C89}" destId="{DD68D918-7E41-4795-B156-26D5A4FFA889}" srcOrd="0" destOrd="0" presId="urn:microsoft.com/office/officeart/2018/2/layout/IconCircleList"/>
    <dgm:cxn modelId="{7C8EC8B2-26DA-4677-BB9D-C05BF10F0AA7}" type="presParOf" srcId="{DD68D918-7E41-4795-B156-26D5A4FFA889}" destId="{E0155C59-4FBD-45FA-927A-EA37B8374ADA}" srcOrd="0" destOrd="0" presId="urn:microsoft.com/office/officeart/2018/2/layout/IconCircleList"/>
    <dgm:cxn modelId="{EC395CB0-4E5B-43CA-9F05-8F19847436D4}" type="presParOf" srcId="{E0155C59-4FBD-45FA-927A-EA37B8374ADA}" destId="{6AC6B7F0-32D9-452B-9FBB-010CE3735B54}" srcOrd="0" destOrd="0" presId="urn:microsoft.com/office/officeart/2018/2/layout/IconCircleList"/>
    <dgm:cxn modelId="{1CBFEA9D-94FE-441F-9639-920F34FB28AB}" type="presParOf" srcId="{E0155C59-4FBD-45FA-927A-EA37B8374ADA}" destId="{A3398C4E-B022-4758-9689-85A29A236409}" srcOrd="1" destOrd="0" presId="urn:microsoft.com/office/officeart/2018/2/layout/IconCircleList"/>
    <dgm:cxn modelId="{88208232-E1A3-4ACA-B76B-8B4A8D2C87A0}" type="presParOf" srcId="{E0155C59-4FBD-45FA-927A-EA37B8374ADA}" destId="{181DBC8B-47A0-4F75-8337-ACF5FCBB3060}" srcOrd="2" destOrd="0" presId="urn:microsoft.com/office/officeart/2018/2/layout/IconCircleList"/>
    <dgm:cxn modelId="{4DA52DC8-A433-4789-8C4A-B1578A83C830}" type="presParOf" srcId="{E0155C59-4FBD-45FA-927A-EA37B8374ADA}" destId="{3D780242-AA60-407B-8FBF-3454E1098F1E}" srcOrd="3" destOrd="0" presId="urn:microsoft.com/office/officeart/2018/2/layout/IconCircleList"/>
    <dgm:cxn modelId="{3CF8CBD2-3A46-4EA4-868E-BCE475966E30}" type="presParOf" srcId="{DD68D918-7E41-4795-B156-26D5A4FFA889}" destId="{EAE379A5-1ED8-4473-AF18-7C32D08A9E1C}" srcOrd="1" destOrd="0" presId="urn:microsoft.com/office/officeart/2018/2/layout/IconCircleList"/>
    <dgm:cxn modelId="{2F5C3A6F-443B-4F37-80C6-4695F481AB05}" type="presParOf" srcId="{DD68D918-7E41-4795-B156-26D5A4FFA889}" destId="{0CF1AB24-E0E8-40B7-B6CC-C0033AD3BE60}" srcOrd="2" destOrd="0" presId="urn:microsoft.com/office/officeart/2018/2/layout/IconCircleList"/>
    <dgm:cxn modelId="{DBAA0359-6FF7-4042-AE3D-630D20E78EB8}" type="presParOf" srcId="{0CF1AB24-E0E8-40B7-B6CC-C0033AD3BE60}" destId="{B6957438-DA92-4006-B848-4557F6516441}" srcOrd="0" destOrd="0" presId="urn:microsoft.com/office/officeart/2018/2/layout/IconCircleList"/>
    <dgm:cxn modelId="{C6DA6BEC-E44A-4324-B5C5-66B29C607DE5}" type="presParOf" srcId="{0CF1AB24-E0E8-40B7-B6CC-C0033AD3BE60}" destId="{08BDB367-F729-454B-8876-7FBF0A45A160}" srcOrd="1" destOrd="0" presId="urn:microsoft.com/office/officeart/2018/2/layout/IconCircleList"/>
    <dgm:cxn modelId="{01B23EF9-FE74-47EF-8F9D-418B25FF1548}" type="presParOf" srcId="{0CF1AB24-E0E8-40B7-B6CC-C0033AD3BE60}" destId="{FE3B3BD2-8E17-47CC-90A2-F87F629025CD}" srcOrd="2" destOrd="0" presId="urn:microsoft.com/office/officeart/2018/2/layout/IconCircleList"/>
    <dgm:cxn modelId="{375643C3-D2F1-4DB3-98A7-802C692D3294}" type="presParOf" srcId="{0CF1AB24-E0E8-40B7-B6CC-C0033AD3BE60}" destId="{181136BB-AEBF-4FC2-870E-92A3B2EE406E}" srcOrd="3" destOrd="0" presId="urn:microsoft.com/office/officeart/2018/2/layout/IconCircleList"/>
    <dgm:cxn modelId="{FCFDF828-12D8-4E95-B075-0979A217DE7F}" type="presParOf" srcId="{DD68D918-7E41-4795-B156-26D5A4FFA889}" destId="{007156DC-C9A4-4719-8A96-B80DFF1B97FF}" srcOrd="3" destOrd="0" presId="urn:microsoft.com/office/officeart/2018/2/layout/IconCircleList"/>
    <dgm:cxn modelId="{18487C33-42D8-4512-9B14-75661EA84829}" type="presParOf" srcId="{DD68D918-7E41-4795-B156-26D5A4FFA889}" destId="{7EADD4B0-EC0C-406B-8315-59EC88E27938}" srcOrd="4" destOrd="0" presId="urn:microsoft.com/office/officeart/2018/2/layout/IconCircleList"/>
    <dgm:cxn modelId="{A34D15AF-D554-4290-8E92-B0A80994B2ED}" type="presParOf" srcId="{7EADD4B0-EC0C-406B-8315-59EC88E27938}" destId="{BC1113C3-E09F-415F-A160-EEEBA777E445}" srcOrd="0" destOrd="0" presId="urn:microsoft.com/office/officeart/2018/2/layout/IconCircleList"/>
    <dgm:cxn modelId="{AEF97D62-1DD7-481E-868E-94C66269EF0E}" type="presParOf" srcId="{7EADD4B0-EC0C-406B-8315-59EC88E27938}" destId="{8E6B23A1-998C-490B-9EC3-EA434E5558BE}" srcOrd="1" destOrd="0" presId="urn:microsoft.com/office/officeart/2018/2/layout/IconCircleList"/>
    <dgm:cxn modelId="{D63AF7B0-66A4-44DD-9817-E19A97901CF9}" type="presParOf" srcId="{7EADD4B0-EC0C-406B-8315-59EC88E27938}" destId="{D9DC9204-36E7-4270-9CC7-3E47A46D4E06}" srcOrd="2" destOrd="0" presId="urn:microsoft.com/office/officeart/2018/2/layout/IconCircleList"/>
    <dgm:cxn modelId="{032253EF-75B1-4F5B-9649-0B8E2E463DE1}" type="presParOf" srcId="{7EADD4B0-EC0C-406B-8315-59EC88E27938}" destId="{527C772D-CF0C-453C-B582-14FE753B60F4}" srcOrd="3" destOrd="0" presId="urn:microsoft.com/office/officeart/2018/2/layout/IconCircleList"/>
    <dgm:cxn modelId="{64D8289E-8576-4C03-8324-DFBCDE354BBA}" type="presParOf" srcId="{DD68D918-7E41-4795-B156-26D5A4FFA889}" destId="{E134E862-E56E-4692-BB94-CB0CEF6EC56A}" srcOrd="5" destOrd="0" presId="urn:microsoft.com/office/officeart/2018/2/layout/IconCircleList"/>
    <dgm:cxn modelId="{C2D0539F-C3E2-4158-839C-A506F29571B1}" type="presParOf" srcId="{DD68D918-7E41-4795-B156-26D5A4FFA889}" destId="{9A8CDB42-A873-42B3-AB7D-E478239B2E31}" srcOrd="6" destOrd="0" presId="urn:microsoft.com/office/officeart/2018/2/layout/IconCircleList"/>
    <dgm:cxn modelId="{0A4994EF-A268-4072-8242-1F7A474FE123}" type="presParOf" srcId="{9A8CDB42-A873-42B3-AB7D-E478239B2E31}" destId="{9ABB6594-BB3F-494B-8769-A84F7D38E28B}" srcOrd="0" destOrd="0" presId="urn:microsoft.com/office/officeart/2018/2/layout/IconCircleList"/>
    <dgm:cxn modelId="{2D300CCE-280D-4D5E-8CF4-CA6DE86EC9A5}" type="presParOf" srcId="{9A8CDB42-A873-42B3-AB7D-E478239B2E31}" destId="{B6A7A22C-24C4-41C4-BE69-C70197332E0A}" srcOrd="1" destOrd="0" presId="urn:microsoft.com/office/officeart/2018/2/layout/IconCircleList"/>
    <dgm:cxn modelId="{FEB470AF-3E97-4410-96EC-69501E5D31B9}" type="presParOf" srcId="{9A8CDB42-A873-42B3-AB7D-E478239B2E31}" destId="{4D22CB8F-82A2-47FC-A9E1-024A975D16C7}" srcOrd="2" destOrd="0" presId="urn:microsoft.com/office/officeart/2018/2/layout/IconCircleList"/>
    <dgm:cxn modelId="{953B1453-BE14-4225-BF5B-61B7E53334B6}" type="presParOf" srcId="{9A8CDB42-A873-42B3-AB7D-E478239B2E31}" destId="{8E4A6BA4-55EC-432C-BAA4-5C1306B15C3E}" srcOrd="3" destOrd="0" presId="urn:microsoft.com/office/officeart/2018/2/layout/IconCircleList"/>
    <dgm:cxn modelId="{4F4D13D7-1294-430A-ABC0-788E3B97CAE2}" type="presParOf" srcId="{DD68D918-7E41-4795-B156-26D5A4FFA889}" destId="{FD34C3C1-47DA-47EA-8886-9F1FE37DF9B8}" srcOrd="7" destOrd="0" presId="urn:microsoft.com/office/officeart/2018/2/layout/IconCircleList"/>
    <dgm:cxn modelId="{BDF93F04-56A1-49C2-A589-9BCE12812B6A}" type="presParOf" srcId="{DD68D918-7E41-4795-B156-26D5A4FFA889}" destId="{56FFEF86-047C-4832-9930-8D98DFC31D47}" srcOrd="8" destOrd="0" presId="urn:microsoft.com/office/officeart/2018/2/layout/IconCircleList"/>
    <dgm:cxn modelId="{25EC4F19-E379-4D5B-BC20-19F18ABD218F}" type="presParOf" srcId="{56FFEF86-047C-4832-9930-8D98DFC31D47}" destId="{B4472B5F-743D-4326-B711-28C0D52E717E}" srcOrd="0" destOrd="0" presId="urn:microsoft.com/office/officeart/2018/2/layout/IconCircleList"/>
    <dgm:cxn modelId="{36ADB671-87BE-4015-BE25-243F849D1D8E}" type="presParOf" srcId="{56FFEF86-047C-4832-9930-8D98DFC31D47}" destId="{7AC4FEBE-FD78-4277-BD37-2FBD907A2737}" srcOrd="1" destOrd="0" presId="urn:microsoft.com/office/officeart/2018/2/layout/IconCircleList"/>
    <dgm:cxn modelId="{38EEB122-0871-4B75-B273-C8DCBA0028BE}" type="presParOf" srcId="{56FFEF86-047C-4832-9930-8D98DFC31D47}" destId="{7B65E065-A8A4-40C3-8EE7-1896301CC921}" srcOrd="2" destOrd="0" presId="urn:microsoft.com/office/officeart/2018/2/layout/IconCircleList"/>
    <dgm:cxn modelId="{4A6A2324-3FF6-4124-AA91-3AEF690E7AEF}" type="presParOf" srcId="{56FFEF86-047C-4832-9930-8D98DFC31D47}" destId="{12B1FD7D-794B-409A-97C1-FDD9F0C41F52}"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CDE6918-9136-46E0-9134-886C3B766FCD}" type="doc">
      <dgm:prSet loTypeId="urn:microsoft.com/office/officeart/2005/8/layout/arrow2" loCatId="process" qsTypeId="urn:microsoft.com/office/officeart/2005/8/quickstyle/simple1" qsCatId="simple" csTypeId="urn:microsoft.com/office/officeart/2005/8/colors/accent1_2" csCatId="accent1" phldr="1"/>
      <dgm:spPr/>
    </dgm:pt>
    <dgm:pt modelId="{2A9BDBF1-552E-4754-8340-CA36146DA881}">
      <dgm:prSet phldrT="[Text]" phldr="0"/>
      <dgm:spPr/>
      <dgm:t>
        <a:bodyPr/>
        <a:lstStyle/>
        <a:p>
          <a:pPr rtl="0"/>
          <a:r>
            <a:rPr lang="en-GB">
              <a:latin typeface="Calibri Light" panose="020F0302020204030204"/>
            </a:rPr>
            <a:t>Jan 31 Choosing researching question</a:t>
          </a:r>
          <a:endParaRPr lang="en-GB"/>
        </a:p>
      </dgm:t>
    </dgm:pt>
    <dgm:pt modelId="{E830B497-7274-4F1F-91FD-BE10276BD06A}" type="parTrans" cxnId="{6174EBC0-A83A-494C-92DD-8A28F59FD759}">
      <dgm:prSet/>
      <dgm:spPr/>
    </dgm:pt>
    <dgm:pt modelId="{9780F982-E7CA-4BF1-B09F-1591FC4C7A12}" type="sibTrans" cxnId="{6174EBC0-A83A-494C-92DD-8A28F59FD759}">
      <dgm:prSet/>
      <dgm:spPr/>
    </dgm:pt>
    <dgm:pt modelId="{33AC94F2-DEB5-4D2D-814F-9EFCE8BDCC2A}">
      <dgm:prSet phldrT="[Text]" phldr="0"/>
      <dgm:spPr/>
      <dgm:t>
        <a:bodyPr/>
        <a:lstStyle/>
        <a:p>
          <a:pPr rtl="0"/>
          <a:r>
            <a:rPr lang="en-GB">
              <a:latin typeface="Calibri Light" panose="020F0302020204030204"/>
            </a:rPr>
            <a:t>Feb 7 Drafting research proposal</a:t>
          </a:r>
          <a:endParaRPr lang="en-GB"/>
        </a:p>
      </dgm:t>
    </dgm:pt>
    <dgm:pt modelId="{49AA9824-1278-42A4-8EBA-8D8B7F889CEE}" type="parTrans" cxnId="{8BBC830A-934C-44C7-A66E-D8BAADDB17D2}">
      <dgm:prSet/>
      <dgm:spPr/>
    </dgm:pt>
    <dgm:pt modelId="{07B65BD3-D659-43FC-853D-75C1F2D52DC3}" type="sibTrans" cxnId="{8BBC830A-934C-44C7-A66E-D8BAADDB17D2}">
      <dgm:prSet/>
      <dgm:spPr/>
    </dgm:pt>
    <dgm:pt modelId="{9C7D1ED2-3807-4DB0-82E4-53DF0C050589}">
      <dgm:prSet phldrT="[Text]" phldr="0"/>
      <dgm:spPr/>
      <dgm:t>
        <a:bodyPr/>
        <a:lstStyle/>
        <a:p>
          <a:pPr rtl="0"/>
          <a:r>
            <a:rPr lang="en-GB">
              <a:latin typeface="Calibri Light" panose="020F0302020204030204"/>
            </a:rPr>
            <a:t>Feb 14 Finalising research proposal</a:t>
          </a:r>
          <a:endParaRPr lang="en-GB"/>
        </a:p>
      </dgm:t>
    </dgm:pt>
    <dgm:pt modelId="{A48A40C0-6FE1-4F7C-9A35-33E5CAA7A168}" type="parTrans" cxnId="{F1121416-6ED2-4F5A-9614-5D2A64020EF0}">
      <dgm:prSet/>
      <dgm:spPr/>
    </dgm:pt>
    <dgm:pt modelId="{48476D7B-9FBB-4A98-8E29-66B5BC2AB22D}" type="sibTrans" cxnId="{F1121416-6ED2-4F5A-9614-5D2A64020EF0}">
      <dgm:prSet/>
      <dgm:spPr/>
    </dgm:pt>
    <dgm:pt modelId="{7D702D04-19DF-4B3D-A02F-BD4C84129976}">
      <dgm:prSet phldr="0"/>
      <dgm:spPr/>
      <dgm:t>
        <a:bodyPr/>
        <a:lstStyle/>
        <a:p>
          <a:pPr rtl="0"/>
          <a:r>
            <a:rPr lang="en-GB">
              <a:latin typeface="Calibri Light" panose="020F0302020204030204"/>
            </a:rPr>
            <a:t>Feb 21 propsal presentation</a:t>
          </a:r>
        </a:p>
      </dgm:t>
    </dgm:pt>
    <dgm:pt modelId="{7B3512F7-216E-4B41-9498-6A23D3FF7816}" type="parTrans" cxnId="{55C1C491-7D0D-40FE-97BE-B54854C6ED93}">
      <dgm:prSet/>
      <dgm:spPr/>
    </dgm:pt>
    <dgm:pt modelId="{BA92261C-0876-4EB7-8660-C819E859E4CE}" type="sibTrans" cxnId="{55C1C491-7D0D-40FE-97BE-B54854C6ED93}">
      <dgm:prSet/>
      <dgm:spPr/>
    </dgm:pt>
    <dgm:pt modelId="{2B054C2D-431D-4106-AFD2-A354AECD2B1F}">
      <dgm:prSet phldr="0"/>
      <dgm:spPr/>
      <dgm:t>
        <a:bodyPr/>
        <a:lstStyle/>
        <a:p>
          <a:pPr rtl="0"/>
          <a:r>
            <a:rPr lang="en-GB">
              <a:latin typeface="Calibri Light" panose="020F0302020204030204"/>
            </a:rPr>
            <a:t>Feb 28-Mar 7 Data collection</a:t>
          </a:r>
        </a:p>
      </dgm:t>
    </dgm:pt>
    <dgm:pt modelId="{BCFE82F6-8914-47F3-9846-9B31E7BAA8D6}" type="parTrans" cxnId="{F35CC6CE-5428-4550-BBED-EEDBCC573126}">
      <dgm:prSet/>
      <dgm:spPr/>
    </dgm:pt>
    <dgm:pt modelId="{082B01CD-92EE-4A54-907E-491EE15FA606}" type="sibTrans" cxnId="{F35CC6CE-5428-4550-BBED-EEDBCC573126}">
      <dgm:prSet/>
      <dgm:spPr/>
    </dgm:pt>
    <dgm:pt modelId="{FC3265AE-D701-4430-9880-7D9AC7006BF1}" type="pres">
      <dgm:prSet presAssocID="{CCDE6918-9136-46E0-9134-886C3B766FCD}" presName="arrowDiagram" presStyleCnt="0">
        <dgm:presLayoutVars>
          <dgm:chMax val="5"/>
          <dgm:dir/>
          <dgm:resizeHandles val="exact"/>
        </dgm:presLayoutVars>
      </dgm:prSet>
      <dgm:spPr/>
    </dgm:pt>
    <dgm:pt modelId="{65B73C09-B404-4A3D-82AB-05A84E7275FC}" type="pres">
      <dgm:prSet presAssocID="{CCDE6918-9136-46E0-9134-886C3B766FCD}" presName="arrow" presStyleLbl="bgShp" presStyleIdx="0" presStyleCnt="1"/>
      <dgm:spPr/>
    </dgm:pt>
    <dgm:pt modelId="{9C0928B9-CFB3-4F72-9D35-56318425348D}" type="pres">
      <dgm:prSet presAssocID="{CCDE6918-9136-46E0-9134-886C3B766FCD}" presName="arrowDiagram5" presStyleCnt="0"/>
      <dgm:spPr/>
    </dgm:pt>
    <dgm:pt modelId="{85572DE8-A512-4725-9D1B-DD1152FA779A}" type="pres">
      <dgm:prSet presAssocID="{2A9BDBF1-552E-4754-8340-CA36146DA881}" presName="bullet5a" presStyleLbl="node1" presStyleIdx="0" presStyleCnt="5"/>
      <dgm:spPr/>
    </dgm:pt>
    <dgm:pt modelId="{0BD4220F-887F-480B-B8BE-786CF3A5D4AC}" type="pres">
      <dgm:prSet presAssocID="{2A9BDBF1-552E-4754-8340-CA36146DA881}" presName="textBox5a" presStyleLbl="revTx" presStyleIdx="0" presStyleCnt="5">
        <dgm:presLayoutVars>
          <dgm:bulletEnabled val="1"/>
        </dgm:presLayoutVars>
      </dgm:prSet>
      <dgm:spPr/>
    </dgm:pt>
    <dgm:pt modelId="{4A086047-A5EF-492E-8992-9C16AAC49A6A}" type="pres">
      <dgm:prSet presAssocID="{33AC94F2-DEB5-4D2D-814F-9EFCE8BDCC2A}" presName="bullet5b" presStyleLbl="node1" presStyleIdx="1" presStyleCnt="5"/>
      <dgm:spPr/>
    </dgm:pt>
    <dgm:pt modelId="{49854317-9650-46B7-8D90-487AE763290B}" type="pres">
      <dgm:prSet presAssocID="{33AC94F2-DEB5-4D2D-814F-9EFCE8BDCC2A}" presName="textBox5b" presStyleLbl="revTx" presStyleIdx="1" presStyleCnt="5">
        <dgm:presLayoutVars>
          <dgm:bulletEnabled val="1"/>
        </dgm:presLayoutVars>
      </dgm:prSet>
      <dgm:spPr/>
    </dgm:pt>
    <dgm:pt modelId="{2F32F6A2-C7EA-424A-8368-723F787EF0C3}" type="pres">
      <dgm:prSet presAssocID="{9C7D1ED2-3807-4DB0-82E4-53DF0C050589}" presName="bullet5c" presStyleLbl="node1" presStyleIdx="2" presStyleCnt="5"/>
      <dgm:spPr/>
    </dgm:pt>
    <dgm:pt modelId="{490E622A-9C4D-4EE7-8D1C-43C763F4024B}" type="pres">
      <dgm:prSet presAssocID="{9C7D1ED2-3807-4DB0-82E4-53DF0C050589}" presName="textBox5c" presStyleLbl="revTx" presStyleIdx="2" presStyleCnt="5">
        <dgm:presLayoutVars>
          <dgm:bulletEnabled val="1"/>
        </dgm:presLayoutVars>
      </dgm:prSet>
      <dgm:spPr/>
    </dgm:pt>
    <dgm:pt modelId="{E66AE194-8F3F-4815-94CF-D16A8EA5ECFE}" type="pres">
      <dgm:prSet presAssocID="{7D702D04-19DF-4B3D-A02F-BD4C84129976}" presName="bullet5d" presStyleLbl="node1" presStyleIdx="3" presStyleCnt="5"/>
      <dgm:spPr/>
    </dgm:pt>
    <dgm:pt modelId="{D9CFBF6D-5346-4AAA-892C-1F85699BDC51}" type="pres">
      <dgm:prSet presAssocID="{7D702D04-19DF-4B3D-A02F-BD4C84129976}" presName="textBox5d" presStyleLbl="revTx" presStyleIdx="3" presStyleCnt="5">
        <dgm:presLayoutVars>
          <dgm:bulletEnabled val="1"/>
        </dgm:presLayoutVars>
      </dgm:prSet>
      <dgm:spPr/>
    </dgm:pt>
    <dgm:pt modelId="{4250361B-AAEB-4B4E-B69B-A4A0FE341B2E}" type="pres">
      <dgm:prSet presAssocID="{2B054C2D-431D-4106-AFD2-A354AECD2B1F}" presName="bullet5e" presStyleLbl="node1" presStyleIdx="4" presStyleCnt="5"/>
      <dgm:spPr/>
    </dgm:pt>
    <dgm:pt modelId="{79F434CC-37BA-4776-867F-AA09BDAC6E58}" type="pres">
      <dgm:prSet presAssocID="{2B054C2D-431D-4106-AFD2-A354AECD2B1F}" presName="textBox5e" presStyleLbl="revTx" presStyleIdx="4" presStyleCnt="5">
        <dgm:presLayoutVars>
          <dgm:bulletEnabled val="1"/>
        </dgm:presLayoutVars>
      </dgm:prSet>
      <dgm:spPr/>
    </dgm:pt>
  </dgm:ptLst>
  <dgm:cxnLst>
    <dgm:cxn modelId="{217E1B09-93A6-46DE-B6A8-E145DF0667EE}" type="presOf" srcId="{33AC94F2-DEB5-4D2D-814F-9EFCE8BDCC2A}" destId="{49854317-9650-46B7-8D90-487AE763290B}" srcOrd="0" destOrd="0" presId="urn:microsoft.com/office/officeart/2005/8/layout/arrow2"/>
    <dgm:cxn modelId="{8BBC830A-934C-44C7-A66E-D8BAADDB17D2}" srcId="{CCDE6918-9136-46E0-9134-886C3B766FCD}" destId="{33AC94F2-DEB5-4D2D-814F-9EFCE8BDCC2A}" srcOrd="1" destOrd="0" parTransId="{49AA9824-1278-42A4-8EBA-8D8B7F889CEE}" sibTransId="{07B65BD3-D659-43FC-853D-75C1F2D52DC3}"/>
    <dgm:cxn modelId="{DC6B920D-F2AE-407C-8EB2-F335CE24A6F9}" type="presOf" srcId="{2B054C2D-431D-4106-AFD2-A354AECD2B1F}" destId="{79F434CC-37BA-4776-867F-AA09BDAC6E58}" srcOrd="0" destOrd="0" presId="urn:microsoft.com/office/officeart/2005/8/layout/arrow2"/>
    <dgm:cxn modelId="{9DAA1B15-0883-4027-9E79-0C76EA6256F1}" type="presOf" srcId="{7D702D04-19DF-4B3D-A02F-BD4C84129976}" destId="{D9CFBF6D-5346-4AAA-892C-1F85699BDC51}" srcOrd="0" destOrd="0" presId="urn:microsoft.com/office/officeart/2005/8/layout/arrow2"/>
    <dgm:cxn modelId="{F1121416-6ED2-4F5A-9614-5D2A64020EF0}" srcId="{CCDE6918-9136-46E0-9134-886C3B766FCD}" destId="{9C7D1ED2-3807-4DB0-82E4-53DF0C050589}" srcOrd="2" destOrd="0" parTransId="{A48A40C0-6FE1-4F7C-9A35-33E5CAA7A168}" sibTransId="{48476D7B-9FBB-4A98-8E29-66B5BC2AB22D}"/>
    <dgm:cxn modelId="{8E45F865-5183-4648-B4F3-D66B13656936}" type="presOf" srcId="{CCDE6918-9136-46E0-9134-886C3B766FCD}" destId="{FC3265AE-D701-4430-9880-7D9AC7006BF1}" srcOrd="0" destOrd="0" presId="urn:microsoft.com/office/officeart/2005/8/layout/arrow2"/>
    <dgm:cxn modelId="{55C1C491-7D0D-40FE-97BE-B54854C6ED93}" srcId="{CCDE6918-9136-46E0-9134-886C3B766FCD}" destId="{7D702D04-19DF-4B3D-A02F-BD4C84129976}" srcOrd="3" destOrd="0" parTransId="{7B3512F7-216E-4B41-9498-6A23D3FF7816}" sibTransId="{BA92261C-0876-4EB7-8660-C819E859E4CE}"/>
    <dgm:cxn modelId="{89D63798-95DB-4B95-A4CC-3F2D577EA40B}" type="presOf" srcId="{9C7D1ED2-3807-4DB0-82E4-53DF0C050589}" destId="{490E622A-9C4D-4EE7-8D1C-43C763F4024B}" srcOrd="0" destOrd="0" presId="urn:microsoft.com/office/officeart/2005/8/layout/arrow2"/>
    <dgm:cxn modelId="{40569FBF-6844-4C1E-8895-352FBEA87D82}" type="presOf" srcId="{2A9BDBF1-552E-4754-8340-CA36146DA881}" destId="{0BD4220F-887F-480B-B8BE-786CF3A5D4AC}" srcOrd="0" destOrd="0" presId="urn:microsoft.com/office/officeart/2005/8/layout/arrow2"/>
    <dgm:cxn modelId="{6174EBC0-A83A-494C-92DD-8A28F59FD759}" srcId="{CCDE6918-9136-46E0-9134-886C3B766FCD}" destId="{2A9BDBF1-552E-4754-8340-CA36146DA881}" srcOrd="0" destOrd="0" parTransId="{E830B497-7274-4F1F-91FD-BE10276BD06A}" sibTransId="{9780F982-E7CA-4BF1-B09F-1591FC4C7A12}"/>
    <dgm:cxn modelId="{F35CC6CE-5428-4550-BBED-EEDBCC573126}" srcId="{CCDE6918-9136-46E0-9134-886C3B766FCD}" destId="{2B054C2D-431D-4106-AFD2-A354AECD2B1F}" srcOrd="4" destOrd="0" parTransId="{BCFE82F6-8914-47F3-9846-9B31E7BAA8D6}" sibTransId="{082B01CD-92EE-4A54-907E-491EE15FA606}"/>
    <dgm:cxn modelId="{64408A33-AC8C-40CC-A076-C672EDB9F44E}" type="presParOf" srcId="{FC3265AE-D701-4430-9880-7D9AC7006BF1}" destId="{65B73C09-B404-4A3D-82AB-05A84E7275FC}" srcOrd="0" destOrd="0" presId="urn:microsoft.com/office/officeart/2005/8/layout/arrow2"/>
    <dgm:cxn modelId="{BC4032C2-59B4-4843-B61A-77B36DC75546}" type="presParOf" srcId="{FC3265AE-D701-4430-9880-7D9AC7006BF1}" destId="{9C0928B9-CFB3-4F72-9D35-56318425348D}" srcOrd="1" destOrd="0" presId="urn:microsoft.com/office/officeart/2005/8/layout/arrow2"/>
    <dgm:cxn modelId="{DB67E94A-02DD-4E4F-BA23-C8D751424A36}" type="presParOf" srcId="{9C0928B9-CFB3-4F72-9D35-56318425348D}" destId="{85572DE8-A512-4725-9D1B-DD1152FA779A}" srcOrd="0" destOrd="0" presId="urn:microsoft.com/office/officeart/2005/8/layout/arrow2"/>
    <dgm:cxn modelId="{6E458A41-8EC5-458B-AAC9-EC95366E8538}" type="presParOf" srcId="{9C0928B9-CFB3-4F72-9D35-56318425348D}" destId="{0BD4220F-887F-480B-B8BE-786CF3A5D4AC}" srcOrd="1" destOrd="0" presId="urn:microsoft.com/office/officeart/2005/8/layout/arrow2"/>
    <dgm:cxn modelId="{E0EE30DE-D9BD-40D8-B699-1839BCDEF915}" type="presParOf" srcId="{9C0928B9-CFB3-4F72-9D35-56318425348D}" destId="{4A086047-A5EF-492E-8992-9C16AAC49A6A}" srcOrd="2" destOrd="0" presId="urn:microsoft.com/office/officeart/2005/8/layout/arrow2"/>
    <dgm:cxn modelId="{470FD2D4-7018-4A95-B872-3B328057FD36}" type="presParOf" srcId="{9C0928B9-CFB3-4F72-9D35-56318425348D}" destId="{49854317-9650-46B7-8D90-487AE763290B}" srcOrd="3" destOrd="0" presId="urn:microsoft.com/office/officeart/2005/8/layout/arrow2"/>
    <dgm:cxn modelId="{AFDFB9EA-FB57-403D-81A2-7859ED9E6FD5}" type="presParOf" srcId="{9C0928B9-CFB3-4F72-9D35-56318425348D}" destId="{2F32F6A2-C7EA-424A-8368-723F787EF0C3}" srcOrd="4" destOrd="0" presId="urn:microsoft.com/office/officeart/2005/8/layout/arrow2"/>
    <dgm:cxn modelId="{9BE4C39E-3C68-4EFF-84E5-AA30BFCC9804}" type="presParOf" srcId="{9C0928B9-CFB3-4F72-9D35-56318425348D}" destId="{490E622A-9C4D-4EE7-8D1C-43C763F4024B}" srcOrd="5" destOrd="0" presId="urn:microsoft.com/office/officeart/2005/8/layout/arrow2"/>
    <dgm:cxn modelId="{1B1FA711-317F-460C-BEA8-B88E0F311008}" type="presParOf" srcId="{9C0928B9-CFB3-4F72-9D35-56318425348D}" destId="{E66AE194-8F3F-4815-94CF-D16A8EA5ECFE}" srcOrd="6" destOrd="0" presId="urn:microsoft.com/office/officeart/2005/8/layout/arrow2"/>
    <dgm:cxn modelId="{BAB78A80-2644-4899-B2AA-34E36A096C94}" type="presParOf" srcId="{9C0928B9-CFB3-4F72-9D35-56318425348D}" destId="{D9CFBF6D-5346-4AAA-892C-1F85699BDC51}" srcOrd="7" destOrd="0" presId="urn:microsoft.com/office/officeart/2005/8/layout/arrow2"/>
    <dgm:cxn modelId="{D6C915BE-3F25-4C73-BC4F-D2D973446E6D}" type="presParOf" srcId="{9C0928B9-CFB3-4F72-9D35-56318425348D}" destId="{4250361B-AAEB-4B4E-B69B-A4A0FE341B2E}" srcOrd="8" destOrd="0" presId="urn:microsoft.com/office/officeart/2005/8/layout/arrow2"/>
    <dgm:cxn modelId="{9E74F8DF-6140-4B99-811E-52132C374CCF}" type="presParOf" srcId="{9C0928B9-CFB3-4F72-9D35-56318425348D}" destId="{79F434CC-37BA-4776-867F-AA09BDAC6E58}" srcOrd="9" destOrd="0" presId="urn:microsoft.com/office/officeart/2005/8/layout/arrow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0653B5-5CF1-4F1E-84C1-B72C2BF2B473}">
      <dsp:nvSpPr>
        <dsp:cNvPr id="0" name=""/>
        <dsp:cNvSpPr/>
      </dsp:nvSpPr>
      <dsp:spPr>
        <a:xfrm>
          <a:off x="0" y="428038"/>
          <a:ext cx="1935099" cy="1161059"/>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Introduction and research question</a:t>
          </a:r>
          <a:endParaRPr lang="en-US" sz="2300" kern="1200"/>
        </a:p>
      </dsp:txBody>
      <dsp:txXfrm>
        <a:off x="0" y="428038"/>
        <a:ext cx="1935099" cy="1161059"/>
      </dsp:txXfrm>
    </dsp:sp>
    <dsp:sp modelId="{B418CE56-D310-418D-AFDF-B9CAB5B9A328}">
      <dsp:nvSpPr>
        <dsp:cNvPr id="0" name=""/>
        <dsp:cNvSpPr/>
      </dsp:nvSpPr>
      <dsp:spPr>
        <a:xfrm>
          <a:off x="2128609" y="428038"/>
          <a:ext cx="1935099" cy="1161059"/>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Rationale</a:t>
          </a:r>
          <a:endParaRPr lang="en-US" sz="2300" kern="1200"/>
        </a:p>
      </dsp:txBody>
      <dsp:txXfrm>
        <a:off x="2128609" y="428038"/>
        <a:ext cx="1935099" cy="1161059"/>
      </dsp:txXfrm>
    </dsp:sp>
    <dsp:sp modelId="{D6EE2311-F087-4CBF-99C8-165922DE7A4A}">
      <dsp:nvSpPr>
        <dsp:cNvPr id="0" name=""/>
        <dsp:cNvSpPr/>
      </dsp:nvSpPr>
      <dsp:spPr>
        <a:xfrm>
          <a:off x="4257219" y="428038"/>
          <a:ext cx="1935099" cy="1161059"/>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Proposed Method</a:t>
          </a:r>
          <a:endParaRPr lang="en-US" sz="2300" kern="1200"/>
        </a:p>
      </dsp:txBody>
      <dsp:txXfrm>
        <a:off x="4257219" y="428038"/>
        <a:ext cx="1935099" cy="1161059"/>
      </dsp:txXfrm>
    </dsp:sp>
    <dsp:sp modelId="{C0DB0A52-E241-4765-9EC1-F5657119E6C1}">
      <dsp:nvSpPr>
        <dsp:cNvPr id="0" name=""/>
        <dsp:cNvSpPr/>
      </dsp:nvSpPr>
      <dsp:spPr>
        <a:xfrm>
          <a:off x="0" y="1782608"/>
          <a:ext cx="1935099" cy="1161059"/>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latin typeface="Calibri Light" panose="020F0302020204030204"/>
            </a:rPr>
            <a:t>Ethical</a:t>
          </a:r>
          <a:r>
            <a:rPr lang="en-GB" sz="2300" kern="1200"/>
            <a:t> </a:t>
          </a:r>
          <a:r>
            <a:rPr lang="en-GB" sz="2300" kern="1200">
              <a:latin typeface="Calibri Light" panose="020F0302020204030204"/>
            </a:rPr>
            <a:t>Considerations</a:t>
          </a:r>
          <a:endParaRPr lang="en-US" sz="2300" kern="1200"/>
        </a:p>
      </dsp:txBody>
      <dsp:txXfrm>
        <a:off x="0" y="1782608"/>
        <a:ext cx="1935099" cy="1161059"/>
      </dsp:txXfrm>
    </dsp:sp>
    <dsp:sp modelId="{EE2A865D-F627-4D08-9DD6-8F9B3FAFF521}">
      <dsp:nvSpPr>
        <dsp:cNvPr id="0" name=""/>
        <dsp:cNvSpPr/>
      </dsp:nvSpPr>
      <dsp:spPr>
        <a:xfrm>
          <a:off x="2128609" y="1782608"/>
          <a:ext cx="1935099" cy="1161059"/>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GB" sz="2300" kern="1200">
              <a:latin typeface="Calibri Light" panose="020F0302020204030204"/>
            </a:rPr>
            <a:t>Research Timeline</a:t>
          </a:r>
          <a:endParaRPr lang="en-GB" sz="2300" kern="1200"/>
        </a:p>
      </dsp:txBody>
      <dsp:txXfrm>
        <a:off x="2128609" y="1782608"/>
        <a:ext cx="1935099" cy="1161059"/>
      </dsp:txXfrm>
    </dsp:sp>
    <dsp:sp modelId="{4669753C-F7DD-48E3-BC84-FF3F2F9225B0}">
      <dsp:nvSpPr>
        <dsp:cNvPr id="0" name=""/>
        <dsp:cNvSpPr/>
      </dsp:nvSpPr>
      <dsp:spPr>
        <a:xfrm>
          <a:off x="4257219" y="1782608"/>
          <a:ext cx="1935099" cy="1161059"/>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latin typeface="Calibri Light" panose="020F0302020204030204"/>
            </a:rPr>
            <a:t>Hypothesis</a:t>
          </a:r>
        </a:p>
      </dsp:txBody>
      <dsp:txXfrm>
        <a:off x="4257219" y="1782608"/>
        <a:ext cx="1935099" cy="1161059"/>
      </dsp:txXfrm>
    </dsp:sp>
    <dsp:sp modelId="{3835E8E8-7424-432F-B354-E6A36CC40EF0}">
      <dsp:nvSpPr>
        <dsp:cNvPr id="0" name=""/>
        <dsp:cNvSpPr/>
      </dsp:nvSpPr>
      <dsp:spPr>
        <a:xfrm>
          <a:off x="2128609" y="3137177"/>
          <a:ext cx="1935099" cy="1161059"/>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Reference List</a:t>
          </a:r>
          <a:endParaRPr lang="en-US" sz="2300" kern="1200"/>
        </a:p>
      </dsp:txBody>
      <dsp:txXfrm>
        <a:off x="2128609" y="3137177"/>
        <a:ext cx="1935099" cy="116105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0C6F29-80BA-4BC8-AFEB-D40B2CEBC5CD}">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C513B1-2E01-4BA7-BB8D-121C0E9C6D0E}">
      <dsp:nvSpPr>
        <dsp:cNvPr id="0" name=""/>
        <dsp:cNvSpPr/>
      </dsp:nvSpPr>
      <dsp:spPr>
        <a:xfrm>
          <a:off x="376522" y="280590"/>
          <a:ext cx="684586" cy="684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9B2967A-42F2-4DE6-B46A-163D2429A6C9}">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800100">
            <a:lnSpc>
              <a:spcPct val="90000"/>
            </a:lnSpc>
            <a:spcBef>
              <a:spcPct val="0"/>
            </a:spcBef>
            <a:spcAft>
              <a:spcPct val="35000"/>
            </a:spcAft>
            <a:buNone/>
          </a:pPr>
          <a:r>
            <a:rPr lang="en-GB" sz="1800" kern="1200"/>
            <a:t>Why is research and online important? It helps with multiple learning styles, and  it can help improve and upgrade your abilities in the digital world. There is a vast amount of different digital devices available for this generation whether it be home, work or play (MJ)</a:t>
          </a:r>
          <a:endParaRPr lang="en-US" sz="1800" kern="1200"/>
        </a:p>
      </dsp:txBody>
      <dsp:txXfrm>
        <a:off x="1437631" y="531"/>
        <a:ext cx="9077968" cy="1244702"/>
      </dsp:txXfrm>
    </dsp:sp>
    <dsp:sp modelId="{4EC4CFDD-085E-476B-81A5-125B02E955D6}">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710E8C-9D08-48B1-AE68-100B2A56FBC5}">
      <dsp:nvSpPr>
        <dsp:cNvPr id="0" name=""/>
        <dsp:cNvSpPr/>
      </dsp:nvSpPr>
      <dsp:spPr>
        <a:xfrm>
          <a:off x="376522" y="1836468"/>
          <a:ext cx="684586" cy="684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0BCC025-C439-4B15-AEF6-BF396EE3E1D7}">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800100">
            <a:lnSpc>
              <a:spcPct val="90000"/>
            </a:lnSpc>
            <a:spcBef>
              <a:spcPct val="0"/>
            </a:spcBef>
            <a:spcAft>
              <a:spcPct val="35000"/>
            </a:spcAft>
            <a:buNone/>
          </a:pPr>
          <a:r>
            <a:rPr lang="en-GB" sz="1800" kern="1200"/>
            <a:t>Research cannot be understated. Research is important to gather evidence and help us to understand what we are studying about (MS)</a:t>
          </a:r>
          <a:endParaRPr lang="en-US" sz="1800" kern="1200"/>
        </a:p>
      </dsp:txBody>
      <dsp:txXfrm>
        <a:off x="1437631" y="1556410"/>
        <a:ext cx="9077968" cy="1244702"/>
      </dsp:txXfrm>
    </dsp:sp>
    <dsp:sp modelId="{81BA2D38-18E9-4C8F-9484-9237E0F90101}">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6E54EF-66A8-491F-B030-22EE5310BEF6}">
      <dsp:nvSpPr>
        <dsp:cNvPr id="0" name=""/>
        <dsp:cNvSpPr/>
      </dsp:nvSpPr>
      <dsp:spPr>
        <a:xfrm>
          <a:off x="376522" y="3392347"/>
          <a:ext cx="684586" cy="684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67813DD-80EB-4260-A019-EAECE2140432}">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800100">
            <a:lnSpc>
              <a:spcPct val="90000"/>
            </a:lnSpc>
            <a:spcBef>
              <a:spcPct val="0"/>
            </a:spcBef>
            <a:spcAft>
              <a:spcPct val="35000"/>
            </a:spcAft>
            <a:buNone/>
          </a:pPr>
          <a:r>
            <a:rPr lang="en-GB" sz="1800" kern="1200"/>
            <a:t>UWTSD student consider the relevant variable of a Technology Device and to access, organise, and analyse relevant information (e.g., Laptops and tablets, smartphone, note taking apps, and data etc:) (PC)</a:t>
          </a:r>
          <a:endParaRPr lang="en-US" sz="1800" kern="1200"/>
        </a:p>
      </dsp:txBody>
      <dsp:txXfrm>
        <a:off x="1437631" y="3112289"/>
        <a:ext cx="9077968" cy="12447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B29BA2-DA47-4941-8A57-AA5E995C6404}">
      <dsp:nvSpPr>
        <dsp:cNvPr id="0" name=""/>
        <dsp:cNvSpPr/>
      </dsp:nvSpPr>
      <dsp:spPr>
        <a:xfrm>
          <a:off x="0" y="1648"/>
          <a:ext cx="5314543"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9EA09771-C34E-4E72-8C4C-B9A3C0B3B810}">
      <dsp:nvSpPr>
        <dsp:cNvPr id="0" name=""/>
        <dsp:cNvSpPr/>
      </dsp:nvSpPr>
      <dsp:spPr>
        <a:xfrm>
          <a:off x="0" y="1648"/>
          <a:ext cx="5314543" cy="3066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t>Quantitative method: Question survey</a:t>
          </a:r>
          <a:endParaRPr lang="en-US" sz="1100" kern="1200"/>
        </a:p>
      </dsp:txBody>
      <dsp:txXfrm>
        <a:off x="0" y="1648"/>
        <a:ext cx="5314543" cy="306602"/>
      </dsp:txXfrm>
    </dsp:sp>
    <dsp:sp modelId="{FC746E49-CC54-44B0-A1CB-AD01B40418D9}">
      <dsp:nvSpPr>
        <dsp:cNvPr id="0" name=""/>
        <dsp:cNvSpPr/>
      </dsp:nvSpPr>
      <dsp:spPr>
        <a:xfrm>
          <a:off x="0" y="308250"/>
          <a:ext cx="5314543"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79084802-2FA7-4E39-8369-B98747B4E4B5}">
      <dsp:nvSpPr>
        <dsp:cNvPr id="0" name=""/>
        <dsp:cNvSpPr/>
      </dsp:nvSpPr>
      <dsp:spPr>
        <a:xfrm>
          <a:off x="0" y="308250"/>
          <a:ext cx="5314543" cy="3066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t>Question:</a:t>
          </a:r>
          <a:endParaRPr lang="en-US" sz="1100" kern="1200"/>
        </a:p>
      </dsp:txBody>
      <dsp:txXfrm>
        <a:off x="0" y="308250"/>
        <a:ext cx="5314543" cy="306602"/>
      </dsp:txXfrm>
    </dsp:sp>
    <dsp:sp modelId="{F408AF14-4713-4F76-8B79-ABAABABAC449}">
      <dsp:nvSpPr>
        <dsp:cNvPr id="0" name=""/>
        <dsp:cNvSpPr/>
      </dsp:nvSpPr>
      <dsp:spPr>
        <a:xfrm>
          <a:off x="0" y="614852"/>
          <a:ext cx="5314543"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7976A3D2-57F2-4616-9131-E99361711405}">
      <dsp:nvSpPr>
        <dsp:cNvPr id="0" name=""/>
        <dsp:cNvSpPr/>
      </dsp:nvSpPr>
      <dsp:spPr>
        <a:xfrm>
          <a:off x="0" y="614852"/>
          <a:ext cx="5314543" cy="3066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rtl="0">
            <a:lnSpc>
              <a:spcPct val="90000"/>
            </a:lnSpc>
            <a:spcBef>
              <a:spcPct val="0"/>
            </a:spcBef>
            <a:spcAft>
              <a:spcPct val="35000"/>
            </a:spcAft>
            <a:buNone/>
          </a:pPr>
          <a:r>
            <a:rPr lang="en-GB" sz="1100" kern="1200"/>
            <a:t>Which Technology would you choose for your study</a:t>
          </a:r>
          <a:r>
            <a:rPr lang="en-GB" sz="1100" kern="1200">
              <a:latin typeface="Calibri Light" panose="020F0302020204030204"/>
            </a:rPr>
            <a:t> (laptop, tablets,smartphones,library)</a:t>
          </a:r>
          <a:endParaRPr lang="en-US" sz="1100" kern="1200"/>
        </a:p>
      </dsp:txBody>
      <dsp:txXfrm>
        <a:off x="0" y="614852"/>
        <a:ext cx="5314543" cy="306602"/>
      </dsp:txXfrm>
    </dsp:sp>
    <dsp:sp modelId="{12ABD48B-4036-412A-864A-5321BB273D6F}">
      <dsp:nvSpPr>
        <dsp:cNvPr id="0" name=""/>
        <dsp:cNvSpPr/>
      </dsp:nvSpPr>
      <dsp:spPr>
        <a:xfrm>
          <a:off x="0" y="921454"/>
          <a:ext cx="5314543"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1A94EF1C-C925-4E2D-BFA3-A72AF3E9B291}">
      <dsp:nvSpPr>
        <dsp:cNvPr id="0" name=""/>
        <dsp:cNvSpPr/>
      </dsp:nvSpPr>
      <dsp:spPr>
        <a:xfrm>
          <a:off x="0" y="921454"/>
          <a:ext cx="5314543" cy="3066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t>Which is most important thing about your choice</a:t>
          </a:r>
          <a:endParaRPr lang="en-US" sz="1100" kern="1200"/>
        </a:p>
      </dsp:txBody>
      <dsp:txXfrm>
        <a:off x="0" y="921454"/>
        <a:ext cx="5314543" cy="306602"/>
      </dsp:txXfrm>
    </dsp:sp>
    <dsp:sp modelId="{1139401C-8682-4838-8EFD-E4738DEF2AA7}">
      <dsp:nvSpPr>
        <dsp:cNvPr id="0" name=""/>
        <dsp:cNvSpPr/>
      </dsp:nvSpPr>
      <dsp:spPr>
        <a:xfrm>
          <a:off x="0" y="1228056"/>
          <a:ext cx="5314543"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495194AA-070F-40A3-9ACB-862BF7F085E9}">
      <dsp:nvSpPr>
        <dsp:cNvPr id="0" name=""/>
        <dsp:cNvSpPr/>
      </dsp:nvSpPr>
      <dsp:spPr>
        <a:xfrm>
          <a:off x="0" y="1228056"/>
          <a:ext cx="5314543" cy="3066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t>Do you need to do academic research? (Y/N)</a:t>
          </a:r>
          <a:endParaRPr lang="en-US" sz="1100" kern="1200"/>
        </a:p>
      </dsp:txBody>
      <dsp:txXfrm>
        <a:off x="0" y="1228056"/>
        <a:ext cx="5314543" cy="306602"/>
      </dsp:txXfrm>
    </dsp:sp>
    <dsp:sp modelId="{ABB4D20F-666C-41D4-9003-4AB36622E3C1}">
      <dsp:nvSpPr>
        <dsp:cNvPr id="0" name=""/>
        <dsp:cNvSpPr/>
      </dsp:nvSpPr>
      <dsp:spPr>
        <a:xfrm>
          <a:off x="0" y="1534658"/>
          <a:ext cx="5314543"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6C78C059-716E-4418-8D3B-AA9B27265B16}">
      <dsp:nvSpPr>
        <dsp:cNvPr id="0" name=""/>
        <dsp:cNvSpPr/>
      </dsp:nvSpPr>
      <dsp:spPr>
        <a:xfrm>
          <a:off x="0" y="1534658"/>
          <a:ext cx="5314543" cy="3066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t>If yes: do you do the academic research online (Y/N)</a:t>
          </a:r>
          <a:endParaRPr lang="en-US" sz="1100" kern="1200"/>
        </a:p>
      </dsp:txBody>
      <dsp:txXfrm>
        <a:off x="0" y="1534658"/>
        <a:ext cx="5314543" cy="306602"/>
      </dsp:txXfrm>
    </dsp:sp>
    <dsp:sp modelId="{ED3A0125-FA80-42C6-BD6B-55B2B9718544}">
      <dsp:nvSpPr>
        <dsp:cNvPr id="0" name=""/>
        <dsp:cNvSpPr/>
      </dsp:nvSpPr>
      <dsp:spPr>
        <a:xfrm>
          <a:off x="0" y="1841261"/>
          <a:ext cx="5314543"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E90809F8-905C-464C-B6AB-C4D23FA235F0}">
      <dsp:nvSpPr>
        <dsp:cNvPr id="0" name=""/>
        <dsp:cNvSpPr/>
      </dsp:nvSpPr>
      <dsp:spPr>
        <a:xfrm>
          <a:off x="0" y="1841261"/>
          <a:ext cx="5314543" cy="3066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t>Do you find academic research online important to your studies (Y/N)</a:t>
          </a:r>
          <a:endParaRPr lang="en-US" sz="1100" kern="1200"/>
        </a:p>
      </dsp:txBody>
      <dsp:txXfrm>
        <a:off x="0" y="1841261"/>
        <a:ext cx="5314543" cy="306602"/>
      </dsp:txXfrm>
    </dsp:sp>
    <dsp:sp modelId="{26096113-29DC-4E37-8ACD-6DCB4421CFCD}">
      <dsp:nvSpPr>
        <dsp:cNvPr id="0" name=""/>
        <dsp:cNvSpPr/>
      </dsp:nvSpPr>
      <dsp:spPr>
        <a:xfrm>
          <a:off x="0" y="2147863"/>
          <a:ext cx="5314543"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A818F2B7-D87F-467C-B477-60171F3201FC}">
      <dsp:nvSpPr>
        <dsp:cNvPr id="0" name=""/>
        <dsp:cNvSpPr/>
      </dsp:nvSpPr>
      <dsp:spPr>
        <a:xfrm>
          <a:off x="0" y="2147863"/>
          <a:ext cx="5314543" cy="3066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rtl="0">
            <a:lnSpc>
              <a:spcPct val="90000"/>
            </a:lnSpc>
            <a:spcBef>
              <a:spcPct val="0"/>
            </a:spcBef>
            <a:spcAft>
              <a:spcPct val="35000"/>
            </a:spcAft>
            <a:buNone/>
          </a:pPr>
          <a:r>
            <a:rPr lang="en-GB" sz="1100" kern="1200">
              <a:latin typeface="Calibri Light" panose="020F0302020204030204"/>
            </a:rPr>
            <a:t>Do you find google scholar helpful (Y/N)</a:t>
          </a:r>
          <a:endParaRPr lang="en-GB" sz="1100" kern="1200"/>
        </a:p>
      </dsp:txBody>
      <dsp:txXfrm>
        <a:off x="0" y="2147863"/>
        <a:ext cx="5314543" cy="306602"/>
      </dsp:txXfrm>
    </dsp:sp>
    <dsp:sp modelId="{6477B7E3-0F51-43C8-B19B-7DC3C3B27394}">
      <dsp:nvSpPr>
        <dsp:cNvPr id="0" name=""/>
        <dsp:cNvSpPr/>
      </dsp:nvSpPr>
      <dsp:spPr>
        <a:xfrm>
          <a:off x="0" y="2454465"/>
          <a:ext cx="5314543"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06D9F623-4355-4307-A166-3844C1633844}">
      <dsp:nvSpPr>
        <dsp:cNvPr id="0" name=""/>
        <dsp:cNvSpPr/>
      </dsp:nvSpPr>
      <dsp:spPr>
        <a:xfrm>
          <a:off x="0" y="2454465"/>
          <a:ext cx="5314543" cy="3066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t>Would you agree digital skill are important? </a:t>
          </a:r>
          <a:endParaRPr lang="en-US" sz="1100" kern="1200"/>
        </a:p>
      </dsp:txBody>
      <dsp:txXfrm>
        <a:off x="0" y="2454465"/>
        <a:ext cx="5314543" cy="306602"/>
      </dsp:txXfrm>
    </dsp:sp>
    <dsp:sp modelId="{A1A922B3-9950-445A-B826-0A29CA8E6F7A}">
      <dsp:nvSpPr>
        <dsp:cNvPr id="0" name=""/>
        <dsp:cNvSpPr/>
      </dsp:nvSpPr>
      <dsp:spPr>
        <a:xfrm>
          <a:off x="0" y="2761067"/>
          <a:ext cx="5314543"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7A2784A4-9F19-4336-A271-F0758D96A599}">
      <dsp:nvSpPr>
        <dsp:cNvPr id="0" name=""/>
        <dsp:cNvSpPr/>
      </dsp:nvSpPr>
      <dsp:spPr>
        <a:xfrm>
          <a:off x="0" y="2761067"/>
          <a:ext cx="5314543" cy="3066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t>Gender (F/M)</a:t>
          </a:r>
          <a:endParaRPr lang="en-US" sz="1100" kern="1200"/>
        </a:p>
      </dsp:txBody>
      <dsp:txXfrm>
        <a:off x="0" y="2761067"/>
        <a:ext cx="5314543" cy="306602"/>
      </dsp:txXfrm>
    </dsp:sp>
    <dsp:sp modelId="{922B1310-80DA-4439-B24B-837736492539}">
      <dsp:nvSpPr>
        <dsp:cNvPr id="0" name=""/>
        <dsp:cNvSpPr/>
      </dsp:nvSpPr>
      <dsp:spPr>
        <a:xfrm>
          <a:off x="0" y="3067669"/>
          <a:ext cx="5314543"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9600C382-35F2-4350-AAEF-EA8203A843EE}">
      <dsp:nvSpPr>
        <dsp:cNvPr id="0" name=""/>
        <dsp:cNvSpPr/>
      </dsp:nvSpPr>
      <dsp:spPr>
        <a:xfrm>
          <a:off x="0" y="3067669"/>
          <a:ext cx="5314543" cy="3066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t>AGE</a:t>
          </a:r>
          <a:endParaRPr lang="en-US" sz="1100" kern="1200"/>
        </a:p>
      </dsp:txBody>
      <dsp:txXfrm>
        <a:off x="0" y="3067669"/>
        <a:ext cx="5314543" cy="30660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C6B7F0-32D9-452B-9FBB-010CE3735B54}">
      <dsp:nvSpPr>
        <dsp:cNvPr id="0" name=""/>
        <dsp:cNvSpPr/>
      </dsp:nvSpPr>
      <dsp:spPr>
        <a:xfrm>
          <a:off x="60328" y="82643"/>
          <a:ext cx="687606" cy="68760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398C4E-B022-4758-9689-85A29A236409}">
      <dsp:nvSpPr>
        <dsp:cNvPr id="0" name=""/>
        <dsp:cNvSpPr/>
      </dsp:nvSpPr>
      <dsp:spPr>
        <a:xfrm>
          <a:off x="204725" y="227040"/>
          <a:ext cx="398811" cy="3988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D780242-AA60-407B-8FBF-3454E1098F1E}">
      <dsp:nvSpPr>
        <dsp:cNvPr id="0" name=""/>
        <dsp:cNvSpPr/>
      </dsp:nvSpPr>
      <dsp:spPr>
        <a:xfrm>
          <a:off x="895279" y="82643"/>
          <a:ext cx="1620787" cy="687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rtl="0">
            <a:lnSpc>
              <a:spcPct val="100000"/>
            </a:lnSpc>
            <a:spcBef>
              <a:spcPct val="0"/>
            </a:spcBef>
            <a:spcAft>
              <a:spcPct val="35000"/>
            </a:spcAft>
            <a:buNone/>
          </a:pPr>
          <a:r>
            <a:rPr lang="en-GB" sz="1100" kern="1200">
              <a:latin typeface="Calibri Light" panose="020F0302020204030204"/>
            </a:rPr>
            <a:t>Confidentiality (restrict access to data)</a:t>
          </a:r>
          <a:endParaRPr lang="en-US" sz="1100" kern="1200"/>
        </a:p>
      </dsp:txBody>
      <dsp:txXfrm>
        <a:off x="895279" y="82643"/>
        <a:ext cx="1620787" cy="687606"/>
      </dsp:txXfrm>
    </dsp:sp>
    <dsp:sp modelId="{B6957438-DA92-4006-B848-4557F6516441}">
      <dsp:nvSpPr>
        <dsp:cNvPr id="0" name=""/>
        <dsp:cNvSpPr/>
      </dsp:nvSpPr>
      <dsp:spPr>
        <a:xfrm>
          <a:off x="2798476" y="82643"/>
          <a:ext cx="687606" cy="687606"/>
        </a:xfrm>
        <a:prstGeom prst="ellipse">
          <a:avLst/>
        </a:prstGeom>
        <a:solidFill>
          <a:schemeClr val="accent2">
            <a:hueOff val="-363841"/>
            <a:satOff val="-20982"/>
            <a:lumOff val="2157"/>
            <a:alphaOff val="0"/>
          </a:schemeClr>
        </a:solidFill>
        <a:ln>
          <a:noFill/>
        </a:ln>
        <a:effectLst/>
      </dsp:spPr>
      <dsp:style>
        <a:lnRef idx="0">
          <a:scrgbClr r="0" g="0" b="0"/>
        </a:lnRef>
        <a:fillRef idx="1">
          <a:scrgbClr r="0" g="0" b="0"/>
        </a:fillRef>
        <a:effectRef idx="0">
          <a:scrgbClr r="0" g="0" b="0"/>
        </a:effectRef>
        <a:fontRef idx="minor"/>
      </dsp:style>
    </dsp:sp>
    <dsp:sp modelId="{08BDB367-F729-454B-8876-7FBF0A45A160}">
      <dsp:nvSpPr>
        <dsp:cNvPr id="0" name=""/>
        <dsp:cNvSpPr/>
      </dsp:nvSpPr>
      <dsp:spPr>
        <a:xfrm>
          <a:off x="2942873" y="227040"/>
          <a:ext cx="398811" cy="3988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81136BB-AEBF-4FC2-870E-92A3B2EE406E}">
      <dsp:nvSpPr>
        <dsp:cNvPr id="0" name=""/>
        <dsp:cNvSpPr/>
      </dsp:nvSpPr>
      <dsp:spPr>
        <a:xfrm>
          <a:off x="3633427" y="82643"/>
          <a:ext cx="1620787" cy="687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rtl="0">
            <a:lnSpc>
              <a:spcPct val="100000"/>
            </a:lnSpc>
            <a:spcBef>
              <a:spcPct val="0"/>
            </a:spcBef>
            <a:spcAft>
              <a:spcPct val="35000"/>
            </a:spcAft>
            <a:buNone/>
          </a:pPr>
          <a:r>
            <a:rPr lang="en-GB" sz="1100" kern="1200"/>
            <a:t>Voluntary participation</a:t>
          </a:r>
          <a:r>
            <a:rPr lang="en-GB" sz="1100" kern="1200">
              <a:latin typeface="Calibri Light" panose="020F0302020204030204"/>
            </a:rPr>
            <a:t> (you are free to decline to participate for any reason)</a:t>
          </a:r>
          <a:endParaRPr lang="en-US" sz="1100" kern="1200"/>
        </a:p>
      </dsp:txBody>
      <dsp:txXfrm>
        <a:off x="3633427" y="82643"/>
        <a:ext cx="1620787" cy="687606"/>
      </dsp:txXfrm>
    </dsp:sp>
    <dsp:sp modelId="{BC1113C3-E09F-415F-A160-EEEBA777E445}">
      <dsp:nvSpPr>
        <dsp:cNvPr id="0" name=""/>
        <dsp:cNvSpPr/>
      </dsp:nvSpPr>
      <dsp:spPr>
        <a:xfrm>
          <a:off x="60328" y="1344156"/>
          <a:ext cx="687606" cy="687606"/>
        </a:xfrm>
        <a:prstGeom prst="ellipse">
          <a:avLst/>
        </a:prstGeom>
        <a:solidFill>
          <a:schemeClr val="accent2">
            <a:hueOff val="-727682"/>
            <a:satOff val="-41964"/>
            <a:lumOff val="4314"/>
            <a:alphaOff val="0"/>
          </a:schemeClr>
        </a:solidFill>
        <a:ln>
          <a:noFill/>
        </a:ln>
        <a:effectLst/>
      </dsp:spPr>
      <dsp:style>
        <a:lnRef idx="0">
          <a:scrgbClr r="0" g="0" b="0"/>
        </a:lnRef>
        <a:fillRef idx="1">
          <a:scrgbClr r="0" g="0" b="0"/>
        </a:fillRef>
        <a:effectRef idx="0">
          <a:scrgbClr r="0" g="0" b="0"/>
        </a:effectRef>
        <a:fontRef idx="minor"/>
      </dsp:style>
    </dsp:sp>
    <dsp:sp modelId="{8E6B23A1-998C-490B-9EC3-EA434E5558BE}">
      <dsp:nvSpPr>
        <dsp:cNvPr id="0" name=""/>
        <dsp:cNvSpPr/>
      </dsp:nvSpPr>
      <dsp:spPr>
        <a:xfrm>
          <a:off x="204725" y="1488554"/>
          <a:ext cx="398811" cy="3988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27C772D-CF0C-453C-B582-14FE753B60F4}">
      <dsp:nvSpPr>
        <dsp:cNvPr id="0" name=""/>
        <dsp:cNvSpPr/>
      </dsp:nvSpPr>
      <dsp:spPr>
        <a:xfrm>
          <a:off x="895279" y="1344156"/>
          <a:ext cx="1620787" cy="687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rtl="0">
            <a:lnSpc>
              <a:spcPct val="100000"/>
            </a:lnSpc>
            <a:spcBef>
              <a:spcPct val="0"/>
            </a:spcBef>
            <a:spcAft>
              <a:spcPct val="35000"/>
            </a:spcAft>
            <a:buNone/>
          </a:pPr>
          <a:r>
            <a:rPr lang="en-GB" sz="1100" kern="1200"/>
            <a:t>Anonymity</a:t>
          </a:r>
          <a:r>
            <a:rPr lang="en-GB" sz="1100" kern="1200">
              <a:latin typeface="Calibri Light" panose="020F0302020204030204"/>
            </a:rPr>
            <a:t> (to protect the privacy of people)</a:t>
          </a:r>
          <a:endParaRPr lang="en-US" sz="1100" kern="1200"/>
        </a:p>
      </dsp:txBody>
      <dsp:txXfrm>
        <a:off x="895279" y="1344156"/>
        <a:ext cx="1620787" cy="687606"/>
      </dsp:txXfrm>
    </dsp:sp>
    <dsp:sp modelId="{9ABB6594-BB3F-494B-8769-A84F7D38E28B}">
      <dsp:nvSpPr>
        <dsp:cNvPr id="0" name=""/>
        <dsp:cNvSpPr/>
      </dsp:nvSpPr>
      <dsp:spPr>
        <a:xfrm>
          <a:off x="2798476" y="1344156"/>
          <a:ext cx="687606" cy="687606"/>
        </a:xfrm>
        <a:prstGeom prst="ellipse">
          <a:avLst/>
        </a:prstGeom>
        <a:solidFill>
          <a:schemeClr val="accent2">
            <a:hueOff val="-1091522"/>
            <a:satOff val="-62946"/>
            <a:lumOff val="6471"/>
            <a:alphaOff val="0"/>
          </a:schemeClr>
        </a:solidFill>
        <a:ln>
          <a:noFill/>
        </a:ln>
        <a:effectLst/>
      </dsp:spPr>
      <dsp:style>
        <a:lnRef idx="0">
          <a:scrgbClr r="0" g="0" b="0"/>
        </a:lnRef>
        <a:fillRef idx="1">
          <a:scrgbClr r="0" g="0" b="0"/>
        </a:fillRef>
        <a:effectRef idx="0">
          <a:scrgbClr r="0" g="0" b="0"/>
        </a:effectRef>
        <a:fontRef idx="minor"/>
      </dsp:style>
    </dsp:sp>
    <dsp:sp modelId="{B6A7A22C-24C4-41C4-BE69-C70197332E0A}">
      <dsp:nvSpPr>
        <dsp:cNvPr id="0" name=""/>
        <dsp:cNvSpPr/>
      </dsp:nvSpPr>
      <dsp:spPr>
        <a:xfrm>
          <a:off x="2942873" y="1488554"/>
          <a:ext cx="398811" cy="39881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E4A6BA4-55EC-432C-BAA4-5C1306B15C3E}">
      <dsp:nvSpPr>
        <dsp:cNvPr id="0" name=""/>
        <dsp:cNvSpPr/>
      </dsp:nvSpPr>
      <dsp:spPr>
        <a:xfrm>
          <a:off x="3633427" y="1344156"/>
          <a:ext cx="1620787" cy="687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rtl="0">
            <a:lnSpc>
              <a:spcPct val="100000"/>
            </a:lnSpc>
            <a:spcBef>
              <a:spcPct val="0"/>
            </a:spcBef>
            <a:spcAft>
              <a:spcPct val="35000"/>
            </a:spcAft>
            <a:buNone/>
          </a:pPr>
          <a:r>
            <a:rPr lang="en-GB" sz="1100" kern="1200"/>
            <a:t>Data to be held by research team only</a:t>
          </a:r>
          <a:r>
            <a:rPr lang="en-GB" sz="1100" kern="1200">
              <a:latin typeface="Calibri Light" panose="020F0302020204030204"/>
            </a:rPr>
            <a:t> (any information that has been collected)</a:t>
          </a:r>
          <a:endParaRPr lang="en-US" sz="1100" kern="1200"/>
        </a:p>
      </dsp:txBody>
      <dsp:txXfrm>
        <a:off x="3633427" y="1344156"/>
        <a:ext cx="1620787" cy="687606"/>
      </dsp:txXfrm>
    </dsp:sp>
    <dsp:sp modelId="{B4472B5F-743D-4326-B711-28C0D52E717E}">
      <dsp:nvSpPr>
        <dsp:cNvPr id="0" name=""/>
        <dsp:cNvSpPr/>
      </dsp:nvSpPr>
      <dsp:spPr>
        <a:xfrm>
          <a:off x="60328" y="2605669"/>
          <a:ext cx="687606" cy="687606"/>
        </a:xfrm>
        <a:prstGeom prst="ellipse">
          <a:avLst/>
        </a:prstGeom>
        <a:solidFill>
          <a:schemeClr val="accent2">
            <a:hueOff val="-1455363"/>
            <a:satOff val="-83928"/>
            <a:lumOff val="8628"/>
            <a:alphaOff val="0"/>
          </a:schemeClr>
        </a:solidFill>
        <a:ln>
          <a:noFill/>
        </a:ln>
        <a:effectLst/>
      </dsp:spPr>
      <dsp:style>
        <a:lnRef idx="0">
          <a:scrgbClr r="0" g="0" b="0"/>
        </a:lnRef>
        <a:fillRef idx="1">
          <a:scrgbClr r="0" g="0" b="0"/>
        </a:fillRef>
        <a:effectRef idx="0">
          <a:scrgbClr r="0" g="0" b="0"/>
        </a:effectRef>
        <a:fontRef idx="minor"/>
      </dsp:style>
    </dsp:sp>
    <dsp:sp modelId="{7AC4FEBE-FD78-4277-BD37-2FBD907A2737}">
      <dsp:nvSpPr>
        <dsp:cNvPr id="0" name=""/>
        <dsp:cNvSpPr/>
      </dsp:nvSpPr>
      <dsp:spPr>
        <a:xfrm>
          <a:off x="204725" y="2750067"/>
          <a:ext cx="398811" cy="39881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2B1FD7D-794B-409A-97C1-FDD9F0C41F52}">
      <dsp:nvSpPr>
        <dsp:cNvPr id="0" name=""/>
        <dsp:cNvSpPr/>
      </dsp:nvSpPr>
      <dsp:spPr>
        <a:xfrm>
          <a:off x="895279" y="2605669"/>
          <a:ext cx="1620787" cy="687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rtl="0">
            <a:lnSpc>
              <a:spcPct val="100000"/>
            </a:lnSpc>
            <a:spcBef>
              <a:spcPct val="0"/>
            </a:spcBef>
            <a:spcAft>
              <a:spcPct val="35000"/>
            </a:spcAft>
            <a:buNone/>
          </a:pPr>
          <a:r>
            <a:rPr lang="en-GB" sz="1100" kern="1200"/>
            <a:t>Anonymous record with no personal details</a:t>
          </a:r>
          <a:r>
            <a:rPr lang="en-GB" sz="1100" kern="1200">
              <a:latin typeface="Calibri Light" panose="020F0302020204030204"/>
            </a:rPr>
            <a:t> (data information which does not relate to)</a:t>
          </a:r>
          <a:endParaRPr lang="en-US" sz="1100" kern="1200"/>
        </a:p>
      </dsp:txBody>
      <dsp:txXfrm>
        <a:off x="895279" y="2605669"/>
        <a:ext cx="1620787" cy="68760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B73C09-B404-4A3D-82AB-05A84E7275FC}">
      <dsp:nvSpPr>
        <dsp:cNvPr id="0" name=""/>
        <dsp:cNvSpPr/>
      </dsp:nvSpPr>
      <dsp:spPr>
        <a:xfrm>
          <a:off x="1776729" y="0"/>
          <a:ext cx="6962140" cy="4351338"/>
        </a:xfrm>
        <a:prstGeom prst="swooshArrow">
          <a:avLst>
            <a:gd name="adj1" fmla="val 25000"/>
            <a:gd name="adj2" fmla="val 25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572DE8-A512-4725-9D1B-DD1152FA779A}">
      <dsp:nvSpPr>
        <dsp:cNvPr id="0" name=""/>
        <dsp:cNvSpPr/>
      </dsp:nvSpPr>
      <dsp:spPr>
        <a:xfrm>
          <a:off x="2462500" y="3235654"/>
          <a:ext cx="160129" cy="16012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BD4220F-887F-480B-B8BE-786CF3A5D4AC}">
      <dsp:nvSpPr>
        <dsp:cNvPr id="0" name=""/>
        <dsp:cNvSpPr/>
      </dsp:nvSpPr>
      <dsp:spPr>
        <a:xfrm>
          <a:off x="2542565" y="3315719"/>
          <a:ext cx="912040" cy="10356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849" tIns="0" rIns="0" bIns="0" numCol="1" spcCol="1270" anchor="t" anchorCtr="0">
          <a:noAutofit/>
        </a:bodyPr>
        <a:lstStyle/>
        <a:p>
          <a:pPr marL="0" lvl="0" indent="0" algn="l" defTabSz="577850" rtl="0">
            <a:lnSpc>
              <a:spcPct val="90000"/>
            </a:lnSpc>
            <a:spcBef>
              <a:spcPct val="0"/>
            </a:spcBef>
            <a:spcAft>
              <a:spcPct val="35000"/>
            </a:spcAft>
            <a:buNone/>
          </a:pPr>
          <a:r>
            <a:rPr lang="en-GB" sz="1300" kern="1200">
              <a:latin typeface="Calibri Light" panose="020F0302020204030204"/>
            </a:rPr>
            <a:t>Jan 31 Choosing researching question</a:t>
          </a:r>
          <a:endParaRPr lang="en-GB" sz="1300" kern="1200"/>
        </a:p>
      </dsp:txBody>
      <dsp:txXfrm>
        <a:off x="2542565" y="3315719"/>
        <a:ext cx="912040" cy="1035618"/>
      </dsp:txXfrm>
    </dsp:sp>
    <dsp:sp modelId="{4A086047-A5EF-492E-8992-9C16AAC49A6A}">
      <dsp:nvSpPr>
        <dsp:cNvPr id="0" name=""/>
        <dsp:cNvSpPr/>
      </dsp:nvSpPr>
      <dsp:spPr>
        <a:xfrm>
          <a:off x="3329286" y="2402808"/>
          <a:ext cx="250637" cy="25063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9854317-9650-46B7-8D90-487AE763290B}">
      <dsp:nvSpPr>
        <dsp:cNvPr id="0" name=""/>
        <dsp:cNvSpPr/>
      </dsp:nvSpPr>
      <dsp:spPr>
        <a:xfrm>
          <a:off x="3454605" y="2528127"/>
          <a:ext cx="1155715" cy="18232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807" tIns="0" rIns="0" bIns="0" numCol="1" spcCol="1270" anchor="t" anchorCtr="0">
          <a:noAutofit/>
        </a:bodyPr>
        <a:lstStyle/>
        <a:p>
          <a:pPr marL="0" lvl="0" indent="0" algn="l" defTabSz="577850" rtl="0">
            <a:lnSpc>
              <a:spcPct val="90000"/>
            </a:lnSpc>
            <a:spcBef>
              <a:spcPct val="0"/>
            </a:spcBef>
            <a:spcAft>
              <a:spcPct val="35000"/>
            </a:spcAft>
            <a:buNone/>
          </a:pPr>
          <a:r>
            <a:rPr lang="en-GB" sz="1300" kern="1200">
              <a:latin typeface="Calibri Light" panose="020F0302020204030204"/>
            </a:rPr>
            <a:t>Feb 7 Drafting research proposal</a:t>
          </a:r>
          <a:endParaRPr lang="en-GB" sz="1300" kern="1200"/>
        </a:p>
      </dsp:txBody>
      <dsp:txXfrm>
        <a:off x="3454605" y="2528127"/>
        <a:ext cx="1155715" cy="1823210"/>
      </dsp:txXfrm>
    </dsp:sp>
    <dsp:sp modelId="{2F32F6A2-C7EA-424A-8368-723F787EF0C3}">
      <dsp:nvSpPr>
        <dsp:cNvPr id="0" name=""/>
        <dsp:cNvSpPr/>
      </dsp:nvSpPr>
      <dsp:spPr>
        <a:xfrm>
          <a:off x="4443229" y="1738794"/>
          <a:ext cx="334182" cy="33418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90E622A-9C4D-4EE7-8D1C-43C763F4024B}">
      <dsp:nvSpPr>
        <dsp:cNvPr id="0" name=""/>
        <dsp:cNvSpPr/>
      </dsp:nvSpPr>
      <dsp:spPr>
        <a:xfrm>
          <a:off x="4610320" y="1905886"/>
          <a:ext cx="1343693" cy="24454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077" tIns="0" rIns="0" bIns="0" numCol="1" spcCol="1270" anchor="t" anchorCtr="0">
          <a:noAutofit/>
        </a:bodyPr>
        <a:lstStyle/>
        <a:p>
          <a:pPr marL="0" lvl="0" indent="0" algn="l" defTabSz="577850" rtl="0">
            <a:lnSpc>
              <a:spcPct val="90000"/>
            </a:lnSpc>
            <a:spcBef>
              <a:spcPct val="0"/>
            </a:spcBef>
            <a:spcAft>
              <a:spcPct val="35000"/>
            </a:spcAft>
            <a:buNone/>
          </a:pPr>
          <a:r>
            <a:rPr lang="en-GB" sz="1300" kern="1200">
              <a:latin typeface="Calibri Light" panose="020F0302020204030204"/>
            </a:rPr>
            <a:t>Feb 14 Finalising research proposal</a:t>
          </a:r>
          <a:endParaRPr lang="en-GB" sz="1300" kern="1200"/>
        </a:p>
      </dsp:txBody>
      <dsp:txXfrm>
        <a:off x="4610320" y="1905886"/>
        <a:ext cx="1343693" cy="2445451"/>
      </dsp:txXfrm>
    </dsp:sp>
    <dsp:sp modelId="{E66AE194-8F3F-4815-94CF-D16A8EA5ECFE}">
      <dsp:nvSpPr>
        <dsp:cNvPr id="0" name=""/>
        <dsp:cNvSpPr/>
      </dsp:nvSpPr>
      <dsp:spPr>
        <a:xfrm>
          <a:off x="5738187" y="1220115"/>
          <a:ext cx="431652" cy="43165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CFBF6D-5346-4AAA-892C-1F85699BDC51}">
      <dsp:nvSpPr>
        <dsp:cNvPr id="0" name=""/>
        <dsp:cNvSpPr/>
      </dsp:nvSpPr>
      <dsp:spPr>
        <a:xfrm>
          <a:off x="5954014" y="1435941"/>
          <a:ext cx="1392428" cy="29153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724" tIns="0" rIns="0" bIns="0" numCol="1" spcCol="1270" anchor="t" anchorCtr="0">
          <a:noAutofit/>
        </a:bodyPr>
        <a:lstStyle/>
        <a:p>
          <a:pPr marL="0" lvl="0" indent="0" algn="l" defTabSz="577850" rtl="0">
            <a:lnSpc>
              <a:spcPct val="90000"/>
            </a:lnSpc>
            <a:spcBef>
              <a:spcPct val="0"/>
            </a:spcBef>
            <a:spcAft>
              <a:spcPct val="35000"/>
            </a:spcAft>
            <a:buNone/>
          </a:pPr>
          <a:r>
            <a:rPr lang="en-GB" sz="1300" kern="1200">
              <a:latin typeface="Calibri Light" panose="020F0302020204030204"/>
            </a:rPr>
            <a:t>Feb 21 propsal presentation</a:t>
          </a:r>
        </a:p>
      </dsp:txBody>
      <dsp:txXfrm>
        <a:off x="5954014" y="1435941"/>
        <a:ext cx="1392428" cy="2915396"/>
      </dsp:txXfrm>
    </dsp:sp>
    <dsp:sp modelId="{4250361B-AAEB-4B4E-B69B-A4A0FE341B2E}">
      <dsp:nvSpPr>
        <dsp:cNvPr id="0" name=""/>
        <dsp:cNvSpPr/>
      </dsp:nvSpPr>
      <dsp:spPr>
        <a:xfrm>
          <a:off x="7071437" y="873748"/>
          <a:ext cx="550009" cy="55000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F434CC-37BA-4776-867F-AA09BDAC6E58}">
      <dsp:nvSpPr>
        <dsp:cNvPr id="0" name=""/>
        <dsp:cNvSpPr/>
      </dsp:nvSpPr>
      <dsp:spPr>
        <a:xfrm>
          <a:off x="7346442" y="1148753"/>
          <a:ext cx="1392428" cy="32025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91438" tIns="0" rIns="0" bIns="0" numCol="1" spcCol="1270" anchor="t" anchorCtr="0">
          <a:noAutofit/>
        </a:bodyPr>
        <a:lstStyle/>
        <a:p>
          <a:pPr marL="0" lvl="0" indent="0" algn="l" defTabSz="577850" rtl="0">
            <a:lnSpc>
              <a:spcPct val="90000"/>
            </a:lnSpc>
            <a:spcBef>
              <a:spcPct val="0"/>
            </a:spcBef>
            <a:spcAft>
              <a:spcPct val="35000"/>
            </a:spcAft>
            <a:buNone/>
          </a:pPr>
          <a:r>
            <a:rPr lang="en-GB" sz="1300" kern="1200">
              <a:latin typeface="Calibri Light" panose="020F0302020204030204"/>
            </a:rPr>
            <a:t>Feb 28-Mar 7 Data collection</a:t>
          </a:r>
        </a:p>
      </dsp:txBody>
      <dsp:txXfrm>
        <a:off x="7346442" y="1148753"/>
        <a:ext cx="1392428" cy="3202584"/>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arrow2">
  <dgm:title val=""/>
  <dgm:desc val=""/>
  <dgm:catLst>
    <dgm:cat type="process" pri="2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arrowDiagram">
    <dgm:varLst>
      <dgm:chMax val="5"/>
      <dgm:dir/>
      <dgm:resizeHandles val="exact"/>
    </dgm:varLst>
    <dgm:alg type="composite">
      <dgm:param type="ar" val="1.6"/>
    </dgm:alg>
    <dgm:shape xmlns:r="http://schemas.openxmlformats.org/officeDocument/2006/relationships" r:blip="">
      <dgm:adjLst/>
    </dgm:shape>
    <dgm:presOf/>
    <dgm:constrLst>
      <dgm:constr type="l" for="ch" forName="arrow"/>
      <dgm:constr type="t" for="ch" forName="arrow"/>
      <dgm:constr type="w" for="ch" forName="arrow" refType="w"/>
      <dgm:constr type="h" for="ch" forName="arrow" refType="h"/>
      <dgm:constr type="ctrX" for="ch" forName="arrowDiagram1" refType="w" fact="0.5"/>
      <dgm:constr type="ctrY" for="ch" forName="arrowDiagram1" refType="h" fact="0.5"/>
      <dgm:constr type="w" for="ch" forName="arrowDiagram1" refType="w"/>
      <dgm:constr type="h" for="ch" forName="arrowDiagram1" refType="h"/>
      <dgm:constr type="ctrX" for="ch" forName="arrowDiagram2" refType="w" fact="0.5"/>
      <dgm:constr type="ctrY" for="ch" forName="arrowDiagram2" refType="h" fact="0.5"/>
      <dgm:constr type="w" for="ch" forName="arrowDiagram2" refType="w"/>
      <dgm:constr type="h" for="ch" forName="arrowDiagram2" refType="h"/>
      <dgm:constr type="ctrX" for="ch" forName="arrowDiagram3" refType="w" fact="0.5"/>
      <dgm:constr type="ctrY" for="ch" forName="arrowDiagram3" refType="h" fact="0.5"/>
      <dgm:constr type="w" for="ch" forName="arrowDiagram3" refType="w"/>
      <dgm:constr type="h" for="ch" forName="arrowDiagram3" refType="h"/>
      <dgm:constr type="ctrX" for="ch" forName="arrowDiagram4" refType="w" fact="0.5"/>
      <dgm:constr type="ctrY" for="ch" forName="arrowDiagram4" refType="h" fact="0.5"/>
      <dgm:constr type="w" for="ch" forName="arrowDiagram4" refType="w"/>
      <dgm:constr type="h" for="ch" forName="arrowDiagram4" refType="h"/>
      <dgm:constr type="ctrX" for="ch" forName="arrowDiagram5" refType="w" fact="0.5"/>
      <dgm:constr type="ctrY" for="ch" forName="arrowDiagram5" refType="h" fact="0.5"/>
      <dgm:constr type="w" for="ch" forName="arrowDiagram5" refType="w"/>
      <dgm:constr type="h" for="ch" forName="arrowDiagram5" refType="h"/>
    </dgm:constrLst>
    <dgm:ruleLst/>
    <dgm:choose name="Name0">
      <dgm:if name="Name1" axis="ch" ptType="node" func="cnt" op="gte" val="1">
        <dgm:layoutNode name="arrow" styleLbl="bgShp">
          <dgm:alg type="sp"/>
          <dgm:shape xmlns:r="http://schemas.openxmlformats.org/officeDocument/2006/relationships" type="swooshArrow" r:blip="">
            <dgm:adjLst>
              <dgm:adj idx="2" val="0.25"/>
            </dgm:adjLst>
          </dgm:shape>
          <dgm:presOf/>
          <dgm:constrLst/>
          <dgm:ruleLst/>
        </dgm:layoutNode>
        <dgm:choose name="Name2">
          <dgm:if name="Name3" axis="ch" ptType="node" func="cnt" op="lt" val="1"/>
          <dgm:if name="Name4" axis="ch" ptType="node" func="cnt" op="equ" val="1">
            <dgm:layoutNode name="arrowDiagram1">
              <dgm:varLst>
                <dgm:bulletEnabled val="1"/>
              </dgm:varLst>
              <dgm:alg type="composite">
                <dgm:param type="vertAlign" val="none"/>
                <dgm:param type="horzAlign" val="none"/>
              </dgm:alg>
              <dgm:shape xmlns:r="http://schemas.openxmlformats.org/officeDocument/2006/relationships" r:blip="">
                <dgm:adjLst/>
              </dgm:shape>
              <dgm:presOf/>
              <dgm:constrLst>
                <dgm:constr type="ctrX" for="ch" forName="bullet1" refType="w" fact="0.8"/>
                <dgm:constr type="ctrY" for="ch" forName="bullet1" refType="h" fact="0.262"/>
                <dgm:constr type="w" for="ch" forName="bullet1" refType="w" fact="0.074"/>
                <dgm:constr type="h" for="ch" forName="bullet1" refType="w" refFor="ch" refForName="bullet1"/>
                <dgm:constr type="r" for="ch" forName="textBox1" refType="ctrX" refFor="ch" refForName="bullet1"/>
                <dgm:constr type="t" for="ch" forName="textBox1" refType="ctrY" refFor="ch" refForName="bullet1"/>
                <dgm:constr type="w" for="ch" forName="textBox1" refType="w" fact="0.4"/>
                <dgm:constr type="h" for="ch" forName="textBox1" refType="h" fact="0.738"/>
                <dgm:constr type="userA" refType="h" refFor="ch" refForName="bullet1" fact="0.53"/>
                <dgm:constr type="rMarg" for="ch" forName="textBox1" refType="userA" fact="2.834"/>
                <dgm:constr type="primFontSz" for="ch" ptType="node" op="equ" val="65"/>
              </dgm:constrLst>
              <dgm:ruleLst/>
              <dgm:forEach name="Name5" axis="ch" ptType="node" cnt="1">
                <dgm:layoutNode name="bullet1" styleLbl="node1">
                  <dgm:alg type="sp"/>
                  <dgm:shape xmlns:r="http://schemas.openxmlformats.org/officeDocument/2006/relationships" type="ellipse" r:blip="">
                    <dgm:adjLst/>
                  </dgm:shape>
                  <dgm:presOf/>
                  <dgm:constrLst/>
                  <dgm:ruleLst/>
                </dgm:layoutNode>
                <dgm:layoutNode name="textBox1" styleLbl="revTx">
                  <dgm:varLst>
                    <dgm:bulletEnabled val="1"/>
                  </dgm:varLst>
                  <dgm:alg type="tx">
                    <dgm:param type="txAnchorVert" val="t"/>
                    <dgm:param type="parTxLTRAlign" val="r"/>
                    <dgm:param type="parTxRTLAlign" val="r"/>
                  </dgm:alg>
                  <dgm:shape xmlns:r="http://schemas.openxmlformats.org/officeDocument/2006/relationships" type="round2DiagRect" r:blip="">
                    <dgm:adjLst/>
                  </dgm:shape>
                  <dgm:presOf axis="desOrSelf" ptType="node"/>
                  <dgm:constrLst>
                    <dgm:constr type="lMarg"/>
                    <dgm:constr type="tMarg"/>
                    <dgm:constr type="bMarg"/>
                  </dgm:constrLst>
                  <dgm:ruleLst>
                    <dgm:rule type="primFontSz" val="5" fact="NaN" max="NaN"/>
                  </dgm:ruleLst>
                </dgm:layoutNode>
              </dgm:forEach>
            </dgm:layoutNode>
          </dgm:if>
          <dgm:if name="Name6" axis="ch" ptType="node" func="cnt" op="equ" val="2">
            <dgm:layoutNode name="arrowDiagram2">
              <dgm:alg type="composite">
                <dgm:param type="vertAlign" val="none"/>
                <dgm:param type="horzAlign" val="none"/>
              </dgm:alg>
              <dgm:shape xmlns:r="http://schemas.openxmlformats.org/officeDocument/2006/relationships" r:blip="">
                <dgm:adjLst/>
              </dgm:shape>
              <dgm:presOf/>
              <dgm:choose name="Name7">
                <dgm:if name="Name8" func="var" arg="dir" op="equ" val="norm">
                  <dgm:constrLst>
                    <dgm:constr type="ctrX" for="ch" forName="bullet2a" refType="w" fact="0.25"/>
                    <dgm:constr type="ctrY" for="ch" forName="bullet2a" refType="h" fact="0.573"/>
                    <dgm:constr type="w" for="ch" forName="bullet2a" refType="w" fact="0.035"/>
                    <dgm:constr type="h" for="ch" forName="bullet2a" refType="w" refFor="ch" refForName="bullet2a"/>
                    <dgm:constr type="l" for="ch" forName="textBox2a" refType="ctrX" refFor="ch" refForName="bullet2a"/>
                    <dgm:constr type="t" for="ch" forName="textBox2a" refType="ctrY" refFor="ch" refForName="bullet2a"/>
                    <dgm:constr type="w" for="ch" forName="textBox2a" refType="w" fact="0.325"/>
                    <dgm:constr type="h" for="ch" forName="textBox2a" refType="h" fact="0.427"/>
                    <dgm:constr type="userA" refType="h" refFor="ch" refForName="bullet2a" fact="0.53"/>
                    <dgm:constr type="l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l" for="ch" forName="textBox2b" refType="ctrX" refFor="ch" refForName="bullet2b"/>
                    <dgm:constr type="t" for="ch" forName="textBox2b" refType="ctrY" refFor="ch" refForName="bullet2b"/>
                    <dgm:constr type="w" for="ch" forName="textBox2b" refType="w" fact="0.325"/>
                    <dgm:constr type="h" for="ch" forName="textBox2b" refType="h" fact="0.662"/>
                    <dgm:constr type="userB" refType="h" refFor="ch" refForName="bullet2b" fact="0.53"/>
                    <dgm:constr type="lMarg" for="ch" forName="textBox2b" refType="userB" fact="2.834"/>
                    <dgm:constr type="primFontSz" for="ch" ptType="node" op="equ" val="65"/>
                  </dgm:constrLst>
                </dgm:if>
                <dgm:else name="Name9">
                  <dgm:constrLst>
                    <dgm:constr type="ctrX" for="ch" forName="bullet2a" refType="w" fact="0.25"/>
                    <dgm:constr type="ctrY" for="ch" forName="bullet2a" refType="h" fact="0.573"/>
                    <dgm:constr type="w" for="ch" forName="bullet2a" refType="w" fact="0.035"/>
                    <dgm:constr type="h" for="ch" forName="bullet2a" refType="w" refFor="ch" refForName="bullet2a"/>
                    <dgm:constr type="r" for="ch" forName="textBox2a" refType="ctrX" refFor="ch" refForName="bullet2a"/>
                    <dgm:constr type="b" for="ch" forName="textBox2a" refType="ctrY" refFor="ch" refForName="bullet2a"/>
                    <dgm:constr type="w" for="ch" forName="textBox2a" refType="w" fact="0.25"/>
                    <dgm:constr type="h" for="ch" forName="textBox2a" refType="h" fact="0.573"/>
                    <dgm:constr type="userA" refType="h" refFor="ch" refForName="bullet2a" fact="0.53"/>
                    <dgm:constr type="r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r" for="ch" forName="textBox2b" refType="ctrX" refFor="ch" refForName="bullet2b"/>
                    <dgm:constr type="b" for="ch" forName="textBox2b" refType="ctrY" refFor="ch" refForName="bullet2b"/>
                    <dgm:constr type="w" for="ch" forName="textBox2b" refType="w" fact="0.28"/>
                    <dgm:constr type="h" for="ch" forName="textBox2b" refType="h" fact="0.338"/>
                    <dgm:constr type="userB" refType="h" refFor="ch" refForName="bullet2b" fact="0.53"/>
                    <dgm:constr type="rMarg" for="ch" forName="textBox2b" refType="userB" fact="2.834"/>
                    <dgm:constr type="primFontSz" for="ch" ptType="node" op="equ" val="65"/>
                  </dgm:constrLst>
                </dgm:else>
              </dgm:choose>
              <dgm:ruleLst/>
              <dgm:forEach name="Name10" axis="ch" ptType="node" cnt="1">
                <dgm:layoutNode name="bullet2a" styleLbl="node1">
                  <dgm:alg type="sp"/>
                  <dgm:shape xmlns:r="http://schemas.openxmlformats.org/officeDocument/2006/relationships" type="ellipse" r:blip="">
                    <dgm:adjLst/>
                  </dgm:shape>
                  <dgm:presOf/>
                  <dgm:constrLst/>
                  <dgm:ruleLst/>
                </dgm:layoutNode>
                <dgm:layoutNode name="textBox2a" styleLbl="revTx">
                  <dgm:varLst>
                    <dgm:bulletEnabled val="1"/>
                  </dgm:varLst>
                  <dgm:choose name="Name11">
                    <dgm:if name="Name12" func="var" arg="dir" op="equ" val="norm">
                      <dgm:choose name="Name13">
                        <dgm:if name="Name14" axis="root des" ptType="all node" func="maxDepth" op="gt" val="1">
                          <dgm:alg type="tx">
                            <dgm:param type="txAnchorVert" val="t"/>
                            <dgm:param type="parTxLTRAlign" val="l"/>
                            <dgm:param type="parTxRTLAlign" val="r"/>
                          </dgm:alg>
                        </dgm:if>
                        <dgm:else name="Name15">
                          <dgm:alg type="tx">
                            <dgm:param type="txAnchorVert" val="t"/>
                            <dgm:param type="parTxLTRAlign" val="l"/>
                            <dgm:param type="parTxRTLAlign" val="l"/>
                          </dgm:alg>
                        </dgm:else>
                      </dgm:choose>
                    </dgm:if>
                    <dgm:else name="Name16">
                      <dgm:choose name="Name17">
                        <dgm:if name="Name18" axis="root des" ptType="all node" func="maxDepth" op="gt" val="1">
                          <dgm:alg type="tx">
                            <dgm:param type="txAnchorVert" val="b"/>
                            <dgm:param type="txAnchorVertCh" val="b"/>
                            <dgm:param type="parTxLTRAlign" val="l"/>
                            <dgm:param type="parTxRTLAlign" val="r"/>
                          </dgm:alg>
                        </dgm:if>
                        <dgm:else name="Name1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
                    <dgm:if name="Name21" func="var" arg="dir" op="equ" val="norm">
                      <dgm:constrLst>
                        <dgm:constr type="rMarg"/>
                        <dgm:constr type="tMarg"/>
                        <dgm:constr type="bMarg"/>
                      </dgm:constrLst>
                    </dgm:if>
                    <dgm:else name="Name22">
                      <dgm:constrLst>
                        <dgm:constr type="lMarg"/>
                        <dgm:constr type="tMarg"/>
                        <dgm:constr type="bMarg"/>
                      </dgm:constrLst>
                    </dgm:else>
                  </dgm:choose>
                  <dgm:ruleLst>
                    <dgm:rule type="primFontSz" val="5" fact="NaN" max="NaN"/>
                  </dgm:ruleLst>
                </dgm:layoutNode>
              </dgm:forEach>
              <dgm:forEach name="Name23" axis="ch" ptType="node" st="2" cnt="1">
                <dgm:layoutNode name="bullet2b" styleLbl="node1">
                  <dgm:alg type="sp"/>
                  <dgm:shape xmlns:r="http://schemas.openxmlformats.org/officeDocument/2006/relationships" type="ellipse" r:blip="">
                    <dgm:adjLst/>
                  </dgm:shape>
                  <dgm:presOf/>
                  <dgm:constrLst/>
                  <dgm:ruleLst/>
                </dgm:layoutNode>
                <dgm:layoutNode name="textBox2b" styleLbl="revTx">
                  <dgm:varLst>
                    <dgm:bulletEnabled val="1"/>
                  </dgm:varLst>
                  <dgm:choose name="Name24">
                    <dgm:if name="Name25" func="var" arg="dir" op="equ" val="norm">
                      <dgm:choose name="Name26">
                        <dgm:if name="Name27" axis="root des" ptType="all node" func="maxDepth" op="gt" val="1">
                          <dgm:alg type="tx">
                            <dgm:param type="txAnchorVert" val="t"/>
                            <dgm:param type="parTxLTRAlign" val="l"/>
                            <dgm:param type="parTxRTLAlign" val="r"/>
                          </dgm:alg>
                        </dgm:if>
                        <dgm:else name="Name28">
                          <dgm:alg type="tx">
                            <dgm:param type="txAnchorVert" val="t"/>
                            <dgm:param type="parTxLTRAlign" val="l"/>
                            <dgm:param type="parTxRTLAlign" val="l"/>
                          </dgm:alg>
                        </dgm:else>
                      </dgm:choose>
                    </dgm:if>
                    <dgm:else name="Name29">
                      <dgm:choose name="Name30">
                        <dgm:if name="Name31" axis="root des" ptType="all node" func="maxDepth" op="gt" val="1">
                          <dgm:alg type="tx">
                            <dgm:param type="txAnchorVert" val="b"/>
                            <dgm:param type="txAnchorVertCh" val="b"/>
                            <dgm:param type="parTxLTRAlign" val="l"/>
                            <dgm:param type="parTxRTLAlign" val="r"/>
                          </dgm:alg>
                        </dgm:if>
                        <dgm:else name="Name3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33">
                    <dgm:if name="Name34" func="var" arg="dir" op="equ" val="norm">
                      <dgm:constrLst>
                        <dgm:constr type="rMarg"/>
                        <dgm:constr type="tMarg"/>
                        <dgm:constr type="bMarg"/>
                      </dgm:constrLst>
                    </dgm:if>
                    <dgm:else name="Name35">
                      <dgm:constrLst>
                        <dgm:constr type="lMarg"/>
                        <dgm:constr type="tMarg"/>
                        <dgm:constr type="bMarg"/>
                      </dgm:constrLst>
                    </dgm:else>
                  </dgm:choose>
                  <dgm:ruleLst>
                    <dgm:rule type="primFontSz" val="5" fact="NaN" max="NaN"/>
                  </dgm:ruleLst>
                </dgm:layoutNode>
              </dgm:forEach>
            </dgm:layoutNode>
          </dgm:if>
          <dgm:if name="Name36" axis="ch" ptType="node" func="cnt" op="equ" val="3">
            <dgm:layoutNode name="arrowDiagram3">
              <dgm:alg type="composite">
                <dgm:param type="vertAlign" val="none"/>
                <dgm:param type="horzAlign" val="none"/>
              </dgm:alg>
              <dgm:shape xmlns:r="http://schemas.openxmlformats.org/officeDocument/2006/relationships" r:blip="">
                <dgm:adjLst/>
              </dgm:shape>
              <dgm:presOf/>
              <dgm:choose name="Name37">
                <dgm:if name="Name38" func="var" arg="dir" op="equ" val="norm">
                  <dgm:constrLst>
                    <dgm:constr type="ctrX" for="ch" forName="bullet3a" refType="w" fact="0.14"/>
                    <dgm:constr type="ctrY" for="ch" forName="bullet3a" refType="h" fact="0.711"/>
                    <dgm:constr type="w" for="ch" forName="bullet3a" refType="w" fact="0.026"/>
                    <dgm:constr type="h" for="ch" forName="bullet3a" refType="w" refFor="ch" refForName="bullet3a"/>
                    <dgm:constr type="l" for="ch" forName="textBox3a" refType="ctrX" refFor="ch" refForName="bullet3a"/>
                    <dgm:constr type="t" for="ch" forName="textBox3a" refType="ctrY" refFor="ch" refForName="bullet3a"/>
                    <dgm:constr type="w" for="ch" forName="textBox3a" refType="w" fact="0.233"/>
                    <dgm:constr type="h" for="ch" forName="textBox3a" refType="h" fact="0.289"/>
                    <dgm:constr type="userA" refType="h" refFor="ch" refForName="bullet3a" fact="0.53"/>
                    <dgm:constr type="l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l" for="ch" forName="textBox3b" refType="ctrX" refFor="ch" refForName="bullet3b"/>
                    <dgm:constr type="t" for="ch" forName="textBox3b" refType="ctrY" refFor="ch" refForName="bullet3b"/>
                    <dgm:constr type="w" for="ch" forName="textBox3b" refType="w" fact="0.24"/>
                    <dgm:constr type="h" for="ch" forName="textBox3b" refType="h" fact="0.544"/>
                    <dgm:constr type="userB" refType="h" refFor="ch" refForName="bullet3b" fact="0.53"/>
                    <dgm:constr type="l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l" for="ch" forName="textBox3c" refType="ctrX" refFor="ch" refForName="bullet3c"/>
                    <dgm:constr type="t" for="ch" forName="textBox3c" refType="ctrY" refFor="ch" refForName="bullet3c"/>
                    <dgm:constr type="w" for="ch" forName="textBox3c" refType="w" fact="0.24"/>
                    <dgm:constr type="h" for="ch" forName="textBox3c" refType="h" fact="0.695"/>
                    <dgm:constr type="userC" refType="h" refFor="ch" refForName="bullet3c" fact="0.53"/>
                    <dgm:constr type="lMarg" for="ch" forName="textBox3c" refType="userC" fact="2.834"/>
                    <dgm:constr type="primFontSz" for="ch" ptType="node" op="equ" val="65"/>
                  </dgm:constrLst>
                </dgm:if>
                <dgm:else name="Name39">
                  <dgm:constrLst>
                    <dgm:constr type="ctrX" for="ch" forName="bullet3a" refType="w" fact="0.14"/>
                    <dgm:constr type="ctrY" for="ch" forName="bullet3a" refType="h" fact="0.711"/>
                    <dgm:constr type="w" for="ch" forName="bullet3a" refType="w" fact="0.026"/>
                    <dgm:constr type="h" for="ch" forName="bullet3a" refType="w" refFor="ch" refForName="bullet3a"/>
                    <dgm:constr type="r" for="ch" forName="textBox3a" refType="ctrX" refFor="ch" refForName="bullet3a"/>
                    <dgm:constr type="b" for="ch" forName="textBox3a" refType="ctrY" refFor="ch" refForName="bullet3a"/>
                    <dgm:constr type="w" for="ch" forName="textBox3a" refType="w" fact="0.14"/>
                    <dgm:constr type="h" for="ch" forName="textBox3a" refType="h" fact="0.711"/>
                    <dgm:constr type="userA" refType="h" refFor="ch" refForName="bullet3a" fact="0.53"/>
                    <dgm:constr type="r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r" for="ch" forName="textBox3b" refType="ctrX" refFor="ch" refForName="bullet3b"/>
                    <dgm:constr type="b" for="ch" forName="textBox3b" refType="ctrY" refFor="ch" refForName="bullet3b"/>
                    <dgm:constr type="w" for="ch" forName="textBox3b" refType="w" fact="0.24"/>
                    <dgm:constr type="h" for="ch" forName="textBox3b" refType="h" fact="0.456"/>
                    <dgm:constr type="userB" refType="h" refFor="ch" refForName="bullet3b" fact="0.53"/>
                    <dgm:constr type="r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r" for="ch" forName="textBox3c" refType="ctrX" refFor="ch" refForName="bullet3c"/>
                    <dgm:constr type="b" for="ch" forName="textBox3c" refType="ctrY" refFor="ch" refForName="bullet3c"/>
                    <dgm:constr type="w" for="ch" forName="textBox3c" refType="w" fact="0.24"/>
                    <dgm:constr type="h" for="ch" forName="textBox3c" refType="h" fact="0.305"/>
                    <dgm:constr type="userC" refType="h" refFor="ch" refForName="bullet3c" fact="0.53"/>
                    <dgm:constr type="rMarg" for="ch" forName="textBox3c" refType="userC" fact="2.834"/>
                    <dgm:constr type="primFontSz" for="ch" ptType="node" op="equ" val="65"/>
                  </dgm:constrLst>
                </dgm:else>
              </dgm:choose>
              <dgm:ruleLst/>
              <dgm:forEach name="Name40" axis="ch" ptType="node" cnt="1">
                <dgm:layoutNode name="bullet3a" styleLbl="node1">
                  <dgm:alg type="sp"/>
                  <dgm:shape xmlns:r="http://schemas.openxmlformats.org/officeDocument/2006/relationships" type="ellipse" r:blip="">
                    <dgm:adjLst/>
                  </dgm:shape>
                  <dgm:presOf/>
                  <dgm:constrLst/>
                  <dgm:ruleLst/>
                </dgm:layoutNode>
                <dgm:layoutNode name="textBox3a" styleLbl="revTx">
                  <dgm:varLst>
                    <dgm:bulletEnabled val="1"/>
                  </dgm:varLst>
                  <dgm:choose name="Name41">
                    <dgm:if name="Name42" func="var" arg="dir" op="equ" val="norm">
                      <dgm:choose name="Name43">
                        <dgm:if name="Name44" axis="root des" ptType="all node" func="maxDepth" op="gt" val="1">
                          <dgm:alg type="tx">
                            <dgm:param type="txAnchorVert" val="t"/>
                            <dgm:param type="parTxLTRAlign" val="l"/>
                            <dgm:param type="parTxRTLAlign" val="r"/>
                          </dgm:alg>
                        </dgm:if>
                        <dgm:else name="Name45">
                          <dgm:alg type="tx">
                            <dgm:param type="txAnchorVert" val="t"/>
                            <dgm:param type="parTxLTRAlign" val="l"/>
                            <dgm:param type="parTxRTLAlign" val="l"/>
                          </dgm:alg>
                        </dgm:else>
                      </dgm:choose>
                    </dgm:if>
                    <dgm:else name="Name46">
                      <dgm:choose name="Name47">
                        <dgm:if name="Name48" axis="root des" ptType="all node" func="maxDepth" op="gt" val="1">
                          <dgm:alg type="tx">
                            <dgm:param type="txAnchorVert" val="b"/>
                            <dgm:param type="txAnchorVertCh" val="b"/>
                            <dgm:param type="parTxLTRAlign" val="l"/>
                            <dgm:param type="parTxRTLAlign" val="r"/>
                          </dgm:alg>
                        </dgm:if>
                        <dgm:else name="Name4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50">
                    <dgm:if name="Name51" func="var" arg="dir" op="equ" val="norm">
                      <dgm:constrLst>
                        <dgm:constr type="rMarg"/>
                        <dgm:constr type="tMarg"/>
                        <dgm:constr type="bMarg"/>
                      </dgm:constrLst>
                    </dgm:if>
                    <dgm:else name="Name52">
                      <dgm:constrLst>
                        <dgm:constr type="lMarg"/>
                        <dgm:constr type="tMarg"/>
                        <dgm:constr type="bMarg"/>
                      </dgm:constrLst>
                    </dgm:else>
                  </dgm:choose>
                  <dgm:ruleLst>
                    <dgm:rule type="primFontSz" val="5" fact="NaN" max="NaN"/>
                  </dgm:ruleLst>
                </dgm:layoutNode>
              </dgm:forEach>
              <dgm:forEach name="Name53" axis="ch" ptType="node" st="2" cnt="1">
                <dgm:layoutNode name="bullet3b" styleLbl="node1">
                  <dgm:alg type="sp"/>
                  <dgm:shape xmlns:r="http://schemas.openxmlformats.org/officeDocument/2006/relationships" type="ellipse" r:blip="">
                    <dgm:adjLst/>
                  </dgm:shape>
                  <dgm:presOf/>
                  <dgm:constrLst/>
                  <dgm:ruleLst/>
                </dgm:layoutNode>
                <dgm:layoutNode name="textBox3b" styleLbl="revTx">
                  <dgm:varLst>
                    <dgm:bulletEnabled val="1"/>
                  </dgm:varLst>
                  <dgm:choose name="Name54">
                    <dgm:if name="Name55" func="var" arg="dir" op="equ" val="norm">
                      <dgm:choose name="Name56">
                        <dgm:if name="Name57" axis="root des" ptType="all node" func="maxDepth" op="gt" val="1">
                          <dgm:alg type="tx">
                            <dgm:param type="txAnchorVert" val="t"/>
                            <dgm:param type="parTxLTRAlign" val="l"/>
                            <dgm:param type="parTxRTLAlign" val="r"/>
                          </dgm:alg>
                        </dgm:if>
                        <dgm:else name="Name58">
                          <dgm:alg type="tx">
                            <dgm:param type="txAnchorVert" val="t"/>
                            <dgm:param type="parTxLTRAlign" val="l"/>
                            <dgm:param type="parTxRTLAlign" val="l"/>
                          </dgm:alg>
                        </dgm:else>
                      </dgm:choose>
                    </dgm:if>
                    <dgm:else name="Name59">
                      <dgm:choose name="Name60">
                        <dgm:if name="Name61" axis="root des" ptType="all node" func="maxDepth" op="gt" val="1">
                          <dgm:alg type="tx">
                            <dgm:param type="txAnchorVert" val="b"/>
                            <dgm:param type="txAnchorVertCh" val="b"/>
                            <dgm:param type="parTxLTRAlign" val="l"/>
                            <dgm:param type="parTxRTLAlign" val="r"/>
                          </dgm:alg>
                        </dgm:if>
                        <dgm:else name="Name6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63">
                    <dgm:if name="Name64" func="var" arg="dir" op="equ" val="norm">
                      <dgm:constrLst>
                        <dgm:constr type="rMarg"/>
                        <dgm:constr type="tMarg"/>
                        <dgm:constr type="bMarg"/>
                      </dgm:constrLst>
                    </dgm:if>
                    <dgm:else name="Name65">
                      <dgm:constrLst>
                        <dgm:constr type="lMarg"/>
                        <dgm:constr type="tMarg"/>
                        <dgm:constr type="bMarg"/>
                      </dgm:constrLst>
                    </dgm:else>
                  </dgm:choose>
                  <dgm:ruleLst>
                    <dgm:rule type="primFontSz" val="5" fact="NaN" max="NaN"/>
                  </dgm:ruleLst>
                </dgm:layoutNode>
              </dgm:forEach>
              <dgm:forEach name="Name66" axis="ch" ptType="node" st="3" cnt="1">
                <dgm:layoutNode name="bullet3c" styleLbl="node1">
                  <dgm:alg type="sp"/>
                  <dgm:shape xmlns:r="http://schemas.openxmlformats.org/officeDocument/2006/relationships" type="ellipse" r:blip="">
                    <dgm:adjLst/>
                  </dgm:shape>
                  <dgm:presOf/>
                  <dgm:constrLst/>
                  <dgm:ruleLst/>
                </dgm:layoutNode>
                <dgm:layoutNode name="textBox3c" styleLbl="revTx">
                  <dgm:varLst>
                    <dgm:bulletEnabled val="1"/>
                  </dgm:varLst>
                  <dgm:choose name="Name67">
                    <dgm:if name="Name68" func="var" arg="dir" op="equ" val="norm">
                      <dgm:choose name="Name69">
                        <dgm:if name="Name70" axis="root des" ptType="all node" func="maxDepth" op="gt" val="1">
                          <dgm:alg type="tx">
                            <dgm:param type="txAnchorVert" val="t"/>
                            <dgm:param type="parTxLTRAlign" val="l"/>
                            <dgm:param type="parTxRTLAlign" val="r"/>
                          </dgm:alg>
                        </dgm:if>
                        <dgm:else name="Name71">
                          <dgm:alg type="tx">
                            <dgm:param type="txAnchorVert" val="t"/>
                            <dgm:param type="parTxLTRAlign" val="l"/>
                            <dgm:param type="parTxRTLAlign" val="l"/>
                          </dgm:alg>
                        </dgm:else>
                      </dgm:choose>
                    </dgm:if>
                    <dgm:else name="Name72">
                      <dgm:choose name="Name73">
                        <dgm:if name="Name74" axis="root des" ptType="all node" func="maxDepth" op="gt" val="1">
                          <dgm:alg type="tx">
                            <dgm:param type="txAnchorVert" val="b"/>
                            <dgm:param type="txAnchorVertCh" val="b"/>
                            <dgm:param type="parTxLTRAlign" val="l"/>
                            <dgm:param type="parTxRTLAlign" val="r"/>
                          </dgm:alg>
                        </dgm:if>
                        <dgm:else name="Name7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76">
                    <dgm:if name="Name77" func="var" arg="dir" op="equ" val="norm">
                      <dgm:constrLst>
                        <dgm:constr type="rMarg"/>
                        <dgm:constr type="tMarg"/>
                        <dgm:constr type="bMarg"/>
                      </dgm:constrLst>
                    </dgm:if>
                    <dgm:else name="Name78">
                      <dgm:constrLst>
                        <dgm:constr type="lMarg"/>
                        <dgm:constr type="tMarg"/>
                        <dgm:constr type="bMarg"/>
                      </dgm:constrLst>
                    </dgm:else>
                  </dgm:choose>
                  <dgm:ruleLst>
                    <dgm:rule type="primFontSz" val="5" fact="NaN" max="NaN"/>
                  </dgm:ruleLst>
                </dgm:layoutNode>
              </dgm:forEach>
            </dgm:layoutNode>
          </dgm:if>
          <dgm:if name="Name79" axis="ch" ptType="node" func="cnt" op="equ" val="4">
            <dgm:layoutNode name="arrowDiagram4">
              <dgm:alg type="composite">
                <dgm:param type="vertAlign" val="none"/>
                <dgm:param type="horzAlign" val="none"/>
              </dgm:alg>
              <dgm:shape xmlns:r="http://schemas.openxmlformats.org/officeDocument/2006/relationships" r:blip="">
                <dgm:adjLst/>
              </dgm:shape>
              <dgm:presOf/>
              <dgm:choose name="Name80">
                <dgm:if name="Name81" func="var" arg="dir" op="equ" val="norm">
                  <dgm:constrLst>
                    <dgm:constr type="ctrX" for="ch" forName="bullet4a" refType="w" fact="0.11"/>
                    <dgm:constr type="ctrY" for="ch" forName="bullet4a" refType="h" fact="0.762"/>
                    <dgm:constr type="w" for="ch" forName="bullet4a" refType="w" fact="0.023"/>
                    <dgm:constr type="h" for="ch" forName="bullet4a" refType="w" refFor="ch" refForName="bullet4a"/>
                    <dgm:constr type="l" for="ch" forName="textBox4a" refType="ctrX" refFor="ch" refForName="bullet4a"/>
                    <dgm:constr type="t" for="ch" forName="textBox4a" refType="ctrY" refFor="ch" refForName="bullet4a"/>
                    <dgm:constr type="w" for="ch" forName="textBox4a" refType="w" fact="0.171"/>
                    <dgm:constr type="h" for="ch" forName="textBox4a" refType="h" fact="0.238"/>
                    <dgm:constr type="userA" refType="h" refFor="ch" refForName="bullet4a" fact="0.53"/>
                    <dgm:constr type="l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l" for="ch" forName="textBox4b" refType="ctrX" refFor="ch" refForName="bullet4b"/>
                    <dgm:constr type="t" for="ch" forName="textBox4b" refType="ctrY" refFor="ch" refForName="bullet4b"/>
                    <dgm:constr type="w" for="ch" forName="textBox4b" refType="w" fact="0.21"/>
                    <dgm:constr type="h" for="ch" forName="textBox4b" refType="h" fact="0.457"/>
                    <dgm:constr type="userB" refType="h" refFor="ch" refForName="bullet4b" fact="0.53"/>
                    <dgm:constr type="l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l" for="ch" forName="textBox4c" refType="ctrX" refFor="ch" refForName="bullet4c"/>
                    <dgm:constr type="t" for="ch" forName="textBox4c" refType="ctrY" refFor="ch" refForName="bullet4c"/>
                    <dgm:constr type="w" for="ch" forName="textBox4c" refType="w" fact="0.21"/>
                    <dgm:constr type="h" for="ch" forName="textBox4c" refType="h" fact="0.618"/>
                    <dgm:constr type="userC" refType="h" refFor="ch" refForName="bullet4c" fact="0.53"/>
                    <dgm:constr type="l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l" for="ch" forName="textBox4d" refType="ctrX" refFor="ch" refForName="bullet4d"/>
                    <dgm:constr type="t" for="ch" forName="textBox4d" refType="ctrY" refFor="ch" refForName="bullet4d"/>
                    <dgm:constr type="w" for="ch" forName="textBox4d" refType="w" fact="0.21"/>
                    <dgm:constr type="h" for="ch" forName="textBox4d" refType="h" fact="0.717"/>
                    <dgm:constr type="userD" refType="h" refFor="ch" refForName="bullet4d" fact="0.53"/>
                    <dgm:constr type="lMarg" for="ch" forName="textBox4d" refType="userD" fact="2.834"/>
                    <dgm:constr type="primFontSz" for="ch" ptType="node" op="equ" val="65"/>
                  </dgm:constrLst>
                </dgm:if>
                <dgm:else name="Name82">
                  <dgm:constrLst>
                    <dgm:constr type="ctrX" for="ch" forName="bullet4a" refType="w" fact="0.11"/>
                    <dgm:constr type="ctrY" for="ch" forName="bullet4a" refType="h" fact="0.762"/>
                    <dgm:constr type="w" for="ch" forName="bullet4a" refType="w" fact="0.023"/>
                    <dgm:constr type="h" for="ch" forName="bullet4a" refType="w" refFor="ch" refForName="bullet4a"/>
                    <dgm:constr type="r" for="ch" forName="textBox4a" refType="ctrX" refFor="ch" refForName="bullet4a"/>
                    <dgm:constr type="b" for="ch" forName="textBox4a" refType="ctrY" refFor="ch" refForName="bullet4a"/>
                    <dgm:constr type="w" for="ch" forName="textBox4a" refType="w" fact="0.11"/>
                    <dgm:constr type="h" for="ch" forName="textBox4a" refType="h" fact="0.762"/>
                    <dgm:constr type="userA" refType="h" refFor="ch" refForName="bullet4a" fact="0.53"/>
                    <dgm:constr type="r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r" for="ch" forName="textBox4b" refType="ctrX" refFor="ch" refForName="bullet4b"/>
                    <dgm:constr type="b" for="ch" forName="textBox4b" refType="ctrY" refFor="ch" refForName="bullet4b"/>
                    <dgm:constr type="w" for="ch" forName="textBox4b" refType="w" fact="0.171"/>
                    <dgm:constr type="h" for="ch" forName="textBox4b" refType="h" fact="0.543"/>
                    <dgm:constr type="userB" refType="h" refFor="ch" refForName="bullet4b" fact="0.53"/>
                    <dgm:constr type="r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r" for="ch" forName="textBox4c" refType="ctrX" refFor="ch" refForName="bullet4c"/>
                    <dgm:constr type="b" for="ch" forName="textBox4c" refType="ctrY" refFor="ch" refForName="bullet4c"/>
                    <dgm:constr type="w" for="ch" forName="textBox4c" refType="w" fact="0.21"/>
                    <dgm:constr type="h" for="ch" forName="textBox4c" refType="h" fact="0.382"/>
                    <dgm:constr type="userC" refType="h" refFor="ch" refForName="bullet4c" fact="0.53"/>
                    <dgm:constr type="r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r" for="ch" forName="textBox4d" refType="ctrX" refFor="ch" refForName="bullet4d"/>
                    <dgm:constr type="b" for="ch" forName="textBox4d" refType="ctrY" refFor="ch" refForName="bullet4d"/>
                    <dgm:constr type="w" for="ch" forName="textBox4d" refType="w" fact="0.21"/>
                    <dgm:constr type="h" for="ch" forName="textBox4d" refType="h" fact="0.283"/>
                    <dgm:constr type="userD" refType="h" refFor="ch" refForName="bullet4d" fact="0.53"/>
                    <dgm:constr type="rMarg" for="ch" forName="textBox4d" refType="userD" fact="2.834"/>
                    <dgm:constr type="primFontSz" for="ch" ptType="node" op="equ" val="65"/>
                  </dgm:constrLst>
                </dgm:else>
              </dgm:choose>
              <dgm:ruleLst/>
              <dgm:forEach name="Name83" axis="ch" ptType="node" cnt="1">
                <dgm:layoutNode name="bullet4a" styleLbl="node1">
                  <dgm:alg type="sp"/>
                  <dgm:shape xmlns:r="http://schemas.openxmlformats.org/officeDocument/2006/relationships" type="ellipse" r:blip="">
                    <dgm:adjLst/>
                  </dgm:shape>
                  <dgm:presOf/>
                  <dgm:constrLst/>
                  <dgm:ruleLst/>
                </dgm:layoutNode>
                <dgm:layoutNode name="textBox4a" styleLbl="revTx">
                  <dgm:varLst>
                    <dgm:bulletEnabled val="1"/>
                  </dgm:varLst>
                  <dgm:choose name="Name84">
                    <dgm:if name="Name85" func="var" arg="dir" op="equ" val="norm">
                      <dgm:choose name="Name86">
                        <dgm:if name="Name87" axis="root des" ptType="all node" func="maxDepth" op="gt" val="1">
                          <dgm:alg type="tx">
                            <dgm:param type="txAnchorVert" val="t"/>
                            <dgm:param type="parTxLTRAlign" val="l"/>
                            <dgm:param type="parTxRTLAlign" val="r"/>
                          </dgm:alg>
                        </dgm:if>
                        <dgm:else name="Name88">
                          <dgm:alg type="tx">
                            <dgm:param type="txAnchorVert" val="t"/>
                            <dgm:param type="parTxLTRAlign" val="l"/>
                            <dgm:param type="parTxRTLAlign" val="l"/>
                          </dgm:alg>
                        </dgm:else>
                      </dgm:choose>
                    </dgm:if>
                    <dgm:else name="Name89">
                      <dgm:choose name="Name90">
                        <dgm:if name="Name91" axis="root des" ptType="all node" func="maxDepth" op="gt" val="1">
                          <dgm:alg type="tx">
                            <dgm:param type="txAnchorVert" val="b"/>
                            <dgm:param type="txAnchorVertCh" val="b"/>
                            <dgm:param type="parTxLTRAlign" val="l"/>
                            <dgm:param type="parTxRTLAlign" val="r"/>
                          </dgm:alg>
                        </dgm:if>
                        <dgm:else name="Name9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rMarg"/>
                        <dgm:constr type="tMarg"/>
                        <dgm:constr type="bMarg"/>
                      </dgm:constrLst>
                    </dgm:if>
                    <dgm:else name="Name95">
                      <dgm:constrLst>
                        <dgm:constr type="lMarg"/>
                        <dgm:constr type="tMarg"/>
                        <dgm:constr type="bMarg"/>
                      </dgm:constrLst>
                    </dgm:else>
                  </dgm:choose>
                  <dgm:ruleLst>
                    <dgm:rule type="primFontSz" val="5" fact="NaN" max="NaN"/>
                  </dgm:ruleLst>
                </dgm:layoutNode>
              </dgm:forEach>
              <dgm:forEach name="Name96" axis="ch" ptType="node" st="2" cnt="1">
                <dgm:layoutNode name="bullet4b" styleLbl="node1">
                  <dgm:alg type="sp"/>
                  <dgm:shape xmlns:r="http://schemas.openxmlformats.org/officeDocument/2006/relationships" type="ellipse" r:blip="">
                    <dgm:adjLst/>
                  </dgm:shape>
                  <dgm:presOf/>
                  <dgm:constrLst/>
                  <dgm:ruleLst/>
                </dgm:layoutNode>
                <dgm:layoutNode name="textBox4b" styleLbl="revTx">
                  <dgm:varLst>
                    <dgm:bulletEnabled val="1"/>
                  </dgm:varLst>
                  <dgm:choose name="Name97">
                    <dgm:if name="Name98" func="var" arg="dir" op="equ" val="norm">
                      <dgm:choose name="Name99">
                        <dgm:if name="Name100" axis="root des" ptType="all node" func="maxDepth" op="gt" val="1">
                          <dgm:alg type="tx">
                            <dgm:param type="txAnchorVert" val="t"/>
                            <dgm:param type="parTxLTRAlign" val="l"/>
                            <dgm:param type="parTxRTLAlign" val="r"/>
                          </dgm:alg>
                        </dgm:if>
                        <dgm:else name="Name101">
                          <dgm:alg type="tx">
                            <dgm:param type="txAnchorVert" val="t"/>
                            <dgm:param type="parTxLTRAlign" val="l"/>
                            <dgm:param type="parTxRTLAlign" val="l"/>
                          </dgm:alg>
                        </dgm:else>
                      </dgm:choose>
                    </dgm:if>
                    <dgm:else name="Name102">
                      <dgm:choose name="Name103">
                        <dgm:if name="Name104" axis="root des" ptType="all node" func="maxDepth" op="gt" val="1">
                          <dgm:alg type="tx">
                            <dgm:param type="txAnchorVert" val="b"/>
                            <dgm:param type="txAnchorVertCh" val="b"/>
                            <dgm:param type="parTxLTRAlign" val="l"/>
                            <dgm:param type="parTxRTLAlign" val="r"/>
                          </dgm:alg>
                        </dgm:if>
                        <dgm:else name="Name10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06">
                    <dgm:if name="Name107" func="var" arg="dir" op="equ" val="norm">
                      <dgm:constrLst>
                        <dgm:constr type="rMarg"/>
                        <dgm:constr type="tMarg"/>
                        <dgm:constr type="bMarg"/>
                      </dgm:constrLst>
                    </dgm:if>
                    <dgm:else name="Name108">
                      <dgm:constrLst>
                        <dgm:constr type="lMarg"/>
                        <dgm:constr type="tMarg"/>
                        <dgm:constr type="bMarg"/>
                      </dgm:constrLst>
                    </dgm:else>
                  </dgm:choose>
                  <dgm:ruleLst>
                    <dgm:rule type="primFontSz" val="5" fact="NaN" max="NaN"/>
                  </dgm:ruleLst>
                </dgm:layoutNode>
              </dgm:forEach>
              <dgm:forEach name="Name109" axis="ch" ptType="node" st="3" cnt="1">
                <dgm:layoutNode name="bullet4c" styleLbl="node1">
                  <dgm:alg type="sp"/>
                  <dgm:shape xmlns:r="http://schemas.openxmlformats.org/officeDocument/2006/relationships" type="ellipse" r:blip="">
                    <dgm:adjLst/>
                  </dgm:shape>
                  <dgm:presOf/>
                  <dgm:constrLst/>
                  <dgm:ruleLst/>
                </dgm:layoutNode>
                <dgm:layoutNode name="textBox4c" styleLbl="revTx">
                  <dgm:varLst>
                    <dgm:bulletEnabled val="1"/>
                  </dgm:varLst>
                  <dgm:choose name="Name110">
                    <dgm:if name="Name111" func="var" arg="dir" op="equ" val="norm">
                      <dgm:choose name="Name112">
                        <dgm:if name="Name113" axis="root des" ptType="all node" func="maxDepth" op="gt" val="1">
                          <dgm:alg type="tx">
                            <dgm:param type="txAnchorVert" val="t"/>
                            <dgm:param type="parTxLTRAlign" val="l"/>
                            <dgm:param type="parTxRTLAlign" val="r"/>
                          </dgm:alg>
                        </dgm:if>
                        <dgm:else name="Name114">
                          <dgm:alg type="tx">
                            <dgm:param type="txAnchorVert" val="t"/>
                            <dgm:param type="parTxLTRAlign" val="l"/>
                            <dgm:param type="parTxRTLAlign" val="l"/>
                          </dgm:alg>
                        </dgm:else>
                      </dgm:choose>
                    </dgm:if>
                    <dgm:else name="Name115">
                      <dgm:choose name="Name116">
                        <dgm:if name="Name117" axis="root des" ptType="all node" func="maxDepth" op="gt" val="1">
                          <dgm:alg type="tx">
                            <dgm:param type="txAnchorVert" val="b"/>
                            <dgm:param type="txAnchorVertCh" val="b"/>
                            <dgm:param type="parTxLTRAlign" val="l"/>
                            <dgm:param type="parTxRTLAlign" val="r"/>
                          </dgm:alg>
                        </dgm:if>
                        <dgm:else name="Name11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19">
                    <dgm:if name="Name120" func="var" arg="dir" op="equ" val="norm">
                      <dgm:constrLst>
                        <dgm:constr type="rMarg"/>
                        <dgm:constr type="tMarg"/>
                        <dgm:constr type="bMarg"/>
                      </dgm:constrLst>
                    </dgm:if>
                    <dgm:else name="Name121">
                      <dgm:constrLst>
                        <dgm:constr type="lMarg"/>
                        <dgm:constr type="tMarg"/>
                        <dgm:constr type="bMarg"/>
                      </dgm:constrLst>
                    </dgm:else>
                  </dgm:choose>
                  <dgm:ruleLst>
                    <dgm:rule type="primFontSz" val="5" fact="NaN" max="NaN"/>
                  </dgm:ruleLst>
                </dgm:layoutNode>
              </dgm:forEach>
              <dgm:forEach name="Name122" axis="ch" ptType="node" st="4" cnt="1">
                <dgm:layoutNode name="bullet4d" styleLbl="node1">
                  <dgm:alg type="sp"/>
                  <dgm:shape xmlns:r="http://schemas.openxmlformats.org/officeDocument/2006/relationships" type="ellipse" r:blip="">
                    <dgm:adjLst/>
                  </dgm:shape>
                  <dgm:presOf/>
                  <dgm:constrLst/>
                  <dgm:ruleLst/>
                </dgm:layoutNode>
                <dgm:layoutNode name="textBox4d" styleLbl="revTx">
                  <dgm:varLst>
                    <dgm:bulletEnabled val="1"/>
                  </dgm:varLst>
                  <dgm:choose name="Name123">
                    <dgm:if name="Name124" func="var" arg="dir" op="equ" val="norm">
                      <dgm:choose name="Name125">
                        <dgm:if name="Name126" axis="root des" ptType="all node" func="maxDepth" op="gt" val="1">
                          <dgm:alg type="tx">
                            <dgm:param type="txAnchorVert" val="t"/>
                            <dgm:param type="parTxLTRAlign" val="l"/>
                            <dgm:param type="parTxRTLAlign" val="r"/>
                          </dgm:alg>
                        </dgm:if>
                        <dgm:else name="Name127">
                          <dgm:alg type="tx">
                            <dgm:param type="txAnchorVert" val="t"/>
                            <dgm:param type="parTxLTRAlign" val="l"/>
                            <dgm:param type="parTxRTLAlign" val="l"/>
                          </dgm:alg>
                        </dgm:else>
                      </dgm:choose>
                    </dgm:if>
                    <dgm:else name="Name128">
                      <dgm:choose name="Name129">
                        <dgm:if name="Name130" axis="root des" ptType="all node" func="maxDepth" op="gt" val="1">
                          <dgm:alg type="tx">
                            <dgm:param type="txAnchorVert" val="b"/>
                            <dgm:param type="txAnchorVertCh" val="b"/>
                            <dgm:param type="parTxLTRAlign" val="l"/>
                            <dgm:param type="parTxRTLAlign" val="r"/>
                          </dgm:alg>
                        </dgm:if>
                        <dgm:else name="Name13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32">
                    <dgm:if name="Name133" func="var" arg="dir" op="equ" val="norm">
                      <dgm:constrLst>
                        <dgm:constr type="rMarg"/>
                        <dgm:constr type="tMarg"/>
                        <dgm:constr type="bMarg"/>
                      </dgm:constrLst>
                    </dgm:if>
                    <dgm:else name="Name134">
                      <dgm:constrLst>
                        <dgm:constr type="lMarg"/>
                        <dgm:constr type="tMarg"/>
                        <dgm:constr type="bMarg"/>
                      </dgm:constrLst>
                    </dgm:else>
                  </dgm:choose>
                  <dgm:ruleLst>
                    <dgm:rule type="primFontSz" val="5" fact="NaN" max="NaN"/>
                  </dgm:ruleLst>
                </dgm:layoutNode>
              </dgm:forEach>
            </dgm:layoutNode>
          </dgm:if>
          <dgm:else name="Name135">
            <dgm:layoutNode name="arrowDiagram5">
              <dgm:alg type="composite">
                <dgm:param type="vertAlign" val="none"/>
                <dgm:param type="horzAlign" val="none"/>
              </dgm:alg>
              <dgm:shape xmlns:r="http://schemas.openxmlformats.org/officeDocument/2006/relationships" r:blip="">
                <dgm:adjLst/>
              </dgm:shape>
              <dgm:presOf/>
              <dgm:choose name="Name136">
                <dgm:if name="Name137" func="var" arg="dir" op="equ" val="norm">
                  <dgm:constrLst>
                    <dgm:constr type="ctrX" for="ch" forName="bullet5a" refType="w" fact="0.11"/>
                    <dgm:constr type="ctrY" for="ch" forName="bullet5a" refType="h" fact="0.762"/>
                    <dgm:constr type="w" for="ch" forName="bullet5a" refType="w" fact="0.023"/>
                    <dgm:constr type="h" for="ch" forName="bullet5a" refType="w" refFor="ch" refForName="bullet5a"/>
                    <dgm:constr type="l" for="ch" forName="textBox5a" refType="ctrX" refFor="ch" refForName="bullet5a"/>
                    <dgm:constr type="t" for="ch" forName="textBox5a" refType="ctrY" refFor="ch" refForName="bullet5a"/>
                    <dgm:constr type="w" for="ch" forName="textBox5a" refType="w" fact="0.131"/>
                    <dgm:constr type="h" for="ch" forName="textBox5a" refType="h" fact="0.238"/>
                    <dgm:constr type="userA" refType="h" refFor="ch" refForName="bullet5a" fact="0.53"/>
                    <dgm:constr type="l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l" for="ch" forName="textBox5b" refType="ctrX" refFor="ch" refForName="bullet5b"/>
                    <dgm:constr type="t" for="ch" forName="textBox5b" refType="ctrY" refFor="ch" refForName="bullet5b"/>
                    <dgm:constr type="w" for="ch" forName="textBox5b" refType="w" fact="0.166"/>
                    <dgm:constr type="h" for="ch" forName="textBox5b" refType="h" fact="0.419"/>
                    <dgm:constr type="userB" refType="h" refFor="ch" refForName="bullet5b" fact="0.53"/>
                    <dgm:constr type="l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l" for="ch" forName="textBox5c" refType="ctrX" refFor="ch" refForName="bullet5c"/>
                    <dgm:constr type="t" for="ch" forName="textBox5c" refType="ctrY" refFor="ch" refForName="bullet5c"/>
                    <dgm:constr type="w" for="ch" forName="textBox5c" refType="w" fact="0.193"/>
                    <dgm:constr type="h" for="ch" forName="textBox5c" refType="h" fact="0.562"/>
                    <dgm:constr type="userC" refType="h" refFor="ch" refForName="bullet5c" fact="0.53"/>
                    <dgm:constr type="l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l" for="ch" forName="textBox5d" refType="ctrX" refFor="ch" refForName="bullet5d"/>
                    <dgm:constr type="t" for="ch" forName="textBox5d" refType="ctrY" refFor="ch" refForName="bullet5d"/>
                    <dgm:constr type="w" for="ch" forName="textBox5d" refType="w" fact="0.2"/>
                    <dgm:constr type="h" for="ch" forName="textBox5d" refType="h" fact="0.67"/>
                    <dgm:constr type="userD" refType="h" refFor="ch" refForName="bullet5d" fact="0.53"/>
                    <dgm:constr type="l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l" for="ch" forName="textBox5e" refType="ctrX" refFor="ch" refForName="bullet5e"/>
                    <dgm:constr type="t" for="ch" forName="textBox5e" refType="ctrY" refFor="ch" refForName="bullet5e"/>
                    <dgm:constr type="w" for="ch" forName="textBox5e" refType="w" fact="0.2"/>
                    <dgm:constr type="h" for="ch" forName="textBox5e" refType="h" fact="0.736"/>
                    <dgm:constr type="userE" refType="h" refFor="ch" refForName="bullet5e" fact="0.53"/>
                    <dgm:constr type="lMarg" for="ch" forName="textBox5e" refType="userE" fact="2.834"/>
                    <dgm:constr type="primFontSz" for="ch" ptType="node" op="equ" val="65"/>
                  </dgm:constrLst>
                </dgm:if>
                <dgm:else name="Name138">
                  <dgm:constrLst>
                    <dgm:constr type="ctrX" for="ch" forName="bullet5a" refType="w" fact="0.11"/>
                    <dgm:constr type="ctrY" for="ch" forName="bullet5a" refType="h" fact="0.762"/>
                    <dgm:constr type="w" for="ch" forName="bullet5a" refType="w" fact="0.023"/>
                    <dgm:constr type="h" for="ch" forName="bullet5a" refType="w" refFor="ch" refForName="bullet5a"/>
                    <dgm:constr type="r" for="ch" forName="textBox5a" refType="ctrX" refFor="ch" refForName="bullet5a"/>
                    <dgm:constr type="b" for="ch" forName="textBox5a" refType="ctrY" refFor="ch" refForName="bullet5a"/>
                    <dgm:constr type="w" for="ch" forName="textBox5a" refType="w" fact="0.11"/>
                    <dgm:constr type="h" for="ch" forName="textBox5a" refType="h" fact="0.762"/>
                    <dgm:constr type="userA" refType="h" refFor="ch" refForName="bullet5a" fact="0.53"/>
                    <dgm:constr type="r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r" for="ch" forName="textBox5b" refType="ctrX" refFor="ch" refForName="bullet5b"/>
                    <dgm:constr type="b" for="ch" forName="textBox5b" refType="ctrY" refFor="ch" refForName="bullet5b"/>
                    <dgm:constr type="w" for="ch" forName="textBox5b" refType="w" fact="0.131"/>
                    <dgm:constr type="h" for="ch" forName="textBox5b" refType="h" fact="0.581"/>
                    <dgm:constr type="userB" refType="h" refFor="ch" refForName="bullet5b" fact="0.53"/>
                    <dgm:constr type="r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r" for="ch" forName="textBox5c" refType="ctrX" refFor="ch" refForName="bullet5c"/>
                    <dgm:constr type="b" for="ch" forName="textBox5c" refType="ctrY" refFor="ch" refForName="bullet5c"/>
                    <dgm:constr type="w" for="ch" forName="textBox5c" refType="w" fact="0.166"/>
                    <dgm:constr type="h" for="ch" forName="textBox5c" refType="h" fact="0.438"/>
                    <dgm:constr type="userC" refType="h" refFor="ch" refForName="bullet5c" fact="0.53"/>
                    <dgm:constr type="r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r" for="ch" forName="textBox5d" refType="ctrX" refFor="ch" refForName="bullet5d"/>
                    <dgm:constr type="b" for="ch" forName="textBox5d" refType="ctrY" refFor="ch" refForName="bullet5d"/>
                    <dgm:constr type="w" for="ch" forName="textBox5d" refType="w" fact="0.193"/>
                    <dgm:constr type="h" for="ch" forName="textBox5d" refType="h" fact="0.33"/>
                    <dgm:constr type="userD" refType="h" refFor="ch" refForName="bullet5d" fact="0.53"/>
                    <dgm:constr type="r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r" for="ch" forName="textBox5e" refType="ctrX" refFor="ch" refForName="bullet5e"/>
                    <dgm:constr type="b" for="ch" forName="textBox5e" refType="ctrY" refFor="ch" refForName="bullet5e"/>
                    <dgm:constr type="w" for="ch" forName="textBox5e" refType="w" fact="0.2"/>
                    <dgm:constr type="h" for="ch" forName="textBox5e" refType="h" fact="0.264"/>
                    <dgm:constr type="userE" refType="h" refFor="ch" refForName="bullet5e" fact="0.53"/>
                    <dgm:constr type="rMarg" for="ch" forName="textBox5e" refType="userE" fact="2.834"/>
                    <dgm:constr type="primFontSz" for="ch" ptType="node" op="equ" val="65"/>
                  </dgm:constrLst>
                </dgm:else>
              </dgm:choose>
              <dgm:ruleLst/>
              <dgm:forEach name="Name139" axis="ch" ptType="node" cnt="1">
                <dgm:layoutNode name="bullet5a" styleLbl="node1">
                  <dgm:alg type="sp"/>
                  <dgm:shape xmlns:r="http://schemas.openxmlformats.org/officeDocument/2006/relationships" type="ellipse" r:blip="">
                    <dgm:adjLst/>
                  </dgm:shape>
                  <dgm:presOf/>
                  <dgm:constrLst/>
                  <dgm:ruleLst/>
                </dgm:layoutNode>
                <dgm:layoutNode name="textBox5a" styleLbl="revTx">
                  <dgm:varLst>
                    <dgm:bulletEnabled val="1"/>
                  </dgm:varLst>
                  <dgm:choose name="Name140">
                    <dgm:if name="Name141" func="var" arg="dir" op="equ" val="norm">
                      <dgm:choose name="Name142">
                        <dgm:if name="Name143" axis="root des" ptType="all node" func="maxDepth" op="gt" val="1">
                          <dgm:alg type="tx">
                            <dgm:param type="txAnchorVert" val="t"/>
                            <dgm:param type="parTxLTRAlign" val="l"/>
                            <dgm:param type="parTxRTLAlign" val="r"/>
                          </dgm:alg>
                        </dgm:if>
                        <dgm:else name="Name144">
                          <dgm:alg type="tx">
                            <dgm:param type="txAnchorVert" val="t"/>
                            <dgm:param type="parTxLTRAlign" val="l"/>
                            <dgm:param type="parTxRTLAlign" val="l"/>
                          </dgm:alg>
                        </dgm:else>
                      </dgm:choose>
                    </dgm:if>
                    <dgm:else name="Name145">
                      <dgm:choose name="Name146">
                        <dgm:if name="Name147" axis="root des" ptType="all node" func="maxDepth" op="gt" val="1">
                          <dgm:alg type="tx">
                            <dgm:param type="txAnchorVert" val="b"/>
                            <dgm:param type="txAnchorVertCh" val="b"/>
                            <dgm:param type="parTxLTRAlign" val="l"/>
                            <dgm:param type="parTxRTLAlign" val="r"/>
                          </dgm:alg>
                        </dgm:if>
                        <dgm:else name="Name14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49">
                    <dgm:if name="Name150" func="var" arg="dir" op="equ" val="norm">
                      <dgm:constrLst>
                        <dgm:constr type="rMarg"/>
                        <dgm:constr type="tMarg"/>
                        <dgm:constr type="bMarg"/>
                      </dgm:constrLst>
                    </dgm:if>
                    <dgm:else name="Name151">
                      <dgm:constrLst>
                        <dgm:constr type="lMarg"/>
                        <dgm:constr type="tMarg"/>
                        <dgm:constr type="bMarg"/>
                      </dgm:constrLst>
                    </dgm:else>
                  </dgm:choose>
                  <dgm:ruleLst>
                    <dgm:rule type="primFontSz" val="5" fact="NaN" max="NaN"/>
                  </dgm:ruleLst>
                </dgm:layoutNode>
              </dgm:forEach>
              <dgm:forEach name="Name152" axis="ch" ptType="node" st="2" cnt="1">
                <dgm:layoutNode name="bullet5b" styleLbl="node1">
                  <dgm:alg type="sp"/>
                  <dgm:shape xmlns:r="http://schemas.openxmlformats.org/officeDocument/2006/relationships" type="ellipse" r:blip="">
                    <dgm:adjLst/>
                  </dgm:shape>
                  <dgm:presOf/>
                  <dgm:constrLst/>
                  <dgm:ruleLst/>
                </dgm:layoutNode>
                <dgm:layoutNode name="textBox5b" styleLbl="revTx">
                  <dgm:varLst>
                    <dgm:bulletEnabled val="1"/>
                  </dgm:varLst>
                  <dgm:choose name="Name153">
                    <dgm:if name="Name154" func="var" arg="dir" op="equ" val="norm">
                      <dgm:choose name="Name155">
                        <dgm:if name="Name156" axis="root des" ptType="all node" func="maxDepth" op="gt" val="1">
                          <dgm:alg type="tx">
                            <dgm:param type="txAnchorVert" val="t"/>
                            <dgm:param type="parTxLTRAlign" val="l"/>
                            <dgm:param type="parTxRTLAlign" val="r"/>
                          </dgm:alg>
                        </dgm:if>
                        <dgm:else name="Name157">
                          <dgm:alg type="tx">
                            <dgm:param type="txAnchorVert" val="t"/>
                            <dgm:param type="parTxLTRAlign" val="l"/>
                            <dgm:param type="parTxRTLAlign" val="l"/>
                          </dgm:alg>
                        </dgm:else>
                      </dgm:choose>
                    </dgm:if>
                    <dgm:else name="Name158">
                      <dgm:choose name="Name159">
                        <dgm:if name="Name160" axis="root des" ptType="all node" func="maxDepth" op="gt" val="1">
                          <dgm:alg type="tx">
                            <dgm:param type="txAnchorVert" val="b"/>
                            <dgm:param type="txAnchorVertCh" val="b"/>
                            <dgm:param type="parTxLTRAlign" val="l"/>
                            <dgm:param type="parTxRTLAlign" val="r"/>
                          </dgm:alg>
                        </dgm:if>
                        <dgm:else name="Name16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62">
                    <dgm:if name="Name163" func="var" arg="dir" op="equ" val="norm">
                      <dgm:constrLst>
                        <dgm:constr type="rMarg"/>
                        <dgm:constr type="tMarg"/>
                        <dgm:constr type="bMarg"/>
                      </dgm:constrLst>
                    </dgm:if>
                    <dgm:else name="Name164">
                      <dgm:constrLst>
                        <dgm:constr type="lMarg"/>
                        <dgm:constr type="tMarg"/>
                        <dgm:constr type="bMarg"/>
                      </dgm:constrLst>
                    </dgm:else>
                  </dgm:choose>
                  <dgm:ruleLst>
                    <dgm:rule type="primFontSz" val="5" fact="NaN" max="NaN"/>
                  </dgm:ruleLst>
                </dgm:layoutNode>
              </dgm:forEach>
              <dgm:forEach name="Name165" axis="ch" ptType="node" st="3" cnt="1">
                <dgm:layoutNode name="bullet5c" styleLbl="node1">
                  <dgm:alg type="sp"/>
                  <dgm:shape xmlns:r="http://schemas.openxmlformats.org/officeDocument/2006/relationships" type="ellipse" r:blip="">
                    <dgm:adjLst/>
                  </dgm:shape>
                  <dgm:presOf/>
                  <dgm:constrLst/>
                  <dgm:ruleLst/>
                </dgm:layoutNode>
                <dgm:layoutNode name="textBox5c" styleLbl="revTx">
                  <dgm:varLst>
                    <dgm:bulletEnabled val="1"/>
                  </dgm:varLst>
                  <dgm:choose name="Name166">
                    <dgm:if name="Name167" func="var" arg="dir" op="equ" val="norm">
                      <dgm:choose name="Name168">
                        <dgm:if name="Name169" axis="root des" ptType="all node" func="maxDepth" op="gt" val="1">
                          <dgm:alg type="tx">
                            <dgm:param type="txAnchorVert" val="t"/>
                            <dgm:param type="parTxLTRAlign" val="l"/>
                            <dgm:param type="parTxRTLAlign" val="r"/>
                          </dgm:alg>
                        </dgm:if>
                        <dgm:else name="Name170">
                          <dgm:alg type="tx">
                            <dgm:param type="txAnchorVert" val="t"/>
                            <dgm:param type="parTxLTRAlign" val="l"/>
                            <dgm:param type="parTxRTLAlign" val="l"/>
                          </dgm:alg>
                        </dgm:else>
                      </dgm:choose>
                    </dgm:if>
                    <dgm:else name="Name171">
                      <dgm:choose name="Name172">
                        <dgm:if name="Name173" axis="root des" ptType="all node" func="maxDepth" op="gt" val="1">
                          <dgm:alg type="tx">
                            <dgm:param type="txAnchorVert" val="b"/>
                            <dgm:param type="txAnchorVertCh" val="b"/>
                            <dgm:param type="parTxLTRAlign" val="l"/>
                            <dgm:param type="parTxRTLAlign" val="r"/>
                          </dgm:alg>
                        </dgm:if>
                        <dgm:else name="Name174">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75">
                    <dgm:if name="Name176" func="var" arg="dir" op="equ" val="norm">
                      <dgm:constrLst>
                        <dgm:constr type="rMarg"/>
                        <dgm:constr type="tMarg"/>
                        <dgm:constr type="bMarg"/>
                      </dgm:constrLst>
                    </dgm:if>
                    <dgm:else name="Name177">
                      <dgm:constrLst>
                        <dgm:constr type="lMarg"/>
                        <dgm:constr type="tMarg"/>
                        <dgm:constr type="bMarg"/>
                      </dgm:constrLst>
                    </dgm:else>
                  </dgm:choose>
                  <dgm:ruleLst>
                    <dgm:rule type="primFontSz" val="5" fact="NaN" max="NaN"/>
                  </dgm:ruleLst>
                </dgm:layoutNode>
              </dgm:forEach>
              <dgm:forEach name="Name178" axis="ch" ptType="node" st="4" cnt="1">
                <dgm:layoutNode name="bullet5d" styleLbl="node1">
                  <dgm:alg type="sp"/>
                  <dgm:shape xmlns:r="http://schemas.openxmlformats.org/officeDocument/2006/relationships" type="ellipse" r:blip="">
                    <dgm:adjLst/>
                  </dgm:shape>
                  <dgm:presOf/>
                  <dgm:constrLst/>
                  <dgm:ruleLst/>
                </dgm:layoutNode>
                <dgm:layoutNode name="textBox5d" styleLbl="revTx">
                  <dgm:varLst>
                    <dgm:bulletEnabled val="1"/>
                  </dgm:varLst>
                  <dgm:choose name="Name179">
                    <dgm:if name="Name180" func="var" arg="dir" op="equ" val="norm">
                      <dgm:choose name="Name181">
                        <dgm:if name="Name182" axis="root des" ptType="all node" func="maxDepth" op="gt" val="1">
                          <dgm:alg type="tx">
                            <dgm:param type="txAnchorVert" val="t"/>
                            <dgm:param type="parTxLTRAlign" val="l"/>
                            <dgm:param type="parTxRTLAlign" val="r"/>
                          </dgm:alg>
                        </dgm:if>
                        <dgm:else name="Name183">
                          <dgm:alg type="tx">
                            <dgm:param type="txAnchorVert" val="t"/>
                            <dgm:param type="parTxLTRAlign" val="l"/>
                            <dgm:param type="parTxRTLAlign" val="l"/>
                          </dgm:alg>
                        </dgm:else>
                      </dgm:choose>
                    </dgm:if>
                    <dgm:else name="Name184">
                      <dgm:choose name="Name185">
                        <dgm:if name="Name186" axis="root des" ptType="all node" func="maxDepth" op="gt" val="1">
                          <dgm:alg type="tx">
                            <dgm:param type="txAnchorVert" val="b"/>
                            <dgm:param type="txAnchorVertCh" val="b"/>
                            <dgm:param type="parTxLTRAlign" val="l"/>
                            <dgm:param type="parTxRTLAlign" val="r"/>
                          </dgm:alg>
                        </dgm:if>
                        <dgm:else name="Name187">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88">
                    <dgm:if name="Name189" func="var" arg="dir" op="equ" val="norm">
                      <dgm:constrLst>
                        <dgm:constr type="rMarg"/>
                        <dgm:constr type="tMarg"/>
                        <dgm:constr type="bMarg"/>
                      </dgm:constrLst>
                    </dgm:if>
                    <dgm:else name="Name190">
                      <dgm:constrLst>
                        <dgm:constr type="lMarg"/>
                        <dgm:constr type="tMarg"/>
                        <dgm:constr type="bMarg"/>
                      </dgm:constrLst>
                    </dgm:else>
                  </dgm:choose>
                  <dgm:ruleLst>
                    <dgm:rule type="primFontSz" val="5" fact="NaN" max="NaN"/>
                  </dgm:ruleLst>
                </dgm:layoutNode>
              </dgm:forEach>
              <dgm:forEach name="Name191" axis="ch" ptType="node" st="5" cnt="1">
                <dgm:layoutNode name="bullet5e" styleLbl="node1">
                  <dgm:alg type="sp"/>
                  <dgm:shape xmlns:r="http://schemas.openxmlformats.org/officeDocument/2006/relationships" type="ellipse" r:blip="">
                    <dgm:adjLst/>
                  </dgm:shape>
                  <dgm:presOf/>
                  <dgm:constrLst/>
                  <dgm:ruleLst/>
                </dgm:layoutNode>
                <dgm:layoutNode name="textBox5e" styleLbl="revTx">
                  <dgm:varLst>
                    <dgm:bulletEnabled val="1"/>
                  </dgm:varLst>
                  <dgm:choose name="Name192">
                    <dgm:if name="Name193" func="var" arg="dir" op="equ" val="norm">
                      <dgm:choose name="Name194">
                        <dgm:if name="Name195" axis="root des" ptType="all node" func="maxDepth" op="gt" val="1">
                          <dgm:alg type="tx">
                            <dgm:param type="txAnchorVert" val="t"/>
                            <dgm:param type="parTxLTRAlign" val="l"/>
                            <dgm:param type="parTxRTLAlign" val="r"/>
                          </dgm:alg>
                        </dgm:if>
                        <dgm:else name="Name196">
                          <dgm:alg type="tx">
                            <dgm:param type="txAnchorVert" val="t"/>
                            <dgm:param type="parTxLTRAlign" val="l"/>
                            <dgm:param type="parTxRTLAlign" val="l"/>
                          </dgm:alg>
                        </dgm:else>
                      </dgm:choose>
                    </dgm:if>
                    <dgm:else name="Name197">
                      <dgm:choose name="Name198">
                        <dgm:if name="Name199" axis="root des" ptType="all node" func="maxDepth" op="gt" val="1">
                          <dgm:alg type="tx">
                            <dgm:param type="txAnchorVert" val="b"/>
                            <dgm:param type="txAnchorVertCh" val="b"/>
                            <dgm:param type="parTxLTRAlign" val="l"/>
                            <dgm:param type="parTxRTLAlign" val="r"/>
                          </dgm:alg>
                        </dgm:if>
                        <dgm:else name="Name200">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1">
                    <dgm:if name="Name202" func="var" arg="dir" op="equ" val="norm">
                      <dgm:constrLst>
                        <dgm:constr type="rMarg"/>
                        <dgm:constr type="tMarg"/>
                        <dgm:constr type="bMarg"/>
                      </dgm:constrLst>
                    </dgm:if>
                    <dgm:else name="Name203">
                      <dgm:constrLst>
                        <dgm:constr type="lMarg"/>
                        <dgm:constr type="tMarg"/>
                        <dgm:constr type="bMarg"/>
                      </dgm:constrLst>
                    </dgm:else>
                  </dgm:choose>
                  <dgm:ruleLst>
                    <dgm:rule type="primFontSz" val="5" fact="NaN" max="NaN"/>
                  </dgm:ruleLst>
                </dgm:layoutNode>
              </dgm:forEach>
            </dgm:layoutNode>
          </dgm:else>
        </dgm:choose>
      </dgm:if>
      <dgm:else name="Name204"/>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2/20/2023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1581048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591561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2/20/2023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102909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2/20/2023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7741885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2/20/2023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070199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2/20/2023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09936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2/20/2023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4891846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5846402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200228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485251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978157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2/20/2023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3773857041"/>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p:cNvSpPr>
            <a:spLocks noGrp="1"/>
          </p:cNvSpPr>
          <p:nvPr>
            <p:ph type="ctrTitle"/>
          </p:nvPr>
        </p:nvSpPr>
        <p:spPr>
          <a:xfrm>
            <a:off x="1179576" y="442913"/>
            <a:ext cx="5146161" cy="1639888"/>
          </a:xfrm>
        </p:spPr>
        <p:txBody>
          <a:bodyPr vert="horz" lIns="91440" tIns="45720" rIns="91440" bIns="45720" rtlCol="0" anchor="b">
            <a:normAutofit/>
          </a:bodyPr>
          <a:lstStyle/>
          <a:p>
            <a:pPr algn="l"/>
            <a:r>
              <a:rPr lang="en-US" sz="3600" kern="1200">
                <a:solidFill>
                  <a:schemeClr val="tx1"/>
                </a:solidFill>
                <a:latin typeface="+mj-lt"/>
                <a:ea typeface="+mj-ea"/>
                <a:cs typeface="+mj-cs"/>
              </a:rPr>
              <a:t>Are digital skills important for study and work?</a:t>
            </a:r>
          </a:p>
        </p:txBody>
      </p:sp>
      <p:sp>
        <p:nvSpPr>
          <p:cNvPr id="3" name="Subtitle 2"/>
          <p:cNvSpPr>
            <a:spLocks noGrp="1"/>
          </p:cNvSpPr>
          <p:nvPr>
            <p:ph type="subTitle" idx="1"/>
          </p:nvPr>
        </p:nvSpPr>
        <p:spPr>
          <a:xfrm>
            <a:off x="1179577" y="2312988"/>
            <a:ext cx="4916424" cy="3651250"/>
          </a:xfrm>
        </p:spPr>
        <p:txBody>
          <a:bodyPr vert="horz" lIns="91440" tIns="45720" rIns="91440" bIns="45720" rtlCol="0">
            <a:normAutofit/>
          </a:bodyPr>
          <a:lstStyle/>
          <a:p>
            <a:pPr indent="-228600" algn="l">
              <a:buFont typeface="Arial" panose="020B0604020202020204" pitchFamily="34" charset="0"/>
              <a:buChar char="•"/>
            </a:pPr>
            <a:r>
              <a:rPr lang="en-US" sz="2000"/>
              <a:t> LCH 4002 Digital skills and Reasearch Methods</a:t>
            </a:r>
          </a:p>
          <a:p>
            <a:pPr indent="-228600" algn="l">
              <a:buFont typeface="Arial" panose="020B0604020202020204" pitchFamily="34" charset="0"/>
              <a:buChar char="•"/>
            </a:pPr>
            <a:r>
              <a:rPr lang="en-US" sz="2000"/>
              <a:t>Maxine Johnson (2220001)</a:t>
            </a:r>
          </a:p>
          <a:p>
            <a:pPr indent="-228600" algn="l">
              <a:buFont typeface="Arial" panose="020B0604020202020204" pitchFamily="34" charset="0"/>
              <a:buChar char="•"/>
            </a:pPr>
            <a:r>
              <a:rPr lang="en-US" sz="2000"/>
              <a:t>Marjorie Simmonds (2221995)    </a:t>
            </a:r>
          </a:p>
          <a:p>
            <a:pPr indent="-228600" algn="l">
              <a:buFont typeface="Arial" panose="020B0604020202020204" pitchFamily="34" charset="0"/>
              <a:buChar char="•"/>
            </a:pPr>
            <a:r>
              <a:rPr lang="en-US" sz="2000"/>
              <a:t>Phillisha Campbell (2223656)                                                                          </a:t>
            </a:r>
          </a:p>
          <a:p>
            <a:pPr indent="-228600" algn="l">
              <a:buFont typeface="Arial" panose="020B0604020202020204" pitchFamily="34" charset="0"/>
              <a:buChar char="•"/>
            </a:pPr>
            <a:r>
              <a:rPr lang="en-US" sz="2000"/>
              <a:t> Lecturer: Zeno Leng</a:t>
            </a:r>
          </a:p>
          <a:p>
            <a:pPr indent="-228600" algn="l">
              <a:buFont typeface="Arial" panose="020B0604020202020204" pitchFamily="34" charset="0"/>
              <a:buChar char="•"/>
            </a:pPr>
            <a:r>
              <a:rPr lang="en-US" sz="2000"/>
              <a:t>February 2023</a:t>
            </a:r>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p:txBody>
      </p:sp>
      <p:pic>
        <p:nvPicPr>
          <p:cNvPr id="4" name="Picture 4" descr="Graphical user interface, text&#10;&#10;Description automatically generated">
            <a:extLst>
              <a:ext uri="{FF2B5EF4-FFF2-40B4-BE49-F238E27FC236}">
                <a16:creationId xmlns:a16="http://schemas.microsoft.com/office/drawing/2014/main" id="{C733F573-5ED0-858D-20ED-05351BC21CE2}"/>
              </a:ext>
            </a:extLst>
          </p:cNvPr>
          <p:cNvPicPr>
            <a:picLocks noChangeAspect="1"/>
          </p:cNvPicPr>
          <p:nvPr/>
        </p:nvPicPr>
        <p:blipFill rotWithShape="1">
          <a:blip r:embed="rId2"/>
          <a:srcRect l="17909" r="3885" b="-2"/>
          <a:stretch/>
        </p:blipFill>
        <p:spPr>
          <a:xfrm>
            <a:off x="6986049" y="3529587"/>
            <a:ext cx="5205951" cy="3328417"/>
          </a:xfrm>
          <a:custGeom>
            <a:avLst/>
            <a:gdLst/>
            <a:ahLst/>
            <a:cxnLst/>
            <a:rect l="l" t="t" r="r" b="b"/>
            <a:pathLst>
              <a:path w="5205951" h="3328417">
                <a:moveTo>
                  <a:pt x="2169" y="0"/>
                </a:moveTo>
                <a:lnTo>
                  <a:pt x="5205951" y="0"/>
                </a:lnTo>
                <a:lnTo>
                  <a:pt x="5205951" y="3328417"/>
                </a:lnTo>
                <a:lnTo>
                  <a:pt x="3496422" y="3328417"/>
                </a:lnTo>
                <a:lnTo>
                  <a:pt x="2716256" y="3328417"/>
                </a:lnTo>
                <a:lnTo>
                  <a:pt x="2502754" y="3328417"/>
                </a:lnTo>
                <a:lnTo>
                  <a:pt x="2390998" y="3251016"/>
                </a:lnTo>
                <a:cubicBezTo>
                  <a:pt x="2217180" y="3123525"/>
                  <a:pt x="2046553" y="2985814"/>
                  <a:pt x="1874350" y="2845231"/>
                </a:cubicBezTo>
                <a:cubicBezTo>
                  <a:pt x="928725" y="2073256"/>
                  <a:pt x="0" y="1439548"/>
                  <a:pt x="0" y="92073"/>
                </a:cubicBezTo>
                <a:close/>
              </a:path>
            </a:pathLst>
          </a:custGeom>
        </p:spPr>
      </p:pic>
      <p:sp>
        <p:nvSpPr>
          <p:cNvPr id="19" name="Freeform: Shape 23">
            <a:extLst>
              <a:ext uri="{FF2B5EF4-FFF2-40B4-BE49-F238E27FC236}">
                <a16:creationId xmlns:a16="http://schemas.microsoft.com/office/drawing/2014/main" id="{8D36241E-94A1-443E-9E75-8CEF035F3A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53480"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6" name="Freeform: Shape 25">
            <a:extLst>
              <a:ext uri="{FF2B5EF4-FFF2-40B4-BE49-F238E27FC236}">
                <a16:creationId xmlns:a16="http://schemas.microsoft.com/office/drawing/2014/main" id="{ED23521A-536E-4F06-A5FF-0B4945400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8825"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5" name="Picture 5" descr="Text&#10;&#10;Description automatically generated">
            <a:extLst>
              <a:ext uri="{FF2B5EF4-FFF2-40B4-BE49-F238E27FC236}">
                <a16:creationId xmlns:a16="http://schemas.microsoft.com/office/drawing/2014/main" id="{7CD8DB09-5F34-4E3E-86CE-37378537E7A5}"/>
              </a:ext>
            </a:extLst>
          </p:cNvPr>
          <p:cNvPicPr>
            <a:picLocks noChangeAspect="1"/>
          </p:cNvPicPr>
          <p:nvPr/>
        </p:nvPicPr>
        <p:blipFill rotWithShape="1">
          <a:blip r:embed="rId3"/>
          <a:srcRect l="574" r="-3" b="-3"/>
          <a:stretch/>
        </p:blipFill>
        <p:spPr>
          <a:xfrm>
            <a:off x="6989079" y="-3"/>
            <a:ext cx="5202921" cy="3493008"/>
          </a:xfrm>
          <a:custGeom>
            <a:avLst/>
            <a:gdLst/>
            <a:ahLst/>
            <a:cxnLst/>
            <a:rect l="l" t="t" r="r" b="b"/>
            <a:pathLst>
              <a:path w="5202921" h="3493008">
                <a:moveTo>
                  <a:pt x="1619993" y="0"/>
                </a:moveTo>
                <a:lnTo>
                  <a:pt x="2713226" y="0"/>
                </a:lnTo>
                <a:lnTo>
                  <a:pt x="3493392" y="0"/>
                </a:lnTo>
                <a:lnTo>
                  <a:pt x="5202921" y="0"/>
                </a:lnTo>
                <a:lnTo>
                  <a:pt x="5202921" y="3493008"/>
                </a:lnTo>
                <a:lnTo>
                  <a:pt x="0" y="3493008"/>
                </a:lnTo>
                <a:lnTo>
                  <a:pt x="3664" y="3337394"/>
                </a:lnTo>
                <a:cubicBezTo>
                  <a:pt x="70458" y="1928213"/>
                  <a:pt x="634904" y="708413"/>
                  <a:pt x="1597869" y="14997"/>
                </a:cubicBezTo>
                <a:close/>
              </a:path>
            </a:pathLst>
          </a:custGeom>
        </p:spPr>
      </p:pic>
      <p:sp>
        <p:nvSpPr>
          <p:cNvPr id="28" name="Freeform: Shape 27">
            <a:extLst>
              <a:ext uri="{FF2B5EF4-FFF2-40B4-BE49-F238E27FC236}">
                <a16:creationId xmlns:a16="http://schemas.microsoft.com/office/drawing/2014/main" id="{A5555AB3-C544-4066-82AE-64EBA2207C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1777280" cy="3493008"/>
          </a:xfrm>
          <a:custGeom>
            <a:avLst/>
            <a:gdLst>
              <a:gd name="connsiteX0" fmla="*/ 157287 w 1777280"/>
              <a:gd name="connsiteY0" fmla="*/ 0 h 3493008"/>
              <a:gd name="connsiteX1" fmla="*/ 0 w 1777280"/>
              <a:gd name="connsiteY1" fmla="*/ 0 h 3493008"/>
              <a:gd name="connsiteX2" fmla="*/ 22121 w 1777280"/>
              <a:gd name="connsiteY2" fmla="*/ 14995 h 3493008"/>
              <a:gd name="connsiteX3" fmla="*/ 1616326 w 1777280"/>
              <a:gd name="connsiteY3" fmla="*/ 3337392 h 3493008"/>
              <a:gd name="connsiteX4" fmla="*/ 1619990 w 1777280"/>
              <a:gd name="connsiteY4" fmla="*/ 3493006 h 3493008"/>
              <a:gd name="connsiteX5" fmla="*/ 1575287 w 1777280"/>
              <a:gd name="connsiteY5" fmla="*/ 3493006 h 3493008"/>
              <a:gd name="connsiteX6" fmla="*/ 1575287 w 1777280"/>
              <a:gd name="connsiteY6" fmla="*/ 3493008 h 3493008"/>
              <a:gd name="connsiteX7" fmla="*/ 1777280 w 1777280"/>
              <a:gd name="connsiteY7" fmla="*/ 3493008 h 3493008"/>
              <a:gd name="connsiteX8" fmla="*/ 1773616 w 1777280"/>
              <a:gd name="connsiteY8" fmla="*/ 3337395 h 3493008"/>
              <a:gd name="connsiteX9" fmla="*/ 179411 w 1777280"/>
              <a:gd name="connsiteY9" fmla="*/ 14997 h 3493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77280" h="3493008">
                <a:moveTo>
                  <a:pt x="157287" y="0"/>
                </a:moveTo>
                <a:lnTo>
                  <a:pt x="0" y="0"/>
                </a:lnTo>
                <a:lnTo>
                  <a:pt x="22121" y="14995"/>
                </a:lnTo>
                <a:cubicBezTo>
                  <a:pt x="985086" y="708411"/>
                  <a:pt x="1549532" y="1928211"/>
                  <a:pt x="1616326" y="3337392"/>
                </a:cubicBezTo>
                <a:lnTo>
                  <a:pt x="1619990" y="3493006"/>
                </a:lnTo>
                <a:lnTo>
                  <a:pt x="1575287" y="3493006"/>
                </a:lnTo>
                <a:lnTo>
                  <a:pt x="1575287" y="3493008"/>
                </a:lnTo>
                <a:lnTo>
                  <a:pt x="1777280" y="3493008"/>
                </a:lnTo>
                <a:lnTo>
                  <a:pt x="1773616" y="3337395"/>
                </a:lnTo>
                <a:cubicBezTo>
                  <a:pt x="1706822" y="1928213"/>
                  <a:pt x="1142376" y="708413"/>
                  <a:pt x="179411" y="14997"/>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Shape 29">
            <a:extLst>
              <a:ext uri="{FF2B5EF4-FFF2-40B4-BE49-F238E27FC236}">
                <a16:creationId xmlns:a16="http://schemas.microsoft.com/office/drawing/2014/main" id="{03E11801-5519-4583-A9AC-D04875EE5B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3529585"/>
            <a:ext cx="2660043" cy="3328417"/>
          </a:xfrm>
          <a:custGeom>
            <a:avLst/>
            <a:gdLst>
              <a:gd name="connsiteX0" fmla="*/ 2657874 w 2660043"/>
              <a:gd name="connsiteY0" fmla="*/ 0 h 3328417"/>
              <a:gd name="connsiteX1" fmla="*/ 2455900 w 2660043"/>
              <a:gd name="connsiteY1" fmla="*/ 0 h 3328417"/>
              <a:gd name="connsiteX2" fmla="*/ 2455900 w 2660043"/>
              <a:gd name="connsiteY2" fmla="*/ 1 h 3328417"/>
              <a:gd name="connsiteX3" fmla="*/ 2500584 w 2660043"/>
              <a:gd name="connsiteY3" fmla="*/ 1 h 3328417"/>
              <a:gd name="connsiteX4" fmla="*/ 2502753 w 2660043"/>
              <a:gd name="connsiteY4" fmla="*/ 92074 h 3328417"/>
              <a:gd name="connsiteX5" fmla="*/ 628403 w 2660043"/>
              <a:gd name="connsiteY5" fmla="*/ 2845232 h 3328417"/>
              <a:gd name="connsiteX6" fmla="*/ 111755 w 2660043"/>
              <a:gd name="connsiteY6" fmla="*/ 3251017 h 3328417"/>
              <a:gd name="connsiteX7" fmla="*/ 0 w 2660043"/>
              <a:gd name="connsiteY7" fmla="*/ 3328417 h 3328417"/>
              <a:gd name="connsiteX8" fmla="*/ 157289 w 2660043"/>
              <a:gd name="connsiteY8" fmla="*/ 3328417 h 3328417"/>
              <a:gd name="connsiteX9" fmla="*/ 269045 w 2660043"/>
              <a:gd name="connsiteY9" fmla="*/ 3251016 h 3328417"/>
              <a:gd name="connsiteX10" fmla="*/ 785693 w 2660043"/>
              <a:gd name="connsiteY10" fmla="*/ 2845231 h 3328417"/>
              <a:gd name="connsiteX11" fmla="*/ 2660043 w 2660043"/>
              <a:gd name="connsiteY11" fmla="*/ 92073 h 3328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60043" h="3328417">
                <a:moveTo>
                  <a:pt x="2657874" y="0"/>
                </a:moveTo>
                <a:lnTo>
                  <a:pt x="2455900" y="0"/>
                </a:lnTo>
                <a:lnTo>
                  <a:pt x="2455900" y="1"/>
                </a:lnTo>
                <a:lnTo>
                  <a:pt x="2500584" y="1"/>
                </a:lnTo>
                <a:lnTo>
                  <a:pt x="2502753" y="92074"/>
                </a:lnTo>
                <a:cubicBezTo>
                  <a:pt x="2502753" y="1439549"/>
                  <a:pt x="1574028" y="2073257"/>
                  <a:pt x="628403" y="2845232"/>
                </a:cubicBezTo>
                <a:cubicBezTo>
                  <a:pt x="456200" y="2985815"/>
                  <a:pt x="285573" y="3123526"/>
                  <a:pt x="111755" y="3251017"/>
                </a:cubicBezTo>
                <a:lnTo>
                  <a:pt x="0" y="3328417"/>
                </a:lnTo>
                <a:lnTo>
                  <a:pt x="157289" y="3328417"/>
                </a:lnTo>
                <a:lnTo>
                  <a:pt x="269045" y="3251016"/>
                </a:lnTo>
                <a:cubicBezTo>
                  <a:pt x="442863" y="3123525"/>
                  <a:pt x="613490" y="2985814"/>
                  <a:pt x="785693" y="2845231"/>
                </a:cubicBezTo>
                <a:cubicBezTo>
                  <a:pt x="1731318" y="2073256"/>
                  <a:pt x="2660043" y="1439548"/>
                  <a:pt x="2660043" y="92073"/>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2000"/>
                                  </p:stCondLst>
                                  <p:iterate type="lt">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4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2000"/>
                                  </p:stCondLst>
                                  <p:iterate type="lt">
                                    <p:tmPct val="10000"/>
                                  </p:iterate>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4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2000"/>
                                  </p:stCondLst>
                                  <p:iterate type="lt">
                                    <p:tmPct val="10000"/>
                                  </p:iterate>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4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2000"/>
                                  </p:stCondLst>
                                  <p:iterate type="lt">
                                    <p:tmPct val="10000"/>
                                  </p:iterate>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4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2000"/>
                                  </p:stCondLst>
                                  <p:iterate type="lt">
                                    <p:tmPct val="10000"/>
                                  </p:iterate>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400"/>
                                        <p:tgtEl>
                                          <p:spTgt spid="3">
                                            <p:txEl>
                                              <p:pRg st="5" end="5"/>
                                            </p:txEl>
                                          </p:spTgt>
                                        </p:tgtEl>
                                      </p:cBhvr>
                                    </p:animEffect>
                                  </p:childTnLst>
                                </p:cTn>
                              </p:par>
                              <p:par>
                                <p:cTn id="33" presetID="10" presetClass="entr" presetSubtype="0" fill="hold" grpId="0" nodeType="withEffect">
                                  <p:stCondLst>
                                    <p:cond delay="1000"/>
                                  </p:stCondLst>
                                  <p:iterate type="lt">
                                    <p:tmPct val="10000"/>
                                  </p:iterate>
                                  <p:childTnLst>
                                    <p:set>
                                      <p:cBhvr>
                                        <p:cTn id="34" dur="1" fill="hold">
                                          <p:stCondLst>
                                            <p:cond delay="0"/>
                                          </p:stCondLst>
                                        </p:cTn>
                                        <p:tgtEl>
                                          <p:spTgt spid="2"/>
                                        </p:tgtEl>
                                        <p:attrNameLst>
                                          <p:attrName>style.visibility</p:attrName>
                                        </p:attrNameLst>
                                      </p:cBhvr>
                                      <p:to>
                                        <p:strVal val="visible"/>
                                      </p:to>
                                    </p:set>
                                    <p:animEffect transition="in" filter="fade">
                                      <p:cBhvr>
                                        <p:cTn id="35"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0" name="Picture 40" descr="Text&#10;&#10;Description automatically generated">
            <a:extLst>
              <a:ext uri="{FF2B5EF4-FFF2-40B4-BE49-F238E27FC236}">
                <a16:creationId xmlns:a16="http://schemas.microsoft.com/office/drawing/2014/main" id="{6ABB69E8-D109-D2F3-8B07-28086FB3AAC5}"/>
              </a:ext>
            </a:extLst>
          </p:cNvPr>
          <p:cNvPicPr>
            <a:picLocks noChangeAspect="1"/>
          </p:cNvPicPr>
          <p:nvPr/>
        </p:nvPicPr>
        <p:blipFill rotWithShape="1">
          <a:blip r:embed="rId2">
            <a:duotone>
              <a:prstClr val="black"/>
              <a:prstClr val="white"/>
            </a:duotone>
            <a:alphaModFix amt="35000"/>
          </a:blip>
          <a:srcRect t="6881" b="8849"/>
          <a:stretch/>
        </p:blipFill>
        <p:spPr>
          <a:xfrm>
            <a:off x="20" y="10"/>
            <a:ext cx="12191980" cy="6857990"/>
          </a:xfrm>
          <a:prstGeom prst="rect">
            <a:avLst/>
          </a:prstGeom>
        </p:spPr>
      </p:pic>
      <p:sp>
        <p:nvSpPr>
          <p:cNvPr id="75" name="Rectangle 74">
            <a:extLst>
              <a:ext uri="{FF2B5EF4-FFF2-40B4-BE49-F238E27FC236}">
                <a16:creationId xmlns:a16="http://schemas.microsoft.com/office/drawing/2014/main" id="{FCEC2294-5A7B-45E5-9251-C1AA89F4A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bg2">
              <a:alpha val="6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452717C-EF88-0E61-74DB-AE58C899179B}"/>
              </a:ext>
            </a:extLst>
          </p:cNvPr>
          <p:cNvSpPr>
            <a:spLocks noGrp="1"/>
          </p:cNvSpPr>
          <p:nvPr>
            <p:ph type="title"/>
          </p:nvPr>
        </p:nvSpPr>
        <p:spPr>
          <a:xfrm>
            <a:off x="838201" y="1065862"/>
            <a:ext cx="3313164" cy="4726276"/>
          </a:xfrm>
        </p:spPr>
        <p:txBody>
          <a:bodyPr>
            <a:normAutofit/>
          </a:bodyPr>
          <a:lstStyle/>
          <a:p>
            <a:pPr algn="r"/>
            <a:r>
              <a:rPr lang="en-GB" sz="4000">
                <a:cs typeface="Calibri Light"/>
              </a:rPr>
              <a:t>CONTENT</a:t>
            </a:r>
          </a:p>
        </p:txBody>
      </p:sp>
      <p:cxnSp>
        <p:nvCxnSpPr>
          <p:cNvPr id="77" name="Straight Connector 76">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1AFA08E8-24A3-BBD1-9090-12C44CAB41C0}"/>
              </a:ext>
            </a:extLst>
          </p:cNvPr>
          <p:cNvGraphicFramePr>
            <a:graphicFrameLocks noGrp="1"/>
          </p:cNvGraphicFramePr>
          <p:nvPr>
            <p:ph idx="1"/>
            <p:extLst>
              <p:ext uri="{D42A27DB-BD31-4B8C-83A1-F6EECF244321}">
                <p14:modId xmlns:p14="http://schemas.microsoft.com/office/powerpoint/2010/main" val="3844367729"/>
              </p:ext>
            </p:extLst>
          </p:nvPr>
        </p:nvGraphicFramePr>
        <p:xfrm>
          <a:off x="5155379" y="1065862"/>
          <a:ext cx="6192319" cy="47262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61559875"/>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6" name="Rectangle 55">
            <a:extLst>
              <a:ext uri="{FF2B5EF4-FFF2-40B4-BE49-F238E27FC236}">
                <a16:creationId xmlns:a16="http://schemas.microsoft.com/office/drawing/2014/main" id="{69AB23CA-CF96-42B0-847F-37A181DEBF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B7C3C208-0847-53BD-BE7D-1947405A63F6}"/>
              </a:ext>
            </a:extLst>
          </p:cNvPr>
          <p:cNvSpPr>
            <a:spLocks noGrp="1"/>
          </p:cNvSpPr>
          <p:nvPr>
            <p:ph type="title"/>
          </p:nvPr>
        </p:nvSpPr>
        <p:spPr>
          <a:xfrm>
            <a:off x="1179576" y="442914"/>
            <a:ext cx="7134415" cy="1331296"/>
          </a:xfrm>
        </p:spPr>
        <p:txBody>
          <a:bodyPr anchor="b">
            <a:normAutofit/>
          </a:bodyPr>
          <a:lstStyle/>
          <a:p>
            <a:r>
              <a:rPr lang="en-GB" sz="3600">
                <a:cs typeface="Calibri Light"/>
              </a:rPr>
              <a:t>Introduction &amp;   Research Question  </a:t>
            </a:r>
            <a:endParaRPr lang="en-GB" sz="3600"/>
          </a:p>
        </p:txBody>
      </p:sp>
      <p:sp>
        <p:nvSpPr>
          <p:cNvPr id="58" name="Freeform: Shape 57">
            <a:extLst>
              <a:ext uri="{FF2B5EF4-FFF2-40B4-BE49-F238E27FC236}">
                <a16:creationId xmlns:a16="http://schemas.microsoft.com/office/drawing/2014/main" id="{A45FD7F6-BF7B-4588-AE38-90035891A1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30690" y="-18918"/>
            <a:ext cx="3580076" cy="3029264"/>
          </a:xfrm>
          <a:custGeom>
            <a:avLst/>
            <a:gdLst>
              <a:gd name="connsiteX0" fmla="*/ 19381 w 3580076"/>
              <a:gd name="connsiteY0" fmla="*/ 0 h 3029264"/>
              <a:gd name="connsiteX1" fmla="*/ 3580076 w 3580076"/>
              <a:gd name="connsiteY1" fmla="*/ 0 h 3029264"/>
              <a:gd name="connsiteX2" fmla="*/ 3580076 w 3580076"/>
              <a:gd name="connsiteY2" fmla="*/ 2559343 h 3029264"/>
              <a:gd name="connsiteX3" fmla="*/ 3556258 w 3580076"/>
              <a:gd name="connsiteY3" fmla="*/ 2578706 h 3029264"/>
              <a:gd name="connsiteX4" fmla="*/ 2887450 w 3580076"/>
              <a:gd name="connsiteY4" fmla="*/ 2826324 h 3029264"/>
              <a:gd name="connsiteX5" fmla="*/ 2575407 w 3580076"/>
              <a:gd name="connsiteY5" fmla="*/ 2906908 h 3029264"/>
              <a:gd name="connsiteX6" fmla="*/ 628491 w 3580076"/>
              <a:gd name="connsiteY6" fmla="*/ 2569492 h 3029264"/>
              <a:gd name="connsiteX7" fmla="*/ 113276 w 3580076"/>
              <a:gd name="connsiteY7" fmla="*/ 1240251 h 3029264"/>
              <a:gd name="connsiteX8" fmla="*/ 83702 w 3580076"/>
              <a:gd name="connsiteY8" fmla="*/ 1041556 h 3029264"/>
              <a:gd name="connsiteX9" fmla="*/ 7347 w 3580076"/>
              <a:gd name="connsiteY9" fmla="*/ 73049 h 30292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80076" h="3029264">
                <a:moveTo>
                  <a:pt x="19381" y="0"/>
                </a:moveTo>
                <a:lnTo>
                  <a:pt x="3580076" y="0"/>
                </a:lnTo>
                <a:lnTo>
                  <a:pt x="3580076" y="2559343"/>
                </a:lnTo>
                <a:lnTo>
                  <a:pt x="3556258" y="2578706"/>
                </a:lnTo>
                <a:cubicBezTo>
                  <a:pt x="3390615" y="2698133"/>
                  <a:pt x="3196665" y="2750327"/>
                  <a:pt x="2887450" y="2826324"/>
                </a:cubicBezTo>
                <a:cubicBezTo>
                  <a:pt x="2787996" y="2850747"/>
                  <a:pt x="2685123" y="2876042"/>
                  <a:pt x="2575407" y="2906908"/>
                </a:cubicBezTo>
                <a:cubicBezTo>
                  <a:pt x="1737105" y="3142655"/>
                  <a:pt x="1154843" y="3041718"/>
                  <a:pt x="628491" y="2569492"/>
                </a:cubicBezTo>
                <a:cubicBezTo>
                  <a:pt x="283045" y="2259569"/>
                  <a:pt x="200247" y="1841949"/>
                  <a:pt x="113276" y="1240251"/>
                </a:cubicBezTo>
                <a:cubicBezTo>
                  <a:pt x="103566" y="1173024"/>
                  <a:pt x="93505" y="1106186"/>
                  <a:pt x="83702" y="1041556"/>
                </a:cubicBezTo>
                <a:cubicBezTo>
                  <a:pt x="30763" y="691052"/>
                  <a:pt x="-19190" y="360006"/>
                  <a:pt x="7347" y="73049"/>
                </a:cubicBezTo>
                <a:close/>
              </a:path>
            </a:pathLst>
          </a:custGeom>
          <a:noFill/>
          <a:ln w="19050">
            <a:solidFill>
              <a:srgbClr val="FFFFFF">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3" name="Picture 4" descr="Text&#10;&#10;Description automatically generated">
            <a:extLst>
              <a:ext uri="{FF2B5EF4-FFF2-40B4-BE49-F238E27FC236}">
                <a16:creationId xmlns:a16="http://schemas.microsoft.com/office/drawing/2014/main" id="{40E2EE72-CF10-FAFF-41C2-4A0E27E498F4}"/>
              </a:ext>
            </a:extLst>
          </p:cNvPr>
          <p:cNvPicPr>
            <a:picLocks noChangeAspect="1"/>
          </p:cNvPicPr>
          <p:nvPr/>
        </p:nvPicPr>
        <p:blipFill rotWithShape="1">
          <a:blip r:embed="rId2"/>
          <a:srcRect t="4269" r="-2" b="6235"/>
          <a:stretch/>
        </p:blipFill>
        <p:spPr>
          <a:xfrm>
            <a:off x="6303740" y="3297831"/>
            <a:ext cx="5959692" cy="3560169"/>
          </a:xfrm>
          <a:custGeom>
            <a:avLst/>
            <a:gdLst/>
            <a:ahLst/>
            <a:cxnLst/>
            <a:rect l="l" t="t" r="r" b="b"/>
            <a:pathLst>
              <a:path w="5959692" h="3560169">
                <a:moveTo>
                  <a:pt x="3008109" y="42"/>
                </a:moveTo>
                <a:cubicBezTo>
                  <a:pt x="3549058" y="3372"/>
                  <a:pt x="4091345" y="208628"/>
                  <a:pt x="4702247" y="626282"/>
                </a:cubicBezTo>
                <a:cubicBezTo>
                  <a:pt x="4830168" y="713755"/>
                  <a:pt x="4951806" y="791097"/>
                  <a:pt x="5069411" y="865826"/>
                </a:cubicBezTo>
                <a:cubicBezTo>
                  <a:pt x="5495976" y="1136988"/>
                  <a:pt x="5734167" y="1298128"/>
                  <a:pt x="5895906" y="1594994"/>
                </a:cubicBezTo>
                <a:lnTo>
                  <a:pt x="5959691" y="1728783"/>
                </a:lnTo>
                <a:lnTo>
                  <a:pt x="5959692" y="3560169"/>
                </a:lnTo>
                <a:lnTo>
                  <a:pt x="635" y="3560169"/>
                </a:lnTo>
                <a:lnTo>
                  <a:pt x="0" y="3534810"/>
                </a:lnTo>
                <a:cubicBezTo>
                  <a:pt x="2402" y="3407978"/>
                  <a:pt x="21463" y="3278501"/>
                  <a:pt x="56896" y="3142342"/>
                </a:cubicBezTo>
                <a:cubicBezTo>
                  <a:pt x="155720" y="2762537"/>
                  <a:pt x="374193" y="2359525"/>
                  <a:pt x="605568" y="1932853"/>
                </a:cubicBezTo>
                <a:cubicBezTo>
                  <a:pt x="648282" y="1854194"/>
                  <a:pt x="692359" y="1772817"/>
                  <a:pt x="736162" y="1690788"/>
                </a:cubicBezTo>
                <a:cubicBezTo>
                  <a:pt x="1128289" y="956620"/>
                  <a:pt x="1429537" y="456850"/>
                  <a:pt x="2021319" y="209863"/>
                </a:cubicBezTo>
                <a:cubicBezTo>
                  <a:pt x="2359453" y="68739"/>
                  <a:pt x="2683541" y="-1956"/>
                  <a:pt x="3008109" y="42"/>
                </a:cubicBezTo>
                <a:close/>
              </a:path>
            </a:pathLst>
          </a:custGeom>
        </p:spPr>
      </p:pic>
      <p:sp>
        <p:nvSpPr>
          <p:cNvPr id="60" name="Freeform: Shape 59">
            <a:extLst>
              <a:ext uri="{FF2B5EF4-FFF2-40B4-BE49-F238E27FC236}">
                <a16:creationId xmlns:a16="http://schemas.microsoft.com/office/drawing/2014/main" id="{2F05AAE2-453E-4EDA-8961-D9B319978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32156" y="3297832"/>
            <a:ext cx="5959692" cy="3560169"/>
          </a:xfrm>
          <a:custGeom>
            <a:avLst/>
            <a:gdLst>
              <a:gd name="connsiteX0" fmla="*/ 5959692 w 5959692"/>
              <a:gd name="connsiteY0" fmla="*/ 3363787 h 3560169"/>
              <a:gd name="connsiteX1" fmla="*/ 5959692 w 5959692"/>
              <a:gd name="connsiteY1" fmla="*/ 3560169 h 3560169"/>
              <a:gd name="connsiteX2" fmla="*/ 5918326 w 5959692"/>
              <a:gd name="connsiteY2" fmla="*/ 3560169 h 3560169"/>
              <a:gd name="connsiteX3" fmla="*/ 3008109 w 5959692"/>
              <a:gd name="connsiteY3" fmla="*/ 42 h 3560169"/>
              <a:gd name="connsiteX4" fmla="*/ 4702247 w 5959692"/>
              <a:gd name="connsiteY4" fmla="*/ 626282 h 3560169"/>
              <a:gd name="connsiteX5" fmla="*/ 5069411 w 5959692"/>
              <a:gd name="connsiteY5" fmla="*/ 865826 h 3560169"/>
              <a:gd name="connsiteX6" fmla="*/ 5895906 w 5959692"/>
              <a:gd name="connsiteY6" fmla="*/ 1594994 h 3560169"/>
              <a:gd name="connsiteX7" fmla="*/ 5959691 w 5959692"/>
              <a:gd name="connsiteY7" fmla="*/ 1728783 h 3560169"/>
              <a:gd name="connsiteX8" fmla="*/ 5959691 w 5959692"/>
              <a:gd name="connsiteY8" fmla="*/ 2242763 h 3560169"/>
              <a:gd name="connsiteX9" fmla="*/ 5918347 w 5959692"/>
              <a:gd name="connsiteY9" fmla="*/ 2056598 h 3560169"/>
              <a:gd name="connsiteX10" fmla="*/ 5820285 w 5959692"/>
              <a:gd name="connsiteY10" fmla="*/ 1774807 h 3560169"/>
              <a:gd name="connsiteX11" fmla="*/ 4980935 w 5959692"/>
              <a:gd name="connsiteY11" fmla="*/ 946614 h 3560169"/>
              <a:gd name="connsiteX12" fmla="*/ 4635662 w 5959692"/>
              <a:gd name="connsiteY12" fmla="*/ 716464 h 3560169"/>
              <a:gd name="connsiteX13" fmla="*/ 3044280 w 5959692"/>
              <a:gd name="connsiteY13" fmla="*/ 109209 h 3560169"/>
              <a:gd name="connsiteX14" fmla="*/ 2119450 w 5959692"/>
              <a:gd name="connsiteY14" fmla="*/ 300880 h 3560169"/>
              <a:gd name="connsiteX15" fmla="*/ 919412 w 5959692"/>
              <a:gd name="connsiteY15" fmla="*/ 1696777 h 3560169"/>
              <a:gd name="connsiteX16" fmla="*/ 797804 w 5959692"/>
              <a:gd name="connsiteY16" fmla="*/ 1925546 h 3560169"/>
              <a:gd name="connsiteX17" fmla="*/ 287588 w 5959692"/>
              <a:gd name="connsiteY17" fmla="*/ 3069391 h 3560169"/>
              <a:gd name="connsiteX18" fmla="*/ 235658 w 5959692"/>
              <a:gd name="connsiteY18" fmla="*/ 3441477 h 3560169"/>
              <a:gd name="connsiteX19" fmla="*/ 239056 w 5959692"/>
              <a:gd name="connsiteY19" fmla="*/ 3560169 h 3560169"/>
              <a:gd name="connsiteX20" fmla="*/ 635 w 5959692"/>
              <a:gd name="connsiteY20" fmla="*/ 3560169 h 3560169"/>
              <a:gd name="connsiteX21" fmla="*/ 0 w 5959692"/>
              <a:gd name="connsiteY21" fmla="*/ 3534810 h 3560169"/>
              <a:gd name="connsiteX22" fmla="*/ 56896 w 5959692"/>
              <a:gd name="connsiteY22" fmla="*/ 3142342 h 3560169"/>
              <a:gd name="connsiteX23" fmla="*/ 605568 w 5959692"/>
              <a:gd name="connsiteY23" fmla="*/ 1932853 h 3560169"/>
              <a:gd name="connsiteX24" fmla="*/ 736162 w 5959692"/>
              <a:gd name="connsiteY24" fmla="*/ 1690788 h 3560169"/>
              <a:gd name="connsiteX25" fmla="*/ 2021319 w 5959692"/>
              <a:gd name="connsiteY25" fmla="*/ 209863 h 3560169"/>
              <a:gd name="connsiteX26" fmla="*/ 3008109 w 5959692"/>
              <a:gd name="connsiteY26" fmla="*/ 42 h 35601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5959692" h="3560169">
                <a:moveTo>
                  <a:pt x="5959692" y="3363787"/>
                </a:moveTo>
                <a:lnTo>
                  <a:pt x="5959692" y="3560169"/>
                </a:lnTo>
                <a:lnTo>
                  <a:pt x="5918326" y="3560169"/>
                </a:lnTo>
                <a:close/>
                <a:moveTo>
                  <a:pt x="3008109" y="42"/>
                </a:moveTo>
                <a:cubicBezTo>
                  <a:pt x="3549058" y="3372"/>
                  <a:pt x="4091345" y="208628"/>
                  <a:pt x="4702247" y="626282"/>
                </a:cubicBezTo>
                <a:cubicBezTo>
                  <a:pt x="4830168" y="713755"/>
                  <a:pt x="4951806" y="791097"/>
                  <a:pt x="5069411" y="865826"/>
                </a:cubicBezTo>
                <a:cubicBezTo>
                  <a:pt x="5495976" y="1136988"/>
                  <a:pt x="5734167" y="1298128"/>
                  <a:pt x="5895906" y="1594994"/>
                </a:cubicBezTo>
                <a:lnTo>
                  <a:pt x="5959691" y="1728783"/>
                </a:lnTo>
                <a:lnTo>
                  <a:pt x="5959691" y="2242763"/>
                </a:lnTo>
                <a:lnTo>
                  <a:pt x="5918347" y="2056598"/>
                </a:lnTo>
                <a:cubicBezTo>
                  <a:pt x="5891169" y="1960834"/>
                  <a:pt x="5858474" y="1866845"/>
                  <a:pt x="5820285" y="1774807"/>
                </a:cubicBezTo>
                <a:cubicBezTo>
                  <a:pt x="5666444" y="1404038"/>
                  <a:pt x="5439344" y="1244459"/>
                  <a:pt x="4980935" y="946614"/>
                </a:cubicBezTo>
                <a:cubicBezTo>
                  <a:pt x="4870349" y="874793"/>
                  <a:pt x="4755972" y="800460"/>
                  <a:pt x="4635662" y="716464"/>
                </a:cubicBezTo>
                <a:cubicBezTo>
                  <a:pt x="4061110" y="315407"/>
                  <a:pt x="3551697" y="116473"/>
                  <a:pt x="3044280" y="109209"/>
                </a:cubicBezTo>
                <a:cubicBezTo>
                  <a:pt x="2739831" y="104851"/>
                  <a:pt x="2436100" y="169494"/>
                  <a:pt x="2119450" y="300880"/>
                </a:cubicBezTo>
                <a:cubicBezTo>
                  <a:pt x="1565269" y="530823"/>
                  <a:pt x="1284534" y="1002904"/>
                  <a:pt x="919412" y="1696777"/>
                </a:cubicBezTo>
                <a:cubicBezTo>
                  <a:pt x="878625" y="1774305"/>
                  <a:pt x="837580" y="1851211"/>
                  <a:pt x="797804" y="1925546"/>
                </a:cubicBezTo>
                <a:cubicBezTo>
                  <a:pt x="582340" y="2328776"/>
                  <a:pt x="378892" y="2709642"/>
                  <a:pt x="287588" y="3069391"/>
                </a:cubicBezTo>
                <a:cubicBezTo>
                  <a:pt x="254851" y="3198359"/>
                  <a:pt x="237447" y="3321111"/>
                  <a:pt x="235658" y="3441477"/>
                </a:cubicBezTo>
                <a:lnTo>
                  <a:pt x="239056" y="3560169"/>
                </a:lnTo>
                <a:lnTo>
                  <a:pt x="635" y="3560169"/>
                </a:lnTo>
                <a:lnTo>
                  <a:pt x="0" y="3534810"/>
                </a:lnTo>
                <a:cubicBezTo>
                  <a:pt x="2402" y="3407978"/>
                  <a:pt x="21463" y="3278501"/>
                  <a:pt x="56896" y="3142342"/>
                </a:cubicBezTo>
                <a:cubicBezTo>
                  <a:pt x="155720" y="2762537"/>
                  <a:pt x="374193" y="2359525"/>
                  <a:pt x="605568" y="1932853"/>
                </a:cubicBezTo>
                <a:cubicBezTo>
                  <a:pt x="648282" y="1854194"/>
                  <a:pt x="692359" y="1772817"/>
                  <a:pt x="736162" y="1690788"/>
                </a:cubicBezTo>
                <a:cubicBezTo>
                  <a:pt x="1128289" y="956620"/>
                  <a:pt x="1429537" y="456850"/>
                  <a:pt x="2021319" y="209863"/>
                </a:cubicBezTo>
                <a:cubicBezTo>
                  <a:pt x="2359453" y="68739"/>
                  <a:pt x="2683541" y="-1956"/>
                  <a:pt x="3008109" y="42"/>
                </a:cubicBezTo>
                <a:close/>
              </a:path>
            </a:pathLst>
          </a:custGeom>
          <a:solidFill>
            <a:srgbClr val="FFFFFF">
              <a:alpha val="60000"/>
            </a:srgbClr>
          </a:soli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2" name="Freeform: Shape 61">
            <a:extLst>
              <a:ext uri="{FF2B5EF4-FFF2-40B4-BE49-F238E27FC236}">
                <a16:creationId xmlns:a16="http://schemas.microsoft.com/office/drawing/2014/main" id="{CE2CF453-4871-4F22-8746-957F757DAA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0493" y="3124529"/>
            <a:ext cx="6141507" cy="3752389"/>
          </a:xfrm>
          <a:custGeom>
            <a:avLst/>
            <a:gdLst>
              <a:gd name="connsiteX0" fmla="*/ 3215595 w 6141507"/>
              <a:gd name="connsiteY0" fmla="*/ 37 h 3752389"/>
              <a:gd name="connsiteX1" fmla="*/ 5025810 w 6141507"/>
              <a:gd name="connsiteY1" fmla="*/ 667544 h 3752389"/>
              <a:gd name="connsiteX2" fmla="*/ 5418068 w 6141507"/>
              <a:gd name="connsiteY2" fmla="*/ 923043 h 3752389"/>
              <a:gd name="connsiteX3" fmla="*/ 6130109 w 6141507"/>
              <a:gd name="connsiteY3" fmla="*/ 1458777 h 3752389"/>
              <a:gd name="connsiteX4" fmla="*/ 6141506 w 6141507"/>
              <a:gd name="connsiteY4" fmla="*/ 1473047 h 3752389"/>
              <a:gd name="connsiteX5" fmla="*/ 6141507 w 6141507"/>
              <a:gd name="connsiteY5" fmla="*/ 3752389 h 3752389"/>
              <a:gd name="connsiteX6" fmla="*/ 0 w 6141507"/>
              <a:gd name="connsiteY6" fmla="*/ 3752389 h 3752389"/>
              <a:gd name="connsiteX7" fmla="*/ 7127 w 6141507"/>
              <a:gd name="connsiteY7" fmla="*/ 3638865 h 3752389"/>
              <a:gd name="connsiteX8" fmla="*/ 59603 w 6141507"/>
              <a:gd name="connsiteY8" fmla="*/ 3356358 h 3752389"/>
              <a:gd name="connsiteX9" fmla="*/ 646726 w 6141507"/>
              <a:gd name="connsiteY9" fmla="*/ 2064848 h 3752389"/>
              <a:gd name="connsiteX10" fmla="*/ 786444 w 6141507"/>
              <a:gd name="connsiteY10" fmla="*/ 1806355 h 3752389"/>
              <a:gd name="connsiteX11" fmla="*/ 2160845 w 6141507"/>
              <a:gd name="connsiteY11" fmla="*/ 224629 h 3752389"/>
              <a:gd name="connsiteX12" fmla="*/ 3215595 w 6141507"/>
              <a:gd name="connsiteY12" fmla="*/ 37 h 3752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141507" h="3752389">
                <a:moveTo>
                  <a:pt x="3215595" y="37"/>
                </a:moveTo>
                <a:cubicBezTo>
                  <a:pt x="3793727" y="3265"/>
                  <a:pt x="4373168" y="222053"/>
                  <a:pt x="5025810" y="667544"/>
                </a:cubicBezTo>
                <a:cubicBezTo>
                  <a:pt x="5162471" y="760846"/>
                  <a:pt x="5292423" y="843339"/>
                  <a:pt x="5418068" y="923043"/>
                </a:cubicBezTo>
                <a:cubicBezTo>
                  <a:pt x="5743584" y="1129628"/>
                  <a:pt x="5966418" y="1276344"/>
                  <a:pt x="6130109" y="1458777"/>
                </a:cubicBezTo>
                <a:lnTo>
                  <a:pt x="6141506" y="1473047"/>
                </a:lnTo>
                <a:lnTo>
                  <a:pt x="6141507" y="3752389"/>
                </a:lnTo>
                <a:lnTo>
                  <a:pt x="0" y="3752389"/>
                </a:lnTo>
                <a:lnTo>
                  <a:pt x="7127" y="3638865"/>
                </a:lnTo>
                <a:cubicBezTo>
                  <a:pt x="16780" y="3547020"/>
                  <a:pt x="34303" y="3453276"/>
                  <a:pt x="59603" y="3356358"/>
                </a:cubicBezTo>
                <a:cubicBezTo>
                  <a:pt x="165452" y="2950843"/>
                  <a:pt x="399187" y="2520480"/>
                  <a:pt x="646726" y="2064848"/>
                </a:cubicBezTo>
                <a:cubicBezTo>
                  <a:pt x="692424" y="1980851"/>
                  <a:pt x="739580" y="1893951"/>
                  <a:pt x="786444" y="1806355"/>
                </a:cubicBezTo>
                <a:cubicBezTo>
                  <a:pt x="1205972" y="1022363"/>
                  <a:pt x="1528233" y="488656"/>
                  <a:pt x="2160845" y="224629"/>
                </a:cubicBezTo>
                <a:cubicBezTo>
                  <a:pt x="2522310" y="73767"/>
                  <a:pt x="2868717" y="-1899"/>
                  <a:pt x="3215595" y="37"/>
                </a:cubicBezTo>
                <a:close/>
              </a:path>
            </a:pathLst>
          </a:custGeom>
          <a:noFill/>
          <a:ln w="19050">
            <a:solidFill>
              <a:srgbClr val="FFFFFF">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8" name="Content Placeholder 7">
            <a:extLst>
              <a:ext uri="{FF2B5EF4-FFF2-40B4-BE49-F238E27FC236}">
                <a16:creationId xmlns:a16="http://schemas.microsoft.com/office/drawing/2014/main" id="{58000CF2-2670-BBED-BCE0-4929BD3174A7}"/>
              </a:ext>
            </a:extLst>
          </p:cNvPr>
          <p:cNvSpPr>
            <a:spLocks noGrp="1"/>
          </p:cNvSpPr>
          <p:nvPr>
            <p:ph idx="1"/>
          </p:nvPr>
        </p:nvSpPr>
        <p:spPr>
          <a:xfrm>
            <a:off x="1179576" y="1966431"/>
            <a:ext cx="5485331" cy="3997807"/>
          </a:xfrm>
        </p:spPr>
        <p:txBody>
          <a:bodyPr vert="horz" lIns="91440" tIns="45720" rIns="91440" bIns="45720" rtlCol="0">
            <a:normAutofit/>
          </a:bodyPr>
          <a:lstStyle/>
          <a:p>
            <a:r>
              <a:rPr lang="en-US" sz="1400">
                <a:cs typeface="Calibri"/>
              </a:rPr>
              <a:t>Introduction</a:t>
            </a:r>
            <a:endParaRPr lang="en-US" sz="1400"/>
          </a:p>
          <a:p>
            <a:endParaRPr lang="en-US" sz="1400">
              <a:cs typeface="Calibri"/>
            </a:endParaRPr>
          </a:p>
          <a:p>
            <a:r>
              <a:rPr lang="en-US" sz="1400">
                <a:cs typeface="Calibri"/>
              </a:rPr>
              <a:t>This group activity will be based on digital skill  and their importance for both work and study. Each member of the team will explain the impotency of digital skills and why they are necessary to used and most importantly which UWTSD student thinks is the most important skill that must be used. </a:t>
            </a:r>
          </a:p>
          <a:p>
            <a:r>
              <a:rPr lang="en-US" sz="1400">
                <a:cs typeface="Calibri"/>
              </a:rPr>
              <a:t>To be conducted  by Phillisha,  Marjjorie &amp; Maxine in February 2023 </a:t>
            </a:r>
          </a:p>
          <a:p>
            <a:r>
              <a:rPr lang="en-US" sz="1400">
                <a:cs typeface="Calibri"/>
              </a:rPr>
              <a:t>Our targets are UWTSD students</a:t>
            </a:r>
          </a:p>
          <a:p>
            <a:endParaRPr lang="en-US" sz="1400">
              <a:cs typeface="Calibri"/>
            </a:endParaRPr>
          </a:p>
          <a:p>
            <a:r>
              <a:rPr lang="en-US" sz="1400">
                <a:cs typeface="Calibri"/>
              </a:rPr>
              <a:t>Research question</a:t>
            </a:r>
          </a:p>
          <a:p>
            <a:endParaRPr lang="en-US" sz="1400">
              <a:cs typeface="Calibri"/>
            </a:endParaRPr>
          </a:p>
          <a:p>
            <a:r>
              <a:rPr lang="en-US" sz="1400">
                <a:cs typeface="Calibri"/>
              </a:rPr>
              <a:t>Which digital skill do UWTSD student thinks is most important?</a:t>
            </a:r>
          </a:p>
          <a:p>
            <a:endParaRPr lang="en-US" sz="1400">
              <a:cs typeface="Calibri"/>
            </a:endParaRPr>
          </a:p>
        </p:txBody>
      </p:sp>
      <p:pic>
        <p:nvPicPr>
          <p:cNvPr id="4" name="Picture 4">
            <a:extLst>
              <a:ext uri="{FF2B5EF4-FFF2-40B4-BE49-F238E27FC236}">
                <a16:creationId xmlns:a16="http://schemas.microsoft.com/office/drawing/2014/main" id="{7AEE0806-3C2D-1763-CE90-6BAD7A88CB0B}"/>
              </a:ext>
            </a:extLst>
          </p:cNvPr>
          <p:cNvPicPr>
            <a:picLocks noChangeAspect="1"/>
          </p:cNvPicPr>
          <p:nvPr/>
        </p:nvPicPr>
        <p:blipFill rotWithShape="1">
          <a:blip r:embed="rId3"/>
          <a:srcRect l="4222" r="28236"/>
          <a:stretch/>
        </p:blipFill>
        <p:spPr>
          <a:xfrm>
            <a:off x="8898128" y="10"/>
            <a:ext cx="3293877" cy="2743202"/>
          </a:xfrm>
          <a:custGeom>
            <a:avLst/>
            <a:gdLst/>
            <a:ahLst/>
            <a:cxnLst/>
            <a:rect l="l" t="t" r="r" b="b"/>
            <a:pathLst>
              <a:path w="3293877" h="2743212">
                <a:moveTo>
                  <a:pt x="37772" y="0"/>
                </a:moveTo>
                <a:lnTo>
                  <a:pt x="3293877" y="0"/>
                </a:lnTo>
                <a:lnTo>
                  <a:pt x="3293877" y="2133887"/>
                </a:lnTo>
                <a:lnTo>
                  <a:pt x="3222757" y="2223039"/>
                </a:lnTo>
                <a:cubicBezTo>
                  <a:pt x="3041339" y="2425251"/>
                  <a:pt x="2861221" y="2476800"/>
                  <a:pt x="2503136" y="2565392"/>
                </a:cubicBezTo>
                <a:cubicBezTo>
                  <a:pt x="2416757" y="2586746"/>
                  <a:pt x="2327408" y="2608861"/>
                  <a:pt x="2232111" y="2635826"/>
                </a:cubicBezTo>
                <a:cubicBezTo>
                  <a:pt x="1503976" y="2841768"/>
                  <a:pt x="998612" y="2754939"/>
                  <a:pt x="542319" y="2345567"/>
                </a:cubicBezTo>
                <a:cubicBezTo>
                  <a:pt x="242852" y="2076894"/>
                  <a:pt x="171565" y="1714314"/>
                  <a:pt x="96920" y="1191868"/>
                </a:cubicBezTo>
                <a:cubicBezTo>
                  <a:pt x="88586" y="1133496"/>
                  <a:pt x="79946" y="1075462"/>
                  <a:pt x="71529" y="1019346"/>
                </a:cubicBezTo>
                <a:cubicBezTo>
                  <a:pt x="26070" y="715012"/>
                  <a:pt x="-16826" y="427572"/>
                  <a:pt x="6623" y="178315"/>
                </a:cubicBezTo>
                <a:cubicBezTo>
                  <a:pt x="12226" y="118742"/>
                  <a:pt x="21526" y="62431"/>
                  <a:pt x="34833" y="8680"/>
                </a:cubicBezTo>
                <a:close/>
              </a:path>
            </a:pathLst>
          </a:custGeom>
        </p:spPr>
      </p:pic>
      <p:sp>
        <p:nvSpPr>
          <p:cNvPr id="64" name="Freeform: Shape 63">
            <a:extLst>
              <a:ext uri="{FF2B5EF4-FFF2-40B4-BE49-F238E27FC236}">
                <a16:creationId xmlns:a16="http://schemas.microsoft.com/office/drawing/2014/main" id="{6A0E0FAE-D6BC-43D5-ACA6-8CDE484777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97970" y="0"/>
            <a:ext cx="3293877" cy="2743212"/>
          </a:xfrm>
          <a:custGeom>
            <a:avLst/>
            <a:gdLst>
              <a:gd name="connsiteX0" fmla="*/ 37772 w 3293877"/>
              <a:gd name="connsiteY0" fmla="*/ 0 h 2743212"/>
              <a:gd name="connsiteX1" fmla="*/ 175506 w 3293877"/>
              <a:gd name="connsiteY1" fmla="*/ 0 h 2743212"/>
              <a:gd name="connsiteX2" fmla="*/ 149226 w 3293877"/>
              <a:gd name="connsiteY2" fmla="*/ 78193 h 2743212"/>
              <a:gd name="connsiteX3" fmla="*/ 122819 w 3293877"/>
              <a:gd name="connsiteY3" fmla="*/ 237010 h 2743212"/>
              <a:gd name="connsiteX4" fmla="*/ 180914 w 3293877"/>
              <a:gd name="connsiteY4" fmla="*/ 1023956 h 2743212"/>
              <a:gd name="connsiteX5" fmla="*/ 203979 w 3293877"/>
              <a:gd name="connsiteY5" fmla="*/ 1185356 h 2743212"/>
              <a:gd name="connsiteX6" fmla="*/ 612631 w 3293877"/>
              <a:gd name="connsiteY6" fmla="*/ 2264082 h 2743212"/>
              <a:gd name="connsiteX7" fmla="*/ 2171849 w 3293877"/>
              <a:gd name="connsiteY7" fmla="*/ 2532019 h 2743212"/>
              <a:gd name="connsiteX8" fmla="*/ 2422184 w 3293877"/>
              <a:gd name="connsiteY8" fmla="*/ 2465509 h 2743212"/>
              <a:gd name="connsiteX9" fmla="*/ 3087206 w 3293877"/>
              <a:gd name="connsiteY9" fmla="*/ 2143537 h 2743212"/>
              <a:gd name="connsiteX10" fmla="*/ 3203783 w 3293877"/>
              <a:gd name="connsiteY10" fmla="*/ 1995541 h 2743212"/>
              <a:gd name="connsiteX11" fmla="*/ 3293877 w 3293877"/>
              <a:gd name="connsiteY11" fmla="*/ 1849554 h 2743212"/>
              <a:gd name="connsiteX12" fmla="*/ 3293877 w 3293877"/>
              <a:gd name="connsiteY12" fmla="*/ 2133887 h 2743212"/>
              <a:gd name="connsiteX13" fmla="*/ 3222757 w 3293877"/>
              <a:gd name="connsiteY13" fmla="*/ 2223039 h 2743212"/>
              <a:gd name="connsiteX14" fmla="*/ 2503136 w 3293877"/>
              <a:gd name="connsiteY14" fmla="*/ 2565392 h 2743212"/>
              <a:gd name="connsiteX15" fmla="*/ 2232111 w 3293877"/>
              <a:gd name="connsiteY15" fmla="*/ 2635826 h 2743212"/>
              <a:gd name="connsiteX16" fmla="*/ 542319 w 3293877"/>
              <a:gd name="connsiteY16" fmla="*/ 2345567 h 2743212"/>
              <a:gd name="connsiteX17" fmla="*/ 96920 w 3293877"/>
              <a:gd name="connsiteY17" fmla="*/ 1191868 h 2743212"/>
              <a:gd name="connsiteX18" fmla="*/ 71529 w 3293877"/>
              <a:gd name="connsiteY18" fmla="*/ 1019346 h 2743212"/>
              <a:gd name="connsiteX19" fmla="*/ 6623 w 3293877"/>
              <a:gd name="connsiteY19" fmla="*/ 178315 h 2743212"/>
              <a:gd name="connsiteX20" fmla="*/ 34833 w 3293877"/>
              <a:gd name="connsiteY20" fmla="*/ 8680 h 2743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293877" h="2743212">
                <a:moveTo>
                  <a:pt x="37772" y="0"/>
                </a:moveTo>
                <a:lnTo>
                  <a:pt x="175506" y="0"/>
                </a:lnTo>
                <a:lnTo>
                  <a:pt x="149226" y="78193"/>
                </a:lnTo>
                <a:cubicBezTo>
                  <a:pt x="136827" y="128527"/>
                  <a:pt x="128121" y="181246"/>
                  <a:pt x="122819" y="237010"/>
                </a:cubicBezTo>
                <a:cubicBezTo>
                  <a:pt x="100634" y="470331"/>
                  <a:pt x="139609" y="739241"/>
                  <a:pt x="180914" y="1023956"/>
                </a:cubicBezTo>
                <a:cubicBezTo>
                  <a:pt x="188562" y="1076454"/>
                  <a:pt x="196412" y="1130747"/>
                  <a:pt x="203979" y="1185356"/>
                </a:cubicBezTo>
                <a:cubicBezTo>
                  <a:pt x="271754" y="1674130"/>
                  <a:pt x="336774" y="2013298"/>
                  <a:pt x="612631" y="2264082"/>
                </a:cubicBezTo>
                <a:cubicBezTo>
                  <a:pt x="1032949" y="2646196"/>
                  <a:pt x="1499262" y="2726349"/>
                  <a:pt x="2171849" y="2532019"/>
                </a:cubicBezTo>
                <a:cubicBezTo>
                  <a:pt x="2259876" y="2506576"/>
                  <a:pt x="2342402" y="2485683"/>
                  <a:pt x="2422184" y="2465509"/>
                </a:cubicBezTo>
                <a:cubicBezTo>
                  <a:pt x="2752924" y="2381814"/>
                  <a:pt x="2919303" y="2333175"/>
                  <a:pt x="3087206" y="2143537"/>
                </a:cubicBezTo>
                <a:cubicBezTo>
                  <a:pt x="3128886" y="2096462"/>
                  <a:pt x="3167762" y="2047097"/>
                  <a:pt x="3203783" y="1995541"/>
                </a:cubicBezTo>
                <a:lnTo>
                  <a:pt x="3293877" y="1849554"/>
                </a:lnTo>
                <a:lnTo>
                  <a:pt x="3293877" y="2133887"/>
                </a:lnTo>
                <a:lnTo>
                  <a:pt x="3222757" y="2223039"/>
                </a:lnTo>
                <a:cubicBezTo>
                  <a:pt x="3041339" y="2425251"/>
                  <a:pt x="2861221" y="2476800"/>
                  <a:pt x="2503136" y="2565392"/>
                </a:cubicBezTo>
                <a:cubicBezTo>
                  <a:pt x="2416757" y="2586746"/>
                  <a:pt x="2327408" y="2608861"/>
                  <a:pt x="2232111" y="2635826"/>
                </a:cubicBezTo>
                <a:cubicBezTo>
                  <a:pt x="1503976" y="2841768"/>
                  <a:pt x="998612" y="2754939"/>
                  <a:pt x="542319" y="2345567"/>
                </a:cubicBezTo>
                <a:cubicBezTo>
                  <a:pt x="242852" y="2076894"/>
                  <a:pt x="171565" y="1714314"/>
                  <a:pt x="96920" y="1191868"/>
                </a:cubicBezTo>
                <a:cubicBezTo>
                  <a:pt x="88586" y="1133496"/>
                  <a:pt x="79946" y="1075462"/>
                  <a:pt x="71529" y="1019346"/>
                </a:cubicBezTo>
                <a:cubicBezTo>
                  <a:pt x="26070" y="715012"/>
                  <a:pt x="-16826" y="427572"/>
                  <a:pt x="6623" y="178315"/>
                </a:cubicBezTo>
                <a:cubicBezTo>
                  <a:pt x="12226" y="118742"/>
                  <a:pt x="21526" y="62431"/>
                  <a:pt x="34833" y="8680"/>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Tree>
    <p:extLst>
      <p:ext uri="{BB962C8B-B14F-4D97-AF65-F5344CB8AC3E}">
        <p14:creationId xmlns:p14="http://schemas.microsoft.com/office/powerpoint/2010/main" val="16275538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F57695-61F4-1EC9-7D8C-B1E9D913CB3F}"/>
              </a:ext>
            </a:extLst>
          </p:cNvPr>
          <p:cNvSpPr>
            <a:spLocks noGrp="1"/>
          </p:cNvSpPr>
          <p:nvPr>
            <p:ph type="title"/>
          </p:nvPr>
        </p:nvSpPr>
        <p:spPr>
          <a:xfrm>
            <a:off x="841248" y="256032"/>
            <a:ext cx="10506456" cy="1014984"/>
          </a:xfrm>
        </p:spPr>
        <p:txBody>
          <a:bodyPr anchor="b">
            <a:normAutofit/>
          </a:bodyPr>
          <a:lstStyle/>
          <a:p>
            <a:r>
              <a:rPr lang="en-GB">
                <a:cs typeface="Calibri Light"/>
              </a:rPr>
              <a:t>Rationale </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231F417B-439B-CE60-36DB-9F6F71BA277F}"/>
              </a:ext>
            </a:extLst>
          </p:cNvPr>
          <p:cNvGraphicFramePr>
            <a:graphicFrameLocks noGrp="1"/>
          </p:cNvGraphicFramePr>
          <p:nvPr>
            <p:ph idx="1"/>
            <p:extLst>
              <p:ext uri="{D42A27DB-BD31-4B8C-83A1-F6EECF244321}">
                <p14:modId xmlns:p14="http://schemas.microsoft.com/office/powerpoint/2010/main" val="2063310959"/>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305167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2445D8-FBAD-2215-115A-B5C5BD7776B1}"/>
              </a:ext>
            </a:extLst>
          </p:cNvPr>
          <p:cNvSpPr>
            <a:spLocks noGrp="1"/>
          </p:cNvSpPr>
          <p:nvPr>
            <p:ph type="title"/>
          </p:nvPr>
        </p:nvSpPr>
        <p:spPr>
          <a:xfrm>
            <a:off x="6053668" y="803325"/>
            <a:ext cx="5314536" cy="1325563"/>
          </a:xfrm>
        </p:spPr>
        <p:txBody>
          <a:bodyPr>
            <a:normAutofit/>
          </a:bodyPr>
          <a:lstStyle/>
          <a:p>
            <a:r>
              <a:rPr lang="en-GB">
                <a:cs typeface="Calibri Light"/>
              </a:rPr>
              <a:t>Proposed Method</a:t>
            </a:r>
            <a:endParaRPr lang="en-GB"/>
          </a:p>
        </p:txBody>
      </p:sp>
      <p:sp>
        <p:nvSpPr>
          <p:cNvPr id="61" name="Freeform: Shape 60">
            <a:extLst>
              <a:ext uri="{FF2B5EF4-FFF2-40B4-BE49-F238E27FC236}">
                <a16:creationId xmlns:a16="http://schemas.microsoft.com/office/drawing/2014/main" id="{E0D60ECE-8986-45DC-B7FE-EC7699B46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438829" cy="5840278"/>
          </a:xfrm>
          <a:custGeom>
            <a:avLst/>
            <a:gdLst>
              <a:gd name="connsiteX0" fmla="*/ 0 w 5438829"/>
              <a:gd name="connsiteY0" fmla="*/ 0 h 5840278"/>
              <a:gd name="connsiteX1" fmla="*/ 4466700 w 5438829"/>
              <a:gd name="connsiteY1" fmla="*/ 0 h 5840278"/>
              <a:gd name="connsiteX2" fmla="*/ 4652178 w 5438829"/>
              <a:gd name="connsiteY2" fmla="*/ 204077 h 5840278"/>
              <a:gd name="connsiteX3" fmla="*/ 5438829 w 5438829"/>
              <a:gd name="connsiteY3" fmla="*/ 2395363 h 5840278"/>
              <a:gd name="connsiteX4" fmla="*/ 1993914 w 5438829"/>
              <a:gd name="connsiteY4" fmla="*/ 5840278 h 5840278"/>
              <a:gd name="connsiteX5" fmla="*/ 67829 w 5438829"/>
              <a:gd name="connsiteY5" fmla="*/ 5251941 h 5840278"/>
              <a:gd name="connsiteX6" fmla="*/ 0 w 5438829"/>
              <a:gd name="connsiteY6" fmla="*/ 5201220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38829" h="5840278">
                <a:moveTo>
                  <a:pt x="0" y="0"/>
                </a:moveTo>
                <a:lnTo>
                  <a:pt x="4466700" y="0"/>
                </a:lnTo>
                <a:lnTo>
                  <a:pt x="4652178" y="204077"/>
                </a:lnTo>
                <a:cubicBezTo>
                  <a:pt x="5143616" y="799562"/>
                  <a:pt x="5438829" y="1562987"/>
                  <a:pt x="5438829" y="2395363"/>
                </a:cubicBezTo>
                <a:cubicBezTo>
                  <a:pt x="5438829" y="4297937"/>
                  <a:pt x="3896488" y="5840278"/>
                  <a:pt x="1993914" y="5840278"/>
                </a:cubicBezTo>
                <a:cubicBezTo>
                  <a:pt x="1280449" y="5840278"/>
                  <a:pt x="617641" y="5623387"/>
                  <a:pt x="67829" y="5251941"/>
                </a:cubicBezTo>
                <a:lnTo>
                  <a:pt x="0" y="520122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3" name="Freeform: Shape 62">
            <a:extLst>
              <a:ext uri="{FF2B5EF4-FFF2-40B4-BE49-F238E27FC236}">
                <a16:creationId xmlns:a16="http://schemas.microsoft.com/office/drawing/2014/main" id="{96964194-5878-40D2-8EC0-DDC58387F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269134" cy="5654940"/>
          </a:xfrm>
          <a:custGeom>
            <a:avLst/>
            <a:gdLst>
              <a:gd name="connsiteX0" fmla="*/ 0 w 5269134"/>
              <a:gd name="connsiteY0" fmla="*/ 0 h 5654940"/>
              <a:gd name="connsiteX1" fmla="*/ 4227767 w 5269134"/>
              <a:gd name="connsiteY1" fmla="*/ 0 h 5654940"/>
              <a:gd name="connsiteX2" fmla="*/ 4312042 w 5269134"/>
              <a:gd name="connsiteY2" fmla="*/ 76595 h 5654940"/>
              <a:gd name="connsiteX3" fmla="*/ 5269134 w 5269134"/>
              <a:gd name="connsiteY3" fmla="*/ 2387221 h 5654940"/>
              <a:gd name="connsiteX4" fmla="*/ 2001415 w 5269134"/>
              <a:gd name="connsiteY4" fmla="*/ 5654940 h 5654940"/>
              <a:gd name="connsiteX5" fmla="*/ 198928 w 5269134"/>
              <a:gd name="connsiteY5" fmla="*/ 5113274 h 5654940"/>
              <a:gd name="connsiteX6" fmla="*/ 0 w 5269134"/>
              <a:gd name="connsiteY6" fmla="*/ 4969563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69134" h="5654940">
                <a:moveTo>
                  <a:pt x="0" y="0"/>
                </a:moveTo>
                <a:lnTo>
                  <a:pt x="4227767" y="0"/>
                </a:lnTo>
                <a:lnTo>
                  <a:pt x="4312042" y="76595"/>
                </a:lnTo>
                <a:cubicBezTo>
                  <a:pt x="4903383" y="667936"/>
                  <a:pt x="5269134" y="1484866"/>
                  <a:pt x="5269134" y="2387221"/>
                </a:cubicBezTo>
                <a:cubicBezTo>
                  <a:pt x="5269134" y="4191932"/>
                  <a:pt x="3806126" y="5654940"/>
                  <a:pt x="2001415" y="5654940"/>
                </a:cubicBezTo>
                <a:cubicBezTo>
                  <a:pt x="1335223" y="5654940"/>
                  <a:pt x="715593" y="5455584"/>
                  <a:pt x="198928" y="5113274"/>
                </a:cubicBezTo>
                <a:lnTo>
                  <a:pt x="0" y="4969563"/>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6" name="Picture 56" descr="Text&#10;&#10;Description automatically generated">
            <a:extLst>
              <a:ext uri="{FF2B5EF4-FFF2-40B4-BE49-F238E27FC236}">
                <a16:creationId xmlns:a16="http://schemas.microsoft.com/office/drawing/2014/main" id="{38F21367-BA87-C365-1C0F-5681B6E1AED3}"/>
              </a:ext>
            </a:extLst>
          </p:cNvPr>
          <p:cNvPicPr>
            <a:picLocks noChangeAspect="1"/>
          </p:cNvPicPr>
          <p:nvPr/>
        </p:nvPicPr>
        <p:blipFill>
          <a:blip r:embed="rId2"/>
          <a:stretch>
            <a:fillRect/>
          </a:stretch>
        </p:blipFill>
        <p:spPr>
          <a:xfrm>
            <a:off x="321733" y="1180785"/>
            <a:ext cx="3835488" cy="2560188"/>
          </a:xfrm>
          <a:prstGeom prst="rect">
            <a:avLst/>
          </a:prstGeom>
        </p:spPr>
      </p:pic>
      <p:graphicFrame>
        <p:nvGraphicFramePr>
          <p:cNvPr id="26" name="Content Placeholder 2">
            <a:extLst>
              <a:ext uri="{FF2B5EF4-FFF2-40B4-BE49-F238E27FC236}">
                <a16:creationId xmlns:a16="http://schemas.microsoft.com/office/drawing/2014/main" id="{9A65CF36-9F6E-D035-05B2-E61ADAB65F97}"/>
              </a:ext>
            </a:extLst>
          </p:cNvPr>
          <p:cNvGraphicFramePr>
            <a:graphicFrameLocks noGrp="1"/>
          </p:cNvGraphicFramePr>
          <p:nvPr>
            <p:ph idx="1"/>
            <p:extLst>
              <p:ext uri="{D42A27DB-BD31-4B8C-83A1-F6EECF244321}">
                <p14:modId xmlns:p14="http://schemas.microsoft.com/office/powerpoint/2010/main" val="2057551945"/>
              </p:ext>
            </p:extLst>
          </p:nvPr>
        </p:nvGraphicFramePr>
        <p:xfrm>
          <a:off x="6053667" y="2279018"/>
          <a:ext cx="5314543" cy="3375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106775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A562D7-6BDD-F907-51C3-A6386C9BC773}"/>
              </a:ext>
            </a:extLst>
          </p:cNvPr>
          <p:cNvSpPr>
            <a:spLocks noGrp="1"/>
          </p:cNvSpPr>
          <p:nvPr>
            <p:ph type="title"/>
          </p:nvPr>
        </p:nvSpPr>
        <p:spPr>
          <a:xfrm>
            <a:off x="6053668" y="803325"/>
            <a:ext cx="5314536" cy="1325563"/>
          </a:xfrm>
        </p:spPr>
        <p:txBody>
          <a:bodyPr>
            <a:normAutofit/>
          </a:bodyPr>
          <a:lstStyle/>
          <a:p>
            <a:r>
              <a:rPr lang="en-GB">
                <a:cs typeface="Calibri Light"/>
              </a:rPr>
              <a:t>Ethical Consideration</a:t>
            </a:r>
          </a:p>
        </p:txBody>
      </p:sp>
      <p:sp>
        <p:nvSpPr>
          <p:cNvPr id="36" name="Freeform: Shape 35">
            <a:extLst>
              <a:ext uri="{FF2B5EF4-FFF2-40B4-BE49-F238E27FC236}">
                <a16:creationId xmlns:a16="http://schemas.microsoft.com/office/drawing/2014/main" id="{E0D60ECE-8986-45DC-B7FE-EC7699B46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438829" cy="5840278"/>
          </a:xfrm>
          <a:custGeom>
            <a:avLst/>
            <a:gdLst>
              <a:gd name="connsiteX0" fmla="*/ 0 w 5438829"/>
              <a:gd name="connsiteY0" fmla="*/ 0 h 5840278"/>
              <a:gd name="connsiteX1" fmla="*/ 4466700 w 5438829"/>
              <a:gd name="connsiteY1" fmla="*/ 0 h 5840278"/>
              <a:gd name="connsiteX2" fmla="*/ 4652178 w 5438829"/>
              <a:gd name="connsiteY2" fmla="*/ 204077 h 5840278"/>
              <a:gd name="connsiteX3" fmla="*/ 5438829 w 5438829"/>
              <a:gd name="connsiteY3" fmla="*/ 2395363 h 5840278"/>
              <a:gd name="connsiteX4" fmla="*/ 1993914 w 5438829"/>
              <a:gd name="connsiteY4" fmla="*/ 5840278 h 5840278"/>
              <a:gd name="connsiteX5" fmla="*/ 67829 w 5438829"/>
              <a:gd name="connsiteY5" fmla="*/ 5251941 h 5840278"/>
              <a:gd name="connsiteX6" fmla="*/ 0 w 5438829"/>
              <a:gd name="connsiteY6" fmla="*/ 5201220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38829" h="5840278">
                <a:moveTo>
                  <a:pt x="0" y="0"/>
                </a:moveTo>
                <a:lnTo>
                  <a:pt x="4466700" y="0"/>
                </a:lnTo>
                <a:lnTo>
                  <a:pt x="4652178" y="204077"/>
                </a:lnTo>
                <a:cubicBezTo>
                  <a:pt x="5143616" y="799562"/>
                  <a:pt x="5438829" y="1562987"/>
                  <a:pt x="5438829" y="2395363"/>
                </a:cubicBezTo>
                <a:cubicBezTo>
                  <a:pt x="5438829" y="4297937"/>
                  <a:pt x="3896488" y="5840278"/>
                  <a:pt x="1993914" y="5840278"/>
                </a:cubicBezTo>
                <a:cubicBezTo>
                  <a:pt x="1280449" y="5840278"/>
                  <a:pt x="617641" y="5623387"/>
                  <a:pt x="67829" y="5251941"/>
                </a:cubicBezTo>
                <a:lnTo>
                  <a:pt x="0" y="520122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8" name="Freeform: Shape 37">
            <a:extLst>
              <a:ext uri="{FF2B5EF4-FFF2-40B4-BE49-F238E27FC236}">
                <a16:creationId xmlns:a16="http://schemas.microsoft.com/office/drawing/2014/main" id="{96964194-5878-40D2-8EC0-DDC58387F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269134" cy="5654940"/>
          </a:xfrm>
          <a:custGeom>
            <a:avLst/>
            <a:gdLst>
              <a:gd name="connsiteX0" fmla="*/ 0 w 5269134"/>
              <a:gd name="connsiteY0" fmla="*/ 0 h 5654940"/>
              <a:gd name="connsiteX1" fmla="*/ 4227767 w 5269134"/>
              <a:gd name="connsiteY1" fmla="*/ 0 h 5654940"/>
              <a:gd name="connsiteX2" fmla="*/ 4312042 w 5269134"/>
              <a:gd name="connsiteY2" fmla="*/ 76595 h 5654940"/>
              <a:gd name="connsiteX3" fmla="*/ 5269134 w 5269134"/>
              <a:gd name="connsiteY3" fmla="*/ 2387221 h 5654940"/>
              <a:gd name="connsiteX4" fmla="*/ 2001415 w 5269134"/>
              <a:gd name="connsiteY4" fmla="*/ 5654940 h 5654940"/>
              <a:gd name="connsiteX5" fmla="*/ 198928 w 5269134"/>
              <a:gd name="connsiteY5" fmla="*/ 5113274 h 5654940"/>
              <a:gd name="connsiteX6" fmla="*/ 0 w 5269134"/>
              <a:gd name="connsiteY6" fmla="*/ 4969563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69134" h="5654940">
                <a:moveTo>
                  <a:pt x="0" y="0"/>
                </a:moveTo>
                <a:lnTo>
                  <a:pt x="4227767" y="0"/>
                </a:lnTo>
                <a:lnTo>
                  <a:pt x="4312042" y="76595"/>
                </a:lnTo>
                <a:cubicBezTo>
                  <a:pt x="4903383" y="667936"/>
                  <a:pt x="5269134" y="1484866"/>
                  <a:pt x="5269134" y="2387221"/>
                </a:cubicBezTo>
                <a:cubicBezTo>
                  <a:pt x="5269134" y="4191932"/>
                  <a:pt x="3806126" y="5654940"/>
                  <a:pt x="2001415" y="5654940"/>
                </a:cubicBezTo>
                <a:cubicBezTo>
                  <a:pt x="1335223" y="5654940"/>
                  <a:pt x="715593" y="5455584"/>
                  <a:pt x="198928" y="5113274"/>
                </a:cubicBezTo>
                <a:lnTo>
                  <a:pt x="0" y="4969563"/>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4" name="Picture 14" descr="Text&#10;&#10;Description automatically generated">
            <a:extLst>
              <a:ext uri="{FF2B5EF4-FFF2-40B4-BE49-F238E27FC236}">
                <a16:creationId xmlns:a16="http://schemas.microsoft.com/office/drawing/2014/main" id="{3DFBAF9F-BB94-1C5F-77DF-A4F0EF832193}"/>
              </a:ext>
            </a:extLst>
          </p:cNvPr>
          <p:cNvPicPr>
            <a:picLocks noChangeAspect="1"/>
          </p:cNvPicPr>
          <p:nvPr/>
        </p:nvPicPr>
        <p:blipFill>
          <a:blip r:embed="rId2"/>
          <a:stretch>
            <a:fillRect/>
          </a:stretch>
        </p:blipFill>
        <p:spPr>
          <a:xfrm>
            <a:off x="321733" y="1180785"/>
            <a:ext cx="3835488" cy="2560188"/>
          </a:xfrm>
          <a:prstGeom prst="rect">
            <a:avLst/>
          </a:prstGeom>
        </p:spPr>
      </p:pic>
      <p:graphicFrame>
        <p:nvGraphicFramePr>
          <p:cNvPr id="25" name="Content Placeholder 2">
            <a:extLst>
              <a:ext uri="{FF2B5EF4-FFF2-40B4-BE49-F238E27FC236}">
                <a16:creationId xmlns:a16="http://schemas.microsoft.com/office/drawing/2014/main" id="{19C07F9A-8D5F-A2C6-70DC-2C071C997F5B}"/>
              </a:ext>
            </a:extLst>
          </p:cNvPr>
          <p:cNvGraphicFramePr>
            <a:graphicFrameLocks noGrp="1"/>
          </p:cNvGraphicFramePr>
          <p:nvPr>
            <p:ph idx="1"/>
            <p:extLst>
              <p:ext uri="{D42A27DB-BD31-4B8C-83A1-F6EECF244321}">
                <p14:modId xmlns:p14="http://schemas.microsoft.com/office/powerpoint/2010/main" val="1874511071"/>
              </p:ext>
            </p:extLst>
          </p:nvPr>
        </p:nvGraphicFramePr>
        <p:xfrm>
          <a:off x="6053667" y="2279018"/>
          <a:ext cx="5314543" cy="3375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20467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0A3C54-AAE3-9233-0D98-A591782EDBCD}"/>
              </a:ext>
            </a:extLst>
          </p:cNvPr>
          <p:cNvSpPr>
            <a:spLocks noGrp="1"/>
          </p:cNvSpPr>
          <p:nvPr>
            <p:ph type="title"/>
          </p:nvPr>
        </p:nvSpPr>
        <p:spPr/>
        <p:txBody>
          <a:bodyPr/>
          <a:lstStyle/>
          <a:p>
            <a:r>
              <a:rPr lang="en-GB">
                <a:cs typeface="Calibri Light"/>
              </a:rPr>
              <a:t>Research Timeline</a:t>
            </a:r>
            <a:endParaRPr lang="en-GB"/>
          </a:p>
        </p:txBody>
      </p:sp>
      <p:graphicFrame>
        <p:nvGraphicFramePr>
          <p:cNvPr id="4" name="Diagram 4">
            <a:extLst>
              <a:ext uri="{FF2B5EF4-FFF2-40B4-BE49-F238E27FC236}">
                <a16:creationId xmlns:a16="http://schemas.microsoft.com/office/drawing/2014/main" id="{DBBCBA60-7433-362B-B864-3F06F5A0272F}"/>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777844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7C5269-079C-D0CD-F77F-2498BB3123B0}"/>
              </a:ext>
            </a:extLst>
          </p:cNvPr>
          <p:cNvSpPr>
            <a:spLocks noGrp="1"/>
          </p:cNvSpPr>
          <p:nvPr>
            <p:ph type="title"/>
          </p:nvPr>
        </p:nvSpPr>
        <p:spPr>
          <a:xfrm>
            <a:off x="6653600" y="1396289"/>
            <a:ext cx="5006336" cy="1325563"/>
          </a:xfrm>
        </p:spPr>
        <p:txBody>
          <a:bodyPr>
            <a:normAutofit/>
          </a:bodyPr>
          <a:lstStyle/>
          <a:p>
            <a:r>
              <a:rPr lang="en-GB">
                <a:cs typeface="Calibri Light"/>
              </a:rPr>
              <a:t>Hypotheses</a:t>
            </a:r>
            <a:endParaRPr lang="en-GB"/>
          </a:p>
        </p:txBody>
      </p:sp>
      <p:sp>
        <p:nvSpPr>
          <p:cNvPr id="9" name="Freeform: Shape 8">
            <a:extLst>
              <a:ext uri="{FF2B5EF4-FFF2-40B4-BE49-F238E27FC236}">
                <a16:creationId xmlns:a16="http://schemas.microsoft.com/office/drawing/2014/main" id="{4F74D28C-3268-4E35-8EE1-D92CB4A85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58D44E42-C462-4105-BC86-FE75B4E3C4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024154" cy="6858000"/>
          </a:xfrm>
          <a:custGeom>
            <a:avLst/>
            <a:gdLst>
              <a:gd name="connsiteX0" fmla="*/ 70374 w 6024154"/>
              <a:gd name="connsiteY0" fmla="*/ 0 h 6858000"/>
              <a:gd name="connsiteX1" fmla="*/ 6024154 w 6024154"/>
              <a:gd name="connsiteY1" fmla="*/ 0 h 6858000"/>
              <a:gd name="connsiteX2" fmla="*/ 6024154 w 6024154"/>
              <a:gd name="connsiteY2" fmla="*/ 6858000 h 6858000"/>
              <a:gd name="connsiteX3" fmla="*/ 3587167 w 6024154"/>
              <a:gd name="connsiteY3" fmla="*/ 6858000 h 6858000"/>
              <a:gd name="connsiteX4" fmla="*/ 3474220 w 6024154"/>
              <a:gd name="connsiteY4" fmla="*/ 6800152 h 6858000"/>
              <a:gd name="connsiteX5" fmla="*/ 0 w 6024154"/>
              <a:gd name="connsiteY5" fmla="*/ 962844 h 6858000"/>
              <a:gd name="connsiteX6" fmla="*/ 34274 w 6024154"/>
              <a:gd name="connsiteY6" fmla="*/ 2840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70374" y="0"/>
                </a:moveTo>
                <a:lnTo>
                  <a:pt x="6024154" y="0"/>
                </a:lnTo>
                <a:lnTo>
                  <a:pt x="6024154" y="6858000"/>
                </a:lnTo>
                <a:lnTo>
                  <a:pt x="3587167" y="6858000"/>
                </a:lnTo>
                <a:lnTo>
                  <a:pt x="3474220" y="6800152"/>
                </a:lnTo>
                <a:cubicBezTo>
                  <a:pt x="1404818" y="5675986"/>
                  <a:pt x="0" y="3483472"/>
                  <a:pt x="0" y="962844"/>
                </a:cubicBezTo>
                <a:cubicBezTo>
                  <a:pt x="0" y="733696"/>
                  <a:pt x="11610" y="507260"/>
                  <a:pt x="34274" y="284091"/>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descr="Text&#10;&#10;Description automatically generated">
            <a:extLst>
              <a:ext uri="{FF2B5EF4-FFF2-40B4-BE49-F238E27FC236}">
                <a16:creationId xmlns:a16="http://schemas.microsoft.com/office/drawing/2014/main" id="{395AE8DD-24F6-734E-1B22-E966D86DD491}"/>
              </a:ext>
            </a:extLst>
          </p:cNvPr>
          <p:cNvPicPr>
            <a:picLocks noChangeAspect="1"/>
          </p:cNvPicPr>
          <p:nvPr/>
        </p:nvPicPr>
        <p:blipFill>
          <a:blip r:embed="rId2"/>
          <a:stretch>
            <a:fillRect/>
          </a:stretch>
        </p:blipFill>
        <p:spPr>
          <a:xfrm>
            <a:off x="364241" y="1325968"/>
            <a:ext cx="4105275" cy="2740271"/>
          </a:xfrm>
          <a:prstGeom prst="rect">
            <a:avLst/>
          </a:prstGeom>
        </p:spPr>
      </p:pic>
      <p:sp>
        <p:nvSpPr>
          <p:cNvPr id="3" name="Content Placeholder 2">
            <a:extLst>
              <a:ext uri="{FF2B5EF4-FFF2-40B4-BE49-F238E27FC236}">
                <a16:creationId xmlns:a16="http://schemas.microsoft.com/office/drawing/2014/main" id="{893DD711-CCFF-FC58-E9AC-384D5E5A9C41}"/>
              </a:ext>
            </a:extLst>
          </p:cNvPr>
          <p:cNvSpPr>
            <a:spLocks noGrp="1"/>
          </p:cNvSpPr>
          <p:nvPr>
            <p:ph idx="1"/>
          </p:nvPr>
        </p:nvSpPr>
        <p:spPr>
          <a:xfrm>
            <a:off x="6658044" y="2871982"/>
            <a:ext cx="5006336" cy="3181684"/>
          </a:xfrm>
        </p:spPr>
        <p:txBody>
          <a:bodyPr vert="horz" lIns="91440" tIns="45720" rIns="91440" bIns="45720" rtlCol="0" anchor="t">
            <a:normAutofit/>
          </a:bodyPr>
          <a:lstStyle/>
          <a:p>
            <a:r>
              <a:rPr lang="en-GB" sz="1800">
                <a:cs typeface="Calibri"/>
              </a:rPr>
              <a:t>Mature / younger UWTSD student did not know what Google Scholar is before attending university</a:t>
            </a:r>
          </a:p>
          <a:p>
            <a:endParaRPr lang="en-GB" sz="1800">
              <a:cs typeface="Calibri"/>
            </a:endParaRPr>
          </a:p>
          <a:p>
            <a:endParaRPr lang="en-GB" sz="1800">
              <a:cs typeface="Calibri"/>
            </a:endParaRPr>
          </a:p>
          <a:p>
            <a:r>
              <a:rPr lang="en-GB" sz="1800">
                <a:cs typeface="Calibri"/>
              </a:rPr>
              <a:t>UWTSD student need help with accessing the online library</a:t>
            </a:r>
          </a:p>
        </p:txBody>
      </p:sp>
    </p:spTree>
    <p:extLst>
      <p:ext uri="{BB962C8B-B14F-4D97-AF65-F5344CB8AC3E}">
        <p14:creationId xmlns:p14="http://schemas.microsoft.com/office/powerpoint/2010/main" val="34931176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BAE171-3A61-D492-07B2-6C670BF76F59}"/>
              </a:ext>
            </a:extLst>
          </p:cNvPr>
          <p:cNvSpPr>
            <a:spLocks noGrp="1"/>
          </p:cNvSpPr>
          <p:nvPr>
            <p:ph type="title"/>
          </p:nvPr>
        </p:nvSpPr>
        <p:spPr>
          <a:xfrm>
            <a:off x="762001" y="803325"/>
            <a:ext cx="5314536" cy="1325563"/>
          </a:xfrm>
        </p:spPr>
        <p:txBody>
          <a:bodyPr>
            <a:normAutofit/>
          </a:bodyPr>
          <a:lstStyle/>
          <a:p>
            <a:r>
              <a:rPr lang="en-GB">
                <a:cs typeface="Calibri Light"/>
              </a:rPr>
              <a:t>References </a:t>
            </a:r>
            <a:endParaRPr lang="en-GB"/>
          </a:p>
        </p:txBody>
      </p:sp>
      <p:sp>
        <p:nvSpPr>
          <p:cNvPr id="3" name="Content Placeholder 2">
            <a:extLst>
              <a:ext uri="{FF2B5EF4-FFF2-40B4-BE49-F238E27FC236}">
                <a16:creationId xmlns:a16="http://schemas.microsoft.com/office/drawing/2014/main" id="{308835FF-57A6-C928-B65F-2767070F7A5F}"/>
              </a:ext>
            </a:extLst>
          </p:cNvPr>
          <p:cNvSpPr>
            <a:spLocks noGrp="1"/>
          </p:cNvSpPr>
          <p:nvPr>
            <p:ph idx="1"/>
          </p:nvPr>
        </p:nvSpPr>
        <p:spPr>
          <a:xfrm>
            <a:off x="762000" y="2279018"/>
            <a:ext cx="5314543" cy="3375920"/>
          </a:xfrm>
        </p:spPr>
        <p:txBody>
          <a:bodyPr vert="horz" lIns="91440" tIns="45720" rIns="91440" bIns="45720" rtlCol="0" anchor="t">
            <a:normAutofit/>
          </a:bodyPr>
          <a:lstStyle/>
          <a:p>
            <a:pPr marL="0" indent="0">
              <a:buNone/>
            </a:pPr>
            <a:endParaRPr lang="en-GB" sz="1800">
              <a:cs typeface="Calibri" panose="020F0502020204030204"/>
            </a:endParaRPr>
          </a:p>
          <a:p>
            <a:pPr marL="285750" indent="-285750"/>
            <a:r>
              <a:rPr lang="en-GB" sz="1800"/>
              <a:t> </a:t>
            </a:r>
            <a:r>
              <a:rPr lang="en-GB" sz="1800">
                <a:cs typeface="Calibri"/>
              </a:rPr>
              <a:t>Anthony. Coxon, A (2020) the importance of using online learning recourses  well to allow students and teachers to work remotely. </a:t>
            </a:r>
            <a:endParaRPr lang="en-GB">
              <a:cs typeface="Calibri" panose="020F0502020204030204"/>
            </a:endParaRPr>
          </a:p>
          <a:p>
            <a:pPr marL="285750" indent="-285750"/>
            <a:endParaRPr lang="en-GB" sz="1800">
              <a:cs typeface="Calibri"/>
            </a:endParaRPr>
          </a:p>
          <a:p>
            <a:pPr marL="285750" indent="-285750"/>
            <a:r>
              <a:rPr lang="en-GB" sz="1800">
                <a:cs typeface="Calibri"/>
              </a:rPr>
              <a:t> Zarah.  (2022) research is a essential skill for growth.</a:t>
            </a:r>
          </a:p>
          <a:p>
            <a:pPr marL="285750" indent="-285750"/>
            <a:endParaRPr lang="en-GB" sz="1800">
              <a:cs typeface="Calibri"/>
            </a:endParaRPr>
          </a:p>
          <a:p>
            <a:pPr marL="285750" indent="-285750"/>
            <a:r>
              <a:rPr lang="en-GB" sz="1800">
                <a:cs typeface="Calibri"/>
              </a:rPr>
              <a:t>Gibbs. Samuel (2022)  Majority of jobs  need you to be digital skills these days. </a:t>
            </a:r>
          </a:p>
          <a:p>
            <a:pPr marL="285750" indent="-285750"/>
            <a:endParaRPr lang="en-GB" sz="1800">
              <a:cs typeface="Calibri"/>
            </a:endParaRPr>
          </a:p>
          <a:p>
            <a:pPr marL="285750" indent="-285750"/>
            <a:endParaRPr lang="en-GB" sz="1800">
              <a:cs typeface="Calibri"/>
            </a:endParaRPr>
          </a:p>
          <a:p>
            <a:pPr marL="285750" indent="-285750"/>
            <a:endParaRPr lang="en-GB" sz="1800">
              <a:cs typeface="Calibri"/>
            </a:endParaRPr>
          </a:p>
          <a:p>
            <a:pPr marL="285750" indent="-285750"/>
            <a:endParaRPr lang="en-GB" sz="1800">
              <a:cs typeface="Calibri"/>
            </a:endParaRPr>
          </a:p>
          <a:p>
            <a:pPr marL="285750" indent="-285750"/>
            <a:endParaRPr lang="en-GB" sz="1800">
              <a:cs typeface="Calibri"/>
            </a:endParaRPr>
          </a:p>
          <a:p>
            <a:pPr marL="285750" indent="-285750"/>
            <a:endParaRPr lang="en-GB" sz="1800">
              <a:cs typeface="Calibri"/>
            </a:endParaRPr>
          </a:p>
          <a:p>
            <a:pPr marL="285750" indent="-285750"/>
            <a:endParaRPr lang="en-GB" sz="1800">
              <a:cs typeface="Calibri"/>
            </a:endParaRPr>
          </a:p>
          <a:p>
            <a:pPr marL="285750" indent="-285750"/>
            <a:endParaRPr lang="en-GB" sz="1800">
              <a:cs typeface="Calibri"/>
            </a:endParaRPr>
          </a:p>
          <a:p>
            <a:pPr marL="285750" indent="-285750"/>
            <a:endParaRPr lang="en-GB" sz="1800">
              <a:cs typeface="Calibri"/>
            </a:endParaRPr>
          </a:p>
        </p:txBody>
      </p:sp>
      <p:sp>
        <p:nvSpPr>
          <p:cNvPr id="13" name="Freeform: Shape 8">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Freeform: Shape 10">
            <a:extLst>
              <a:ext uri="{FF2B5EF4-FFF2-40B4-BE49-F238E27FC236}">
                <a16:creationId xmlns:a16="http://schemas.microsoft.com/office/drawing/2014/main" id="{52AC6D7F-F068-4E11-BB06-F601D89BB9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descr="Text&#10;&#10;Description automatically generated">
            <a:extLst>
              <a:ext uri="{FF2B5EF4-FFF2-40B4-BE49-F238E27FC236}">
                <a16:creationId xmlns:a16="http://schemas.microsoft.com/office/drawing/2014/main" id="{40C96F64-E423-8109-AEA7-5701EF193261}"/>
              </a:ext>
            </a:extLst>
          </p:cNvPr>
          <p:cNvPicPr>
            <a:picLocks noChangeAspect="1"/>
          </p:cNvPicPr>
          <p:nvPr/>
        </p:nvPicPr>
        <p:blipFill>
          <a:blip r:embed="rId2"/>
          <a:stretch>
            <a:fillRect/>
          </a:stretch>
        </p:blipFill>
        <p:spPr>
          <a:xfrm>
            <a:off x="7884057" y="1274219"/>
            <a:ext cx="3796790" cy="2534357"/>
          </a:xfrm>
          <a:prstGeom prst="rect">
            <a:avLst/>
          </a:prstGeom>
        </p:spPr>
      </p:pic>
    </p:spTree>
    <p:extLst>
      <p:ext uri="{BB962C8B-B14F-4D97-AF65-F5344CB8AC3E}">
        <p14:creationId xmlns:p14="http://schemas.microsoft.com/office/powerpoint/2010/main" val="143811573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EE99C87BB8D346904CC4E65218BB50" ma:contentTypeVersion="7" ma:contentTypeDescription="Create a new document." ma:contentTypeScope="" ma:versionID="acfcf15af2ea23b287d2461433e0cd21">
  <xsd:schema xmlns:xsd="http://www.w3.org/2001/XMLSchema" xmlns:xs="http://www.w3.org/2001/XMLSchema" xmlns:p="http://schemas.microsoft.com/office/2006/metadata/properties" xmlns:ns2="7b371449-43eb-435e-a0a2-287b0bfa5005" xmlns:ns3="c608ca5d-542f-47b8-b6cb-a5985d253332" targetNamespace="http://schemas.microsoft.com/office/2006/metadata/properties" ma:root="true" ma:fieldsID="a23d5188079b3749e07213fac3e1aef0" ns2:_="" ns3:_="">
    <xsd:import namespace="7b371449-43eb-435e-a0a2-287b0bfa5005"/>
    <xsd:import namespace="c608ca5d-542f-47b8-b6cb-a5985d253332"/>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LengthInSeconds"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b371449-43eb-435e-a0a2-287b0bfa500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LengthInSeconds" ma:index="12"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c608ca5d-542f-47b8-b6cb-a5985d253332"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c608ca5d-542f-47b8-b6cb-a5985d253332">
      <UserInfo>
        <DisplayName>Maxine Johnson Nee Francis (2220001)</DisplayName>
        <AccountId>17</AccountId>
        <AccountType/>
      </UserInfo>
      <UserInfo>
        <DisplayName>Marjorie Simmonds (2221995)</DisplayName>
        <AccountId>21</AccountId>
        <AccountType/>
      </UserInfo>
      <UserInfo>
        <DisplayName>Phillisha Campbell (2223656)</DisplayName>
        <AccountId>13</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13D195B-D38D-48D5-A0B9-23DA066A503D}">
  <ds:schemaRefs>
    <ds:schemaRef ds:uri="7b371449-43eb-435e-a0a2-287b0bfa5005"/>
    <ds:schemaRef ds:uri="c608ca5d-542f-47b8-b6cb-a5985d253332"/>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customXml/itemProps2.xml><?xml version="1.0" encoding="utf-8"?>
<ds:datastoreItem xmlns:ds="http://schemas.openxmlformats.org/officeDocument/2006/customXml" ds:itemID="{1E97482B-D910-410D-A4F4-1F593AADD6C0}">
  <ds:schemaRefs>
    <ds:schemaRef ds:uri="c608ca5d-542f-47b8-b6cb-a5985d253332"/>
    <ds:schemaRef ds:uri="http://schemas.microsoft.com/office/2006/metadata/properties"/>
    <ds:schemaRef ds:uri="http://schemas.microsoft.com/office/infopath/2007/PartnerControls"/>
    <ds:schemaRef ds:uri="http://www.w3.org/2000/xmlns/"/>
  </ds:schemaRefs>
</ds:datastoreItem>
</file>

<file path=customXml/itemProps3.xml><?xml version="1.0" encoding="utf-8"?>
<ds:datastoreItem xmlns:ds="http://schemas.openxmlformats.org/officeDocument/2006/customXml" ds:itemID="{DD9BEA17-497F-45B8-BF92-22B1250F798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Are digital skills important for study and work?</vt:lpstr>
      <vt:lpstr>CONTENT</vt:lpstr>
      <vt:lpstr>Introduction &amp;   Research Question  </vt:lpstr>
      <vt:lpstr>Rationale </vt:lpstr>
      <vt:lpstr>Proposed Method</vt:lpstr>
      <vt:lpstr>Ethical Consideration</vt:lpstr>
      <vt:lpstr>Research Timeline</vt:lpstr>
      <vt:lpstr>Hypotheses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Are digital skills important for study and work</dc:title>
  <dc:creator/>
  <cp:revision>1</cp:revision>
  <dcterms:created xsi:type="dcterms:W3CDTF">2023-02-10T21:59:01Z</dcterms:created>
  <dcterms:modified xsi:type="dcterms:W3CDTF">2023-02-20T08:01:09Z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0x01010079EE99C87BB8D346904CC4E65218BB50</vt:lpwstr>
  </property>
  <property fmtid="{D5CDD505-2E9C-101B-9397-08002B2CF9AE}" pid="3" name="_SourceUrl">
    <vt:lpwstr/>
  </property>
  <property fmtid="{D5CDD505-2E9C-101B-9397-08002B2CF9AE}" pid="4" name="_SharedFileIndex">
    <vt:lpwstr/>
  </property>
  <property fmtid="{D5CDD505-2E9C-101B-9397-08002B2CF9AE}" pid="5" name="ComplianceAssetId">
    <vt:lpwstr/>
  </property>
  <property fmtid="{D5CDD505-2E9C-101B-9397-08002B2CF9AE}" pid="6" name="_ExtendedDescription">
    <vt:lpwstr/>
  </property>
  <property fmtid="{D5CDD505-2E9C-101B-9397-08002B2CF9AE}" pid="7" name="TriggerFlowInfo">
    <vt:lpwstr/>
  </property>
</Properties>
</file>