
<file path=[Content_Types].xml><?xml version="1.0" encoding="utf-8"?>
<Types xmlns="http://schemas.openxmlformats.org/package/2006/content-types">
  <Default Extension="emf" ContentType="image/x-emf"/>
  <Default Extension="jpeg" ContentType="image/jpeg"/>
  <Default Extension="mp4" ContentType="video/mp4"/>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4080" r:id="rId1"/>
    <p:sldMasterId id="2147484089" r:id="rId2"/>
    <p:sldMasterId id="2147484110" r:id="rId3"/>
  </p:sldMasterIdLst>
  <p:notesMasterIdLst>
    <p:notesMasterId r:id="rId37"/>
  </p:notesMasterIdLst>
  <p:handoutMasterIdLst>
    <p:handoutMasterId r:id="rId38"/>
  </p:handoutMasterIdLst>
  <p:sldIdLst>
    <p:sldId id="256" r:id="rId4"/>
    <p:sldId id="348" r:id="rId5"/>
    <p:sldId id="468" r:id="rId6"/>
    <p:sldId id="300" r:id="rId7"/>
    <p:sldId id="292" r:id="rId8"/>
    <p:sldId id="293" r:id="rId9"/>
    <p:sldId id="295" r:id="rId10"/>
    <p:sldId id="297" r:id="rId11"/>
    <p:sldId id="299" r:id="rId12"/>
    <p:sldId id="301" r:id="rId13"/>
    <p:sldId id="302" r:id="rId14"/>
    <p:sldId id="305" r:id="rId15"/>
    <p:sldId id="283" r:id="rId16"/>
    <p:sldId id="270" r:id="rId17"/>
    <p:sldId id="460" r:id="rId18"/>
    <p:sldId id="469" r:id="rId19"/>
    <p:sldId id="355" r:id="rId20"/>
    <p:sldId id="356" r:id="rId21"/>
    <p:sldId id="357" r:id="rId22"/>
    <p:sldId id="439" r:id="rId23"/>
    <p:sldId id="440" r:id="rId24"/>
    <p:sldId id="470" r:id="rId25"/>
    <p:sldId id="446" r:id="rId26"/>
    <p:sldId id="463" r:id="rId27"/>
    <p:sldId id="447" r:id="rId28"/>
    <p:sldId id="448" r:id="rId29"/>
    <p:sldId id="450" r:id="rId30"/>
    <p:sldId id="454" r:id="rId31"/>
    <p:sldId id="471" r:id="rId32"/>
    <p:sldId id="465" r:id="rId33"/>
    <p:sldId id="472" r:id="rId34"/>
    <p:sldId id="473" r:id="rId35"/>
    <p:sldId id="455" r:id="rId36"/>
  </p:sldIdLst>
  <p:sldSz cx="12192000" cy="6858000"/>
  <p:notesSz cx="6669088" cy="97536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3519"/>
    <p:restoredTop sz="79223" autoAdjust="0"/>
  </p:normalViewPr>
  <p:slideViewPr>
    <p:cSldViewPr snapToGrid="0" snapToObjects="1">
      <p:cViewPr varScale="1">
        <p:scale>
          <a:sx n="90" d="100"/>
          <a:sy n="90" d="100"/>
        </p:scale>
        <p:origin x="408" y="200"/>
      </p:cViewPr>
      <p:guideLst/>
    </p:cSldViewPr>
  </p:slideViewPr>
  <p:notesTextViewPr>
    <p:cViewPr>
      <p:scale>
        <a:sx n="1" d="1"/>
        <a:sy n="1" d="1"/>
      </p:scale>
      <p:origin x="0" y="0"/>
    </p:cViewPr>
  </p:notesTextViewPr>
  <p:sorterViewPr>
    <p:cViewPr>
      <p:scale>
        <a:sx n="66" d="100"/>
        <a:sy n="66" d="100"/>
      </p:scale>
      <p:origin x="0" y="0"/>
    </p:cViewPr>
  </p:sorterViewPr>
  <p:notesViewPr>
    <p:cSldViewPr snapToGrid="0" snapToObjects="1">
      <p:cViewPr varScale="1">
        <p:scale>
          <a:sx n="89" d="100"/>
          <a:sy n="89" d="100"/>
        </p:scale>
        <p:origin x="2832" y="16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presProps" Target="presProps.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tableStyles" Target="tableStyle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notesMaster" Target="notesMasters/notesMaster1.xml"/><Relationship Id="rId40"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8" Type="http://schemas.openxmlformats.org/officeDocument/2006/relationships/slide" Target="slides/slide5.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90568" cy="489502"/>
          </a:xfrm>
          <a:prstGeom prst="rect">
            <a:avLst/>
          </a:prstGeom>
        </p:spPr>
        <p:txBody>
          <a:bodyPr vert="horz" lIns="91010" tIns="45505" rIns="91010" bIns="45505" rtlCol="0"/>
          <a:lstStyle>
            <a:lvl1pPr algn="l">
              <a:defRPr sz="1200"/>
            </a:lvl1pPr>
          </a:lstStyle>
          <a:p>
            <a:endParaRPr lang="en-GB"/>
          </a:p>
        </p:txBody>
      </p:sp>
      <p:sp>
        <p:nvSpPr>
          <p:cNvPr id="3" name="Date Placeholder 2"/>
          <p:cNvSpPr>
            <a:spLocks noGrp="1"/>
          </p:cNvSpPr>
          <p:nvPr>
            <p:ph type="dt" sz="quarter" idx="1"/>
          </p:nvPr>
        </p:nvSpPr>
        <p:spPr>
          <a:xfrm>
            <a:off x="3776946" y="0"/>
            <a:ext cx="2890568" cy="489502"/>
          </a:xfrm>
          <a:prstGeom prst="rect">
            <a:avLst/>
          </a:prstGeom>
        </p:spPr>
        <p:txBody>
          <a:bodyPr vert="horz" lIns="91010" tIns="45505" rIns="91010" bIns="45505" rtlCol="0"/>
          <a:lstStyle>
            <a:lvl1pPr algn="r">
              <a:defRPr sz="1200"/>
            </a:lvl1pPr>
          </a:lstStyle>
          <a:p>
            <a:fld id="{66F4805E-0BDC-40B7-85DE-402B3B8D9EF9}" type="datetimeFigureOut">
              <a:rPr lang="en-GB" smtClean="0"/>
              <a:t>01/10/2020</a:t>
            </a:fld>
            <a:endParaRPr lang="en-GB"/>
          </a:p>
        </p:txBody>
      </p:sp>
      <p:sp>
        <p:nvSpPr>
          <p:cNvPr id="4" name="Footer Placeholder 3"/>
          <p:cNvSpPr>
            <a:spLocks noGrp="1"/>
          </p:cNvSpPr>
          <p:nvPr>
            <p:ph type="ftr" sz="quarter" idx="2"/>
          </p:nvPr>
        </p:nvSpPr>
        <p:spPr>
          <a:xfrm>
            <a:off x="0" y="9264098"/>
            <a:ext cx="2890568" cy="489502"/>
          </a:xfrm>
          <a:prstGeom prst="rect">
            <a:avLst/>
          </a:prstGeom>
        </p:spPr>
        <p:txBody>
          <a:bodyPr vert="horz" lIns="91010" tIns="45505" rIns="91010" bIns="45505" rtlCol="0" anchor="b"/>
          <a:lstStyle>
            <a:lvl1pPr algn="l">
              <a:defRPr sz="1200"/>
            </a:lvl1pPr>
          </a:lstStyle>
          <a:p>
            <a:endParaRPr lang="en-GB"/>
          </a:p>
        </p:txBody>
      </p:sp>
      <p:sp>
        <p:nvSpPr>
          <p:cNvPr id="5" name="Slide Number Placeholder 4"/>
          <p:cNvSpPr>
            <a:spLocks noGrp="1"/>
          </p:cNvSpPr>
          <p:nvPr>
            <p:ph type="sldNum" sz="quarter" idx="3"/>
          </p:nvPr>
        </p:nvSpPr>
        <p:spPr>
          <a:xfrm>
            <a:off x="3776946" y="9264098"/>
            <a:ext cx="2890568" cy="489502"/>
          </a:xfrm>
          <a:prstGeom prst="rect">
            <a:avLst/>
          </a:prstGeom>
        </p:spPr>
        <p:txBody>
          <a:bodyPr vert="horz" lIns="91010" tIns="45505" rIns="91010" bIns="45505" rtlCol="0" anchor="b"/>
          <a:lstStyle>
            <a:lvl1pPr algn="r">
              <a:defRPr sz="1200"/>
            </a:lvl1pPr>
          </a:lstStyle>
          <a:p>
            <a:fld id="{34212F85-392C-4B18-9C28-48D10907E814}" type="slidenum">
              <a:rPr lang="en-GB" smtClean="0"/>
              <a:t>‹#›</a:t>
            </a:fld>
            <a:endParaRPr lang="en-GB"/>
          </a:p>
        </p:txBody>
      </p:sp>
    </p:spTree>
    <p:extLst>
      <p:ext uri="{BB962C8B-B14F-4D97-AF65-F5344CB8AC3E}">
        <p14:creationId xmlns:p14="http://schemas.microsoft.com/office/powerpoint/2010/main" val="373760063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889938" cy="489374"/>
          </a:xfrm>
          <a:prstGeom prst="rect">
            <a:avLst/>
          </a:prstGeom>
        </p:spPr>
        <p:txBody>
          <a:bodyPr vert="horz" lIns="91010" tIns="45505" rIns="91010" bIns="45505" rtlCol="0"/>
          <a:lstStyle>
            <a:lvl1pPr algn="l">
              <a:defRPr sz="1200"/>
            </a:lvl1pPr>
          </a:lstStyle>
          <a:p>
            <a:endParaRPr lang="en-US"/>
          </a:p>
        </p:txBody>
      </p:sp>
      <p:sp>
        <p:nvSpPr>
          <p:cNvPr id="3" name="Date Placeholder 2"/>
          <p:cNvSpPr>
            <a:spLocks noGrp="1"/>
          </p:cNvSpPr>
          <p:nvPr>
            <p:ph type="dt" idx="1"/>
          </p:nvPr>
        </p:nvSpPr>
        <p:spPr>
          <a:xfrm>
            <a:off x="3777607" y="0"/>
            <a:ext cx="2889938" cy="489374"/>
          </a:xfrm>
          <a:prstGeom prst="rect">
            <a:avLst/>
          </a:prstGeom>
        </p:spPr>
        <p:txBody>
          <a:bodyPr vert="horz" lIns="91010" tIns="45505" rIns="91010" bIns="45505" rtlCol="0"/>
          <a:lstStyle>
            <a:lvl1pPr algn="r">
              <a:defRPr sz="1200"/>
            </a:lvl1pPr>
          </a:lstStyle>
          <a:p>
            <a:fld id="{C94D1554-9A6E-384C-AFBC-83B0BECD1DA6}" type="datetimeFigureOut">
              <a:rPr lang="en-US" smtClean="0"/>
              <a:t>10/1/20</a:t>
            </a:fld>
            <a:endParaRPr lang="en-US"/>
          </a:p>
        </p:txBody>
      </p:sp>
      <p:sp>
        <p:nvSpPr>
          <p:cNvPr id="4" name="Slide Image Placeholder 3"/>
          <p:cNvSpPr>
            <a:spLocks noGrp="1" noRot="1" noChangeAspect="1"/>
          </p:cNvSpPr>
          <p:nvPr>
            <p:ph type="sldImg" idx="2"/>
          </p:nvPr>
        </p:nvSpPr>
        <p:spPr>
          <a:xfrm>
            <a:off x="407988" y="1219200"/>
            <a:ext cx="5853112" cy="3292475"/>
          </a:xfrm>
          <a:prstGeom prst="rect">
            <a:avLst/>
          </a:prstGeom>
          <a:noFill/>
          <a:ln w="12700">
            <a:solidFill>
              <a:prstClr val="black"/>
            </a:solidFill>
          </a:ln>
        </p:spPr>
        <p:txBody>
          <a:bodyPr vert="horz" lIns="91010" tIns="45505" rIns="91010" bIns="45505" rtlCol="0" anchor="ctr"/>
          <a:lstStyle/>
          <a:p>
            <a:endParaRPr lang="en-US"/>
          </a:p>
        </p:txBody>
      </p:sp>
      <p:sp>
        <p:nvSpPr>
          <p:cNvPr id="5" name="Notes Placeholder 4"/>
          <p:cNvSpPr>
            <a:spLocks noGrp="1"/>
          </p:cNvSpPr>
          <p:nvPr>
            <p:ph type="body" sz="quarter" idx="3"/>
          </p:nvPr>
        </p:nvSpPr>
        <p:spPr>
          <a:xfrm>
            <a:off x="666909" y="4693920"/>
            <a:ext cx="5335270" cy="3840480"/>
          </a:xfrm>
          <a:prstGeom prst="rect">
            <a:avLst/>
          </a:prstGeom>
        </p:spPr>
        <p:txBody>
          <a:bodyPr vert="horz" lIns="91010" tIns="45505" rIns="91010" bIns="45505"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1" y="9264227"/>
            <a:ext cx="2889938" cy="489373"/>
          </a:xfrm>
          <a:prstGeom prst="rect">
            <a:avLst/>
          </a:prstGeom>
        </p:spPr>
        <p:txBody>
          <a:bodyPr vert="horz" lIns="91010" tIns="45505" rIns="91010" bIns="45505" rtlCol="0" anchor="b"/>
          <a:lstStyle>
            <a:lvl1pPr algn="l">
              <a:defRPr sz="1200"/>
            </a:lvl1pPr>
          </a:lstStyle>
          <a:p>
            <a:endParaRPr lang="en-US"/>
          </a:p>
        </p:txBody>
      </p:sp>
      <p:sp>
        <p:nvSpPr>
          <p:cNvPr id="7" name="Slide Number Placeholder 6"/>
          <p:cNvSpPr>
            <a:spLocks noGrp="1"/>
          </p:cNvSpPr>
          <p:nvPr>
            <p:ph type="sldNum" sz="quarter" idx="5"/>
          </p:nvPr>
        </p:nvSpPr>
        <p:spPr>
          <a:xfrm>
            <a:off x="3777607" y="9264227"/>
            <a:ext cx="2889938" cy="489373"/>
          </a:xfrm>
          <a:prstGeom prst="rect">
            <a:avLst/>
          </a:prstGeom>
        </p:spPr>
        <p:txBody>
          <a:bodyPr vert="horz" lIns="91010" tIns="45505" rIns="91010" bIns="45505" rtlCol="0" anchor="b"/>
          <a:lstStyle>
            <a:lvl1pPr algn="r">
              <a:defRPr sz="1200"/>
            </a:lvl1pPr>
          </a:lstStyle>
          <a:p>
            <a:fld id="{DB641BB8-44C0-934B-86DB-E8BE9DF68C78}" type="slidenum">
              <a:rPr lang="en-US" smtClean="0"/>
              <a:t>‹#›</a:t>
            </a:fld>
            <a:endParaRPr lang="en-US"/>
          </a:p>
        </p:txBody>
      </p:sp>
    </p:spTree>
    <p:extLst>
      <p:ext uri="{BB962C8B-B14F-4D97-AF65-F5344CB8AC3E}">
        <p14:creationId xmlns:p14="http://schemas.microsoft.com/office/powerpoint/2010/main" val="18550294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DB641BB8-44C0-934B-86DB-E8BE9DF68C78}" type="slidenum">
              <a:rPr lang="en-US" smtClean="0"/>
              <a:t>1</a:t>
            </a:fld>
            <a:endParaRPr lang="en-US"/>
          </a:p>
        </p:txBody>
      </p:sp>
    </p:spTree>
    <p:extLst>
      <p:ext uri="{BB962C8B-B14F-4D97-AF65-F5344CB8AC3E}">
        <p14:creationId xmlns:p14="http://schemas.microsoft.com/office/powerpoint/2010/main" val="26205373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DB641BB8-44C0-934B-86DB-E8BE9DF68C78}" type="slidenum">
              <a:rPr lang="en-US" smtClean="0"/>
              <a:t>2</a:t>
            </a:fld>
            <a:endParaRPr lang="en-US"/>
          </a:p>
        </p:txBody>
      </p:sp>
    </p:spTree>
    <p:extLst>
      <p:ext uri="{BB962C8B-B14F-4D97-AF65-F5344CB8AC3E}">
        <p14:creationId xmlns:p14="http://schemas.microsoft.com/office/powerpoint/2010/main" val="1178874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DB641BB8-44C0-934B-86DB-E8BE9DF68C78}" type="slidenum">
              <a:rPr lang="en-US" smtClean="0"/>
              <a:t>4</a:t>
            </a:fld>
            <a:endParaRPr lang="en-US"/>
          </a:p>
        </p:txBody>
      </p:sp>
    </p:spTree>
    <p:extLst>
      <p:ext uri="{BB962C8B-B14F-4D97-AF65-F5344CB8AC3E}">
        <p14:creationId xmlns:p14="http://schemas.microsoft.com/office/powerpoint/2010/main" val="115544787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1"/>
        <p:cNvGrpSpPr/>
        <p:nvPr/>
      </p:nvGrpSpPr>
      <p:grpSpPr>
        <a:xfrm>
          <a:off x="0" y="0"/>
          <a:ext cx="0" cy="0"/>
          <a:chOff x="0" y="0"/>
          <a:chExt cx="0" cy="0"/>
        </a:xfrm>
      </p:grpSpPr>
      <p:sp>
        <p:nvSpPr>
          <p:cNvPr id="172" name="Google Shape;172;p1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73" name="Google Shape;173;p1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200" b="0" i="0" u="none" strike="noStrike" cap="none">
                <a:solidFill>
                  <a:schemeClr val="dk1"/>
                </a:solidFill>
                <a:latin typeface="Calibri"/>
                <a:ea typeface="Calibri"/>
                <a:cs typeface="Calibri"/>
                <a:sym typeface="Calibri"/>
              </a:rPr>
              <a:t>Doedd dim digon o fanylder yn y ddeddf gyntaf felly roedd rhaid cael ail ddeddf I lenwi’r bylchau.</a:t>
            </a:r>
            <a:endParaRPr/>
          </a:p>
          <a:p>
            <a:pPr marL="0" marR="0" lvl="0" indent="0" algn="l" rtl="0">
              <a:spcBef>
                <a:spcPts val="0"/>
              </a:spcBef>
              <a:spcAft>
                <a:spcPts val="0"/>
              </a:spcAft>
              <a:buNone/>
            </a:pPr>
            <a:r>
              <a:rPr lang="en-US" sz="1200" b="0" i="0" u="none" strike="noStrike" cap="none">
                <a:solidFill>
                  <a:schemeClr val="dk1"/>
                </a:solidFill>
                <a:latin typeface="Calibri"/>
                <a:ea typeface="Calibri"/>
                <a:cs typeface="Calibri"/>
                <a:sym typeface="Calibri"/>
              </a:rPr>
              <a:t>The people of Wales... do daily use a speech nothing like the natural mother tongue used in England... From henceforth no persons that use the Welsh speech or language shall enjoy any... office or fees within this realm of England and Wales.</a:t>
            </a:r>
            <a:endParaRPr sz="1200" b="0" i="0" u="none" strike="noStrike" cap="none">
              <a:solidFill>
                <a:schemeClr val="dk1"/>
              </a:solidFill>
              <a:latin typeface="Calibri"/>
              <a:ea typeface="Calibri"/>
              <a:cs typeface="Calibri"/>
              <a:sym typeface="Calibri"/>
            </a:endParaRPr>
          </a:p>
        </p:txBody>
      </p:sp>
      <p:sp>
        <p:nvSpPr>
          <p:cNvPr id="174" name="Google Shape;174;p1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5</a:t>
            </a:fld>
            <a:endParaRPr sz="120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8473556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8"/>
        <p:cNvGrpSpPr/>
        <p:nvPr/>
      </p:nvGrpSpPr>
      <p:grpSpPr>
        <a:xfrm>
          <a:off x="0" y="0"/>
          <a:ext cx="0" cy="0"/>
          <a:chOff x="0" y="0"/>
          <a:chExt cx="0" cy="0"/>
        </a:xfrm>
      </p:grpSpPr>
      <p:sp>
        <p:nvSpPr>
          <p:cNvPr id="179" name="Google Shape;179;p1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80" name="Google Shape;180;p1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200" b="0" i="0" u="none" strike="noStrike" cap="none">
                <a:solidFill>
                  <a:schemeClr val="dk1"/>
                </a:solidFill>
                <a:latin typeface="Calibri"/>
                <a:ea typeface="Calibri"/>
                <a:cs typeface="Calibri"/>
                <a:sym typeface="Calibri"/>
              </a:rPr>
              <a:t>Roedd fersiynau, ond dyma’r tro cyntaf I’r Beibl cael ei gyfeithu yn ei gyfanrwydd.</a:t>
            </a:r>
            <a:endParaRPr sz="1200" b="0" i="0" u="none" strike="noStrike" cap="none">
              <a:solidFill>
                <a:schemeClr val="dk1"/>
              </a:solidFill>
              <a:latin typeface="Calibri"/>
              <a:ea typeface="Calibri"/>
              <a:cs typeface="Calibri"/>
              <a:sym typeface="Calibri"/>
            </a:endParaRPr>
          </a:p>
        </p:txBody>
      </p:sp>
      <p:sp>
        <p:nvSpPr>
          <p:cNvPr id="181" name="Google Shape;181;p1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6</a:t>
            </a:fld>
            <a:endParaRPr sz="120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7680896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1"/>
        <p:cNvGrpSpPr/>
        <p:nvPr/>
      </p:nvGrpSpPr>
      <p:grpSpPr>
        <a:xfrm>
          <a:off x="0" y="0"/>
          <a:ext cx="0" cy="0"/>
          <a:chOff x="0" y="0"/>
          <a:chExt cx="0" cy="0"/>
        </a:xfrm>
      </p:grpSpPr>
      <p:sp>
        <p:nvSpPr>
          <p:cNvPr id="192" name="Google Shape;192;p19:notes"/>
          <p:cNvSpPr txBox="1">
            <a:spLocks noGrp="1"/>
          </p:cNvSpPr>
          <p:nvPr>
            <p:ph type="body" idx="1"/>
          </p:nvPr>
        </p:nvSpPr>
        <p:spPr>
          <a:xfrm>
            <a:off x="685800" y="4400550"/>
            <a:ext cx="5486400" cy="360045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3" name="Google Shape;193;p1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4642957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6"/>
        <p:cNvGrpSpPr/>
        <p:nvPr/>
      </p:nvGrpSpPr>
      <p:grpSpPr>
        <a:xfrm>
          <a:off x="0" y="0"/>
          <a:ext cx="0" cy="0"/>
          <a:chOff x="0" y="0"/>
          <a:chExt cx="0" cy="0"/>
        </a:xfrm>
      </p:grpSpPr>
      <p:sp>
        <p:nvSpPr>
          <p:cNvPr id="207" name="Google Shape;207;p22:notes"/>
          <p:cNvSpPr txBox="1">
            <a:spLocks noGrp="1"/>
          </p:cNvSpPr>
          <p:nvPr>
            <p:ph type="body" idx="1"/>
          </p:nvPr>
        </p:nvSpPr>
        <p:spPr>
          <a:xfrm>
            <a:off x="685800" y="4400550"/>
            <a:ext cx="5486400" cy="360045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8" name="Google Shape;208;p2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1920284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
        <p:cNvGrpSpPr/>
        <p:nvPr/>
      </p:nvGrpSpPr>
      <p:grpSpPr>
        <a:xfrm>
          <a:off x="0" y="0"/>
          <a:ext cx="0" cy="0"/>
          <a:chOff x="0" y="0"/>
          <a:chExt cx="0" cy="0"/>
        </a:xfrm>
      </p:grpSpPr>
      <p:sp>
        <p:nvSpPr>
          <p:cNvPr id="219" name="Google Shape;219;p24:notes"/>
          <p:cNvSpPr txBox="1">
            <a:spLocks noGrp="1"/>
          </p:cNvSpPr>
          <p:nvPr>
            <p:ph type="body" idx="1"/>
          </p:nvPr>
        </p:nvSpPr>
        <p:spPr>
          <a:xfrm>
            <a:off x="685800" y="4400550"/>
            <a:ext cx="5486400" cy="360045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20" name="Google Shape;220;p2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6934632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0"/>
        <p:cNvGrpSpPr/>
        <p:nvPr/>
      </p:nvGrpSpPr>
      <p:grpSpPr>
        <a:xfrm>
          <a:off x="0" y="0"/>
          <a:ext cx="0" cy="0"/>
          <a:chOff x="0" y="0"/>
          <a:chExt cx="0" cy="0"/>
        </a:xfrm>
      </p:grpSpPr>
      <p:sp>
        <p:nvSpPr>
          <p:cNvPr id="231" name="Google Shape;231;p26:notes"/>
          <p:cNvSpPr txBox="1">
            <a:spLocks noGrp="1"/>
          </p:cNvSpPr>
          <p:nvPr>
            <p:ph type="body" idx="1"/>
          </p:nvPr>
        </p:nvSpPr>
        <p:spPr>
          <a:xfrm>
            <a:off x="685800" y="4400550"/>
            <a:ext cx="5486400" cy="360045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2" name="Google Shape;232;p2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2454382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6"/>
        <p:cNvGrpSpPr/>
        <p:nvPr/>
      </p:nvGrpSpPr>
      <p:grpSpPr>
        <a:xfrm>
          <a:off x="0" y="0"/>
          <a:ext cx="0" cy="0"/>
          <a:chOff x="0" y="0"/>
          <a:chExt cx="0" cy="0"/>
        </a:xfrm>
      </p:grpSpPr>
      <p:sp>
        <p:nvSpPr>
          <p:cNvPr id="237" name="Google Shape;237;p27:notes"/>
          <p:cNvSpPr txBox="1">
            <a:spLocks noGrp="1"/>
          </p:cNvSpPr>
          <p:nvPr>
            <p:ph type="body" idx="1"/>
          </p:nvPr>
        </p:nvSpPr>
        <p:spPr>
          <a:xfrm>
            <a:off x="685800" y="4400550"/>
            <a:ext cx="5486400" cy="360045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8" name="Google Shape;238;p2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214944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4"/>
        <p:cNvGrpSpPr/>
        <p:nvPr/>
      </p:nvGrpSpPr>
      <p:grpSpPr>
        <a:xfrm>
          <a:off x="0" y="0"/>
          <a:ext cx="0" cy="0"/>
          <a:chOff x="0" y="0"/>
          <a:chExt cx="0" cy="0"/>
        </a:xfrm>
      </p:grpSpPr>
      <p:sp>
        <p:nvSpPr>
          <p:cNvPr id="255" name="Google Shape;255;p30:notes"/>
          <p:cNvSpPr txBox="1">
            <a:spLocks noGrp="1"/>
          </p:cNvSpPr>
          <p:nvPr>
            <p:ph type="body" idx="1"/>
          </p:nvPr>
        </p:nvSpPr>
        <p:spPr>
          <a:xfrm>
            <a:off x="685800" y="4400550"/>
            <a:ext cx="5486400" cy="360045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56" name="Google Shape;256;p3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3236598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Deddfwriaethau</a:t>
            </a:r>
            <a:r>
              <a:rPr lang="en-US" dirty="0"/>
              <a:t> a </a:t>
            </a:r>
            <a:r>
              <a:rPr lang="en-US" dirty="0" err="1"/>
              <a:t>pholisïau</a:t>
            </a:r>
            <a:r>
              <a:rPr lang="en-US" baseline="0" dirty="0"/>
              <a:t> </a:t>
            </a:r>
            <a:r>
              <a:rPr lang="en-US" baseline="0" dirty="0" err="1"/>
              <a:t>pwysig</a:t>
            </a:r>
            <a:r>
              <a:rPr lang="mr-IN" baseline="0" dirty="0"/>
              <a:t>…</a:t>
            </a:r>
            <a:br>
              <a:rPr lang="en-GB" baseline="0" dirty="0"/>
            </a:br>
            <a:r>
              <a:rPr lang="en-GB" baseline="0" dirty="0" err="1"/>
              <a:t>Mesur</a:t>
            </a:r>
            <a:r>
              <a:rPr lang="en-GB" baseline="0" dirty="0"/>
              <a:t> </a:t>
            </a:r>
            <a:r>
              <a:rPr lang="en-GB" baseline="0" dirty="0" err="1"/>
              <a:t>yr</a:t>
            </a:r>
            <a:r>
              <a:rPr lang="en-GB" baseline="0" dirty="0"/>
              <a:t> </a:t>
            </a:r>
            <a:r>
              <a:rPr lang="en-GB" baseline="0" dirty="0" err="1"/>
              <a:t>Iaith</a:t>
            </a:r>
            <a:r>
              <a:rPr lang="en-GB" baseline="0" dirty="0"/>
              <a:t> </a:t>
            </a:r>
            <a:r>
              <a:rPr lang="en-GB" baseline="0" dirty="0" err="1"/>
              <a:t>Gymraeg</a:t>
            </a:r>
            <a:endParaRPr lang="en-GB" baseline="0" dirty="0"/>
          </a:p>
          <a:p>
            <a:r>
              <a:rPr lang="en-GB" baseline="0" dirty="0" err="1"/>
              <a:t>Mesuriadau</a:t>
            </a:r>
            <a:r>
              <a:rPr lang="en-GB" baseline="0" dirty="0"/>
              <a:t> </a:t>
            </a:r>
            <a:r>
              <a:rPr lang="en-GB" baseline="0" dirty="0" err="1"/>
              <a:t>Answadd</a:t>
            </a:r>
            <a:r>
              <a:rPr lang="en-GB" baseline="0" dirty="0"/>
              <a:t> Estyn</a:t>
            </a:r>
            <a:endParaRPr lang="en-US" dirty="0"/>
          </a:p>
        </p:txBody>
      </p:sp>
      <p:sp>
        <p:nvSpPr>
          <p:cNvPr id="4" name="Slide Number Placeholder 3"/>
          <p:cNvSpPr>
            <a:spLocks noGrp="1"/>
          </p:cNvSpPr>
          <p:nvPr>
            <p:ph type="sldNum" sz="quarter" idx="10"/>
          </p:nvPr>
        </p:nvSpPr>
        <p:spPr/>
        <p:txBody>
          <a:bodyPr/>
          <a:lstStyle/>
          <a:p>
            <a:fld id="{DB641BB8-44C0-934B-86DB-E8BE9DF68C78}" type="slidenum">
              <a:rPr lang="en-US" smtClean="0"/>
              <a:t>13</a:t>
            </a:fld>
            <a:endParaRPr lang="en-US"/>
          </a:p>
        </p:txBody>
      </p:sp>
    </p:spTree>
    <p:extLst>
      <p:ext uri="{BB962C8B-B14F-4D97-AF65-F5344CB8AC3E}">
        <p14:creationId xmlns:p14="http://schemas.microsoft.com/office/powerpoint/2010/main" val="260480419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Moving on now to focus on the Welsh language itself… Maybe go back to the 'post-its' to see what they wrote there - were there any facts about the language? Someone might have written something about the Welsh Not, for example. Let's say we now want to understand more about the history of the Welsh language through this film.</a:t>
            </a:r>
          </a:p>
          <a:p>
            <a:endParaRPr lang="en-GB" dirty="0"/>
          </a:p>
          <a:p>
            <a:r>
              <a:rPr lang="en-US" dirty="0" err="1"/>
              <a:t>Cwestiynau</a:t>
            </a:r>
            <a:r>
              <a:rPr lang="en-US" dirty="0"/>
              <a:t> </a:t>
            </a:r>
            <a:r>
              <a:rPr lang="en-US" dirty="0" err="1"/>
              <a:t>Sbardun</a:t>
            </a:r>
            <a:endParaRPr lang="en-US" dirty="0"/>
          </a:p>
          <a:p>
            <a:r>
              <a:rPr lang="en-US" dirty="0" err="1"/>
              <a:t>Ffilm</a:t>
            </a:r>
            <a:r>
              <a:rPr lang="en-US" dirty="0"/>
              <a:t> </a:t>
            </a:r>
            <a:r>
              <a:rPr lang="en-US" dirty="0" err="1"/>
              <a:t>gyntaf</a:t>
            </a:r>
            <a:r>
              <a:rPr lang="en-US" dirty="0"/>
              <a:t> </a:t>
            </a:r>
            <a:r>
              <a:rPr lang="en-US" dirty="0" err="1"/>
              <a:t>Colegau</a:t>
            </a:r>
            <a:r>
              <a:rPr lang="en-US" dirty="0"/>
              <a:t> Cymru</a:t>
            </a:r>
          </a:p>
          <a:p>
            <a:r>
              <a:rPr lang="en-US" dirty="0"/>
              <a:t> Beth </a:t>
            </a:r>
            <a:r>
              <a:rPr lang="en-US" dirty="0" err="1"/>
              <a:t>ydy</a:t>
            </a:r>
            <a:r>
              <a:rPr lang="en-US" dirty="0"/>
              <a:t> </a:t>
            </a:r>
            <a:r>
              <a:rPr lang="en-US" dirty="0" err="1"/>
              <a:t>Cymreictod</a:t>
            </a:r>
            <a:r>
              <a:rPr lang="en-US" dirty="0"/>
              <a:t> i chi?</a:t>
            </a:r>
          </a:p>
          <a:p>
            <a:r>
              <a:rPr lang="en-US" dirty="0"/>
              <a:t>What does being Welsh mean to you?</a:t>
            </a:r>
          </a:p>
          <a:p>
            <a:r>
              <a:rPr lang="en-US" dirty="0"/>
              <a:t> Pa </a:t>
            </a:r>
            <a:r>
              <a:rPr lang="en-US" dirty="0" err="1"/>
              <a:t>fath</a:t>
            </a:r>
            <a:r>
              <a:rPr lang="en-US" dirty="0"/>
              <a:t> o </a:t>
            </a:r>
            <a:r>
              <a:rPr lang="en-US" dirty="0" err="1"/>
              <a:t>bobl</a:t>
            </a:r>
            <a:r>
              <a:rPr lang="en-US" dirty="0"/>
              <a:t> </a:t>
            </a:r>
            <a:r>
              <a:rPr lang="en-US" dirty="0" err="1"/>
              <a:t>sy’n</a:t>
            </a:r>
            <a:r>
              <a:rPr lang="en-US" dirty="0"/>
              <a:t> </a:t>
            </a:r>
            <a:r>
              <a:rPr lang="en-US" dirty="0" err="1"/>
              <a:t>siarad</a:t>
            </a:r>
            <a:r>
              <a:rPr lang="en-US" dirty="0"/>
              <a:t> </a:t>
            </a:r>
            <a:r>
              <a:rPr lang="en-US" dirty="0" err="1"/>
              <a:t>Cymraeg</a:t>
            </a:r>
            <a:r>
              <a:rPr lang="en-US" dirty="0"/>
              <a:t>?</a:t>
            </a:r>
          </a:p>
          <a:p>
            <a:r>
              <a:rPr lang="en-US" dirty="0"/>
              <a:t>Who do you think speaks welsh?</a:t>
            </a:r>
          </a:p>
          <a:p>
            <a:r>
              <a:rPr lang="en-US" dirty="0"/>
              <a:t> </a:t>
            </a:r>
            <a:r>
              <a:rPr lang="en-US" dirty="0" err="1"/>
              <a:t>Oeddwch</a:t>
            </a:r>
            <a:r>
              <a:rPr lang="en-US" dirty="0"/>
              <a:t> </a:t>
            </a:r>
            <a:r>
              <a:rPr lang="en-US" dirty="0" err="1"/>
              <a:t>chi’n</a:t>
            </a:r>
            <a:r>
              <a:rPr lang="en-US" dirty="0"/>
              <a:t> </a:t>
            </a:r>
            <a:r>
              <a:rPr lang="en-US" dirty="0" err="1"/>
              <a:t>gwybod</a:t>
            </a:r>
            <a:r>
              <a:rPr lang="en-US" dirty="0"/>
              <a:t> bod 1 o bob 5 yn </a:t>
            </a:r>
            <a:r>
              <a:rPr lang="en-US" dirty="0" err="1"/>
              <a:t>siarad</a:t>
            </a:r>
            <a:r>
              <a:rPr lang="en-US" dirty="0"/>
              <a:t> </a:t>
            </a:r>
            <a:r>
              <a:rPr lang="en-US" dirty="0" err="1"/>
              <a:t>Cymraeg</a:t>
            </a:r>
            <a:r>
              <a:rPr lang="en-US" dirty="0"/>
              <a:t>?</a:t>
            </a:r>
          </a:p>
          <a:p>
            <a:r>
              <a:rPr lang="en-US" dirty="0"/>
              <a:t>1 in 5 speak Welsh? Did you know this?</a:t>
            </a:r>
          </a:p>
          <a:p>
            <a:r>
              <a:rPr lang="en-US" dirty="0"/>
              <a:t> Mae ½ </a:t>
            </a:r>
            <a:r>
              <a:rPr lang="en-US" dirty="0" err="1"/>
              <a:t>poblogaeth</a:t>
            </a:r>
            <a:r>
              <a:rPr lang="en-US" dirty="0"/>
              <a:t> Cymru </a:t>
            </a:r>
            <a:r>
              <a:rPr lang="en-US" dirty="0" err="1"/>
              <a:t>â</a:t>
            </a:r>
            <a:r>
              <a:rPr lang="en-US" dirty="0"/>
              <a:t> </a:t>
            </a:r>
            <a:r>
              <a:rPr lang="en-US" dirty="0" err="1"/>
              <a:t>rhywfaint</a:t>
            </a:r>
            <a:r>
              <a:rPr lang="en-US" dirty="0"/>
              <a:t> o </a:t>
            </a:r>
            <a:r>
              <a:rPr lang="en-US" dirty="0" err="1"/>
              <a:t>Gymraeg</a:t>
            </a:r>
            <a:r>
              <a:rPr lang="en-US" dirty="0"/>
              <a:t>...</a:t>
            </a:r>
          </a:p>
          <a:p>
            <a:r>
              <a:rPr lang="en-US" dirty="0"/>
              <a:t>½ population has some knowledge...</a:t>
            </a:r>
          </a:p>
          <a:p>
            <a:r>
              <a:rPr lang="en-US" dirty="0"/>
              <a:t> </a:t>
            </a:r>
            <a:r>
              <a:rPr lang="en-US" dirty="0" err="1"/>
              <a:t>Ydy’ch</a:t>
            </a:r>
            <a:r>
              <a:rPr lang="en-US" dirty="0"/>
              <a:t> </a:t>
            </a:r>
            <a:r>
              <a:rPr lang="en-US" dirty="0" err="1"/>
              <a:t>teulu’n</a:t>
            </a:r>
            <a:r>
              <a:rPr lang="en-US" dirty="0"/>
              <a:t> </a:t>
            </a:r>
            <a:r>
              <a:rPr lang="en-US" dirty="0" err="1"/>
              <a:t>siarad</a:t>
            </a:r>
            <a:r>
              <a:rPr lang="en-US" dirty="0"/>
              <a:t> </a:t>
            </a:r>
            <a:r>
              <a:rPr lang="en-US" dirty="0" err="1"/>
              <a:t>Cymraeg</a:t>
            </a:r>
            <a:r>
              <a:rPr lang="en-US" dirty="0"/>
              <a:t>? </a:t>
            </a:r>
            <a:r>
              <a:rPr lang="en-US" dirty="0" err="1"/>
              <a:t>Oedd</a:t>
            </a:r>
            <a:r>
              <a:rPr lang="en-US" dirty="0"/>
              <a:t> </a:t>
            </a:r>
            <a:r>
              <a:rPr lang="en-US" dirty="0" err="1"/>
              <a:t>Cymraeg</a:t>
            </a:r>
            <a:r>
              <a:rPr lang="en-US" dirty="0"/>
              <a:t> yn </a:t>
            </a:r>
            <a:r>
              <a:rPr lang="en-US" dirty="0" err="1"/>
              <a:t>cael</a:t>
            </a:r>
            <a:r>
              <a:rPr lang="en-US" dirty="0"/>
              <a:t> </a:t>
            </a:r>
            <a:r>
              <a:rPr lang="en-US" dirty="0" err="1"/>
              <a:t>ei</a:t>
            </a:r>
            <a:r>
              <a:rPr lang="en-US" dirty="0"/>
              <a:t> </a:t>
            </a:r>
            <a:r>
              <a:rPr lang="en-US" dirty="0" err="1"/>
              <a:t>siarad</a:t>
            </a:r>
            <a:r>
              <a:rPr lang="en-US" dirty="0"/>
              <a:t> yn </a:t>
            </a:r>
            <a:r>
              <a:rPr lang="en-US" dirty="0" err="1"/>
              <a:t>eich</a:t>
            </a:r>
            <a:endParaRPr lang="en-US" dirty="0"/>
          </a:p>
          <a:p>
            <a:r>
              <a:rPr lang="en-US" dirty="0" err="1"/>
              <a:t>teuluoedd</a:t>
            </a:r>
            <a:r>
              <a:rPr lang="en-US" dirty="0"/>
              <a:t>?</a:t>
            </a:r>
          </a:p>
          <a:p>
            <a:r>
              <a:rPr lang="en-US" dirty="0"/>
              <a:t>Is there Welsh in your family? Was there Welsh?</a:t>
            </a:r>
          </a:p>
          <a:p>
            <a:r>
              <a:rPr lang="en-US" dirty="0"/>
              <a:t> Beth </a:t>
            </a:r>
            <a:r>
              <a:rPr lang="en-US" dirty="0" err="1"/>
              <a:t>yw</a:t>
            </a:r>
            <a:r>
              <a:rPr lang="en-US" dirty="0"/>
              <a:t> </a:t>
            </a:r>
            <a:r>
              <a:rPr lang="en-US" dirty="0" err="1"/>
              <a:t>dy</a:t>
            </a:r>
            <a:r>
              <a:rPr lang="en-US" dirty="0"/>
              <a:t> </a:t>
            </a:r>
            <a:r>
              <a:rPr lang="en-US" dirty="0" err="1"/>
              <a:t>farn</a:t>
            </a:r>
            <a:r>
              <a:rPr lang="en-US" dirty="0"/>
              <a:t> am </a:t>
            </a:r>
            <a:r>
              <a:rPr lang="en-US" dirty="0" err="1"/>
              <a:t>yr</a:t>
            </a:r>
            <a:r>
              <a:rPr lang="en-US" dirty="0"/>
              <a:t> </a:t>
            </a:r>
            <a:r>
              <a:rPr lang="en-US" dirty="0" err="1"/>
              <a:t>hyn</a:t>
            </a:r>
            <a:r>
              <a:rPr lang="en-US" dirty="0"/>
              <a:t> a </a:t>
            </a:r>
            <a:r>
              <a:rPr lang="en-US" dirty="0" err="1"/>
              <a:t>ddigwyddodd</a:t>
            </a:r>
            <a:r>
              <a:rPr lang="en-US" dirty="0"/>
              <a:t> </a:t>
            </a:r>
            <a:r>
              <a:rPr lang="en-US" dirty="0" err="1"/>
              <a:t>i’r</a:t>
            </a:r>
            <a:r>
              <a:rPr lang="en-US" dirty="0"/>
              <a:t> </a:t>
            </a:r>
            <a:r>
              <a:rPr lang="en-US" dirty="0" err="1"/>
              <a:t>Gymraeg</a:t>
            </a:r>
            <a:r>
              <a:rPr lang="en-US" dirty="0"/>
              <a:t>? </a:t>
            </a:r>
            <a:r>
              <a:rPr lang="en-US" dirty="0" err="1"/>
              <a:t>Oedd</a:t>
            </a:r>
            <a:r>
              <a:rPr lang="en-US" dirty="0"/>
              <a:t> </a:t>
            </a:r>
            <a:r>
              <a:rPr lang="en-US" dirty="0" err="1"/>
              <a:t>e’n</a:t>
            </a:r>
            <a:endParaRPr lang="en-US" dirty="0"/>
          </a:p>
          <a:p>
            <a:r>
              <a:rPr lang="en-US" dirty="0" err="1"/>
              <a:t>angenrheidiol</a:t>
            </a:r>
            <a:r>
              <a:rPr lang="en-US" dirty="0"/>
              <a:t> </a:t>
            </a:r>
            <a:r>
              <a:rPr lang="en-US" dirty="0" err="1"/>
              <a:t>i’r</a:t>
            </a:r>
            <a:r>
              <a:rPr lang="en-US" dirty="0"/>
              <a:t> </a:t>
            </a:r>
            <a:r>
              <a:rPr lang="en-US" dirty="0" err="1"/>
              <a:t>genedl</a:t>
            </a:r>
            <a:r>
              <a:rPr lang="en-US" dirty="0"/>
              <a:t> uno </a:t>
            </a:r>
            <a:r>
              <a:rPr lang="en-US" dirty="0" err="1"/>
              <a:t>â</a:t>
            </a:r>
            <a:r>
              <a:rPr lang="en-US" dirty="0"/>
              <a:t> </a:t>
            </a:r>
            <a:r>
              <a:rPr lang="en-US" dirty="0" err="1"/>
              <a:t>Lloegr</a:t>
            </a:r>
            <a:r>
              <a:rPr lang="en-US" dirty="0"/>
              <a:t>?</a:t>
            </a:r>
          </a:p>
          <a:p>
            <a:r>
              <a:rPr lang="en-US" dirty="0"/>
              <a:t>What do you think about what happened to the Welsh language? Was it</a:t>
            </a:r>
          </a:p>
          <a:p>
            <a:r>
              <a:rPr lang="en-US" dirty="0"/>
              <a:t>necessary to unify Wales and England?</a:t>
            </a:r>
          </a:p>
          <a:p>
            <a:r>
              <a:rPr lang="en-US" dirty="0"/>
              <a:t> Pam </a:t>
            </a:r>
            <a:r>
              <a:rPr lang="en-US" dirty="0" err="1"/>
              <a:t>oedd</a:t>
            </a:r>
            <a:r>
              <a:rPr lang="en-US" dirty="0"/>
              <a:t> </a:t>
            </a:r>
            <a:r>
              <a:rPr lang="en-US" dirty="0" err="1"/>
              <a:t>gostyngiad</a:t>
            </a:r>
            <a:r>
              <a:rPr lang="en-US" dirty="0"/>
              <a:t> yn </a:t>
            </a:r>
            <a:r>
              <a:rPr lang="en-US" dirty="0" err="1"/>
              <a:t>nifer</a:t>
            </a:r>
            <a:r>
              <a:rPr lang="en-US" dirty="0"/>
              <a:t> y </a:t>
            </a:r>
            <a:r>
              <a:rPr lang="en-US" dirty="0" err="1"/>
              <a:t>siaradwyr</a:t>
            </a:r>
            <a:r>
              <a:rPr lang="en-US" dirty="0"/>
              <a:t> </a:t>
            </a:r>
            <a:r>
              <a:rPr lang="en-US" dirty="0" err="1"/>
              <a:t>Cymraeg</a:t>
            </a:r>
            <a:r>
              <a:rPr lang="en-US" dirty="0"/>
              <a:t> yn </a:t>
            </a:r>
            <a:r>
              <a:rPr lang="en-US" dirty="0" err="1"/>
              <a:t>ystod</a:t>
            </a:r>
            <a:r>
              <a:rPr lang="en-US" dirty="0"/>
              <a:t> </a:t>
            </a:r>
            <a:r>
              <a:rPr lang="en-US" dirty="0" err="1"/>
              <a:t>yr</a:t>
            </a:r>
            <a:r>
              <a:rPr lang="en-US" dirty="0"/>
              <a:t> 20fed</a:t>
            </a:r>
          </a:p>
          <a:p>
            <a:r>
              <a:rPr lang="en-US" dirty="0" err="1"/>
              <a:t>ganrif</a:t>
            </a:r>
            <a:r>
              <a:rPr lang="en-US" dirty="0"/>
              <a:t>?</a:t>
            </a:r>
          </a:p>
          <a:p>
            <a:r>
              <a:rPr lang="en-US" dirty="0"/>
              <a:t>Why did the number of Welsh speakers decrease so much during the</a:t>
            </a:r>
          </a:p>
          <a:p>
            <a:r>
              <a:rPr lang="en-US" dirty="0"/>
              <a:t>20th century?</a:t>
            </a:r>
          </a:p>
          <a:p>
            <a:r>
              <a:rPr lang="en-US" dirty="0"/>
              <a:t> Beth </a:t>
            </a:r>
            <a:r>
              <a:rPr lang="en-US" dirty="0" err="1"/>
              <a:t>yw</a:t>
            </a:r>
            <a:r>
              <a:rPr lang="en-US" dirty="0"/>
              <a:t> </a:t>
            </a:r>
            <a:r>
              <a:rPr lang="en-US" dirty="0" err="1"/>
              <a:t>effeithiau</a:t>
            </a:r>
            <a:r>
              <a:rPr lang="en-US" dirty="0"/>
              <a:t> </a:t>
            </a:r>
            <a:r>
              <a:rPr lang="en-US" dirty="0" err="1"/>
              <a:t>hir</a:t>
            </a:r>
            <a:r>
              <a:rPr lang="en-US" dirty="0"/>
              <a:t> </a:t>
            </a:r>
            <a:r>
              <a:rPr lang="en-US" dirty="0" err="1"/>
              <a:t>dymor</a:t>
            </a:r>
            <a:r>
              <a:rPr lang="en-US" dirty="0"/>
              <a:t> y </a:t>
            </a:r>
            <a:r>
              <a:rPr lang="en-US" dirty="0" err="1"/>
              <a:t>deddfau</a:t>
            </a:r>
            <a:r>
              <a:rPr lang="en-US" dirty="0"/>
              <a:t> uno a brad y </a:t>
            </a:r>
            <a:r>
              <a:rPr lang="en-US" dirty="0" err="1"/>
              <a:t>llyfrau</a:t>
            </a:r>
            <a:r>
              <a:rPr lang="en-US" dirty="0"/>
              <a:t> </a:t>
            </a:r>
            <a:r>
              <a:rPr lang="en-US" dirty="0" err="1"/>
              <a:t>gleision</a:t>
            </a:r>
            <a:r>
              <a:rPr lang="en-US" dirty="0"/>
              <a:t>.</a:t>
            </a:r>
          </a:p>
          <a:p>
            <a:r>
              <a:rPr lang="en-US" dirty="0"/>
              <a:t>What are the lasting effects of the acts of Union and the Welsh not?</a:t>
            </a:r>
          </a:p>
        </p:txBody>
      </p:sp>
      <p:sp>
        <p:nvSpPr>
          <p:cNvPr id="4" name="Slide Number Placeholder 3"/>
          <p:cNvSpPr>
            <a:spLocks noGrp="1"/>
          </p:cNvSpPr>
          <p:nvPr>
            <p:ph type="sldNum" sz="quarter" idx="10"/>
          </p:nvPr>
        </p:nvSpPr>
        <p:spPr/>
        <p:txBody>
          <a:bodyPr/>
          <a:lstStyle/>
          <a:p>
            <a:fld id="{DB641BB8-44C0-934B-86DB-E8BE9DF68C78}" type="slidenum">
              <a:rPr lang="en-US" smtClean="0"/>
              <a:t>14</a:t>
            </a:fld>
            <a:endParaRPr lang="en-US"/>
          </a:p>
        </p:txBody>
      </p:sp>
    </p:spTree>
    <p:extLst>
      <p:ext uri="{BB962C8B-B14F-4D97-AF65-F5344CB8AC3E}">
        <p14:creationId xmlns:p14="http://schemas.microsoft.com/office/powerpoint/2010/main" val="164920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B</a:t>
            </a:r>
          </a:p>
        </p:txBody>
      </p:sp>
      <p:sp>
        <p:nvSpPr>
          <p:cNvPr id="4" name="Slide Number Placeholder 3"/>
          <p:cNvSpPr>
            <a:spLocks noGrp="1"/>
          </p:cNvSpPr>
          <p:nvPr>
            <p:ph type="sldNum" sz="quarter" idx="10"/>
          </p:nvPr>
        </p:nvSpPr>
        <p:spPr/>
        <p:txBody>
          <a:bodyPr/>
          <a:lstStyle/>
          <a:p>
            <a:fld id="{DB641BB8-44C0-934B-86DB-E8BE9DF68C78}" type="slidenum">
              <a:rPr lang="en-US" smtClean="0"/>
              <a:t>15</a:t>
            </a:fld>
            <a:endParaRPr lang="en-US"/>
          </a:p>
        </p:txBody>
      </p:sp>
    </p:spTree>
    <p:extLst>
      <p:ext uri="{BB962C8B-B14F-4D97-AF65-F5344CB8AC3E}">
        <p14:creationId xmlns:p14="http://schemas.microsoft.com/office/powerpoint/2010/main" val="62899349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DB641BB8-44C0-934B-86DB-E8BE9DF68C78}" type="slidenum">
              <a:rPr lang="en-US" smtClean="0"/>
              <a:t>17</a:t>
            </a:fld>
            <a:endParaRPr lang="en-US"/>
          </a:p>
        </p:txBody>
      </p:sp>
    </p:spTree>
    <p:extLst>
      <p:ext uri="{BB962C8B-B14F-4D97-AF65-F5344CB8AC3E}">
        <p14:creationId xmlns:p14="http://schemas.microsoft.com/office/powerpoint/2010/main" val="130833698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Niferoedd</a:t>
            </a:r>
            <a:r>
              <a:rPr lang="en-US" dirty="0"/>
              <a:t> y </a:t>
            </a:r>
            <a:r>
              <a:rPr lang="en-US" dirty="0" err="1"/>
              <a:t>cyfrifiad</a:t>
            </a:r>
            <a:r>
              <a:rPr lang="en-US" dirty="0"/>
              <a:t> </a:t>
            </a:r>
            <a:r>
              <a:rPr lang="en-US" dirty="0" err="1"/>
              <a:t>yn</a:t>
            </a:r>
            <a:r>
              <a:rPr lang="en-US" dirty="0"/>
              <a:t> </a:t>
            </a:r>
            <a:r>
              <a:rPr lang="en-US" dirty="0" err="1"/>
              <a:t>dangos</a:t>
            </a:r>
            <a:r>
              <a:rPr lang="en-US" dirty="0"/>
              <a:t> bod </a:t>
            </a:r>
            <a:r>
              <a:rPr lang="en-US" dirty="0" err="1"/>
              <a:t>nifer</a:t>
            </a:r>
            <a:r>
              <a:rPr lang="en-US" dirty="0"/>
              <a:t> o </a:t>
            </a:r>
            <a:r>
              <a:rPr lang="en-US" dirty="0" err="1"/>
              <a:t>Gymry</a:t>
            </a:r>
            <a:r>
              <a:rPr lang="en-US" dirty="0"/>
              <a:t> </a:t>
            </a:r>
            <a:r>
              <a:rPr lang="en-US" dirty="0" err="1"/>
              <a:t>yn</a:t>
            </a:r>
            <a:r>
              <a:rPr lang="en-US" baseline="0" dirty="0"/>
              <a:t> </a:t>
            </a:r>
            <a:r>
              <a:rPr lang="en-US" baseline="0" dirty="0" err="1"/>
              <a:t>nodi</a:t>
            </a:r>
            <a:r>
              <a:rPr lang="en-US" baseline="0" dirty="0"/>
              <a:t> bod </a:t>
            </a:r>
            <a:r>
              <a:rPr lang="en-US" baseline="0" dirty="0" err="1"/>
              <a:t>peth</a:t>
            </a:r>
            <a:r>
              <a:rPr lang="en-US" baseline="0" dirty="0"/>
              <a:t> </a:t>
            </a:r>
            <a:r>
              <a:rPr lang="en-US" baseline="0" dirty="0" err="1"/>
              <a:t>gallu</a:t>
            </a:r>
            <a:r>
              <a:rPr lang="en-US" baseline="0" dirty="0"/>
              <a:t> </a:t>
            </a:r>
            <a:r>
              <a:rPr lang="en-US" baseline="0" dirty="0" err="1"/>
              <a:t>ganddynt</a:t>
            </a:r>
            <a:r>
              <a:rPr lang="en-US" baseline="0" dirty="0"/>
              <a:t> </a:t>
            </a:r>
            <a:r>
              <a:rPr lang="en-US" baseline="0" dirty="0" err="1"/>
              <a:t>i</a:t>
            </a:r>
            <a:r>
              <a:rPr lang="en-US" baseline="0" dirty="0"/>
              <a:t> </a:t>
            </a:r>
            <a:r>
              <a:rPr lang="en-US" baseline="0" dirty="0" err="1"/>
              <a:t>siarad</a:t>
            </a:r>
            <a:r>
              <a:rPr lang="en-US" baseline="0" dirty="0"/>
              <a:t> </a:t>
            </a:r>
            <a:r>
              <a:rPr lang="en-US" baseline="0" dirty="0" err="1"/>
              <a:t>Cymraeg</a:t>
            </a:r>
            <a:r>
              <a:rPr lang="mr-IN" baseline="0" dirty="0"/>
              <a:t>…</a:t>
            </a:r>
            <a:r>
              <a:rPr lang="en-GB" baseline="0" dirty="0"/>
              <a:t> </a:t>
            </a:r>
            <a:r>
              <a:rPr lang="en-GB" baseline="0" dirty="0" err="1"/>
              <a:t>Efallai</a:t>
            </a:r>
            <a:r>
              <a:rPr lang="en-GB" baseline="0" dirty="0"/>
              <a:t> y </a:t>
            </a:r>
            <a:r>
              <a:rPr lang="en-GB" baseline="0" dirty="0" err="1"/>
              <a:t>bydd</a:t>
            </a:r>
            <a:r>
              <a:rPr lang="en-GB" baseline="0" dirty="0"/>
              <a:t> y </a:t>
            </a:r>
            <a:r>
              <a:rPr lang="en-GB" baseline="0" dirty="0" err="1"/>
              <a:t>ffigyrau</a:t>
            </a:r>
            <a:r>
              <a:rPr lang="en-GB" baseline="0" dirty="0"/>
              <a:t> </a:t>
            </a:r>
            <a:r>
              <a:rPr lang="en-GB" baseline="0" dirty="0" err="1"/>
              <a:t>yn</a:t>
            </a:r>
            <a:r>
              <a:rPr lang="en-GB" baseline="0" dirty="0"/>
              <a:t> </a:t>
            </a:r>
            <a:r>
              <a:rPr lang="en-GB" baseline="0" dirty="0" err="1"/>
              <a:t>peri</a:t>
            </a:r>
            <a:r>
              <a:rPr lang="en-GB" baseline="0" dirty="0"/>
              <a:t> </a:t>
            </a:r>
            <a:r>
              <a:rPr lang="en-GB" baseline="0" dirty="0" err="1"/>
              <a:t>syndod</a:t>
            </a:r>
            <a:r>
              <a:rPr lang="en-GB" baseline="0" dirty="0"/>
              <a:t>. </a:t>
            </a:r>
            <a:endParaRPr lang="en-US" dirty="0"/>
          </a:p>
        </p:txBody>
      </p:sp>
      <p:sp>
        <p:nvSpPr>
          <p:cNvPr id="4" name="Slide Number Placeholder 3"/>
          <p:cNvSpPr>
            <a:spLocks noGrp="1"/>
          </p:cNvSpPr>
          <p:nvPr>
            <p:ph type="sldNum" sz="quarter" idx="10"/>
          </p:nvPr>
        </p:nvSpPr>
        <p:spPr/>
        <p:txBody>
          <a:bodyPr/>
          <a:lstStyle/>
          <a:p>
            <a:fld id="{DB641BB8-44C0-934B-86DB-E8BE9DF68C78}" type="slidenum">
              <a:rPr lang="en-US" smtClean="0"/>
              <a:t>18</a:t>
            </a:fld>
            <a:endParaRPr lang="en-US"/>
          </a:p>
        </p:txBody>
      </p:sp>
    </p:spTree>
    <p:extLst>
      <p:ext uri="{BB962C8B-B14F-4D97-AF65-F5344CB8AC3E}">
        <p14:creationId xmlns:p14="http://schemas.microsoft.com/office/powerpoint/2010/main" val="18173981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DB641BB8-44C0-934B-86DB-E8BE9DF68C78}" type="slidenum">
              <a:rPr lang="en-US" smtClean="0"/>
              <a:t>19</a:t>
            </a:fld>
            <a:endParaRPr lang="en-US"/>
          </a:p>
        </p:txBody>
      </p:sp>
    </p:spTree>
    <p:extLst>
      <p:ext uri="{BB962C8B-B14F-4D97-AF65-F5344CB8AC3E}">
        <p14:creationId xmlns:p14="http://schemas.microsoft.com/office/powerpoint/2010/main" val="214618745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3F8AED8A-F357-D24F-B67B-0021F2FF37E1}" type="slidenum">
              <a:rPr lang="en-US" smtClean="0"/>
              <a:t>20</a:t>
            </a:fld>
            <a:endParaRPr lang="en-US"/>
          </a:p>
        </p:txBody>
      </p:sp>
    </p:spTree>
    <p:extLst>
      <p:ext uri="{BB962C8B-B14F-4D97-AF65-F5344CB8AC3E}">
        <p14:creationId xmlns:p14="http://schemas.microsoft.com/office/powerpoint/2010/main" val="96125527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One answer is on page 31 of the document itself and it reads ……</a:t>
            </a:r>
          </a:p>
          <a:p>
            <a:endParaRPr lang="en-US"/>
          </a:p>
          <a:p>
            <a:endParaRPr lang="en-US"/>
          </a:p>
          <a:p>
            <a:endParaRPr lang="en-US"/>
          </a:p>
          <a:p>
            <a:endParaRPr lang="en-US"/>
          </a:p>
          <a:p>
            <a:r>
              <a:rPr lang="en-US"/>
              <a:t>So, we have a HUGE responsibility on OUR shoulders!</a:t>
            </a:r>
          </a:p>
          <a:p>
            <a:endParaRPr lang="en-US"/>
          </a:p>
        </p:txBody>
      </p:sp>
      <p:sp>
        <p:nvSpPr>
          <p:cNvPr id="4" name="Slide Number Placeholder 3"/>
          <p:cNvSpPr>
            <a:spLocks noGrp="1"/>
          </p:cNvSpPr>
          <p:nvPr>
            <p:ph type="sldNum" sz="quarter" idx="5"/>
          </p:nvPr>
        </p:nvSpPr>
        <p:spPr/>
        <p:txBody>
          <a:bodyPr/>
          <a:lstStyle/>
          <a:p>
            <a:fld id="{607BB3B2-CA97-F948-93DC-EE3FA4133FB0}" type="slidenum">
              <a:rPr lang="en-US" smtClean="0"/>
              <a:t>21</a:t>
            </a:fld>
            <a:endParaRPr lang="en-US"/>
          </a:p>
        </p:txBody>
      </p:sp>
    </p:spTree>
    <p:extLst>
      <p:ext uri="{BB962C8B-B14F-4D97-AF65-F5344CB8AC3E}">
        <p14:creationId xmlns:p14="http://schemas.microsoft.com/office/powerpoint/2010/main" val="35033852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At the moment we are in the transitioning period between our current Curriculum and the new Curriculum which will be established in September 2022.</a:t>
            </a:r>
          </a:p>
          <a:p>
            <a:r>
              <a:rPr lang="en-US" dirty="0"/>
              <a:t>But, what you will find is that schools are experimenting with new ways of teaching and new ways of organizing classes and subjects.</a:t>
            </a:r>
          </a:p>
          <a:p>
            <a:r>
              <a:rPr lang="en-US" dirty="0"/>
              <a:t>The most important facts to remember about this curriculum is that it is NOT a translation is a new Curriculum written for Wales with Wales and the Welsh language central to its vision.</a:t>
            </a:r>
          </a:p>
          <a:p>
            <a:r>
              <a:rPr lang="en-US" dirty="0"/>
              <a:t>Some of the main differences between our current curriculum and the new curriculum is that the education system will be driven by four purposes. The aim of the school’s curriculum is to support its learners to become:</a:t>
            </a:r>
          </a:p>
          <a:p>
            <a:r>
              <a:rPr lang="en-US" dirty="0"/>
              <a:t>1. ambitious, capable learners, ready to learn throughout their lives;</a:t>
            </a:r>
          </a:p>
          <a:p>
            <a:r>
              <a:rPr lang="en-US" dirty="0"/>
              <a:t>2. enterprising, creative contributors, ready to play a full part in life and work;</a:t>
            </a:r>
          </a:p>
          <a:p>
            <a:r>
              <a:rPr lang="en-US" dirty="0"/>
              <a:t>3. ethical, informed citizens of Wales and the world;</a:t>
            </a:r>
          </a:p>
          <a:p>
            <a:r>
              <a:rPr lang="en-US" dirty="0"/>
              <a:t>4. healthy, confident individuals, ready to lead fulfilling lives as valued members of society.</a:t>
            </a:r>
          </a:p>
          <a:p>
            <a:r>
              <a:rPr lang="en-US" dirty="0"/>
              <a:t>And another huge change, especially when teaching in the secondary sector is that the curriculum is lead by six different Areas of learning and Experiences and NOT by the traditional 11 or 12 subjects.</a:t>
            </a:r>
          </a:p>
          <a:p>
            <a:r>
              <a:rPr lang="en-US" dirty="0"/>
              <a:t>1. Expressive Arts</a:t>
            </a:r>
          </a:p>
          <a:p>
            <a:r>
              <a:rPr lang="en-US" dirty="0"/>
              <a:t>2.Health and Well-being</a:t>
            </a:r>
          </a:p>
          <a:p>
            <a:r>
              <a:rPr lang="en-US" dirty="0"/>
              <a:t>3. Humanities</a:t>
            </a:r>
          </a:p>
          <a:p>
            <a:r>
              <a:rPr lang="en-US" dirty="0"/>
              <a:t>4.Languages, Literacy and Communication</a:t>
            </a:r>
          </a:p>
          <a:p>
            <a:r>
              <a:rPr lang="en-US" dirty="0"/>
              <a:t>5.Mathematics and Numeracy</a:t>
            </a:r>
          </a:p>
          <a:p>
            <a:r>
              <a:rPr lang="en-US" dirty="0"/>
              <a:t>6.Science and Technology</a:t>
            </a:r>
          </a:p>
          <a:p>
            <a:endParaRPr lang="en-US" dirty="0"/>
          </a:p>
          <a:p>
            <a:r>
              <a:rPr lang="en-US" dirty="0"/>
              <a:t>Mandatory curriculum elements:</a:t>
            </a:r>
          </a:p>
          <a:p>
            <a:pPr marL="228600" indent="-228600">
              <a:buAutoNum type="arabicPeriod"/>
            </a:pPr>
            <a:r>
              <a:rPr lang="en-US" dirty="0"/>
              <a:t>Religion, values and ethics.</a:t>
            </a:r>
          </a:p>
          <a:p>
            <a:pPr marL="228600" indent="-228600">
              <a:buAutoNum type="arabicPeriod"/>
            </a:pPr>
            <a:r>
              <a:rPr lang="en-US" dirty="0"/>
              <a:t>Relationships and sexuality education (RSE)</a:t>
            </a:r>
          </a:p>
          <a:p>
            <a:pPr marL="228600" indent="-228600">
              <a:buAutoNum type="arabicPeriod"/>
            </a:pPr>
            <a:r>
              <a:rPr lang="en-US" dirty="0"/>
              <a:t>WELSH</a:t>
            </a:r>
          </a:p>
          <a:p>
            <a:pPr marL="228600" indent="-228600">
              <a:buAutoNum type="arabicPeriod"/>
            </a:pPr>
            <a:r>
              <a:rPr lang="en-US" dirty="0"/>
              <a:t>English														Mandatory cross-curricular skills   are Literacy, Numeracy and digital competence.  So, as you can see WELSH is stated clearly as in integral part of the new curriculum for Wales.</a:t>
            </a:r>
          </a:p>
        </p:txBody>
      </p:sp>
      <p:sp>
        <p:nvSpPr>
          <p:cNvPr id="4" name="Slide Number Placeholder 3"/>
          <p:cNvSpPr>
            <a:spLocks noGrp="1"/>
          </p:cNvSpPr>
          <p:nvPr>
            <p:ph type="sldNum" sz="quarter" idx="5"/>
          </p:nvPr>
        </p:nvSpPr>
        <p:spPr/>
        <p:txBody>
          <a:bodyPr/>
          <a:lstStyle/>
          <a:p>
            <a:fld id="{607BB3B2-CA97-F948-93DC-EE3FA4133FB0}" type="slidenum">
              <a:rPr lang="en-US" smtClean="0"/>
              <a:t>23</a:t>
            </a:fld>
            <a:endParaRPr lang="en-US"/>
          </a:p>
        </p:txBody>
      </p:sp>
    </p:spTree>
    <p:extLst>
      <p:ext uri="{BB962C8B-B14F-4D97-AF65-F5344CB8AC3E}">
        <p14:creationId xmlns:p14="http://schemas.microsoft.com/office/powerpoint/2010/main" val="340800780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DB641BB8-44C0-934B-86DB-E8BE9DF68C78}" type="slidenum">
              <a:rPr lang="en-US" smtClean="0"/>
              <a:t>24</a:t>
            </a:fld>
            <a:endParaRPr lang="en-US"/>
          </a:p>
        </p:txBody>
      </p:sp>
    </p:spTree>
    <p:extLst>
      <p:ext uri="{BB962C8B-B14F-4D97-AF65-F5344CB8AC3E}">
        <p14:creationId xmlns:p14="http://schemas.microsoft.com/office/powerpoint/2010/main" val="320388547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DB641BB8-44C0-934B-86DB-E8BE9DF68C78}" type="slidenum">
              <a:rPr lang="en-US" smtClean="0"/>
              <a:t>25</a:t>
            </a:fld>
            <a:endParaRPr lang="en-US"/>
          </a:p>
        </p:txBody>
      </p:sp>
    </p:spTree>
    <p:extLst>
      <p:ext uri="{BB962C8B-B14F-4D97-AF65-F5344CB8AC3E}">
        <p14:creationId xmlns:p14="http://schemas.microsoft.com/office/powerpoint/2010/main" val="146795406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Mae’r</a:t>
            </a:r>
            <a:r>
              <a:rPr lang="en-US" dirty="0"/>
              <a:t> GYMRAEG yn </a:t>
            </a:r>
            <a:r>
              <a:rPr lang="en-US" dirty="0" err="1"/>
              <a:t>cael</a:t>
            </a:r>
            <a:r>
              <a:rPr lang="en-US" dirty="0"/>
              <a:t> </a:t>
            </a:r>
            <a:r>
              <a:rPr lang="en-US" dirty="0" err="1"/>
              <a:t>lle</a:t>
            </a:r>
            <a:r>
              <a:rPr lang="en-US" dirty="0"/>
              <a:t> </a:t>
            </a:r>
            <a:r>
              <a:rPr lang="en-US" dirty="0" err="1"/>
              <a:t>amlwg</a:t>
            </a:r>
            <a:r>
              <a:rPr lang="en-US" dirty="0"/>
              <a:t> yn y </a:t>
            </a:r>
            <a:r>
              <a:rPr lang="en-US" dirty="0" err="1"/>
              <a:t>cyflwyniad</a:t>
            </a:r>
            <a:r>
              <a:rPr lang="en-US" dirty="0"/>
              <a:t> </a:t>
            </a:r>
            <a:r>
              <a:rPr lang="en-US" dirty="0" err="1"/>
              <a:t>i’r</a:t>
            </a:r>
            <a:r>
              <a:rPr lang="en-US" dirty="0"/>
              <a:t> </a:t>
            </a:r>
            <a:r>
              <a:rPr lang="en-US" dirty="0" err="1"/>
              <a:t>Maes</a:t>
            </a:r>
            <a:r>
              <a:rPr lang="en-US" dirty="0"/>
              <a:t> </a:t>
            </a:r>
            <a:r>
              <a:rPr lang="en-US" dirty="0" err="1"/>
              <a:t>Dysgu</a:t>
            </a:r>
            <a:r>
              <a:rPr lang="en-US" dirty="0"/>
              <a:t> a </a:t>
            </a:r>
            <a:r>
              <a:rPr lang="en-US" dirty="0" err="1"/>
              <a:t>Phrofiad</a:t>
            </a:r>
            <a:r>
              <a:rPr lang="en-US" dirty="0"/>
              <a:t> </a:t>
            </a:r>
            <a:r>
              <a:rPr lang="en-US" dirty="0" err="1"/>
              <a:t>Ieithoedd</a:t>
            </a:r>
            <a:r>
              <a:rPr lang="en-US" dirty="0"/>
              <a:t>, </a:t>
            </a:r>
            <a:r>
              <a:rPr lang="en-US" dirty="0" err="1"/>
              <a:t>Llythrennedd</a:t>
            </a:r>
            <a:r>
              <a:rPr lang="en-US" dirty="0"/>
              <a:t> a </a:t>
            </a:r>
            <a:r>
              <a:rPr lang="en-US" dirty="0" err="1"/>
              <a:t>Chyfathrebu</a:t>
            </a:r>
            <a:r>
              <a:rPr lang="en-US" dirty="0"/>
              <a:t>.</a:t>
            </a:r>
          </a:p>
          <a:p>
            <a:endParaRPr lang="en-US" dirty="0"/>
          </a:p>
          <a:p>
            <a:r>
              <a:rPr lang="en-US" dirty="0"/>
              <a:t>In the introduction to the “Languages, Literacy and Communication Area of Learning and Experience – WELSH language is obvious and plays a central role.</a:t>
            </a:r>
          </a:p>
        </p:txBody>
      </p:sp>
      <p:sp>
        <p:nvSpPr>
          <p:cNvPr id="4" name="Slide Number Placeholder 3"/>
          <p:cNvSpPr>
            <a:spLocks noGrp="1"/>
          </p:cNvSpPr>
          <p:nvPr>
            <p:ph type="sldNum" sz="quarter" idx="5"/>
          </p:nvPr>
        </p:nvSpPr>
        <p:spPr/>
        <p:txBody>
          <a:bodyPr/>
          <a:lstStyle/>
          <a:p>
            <a:fld id="{607BB3B2-CA97-F948-93DC-EE3FA4133FB0}" type="slidenum">
              <a:rPr lang="en-US" smtClean="0"/>
              <a:t>26</a:t>
            </a:fld>
            <a:endParaRPr lang="en-US"/>
          </a:p>
        </p:txBody>
      </p:sp>
    </p:spTree>
    <p:extLst>
      <p:ext uri="{BB962C8B-B14F-4D97-AF65-F5344CB8AC3E}">
        <p14:creationId xmlns:p14="http://schemas.microsoft.com/office/powerpoint/2010/main" val="130994103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schools (Primary and Secondary sectors) you will see the Welsh Language Charter gaining momentum with the whole school community working together to develop all aspects of what it is to be Welsh.</a:t>
            </a:r>
          </a:p>
          <a:p>
            <a:r>
              <a:rPr lang="en-US" dirty="0"/>
              <a:t>Welsh will probably be quite visible in schools with bilingual posters and signs but we need to move towards HEARING Welsh in schools – in classrooms, in the corridor, staffroom, playing fields, etc.</a:t>
            </a:r>
          </a:p>
          <a:p>
            <a:endParaRPr lang="en-US" dirty="0"/>
          </a:p>
        </p:txBody>
      </p:sp>
      <p:sp>
        <p:nvSpPr>
          <p:cNvPr id="4" name="Slide Number Placeholder 3"/>
          <p:cNvSpPr>
            <a:spLocks noGrp="1"/>
          </p:cNvSpPr>
          <p:nvPr>
            <p:ph type="sldNum" sz="quarter" idx="5"/>
          </p:nvPr>
        </p:nvSpPr>
        <p:spPr/>
        <p:txBody>
          <a:bodyPr/>
          <a:lstStyle/>
          <a:p>
            <a:fld id="{3F8AED8A-F357-D24F-B67B-0021F2FF37E1}" type="slidenum">
              <a:rPr lang="en-US" smtClean="0"/>
              <a:t>27</a:t>
            </a:fld>
            <a:endParaRPr lang="en-US"/>
          </a:p>
        </p:txBody>
      </p:sp>
    </p:spTree>
    <p:extLst>
      <p:ext uri="{BB962C8B-B14F-4D97-AF65-F5344CB8AC3E}">
        <p14:creationId xmlns:p14="http://schemas.microsoft.com/office/powerpoint/2010/main" val="11244945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DB641BB8-44C0-934B-86DB-E8BE9DF68C78}" type="slidenum">
              <a:rPr lang="en-US" smtClean="0"/>
              <a:t>28</a:t>
            </a:fld>
            <a:endParaRPr lang="en-US"/>
          </a:p>
        </p:txBody>
      </p:sp>
    </p:spTree>
    <p:extLst>
      <p:ext uri="{BB962C8B-B14F-4D97-AF65-F5344CB8AC3E}">
        <p14:creationId xmlns:p14="http://schemas.microsoft.com/office/powerpoint/2010/main" val="40547311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B641BB8-44C0-934B-86DB-E8BE9DF68C78}" type="slidenum">
              <a:rPr lang="en-US" smtClean="0"/>
              <a:t>30</a:t>
            </a:fld>
            <a:endParaRPr lang="en-US"/>
          </a:p>
        </p:txBody>
      </p:sp>
    </p:spTree>
    <p:extLst>
      <p:ext uri="{BB962C8B-B14F-4D97-AF65-F5344CB8AC3E}">
        <p14:creationId xmlns:p14="http://schemas.microsoft.com/office/powerpoint/2010/main" val="311272657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DB641BB8-44C0-934B-86DB-E8BE9DF68C78}" type="slidenum">
              <a:rPr lang="en-US" smtClean="0"/>
              <a:t>33</a:t>
            </a:fld>
            <a:endParaRPr lang="en-US"/>
          </a:p>
        </p:txBody>
      </p:sp>
    </p:spTree>
    <p:extLst>
      <p:ext uri="{BB962C8B-B14F-4D97-AF65-F5344CB8AC3E}">
        <p14:creationId xmlns:p14="http://schemas.microsoft.com/office/powerpoint/2010/main" val="28403547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Cover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29341806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End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7566509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7200" y="1420283"/>
            <a:ext cx="5181600" cy="980017"/>
          </a:xfrm>
        </p:spPr>
        <p:txBody>
          <a:bodyPr/>
          <a:lstStyle/>
          <a:p>
            <a:r>
              <a:rPr lang="en-GB"/>
              <a:t>Click to edit Master title style</a:t>
            </a:r>
            <a:endParaRPr lang="en-US"/>
          </a:p>
        </p:txBody>
      </p:sp>
      <p:sp>
        <p:nvSpPr>
          <p:cNvPr id="3" name="Subtitle 2"/>
          <p:cNvSpPr>
            <a:spLocks noGrp="1"/>
          </p:cNvSpPr>
          <p:nvPr>
            <p:ph type="subTitle" idx="1"/>
          </p:nvPr>
        </p:nvSpPr>
        <p:spPr>
          <a:xfrm>
            <a:off x="914400" y="2590800"/>
            <a:ext cx="4267200" cy="1168400"/>
          </a:xfrm>
        </p:spPr>
        <p:txBody>
          <a:bodyPr/>
          <a:lstStyle>
            <a:lvl1pPr marL="0" indent="0" algn="ctr">
              <a:buNone/>
              <a:defRPr>
                <a:solidFill>
                  <a:schemeClr val="tx1">
                    <a:tint val="75000"/>
                  </a:schemeClr>
                </a:solidFill>
              </a:defRPr>
            </a:lvl1pPr>
            <a:lvl2pPr marL="304815" indent="0" algn="ctr">
              <a:buNone/>
              <a:defRPr>
                <a:solidFill>
                  <a:schemeClr val="tx1">
                    <a:tint val="75000"/>
                  </a:schemeClr>
                </a:solidFill>
              </a:defRPr>
            </a:lvl2pPr>
            <a:lvl3pPr marL="609630" indent="0" algn="ctr">
              <a:buNone/>
              <a:defRPr>
                <a:solidFill>
                  <a:schemeClr val="tx1">
                    <a:tint val="75000"/>
                  </a:schemeClr>
                </a:solidFill>
              </a:defRPr>
            </a:lvl3pPr>
            <a:lvl4pPr marL="914446" indent="0" algn="ctr">
              <a:buNone/>
              <a:defRPr>
                <a:solidFill>
                  <a:schemeClr val="tx1">
                    <a:tint val="75000"/>
                  </a:schemeClr>
                </a:solidFill>
              </a:defRPr>
            </a:lvl4pPr>
            <a:lvl5pPr marL="1219261" indent="0" algn="ctr">
              <a:buNone/>
              <a:defRPr>
                <a:solidFill>
                  <a:schemeClr val="tx1">
                    <a:tint val="75000"/>
                  </a:schemeClr>
                </a:solidFill>
              </a:defRPr>
            </a:lvl5pPr>
            <a:lvl6pPr marL="1524076" indent="0" algn="ctr">
              <a:buNone/>
              <a:defRPr>
                <a:solidFill>
                  <a:schemeClr val="tx1">
                    <a:tint val="75000"/>
                  </a:schemeClr>
                </a:solidFill>
              </a:defRPr>
            </a:lvl6pPr>
            <a:lvl7pPr marL="1828891" indent="0" algn="ctr">
              <a:buNone/>
              <a:defRPr>
                <a:solidFill>
                  <a:schemeClr val="tx1">
                    <a:tint val="75000"/>
                  </a:schemeClr>
                </a:solidFill>
              </a:defRPr>
            </a:lvl7pPr>
            <a:lvl8pPr marL="2133707" indent="0" algn="ctr">
              <a:buNone/>
              <a:defRPr>
                <a:solidFill>
                  <a:schemeClr val="tx1">
                    <a:tint val="75000"/>
                  </a:schemeClr>
                </a:solidFill>
              </a:defRPr>
            </a:lvl8pPr>
            <a:lvl9pPr marL="2438522" indent="0" algn="ctr">
              <a:buNone/>
              <a:defRPr>
                <a:solidFill>
                  <a:schemeClr val="tx1">
                    <a:tint val="75000"/>
                  </a:schemeClr>
                </a:solidFill>
              </a:defRPr>
            </a:lvl9pPr>
          </a:lstStyle>
          <a:p>
            <a:r>
              <a:rPr lang="en-GB"/>
              <a:t>Click to edit Master subtitle style</a:t>
            </a:r>
            <a:endParaRPr lang="en-US"/>
          </a:p>
        </p:txBody>
      </p:sp>
      <p:sp>
        <p:nvSpPr>
          <p:cNvPr id="4" name="Date Placeholder 3"/>
          <p:cNvSpPr>
            <a:spLocks noGrp="1"/>
          </p:cNvSpPr>
          <p:nvPr>
            <p:ph type="dt" sz="half" idx="10"/>
          </p:nvPr>
        </p:nvSpPr>
        <p:spPr/>
        <p:txBody>
          <a:bodyPr/>
          <a:lstStyle/>
          <a:p>
            <a:fld id="{777E7A44-DABC-7643-9255-81D97F854201}" type="datetimeFigureOut">
              <a:rPr lang="en-US" smtClean="0"/>
              <a:t>10/1/20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B4FCB1-3D60-F64D-924F-799BBEAF8531}" type="slidenum">
              <a:rPr lang="en-US" smtClean="0"/>
              <a:t>‹#›</a:t>
            </a:fld>
            <a:endParaRPr lang="en-US"/>
          </a:p>
        </p:txBody>
      </p:sp>
    </p:spTree>
    <p:extLst>
      <p:ext uri="{BB962C8B-B14F-4D97-AF65-F5344CB8AC3E}">
        <p14:creationId xmlns:p14="http://schemas.microsoft.com/office/powerpoint/2010/main" val="4186505895"/>
      </p:ext>
    </p:extLst>
  </p:cSld>
  <p:clrMapOvr>
    <a:masterClrMapping/>
  </p:clrMapOvr>
  <p:extLst>
    <p:ext uri="{DCECCB84-F9BA-43D5-87BE-67443E8EF086}">
      <p15:sldGuideLst xmlns:p15="http://schemas.microsoft.com/office/powerpoint/2012/main"/>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77E7A44-DABC-7643-9255-81D97F854201}" type="datetimeFigureOut">
              <a:rPr lang="en-US" smtClean="0"/>
              <a:t>10/1/20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B4FCB1-3D60-F64D-924F-799BBEAF8531}" type="slidenum">
              <a:rPr lang="en-US" smtClean="0"/>
              <a:t>‹#›</a:t>
            </a:fld>
            <a:endParaRPr lang="en-US"/>
          </a:p>
        </p:txBody>
      </p:sp>
    </p:spTree>
    <p:extLst>
      <p:ext uri="{BB962C8B-B14F-4D97-AF65-F5344CB8AC3E}">
        <p14:creationId xmlns:p14="http://schemas.microsoft.com/office/powerpoint/2010/main" val="2510995929"/>
      </p:ext>
    </p:extLst>
  </p:cSld>
  <p:clrMapOvr>
    <a:masterClrMapping/>
  </p:clrMapOvr>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304800" y="1066800"/>
            <a:ext cx="2692400" cy="3017309"/>
          </a:xfrm>
        </p:spPr>
        <p:txBody>
          <a:bodyPr/>
          <a:lstStyle>
            <a:lvl1pPr>
              <a:defRPr sz="1867"/>
            </a:lvl1pPr>
            <a:lvl2pPr>
              <a:defRPr sz="1600"/>
            </a:lvl2pPr>
            <a:lvl3pPr>
              <a:defRPr sz="1333"/>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3098800" y="1066800"/>
            <a:ext cx="2692400" cy="3017309"/>
          </a:xfrm>
        </p:spPr>
        <p:txBody>
          <a:bodyPr/>
          <a:lstStyle>
            <a:lvl1pPr>
              <a:defRPr sz="1867"/>
            </a:lvl1pPr>
            <a:lvl2pPr>
              <a:defRPr sz="1600"/>
            </a:lvl2pPr>
            <a:lvl3pPr>
              <a:defRPr sz="1333"/>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777E7A44-DABC-7643-9255-81D97F854201}" type="datetimeFigureOut">
              <a:rPr lang="en-US" smtClean="0"/>
              <a:t>10/1/20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B4FCB1-3D60-F64D-924F-799BBEAF8531}" type="slidenum">
              <a:rPr lang="en-US" smtClean="0"/>
              <a:t>‹#›</a:t>
            </a:fld>
            <a:endParaRPr lang="en-US"/>
          </a:p>
        </p:txBody>
      </p:sp>
    </p:spTree>
    <p:extLst>
      <p:ext uri="{BB962C8B-B14F-4D97-AF65-F5344CB8AC3E}">
        <p14:creationId xmlns:p14="http://schemas.microsoft.com/office/powerpoint/2010/main" val="5322376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777E7A44-DABC-7643-9255-81D97F854201}" type="datetimeFigureOut">
              <a:rPr lang="en-US" smtClean="0"/>
              <a:t>10/1/20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B4FCB1-3D60-F64D-924F-799BBEAF8531}" type="slidenum">
              <a:rPr lang="en-US" smtClean="0"/>
              <a:t>‹#›</a:t>
            </a:fld>
            <a:endParaRPr lang="en-US"/>
          </a:p>
        </p:txBody>
      </p:sp>
    </p:spTree>
    <p:extLst>
      <p:ext uri="{BB962C8B-B14F-4D97-AF65-F5344CB8AC3E}">
        <p14:creationId xmlns:p14="http://schemas.microsoft.com/office/powerpoint/2010/main" val="37249227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p>
            <a:fld id="{777E7A44-DABC-7643-9255-81D97F854201}" type="datetimeFigureOut">
              <a:rPr lang="en-US" smtClean="0"/>
              <a:t>10/1/20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B4FCB1-3D60-F64D-924F-799BBEAF8531}" type="slidenum">
              <a:rPr lang="en-US" smtClean="0"/>
              <a:t>‹#›</a:t>
            </a:fld>
            <a:endParaRPr lang="en-US"/>
          </a:p>
        </p:txBody>
      </p:sp>
    </p:spTree>
    <p:extLst>
      <p:ext uri="{BB962C8B-B14F-4D97-AF65-F5344CB8AC3E}">
        <p14:creationId xmlns:p14="http://schemas.microsoft.com/office/powerpoint/2010/main" val="17040642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a:p>
        </p:txBody>
      </p:sp>
      <p:sp>
        <p:nvSpPr>
          <p:cNvPr id="3" name="Text Placeholder 2"/>
          <p:cNvSpPr>
            <a:spLocks noGrp="1"/>
          </p:cNvSpPr>
          <p:nvPr>
            <p:ph type="body" idx="1"/>
          </p:nvPr>
        </p:nvSpPr>
        <p:spPr>
          <a:xfrm>
            <a:off x="304800" y="1023409"/>
            <a:ext cx="2693459" cy="426508"/>
          </a:xfrm>
        </p:spPr>
        <p:txBody>
          <a:bodyPr anchor="b"/>
          <a:lstStyle>
            <a:lvl1pPr marL="0" indent="0">
              <a:buNone/>
              <a:defRPr sz="1600" b="1"/>
            </a:lvl1pPr>
            <a:lvl2pPr marL="304815" indent="0">
              <a:buNone/>
              <a:defRPr sz="1333" b="1"/>
            </a:lvl2pPr>
            <a:lvl3pPr marL="609630" indent="0">
              <a:buNone/>
              <a:defRPr sz="1200" b="1"/>
            </a:lvl3pPr>
            <a:lvl4pPr marL="914446" indent="0">
              <a:buNone/>
              <a:defRPr sz="1067" b="1"/>
            </a:lvl4pPr>
            <a:lvl5pPr marL="1219261" indent="0">
              <a:buNone/>
              <a:defRPr sz="1067" b="1"/>
            </a:lvl5pPr>
            <a:lvl6pPr marL="1524076" indent="0">
              <a:buNone/>
              <a:defRPr sz="1067" b="1"/>
            </a:lvl6pPr>
            <a:lvl7pPr marL="1828891" indent="0">
              <a:buNone/>
              <a:defRPr sz="1067" b="1"/>
            </a:lvl7pPr>
            <a:lvl8pPr marL="2133707" indent="0">
              <a:buNone/>
              <a:defRPr sz="1067" b="1"/>
            </a:lvl8pPr>
            <a:lvl9pPr marL="2438522" indent="0">
              <a:buNone/>
              <a:defRPr sz="1067" b="1"/>
            </a:lvl9pPr>
          </a:lstStyle>
          <a:p>
            <a:pPr lvl="0"/>
            <a:r>
              <a:rPr lang="en-GB"/>
              <a:t>Click to edit Master text styles</a:t>
            </a:r>
          </a:p>
        </p:txBody>
      </p:sp>
      <p:sp>
        <p:nvSpPr>
          <p:cNvPr id="4" name="Content Placeholder 3"/>
          <p:cNvSpPr>
            <a:spLocks noGrp="1"/>
          </p:cNvSpPr>
          <p:nvPr>
            <p:ph sz="half" idx="2"/>
          </p:nvPr>
        </p:nvSpPr>
        <p:spPr>
          <a:xfrm>
            <a:off x="304800" y="1449917"/>
            <a:ext cx="2693459" cy="2634192"/>
          </a:xfrm>
        </p:spPr>
        <p:txBody>
          <a:bodyPr/>
          <a:lstStyle>
            <a:lvl1pPr>
              <a:defRPr sz="1600"/>
            </a:lvl1pPr>
            <a:lvl2pPr>
              <a:defRPr sz="1333"/>
            </a:lvl2pPr>
            <a:lvl3pPr>
              <a:defRPr sz="1200"/>
            </a:lvl3pPr>
            <a:lvl4pPr>
              <a:defRPr sz="1067"/>
            </a:lvl4pPr>
            <a:lvl5pPr>
              <a:defRPr sz="1067"/>
            </a:lvl5pPr>
            <a:lvl6pPr>
              <a:defRPr sz="1067"/>
            </a:lvl6pPr>
            <a:lvl7pPr>
              <a:defRPr sz="1067"/>
            </a:lvl7pPr>
            <a:lvl8pPr>
              <a:defRPr sz="1067"/>
            </a:lvl8pPr>
            <a:lvl9pPr>
              <a:defRPr sz="1067"/>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3096684" y="1023409"/>
            <a:ext cx="2694517" cy="426508"/>
          </a:xfrm>
        </p:spPr>
        <p:txBody>
          <a:bodyPr anchor="b"/>
          <a:lstStyle>
            <a:lvl1pPr marL="0" indent="0">
              <a:buNone/>
              <a:defRPr sz="1600" b="1"/>
            </a:lvl1pPr>
            <a:lvl2pPr marL="304815" indent="0">
              <a:buNone/>
              <a:defRPr sz="1333" b="1"/>
            </a:lvl2pPr>
            <a:lvl3pPr marL="609630" indent="0">
              <a:buNone/>
              <a:defRPr sz="1200" b="1"/>
            </a:lvl3pPr>
            <a:lvl4pPr marL="914446" indent="0">
              <a:buNone/>
              <a:defRPr sz="1067" b="1"/>
            </a:lvl4pPr>
            <a:lvl5pPr marL="1219261" indent="0">
              <a:buNone/>
              <a:defRPr sz="1067" b="1"/>
            </a:lvl5pPr>
            <a:lvl6pPr marL="1524076" indent="0">
              <a:buNone/>
              <a:defRPr sz="1067" b="1"/>
            </a:lvl6pPr>
            <a:lvl7pPr marL="1828891" indent="0">
              <a:buNone/>
              <a:defRPr sz="1067" b="1"/>
            </a:lvl7pPr>
            <a:lvl8pPr marL="2133707" indent="0">
              <a:buNone/>
              <a:defRPr sz="1067" b="1"/>
            </a:lvl8pPr>
            <a:lvl9pPr marL="2438522" indent="0">
              <a:buNone/>
              <a:defRPr sz="1067" b="1"/>
            </a:lvl9pPr>
          </a:lstStyle>
          <a:p>
            <a:pPr lvl="0"/>
            <a:r>
              <a:rPr lang="en-GB"/>
              <a:t>Click to edit Master text styles</a:t>
            </a:r>
          </a:p>
        </p:txBody>
      </p:sp>
      <p:sp>
        <p:nvSpPr>
          <p:cNvPr id="6" name="Content Placeholder 5"/>
          <p:cNvSpPr>
            <a:spLocks noGrp="1"/>
          </p:cNvSpPr>
          <p:nvPr>
            <p:ph sz="quarter" idx="4"/>
          </p:nvPr>
        </p:nvSpPr>
        <p:spPr>
          <a:xfrm>
            <a:off x="3096684" y="1449917"/>
            <a:ext cx="2694517" cy="2634192"/>
          </a:xfrm>
        </p:spPr>
        <p:txBody>
          <a:bodyPr/>
          <a:lstStyle>
            <a:lvl1pPr>
              <a:defRPr sz="1600"/>
            </a:lvl1pPr>
            <a:lvl2pPr>
              <a:defRPr sz="1333"/>
            </a:lvl2pPr>
            <a:lvl3pPr>
              <a:defRPr sz="1200"/>
            </a:lvl3pPr>
            <a:lvl4pPr>
              <a:defRPr sz="1067"/>
            </a:lvl4pPr>
            <a:lvl5pPr>
              <a:defRPr sz="1067"/>
            </a:lvl5pPr>
            <a:lvl6pPr>
              <a:defRPr sz="1067"/>
            </a:lvl6pPr>
            <a:lvl7pPr>
              <a:defRPr sz="1067"/>
            </a:lvl7pPr>
            <a:lvl8pPr>
              <a:defRPr sz="1067"/>
            </a:lvl8pPr>
            <a:lvl9pPr>
              <a:defRPr sz="1067"/>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777E7A44-DABC-7643-9255-81D97F854201}" type="datetimeFigureOut">
              <a:rPr lang="en-US" smtClean="0"/>
              <a:t>10/1/20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B4FCB1-3D60-F64D-924F-799BBEAF8531}" type="slidenum">
              <a:rPr lang="en-US" smtClean="0"/>
              <a:t>‹#›</a:t>
            </a:fld>
            <a:endParaRPr lang="en-US"/>
          </a:p>
        </p:txBody>
      </p:sp>
    </p:spTree>
    <p:extLst>
      <p:ext uri="{BB962C8B-B14F-4D97-AF65-F5344CB8AC3E}">
        <p14:creationId xmlns:p14="http://schemas.microsoft.com/office/powerpoint/2010/main" val="12276435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ontents slide layout">
    <p:spTree>
      <p:nvGrpSpPr>
        <p:cNvPr id="1" name=""/>
        <p:cNvGrpSpPr/>
        <p:nvPr/>
      </p:nvGrpSpPr>
      <p:grpSpPr>
        <a:xfrm>
          <a:off x="0" y="0"/>
          <a:ext cx="0" cy="0"/>
          <a:chOff x="0" y="0"/>
          <a:chExt cx="0" cy="0"/>
        </a:xfrm>
      </p:grpSpPr>
      <p:sp>
        <p:nvSpPr>
          <p:cNvPr id="2" name="Text Placeholder 9">
            <a:extLst>
              <a:ext uri="{FF2B5EF4-FFF2-40B4-BE49-F238E27FC236}">
                <a16:creationId xmlns:a16="http://schemas.microsoft.com/office/drawing/2014/main" id="{23DE32A5-6181-4C51-AD5C-3F1A448478A1}"/>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16768563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2" name="Text Placeholder 9">
            <a:extLst>
              <a:ext uri="{FF2B5EF4-FFF2-40B4-BE49-F238E27FC236}">
                <a16:creationId xmlns:a16="http://schemas.microsoft.com/office/drawing/2014/main" id="{23DE32A5-6181-4C51-AD5C-3F1A448478A1}"/>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32738042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2_Contents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411510591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3_Agenda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91829909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4_Taam slide layout">
    <p:spTree>
      <p:nvGrpSpPr>
        <p:cNvPr id="1" name=""/>
        <p:cNvGrpSpPr/>
        <p:nvPr/>
      </p:nvGrpSpPr>
      <p:grpSpPr>
        <a:xfrm>
          <a:off x="0" y="0"/>
          <a:ext cx="0" cy="0"/>
          <a:chOff x="0" y="0"/>
          <a:chExt cx="0" cy="0"/>
        </a:xfrm>
      </p:grpSpPr>
      <p:sp>
        <p:nvSpPr>
          <p:cNvPr id="3" name="Text Placeholder 9">
            <a:extLst>
              <a:ext uri="{FF2B5EF4-FFF2-40B4-BE49-F238E27FC236}">
                <a16:creationId xmlns:a16="http://schemas.microsoft.com/office/drawing/2014/main" id="{EF70765A-4598-4D75-8EBE-B820808F6559}"/>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Our Team LAYOUT</a:t>
            </a:r>
          </a:p>
        </p:txBody>
      </p:sp>
      <p:grpSp>
        <p:nvGrpSpPr>
          <p:cNvPr id="4" name="Group 3">
            <a:extLst>
              <a:ext uri="{FF2B5EF4-FFF2-40B4-BE49-F238E27FC236}">
                <a16:creationId xmlns:a16="http://schemas.microsoft.com/office/drawing/2014/main" id="{095FFBCB-1085-495F-A408-2C382C6AEB05}"/>
              </a:ext>
            </a:extLst>
          </p:cNvPr>
          <p:cNvGrpSpPr/>
          <p:nvPr userDrawn="1"/>
        </p:nvGrpSpPr>
        <p:grpSpPr>
          <a:xfrm>
            <a:off x="687012" y="1501932"/>
            <a:ext cx="1841144" cy="2597566"/>
            <a:chOff x="1331239" y="1940012"/>
            <a:chExt cx="1683944" cy="2375784"/>
          </a:xfrm>
        </p:grpSpPr>
        <p:grpSp>
          <p:nvGrpSpPr>
            <p:cNvPr id="5" name="Group 4">
              <a:extLst>
                <a:ext uri="{FF2B5EF4-FFF2-40B4-BE49-F238E27FC236}">
                  <a16:creationId xmlns:a16="http://schemas.microsoft.com/office/drawing/2014/main" id="{CA42A8D6-FAFB-4268-999A-2AE77CAB6F3B}"/>
                </a:ext>
              </a:extLst>
            </p:cNvPr>
            <p:cNvGrpSpPr/>
            <p:nvPr/>
          </p:nvGrpSpPr>
          <p:grpSpPr>
            <a:xfrm>
              <a:off x="1801638" y="3508550"/>
              <a:ext cx="743146" cy="807246"/>
              <a:chOff x="1722095" y="3662459"/>
              <a:chExt cx="902235" cy="807246"/>
            </a:xfrm>
            <a:solidFill>
              <a:schemeClr val="accent1"/>
            </a:solidFill>
          </p:grpSpPr>
          <p:sp>
            <p:nvSpPr>
              <p:cNvPr id="7" name="Oval 1">
                <a:extLst>
                  <a:ext uri="{FF2B5EF4-FFF2-40B4-BE49-F238E27FC236}">
                    <a16:creationId xmlns:a16="http://schemas.microsoft.com/office/drawing/2014/main" id="{DCF4D36E-837A-4D60-8188-D836E845FBFD}"/>
                  </a:ext>
                </a:extLst>
              </p:cNvPr>
              <p:cNvSpPr/>
              <p:nvPr/>
            </p:nvSpPr>
            <p:spPr>
              <a:xfrm flipH="1">
                <a:off x="1752167" y="3851350"/>
                <a:ext cx="842086" cy="150388"/>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8" name="Oval 1">
                <a:extLst>
                  <a:ext uri="{FF2B5EF4-FFF2-40B4-BE49-F238E27FC236}">
                    <a16:creationId xmlns:a16="http://schemas.microsoft.com/office/drawing/2014/main" id="{89D4B12B-8475-45D1-990D-C3A1710FED22}"/>
                  </a:ext>
                </a:extLst>
              </p:cNvPr>
              <p:cNvSpPr/>
              <p:nvPr/>
            </p:nvSpPr>
            <p:spPr>
              <a:xfrm flipH="1">
                <a:off x="1842392" y="4229111"/>
                <a:ext cx="661637" cy="240594"/>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9" name="Oval 1">
                <a:extLst>
                  <a:ext uri="{FF2B5EF4-FFF2-40B4-BE49-F238E27FC236}">
                    <a16:creationId xmlns:a16="http://schemas.microsoft.com/office/drawing/2014/main" id="{97345BFB-1C7E-41BA-BCD0-791BDE5D0582}"/>
                  </a:ext>
                </a:extLst>
              </p:cNvPr>
              <p:cNvSpPr/>
              <p:nvPr/>
            </p:nvSpPr>
            <p:spPr>
              <a:xfrm flipH="1">
                <a:off x="1782244" y="4040224"/>
                <a:ext cx="781936" cy="150391"/>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10" name="Oval 1">
                <a:extLst>
                  <a:ext uri="{FF2B5EF4-FFF2-40B4-BE49-F238E27FC236}">
                    <a16:creationId xmlns:a16="http://schemas.microsoft.com/office/drawing/2014/main" id="{98B7774E-80DE-485D-BBC1-BB9AA5E95C56}"/>
                  </a:ext>
                </a:extLst>
              </p:cNvPr>
              <p:cNvSpPr/>
              <p:nvPr/>
            </p:nvSpPr>
            <p:spPr>
              <a:xfrm flipH="1">
                <a:off x="1722095" y="3662459"/>
                <a:ext cx="902235" cy="150388"/>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grpSp>
        <p:sp>
          <p:nvSpPr>
            <p:cNvPr id="6" name="Oval 5">
              <a:extLst>
                <a:ext uri="{FF2B5EF4-FFF2-40B4-BE49-F238E27FC236}">
                  <a16:creationId xmlns:a16="http://schemas.microsoft.com/office/drawing/2014/main" id="{12D7A1E6-514E-4E92-AC14-A4C591DC3A5E}"/>
                </a:ext>
              </a:extLst>
            </p:cNvPr>
            <p:cNvSpPr/>
            <p:nvPr/>
          </p:nvSpPr>
          <p:spPr>
            <a:xfrm>
              <a:off x="1331239" y="1940012"/>
              <a:ext cx="1683944" cy="168394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60" name="Group 59">
            <a:extLst>
              <a:ext uri="{FF2B5EF4-FFF2-40B4-BE49-F238E27FC236}">
                <a16:creationId xmlns:a16="http://schemas.microsoft.com/office/drawing/2014/main" id="{13D75281-F1D4-43BE-8B62-4CF3B52B25D6}"/>
              </a:ext>
            </a:extLst>
          </p:cNvPr>
          <p:cNvGrpSpPr/>
          <p:nvPr userDrawn="1"/>
        </p:nvGrpSpPr>
        <p:grpSpPr>
          <a:xfrm>
            <a:off x="4272131" y="3877575"/>
            <a:ext cx="1841144" cy="2597566"/>
            <a:chOff x="1331239" y="1940012"/>
            <a:chExt cx="1683944" cy="2375784"/>
          </a:xfrm>
          <a:solidFill>
            <a:schemeClr val="accent3"/>
          </a:solidFill>
        </p:grpSpPr>
        <p:grpSp>
          <p:nvGrpSpPr>
            <p:cNvPr id="71" name="Group 70">
              <a:extLst>
                <a:ext uri="{FF2B5EF4-FFF2-40B4-BE49-F238E27FC236}">
                  <a16:creationId xmlns:a16="http://schemas.microsoft.com/office/drawing/2014/main" id="{5A0C54DA-CAE2-4DE4-95AF-C3A715A4681B}"/>
                </a:ext>
              </a:extLst>
            </p:cNvPr>
            <p:cNvGrpSpPr/>
            <p:nvPr/>
          </p:nvGrpSpPr>
          <p:grpSpPr>
            <a:xfrm>
              <a:off x="1801638" y="3508550"/>
              <a:ext cx="743146" cy="807246"/>
              <a:chOff x="1722095" y="3662459"/>
              <a:chExt cx="902235" cy="807246"/>
            </a:xfrm>
            <a:grpFill/>
          </p:grpSpPr>
          <p:sp>
            <p:nvSpPr>
              <p:cNvPr id="73" name="Oval 1">
                <a:extLst>
                  <a:ext uri="{FF2B5EF4-FFF2-40B4-BE49-F238E27FC236}">
                    <a16:creationId xmlns:a16="http://schemas.microsoft.com/office/drawing/2014/main" id="{88BE919B-B41C-42B9-ABCA-5D3752901423}"/>
                  </a:ext>
                </a:extLst>
              </p:cNvPr>
              <p:cNvSpPr/>
              <p:nvPr/>
            </p:nvSpPr>
            <p:spPr>
              <a:xfrm flipH="1">
                <a:off x="1752167" y="3851350"/>
                <a:ext cx="842086" cy="150388"/>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74" name="Oval 1">
                <a:extLst>
                  <a:ext uri="{FF2B5EF4-FFF2-40B4-BE49-F238E27FC236}">
                    <a16:creationId xmlns:a16="http://schemas.microsoft.com/office/drawing/2014/main" id="{7AF2BB7A-A919-47C9-A1FA-58FB947018AE}"/>
                  </a:ext>
                </a:extLst>
              </p:cNvPr>
              <p:cNvSpPr/>
              <p:nvPr/>
            </p:nvSpPr>
            <p:spPr>
              <a:xfrm flipH="1">
                <a:off x="1842392" y="4229111"/>
                <a:ext cx="661637" cy="240594"/>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75" name="Oval 1">
                <a:extLst>
                  <a:ext uri="{FF2B5EF4-FFF2-40B4-BE49-F238E27FC236}">
                    <a16:creationId xmlns:a16="http://schemas.microsoft.com/office/drawing/2014/main" id="{7887194E-E2A3-4E28-9A59-4E93700786EC}"/>
                  </a:ext>
                </a:extLst>
              </p:cNvPr>
              <p:cNvSpPr/>
              <p:nvPr/>
            </p:nvSpPr>
            <p:spPr>
              <a:xfrm flipH="1">
                <a:off x="1782244" y="4040224"/>
                <a:ext cx="781936" cy="150391"/>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76" name="Oval 1">
                <a:extLst>
                  <a:ext uri="{FF2B5EF4-FFF2-40B4-BE49-F238E27FC236}">
                    <a16:creationId xmlns:a16="http://schemas.microsoft.com/office/drawing/2014/main" id="{E94E177F-4262-4FBC-9717-2B02CEC45EA5}"/>
                  </a:ext>
                </a:extLst>
              </p:cNvPr>
              <p:cNvSpPr/>
              <p:nvPr/>
            </p:nvSpPr>
            <p:spPr>
              <a:xfrm flipH="1">
                <a:off x="1722095" y="3662459"/>
                <a:ext cx="902235" cy="150388"/>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grpSp>
        <p:sp>
          <p:nvSpPr>
            <p:cNvPr id="72" name="Oval 71">
              <a:extLst>
                <a:ext uri="{FF2B5EF4-FFF2-40B4-BE49-F238E27FC236}">
                  <a16:creationId xmlns:a16="http://schemas.microsoft.com/office/drawing/2014/main" id="{F2303F4E-AE07-4C79-AB01-F41261800B7E}"/>
                </a:ext>
              </a:extLst>
            </p:cNvPr>
            <p:cNvSpPr/>
            <p:nvPr/>
          </p:nvSpPr>
          <p:spPr>
            <a:xfrm>
              <a:off x="1331239" y="1940012"/>
              <a:ext cx="1683944" cy="168394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78" name="Group 77">
            <a:extLst>
              <a:ext uri="{FF2B5EF4-FFF2-40B4-BE49-F238E27FC236}">
                <a16:creationId xmlns:a16="http://schemas.microsoft.com/office/drawing/2014/main" id="{FE693CA7-8D62-424D-B6E8-6F4A49088DBF}"/>
              </a:ext>
            </a:extLst>
          </p:cNvPr>
          <p:cNvGrpSpPr/>
          <p:nvPr userDrawn="1"/>
        </p:nvGrpSpPr>
        <p:grpSpPr>
          <a:xfrm>
            <a:off x="7857250" y="1639855"/>
            <a:ext cx="1841144" cy="2597566"/>
            <a:chOff x="1331239" y="1940012"/>
            <a:chExt cx="1683944" cy="2375784"/>
          </a:xfrm>
          <a:solidFill>
            <a:schemeClr val="accent5"/>
          </a:solidFill>
        </p:grpSpPr>
        <p:grpSp>
          <p:nvGrpSpPr>
            <p:cNvPr id="89" name="Group 88">
              <a:extLst>
                <a:ext uri="{FF2B5EF4-FFF2-40B4-BE49-F238E27FC236}">
                  <a16:creationId xmlns:a16="http://schemas.microsoft.com/office/drawing/2014/main" id="{8B0FB2EB-330C-4134-B2D8-667B57B91D92}"/>
                </a:ext>
              </a:extLst>
            </p:cNvPr>
            <p:cNvGrpSpPr/>
            <p:nvPr/>
          </p:nvGrpSpPr>
          <p:grpSpPr>
            <a:xfrm>
              <a:off x="1801638" y="3508550"/>
              <a:ext cx="743146" cy="807246"/>
              <a:chOff x="1722095" y="3662459"/>
              <a:chExt cx="902235" cy="807246"/>
            </a:xfrm>
            <a:grpFill/>
          </p:grpSpPr>
          <p:sp>
            <p:nvSpPr>
              <p:cNvPr id="91" name="Oval 1">
                <a:extLst>
                  <a:ext uri="{FF2B5EF4-FFF2-40B4-BE49-F238E27FC236}">
                    <a16:creationId xmlns:a16="http://schemas.microsoft.com/office/drawing/2014/main" id="{367F1B00-A2EB-4E57-BFB8-DE8B8AEF9B56}"/>
                  </a:ext>
                </a:extLst>
              </p:cNvPr>
              <p:cNvSpPr/>
              <p:nvPr/>
            </p:nvSpPr>
            <p:spPr>
              <a:xfrm flipH="1">
                <a:off x="1752167" y="3851350"/>
                <a:ext cx="842086" cy="150388"/>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92" name="Oval 1">
                <a:extLst>
                  <a:ext uri="{FF2B5EF4-FFF2-40B4-BE49-F238E27FC236}">
                    <a16:creationId xmlns:a16="http://schemas.microsoft.com/office/drawing/2014/main" id="{63EC59DC-8A92-4426-850F-BB134663D486}"/>
                  </a:ext>
                </a:extLst>
              </p:cNvPr>
              <p:cNvSpPr/>
              <p:nvPr/>
            </p:nvSpPr>
            <p:spPr>
              <a:xfrm flipH="1">
                <a:off x="1842392" y="4229111"/>
                <a:ext cx="661637" cy="240594"/>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93" name="Oval 1">
                <a:extLst>
                  <a:ext uri="{FF2B5EF4-FFF2-40B4-BE49-F238E27FC236}">
                    <a16:creationId xmlns:a16="http://schemas.microsoft.com/office/drawing/2014/main" id="{66EFA506-A067-4579-905C-0FB4EBF56169}"/>
                  </a:ext>
                </a:extLst>
              </p:cNvPr>
              <p:cNvSpPr/>
              <p:nvPr/>
            </p:nvSpPr>
            <p:spPr>
              <a:xfrm flipH="1">
                <a:off x="1782244" y="4040224"/>
                <a:ext cx="781936" cy="150391"/>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94" name="Oval 1">
                <a:extLst>
                  <a:ext uri="{FF2B5EF4-FFF2-40B4-BE49-F238E27FC236}">
                    <a16:creationId xmlns:a16="http://schemas.microsoft.com/office/drawing/2014/main" id="{D5EB299D-6ED2-4B66-8D97-646B04332F32}"/>
                  </a:ext>
                </a:extLst>
              </p:cNvPr>
              <p:cNvSpPr/>
              <p:nvPr/>
            </p:nvSpPr>
            <p:spPr>
              <a:xfrm flipH="1">
                <a:off x="1722095" y="3662459"/>
                <a:ext cx="902235" cy="150388"/>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grpSp>
        <p:sp>
          <p:nvSpPr>
            <p:cNvPr id="90" name="Oval 89">
              <a:extLst>
                <a:ext uri="{FF2B5EF4-FFF2-40B4-BE49-F238E27FC236}">
                  <a16:creationId xmlns:a16="http://schemas.microsoft.com/office/drawing/2014/main" id="{1FDE7BBD-1F90-46D8-B8FA-E4FCE7F9A130}"/>
                </a:ext>
              </a:extLst>
            </p:cNvPr>
            <p:cNvSpPr/>
            <p:nvPr/>
          </p:nvSpPr>
          <p:spPr>
            <a:xfrm>
              <a:off x="1331239" y="1940012"/>
              <a:ext cx="1683944" cy="168394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46" name="Picture Placeholder 2">
            <a:extLst>
              <a:ext uri="{FF2B5EF4-FFF2-40B4-BE49-F238E27FC236}">
                <a16:creationId xmlns:a16="http://schemas.microsoft.com/office/drawing/2014/main" id="{C7E52F03-1663-412A-8D54-4CF76617FDE4}"/>
              </a:ext>
            </a:extLst>
          </p:cNvPr>
          <p:cNvSpPr>
            <a:spLocks noGrp="1"/>
          </p:cNvSpPr>
          <p:nvPr userDrawn="1">
            <p:ph type="pic" sz="quarter" idx="42" hasCustomPrompt="1"/>
          </p:nvPr>
        </p:nvSpPr>
        <p:spPr>
          <a:xfrm>
            <a:off x="787449" y="1602788"/>
            <a:ext cx="1637965" cy="1638147"/>
          </a:xfrm>
          <a:prstGeom prst="ellipse">
            <a:avLst/>
          </a:prstGeom>
          <a:solidFill>
            <a:schemeClr val="bg1">
              <a:lumMod val="95000"/>
            </a:schemeClr>
          </a:solidFill>
        </p:spPr>
        <p:txBody>
          <a:bodyPr anchor="ctr"/>
          <a:lstStyle>
            <a:lvl1pPr marL="0" marR="0" indent="0" algn="ctr" defTabSz="914446" rtl="0" eaLnBrk="1" fontAlgn="auto" latinLnBrk="0" hangingPunct="1">
              <a:lnSpc>
                <a:spcPct val="100000"/>
              </a:lnSpc>
              <a:spcBef>
                <a:spcPct val="20000"/>
              </a:spcBef>
              <a:spcAft>
                <a:spcPts val="0"/>
              </a:spcAft>
              <a:buClrTx/>
              <a:buSzTx/>
              <a:buFont typeface="Arial" pitchFamily="34" charset="0"/>
              <a:buNone/>
              <a:tabLst/>
              <a:defRPr sz="120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95" name="Picture Placeholder 2">
            <a:extLst>
              <a:ext uri="{FF2B5EF4-FFF2-40B4-BE49-F238E27FC236}">
                <a16:creationId xmlns:a16="http://schemas.microsoft.com/office/drawing/2014/main" id="{A0D9CAE1-34DB-411E-973E-65E1B0F95C46}"/>
              </a:ext>
            </a:extLst>
          </p:cNvPr>
          <p:cNvSpPr>
            <a:spLocks noGrp="1"/>
          </p:cNvSpPr>
          <p:nvPr userDrawn="1">
            <p:ph type="pic" sz="quarter" idx="43" hasCustomPrompt="1"/>
          </p:nvPr>
        </p:nvSpPr>
        <p:spPr>
          <a:xfrm>
            <a:off x="4373637" y="3967971"/>
            <a:ext cx="1637965" cy="1638147"/>
          </a:xfrm>
          <a:prstGeom prst="ellipse">
            <a:avLst/>
          </a:prstGeom>
          <a:solidFill>
            <a:schemeClr val="bg1">
              <a:lumMod val="95000"/>
            </a:schemeClr>
          </a:solidFill>
        </p:spPr>
        <p:txBody>
          <a:bodyPr anchor="ctr"/>
          <a:lstStyle>
            <a:lvl1pPr marL="0" marR="0" indent="0" algn="ctr" defTabSz="914446" rtl="0" eaLnBrk="1" fontAlgn="auto" latinLnBrk="0" hangingPunct="1">
              <a:lnSpc>
                <a:spcPct val="100000"/>
              </a:lnSpc>
              <a:spcBef>
                <a:spcPct val="20000"/>
              </a:spcBef>
              <a:spcAft>
                <a:spcPts val="0"/>
              </a:spcAft>
              <a:buClrTx/>
              <a:buSzTx/>
              <a:buFont typeface="Arial" pitchFamily="34" charset="0"/>
              <a:buNone/>
              <a:tabLst/>
              <a:defRPr sz="120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96" name="Picture Placeholder 2">
            <a:extLst>
              <a:ext uri="{FF2B5EF4-FFF2-40B4-BE49-F238E27FC236}">
                <a16:creationId xmlns:a16="http://schemas.microsoft.com/office/drawing/2014/main" id="{43CFD56F-3711-4FD0-A403-D1A331123718}"/>
              </a:ext>
            </a:extLst>
          </p:cNvPr>
          <p:cNvSpPr>
            <a:spLocks noGrp="1"/>
          </p:cNvSpPr>
          <p:nvPr userDrawn="1">
            <p:ph type="pic" sz="quarter" idx="44" hasCustomPrompt="1"/>
          </p:nvPr>
        </p:nvSpPr>
        <p:spPr>
          <a:xfrm>
            <a:off x="7958837" y="1738526"/>
            <a:ext cx="1637965" cy="1638147"/>
          </a:xfrm>
          <a:prstGeom prst="ellipse">
            <a:avLst/>
          </a:prstGeom>
          <a:solidFill>
            <a:schemeClr val="bg1">
              <a:lumMod val="95000"/>
            </a:schemeClr>
          </a:solidFill>
        </p:spPr>
        <p:txBody>
          <a:bodyPr anchor="ctr"/>
          <a:lstStyle>
            <a:lvl1pPr marL="0" marR="0" indent="0" algn="ctr" defTabSz="914446" rtl="0" eaLnBrk="1" fontAlgn="auto" latinLnBrk="0" hangingPunct="1">
              <a:lnSpc>
                <a:spcPct val="100000"/>
              </a:lnSpc>
              <a:spcBef>
                <a:spcPct val="20000"/>
              </a:spcBef>
              <a:spcAft>
                <a:spcPts val="0"/>
              </a:spcAft>
              <a:buClrTx/>
              <a:buSzTx/>
              <a:buFont typeface="Arial" pitchFamily="34" charset="0"/>
              <a:buNone/>
              <a:tabLst/>
              <a:defRPr sz="1200">
                <a:solidFill>
                  <a:schemeClr val="tx1">
                    <a:lumMod val="75000"/>
                    <a:lumOff val="25000"/>
                  </a:schemeClr>
                </a:solidFill>
              </a:defRPr>
            </a:lvl1pPr>
          </a:lstStyle>
          <a:p>
            <a:pPr marL="0" lvl="0" algn="ctr"/>
            <a:r>
              <a:rPr lang="en-US" altLang="ko-KR" dirty="0"/>
              <a:t>Place Your Picture Here</a:t>
            </a:r>
            <a:endParaRPr lang="ko-KR" altLang="en-US" dirty="0"/>
          </a:p>
        </p:txBody>
      </p:sp>
    </p:spTree>
    <p:extLst>
      <p:ext uri="{BB962C8B-B14F-4D97-AF65-F5344CB8AC3E}">
        <p14:creationId xmlns:p14="http://schemas.microsoft.com/office/powerpoint/2010/main" val="78752103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5_Contents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37708380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6_Contents slide layout">
    <p:spTree>
      <p:nvGrpSpPr>
        <p:cNvPr id="1" name=""/>
        <p:cNvGrpSpPr/>
        <p:nvPr/>
      </p:nvGrpSpPr>
      <p:grpSpPr>
        <a:xfrm>
          <a:off x="0" y="0"/>
          <a:ext cx="0" cy="0"/>
          <a:chOff x="0" y="0"/>
          <a:chExt cx="0" cy="0"/>
        </a:xfrm>
      </p:grpSpPr>
      <p:sp>
        <p:nvSpPr>
          <p:cNvPr id="22" name="Picture Placeholder 21">
            <a:extLst>
              <a:ext uri="{FF2B5EF4-FFF2-40B4-BE49-F238E27FC236}">
                <a16:creationId xmlns:a16="http://schemas.microsoft.com/office/drawing/2014/main" id="{332D6FB4-EBC1-4800-80ED-8941DBAE9156}"/>
              </a:ext>
            </a:extLst>
          </p:cNvPr>
          <p:cNvSpPr>
            <a:spLocks noGrp="1"/>
          </p:cNvSpPr>
          <p:nvPr>
            <p:ph type="pic" idx="14" hasCustomPrompt="1"/>
          </p:nvPr>
        </p:nvSpPr>
        <p:spPr>
          <a:xfrm>
            <a:off x="4348632" y="1"/>
            <a:ext cx="5048829" cy="2524415"/>
          </a:xfrm>
          <a:custGeom>
            <a:avLst/>
            <a:gdLst>
              <a:gd name="connsiteX0" fmla="*/ 0 w 5048829"/>
              <a:gd name="connsiteY0" fmla="*/ 0 h 2524415"/>
              <a:gd name="connsiteX1" fmla="*/ 5048829 w 5048829"/>
              <a:gd name="connsiteY1" fmla="*/ 0 h 2524415"/>
              <a:gd name="connsiteX2" fmla="*/ 2524415 w 5048829"/>
              <a:gd name="connsiteY2" fmla="*/ 2524415 h 2524415"/>
            </a:gdLst>
            <a:ahLst/>
            <a:cxnLst>
              <a:cxn ang="0">
                <a:pos x="connsiteX0" y="connsiteY0"/>
              </a:cxn>
              <a:cxn ang="0">
                <a:pos x="connsiteX1" y="connsiteY1"/>
              </a:cxn>
              <a:cxn ang="0">
                <a:pos x="connsiteX2" y="connsiteY2"/>
              </a:cxn>
            </a:cxnLst>
            <a:rect l="l" t="t" r="r" b="b"/>
            <a:pathLst>
              <a:path w="5048829" h="2524415">
                <a:moveTo>
                  <a:pt x="0" y="0"/>
                </a:moveTo>
                <a:lnTo>
                  <a:pt x="5048829" y="0"/>
                </a:lnTo>
                <a:lnTo>
                  <a:pt x="2524415" y="2524415"/>
                </a:lnTo>
                <a:close/>
              </a:path>
            </a:pathLst>
          </a:custGeom>
          <a:solidFill>
            <a:schemeClr val="bg1">
              <a:lumMod val="95000"/>
            </a:schemeClr>
          </a:solidFill>
        </p:spPr>
        <p:txBody>
          <a:bodyPr wrap="square" anchor="ctr">
            <a:noAutofit/>
          </a:bodyPr>
          <a:lstStyle>
            <a:lvl1pPr marL="0" indent="0" algn="ctr">
              <a:buNone/>
              <a:defRPr sz="120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
        <p:nvSpPr>
          <p:cNvPr id="12" name="Picture Placeholder 11">
            <a:extLst>
              <a:ext uri="{FF2B5EF4-FFF2-40B4-BE49-F238E27FC236}">
                <a16:creationId xmlns:a16="http://schemas.microsoft.com/office/drawing/2014/main" id="{8EB05934-CFA9-4CF2-880B-B2E56C6EEB3E}"/>
              </a:ext>
            </a:extLst>
          </p:cNvPr>
          <p:cNvSpPr>
            <a:spLocks noGrp="1"/>
          </p:cNvSpPr>
          <p:nvPr>
            <p:ph type="pic" idx="15" hasCustomPrompt="1"/>
          </p:nvPr>
        </p:nvSpPr>
        <p:spPr>
          <a:xfrm>
            <a:off x="6977011" y="76505"/>
            <a:ext cx="5103752" cy="5103752"/>
          </a:xfrm>
          <a:custGeom>
            <a:avLst/>
            <a:gdLst>
              <a:gd name="connsiteX0" fmla="*/ 2551876 w 5103752"/>
              <a:gd name="connsiteY0" fmla="*/ 0 h 5103752"/>
              <a:gd name="connsiteX1" fmla="*/ 5103752 w 5103752"/>
              <a:gd name="connsiteY1" fmla="*/ 2551876 h 5103752"/>
              <a:gd name="connsiteX2" fmla="*/ 2551876 w 5103752"/>
              <a:gd name="connsiteY2" fmla="*/ 5103752 h 5103752"/>
              <a:gd name="connsiteX3" fmla="*/ 0 w 5103752"/>
              <a:gd name="connsiteY3" fmla="*/ 2551876 h 5103752"/>
            </a:gdLst>
            <a:ahLst/>
            <a:cxnLst>
              <a:cxn ang="0">
                <a:pos x="connsiteX0" y="connsiteY0"/>
              </a:cxn>
              <a:cxn ang="0">
                <a:pos x="connsiteX1" y="connsiteY1"/>
              </a:cxn>
              <a:cxn ang="0">
                <a:pos x="connsiteX2" y="connsiteY2"/>
              </a:cxn>
              <a:cxn ang="0">
                <a:pos x="connsiteX3" y="connsiteY3"/>
              </a:cxn>
            </a:cxnLst>
            <a:rect l="l" t="t" r="r" b="b"/>
            <a:pathLst>
              <a:path w="5103752" h="5103752">
                <a:moveTo>
                  <a:pt x="2551876" y="0"/>
                </a:moveTo>
                <a:lnTo>
                  <a:pt x="5103752" y="2551876"/>
                </a:lnTo>
                <a:lnTo>
                  <a:pt x="2551876" y="5103752"/>
                </a:lnTo>
                <a:lnTo>
                  <a:pt x="0" y="2551876"/>
                </a:lnTo>
                <a:close/>
              </a:path>
            </a:pathLst>
          </a:custGeom>
          <a:solidFill>
            <a:schemeClr val="bg1">
              <a:lumMod val="95000"/>
            </a:schemeClr>
          </a:solidFill>
        </p:spPr>
        <p:txBody>
          <a:bodyPr wrap="square" anchor="ctr">
            <a:noAutofit/>
          </a:bodyPr>
          <a:lstStyle>
            <a:lvl1pPr marL="0" indent="0" algn="ctr">
              <a:buNone/>
              <a:defRPr sz="120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And Send To Back</a:t>
            </a:r>
            <a:endParaRPr lang="ko-KR" altLang="en-US" dirty="0"/>
          </a:p>
        </p:txBody>
      </p:sp>
      <p:sp>
        <p:nvSpPr>
          <p:cNvPr id="24" name="Picture Placeholder 23">
            <a:extLst>
              <a:ext uri="{FF2B5EF4-FFF2-40B4-BE49-F238E27FC236}">
                <a16:creationId xmlns:a16="http://schemas.microsoft.com/office/drawing/2014/main" id="{FABCF619-B94C-4540-9CD2-1F557D22C236}"/>
              </a:ext>
            </a:extLst>
          </p:cNvPr>
          <p:cNvSpPr>
            <a:spLocks noGrp="1"/>
          </p:cNvSpPr>
          <p:nvPr>
            <p:ph type="pic" idx="16" hasCustomPrompt="1"/>
          </p:nvPr>
        </p:nvSpPr>
        <p:spPr>
          <a:xfrm>
            <a:off x="9669764" y="1"/>
            <a:ext cx="2522237" cy="2519691"/>
          </a:xfrm>
          <a:custGeom>
            <a:avLst/>
            <a:gdLst>
              <a:gd name="connsiteX0" fmla="*/ 0 w 2522237"/>
              <a:gd name="connsiteY0" fmla="*/ 0 h 2519691"/>
              <a:gd name="connsiteX1" fmla="*/ 2522237 w 2522237"/>
              <a:gd name="connsiteY1" fmla="*/ 0 h 2519691"/>
              <a:gd name="connsiteX2" fmla="*/ 2522237 w 2522237"/>
              <a:gd name="connsiteY2" fmla="*/ 2517145 h 2519691"/>
              <a:gd name="connsiteX3" fmla="*/ 2519691 w 2522237"/>
              <a:gd name="connsiteY3" fmla="*/ 2519691 h 2519691"/>
            </a:gdLst>
            <a:ahLst/>
            <a:cxnLst>
              <a:cxn ang="0">
                <a:pos x="connsiteX0" y="connsiteY0"/>
              </a:cxn>
              <a:cxn ang="0">
                <a:pos x="connsiteX1" y="connsiteY1"/>
              </a:cxn>
              <a:cxn ang="0">
                <a:pos x="connsiteX2" y="connsiteY2"/>
              </a:cxn>
              <a:cxn ang="0">
                <a:pos x="connsiteX3" y="connsiteY3"/>
              </a:cxn>
            </a:cxnLst>
            <a:rect l="l" t="t" r="r" b="b"/>
            <a:pathLst>
              <a:path w="2522237" h="2519691">
                <a:moveTo>
                  <a:pt x="0" y="0"/>
                </a:moveTo>
                <a:lnTo>
                  <a:pt x="2522237" y="0"/>
                </a:lnTo>
                <a:lnTo>
                  <a:pt x="2522237" y="2517145"/>
                </a:lnTo>
                <a:lnTo>
                  <a:pt x="2519691" y="2519691"/>
                </a:lnTo>
                <a:close/>
              </a:path>
            </a:pathLst>
          </a:custGeom>
          <a:solidFill>
            <a:schemeClr val="bg1">
              <a:lumMod val="95000"/>
            </a:schemeClr>
          </a:solidFill>
        </p:spPr>
        <p:txBody>
          <a:bodyPr wrap="square" anchor="ctr">
            <a:noAutofit/>
          </a:bodyPr>
          <a:lstStyle>
            <a:lvl1pPr marL="0" indent="0" algn="ctr">
              <a:buNone/>
              <a:defRPr sz="120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
        <p:nvSpPr>
          <p:cNvPr id="26" name="Picture Placeholder 25">
            <a:extLst>
              <a:ext uri="{FF2B5EF4-FFF2-40B4-BE49-F238E27FC236}">
                <a16:creationId xmlns:a16="http://schemas.microsoft.com/office/drawing/2014/main" id="{1BCC93B7-4D46-46B6-8713-F416AC36BDB2}"/>
              </a:ext>
            </a:extLst>
          </p:cNvPr>
          <p:cNvSpPr>
            <a:spLocks noGrp="1"/>
          </p:cNvSpPr>
          <p:nvPr>
            <p:ph type="pic" idx="17" hasCustomPrompt="1"/>
          </p:nvPr>
        </p:nvSpPr>
        <p:spPr>
          <a:xfrm>
            <a:off x="9632854" y="2732348"/>
            <a:ext cx="2559146" cy="4125652"/>
          </a:xfrm>
          <a:custGeom>
            <a:avLst/>
            <a:gdLst>
              <a:gd name="connsiteX0" fmla="*/ 2551876 w 2559146"/>
              <a:gd name="connsiteY0" fmla="*/ 0 h 4125652"/>
              <a:gd name="connsiteX1" fmla="*/ 2559146 w 2559146"/>
              <a:gd name="connsiteY1" fmla="*/ 7270 h 4125652"/>
              <a:gd name="connsiteX2" fmla="*/ 2559146 w 2559146"/>
              <a:gd name="connsiteY2" fmla="*/ 4125652 h 4125652"/>
              <a:gd name="connsiteX3" fmla="*/ 1573776 w 2559146"/>
              <a:gd name="connsiteY3" fmla="*/ 4125652 h 4125652"/>
              <a:gd name="connsiteX4" fmla="*/ 0 w 2559146"/>
              <a:gd name="connsiteY4" fmla="*/ 2551876 h 41256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59146" h="4125652">
                <a:moveTo>
                  <a:pt x="2551876" y="0"/>
                </a:moveTo>
                <a:lnTo>
                  <a:pt x="2559146" y="7270"/>
                </a:lnTo>
                <a:lnTo>
                  <a:pt x="2559146" y="4125652"/>
                </a:lnTo>
                <a:lnTo>
                  <a:pt x="1573776" y="4125652"/>
                </a:lnTo>
                <a:lnTo>
                  <a:pt x="0" y="2551876"/>
                </a:lnTo>
                <a:close/>
              </a:path>
            </a:pathLst>
          </a:custGeom>
          <a:solidFill>
            <a:schemeClr val="bg1">
              <a:lumMod val="95000"/>
            </a:schemeClr>
          </a:solidFill>
        </p:spPr>
        <p:txBody>
          <a:bodyPr wrap="square" anchor="ctr">
            <a:noAutofit/>
          </a:bodyPr>
          <a:lstStyle>
            <a:lvl1pPr marL="0" indent="0" algn="ctr">
              <a:buNone/>
              <a:defRPr sz="120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111049163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7_Contents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219267479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_Image slide layout">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0D3B50BA-E1A4-4517-BF78-CE4EA57117D2}"/>
              </a:ext>
            </a:extLst>
          </p:cNvPr>
          <p:cNvSpPr>
            <a:spLocks noGrp="1"/>
          </p:cNvSpPr>
          <p:nvPr>
            <p:ph type="pic" idx="15" hasCustomPrompt="1"/>
          </p:nvPr>
        </p:nvSpPr>
        <p:spPr>
          <a:xfrm>
            <a:off x="503163" y="228448"/>
            <a:ext cx="5405388" cy="6330394"/>
          </a:xfrm>
          <a:custGeom>
            <a:avLst/>
            <a:gdLst>
              <a:gd name="connsiteX0" fmla="*/ 2723318 w 5405388"/>
              <a:gd name="connsiteY0" fmla="*/ 4743198 h 6330394"/>
              <a:gd name="connsiteX1" fmla="*/ 3516916 w 5405388"/>
              <a:gd name="connsiteY1" fmla="*/ 5536796 h 6330394"/>
              <a:gd name="connsiteX2" fmla="*/ 2723318 w 5405388"/>
              <a:gd name="connsiteY2" fmla="*/ 6330394 h 6330394"/>
              <a:gd name="connsiteX3" fmla="*/ 1929719 w 5405388"/>
              <a:gd name="connsiteY3" fmla="*/ 5536796 h 6330394"/>
              <a:gd name="connsiteX4" fmla="*/ 3664761 w 5405388"/>
              <a:gd name="connsiteY4" fmla="*/ 1907698 h 6330394"/>
              <a:gd name="connsiteX5" fmla="*/ 5405388 w 5405388"/>
              <a:gd name="connsiteY5" fmla="*/ 3648324 h 6330394"/>
              <a:gd name="connsiteX6" fmla="*/ 3667553 w 5405388"/>
              <a:gd name="connsiteY6" fmla="*/ 5386159 h 6330394"/>
              <a:gd name="connsiteX7" fmla="*/ 1926927 w 5405388"/>
              <a:gd name="connsiteY7" fmla="*/ 3645532 h 6330394"/>
              <a:gd name="connsiteX8" fmla="*/ 1757062 w 5405388"/>
              <a:gd name="connsiteY8" fmla="*/ 1888470 h 6330394"/>
              <a:gd name="connsiteX9" fmla="*/ 2550661 w 5405388"/>
              <a:gd name="connsiteY9" fmla="*/ 2682068 h 6330394"/>
              <a:gd name="connsiteX10" fmla="*/ 1757062 w 5405388"/>
              <a:gd name="connsiteY10" fmla="*/ 3475667 h 6330394"/>
              <a:gd name="connsiteX11" fmla="*/ 963464 w 5405388"/>
              <a:gd name="connsiteY11" fmla="*/ 2682068 h 6330394"/>
              <a:gd name="connsiteX12" fmla="*/ 2701297 w 5405388"/>
              <a:gd name="connsiteY12" fmla="*/ 944235 h 6330394"/>
              <a:gd name="connsiteX13" fmla="*/ 3494895 w 5405388"/>
              <a:gd name="connsiteY13" fmla="*/ 1737833 h 6330394"/>
              <a:gd name="connsiteX14" fmla="*/ 2701297 w 5405388"/>
              <a:gd name="connsiteY14" fmla="*/ 2531432 h 6330394"/>
              <a:gd name="connsiteX15" fmla="*/ 1907698 w 5405388"/>
              <a:gd name="connsiteY15" fmla="*/ 1737833 h 6330394"/>
              <a:gd name="connsiteX16" fmla="*/ 793599 w 5405388"/>
              <a:gd name="connsiteY16" fmla="*/ 925007 h 6330394"/>
              <a:gd name="connsiteX17" fmla="*/ 1587198 w 5405388"/>
              <a:gd name="connsiteY17" fmla="*/ 1718606 h 6330394"/>
              <a:gd name="connsiteX18" fmla="*/ 793599 w 5405388"/>
              <a:gd name="connsiteY18" fmla="*/ 2512204 h 6330394"/>
              <a:gd name="connsiteX19" fmla="*/ 0 w 5405388"/>
              <a:gd name="connsiteY19" fmla="*/ 1718606 h 6330394"/>
              <a:gd name="connsiteX20" fmla="*/ 3645532 w 5405388"/>
              <a:gd name="connsiteY20" fmla="*/ 0 h 6330394"/>
              <a:gd name="connsiteX21" fmla="*/ 4439130 w 5405388"/>
              <a:gd name="connsiteY21" fmla="*/ 793598 h 6330394"/>
              <a:gd name="connsiteX22" fmla="*/ 3645532 w 5405388"/>
              <a:gd name="connsiteY22" fmla="*/ 1587197 h 6330394"/>
              <a:gd name="connsiteX23" fmla="*/ 2851933 w 5405388"/>
              <a:gd name="connsiteY23" fmla="*/ 793598 h 6330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5405388" h="6330394">
                <a:moveTo>
                  <a:pt x="2723318" y="4743198"/>
                </a:moveTo>
                <a:lnTo>
                  <a:pt x="3516916" y="5536796"/>
                </a:lnTo>
                <a:lnTo>
                  <a:pt x="2723318" y="6330394"/>
                </a:lnTo>
                <a:lnTo>
                  <a:pt x="1929719" y="5536796"/>
                </a:lnTo>
                <a:close/>
                <a:moveTo>
                  <a:pt x="3664761" y="1907698"/>
                </a:moveTo>
                <a:lnTo>
                  <a:pt x="5405388" y="3648324"/>
                </a:lnTo>
                <a:lnTo>
                  <a:pt x="3667553" y="5386159"/>
                </a:lnTo>
                <a:lnTo>
                  <a:pt x="1926927" y="3645532"/>
                </a:lnTo>
                <a:close/>
                <a:moveTo>
                  <a:pt x="1757062" y="1888470"/>
                </a:moveTo>
                <a:lnTo>
                  <a:pt x="2550661" y="2682068"/>
                </a:lnTo>
                <a:lnTo>
                  <a:pt x="1757062" y="3475667"/>
                </a:lnTo>
                <a:lnTo>
                  <a:pt x="963464" y="2682068"/>
                </a:lnTo>
                <a:close/>
                <a:moveTo>
                  <a:pt x="2701297" y="944235"/>
                </a:moveTo>
                <a:lnTo>
                  <a:pt x="3494895" y="1737833"/>
                </a:lnTo>
                <a:lnTo>
                  <a:pt x="2701297" y="2531432"/>
                </a:lnTo>
                <a:lnTo>
                  <a:pt x="1907698" y="1737833"/>
                </a:lnTo>
                <a:close/>
                <a:moveTo>
                  <a:pt x="793599" y="925007"/>
                </a:moveTo>
                <a:lnTo>
                  <a:pt x="1587198" y="1718606"/>
                </a:lnTo>
                <a:lnTo>
                  <a:pt x="793599" y="2512204"/>
                </a:lnTo>
                <a:lnTo>
                  <a:pt x="0" y="1718606"/>
                </a:lnTo>
                <a:close/>
                <a:moveTo>
                  <a:pt x="3645532" y="0"/>
                </a:moveTo>
                <a:lnTo>
                  <a:pt x="4439130" y="793598"/>
                </a:lnTo>
                <a:lnTo>
                  <a:pt x="3645532" y="1587197"/>
                </a:lnTo>
                <a:lnTo>
                  <a:pt x="2851933" y="793598"/>
                </a:lnTo>
                <a:close/>
              </a:path>
            </a:pathLst>
          </a:custGeom>
          <a:solidFill>
            <a:schemeClr val="bg1">
              <a:lumMod val="95000"/>
            </a:schemeClr>
          </a:solidFill>
        </p:spPr>
        <p:txBody>
          <a:bodyPr wrap="square" anchor="ctr">
            <a:noAutofit/>
          </a:bodyPr>
          <a:lstStyle>
            <a:lvl1pPr marL="0" indent="0" algn="ctr">
              <a:buNone/>
              <a:defRPr sz="120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785787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9_Contents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73343295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IMAGE AND CONTENTS LAYOUT_02">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5108DD2D-C0B3-4C44-9EEE-54809B842A58}"/>
              </a:ext>
            </a:extLst>
          </p:cNvPr>
          <p:cNvGrpSpPr/>
          <p:nvPr userDrawn="1"/>
        </p:nvGrpSpPr>
        <p:grpSpPr>
          <a:xfrm>
            <a:off x="659509" y="1772815"/>
            <a:ext cx="2435815" cy="4432734"/>
            <a:chOff x="4871870" y="1763729"/>
            <a:chExt cx="2448272" cy="4303935"/>
          </a:xfrm>
        </p:grpSpPr>
        <p:grpSp>
          <p:nvGrpSpPr>
            <p:cNvPr id="10" name="Group 3">
              <a:extLst>
                <a:ext uri="{FF2B5EF4-FFF2-40B4-BE49-F238E27FC236}">
                  <a16:creationId xmlns:a16="http://schemas.microsoft.com/office/drawing/2014/main" id="{4C0835FC-6B8B-437C-B1FE-977C455D369A}"/>
                </a:ext>
              </a:extLst>
            </p:cNvPr>
            <p:cNvGrpSpPr/>
            <p:nvPr/>
          </p:nvGrpSpPr>
          <p:grpSpPr>
            <a:xfrm>
              <a:off x="4871870" y="1763729"/>
              <a:ext cx="2448272" cy="4303935"/>
              <a:chOff x="445712" y="1449040"/>
              <a:chExt cx="2113018" cy="3924176"/>
            </a:xfrm>
          </p:grpSpPr>
          <p:sp>
            <p:nvSpPr>
              <p:cNvPr id="13" name="Rounded Rectangle 4">
                <a:extLst>
                  <a:ext uri="{FF2B5EF4-FFF2-40B4-BE49-F238E27FC236}">
                    <a16:creationId xmlns:a16="http://schemas.microsoft.com/office/drawing/2014/main" id="{07E6942A-270A-4982-BBD5-ED1CB3E41C0C}"/>
                  </a:ext>
                </a:extLst>
              </p:cNvPr>
              <p:cNvSpPr/>
              <p:nvPr userDrawn="1"/>
            </p:nvSpPr>
            <p:spPr>
              <a:xfrm>
                <a:off x="445712" y="1449040"/>
                <a:ext cx="2113018" cy="3924176"/>
              </a:xfrm>
              <a:prstGeom prst="roundRect">
                <a:avLst>
                  <a:gd name="adj" fmla="val 13580"/>
                </a:avLst>
              </a:prstGeom>
              <a:solidFill>
                <a:srgbClr val="262626"/>
              </a:solidFill>
              <a:ln w="88900">
                <a:noFill/>
              </a:ln>
              <a:effectLst/>
              <a:scene3d>
                <a:camera prst="perspectiveFront"/>
                <a:lightRig rig="threePt" dir="t"/>
              </a:scene3d>
              <a:sp3d prstMaterial="plastic">
                <a:bevelT w="127000" h="50800"/>
                <a:bevelB w="127000" h="254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00" dirty="0"/>
              </a:p>
            </p:txBody>
          </p:sp>
          <p:sp>
            <p:nvSpPr>
              <p:cNvPr id="14" name="Rectangle 5">
                <a:extLst>
                  <a:ext uri="{FF2B5EF4-FFF2-40B4-BE49-F238E27FC236}">
                    <a16:creationId xmlns:a16="http://schemas.microsoft.com/office/drawing/2014/main" id="{4BFF77AA-5FAB-4FA1-ABFE-6C4487962BA1}"/>
                  </a:ext>
                </a:extLst>
              </p:cNvPr>
              <p:cNvSpPr/>
              <p:nvPr userDrawn="1"/>
            </p:nvSpPr>
            <p:spPr>
              <a:xfrm>
                <a:off x="1379920" y="1650572"/>
                <a:ext cx="216024" cy="34350"/>
              </a:xfrm>
              <a:prstGeom prst="rect">
                <a:avLst/>
              </a:prstGeom>
              <a:solidFill>
                <a:srgbClr val="B0B0B0"/>
              </a:solidFill>
              <a:ln w="889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00"/>
              </a:p>
            </p:txBody>
          </p:sp>
          <p:grpSp>
            <p:nvGrpSpPr>
              <p:cNvPr id="15" name="Group 6">
                <a:extLst>
                  <a:ext uri="{FF2B5EF4-FFF2-40B4-BE49-F238E27FC236}">
                    <a16:creationId xmlns:a16="http://schemas.microsoft.com/office/drawing/2014/main" id="{F881C3D1-48DC-4AE1-9443-4D9597246D7D}"/>
                  </a:ext>
                </a:extLst>
              </p:cNvPr>
              <p:cNvGrpSpPr/>
              <p:nvPr userDrawn="1"/>
            </p:nvGrpSpPr>
            <p:grpSpPr>
              <a:xfrm>
                <a:off x="1407705" y="5045834"/>
                <a:ext cx="211967" cy="211967"/>
                <a:chOff x="1549420" y="5712364"/>
                <a:chExt cx="312583" cy="312583"/>
              </a:xfrm>
            </p:grpSpPr>
            <p:sp>
              <p:nvSpPr>
                <p:cNvPr id="16" name="Oval 7">
                  <a:extLst>
                    <a:ext uri="{FF2B5EF4-FFF2-40B4-BE49-F238E27FC236}">
                      <a16:creationId xmlns:a16="http://schemas.microsoft.com/office/drawing/2014/main" id="{53724C14-BDD5-4F77-AE14-FB6E59DBC7B4}"/>
                    </a:ext>
                  </a:extLst>
                </p:cNvPr>
                <p:cNvSpPr/>
                <p:nvPr userDrawn="1"/>
              </p:nvSpPr>
              <p:spPr>
                <a:xfrm>
                  <a:off x="1549420" y="5712364"/>
                  <a:ext cx="312583" cy="312583"/>
                </a:xfrm>
                <a:prstGeom prst="ellipse">
                  <a:avLst/>
                </a:prstGeom>
                <a:gradFill flip="none" rotWithShape="1">
                  <a:gsLst>
                    <a:gs pos="0">
                      <a:schemeClr val="tx1">
                        <a:lumMod val="94000"/>
                        <a:lumOff val="6000"/>
                      </a:schemeClr>
                    </a:gs>
                    <a:gs pos="56000">
                      <a:schemeClr val="tx1">
                        <a:lumMod val="65000"/>
                        <a:lumOff val="35000"/>
                      </a:schemeClr>
                    </a:gs>
                    <a:gs pos="91000">
                      <a:schemeClr val="tx1">
                        <a:lumMod val="50000"/>
                        <a:lumOff val="50000"/>
                      </a:schemeClr>
                    </a:gs>
                    <a:gs pos="100000">
                      <a:schemeClr val="bg1">
                        <a:lumMod val="75000"/>
                      </a:schemeClr>
                    </a:gs>
                  </a:gsLst>
                  <a:lin ang="10800000" scaled="1"/>
                  <a:tileRect/>
                </a:gradFill>
                <a:ln w="0">
                  <a:solidFill>
                    <a:srgbClr val="262626"/>
                  </a:solidFill>
                </a:ln>
                <a:scene3d>
                  <a:camera prst="perspectiveFront"/>
                  <a:lightRig rig="threePt" dir="t"/>
                </a:scene3d>
                <a:sp3d>
                  <a:bevelT w="635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00"/>
                </a:p>
              </p:txBody>
            </p:sp>
            <p:sp>
              <p:nvSpPr>
                <p:cNvPr id="17" name="Rounded Rectangle 8">
                  <a:extLst>
                    <a:ext uri="{FF2B5EF4-FFF2-40B4-BE49-F238E27FC236}">
                      <a16:creationId xmlns:a16="http://schemas.microsoft.com/office/drawing/2014/main" id="{7A296803-1F86-42CB-8A85-61CB31B56A1D}"/>
                    </a:ext>
                  </a:extLst>
                </p:cNvPr>
                <p:cNvSpPr/>
                <p:nvPr userDrawn="1"/>
              </p:nvSpPr>
              <p:spPr>
                <a:xfrm>
                  <a:off x="1634225" y="5796647"/>
                  <a:ext cx="142969" cy="144016"/>
                </a:xfrm>
                <a:prstGeom prst="roundRect">
                  <a:avLst/>
                </a:prstGeom>
                <a:solidFill>
                  <a:srgbClr val="737373"/>
                </a:solidFill>
                <a:ln w="6350">
                  <a:solidFill>
                    <a:srgbClr val="B0B0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00"/>
                </a:p>
              </p:txBody>
            </p:sp>
          </p:grpSp>
        </p:grpSp>
        <p:sp>
          <p:nvSpPr>
            <p:cNvPr id="12" name="Picture Placeholder 2">
              <a:extLst>
                <a:ext uri="{FF2B5EF4-FFF2-40B4-BE49-F238E27FC236}">
                  <a16:creationId xmlns:a16="http://schemas.microsoft.com/office/drawing/2014/main" id="{02647728-65A8-4E8D-9C80-C287152A7EDA}"/>
                </a:ext>
              </a:extLst>
            </p:cNvPr>
            <p:cNvSpPr txBox="1">
              <a:spLocks/>
            </p:cNvSpPr>
            <p:nvPr/>
          </p:nvSpPr>
          <p:spPr>
            <a:xfrm>
              <a:off x="5051890" y="2223507"/>
              <a:ext cx="2088232" cy="3384376"/>
            </a:xfrm>
            <a:prstGeom prst="rect">
              <a:avLst/>
            </a:prstGeom>
            <a:solidFill>
              <a:schemeClr val="bg1">
                <a:lumMod val="95000"/>
              </a:schemeClr>
            </a:solidFill>
          </p:spPr>
          <p:txBody>
            <a:bodyPr anchor="ctr"/>
            <a:lstStyle>
              <a:lvl1pPr marL="0" indent="0" algn="ctr" defTabSz="914400" rtl="0" eaLnBrk="1" latinLnBrk="0" hangingPunct="1">
                <a:lnSpc>
                  <a:spcPct val="90000"/>
                </a:lnSpc>
                <a:spcBef>
                  <a:spcPts val="1000"/>
                </a:spcBef>
                <a:buFont typeface="Arial" panose="020B0604020202020204" pitchFamily="34" charset="0"/>
                <a:buNone/>
                <a:defRPr sz="1200" kern="1200">
                  <a:solidFill>
                    <a:schemeClr val="tx1">
                      <a:lumMod val="75000"/>
                      <a:lumOff val="25000"/>
                    </a:schemeClr>
                  </a:solidFill>
                  <a:latin typeface="+mn-lt"/>
                  <a:ea typeface="+mn-ea"/>
                  <a:cs typeface="Arial" pitchFamily="34" charset="0"/>
                </a:defRPr>
              </a:lvl1pPr>
              <a:lvl2pPr marL="457223" indent="0" algn="l" defTabSz="914400" rtl="0" eaLnBrk="1" latinLnBrk="0" hangingPunct="1">
                <a:lnSpc>
                  <a:spcPct val="90000"/>
                </a:lnSpc>
                <a:spcBef>
                  <a:spcPts val="500"/>
                </a:spcBef>
                <a:buFont typeface="Arial" panose="020B0604020202020204" pitchFamily="34" charset="0"/>
                <a:buNone/>
                <a:defRPr sz="2800" kern="1200">
                  <a:solidFill>
                    <a:schemeClr val="tx1"/>
                  </a:solidFill>
                  <a:latin typeface="+mn-lt"/>
                  <a:ea typeface="+mn-ea"/>
                  <a:cs typeface="+mn-cs"/>
                </a:defRPr>
              </a:lvl2pPr>
              <a:lvl3pPr marL="914446"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3pPr>
              <a:lvl4pPr marL="1371669"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4pPr>
              <a:lvl5pPr marL="1828891"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5pPr>
              <a:lvl6pPr marL="2286114"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6pPr>
              <a:lvl7pPr marL="2743337"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7pPr>
              <a:lvl8pPr marL="320056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8pPr>
              <a:lvl9pPr marL="3657783"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9pPr>
            </a:lstStyle>
            <a:p>
              <a:r>
                <a:rPr lang="en-US" altLang="ko-KR"/>
                <a:t>Your Picture Here</a:t>
              </a:r>
              <a:endParaRPr lang="ko-KR" altLang="en-US" dirty="0"/>
            </a:p>
          </p:txBody>
        </p:sp>
      </p:grpSp>
      <p:sp>
        <p:nvSpPr>
          <p:cNvPr id="4" name="그림 개체 틀 2"/>
          <p:cNvSpPr>
            <a:spLocks noGrp="1"/>
          </p:cNvSpPr>
          <p:nvPr>
            <p:ph type="pic" sz="quarter" idx="10" hasCustomPrompt="1"/>
          </p:nvPr>
        </p:nvSpPr>
        <p:spPr>
          <a:xfrm>
            <a:off x="5953328" y="1"/>
            <a:ext cx="6243450" cy="6866390"/>
          </a:xfrm>
          <a:custGeom>
            <a:avLst/>
            <a:gdLst>
              <a:gd name="connsiteX0" fmla="*/ 0 w 4427984"/>
              <a:gd name="connsiteY0" fmla="*/ 0 h 6866389"/>
              <a:gd name="connsiteX1" fmla="*/ 4427984 w 4427984"/>
              <a:gd name="connsiteY1" fmla="*/ 0 h 6866389"/>
              <a:gd name="connsiteX2" fmla="*/ 4427984 w 4427984"/>
              <a:gd name="connsiteY2" fmla="*/ 6866389 h 6866389"/>
              <a:gd name="connsiteX3" fmla="*/ 0 w 4427984"/>
              <a:gd name="connsiteY3" fmla="*/ 6866389 h 6866389"/>
              <a:gd name="connsiteX4" fmla="*/ 0 w 4427984"/>
              <a:gd name="connsiteY4" fmla="*/ 0 h 6866389"/>
              <a:gd name="connsiteX0" fmla="*/ 595618 w 4427984"/>
              <a:gd name="connsiteY0" fmla="*/ 0 h 6883167"/>
              <a:gd name="connsiteX1" fmla="*/ 4427984 w 4427984"/>
              <a:gd name="connsiteY1" fmla="*/ 16778 h 6883167"/>
              <a:gd name="connsiteX2" fmla="*/ 4427984 w 4427984"/>
              <a:gd name="connsiteY2" fmla="*/ 6883167 h 6883167"/>
              <a:gd name="connsiteX3" fmla="*/ 0 w 4427984"/>
              <a:gd name="connsiteY3" fmla="*/ 6883167 h 6883167"/>
              <a:gd name="connsiteX4" fmla="*/ 595618 w 4427984"/>
              <a:gd name="connsiteY4" fmla="*/ 0 h 6883167"/>
              <a:gd name="connsiteX0" fmla="*/ 1258348 w 5090714"/>
              <a:gd name="connsiteY0" fmla="*/ 0 h 6883167"/>
              <a:gd name="connsiteX1" fmla="*/ 5090714 w 5090714"/>
              <a:gd name="connsiteY1" fmla="*/ 16778 h 6883167"/>
              <a:gd name="connsiteX2" fmla="*/ 5090714 w 5090714"/>
              <a:gd name="connsiteY2" fmla="*/ 6883167 h 6883167"/>
              <a:gd name="connsiteX3" fmla="*/ 0 w 5090714"/>
              <a:gd name="connsiteY3" fmla="*/ 6874779 h 6883167"/>
              <a:gd name="connsiteX4" fmla="*/ 1258348 w 5090714"/>
              <a:gd name="connsiteY4" fmla="*/ 0 h 6883167"/>
              <a:gd name="connsiteX0" fmla="*/ 1493240 w 5090714"/>
              <a:gd name="connsiteY0" fmla="*/ 0 h 6883167"/>
              <a:gd name="connsiteX1" fmla="*/ 5090714 w 5090714"/>
              <a:gd name="connsiteY1" fmla="*/ 16778 h 6883167"/>
              <a:gd name="connsiteX2" fmla="*/ 5090714 w 5090714"/>
              <a:gd name="connsiteY2" fmla="*/ 6883167 h 6883167"/>
              <a:gd name="connsiteX3" fmla="*/ 0 w 5090714"/>
              <a:gd name="connsiteY3" fmla="*/ 6874779 h 6883167"/>
              <a:gd name="connsiteX4" fmla="*/ 1493240 w 5090714"/>
              <a:gd name="connsiteY4" fmla="*/ 0 h 6883167"/>
              <a:gd name="connsiteX0" fmla="*/ 1459684 w 5090714"/>
              <a:gd name="connsiteY0" fmla="*/ 0 h 6866389"/>
              <a:gd name="connsiteX1" fmla="*/ 5090714 w 5090714"/>
              <a:gd name="connsiteY1" fmla="*/ 0 h 6866389"/>
              <a:gd name="connsiteX2" fmla="*/ 5090714 w 5090714"/>
              <a:gd name="connsiteY2" fmla="*/ 6866389 h 6866389"/>
              <a:gd name="connsiteX3" fmla="*/ 0 w 5090714"/>
              <a:gd name="connsiteY3" fmla="*/ 6858001 h 6866389"/>
              <a:gd name="connsiteX4" fmla="*/ 1459684 w 5090714"/>
              <a:gd name="connsiteY4" fmla="*/ 0 h 6866389"/>
              <a:gd name="connsiteX0" fmla="*/ 1711354 w 5090714"/>
              <a:gd name="connsiteY0" fmla="*/ 0 h 6874778"/>
              <a:gd name="connsiteX1" fmla="*/ 5090714 w 5090714"/>
              <a:gd name="connsiteY1" fmla="*/ 8389 h 6874778"/>
              <a:gd name="connsiteX2" fmla="*/ 5090714 w 5090714"/>
              <a:gd name="connsiteY2" fmla="*/ 6874778 h 6874778"/>
              <a:gd name="connsiteX3" fmla="*/ 0 w 5090714"/>
              <a:gd name="connsiteY3" fmla="*/ 6866390 h 6874778"/>
              <a:gd name="connsiteX4" fmla="*/ 1711354 w 5090714"/>
              <a:gd name="connsiteY4" fmla="*/ 0 h 6874778"/>
              <a:gd name="connsiteX0" fmla="*/ 1937857 w 5317217"/>
              <a:gd name="connsiteY0" fmla="*/ 0 h 6874779"/>
              <a:gd name="connsiteX1" fmla="*/ 5317217 w 5317217"/>
              <a:gd name="connsiteY1" fmla="*/ 8389 h 6874779"/>
              <a:gd name="connsiteX2" fmla="*/ 5317217 w 5317217"/>
              <a:gd name="connsiteY2" fmla="*/ 6874778 h 6874779"/>
              <a:gd name="connsiteX3" fmla="*/ 0 w 5317217"/>
              <a:gd name="connsiteY3" fmla="*/ 6874779 h 6874779"/>
              <a:gd name="connsiteX4" fmla="*/ 1937857 w 5317217"/>
              <a:gd name="connsiteY4" fmla="*/ 0 h 6874779"/>
              <a:gd name="connsiteX0" fmla="*/ 1280632 w 5317217"/>
              <a:gd name="connsiteY0" fmla="*/ 10661 h 6866390"/>
              <a:gd name="connsiteX1" fmla="*/ 5317217 w 5317217"/>
              <a:gd name="connsiteY1" fmla="*/ 0 h 6866390"/>
              <a:gd name="connsiteX2" fmla="*/ 5317217 w 5317217"/>
              <a:gd name="connsiteY2" fmla="*/ 6866389 h 6866390"/>
              <a:gd name="connsiteX3" fmla="*/ 0 w 5317217"/>
              <a:gd name="connsiteY3" fmla="*/ 6866390 h 6866390"/>
              <a:gd name="connsiteX4" fmla="*/ 1280632 w 5317217"/>
              <a:gd name="connsiteY4" fmla="*/ 10661 h 6866390"/>
              <a:gd name="connsiteX0" fmla="*/ 1280632 w 5317217"/>
              <a:gd name="connsiteY0" fmla="*/ 1136 h 6866390"/>
              <a:gd name="connsiteX1" fmla="*/ 5317217 w 5317217"/>
              <a:gd name="connsiteY1" fmla="*/ 0 h 6866390"/>
              <a:gd name="connsiteX2" fmla="*/ 5317217 w 5317217"/>
              <a:gd name="connsiteY2" fmla="*/ 6866389 h 6866390"/>
              <a:gd name="connsiteX3" fmla="*/ 0 w 5317217"/>
              <a:gd name="connsiteY3" fmla="*/ 6866390 h 6866390"/>
              <a:gd name="connsiteX4" fmla="*/ 1280632 w 5317217"/>
              <a:gd name="connsiteY4" fmla="*/ 1136 h 6866390"/>
              <a:gd name="connsiteX0" fmla="*/ 1413982 w 5450567"/>
              <a:gd name="connsiteY0" fmla="*/ 1136 h 6866390"/>
              <a:gd name="connsiteX1" fmla="*/ 5450567 w 5450567"/>
              <a:gd name="connsiteY1" fmla="*/ 0 h 6866390"/>
              <a:gd name="connsiteX2" fmla="*/ 5450567 w 5450567"/>
              <a:gd name="connsiteY2" fmla="*/ 6866389 h 6866390"/>
              <a:gd name="connsiteX3" fmla="*/ 0 w 5450567"/>
              <a:gd name="connsiteY3" fmla="*/ 6866390 h 6866390"/>
              <a:gd name="connsiteX4" fmla="*/ 1413982 w 5450567"/>
              <a:gd name="connsiteY4" fmla="*/ 1136 h 68663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450567" h="6866390">
                <a:moveTo>
                  <a:pt x="1413982" y="1136"/>
                </a:moveTo>
                <a:lnTo>
                  <a:pt x="5450567" y="0"/>
                </a:lnTo>
                <a:lnTo>
                  <a:pt x="5450567" y="6866389"/>
                </a:lnTo>
                <a:lnTo>
                  <a:pt x="0" y="6866390"/>
                </a:lnTo>
                <a:lnTo>
                  <a:pt x="1413982" y="1136"/>
                </a:lnTo>
                <a:close/>
              </a:path>
            </a:pathLst>
          </a:custGeom>
          <a:solidFill>
            <a:schemeClr val="bg1">
              <a:lumMod val="95000"/>
            </a:schemeClr>
          </a:solidFill>
          <a:ln w="25400">
            <a:noFill/>
          </a:ln>
          <a:effectLst/>
        </p:spPr>
        <p:txBody>
          <a:bodyPr anchor="ctr"/>
          <a:lstStyle>
            <a:lvl1pPr marL="0" indent="0" algn="ctr">
              <a:buFontTx/>
              <a:buNone/>
              <a:defRPr sz="1200">
                <a:solidFill>
                  <a:schemeClr val="tx1">
                    <a:lumMod val="75000"/>
                    <a:lumOff val="25000"/>
                  </a:schemeClr>
                </a:solidFill>
              </a:defRPr>
            </a:lvl1pPr>
          </a:lstStyle>
          <a:p>
            <a:r>
              <a:rPr lang="en-US" altLang="ko-KR" dirty="0"/>
              <a:t>Place Your Picture Here</a:t>
            </a:r>
            <a:endParaRPr lang="ko-KR" altLang="en-US" dirty="0"/>
          </a:p>
        </p:txBody>
      </p:sp>
      <p:sp>
        <p:nvSpPr>
          <p:cNvPr id="11" name="그림 개체 틀 2">
            <a:extLst>
              <a:ext uri="{FF2B5EF4-FFF2-40B4-BE49-F238E27FC236}">
                <a16:creationId xmlns:a16="http://schemas.microsoft.com/office/drawing/2014/main" id="{06B29B0E-C385-4751-A903-AF91C785A239}"/>
              </a:ext>
            </a:extLst>
          </p:cNvPr>
          <p:cNvSpPr>
            <a:spLocks noGrp="1"/>
          </p:cNvSpPr>
          <p:nvPr>
            <p:ph type="pic" sz="quarter" idx="14" hasCustomPrompt="1"/>
          </p:nvPr>
        </p:nvSpPr>
        <p:spPr>
          <a:xfrm>
            <a:off x="807780" y="2142999"/>
            <a:ext cx="2144970" cy="3628180"/>
          </a:xfrm>
          <a:prstGeom prst="rect">
            <a:avLst/>
          </a:prstGeom>
          <a:solidFill>
            <a:schemeClr val="bg1">
              <a:lumMod val="95000"/>
            </a:schemeClr>
          </a:solidFill>
        </p:spPr>
        <p:txBody>
          <a:bodyPr anchor="ctr"/>
          <a:lstStyle>
            <a:lvl1pPr marL="0" indent="0" algn="ctr">
              <a:buNone/>
              <a:defRPr sz="1200">
                <a:solidFill>
                  <a:schemeClr val="tx1">
                    <a:lumMod val="75000"/>
                    <a:lumOff val="25000"/>
                  </a:schemeClr>
                </a:solidFill>
              </a:defRPr>
            </a:lvl1pPr>
          </a:lstStyle>
          <a:p>
            <a:r>
              <a:rPr lang="en-US" altLang="ko-KR" dirty="0"/>
              <a:t>Place Your Picture Here</a:t>
            </a:r>
            <a:endParaRPr lang="ko-KR" altLang="en-US" dirty="0"/>
          </a:p>
        </p:txBody>
      </p:sp>
    </p:spTree>
    <p:extLst>
      <p:ext uri="{BB962C8B-B14F-4D97-AF65-F5344CB8AC3E}">
        <p14:creationId xmlns:p14="http://schemas.microsoft.com/office/powerpoint/2010/main" val="424739202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11_Contents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68730285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12_Images and Contents Layout">
    <p:spTree>
      <p:nvGrpSpPr>
        <p:cNvPr id="1" name=""/>
        <p:cNvGrpSpPr/>
        <p:nvPr/>
      </p:nvGrpSpPr>
      <p:grpSpPr>
        <a:xfrm>
          <a:off x="0" y="0"/>
          <a:ext cx="0" cy="0"/>
          <a:chOff x="0" y="0"/>
          <a:chExt cx="0" cy="0"/>
        </a:xfrm>
      </p:grpSpPr>
      <p:sp>
        <p:nvSpPr>
          <p:cNvPr id="5" name="Picture Placeholder 2"/>
          <p:cNvSpPr>
            <a:spLocks noGrp="1"/>
          </p:cNvSpPr>
          <p:nvPr>
            <p:ph type="pic" idx="18" hasCustomPrompt="1"/>
          </p:nvPr>
        </p:nvSpPr>
        <p:spPr>
          <a:xfrm>
            <a:off x="3439889" y="1"/>
            <a:ext cx="2520000" cy="4725143"/>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
        <p:nvSpPr>
          <p:cNvPr id="6" name="Picture Placeholder 2"/>
          <p:cNvSpPr>
            <a:spLocks noGrp="1"/>
          </p:cNvSpPr>
          <p:nvPr>
            <p:ph type="pic" idx="19" hasCustomPrompt="1"/>
          </p:nvPr>
        </p:nvSpPr>
        <p:spPr>
          <a:xfrm>
            <a:off x="6235774" y="692696"/>
            <a:ext cx="2520000" cy="6165304"/>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52744286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13_Contents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12541244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14_Contents slide layout">
    <p:spTree>
      <p:nvGrpSpPr>
        <p:cNvPr id="1" name=""/>
        <p:cNvGrpSpPr/>
        <p:nvPr/>
      </p:nvGrpSpPr>
      <p:grpSpPr>
        <a:xfrm>
          <a:off x="0" y="0"/>
          <a:ext cx="0" cy="0"/>
          <a:chOff x="0" y="0"/>
          <a:chExt cx="0" cy="0"/>
        </a:xfrm>
      </p:grpSpPr>
      <p:sp>
        <p:nvSpPr>
          <p:cNvPr id="2" name="Oval 1">
            <a:extLst>
              <a:ext uri="{FF2B5EF4-FFF2-40B4-BE49-F238E27FC236}">
                <a16:creationId xmlns:a16="http://schemas.microsoft.com/office/drawing/2014/main" id="{71851970-6E29-4DD3-9F5E-8C7E24CF843B}"/>
              </a:ext>
            </a:extLst>
          </p:cNvPr>
          <p:cNvSpPr/>
          <p:nvPr userDrawn="1"/>
        </p:nvSpPr>
        <p:spPr>
          <a:xfrm>
            <a:off x="-155643" y="5822933"/>
            <a:ext cx="7228116" cy="530052"/>
          </a:xfrm>
          <a:prstGeom prst="ellipse">
            <a:avLst/>
          </a:prstGeom>
          <a:solidFill>
            <a:schemeClr val="tx1">
              <a:lumMod val="50000"/>
              <a:lumOff val="50000"/>
            </a:schemeClr>
          </a:solidFill>
          <a:ln>
            <a:noFill/>
          </a:ln>
          <a:effectLst>
            <a:softEdge rad="203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grpSp>
        <p:nvGrpSpPr>
          <p:cNvPr id="3" name="Group 2">
            <a:extLst>
              <a:ext uri="{FF2B5EF4-FFF2-40B4-BE49-F238E27FC236}">
                <a16:creationId xmlns:a16="http://schemas.microsoft.com/office/drawing/2014/main" id="{72D74ACB-A22B-4507-B17C-22FF45CBE75F}"/>
              </a:ext>
            </a:extLst>
          </p:cNvPr>
          <p:cNvGrpSpPr/>
          <p:nvPr userDrawn="1"/>
        </p:nvGrpSpPr>
        <p:grpSpPr>
          <a:xfrm>
            <a:off x="738218" y="2966940"/>
            <a:ext cx="5597327" cy="3075352"/>
            <a:chOff x="-548507" y="477868"/>
            <a:chExt cx="11570449" cy="6357177"/>
          </a:xfrm>
        </p:grpSpPr>
        <p:sp>
          <p:nvSpPr>
            <p:cNvPr id="4" name="Freeform: Shape 3">
              <a:extLst>
                <a:ext uri="{FF2B5EF4-FFF2-40B4-BE49-F238E27FC236}">
                  <a16:creationId xmlns:a16="http://schemas.microsoft.com/office/drawing/2014/main" id="{5A849B21-CE15-4FB9-9661-76002FE3FB65}"/>
                </a:ext>
              </a:extLst>
            </p:cNvPr>
            <p:cNvSpPr/>
            <p:nvPr/>
          </p:nvSpPr>
          <p:spPr>
            <a:xfrm>
              <a:off x="-482765" y="6440599"/>
              <a:ext cx="11438966" cy="394446"/>
            </a:xfrm>
            <a:custGeom>
              <a:avLst/>
              <a:gdLst>
                <a:gd name="connsiteX0" fmla="*/ 1605439 w 1657350"/>
                <a:gd name="connsiteY0" fmla="*/ 54769 h 57150"/>
                <a:gd name="connsiteX1" fmla="*/ 1652111 w 1657350"/>
                <a:gd name="connsiteY1" fmla="*/ 22384 h 57150"/>
                <a:gd name="connsiteX2" fmla="*/ 1652111 w 1657350"/>
                <a:gd name="connsiteY2" fmla="*/ 22384 h 57150"/>
                <a:gd name="connsiteX3" fmla="*/ 1636871 w 1657350"/>
                <a:gd name="connsiteY3" fmla="*/ 7144 h 57150"/>
                <a:gd name="connsiteX4" fmla="*/ 44291 w 1657350"/>
                <a:gd name="connsiteY4" fmla="*/ 12859 h 57150"/>
                <a:gd name="connsiteX5" fmla="*/ 23336 w 1657350"/>
                <a:gd name="connsiteY5" fmla="*/ 12859 h 57150"/>
                <a:gd name="connsiteX6" fmla="*/ 7144 w 1657350"/>
                <a:gd name="connsiteY6" fmla="*/ 26194 h 57150"/>
                <a:gd name="connsiteX7" fmla="*/ 7144 w 1657350"/>
                <a:gd name="connsiteY7" fmla="*/ 26194 h 57150"/>
                <a:gd name="connsiteX8" fmla="*/ 50959 w 1657350"/>
                <a:gd name="connsiteY8" fmla="*/ 53816 h 57150"/>
                <a:gd name="connsiteX9" fmla="*/ 51911 w 1657350"/>
                <a:gd name="connsiteY9" fmla="*/ 54769 h 57150"/>
                <a:gd name="connsiteX10" fmla="*/ 51911 w 1657350"/>
                <a:gd name="connsiteY10" fmla="*/ 54769 h 57150"/>
                <a:gd name="connsiteX11" fmla="*/ 56674 w 1657350"/>
                <a:gd name="connsiteY11" fmla="*/ 54769 h 57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657350" h="57150">
                  <a:moveTo>
                    <a:pt x="1605439" y="54769"/>
                  </a:moveTo>
                  <a:cubicBezTo>
                    <a:pt x="1605439" y="54769"/>
                    <a:pt x="1638776" y="50959"/>
                    <a:pt x="1652111" y="22384"/>
                  </a:cubicBezTo>
                  <a:lnTo>
                    <a:pt x="1652111" y="22384"/>
                  </a:lnTo>
                  <a:cubicBezTo>
                    <a:pt x="1652111" y="13811"/>
                    <a:pt x="1645444" y="7144"/>
                    <a:pt x="1636871" y="7144"/>
                  </a:cubicBezTo>
                  <a:lnTo>
                    <a:pt x="44291" y="12859"/>
                  </a:lnTo>
                  <a:lnTo>
                    <a:pt x="23336" y="12859"/>
                  </a:lnTo>
                  <a:cubicBezTo>
                    <a:pt x="14764" y="12859"/>
                    <a:pt x="7144" y="18574"/>
                    <a:pt x="7144" y="26194"/>
                  </a:cubicBezTo>
                  <a:lnTo>
                    <a:pt x="7144" y="26194"/>
                  </a:lnTo>
                  <a:cubicBezTo>
                    <a:pt x="17621" y="45244"/>
                    <a:pt x="40481" y="51911"/>
                    <a:pt x="50959" y="53816"/>
                  </a:cubicBezTo>
                  <a:lnTo>
                    <a:pt x="51911" y="54769"/>
                  </a:lnTo>
                  <a:cubicBezTo>
                    <a:pt x="51911" y="54769"/>
                    <a:pt x="51911" y="54769"/>
                    <a:pt x="51911" y="54769"/>
                  </a:cubicBezTo>
                  <a:lnTo>
                    <a:pt x="56674" y="54769"/>
                  </a:lnTo>
                </a:path>
              </a:pathLst>
            </a:custGeom>
            <a:solidFill>
              <a:srgbClr val="5F6767"/>
            </a:solidFill>
            <a:ln w="9525" cap="flat">
              <a:noFill/>
              <a:prstDash val="solid"/>
              <a:miter/>
            </a:ln>
          </p:spPr>
          <p:txBody>
            <a:bodyPr rtlCol="0" anchor="ctr"/>
            <a:lstStyle/>
            <a:p>
              <a:endParaRPr lang="en-US"/>
            </a:p>
          </p:txBody>
        </p:sp>
        <p:sp>
          <p:nvSpPr>
            <p:cNvPr id="5" name="Freeform: Shape 4">
              <a:extLst>
                <a:ext uri="{FF2B5EF4-FFF2-40B4-BE49-F238E27FC236}">
                  <a16:creationId xmlns:a16="http://schemas.microsoft.com/office/drawing/2014/main" id="{ABBADD96-8742-47E9-ADBF-966AF6C2A88A}"/>
                </a:ext>
              </a:extLst>
            </p:cNvPr>
            <p:cNvSpPr/>
            <p:nvPr/>
          </p:nvSpPr>
          <p:spPr>
            <a:xfrm>
              <a:off x="700575" y="477868"/>
              <a:ext cx="9072285" cy="5916709"/>
            </a:xfrm>
            <a:custGeom>
              <a:avLst/>
              <a:gdLst>
                <a:gd name="connsiteX0" fmla="*/ 1311116 w 1314450"/>
                <a:gd name="connsiteY0" fmla="*/ 813911 h 857250"/>
                <a:gd name="connsiteX1" fmla="*/ 1281589 w 1314450"/>
                <a:gd name="connsiteY1" fmla="*/ 852964 h 857250"/>
                <a:gd name="connsiteX2" fmla="*/ 36671 w 1314450"/>
                <a:gd name="connsiteY2" fmla="*/ 852964 h 857250"/>
                <a:gd name="connsiteX3" fmla="*/ 7144 w 1314450"/>
                <a:gd name="connsiteY3" fmla="*/ 813911 h 857250"/>
                <a:gd name="connsiteX4" fmla="*/ 7144 w 1314450"/>
                <a:gd name="connsiteY4" fmla="*/ 46196 h 857250"/>
                <a:gd name="connsiteX5" fmla="*/ 36671 w 1314450"/>
                <a:gd name="connsiteY5" fmla="*/ 7144 h 857250"/>
                <a:gd name="connsiteX6" fmla="*/ 1281589 w 1314450"/>
                <a:gd name="connsiteY6" fmla="*/ 7144 h 857250"/>
                <a:gd name="connsiteX7" fmla="*/ 1311116 w 1314450"/>
                <a:gd name="connsiteY7" fmla="*/ 46196 h 857250"/>
                <a:gd name="connsiteX8" fmla="*/ 1311116 w 1314450"/>
                <a:gd name="connsiteY8" fmla="*/ 813911 h 857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14450" h="857250">
                  <a:moveTo>
                    <a:pt x="1311116" y="813911"/>
                  </a:moveTo>
                  <a:cubicBezTo>
                    <a:pt x="1311116" y="834866"/>
                    <a:pt x="1297781" y="852964"/>
                    <a:pt x="1281589" y="852964"/>
                  </a:cubicBezTo>
                  <a:lnTo>
                    <a:pt x="36671" y="852964"/>
                  </a:lnTo>
                  <a:cubicBezTo>
                    <a:pt x="20479" y="852964"/>
                    <a:pt x="7144" y="835819"/>
                    <a:pt x="7144" y="813911"/>
                  </a:cubicBezTo>
                  <a:lnTo>
                    <a:pt x="7144" y="46196"/>
                  </a:lnTo>
                  <a:cubicBezTo>
                    <a:pt x="7144" y="25241"/>
                    <a:pt x="20479" y="7144"/>
                    <a:pt x="36671" y="7144"/>
                  </a:cubicBezTo>
                  <a:lnTo>
                    <a:pt x="1281589" y="7144"/>
                  </a:lnTo>
                  <a:cubicBezTo>
                    <a:pt x="1297781" y="7144"/>
                    <a:pt x="1311116" y="24289"/>
                    <a:pt x="1311116" y="46196"/>
                  </a:cubicBezTo>
                  <a:lnTo>
                    <a:pt x="1311116" y="813911"/>
                  </a:lnTo>
                  <a:close/>
                </a:path>
              </a:pathLst>
            </a:custGeom>
            <a:solidFill>
              <a:srgbClr val="000000"/>
            </a:solidFill>
            <a:ln w="9525" cap="flat">
              <a:noFill/>
              <a:prstDash val="solid"/>
              <a:miter/>
            </a:ln>
          </p:spPr>
          <p:txBody>
            <a:bodyPr rtlCol="0" anchor="ctr"/>
            <a:lstStyle/>
            <a:p>
              <a:endParaRPr lang="en-US"/>
            </a:p>
          </p:txBody>
        </p:sp>
        <p:sp>
          <p:nvSpPr>
            <p:cNvPr id="6" name="Freeform: Shape 5">
              <a:extLst>
                <a:ext uri="{FF2B5EF4-FFF2-40B4-BE49-F238E27FC236}">
                  <a16:creationId xmlns:a16="http://schemas.microsoft.com/office/drawing/2014/main" id="{784A9D00-91F0-4D80-A859-DDF02D71AAC0}"/>
                </a:ext>
              </a:extLst>
            </p:cNvPr>
            <p:cNvSpPr/>
            <p:nvPr/>
          </p:nvSpPr>
          <p:spPr>
            <a:xfrm>
              <a:off x="1088451" y="839448"/>
              <a:ext cx="8283390" cy="5062073"/>
            </a:xfrm>
            <a:custGeom>
              <a:avLst/>
              <a:gdLst>
                <a:gd name="connsiteX0" fmla="*/ 7144 w 1200150"/>
                <a:gd name="connsiteY0" fmla="*/ 7144 h 733425"/>
                <a:gd name="connsiteX1" fmla="*/ 1196816 w 1200150"/>
                <a:gd name="connsiteY1" fmla="*/ 7144 h 733425"/>
                <a:gd name="connsiteX2" fmla="*/ 1196816 w 1200150"/>
                <a:gd name="connsiteY2" fmla="*/ 730091 h 733425"/>
                <a:gd name="connsiteX3" fmla="*/ 7144 w 1200150"/>
                <a:gd name="connsiteY3" fmla="*/ 730091 h 733425"/>
              </a:gdLst>
              <a:ahLst/>
              <a:cxnLst>
                <a:cxn ang="0">
                  <a:pos x="connsiteX0" y="connsiteY0"/>
                </a:cxn>
                <a:cxn ang="0">
                  <a:pos x="connsiteX1" y="connsiteY1"/>
                </a:cxn>
                <a:cxn ang="0">
                  <a:pos x="connsiteX2" y="connsiteY2"/>
                </a:cxn>
                <a:cxn ang="0">
                  <a:pos x="connsiteX3" y="connsiteY3"/>
                </a:cxn>
              </a:cxnLst>
              <a:rect l="l" t="t" r="r" b="b"/>
              <a:pathLst>
                <a:path w="1200150" h="733425">
                  <a:moveTo>
                    <a:pt x="7144" y="7144"/>
                  </a:moveTo>
                  <a:lnTo>
                    <a:pt x="1196816" y="7144"/>
                  </a:lnTo>
                  <a:lnTo>
                    <a:pt x="1196816" y="730091"/>
                  </a:lnTo>
                  <a:lnTo>
                    <a:pt x="7144" y="730091"/>
                  </a:lnTo>
                  <a:close/>
                </a:path>
              </a:pathLst>
            </a:custGeom>
            <a:solidFill>
              <a:srgbClr val="F2F2F2"/>
            </a:solidFill>
            <a:ln w="9525" cap="flat">
              <a:noFill/>
              <a:prstDash val="solid"/>
              <a:miter/>
            </a:ln>
          </p:spPr>
          <p:txBody>
            <a:bodyPr rtlCol="0" anchor="ctr"/>
            <a:lstStyle/>
            <a:p>
              <a:endParaRPr lang="en-US"/>
            </a:p>
          </p:txBody>
        </p:sp>
        <p:sp>
          <p:nvSpPr>
            <p:cNvPr id="7" name="Freeform: Shape 6">
              <a:extLst>
                <a:ext uri="{FF2B5EF4-FFF2-40B4-BE49-F238E27FC236}">
                  <a16:creationId xmlns:a16="http://schemas.microsoft.com/office/drawing/2014/main" id="{C31B7BAF-937A-4CEF-827A-FDF7B177430F}"/>
                </a:ext>
              </a:extLst>
            </p:cNvPr>
            <p:cNvSpPr/>
            <p:nvPr/>
          </p:nvSpPr>
          <p:spPr>
            <a:xfrm>
              <a:off x="-548507" y="6164484"/>
              <a:ext cx="11570449" cy="460187"/>
            </a:xfrm>
            <a:custGeom>
              <a:avLst/>
              <a:gdLst>
                <a:gd name="connsiteX0" fmla="*/ 50006 w 1676400"/>
                <a:gd name="connsiteY0" fmla="*/ 7144 h 66675"/>
                <a:gd name="connsiteX1" fmla="*/ 1630204 w 1676400"/>
                <a:gd name="connsiteY1" fmla="*/ 7144 h 66675"/>
                <a:gd name="connsiteX2" fmla="*/ 1672114 w 1676400"/>
                <a:gd name="connsiteY2" fmla="*/ 49054 h 66675"/>
                <a:gd name="connsiteX3" fmla="*/ 1672114 w 1676400"/>
                <a:gd name="connsiteY3" fmla="*/ 57626 h 66675"/>
                <a:gd name="connsiteX4" fmla="*/ 1656874 w 1676400"/>
                <a:gd name="connsiteY4" fmla="*/ 62389 h 66675"/>
                <a:gd name="connsiteX5" fmla="*/ 1654016 w 1676400"/>
                <a:gd name="connsiteY5" fmla="*/ 62389 h 66675"/>
                <a:gd name="connsiteX6" fmla="*/ 29051 w 1676400"/>
                <a:gd name="connsiteY6" fmla="*/ 62389 h 66675"/>
                <a:gd name="connsiteX7" fmla="*/ 21431 w 1676400"/>
                <a:gd name="connsiteY7" fmla="*/ 63341 h 66675"/>
                <a:gd name="connsiteX8" fmla="*/ 7144 w 1676400"/>
                <a:gd name="connsiteY8" fmla="*/ 55721 h 66675"/>
                <a:gd name="connsiteX9" fmla="*/ 7144 w 1676400"/>
                <a:gd name="connsiteY9" fmla="*/ 48101 h 66675"/>
                <a:gd name="connsiteX10" fmla="*/ 50006 w 1676400"/>
                <a:gd name="connsiteY10" fmla="*/ 7144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76400" h="66675">
                  <a:moveTo>
                    <a:pt x="50006" y="7144"/>
                  </a:moveTo>
                  <a:lnTo>
                    <a:pt x="1630204" y="7144"/>
                  </a:lnTo>
                  <a:cubicBezTo>
                    <a:pt x="1653064" y="7144"/>
                    <a:pt x="1672114" y="26194"/>
                    <a:pt x="1672114" y="49054"/>
                  </a:cubicBezTo>
                  <a:lnTo>
                    <a:pt x="1672114" y="57626"/>
                  </a:lnTo>
                  <a:cubicBezTo>
                    <a:pt x="1672114" y="57626"/>
                    <a:pt x="1674019" y="64294"/>
                    <a:pt x="1656874" y="62389"/>
                  </a:cubicBezTo>
                  <a:cubicBezTo>
                    <a:pt x="1655921" y="62389"/>
                    <a:pt x="1654969" y="62389"/>
                    <a:pt x="1654016" y="62389"/>
                  </a:cubicBezTo>
                  <a:lnTo>
                    <a:pt x="29051" y="62389"/>
                  </a:lnTo>
                  <a:cubicBezTo>
                    <a:pt x="26194" y="62389"/>
                    <a:pt x="24289" y="62389"/>
                    <a:pt x="21431" y="63341"/>
                  </a:cubicBezTo>
                  <a:cubicBezTo>
                    <a:pt x="16669" y="64294"/>
                    <a:pt x="8096" y="64294"/>
                    <a:pt x="7144" y="55721"/>
                  </a:cubicBezTo>
                  <a:lnTo>
                    <a:pt x="7144" y="48101"/>
                  </a:lnTo>
                  <a:cubicBezTo>
                    <a:pt x="8096" y="25241"/>
                    <a:pt x="26194" y="7144"/>
                    <a:pt x="50006" y="7144"/>
                  </a:cubicBezTo>
                  <a:close/>
                </a:path>
              </a:pathLst>
            </a:custGeom>
            <a:solidFill>
              <a:srgbClr val="CCCCCC"/>
            </a:solidFill>
            <a:ln w="9525" cap="flat">
              <a:noFill/>
              <a:prstDash val="solid"/>
              <a:miter/>
            </a:ln>
          </p:spPr>
          <p:txBody>
            <a:bodyPr rtlCol="0" anchor="ctr"/>
            <a:lstStyle/>
            <a:p>
              <a:endParaRPr lang="en-US" dirty="0"/>
            </a:p>
          </p:txBody>
        </p:sp>
        <p:sp>
          <p:nvSpPr>
            <p:cNvPr id="8" name="Freeform: Shape 7">
              <a:extLst>
                <a:ext uri="{FF2B5EF4-FFF2-40B4-BE49-F238E27FC236}">
                  <a16:creationId xmlns:a16="http://schemas.microsoft.com/office/drawing/2014/main" id="{3E3FD438-8B5C-47BC-96ED-07C3FD4A617D}"/>
                </a:ext>
              </a:extLst>
            </p:cNvPr>
            <p:cNvSpPr/>
            <p:nvPr/>
          </p:nvSpPr>
          <p:spPr>
            <a:xfrm>
              <a:off x="4438629" y="6215033"/>
              <a:ext cx="1618413" cy="184076"/>
            </a:xfrm>
            <a:custGeom>
              <a:avLst/>
              <a:gdLst>
                <a:gd name="connsiteX0" fmla="*/ 1478513 w 1618413"/>
                <a:gd name="connsiteY0" fmla="*/ 177499 h 184076"/>
                <a:gd name="connsiteX1" fmla="*/ 1485084 w 1618413"/>
                <a:gd name="connsiteY1" fmla="*/ 177499 h 184076"/>
                <a:gd name="connsiteX2" fmla="*/ 1502686 w 1618413"/>
                <a:gd name="connsiteY2" fmla="*/ 178122 h 184076"/>
                <a:gd name="connsiteX3" fmla="*/ 1499879 w 1618413"/>
                <a:gd name="connsiteY3" fmla="*/ 178526 h 184076"/>
                <a:gd name="connsiteX4" fmla="*/ 1478513 w 1618413"/>
                <a:gd name="connsiteY4" fmla="*/ 177499 h 184076"/>
                <a:gd name="connsiteX5" fmla="*/ 84799 w 1618413"/>
                <a:gd name="connsiteY5" fmla="*/ 170928 h 184076"/>
                <a:gd name="connsiteX6" fmla="*/ 117666 w 1618413"/>
                <a:gd name="connsiteY6" fmla="*/ 177499 h 184076"/>
                <a:gd name="connsiteX7" fmla="*/ 104518 w 1618413"/>
                <a:gd name="connsiteY7" fmla="*/ 177499 h 184076"/>
                <a:gd name="connsiteX8" fmla="*/ 84799 w 1618413"/>
                <a:gd name="connsiteY8" fmla="*/ 170928 h 184076"/>
                <a:gd name="connsiteX9" fmla="*/ 1603418 w 1618413"/>
                <a:gd name="connsiteY9" fmla="*/ 0 h 184076"/>
                <a:gd name="connsiteX10" fmla="*/ 1616567 w 1618413"/>
                <a:gd name="connsiteY10" fmla="*/ 0 h 184076"/>
                <a:gd name="connsiteX11" fmla="*/ 1511177 w 1618413"/>
                <a:gd name="connsiteY11" fmla="*/ 178423 h 184076"/>
                <a:gd name="connsiteX12" fmla="*/ 1502686 w 1618413"/>
                <a:gd name="connsiteY12" fmla="*/ 178122 h 184076"/>
                <a:gd name="connsiteX13" fmla="*/ 1521501 w 1618413"/>
                <a:gd name="connsiteY13" fmla="*/ 175419 h 184076"/>
                <a:gd name="connsiteX14" fmla="*/ 1603418 w 1618413"/>
                <a:gd name="connsiteY14" fmla="*/ 6571 h 184076"/>
                <a:gd name="connsiteX15" fmla="*/ 5911 w 1618413"/>
                <a:gd name="connsiteY15" fmla="*/ 0 h 184076"/>
                <a:gd name="connsiteX16" fmla="*/ 19060 w 1618413"/>
                <a:gd name="connsiteY16" fmla="*/ 6571 h 184076"/>
                <a:gd name="connsiteX17" fmla="*/ 91379 w 1618413"/>
                <a:gd name="connsiteY17" fmla="*/ 184076 h 184076"/>
                <a:gd name="connsiteX18" fmla="*/ 5911 w 1618413"/>
                <a:gd name="connsiteY18" fmla="*/ 0 h 1840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618413" h="184076">
                  <a:moveTo>
                    <a:pt x="1478513" y="177499"/>
                  </a:moveTo>
                  <a:lnTo>
                    <a:pt x="1485084" y="177499"/>
                  </a:lnTo>
                  <a:lnTo>
                    <a:pt x="1502686" y="178122"/>
                  </a:lnTo>
                  <a:lnTo>
                    <a:pt x="1499879" y="178526"/>
                  </a:lnTo>
                  <a:cubicBezTo>
                    <a:pt x="1487142" y="179142"/>
                    <a:pt x="1478513" y="177499"/>
                    <a:pt x="1478513" y="177499"/>
                  </a:cubicBezTo>
                  <a:close/>
                  <a:moveTo>
                    <a:pt x="84799" y="170928"/>
                  </a:moveTo>
                  <a:cubicBezTo>
                    <a:pt x="97947" y="177499"/>
                    <a:pt x="104518" y="177499"/>
                    <a:pt x="117666" y="177499"/>
                  </a:cubicBezTo>
                  <a:lnTo>
                    <a:pt x="104518" y="177499"/>
                  </a:lnTo>
                  <a:cubicBezTo>
                    <a:pt x="97947" y="177499"/>
                    <a:pt x="91370" y="177499"/>
                    <a:pt x="84799" y="170928"/>
                  </a:cubicBezTo>
                  <a:close/>
                  <a:moveTo>
                    <a:pt x="1603418" y="0"/>
                  </a:moveTo>
                  <a:lnTo>
                    <a:pt x="1616567" y="0"/>
                  </a:lnTo>
                  <a:cubicBezTo>
                    <a:pt x="1631361" y="152847"/>
                    <a:pt x="1553705" y="176266"/>
                    <a:pt x="1511177" y="178423"/>
                  </a:cubicBezTo>
                  <a:lnTo>
                    <a:pt x="1502686" y="178122"/>
                  </a:lnTo>
                  <a:lnTo>
                    <a:pt x="1521501" y="175419"/>
                  </a:lnTo>
                  <a:cubicBezTo>
                    <a:pt x="1560791" y="165788"/>
                    <a:pt x="1611636" y="129836"/>
                    <a:pt x="1603418" y="6571"/>
                  </a:cubicBezTo>
                  <a:close/>
                  <a:moveTo>
                    <a:pt x="5911" y="0"/>
                  </a:moveTo>
                  <a:lnTo>
                    <a:pt x="19060" y="6571"/>
                  </a:lnTo>
                  <a:cubicBezTo>
                    <a:pt x="19060" y="6571"/>
                    <a:pt x="-20385" y="144631"/>
                    <a:pt x="91379" y="184076"/>
                  </a:cubicBezTo>
                  <a:cubicBezTo>
                    <a:pt x="-33534" y="151202"/>
                    <a:pt x="5911" y="0"/>
                    <a:pt x="5911" y="0"/>
                  </a:cubicBezTo>
                  <a:close/>
                </a:path>
              </a:pathLst>
            </a:custGeom>
            <a:solidFill>
              <a:srgbClr val="4D4D4D"/>
            </a:solidFill>
            <a:ln w="9525" cap="flat">
              <a:noFill/>
              <a:prstDash val="solid"/>
              <a:miter/>
            </a:ln>
          </p:spPr>
          <p:txBody>
            <a:bodyPr rtlCol="0" anchor="ctr"/>
            <a:lstStyle/>
            <a:p>
              <a:endParaRPr lang="en-US"/>
            </a:p>
          </p:txBody>
        </p:sp>
        <p:grpSp>
          <p:nvGrpSpPr>
            <p:cNvPr id="9" name="Group 8">
              <a:extLst>
                <a:ext uri="{FF2B5EF4-FFF2-40B4-BE49-F238E27FC236}">
                  <a16:creationId xmlns:a16="http://schemas.microsoft.com/office/drawing/2014/main" id="{638E8840-2F16-451C-890B-8F89FA42FB9D}"/>
                </a:ext>
              </a:extLst>
            </p:cNvPr>
            <p:cNvGrpSpPr/>
            <p:nvPr/>
          </p:nvGrpSpPr>
          <p:grpSpPr>
            <a:xfrm>
              <a:off x="1606" y="6382978"/>
              <a:ext cx="413937" cy="115242"/>
              <a:chOff x="5955" y="6353672"/>
              <a:chExt cx="413937" cy="115242"/>
            </a:xfrm>
          </p:grpSpPr>
          <p:sp>
            <p:nvSpPr>
              <p:cNvPr id="14" name="Rectangle: Rounded Corners 13">
                <a:extLst>
                  <a:ext uri="{FF2B5EF4-FFF2-40B4-BE49-F238E27FC236}">
                    <a16:creationId xmlns:a16="http://schemas.microsoft.com/office/drawing/2014/main" id="{25FA2B39-D875-4EB6-A923-3D5766DB2170}"/>
                  </a:ext>
                </a:extLst>
              </p:cNvPr>
              <p:cNvSpPr/>
              <p:nvPr/>
            </p:nvSpPr>
            <p:spPr>
              <a:xfrm>
                <a:off x="5955" y="6353672"/>
                <a:ext cx="413937" cy="115242"/>
              </a:xfrm>
              <a:prstGeom prst="roundRect">
                <a:avLst>
                  <a:gd name="adj" fmla="val 28154"/>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Rounded Corners 14">
                <a:extLst>
                  <a:ext uri="{FF2B5EF4-FFF2-40B4-BE49-F238E27FC236}">
                    <a16:creationId xmlns:a16="http://schemas.microsoft.com/office/drawing/2014/main" id="{02B39FDC-540A-4462-832F-2F4170327FD6}"/>
                  </a:ext>
                </a:extLst>
              </p:cNvPr>
              <p:cNvSpPr/>
              <p:nvPr/>
            </p:nvSpPr>
            <p:spPr>
              <a:xfrm>
                <a:off x="99417" y="6382279"/>
                <a:ext cx="227012" cy="55272"/>
              </a:xfrm>
              <a:prstGeom prst="roundRect">
                <a:avLst>
                  <a:gd name="adj" fmla="val 28154"/>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0" name="Group 9">
              <a:extLst>
                <a:ext uri="{FF2B5EF4-FFF2-40B4-BE49-F238E27FC236}">
                  <a16:creationId xmlns:a16="http://schemas.microsoft.com/office/drawing/2014/main" id="{2BF5FC40-BAB3-44E6-A76F-4449B55EF7CA}"/>
                </a:ext>
              </a:extLst>
            </p:cNvPr>
            <p:cNvGrpSpPr/>
            <p:nvPr/>
          </p:nvGrpSpPr>
          <p:grpSpPr>
            <a:xfrm>
              <a:off x="9855291" y="6381600"/>
              <a:ext cx="885989" cy="115242"/>
              <a:chOff x="5955" y="6353672"/>
              <a:chExt cx="413937" cy="115242"/>
            </a:xfrm>
          </p:grpSpPr>
          <p:sp>
            <p:nvSpPr>
              <p:cNvPr id="12" name="Rectangle: Rounded Corners 11">
                <a:extLst>
                  <a:ext uri="{FF2B5EF4-FFF2-40B4-BE49-F238E27FC236}">
                    <a16:creationId xmlns:a16="http://schemas.microsoft.com/office/drawing/2014/main" id="{B078A552-7F6D-4C12-9A77-AC4C01B33624}"/>
                  </a:ext>
                </a:extLst>
              </p:cNvPr>
              <p:cNvSpPr/>
              <p:nvPr/>
            </p:nvSpPr>
            <p:spPr>
              <a:xfrm>
                <a:off x="5955" y="6353672"/>
                <a:ext cx="413937" cy="115242"/>
              </a:xfrm>
              <a:prstGeom prst="roundRect">
                <a:avLst>
                  <a:gd name="adj" fmla="val 28154"/>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Rounded Corners 12">
                <a:extLst>
                  <a:ext uri="{FF2B5EF4-FFF2-40B4-BE49-F238E27FC236}">
                    <a16:creationId xmlns:a16="http://schemas.microsoft.com/office/drawing/2014/main" id="{935F7417-B7FC-401C-A1CC-37FA6D3255DF}"/>
                  </a:ext>
                </a:extLst>
              </p:cNvPr>
              <p:cNvSpPr/>
              <p:nvPr/>
            </p:nvSpPr>
            <p:spPr>
              <a:xfrm>
                <a:off x="84761" y="6382279"/>
                <a:ext cx="256326" cy="55272"/>
              </a:xfrm>
              <a:prstGeom prst="roundRect">
                <a:avLst>
                  <a:gd name="adj" fmla="val 28154"/>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1" name="Freeform: Shape 10">
              <a:extLst>
                <a:ext uri="{FF2B5EF4-FFF2-40B4-BE49-F238E27FC236}">
                  <a16:creationId xmlns:a16="http://schemas.microsoft.com/office/drawing/2014/main" id="{8FC33F70-49EE-460F-907B-11B885588A9C}"/>
                </a:ext>
              </a:extLst>
            </p:cNvPr>
            <p:cNvSpPr/>
            <p:nvPr/>
          </p:nvSpPr>
          <p:spPr>
            <a:xfrm>
              <a:off x="3892805" y="496953"/>
              <a:ext cx="5479036" cy="5431217"/>
            </a:xfrm>
            <a:custGeom>
              <a:avLst/>
              <a:gdLst>
                <a:gd name="connsiteX0" fmla="*/ 2567127 w 4009217"/>
                <a:gd name="connsiteY0" fmla="*/ 30683 h 4295590"/>
                <a:gd name="connsiteX1" fmla="*/ 3798529 w 4009217"/>
                <a:gd name="connsiteY1" fmla="*/ 30683 h 4295590"/>
                <a:gd name="connsiteX2" fmla="*/ 4007172 w 4009217"/>
                <a:gd name="connsiteY2" fmla="*/ 272054 h 4295590"/>
                <a:gd name="connsiteX3" fmla="*/ 3998990 w 4009217"/>
                <a:gd name="connsiteY3" fmla="*/ 4268999 h 4295590"/>
                <a:gd name="connsiteX4" fmla="*/ 30683 w 4009217"/>
                <a:gd name="connsiteY4" fmla="*/ 4268999 h 4295590"/>
                <a:gd name="connsiteX0" fmla="*/ 2536444 w 3976489"/>
                <a:gd name="connsiteY0" fmla="*/ 0 h 4238316"/>
                <a:gd name="connsiteX1" fmla="*/ 3976489 w 3976489"/>
                <a:gd name="connsiteY1" fmla="*/ 241371 h 4238316"/>
                <a:gd name="connsiteX2" fmla="*/ 3968307 w 3976489"/>
                <a:gd name="connsiteY2" fmla="*/ 4238316 h 4238316"/>
                <a:gd name="connsiteX3" fmla="*/ 0 w 3976489"/>
                <a:gd name="connsiteY3" fmla="*/ 4238316 h 4238316"/>
                <a:gd name="connsiteX0" fmla="*/ 2536444 w 3976489"/>
                <a:gd name="connsiteY0" fmla="*/ 0 h 4238316"/>
                <a:gd name="connsiteX1" fmla="*/ 3976489 w 3976489"/>
                <a:gd name="connsiteY1" fmla="*/ 213683 h 4238316"/>
                <a:gd name="connsiteX2" fmla="*/ 3968307 w 3976489"/>
                <a:gd name="connsiteY2" fmla="*/ 4238316 h 4238316"/>
                <a:gd name="connsiteX3" fmla="*/ 0 w 3976489"/>
                <a:gd name="connsiteY3" fmla="*/ 4238316 h 4238316"/>
                <a:gd name="connsiteX0" fmla="*/ 2473335 w 3976489"/>
                <a:gd name="connsiteY0" fmla="*/ 0 h 4035268"/>
                <a:gd name="connsiteX1" fmla="*/ 3976489 w 3976489"/>
                <a:gd name="connsiteY1" fmla="*/ 10635 h 4035268"/>
                <a:gd name="connsiteX2" fmla="*/ 3968307 w 3976489"/>
                <a:gd name="connsiteY2" fmla="*/ 4035268 h 4035268"/>
                <a:gd name="connsiteX3" fmla="*/ 0 w 3976489"/>
                <a:gd name="connsiteY3" fmla="*/ 4035268 h 4035268"/>
              </a:gdLst>
              <a:ahLst/>
              <a:cxnLst>
                <a:cxn ang="0">
                  <a:pos x="connsiteX0" y="connsiteY0"/>
                </a:cxn>
                <a:cxn ang="0">
                  <a:pos x="connsiteX1" y="connsiteY1"/>
                </a:cxn>
                <a:cxn ang="0">
                  <a:pos x="connsiteX2" y="connsiteY2"/>
                </a:cxn>
                <a:cxn ang="0">
                  <a:pos x="connsiteX3" y="connsiteY3"/>
                </a:cxn>
              </a:cxnLst>
              <a:rect l="l" t="t" r="r" b="b"/>
              <a:pathLst>
                <a:path w="3976489" h="4035268">
                  <a:moveTo>
                    <a:pt x="2473335" y="0"/>
                  </a:moveTo>
                  <a:lnTo>
                    <a:pt x="3976489" y="10635"/>
                  </a:lnTo>
                  <a:cubicBezTo>
                    <a:pt x="3973762" y="1342950"/>
                    <a:pt x="3971034" y="2702953"/>
                    <a:pt x="3968307" y="4035268"/>
                  </a:cubicBezTo>
                  <a:lnTo>
                    <a:pt x="0" y="4035268"/>
                  </a:lnTo>
                </a:path>
              </a:pathLst>
            </a:custGeom>
            <a:solidFill>
              <a:srgbClr val="999999">
                <a:alpha val="10000"/>
              </a:srgbClr>
            </a:solidFill>
            <a:ln w="9525" cap="flat">
              <a:noFill/>
              <a:prstDash val="solid"/>
              <a:miter/>
            </a:ln>
          </p:spPr>
          <p:txBody>
            <a:bodyPr rtlCol="0" anchor="ctr"/>
            <a:lstStyle/>
            <a:p>
              <a:endParaRPr lang="en-US" dirty="0"/>
            </a:p>
          </p:txBody>
        </p:sp>
      </p:grpSp>
      <p:sp>
        <p:nvSpPr>
          <p:cNvPr id="16" name="Picture Placeholder 2">
            <a:extLst>
              <a:ext uri="{FF2B5EF4-FFF2-40B4-BE49-F238E27FC236}">
                <a16:creationId xmlns:a16="http://schemas.microsoft.com/office/drawing/2014/main" id="{4B47D62F-D77B-4B0E-A65D-EA92E6B01EF5}"/>
              </a:ext>
            </a:extLst>
          </p:cNvPr>
          <p:cNvSpPr>
            <a:spLocks noGrp="1"/>
          </p:cNvSpPr>
          <p:nvPr>
            <p:ph type="pic" idx="11" hasCustomPrompt="1"/>
          </p:nvPr>
        </p:nvSpPr>
        <p:spPr>
          <a:xfrm>
            <a:off x="1460973" y="3139665"/>
            <a:ext cx="4145457" cy="2489600"/>
          </a:xfrm>
          <a:prstGeom prst="rect">
            <a:avLst/>
          </a:prstGeom>
          <a:solidFill>
            <a:schemeClr val="bg1">
              <a:lumMod val="95000"/>
            </a:schemeClr>
          </a:solidFill>
          <a:ln w="12700">
            <a:noFill/>
          </a:ln>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And Send To Back</a:t>
            </a:r>
            <a:endParaRPr lang="ko-KR" altLang="en-US" dirty="0"/>
          </a:p>
        </p:txBody>
      </p:sp>
      <p:sp>
        <p:nvSpPr>
          <p:cNvPr id="17" name="Text Placeholder 9">
            <a:extLst>
              <a:ext uri="{FF2B5EF4-FFF2-40B4-BE49-F238E27FC236}">
                <a16:creationId xmlns:a16="http://schemas.microsoft.com/office/drawing/2014/main" id="{3AD81A65-D555-49BE-8D52-7F50625BF1AE}"/>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167991493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15_Contents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27476378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16_Contents slide layout">
    <p:spTree>
      <p:nvGrpSpPr>
        <p:cNvPr id="1" name=""/>
        <p:cNvGrpSpPr/>
        <p:nvPr/>
      </p:nvGrpSpPr>
      <p:grpSpPr>
        <a:xfrm>
          <a:off x="0" y="0"/>
          <a:ext cx="0" cy="0"/>
          <a:chOff x="0" y="0"/>
          <a:chExt cx="0" cy="0"/>
        </a:xfrm>
      </p:grpSpPr>
      <p:grpSp>
        <p:nvGrpSpPr>
          <p:cNvPr id="634" name="Group 633">
            <a:extLst>
              <a:ext uri="{FF2B5EF4-FFF2-40B4-BE49-F238E27FC236}">
                <a16:creationId xmlns:a16="http://schemas.microsoft.com/office/drawing/2014/main" id="{AAEE2BD1-B8F7-479D-941B-7C91AF788893}"/>
              </a:ext>
            </a:extLst>
          </p:cNvPr>
          <p:cNvGrpSpPr/>
          <p:nvPr userDrawn="1"/>
        </p:nvGrpSpPr>
        <p:grpSpPr>
          <a:xfrm>
            <a:off x="-266651" y="244950"/>
            <a:ext cx="12743631" cy="6344328"/>
            <a:chOff x="-266651" y="244950"/>
            <a:chExt cx="12743631" cy="6344328"/>
          </a:xfrm>
          <a:solidFill>
            <a:schemeClr val="bg1">
              <a:alpha val="10000"/>
            </a:schemeClr>
          </a:solidFill>
        </p:grpSpPr>
        <p:grpSp>
          <p:nvGrpSpPr>
            <p:cNvPr id="13" name="Group 12">
              <a:extLst>
                <a:ext uri="{FF2B5EF4-FFF2-40B4-BE49-F238E27FC236}">
                  <a16:creationId xmlns:a16="http://schemas.microsoft.com/office/drawing/2014/main" id="{830C1C8E-FDE2-439F-80D9-FB4D6EE1615F}"/>
                </a:ext>
              </a:extLst>
            </p:cNvPr>
            <p:cNvGrpSpPr/>
            <p:nvPr userDrawn="1"/>
          </p:nvGrpSpPr>
          <p:grpSpPr>
            <a:xfrm>
              <a:off x="268040" y="244950"/>
              <a:ext cx="765126" cy="964518"/>
              <a:chOff x="6804248" y="2144238"/>
              <a:chExt cx="1305367" cy="1645545"/>
            </a:xfrm>
            <a:grpFill/>
          </p:grpSpPr>
          <p:sp>
            <p:nvSpPr>
              <p:cNvPr id="14" name="Oval 1">
                <a:extLst>
                  <a:ext uri="{FF2B5EF4-FFF2-40B4-BE49-F238E27FC236}">
                    <a16:creationId xmlns:a16="http://schemas.microsoft.com/office/drawing/2014/main" id="{FA9A91F6-421C-410C-BB90-DE3EE2BF2FD4}"/>
                  </a:ext>
                </a:extLst>
              </p:cNvPr>
              <p:cNvSpPr/>
              <p:nvPr/>
            </p:nvSpPr>
            <p:spPr>
              <a:xfrm flipH="1">
                <a:off x="7253541" y="3472481"/>
                <a:ext cx="406780" cy="72647"/>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15" name="Oval 1">
                <a:extLst>
                  <a:ext uri="{FF2B5EF4-FFF2-40B4-BE49-F238E27FC236}">
                    <a16:creationId xmlns:a16="http://schemas.microsoft.com/office/drawing/2014/main" id="{183E29A1-4F71-4814-944E-0CE8B2350636}"/>
                  </a:ext>
                </a:extLst>
              </p:cNvPr>
              <p:cNvSpPr/>
              <p:nvPr/>
            </p:nvSpPr>
            <p:spPr>
              <a:xfrm flipH="1">
                <a:off x="7297125" y="3673561"/>
                <a:ext cx="319612" cy="116222"/>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16" name="Oval 1">
                <a:extLst>
                  <a:ext uri="{FF2B5EF4-FFF2-40B4-BE49-F238E27FC236}">
                    <a16:creationId xmlns:a16="http://schemas.microsoft.com/office/drawing/2014/main" id="{22B4A808-26CE-4C92-9ACB-ACD71BFB3882}"/>
                  </a:ext>
                </a:extLst>
              </p:cNvPr>
              <p:cNvSpPr/>
              <p:nvPr/>
            </p:nvSpPr>
            <p:spPr>
              <a:xfrm flipH="1">
                <a:off x="7268070" y="3573021"/>
                <a:ext cx="377724" cy="72648"/>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17" name="Oval 1">
                <a:extLst>
                  <a:ext uri="{FF2B5EF4-FFF2-40B4-BE49-F238E27FC236}">
                    <a16:creationId xmlns:a16="http://schemas.microsoft.com/office/drawing/2014/main" id="{41392400-9AAD-4D35-BF1F-E4C93B958248}"/>
                  </a:ext>
                </a:extLst>
              </p:cNvPr>
              <p:cNvSpPr/>
              <p:nvPr/>
            </p:nvSpPr>
            <p:spPr>
              <a:xfrm flipH="1">
                <a:off x="7239014" y="3371941"/>
                <a:ext cx="435836" cy="72647"/>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18" name="Oval 1">
                <a:extLst>
                  <a:ext uri="{FF2B5EF4-FFF2-40B4-BE49-F238E27FC236}">
                    <a16:creationId xmlns:a16="http://schemas.microsoft.com/office/drawing/2014/main" id="{EAE676CF-D694-4B09-AB1C-F61E459071A9}"/>
                  </a:ext>
                </a:extLst>
              </p:cNvPr>
              <p:cNvSpPr/>
              <p:nvPr/>
            </p:nvSpPr>
            <p:spPr>
              <a:xfrm flipH="1">
                <a:off x="6804248" y="2144238"/>
                <a:ext cx="1305367" cy="580151"/>
              </a:xfrm>
              <a:custGeom>
                <a:avLst/>
                <a:gdLst/>
                <a:ahLst/>
                <a:cxnLst/>
                <a:rect l="l" t="t" r="r" b="b"/>
                <a:pathLst>
                  <a:path w="2952328" h="1312117">
                    <a:moveTo>
                      <a:pt x="0" y="1083508"/>
                    </a:moveTo>
                    <a:lnTo>
                      <a:pt x="0" y="1312117"/>
                    </a:lnTo>
                    <a:lnTo>
                      <a:pt x="326584" y="1266395"/>
                    </a:lnTo>
                    <a:lnTo>
                      <a:pt x="326584" y="1129230"/>
                    </a:lnTo>
                    <a:close/>
                    <a:moveTo>
                      <a:pt x="2952328" y="1083508"/>
                    </a:moveTo>
                    <a:lnTo>
                      <a:pt x="2625744" y="1129230"/>
                    </a:lnTo>
                    <a:lnTo>
                      <a:pt x="2625744" y="1266395"/>
                    </a:lnTo>
                    <a:lnTo>
                      <a:pt x="2952328" y="1312117"/>
                    </a:lnTo>
                    <a:close/>
                    <a:moveTo>
                      <a:pt x="602354" y="225997"/>
                    </a:moveTo>
                    <a:lnTo>
                      <a:pt x="427229" y="372943"/>
                    </a:lnTo>
                    <a:lnTo>
                      <a:pt x="672178" y="593732"/>
                    </a:lnTo>
                    <a:lnTo>
                      <a:pt x="777253" y="505564"/>
                    </a:lnTo>
                    <a:close/>
                    <a:moveTo>
                      <a:pt x="2333760" y="225997"/>
                    </a:moveTo>
                    <a:lnTo>
                      <a:pt x="2158860" y="505564"/>
                    </a:lnTo>
                    <a:lnTo>
                      <a:pt x="2263935" y="593732"/>
                    </a:lnTo>
                    <a:lnTo>
                      <a:pt x="2508884" y="372943"/>
                    </a:lnTo>
                    <a:close/>
                    <a:moveTo>
                      <a:pt x="1614138" y="0"/>
                    </a:moveTo>
                    <a:lnTo>
                      <a:pt x="1385529" y="0"/>
                    </a:lnTo>
                    <a:lnTo>
                      <a:pt x="1431251" y="326584"/>
                    </a:lnTo>
                    <a:lnTo>
                      <a:pt x="1568416" y="32658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19" name="Oval 1">
                <a:extLst>
                  <a:ext uri="{FF2B5EF4-FFF2-40B4-BE49-F238E27FC236}">
                    <a16:creationId xmlns:a16="http://schemas.microsoft.com/office/drawing/2014/main" id="{7CB33FEB-A4DE-4217-A530-751C069A217D}"/>
                  </a:ext>
                </a:extLst>
              </p:cNvPr>
              <p:cNvSpPr/>
              <p:nvPr/>
            </p:nvSpPr>
            <p:spPr>
              <a:xfrm flipH="1">
                <a:off x="7023065" y="2349405"/>
                <a:ext cx="867734" cy="957278"/>
              </a:xfrm>
              <a:custGeom>
                <a:avLst/>
                <a:gdLst/>
                <a:ahLst/>
                <a:cxnLst/>
                <a:rect l="l" t="t" r="r" b="b"/>
                <a:pathLst>
                  <a:path w="1962541" h="2165060">
                    <a:moveTo>
                      <a:pt x="983432" y="198538"/>
                    </a:moveTo>
                    <a:cubicBezTo>
                      <a:pt x="1424692" y="199056"/>
                      <a:pt x="1782226" y="556942"/>
                      <a:pt x="1782226" y="998335"/>
                    </a:cubicBezTo>
                    <a:cubicBezTo>
                      <a:pt x="1782226" y="1297141"/>
                      <a:pt x="1568968" y="1592048"/>
                      <a:pt x="1401058" y="1726777"/>
                    </a:cubicBezTo>
                    <a:cubicBezTo>
                      <a:pt x="1324499" y="1815355"/>
                      <a:pt x="1330568" y="1817170"/>
                      <a:pt x="1299456" y="1930538"/>
                    </a:cubicBezTo>
                    <a:cubicBezTo>
                      <a:pt x="1287062" y="2010030"/>
                      <a:pt x="1312171" y="2017975"/>
                      <a:pt x="1240941" y="2022107"/>
                    </a:cubicBezTo>
                    <a:lnTo>
                      <a:pt x="1199256" y="2021773"/>
                    </a:lnTo>
                    <a:lnTo>
                      <a:pt x="1196081" y="2038665"/>
                    </a:lnTo>
                    <a:lnTo>
                      <a:pt x="738881" y="2038665"/>
                    </a:lnTo>
                    <a:lnTo>
                      <a:pt x="735747" y="2021994"/>
                    </a:lnTo>
                    <a:lnTo>
                      <a:pt x="721599" y="2022107"/>
                    </a:lnTo>
                    <a:cubicBezTo>
                      <a:pt x="650369" y="2017975"/>
                      <a:pt x="675479" y="2010030"/>
                      <a:pt x="663084" y="1930538"/>
                    </a:cubicBezTo>
                    <a:cubicBezTo>
                      <a:pt x="631973" y="1817170"/>
                      <a:pt x="638043" y="1815355"/>
                      <a:pt x="561482" y="1726777"/>
                    </a:cubicBezTo>
                    <a:cubicBezTo>
                      <a:pt x="393573" y="1592048"/>
                      <a:pt x="180314" y="1297141"/>
                      <a:pt x="180314" y="998335"/>
                    </a:cubicBezTo>
                    <a:cubicBezTo>
                      <a:pt x="180314" y="556942"/>
                      <a:pt x="537849" y="199056"/>
                      <a:pt x="979110" y="198538"/>
                    </a:cubicBezTo>
                    <a:lnTo>
                      <a:pt x="979110" y="198736"/>
                    </a:lnTo>
                    <a:lnTo>
                      <a:pt x="981272" y="198569"/>
                    </a:lnTo>
                    <a:lnTo>
                      <a:pt x="983432" y="198736"/>
                    </a:lnTo>
                    <a:close/>
                    <a:moveTo>
                      <a:pt x="983110" y="0"/>
                    </a:moveTo>
                    <a:lnTo>
                      <a:pt x="981272" y="142"/>
                    </a:lnTo>
                    <a:lnTo>
                      <a:pt x="979432" y="0"/>
                    </a:lnTo>
                    <a:cubicBezTo>
                      <a:pt x="438507" y="0"/>
                      <a:pt x="0" y="438506"/>
                      <a:pt x="0" y="979431"/>
                    </a:cubicBezTo>
                    <a:cubicBezTo>
                      <a:pt x="0" y="1345477"/>
                      <a:pt x="261357" y="1706742"/>
                      <a:pt x="466993" y="1871641"/>
                    </a:cubicBezTo>
                    <a:cubicBezTo>
                      <a:pt x="528256" y="1942221"/>
                      <a:pt x="501219" y="1979308"/>
                      <a:pt x="514383" y="2071318"/>
                    </a:cubicBezTo>
                    <a:cubicBezTo>
                      <a:pt x="548609" y="2142347"/>
                      <a:pt x="579223" y="2165060"/>
                      <a:pt x="639719" y="2165060"/>
                    </a:cubicBezTo>
                    <a:lnTo>
                      <a:pt x="981272" y="2163837"/>
                    </a:lnTo>
                    <a:lnTo>
                      <a:pt x="1322821" y="2165060"/>
                    </a:lnTo>
                    <a:cubicBezTo>
                      <a:pt x="1383319" y="2165060"/>
                      <a:pt x="1413932" y="2142347"/>
                      <a:pt x="1448157" y="2071318"/>
                    </a:cubicBezTo>
                    <a:cubicBezTo>
                      <a:pt x="1461321" y="1979308"/>
                      <a:pt x="1434285" y="1942221"/>
                      <a:pt x="1495548" y="1871641"/>
                    </a:cubicBezTo>
                    <a:cubicBezTo>
                      <a:pt x="1701183" y="1706742"/>
                      <a:pt x="1962541" y="1345477"/>
                      <a:pt x="1962541" y="979431"/>
                    </a:cubicBezTo>
                    <a:cubicBezTo>
                      <a:pt x="1962541" y="438506"/>
                      <a:pt x="1524034" y="0"/>
                      <a:pt x="98311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20" name="Oval 1">
                <a:extLst>
                  <a:ext uri="{FF2B5EF4-FFF2-40B4-BE49-F238E27FC236}">
                    <a16:creationId xmlns:a16="http://schemas.microsoft.com/office/drawing/2014/main" id="{4B19AB9F-8557-44A9-B946-8DEF220BA2E4}"/>
                  </a:ext>
                </a:extLst>
              </p:cNvPr>
              <p:cNvSpPr/>
              <p:nvPr/>
            </p:nvSpPr>
            <p:spPr>
              <a:xfrm>
                <a:off x="7295982" y="2781927"/>
                <a:ext cx="314505" cy="479278"/>
              </a:xfrm>
              <a:custGeom>
                <a:avLst/>
                <a:gdLst/>
                <a:ahLst/>
                <a:cxnLst/>
                <a:rect l="l" t="t" r="r" b="b"/>
                <a:pathLst>
                  <a:path w="652160" h="993834">
                    <a:moveTo>
                      <a:pt x="198701" y="0"/>
                    </a:moveTo>
                    <a:cubicBezTo>
                      <a:pt x="224613" y="0"/>
                      <a:pt x="248174" y="10856"/>
                      <a:pt x="265274" y="29005"/>
                    </a:cubicBezTo>
                    <a:cubicBezTo>
                      <a:pt x="282373" y="10856"/>
                      <a:pt x="305935" y="0"/>
                      <a:pt x="331846" y="0"/>
                    </a:cubicBezTo>
                    <a:cubicBezTo>
                      <a:pt x="357757" y="0"/>
                      <a:pt x="381319" y="10856"/>
                      <a:pt x="398419" y="29005"/>
                    </a:cubicBezTo>
                    <a:cubicBezTo>
                      <a:pt x="415518" y="10856"/>
                      <a:pt x="439080" y="0"/>
                      <a:pt x="464991" y="0"/>
                    </a:cubicBezTo>
                    <a:cubicBezTo>
                      <a:pt x="493781" y="0"/>
                      <a:pt x="519672" y="13403"/>
                      <a:pt x="536964" y="35278"/>
                    </a:cubicBezTo>
                    <a:cubicBezTo>
                      <a:pt x="547749" y="12292"/>
                      <a:pt x="572873" y="-1398"/>
                      <a:pt x="599292" y="2787"/>
                    </a:cubicBezTo>
                    <a:lnTo>
                      <a:pt x="601385" y="3119"/>
                    </a:lnTo>
                    <a:cubicBezTo>
                      <a:pt x="634213" y="8318"/>
                      <a:pt x="656609" y="39145"/>
                      <a:pt x="651411" y="71971"/>
                    </a:cubicBezTo>
                    <a:lnTo>
                      <a:pt x="505401" y="993834"/>
                    </a:lnTo>
                    <a:lnTo>
                      <a:pt x="381396" y="993834"/>
                    </a:lnTo>
                    <a:lnTo>
                      <a:pt x="507063" y="200404"/>
                    </a:lnTo>
                    <a:cubicBezTo>
                      <a:pt x="494607" y="207834"/>
                      <a:pt x="480204" y="211576"/>
                      <a:pt x="464991" y="211576"/>
                    </a:cubicBezTo>
                    <a:cubicBezTo>
                      <a:pt x="439080" y="211576"/>
                      <a:pt x="415518" y="200720"/>
                      <a:pt x="398419" y="182571"/>
                    </a:cubicBezTo>
                    <a:cubicBezTo>
                      <a:pt x="381319" y="200720"/>
                      <a:pt x="357757" y="211576"/>
                      <a:pt x="331846" y="211576"/>
                    </a:cubicBezTo>
                    <a:cubicBezTo>
                      <a:pt x="305935" y="211576"/>
                      <a:pt x="282373" y="200720"/>
                      <a:pt x="265274" y="182571"/>
                    </a:cubicBezTo>
                    <a:cubicBezTo>
                      <a:pt x="248174" y="200720"/>
                      <a:pt x="224613" y="211576"/>
                      <a:pt x="198701" y="211576"/>
                    </a:cubicBezTo>
                    <a:cubicBezTo>
                      <a:pt x="177469" y="211576"/>
                      <a:pt x="157813" y="204286"/>
                      <a:pt x="142909" y="190419"/>
                    </a:cubicBezTo>
                    <a:lnTo>
                      <a:pt x="270158" y="993834"/>
                    </a:lnTo>
                    <a:lnTo>
                      <a:pt x="146152" y="993834"/>
                    </a:lnTo>
                    <a:lnTo>
                      <a:pt x="750" y="75802"/>
                    </a:lnTo>
                    <a:cubicBezTo>
                      <a:pt x="-4449" y="42974"/>
                      <a:pt x="17947" y="12148"/>
                      <a:pt x="50775" y="6949"/>
                    </a:cubicBezTo>
                    <a:lnTo>
                      <a:pt x="52868" y="6617"/>
                    </a:lnTo>
                    <a:cubicBezTo>
                      <a:pt x="82704" y="1892"/>
                      <a:pt x="110887" y="19962"/>
                      <a:pt x="118608" y="48277"/>
                    </a:cubicBezTo>
                    <a:cubicBezTo>
                      <a:pt x="134584" y="18793"/>
                      <a:pt x="164609" y="0"/>
                      <a:pt x="19870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grpSp>
        <p:grpSp>
          <p:nvGrpSpPr>
            <p:cNvPr id="21" name="Group 20">
              <a:extLst>
                <a:ext uri="{FF2B5EF4-FFF2-40B4-BE49-F238E27FC236}">
                  <a16:creationId xmlns:a16="http://schemas.microsoft.com/office/drawing/2014/main" id="{E038E5BD-FD77-47D0-867B-755250C4655D}"/>
                </a:ext>
              </a:extLst>
            </p:cNvPr>
            <p:cNvGrpSpPr/>
            <p:nvPr userDrawn="1"/>
          </p:nvGrpSpPr>
          <p:grpSpPr>
            <a:xfrm>
              <a:off x="1356995" y="244950"/>
              <a:ext cx="765126" cy="964518"/>
              <a:chOff x="6804248" y="2144238"/>
              <a:chExt cx="1305367" cy="1645545"/>
            </a:xfrm>
            <a:grpFill/>
          </p:grpSpPr>
          <p:sp>
            <p:nvSpPr>
              <p:cNvPr id="22" name="Oval 1">
                <a:extLst>
                  <a:ext uri="{FF2B5EF4-FFF2-40B4-BE49-F238E27FC236}">
                    <a16:creationId xmlns:a16="http://schemas.microsoft.com/office/drawing/2014/main" id="{CE071054-DE68-4EEC-9C32-479F3AC5A839}"/>
                  </a:ext>
                </a:extLst>
              </p:cNvPr>
              <p:cNvSpPr/>
              <p:nvPr/>
            </p:nvSpPr>
            <p:spPr>
              <a:xfrm flipH="1">
                <a:off x="7253541" y="3472481"/>
                <a:ext cx="406780" cy="72647"/>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23" name="Oval 1">
                <a:extLst>
                  <a:ext uri="{FF2B5EF4-FFF2-40B4-BE49-F238E27FC236}">
                    <a16:creationId xmlns:a16="http://schemas.microsoft.com/office/drawing/2014/main" id="{97FD0A8C-095E-4889-8E17-2F169A5C5AED}"/>
                  </a:ext>
                </a:extLst>
              </p:cNvPr>
              <p:cNvSpPr/>
              <p:nvPr/>
            </p:nvSpPr>
            <p:spPr>
              <a:xfrm flipH="1">
                <a:off x="7297125" y="3673561"/>
                <a:ext cx="319612" cy="116222"/>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24" name="Oval 1">
                <a:extLst>
                  <a:ext uri="{FF2B5EF4-FFF2-40B4-BE49-F238E27FC236}">
                    <a16:creationId xmlns:a16="http://schemas.microsoft.com/office/drawing/2014/main" id="{B5AA2E8E-879B-491C-A99E-CADE9D41C92C}"/>
                  </a:ext>
                </a:extLst>
              </p:cNvPr>
              <p:cNvSpPr/>
              <p:nvPr/>
            </p:nvSpPr>
            <p:spPr>
              <a:xfrm flipH="1">
                <a:off x="7268070" y="3573021"/>
                <a:ext cx="377724" cy="72648"/>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25" name="Oval 1">
                <a:extLst>
                  <a:ext uri="{FF2B5EF4-FFF2-40B4-BE49-F238E27FC236}">
                    <a16:creationId xmlns:a16="http://schemas.microsoft.com/office/drawing/2014/main" id="{A8CA4394-EBE4-464C-9A0C-1CB3EF2AD0F8}"/>
                  </a:ext>
                </a:extLst>
              </p:cNvPr>
              <p:cNvSpPr/>
              <p:nvPr/>
            </p:nvSpPr>
            <p:spPr>
              <a:xfrm flipH="1">
                <a:off x="7239014" y="3371941"/>
                <a:ext cx="435836" cy="72647"/>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26" name="Oval 1">
                <a:extLst>
                  <a:ext uri="{FF2B5EF4-FFF2-40B4-BE49-F238E27FC236}">
                    <a16:creationId xmlns:a16="http://schemas.microsoft.com/office/drawing/2014/main" id="{03D3766E-6E4C-4E7B-8444-93C433906C76}"/>
                  </a:ext>
                </a:extLst>
              </p:cNvPr>
              <p:cNvSpPr/>
              <p:nvPr/>
            </p:nvSpPr>
            <p:spPr>
              <a:xfrm flipH="1">
                <a:off x="6804248" y="2144238"/>
                <a:ext cx="1305367" cy="580151"/>
              </a:xfrm>
              <a:custGeom>
                <a:avLst/>
                <a:gdLst/>
                <a:ahLst/>
                <a:cxnLst/>
                <a:rect l="l" t="t" r="r" b="b"/>
                <a:pathLst>
                  <a:path w="2952328" h="1312117">
                    <a:moveTo>
                      <a:pt x="0" y="1083508"/>
                    </a:moveTo>
                    <a:lnTo>
                      <a:pt x="0" y="1312117"/>
                    </a:lnTo>
                    <a:lnTo>
                      <a:pt x="326584" y="1266395"/>
                    </a:lnTo>
                    <a:lnTo>
                      <a:pt x="326584" y="1129230"/>
                    </a:lnTo>
                    <a:close/>
                    <a:moveTo>
                      <a:pt x="2952328" y="1083508"/>
                    </a:moveTo>
                    <a:lnTo>
                      <a:pt x="2625744" y="1129230"/>
                    </a:lnTo>
                    <a:lnTo>
                      <a:pt x="2625744" y="1266395"/>
                    </a:lnTo>
                    <a:lnTo>
                      <a:pt x="2952328" y="1312117"/>
                    </a:lnTo>
                    <a:close/>
                    <a:moveTo>
                      <a:pt x="602354" y="225997"/>
                    </a:moveTo>
                    <a:lnTo>
                      <a:pt x="427229" y="372943"/>
                    </a:lnTo>
                    <a:lnTo>
                      <a:pt x="672178" y="593732"/>
                    </a:lnTo>
                    <a:lnTo>
                      <a:pt x="777253" y="505564"/>
                    </a:lnTo>
                    <a:close/>
                    <a:moveTo>
                      <a:pt x="2333760" y="225997"/>
                    </a:moveTo>
                    <a:lnTo>
                      <a:pt x="2158860" y="505564"/>
                    </a:lnTo>
                    <a:lnTo>
                      <a:pt x="2263935" y="593732"/>
                    </a:lnTo>
                    <a:lnTo>
                      <a:pt x="2508884" y="372943"/>
                    </a:lnTo>
                    <a:close/>
                    <a:moveTo>
                      <a:pt x="1614138" y="0"/>
                    </a:moveTo>
                    <a:lnTo>
                      <a:pt x="1385529" y="0"/>
                    </a:lnTo>
                    <a:lnTo>
                      <a:pt x="1431251" y="326584"/>
                    </a:lnTo>
                    <a:lnTo>
                      <a:pt x="1568416" y="32658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27" name="Oval 1">
                <a:extLst>
                  <a:ext uri="{FF2B5EF4-FFF2-40B4-BE49-F238E27FC236}">
                    <a16:creationId xmlns:a16="http://schemas.microsoft.com/office/drawing/2014/main" id="{198B9FBA-996D-4A14-ABE1-B536C25E3A3B}"/>
                  </a:ext>
                </a:extLst>
              </p:cNvPr>
              <p:cNvSpPr/>
              <p:nvPr/>
            </p:nvSpPr>
            <p:spPr>
              <a:xfrm flipH="1">
                <a:off x="7023065" y="2349405"/>
                <a:ext cx="867734" cy="957278"/>
              </a:xfrm>
              <a:custGeom>
                <a:avLst/>
                <a:gdLst/>
                <a:ahLst/>
                <a:cxnLst/>
                <a:rect l="l" t="t" r="r" b="b"/>
                <a:pathLst>
                  <a:path w="1962541" h="2165060">
                    <a:moveTo>
                      <a:pt x="983432" y="198538"/>
                    </a:moveTo>
                    <a:cubicBezTo>
                      <a:pt x="1424692" y="199056"/>
                      <a:pt x="1782226" y="556942"/>
                      <a:pt x="1782226" y="998335"/>
                    </a:cubicBezTo>
                    <a:cubicBezTo>
                      <a:pt x="1782226" y="1297141"/>
                      <a:pt x="1568968" y="1592048"/>
                      <a:pt x="1401058" y="1726777"/>
                    </a:cubicBezTo>
                    <a:cubicBezTo>
                      <a:pt x="1324499" y="1815355"/>
                      <a:pt x="1330568" y="1817170"/>
                      <a:pt x="1299456" y="1930538"/>
                    </a:cubicBezTo>
                    <a:cubicBezTo>
                      <a:pt x="1287062" y="2010030"/>
                      <a:pt x="1312171" y="2017975"/>
                      <a:pt x="1240941" y="2022107"/>
                    </a:cubicBezTo>
                    <a:lnTo>
                      <a:pt x="1199256" y="2021773"/>
                    </a:lnTo>
                    <a:lnTo>
                      <a:pt x="1196081" y="2038665"/>
                    </a:lnTo>
                    <a:lnTo>
                      <a:pt x="738881" y="2038665"/>
                    </a:lnTo>
                    <a:lnTo>
                      <a:pt x="735747" y="2021994"/>
                    </a:lnTo>
                    <a:lnTo>
                      <a:pt x="721599" y="2022107"/>
                    </a:lnTo>
                    <a:cubicBezTo>
                      <a:pt x="650369" y="2017975"/>
                      <a:pt x="675479" y="2010030"/>
                      <a:pt x="663084" y="1930538"/>
                    </a:cubicBezTo>
                    <a:cubicBezTo>
                      <a:pt x="631973" y="1817170"/>
                      <a:pt x="638043" y="1815355"/>
                      <a:pt x="561482" y="1726777"/>
                    </a:cubicBezTo>
                    <a:cubicBezTo>
                      <a:pt x="393573" y="1592048"/>
                      <a:pt x="180314" y="1297141"/>
                      <a:pt x="180314" y="998335"/>
                    </a:cubicBezTo>
                    <a:cubicBezTo>
                      <a:pt x="180314" y="556942"/>
                      <a:pt x="537849" y="199056"/>
                      <a:pt x="979110" y="198538"/>
                    </a:cubicBezTo>
                    <a:lnTo>
                      <a:pt x="979110" y="198736"/>
                    </a:lnTo>
                    <a:lnTo>
                      <a:pt x="981272" y="198569"/>
                    </a:lnTo>
                    <a:lnTo>
                      <a:pt x="983432" y="198736"/>
                    </a:lnTo>
                    <a:close/>
                    <a:moveTo>
                      <a:pt x="983110" y="0"/>
                    </a:moveTo>
                    <a:lnTo>
                      <a:pt x="981272" y="142"/>
                    </a:lnTo>
                    <a:lnTo>
                      <a:pt x="979432" y="0"/>
                    </a:lnTo>
                    <a:cubicBezTo>
                      <a:pt x="438507" y="0"/>
                      <a:pt x="0" y="438506"/>
                      <a:pt x="0" y="979431"/>
                    </a:cubicBezTo>
                    <a:cubicBezTo>
                      <a:pt x="0" y="1345477"/>
                      <a:pt x="261357" y="1706742"/>
                      <a:pt x="466993" y="1871641"/>
                    </a:cubicBezTo>
                    <a:cubicBezTo>
                      <a:pt x="528256" y="1942221"/>
                      <a:pt x="501219" y="1979308"/>
                      <a:pt x="514383" y="2071318"/>
                    </a:cubicBezTo>
                    <a:cubicBezTo>
                      <a:pt x="548609" y="2142347"/>
                      <a:pt x="579223" y="2165060"/>
                      <a:pt x="639719" y="2165060"/>
                    </a:cubicBezTo>
                    <a:lnTo>
                      <a:pt x="981272" y="2163837"/>
                    </a:lnTo>
                    <a:lnTo>
                      <a:pt x="1322821" y="2165060"/>
                    </a:lnTo>
                    <a:cubicBezTo>
                      <a:pt x="1383319" y="2165060"/>
                      <a:pt x="1413932" y="2142347"/>
                      <a:pt x="1448157" y="2071318"/>
                    </a:cubicBezTo>
                    <a:cubicBezTo>
                      <a:pt x="1461321" y="1979308"/>
                      <a:pt x="1434285" y="1942221"/>
                      <a:pt x="1495548" y="1871641"/>
                    </a:cubicBezTo>
                    <a:cubicBezTo>
                      <a:pt x="1701183" y="1706742"/>
                      <a:pt x="1962541" y="1345477"/>
                      <a:pt x="1962541" y="979431"/>
                    </a:cubicBezTo>
                    <a:cubicBezTo>
                      <a:pt x="1962541" y="438506"/>
                      <a:pt x="1524034" y="0"/>
                      <a:pt x="98311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28" name="Oval 1">
                <a:extLst>
                  <a:ext uri="{FF2B5EF4-FFF2-40B4-BE49-F238E27FC236}">
                    <a16:creationId xmlns:a16="http://schemas.microsoft.com/office/drawing/2014/main" id="{421498BD-FB34-4B84-B16A-EC7F512644B0}"/>
                  </a:ext>
                </a:extLst>
              </p:cNvPr>
              <p:cNvSpPr/>
              <p:nvPr/>
            </p:nvSpPr>
            <p:spPr>
              <a:xfrm>
                <a:off x="7295982" y="2781927"/>
                <a:ext cx="314505" cy="479278"/>
              </a:xfrm>
              <a:custGeom>
                <a:avLst/>
                <a:gdLst/>
                <a:ahLst/>
                <a:cxnLst/>
                <a:rect l="l" t="t" r="r" b="b"/>
                <a:pathLst>
                  <a:path w="652160" h="993834">
                    <a:moveTo>
                      <a:pt x="198701" y="0"/>
                    </a:moveTo>
                    <a:cubicBezTo>
                      <a:pt x="224613" y="0"/>
                      <a:pt x="248174" y="10856"/>
                      <a:pt x="265274" y="29005"/>
                    </a:cubicBezTo>
                    <a:cubicBezTo>
                      <a:pt x="282373" y="10856"/>
                      <a:pt x="305935" y="0"/>
                      <a:pt x="331846" y="0"/>
                    </a:cubicBezTo>
                    <a:cubicBezTo>
                      <a:pt x="357757" y="0"/>
                      <a:pt x="381319" y="10856"/>
                      <a:pt x="398419" y="29005"/>
                    </a:cubicBezTo>
                    <a:cubicBezTo>
                      <a:pt x="415518" y="10856"/>
                      <a:pt x="439080" y="0"/>
                      <a:pt x="464991" y="0"/>
                    </a:cubicBezTo>
                    <a:cubicBezTo>
                      <a:pt x="493781" y="0"/>
                      <a:pt x="519672" y="13403"/>
                      <a:pt x="536964" y="35278"/>
                    </a:cubicBezTo>
                    <a:cubicBezTo>
                      <a:pt x="547749" y="12292"/>
                      <a:pt x="572873" y="-1398"/>
                      <a:pt x="599292" y="2787"/>
                    </a:cubicBezTo>
                    <a:lnTo>
                      <a:pt x="601385" y="3119"/>
                    </a:lnTo>
                    <a:cubicBezTo>
                      <a:pt x="634213" y="8318"/>
                      <a:pt x="656609" y="39145"/>
                      <a:pt x="651411" y="71971"/>
                    </a:cubicBezTo>
                    <a:lnTo>
                      <a:pt x="505401" y="993834"/>
                    </a:lnTo>
                    <a:lnTo>
                      <a:pt x="381396" y="993834"/>
                    </a:lnTo>
                    <a:lnTo>
                      <a:pt x="507063" y="200404"/>
                    </a:lnTo>
                    <a:cubicBezTo>
                      <a:pt x="494607" y="207834"/>
                      <a:pt x="480204" y="211576"/>
                      <a:pt x="464991" y="211576"/>
                    </a:cubicBezTo>
                    <a:cubicBezTo>
                      <a:pt x="439080" y="211576"/>
                      <a:pt x="415518" y="200720"/>
                      <a:pt x="398419" y="182571"/>
                    </a:cubicBezTo>
                    <a:cubicBezTo>
                      <a:pt x="381319" y="200720"/>
                      <a:pt x="357757" y="211576"/>
                      <a:pt x="331846" y="211576"/>
                    </a:cubicBezTo>
                    <a:cubicBezTo>
                      <a:pt x="305935" y="211576"/>
                      <a:pt x="282373" y="200720"/>
                      <a:pt x="265274" y="182571"/>
                    </a:cubicBezTo>
                    <a:cubicBezTo>
                      <a:pt x="248174" y="200720"/>
                      <a:pt x="224613" y="211576"/>
                      <a:pt x="198701" y="211576"/>
                    </a:cubicBezTo>
                    <a:cubicBezTo>
                      <a:pt x="177469" y="211576"/>
                      <a:pt x="157813" y="204286"/>
                      <a:pt x="142909" y="190419"/>
                    </a:cubicBezTo>
                    <a:lnTo>
                      <a:pt x="270158" y="993834"/>
                    </a:lnTo>
                    <a:lnTo>
                      <a:pt x="146152" y="993834"/>
                    </a:lnTo>
                    <a:lnTo>
                      <a:pt x="750" y="75802"/>
                    </a:lnTo>
                    <a:cubicBezTo>
                      <a:pt x="-4449" y="42974"/>
                      <a:pt x="17947" y="12148"/>
                      <a:pt x="50775" y="6949"/>
                    </a:cubicBezTo>
                    <a:lnTo>
                      <a:pt x="52868" y="6617"/>
                    </a:lnTo>
                    <a:cubicBezTo>
                      <a:pt x="82704" y="1892"/>
                      <a:pt x="110887" y="19962"/>
                      <a:pt x="118608" y="48277"/>
                    </a:cubicBezTo>
                    <a:cubicBezTo>
                      <a:pt x="134584" y="18793"/>
                      <a:pt x="164609" y="0"/>
                      <a:pt x="19870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grpSp>
        <p:grpSp>
          <p:nvGrpSpPr>
            <p:cNvPr id="29" name="Group 28">
              <a:extLst>
                <a:ext uri="{FF2B5EF4-FFF2-40B4-BE49-F238E27FC236}">
                  <a16:creationId xmlns:a16="http://schemas.microsoft.com/office/drawing/2014/main" id="{3A20C5DF-8AB4-4B2D-97DE-4633EE466B9E}"/>
                </a:ext>
              </a:extLst>
            </p:cNvPr>
            <p:cNvGrpSpPr/>
            <p:nvPr userDrawn="1"/>
          </p:nvGrpSpPr>
          <p:grpSpPr>
            <a:xfrm>
              <a:off x="2445950" y="244950"/>
              <a:ext cx="765126" cy="964518"/>
              <a:chOff x="6804248" y="2144238"/>
              <a:chExt cx="1305367" cy="1645545"/>
            </a:xfrm>
            <a:grpFill/>
          </p:grpSpPr>
          <p:sp>
            <p:nvSpPr>
              <p:cNvPr id="30" name="Oval 1">
                <a:extLst>
                  <a:ext uri="{FF2B5EF4-FFF2-40B4-BE49-F238E27FC236}">
                    <a16:creationId xmlns:a16="http://schemas.microsoft.com/office/drawing/2014/main" id="{6B84BF65-01DE-444D-B530-612D994EAFCC}"/>
                  </a:ext>
                </a:extLst>
              </p:cNvPr>
              <p:cNvSpPr/>
              <p:nvPr/>
            </p:nvSpPr>
            <p:spPr>
              <a:xfrm flipH="1">
                <a:off x="7253541" y="3472481"/>
                <a:ext cx="406780" cy="72647"/>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31" name="Oval 1">
                <a:extLst>
                  <a:ext uri="{FF2B5EF4-FFF2-40B4-BE49-F238E27FC236}">
                    <a16:creationId xmlns:a16="http://schemas.microsoft.com/office/drawing/2014/main" id="{6DDF4C6F-D2A5-4C9D-8F35-B79C4FAD40C6}"/>
                  </a:ext>
                </a:extLst>
              </p:cNvPr>
              <p:cNvSpPr/>
              <p:nvPr/>
            </p:nvSpPr>
            <p:spPr>
              <a:xfrm flipH="1">
                <a:off x="7297125" y="3673561"/>
                <a:ext cx="319612" cy="116222"/>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32" name="Oval 1">
                <a:extLst>
                  <a:ext uri="{FF2B5EF4-FFF2-40B4-BE49-F238E27FC236}">
                    <a16:creationId xmlns:a16="http://schemas.microsoft.com/office/drawing/2014/main" id="{ACA35109-5140-4C6C-88C5-13F64F69A0DA}"/>
                  </a:ext>
                </a:extLst>
              </p:cNvPr>
              <p:cNvSpPr/>
              <p:nvPr/>
            </p:nvSpPr>
            <p:spPr>
              <a:xfrm flipH="1">
                <a:off x="7268070" y="3573021"/>
                <a:ext cx="377724" cy="72648"/>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33" name="Oval 1">
                <a:extLst>
                  <a:ext uri="{FF2B5EF4-FFF2-40B4-BE49-F238E27FC236}">
                    <a16:creationId xmlns:a16="http://schemas.microsoft.com/office/drawing/2014/main" id="{18D9B9DB-CC19-4100-A75C-8F348A864BE5}"/>
                  </a:ext>
                </a:extLst>
              </p:cNvPr>
              <p:cNvSpPr/>
              <p:nvPr/>
            </p:nvSpPr>
            <p:spPr>
              <a:xfrm flipH="1">
                <a:off x="7239014" y="3371941"/>
                <a:ext cx="435836" cy="72647"/>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34" name="Oval 1">
                <a:extLst>
                  <a:ext uri="{FF2B5EF4-FFF2-40B4-BE49-F238E27FC236}">
                    <a16:creationId xmlns:a16="http://schemas.microsoft.com/office/drawing/2014/main" id="{5FF4363E-399F-46BE-8A6D-15F299A88E16}"/>
                  </a:ext>
                </a:extLst>
              </p:cNvPr>
              <p:cNvSpPr/>
              <p:nvPr/>
            </p:nvSpPr>
            <p:spPr>
              <a:xfrm flipH="1">
                <a:off x="6804248" y="2144238"/>
                <a:ext cx="1305367" cy="580151"/>
              </a:xfrm>
              <a:custGeom>
                <a:avLst/>
                <a:gdLst/>
                <a:ahLst/>
                <a:cxnLst/>
                <a:rect l="l" t="t" r="r" b="b"/>
                <a:pathLst>
                  <a:path w="2952328" h="1312117">
                    <a:moveTo>
                      <a:pt x="0" y="1083508"/>
                    </a:moveTo>
                    <a:lnTo>
                      <a:pt x="0" y="1312117"/>
                    </a:lnTo>
                    <a:lnTo>
                      <a:pt x="326584" y="1266395"/>
                    </a:lnTo>
                    <a:lnTo>
                      <a:pt x="326584" y="1129230"/>
                    </a:lnTo>
                    <a:close/>
                    <a:moveTo>
                      <a:pt x="2952328" y="1083508"/>
                    </a:moveTo>
                    <a:lnTo>
                      <a:pt x="2625744" y="1129230"/>
                    </a:lnTo>
                    <a:lnTo>
                      <a:pt x="2625744" y="1266395"/>
                    </a:lnTo>
                    <a:lnTo>
                      <a:pt x="2952328" y="1312117"/>
                    </a:lnTo>
                    <a:close/>
                    <a:moveTo>
                      <a:pt x="602354" y="225997"/>
                    </a:moveTo>
                    <a:lnTo>
                      <a:pt x="427229" y="372943"/>
                    </a:lnTo>
                    <a:lnTo>
                      <a:pt x="672178" y="593732"/>
                    </a:lnTo>
                    <a:lnTo>
                      <a:pt x="777253" y="505564"/>
                    </a:lnTo>
                    <a:close/>
                    <a:moveTo>
                      <a:pt x="2333760" y="225997"/>
                    </a:moveTo>
                    <a:lnTo>
                      <a:pt x="2158860" y="505564"/>
                    </a:lnTo>
                    <a:lnTo>
                      <a:pt x="2263935" y="593732"/>
                    </a:lnTo>
                    <a:lnTo>
                      <a:pt x="2508884" y="372943"/>
                    </a:lnTo>
                    <a:close/>
                    <a:moveTo>
                      <a:pt x="1614138" y="0"/>
                    </a:moveTo>
                    <a:lnTo>
                      <a:pt x="1385529" y="0"/>
                    </a:lnTo>
                    <a:lnTo>
                      <a:pt x="1431251" y="326584"/>
                    </a:lnTo>
                    <a:lnTo>
                      <a:pt x="1568416" y="32658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35" name="Oval 1">
                <a:extLst>
                  <a:ext uri="{FF2B5EF4-FFF2-40B4-BE49-F238E27FC236}">
                    <a16:creationId xmlns:a16="http://schemas.microsoft.com/office/drawing/2014/main" id="{AE02F958-2DD1-4756-ACDD-0D259DDFA279}"/>
                  </a:ext>
                </a:extLst>
              </p:cNvPr>
              <p:cNvSpPr/>
              <p:nvPr/>
            </p:nvSpPr>
            <p:spPr>
              <a:xfrm flipH="1">
                <a:off x="7023065" y="2349405"/>
                <a:ext cx="867734" cy="957278"/>
              </a:xfrm>
              <a:custGeom>
                <a:avLst/>
                <a:gdLst/>
                <a:ahLst/>
                <a:cxnLst/>
                <a:rect l="l" t="t" r="r" b="b"/>
                <a:pathLst>
                  <a:path w="1962541" h="2165060">
                    <a:moveTo>
                      <a:pt x="983432" y="198538"/>
                    </a:moveTo>
                    <a:cubicBezTo>
                      <a:pt x="1424692" y="199056"/>
                      <a:pt x="1782226" y="556942"/>
                      <a:pt x="1782226" y="998335"/>
                    </a:cubicBezTo>
                    <a:cubicBezTo>
                      <a:pt x="1782226" y="1297141"/>
                      <a:pt x="1568968" y="1592048"/>
                      <a:pt x="1401058" y="1726777"/>
                    </a:cubicBezTo>
                    <a:cubicBezTo>
                      <a:pt x="1324499" y="1815355"/>
                      <a:pt x="1330568" y="1817170"/>
                      <a:pt x="1299456" y="1930538"/>
                    </a:cubicBezTo>
                    <a:cubicBezTo>
                      <a:pt x="1287062" y="2010030"/>
                      <a:pt x="1312171" y="2017975"/>
                      <a:pt x="1240941" y="2022107"/>
                    </a:cubicBezTo>
                    <a:lnTo>
                      <a:pt x="1199256" y="2021773"/>
                    </a:lnTo>
                    <a:lnTo>
                      <a:pt x="1196081" y="2038665"/>
                    </a:lnTo>
                    <a:lnTo>
                      <a:pt x="738881" y="2038665"/>
                    </a:lnTo>
                    <a:lnTo>
                      <a:pt x="735747" y="2021994"/>
                    </a:lnTo>
                    <a:lnTo>
                      <a:pt x="721599" y="2022107"/>
                    </a:lnTo>
                    <a:cubicBezTo>
                      <a:pt x="650369" y="2017975"/>
                      <a:pt x="675479" y="2010030"/>
                      <a:pt x="663084" y="1930538"/>
                    </a:cubicBezTo>
                    <a:cubicBezTo>
                      <a:pt x="631973" y="1817170"/>
                      <a:pt x="638043" y="1815355"/>
                      <a:pt x="561482" y="1726777"/>
                    </a:cubicBezTo>
                    <a:cubicBezTo>
                      <a:pt x="393573" y="1592048"/>
                      <a:pt x="180314" y="1297141"/>
                      <a:pt x="180314" y="998335"/>
                    </a:cubicBezTo>
                    <a:cubicBezTo>
                      <a:pt x="180314" y="556942"/>
                      <a:pt x="537849" y="199056"/>
                      <a:pt x="979110" y="198538"/>
                    </a:cubicBezTo>
                    <a:lnTo>
                      <a:pt x="979110" y="198736"/>
                    </a:lnTo>
                    <a:lnTo>
                      <a:pt x="981272" y="198569"/>
                    </a:lnTo>
                    <a:lnTo>
                      <a:pt x="983432" y="198736"/>
                    </a:lnTo>
                    <a:close/>
                    <a:moveTo>
                      <a:pt x="983110" y="0"/>
                    </a:moveTo>
                    <a:lnTo>
                      <a:pt x="981272" y="142"/>
                    </a:lnTo>
                    <a:lnTo>
                      <a:pt x="979432" y="0"/>
                    </a:lnTo>
                    <a:cubicBezTo>
                      <a:pt x="438507" y="0"/>
                      <a:pt x="0" y="438506"/>
                      <a:pt x="0" y="979431"/>
                    </a:cubicBezTo>
                    <a:cubicBezTo>
                      <a:pt x="0" y="1345477"/>
                      <a:pt x="261357" y="1706742"/>
                      <a:pt x="466993" y="1871641"/>
                    </a:cubicBezTo>
                    <a:cubicBezTo>
                      <a:pt x="528256" y="1942221"/>
                      <a:pt x="501219" y="1979308"/>
                      <a:pt x="514383" y="2071318"/>
                    </a:cubicBezTo>
                    <a:cubicBezTo>
                      <a:pt x="548609" y="2142347"/>
                      <a:pt x="579223" y="2165060"/>
                      <a:pt x="639719" y="2165060"/>
                    </a:cubicBezTo>
                    <a:lnTo>
                      <a:pt x="981272" y="2163837"/>
                    </a:lnTo>
                    <a:lnTo>
                      <a:pt x="1322821" y="2165060"/>
                    </a:lnTo>
                    <a:cubicBezTo>
                      <a:pt x="1383319" y="2165060"/>
                      <a:pt x="1413932" y="2142347"/>
                      <a:pt x="1448157" y="2071318"/>
                    </a:cubicBezTo>
                    <a:cubicBezTo>
                      <a:pt x="1461321" y="1979308"/>
                      <a:pt x="1434285" y="1942221"/>
                      <a:pt x="1495548" y="1871641"/>
                    </a:cubicBezTo>
                    <a:cubicBezTo>
                      <a:pt x="1701183" y="1706742"/>
                      <a:pt x="1962541" y="1345477"/>
                      <a:pt x="1962541" y="979431"/>
                    </a:cubicBezTo>
                    <a:cubicBezTo>
                      <a:pt x="1962541" y="438506"/>
                      <a:pt x="1524034" y="0"/>
                      <a:pt x="98311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36" name="Oval 1">
                <a:extLst>
                  <a:ext uri="{FF2B5EF4-FFF2-40B4-BE49-F238E27FC236}">
                    <a16:creationId xmlns:a16="http://schemas.microsoft.com/office/drawing/2014/main" id="{765077BA-2A48-4550-A0A9-E60CC024375E}"/>
                  </a:ext>
                </a:extLst>
              </p:cNvPr>
              <p:cNvSpPr/>
              <p:nvPr/>
            </p:nvSpPr>
            <p:spPr>
              <a:xfrm>
                <a:off x="7295982" y="2781927"/>
                <a:ext cx="314505" cy="479278"/>
              </a:xfrm>
              <a:custGeom>
                <a:avLst/>
                <a:gdLst/>
                <a:ahLst/>
                <a:cxnLst/>
                <a:rect l="l" t="t" r="r" b="b"/>
                <a:pathLst>
                  <a:path w="652160" h="993834">
                    <a:moveTo>
                      <a:pt x="198701" y="0"/>
                    </a:moveTo>
                    <a:cubicBezTo>
                      <a:pt x="224613" y="0"/>
                      <a:pt x="248174" y="10856"/>
                      <a:pt x="265274" y="29005"/>
                    </a:cubicBezTo>
                    <a:cubicBezTo>
                      <a:pt x="282373" y="10856"/>
                      <a:pt x="305935" y="0"/>
                      <a:pt x="331846" y="0"/>
                    </a:cubicBezTo>
                    <a:cubicBezTo>
                      <a:pt x="357757" y="0"/>
                      <a:pt x="381319" y="10856"/>
                      <a:pt x="398419" y="29005"/>
                    </a:cubicBezTo>
                    <a:cubicBezTo>
                      <a:pt x="415518" y="10856"/>
                      <a:pt x="439080" y="0"/>
                      <a:pt x="464991" y="0"/>
                    </a:cubicBezTo>
                    <a:cubicBezTo>
                      <a:pt x="493781" y="0"/>
                      <a:pt x="519672" y="13403"/>
                      <a:pt x="536964" y="35278"/>
                    </a:cubicBezTo>
                    <a:cubicBezTo>
                      <a:pt x="547749" y="12292"/>
                      <a:pt x="572873" y="-1398"/>
                      <a:pt x="599292" y="2787"/>
                    </a:cubicBezTo>
                    <a:lnTo>
                      <a:pt x="601385" y="3119"/>
                    </a:lnTo>
                    <a:cubicBezTo>
                      <a:pt x="634213" y="8318"/>
                      <a:pt x="656609" y="39145"/>
                      <a:pt x="651411" y="71971"/>
                    </a:cubicBezTo>
                    <a:lnTo>
                      <a:pt x="505401" y="993834"/>
                    </a:lnTo>
                    <a:lnTo>
                      <a:pt x="381396" y="993834"/>
                    </a:lnTo>
                    <a:lnTo>
                      <a:pt x="507063" y="200404"/>
                    </a:lnTo>
                    <a:cubicBezTo>
                      <a:pt x="494607" y="207834"/>
                      <a:pt x="480204" y="211576"/>
                      <a:pt x="464991" y="211576"/>
                    </a:cubicBezTo>
                    <a:cubicBezTo>
                      <a:pt x="439080" y="211576"/>
                      <a:pt x="415518" y="200720"/>
                      <a:pt x="398419" y="182571"/>
                    </a:cubicBezTo>
                    <a:cubicBezTo>
                      <a:pt x="381319" y="200720"/>
                      <a:pt x="357757" y="211576"/>
                      <a:pt x="331846" y="211576"/>
                    </a:cubicBezTo>
                    <a:cubicBezTo>
                      <a:pt x="305935" y="211576"/>
                      <a:pt x="282373" y="200720"/>
                      <a:pt x="265274" y="182571"/>
                    </a:cubicBezTo>
                    <a:cubicBezTo>
                      <a:pt x="248174" y="200720"/>
                      <a:pt x="224613" y="211576"/>
                      <a:pt x="198701" y="211576"/>
                    </a:cubicBezTo>
                    <a:cubicBezTo>
                      <a:pt x="177469" y="211576"/>
                      <a:pt x="157813" y="204286"/>
                      <a:pt x="142909" y="190419"/>
                    </a:cubicBezTo>
                    <a:lnTo>
                      <a:pt x="270158" y="993834"/>
                    </a:lnTo>
                    <a:lnTo>
                      <a:pt x="146152" y="993834"/>
                    </a:lnTo>
                    <a:lnTo>
                      <a:pt x="750" y="75802"/>
                    </a:lnTo>
                    <a:cubicBezTo>
                      <a:pt x="-4449" y="42974"/>
                      <a:pt x="17947" y="12148"/>
                      <a:pt x="50775" y="6949"/>
                    </a:cubicBezTo>
                    <a:lnTo>
                      <a:pt x="52868" y="6617"/>
                    </a:lnTo>
                    <a:cubicBezTo>
                      <a:pt x="82704" y="1892"/>
                      <a:pt x="110887" y="19962"/>
                      <a:pt x="118608" y="48277"/>
                    </a:cubicBezTo>
                    <a:cubicBezTo>
                      <a:pt x="134584" y="18793"/>
                      <a:pt x="164609" y="0"/>
                      <a:pt x="19870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grpSp>
        <p:grpSp>
          <p:nvGrpSpPr>
            <p:cNvPr id="37" name="Group 36">
              <a:extLst>
                <a:ext uri="{FF2B5EF4-FFF2-40B4-BE49-F238E27FC236}">
                  <a16:creationId xmlns:a16="http://schemas.microsoft.com/office/drawing/2014/main" id="{4F04C841-01B9-460D-AFD8-B51B9D6F9652}"/>
                </a:ext>
              </a:extLst>
            </p:cNvPr>
            <p:cNvGrpSpPr/>
            <p:nvPr userDrawn="1"/>
          </p:nvGrpSpPr>
          <p:grpSpPr>
            <a:xfrm>
              <a:off x="3534905" y="244950"/>
              <a:ext cx="765126" cy="964518"/>
              <a:chOff x="6804248" y="2144238"/>
              <a:chExt cx="1305367" cy="1645545"/>
            </a:xfrm>
            <a:grpFill/>
          </p:grpSpPr>
          <p:sp>
            <p:nvSpPr>
              <p:cNvPr id="38" name="Oval 1">
                <a:extLst>
                  <a:ext uri="{FF2B5EF4-FFF2-40B4-BE49-F238E27FC236}">
                    <a16:creationId xmlns:a16="http://schemas.microsoft.com/office/drawing/2014/main" id="{53A5E8AF-5E7D-4E45-AA3C-8C785E54DBA3}"/>
                  </a:ext>
                </a:extLst>
              </p:cNvPr>
              <p:cNvSpPr/>
              <p:nvPr/>
            </p:nvSpPr>
            <p:spPr>
              <a:xfrm flipH="1">
                <a:off x="7253541" y="3472481"/>
                <a:ext cx="406780" cy="72647"/>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39" name="Oval 1">
                <a:extLst>
                  <a:ext uri="{FF2B5EF4-FFF2-40B4-BE49-F238E27FC236}">
                    <a16:creationId xmlns:a16="http://schemas.microsoft.com/office/drawing/2014/main" id="{68CFA90B-1EC3-4D1F-8B64-952BDBEE50EA}"/>
                  </a:ext>
                </a:extLst>
              </p:cNvPr>
              <p:cNvSpPr/>
              <p:nvPr/>
            </p:nvSpPr>
            <p:spPr>
              <a:xfrm flipH="1">
                <a:off x="7297125" y="3673561"/>
                <a:ext cx="319612" cy="116222"/>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40" name="Oval 1">
                <a:extLst>
                  <a:ext uri="{FF2B5EF4-FFF2-40B4-BE49-F238E27FC236}">
                    <a16:creationId xmlns:a16="http://schemas.microsoft.com/office/drawing/2014/main" id="{C92F1F6D-B4C0-40FD-BB58-D6CFC7396260}"/>
                  </a:ext>
                </a:extLst>
              </p:cNvPr>
              <p:cNvSpPr/>
              <p:nvPr/>
            </p:nvSpPr>
            <p:spPr>
              <a:xfrm flipH="1">
                <a:off x="7268070" y="3573021"/>
                <a:ext cx="377724" cy="72648"/>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41" name="Oval 1">
                <a:extLst>
                  <a:ext uri="{FF2B5EF4-FFF2-40B4-BE49-F238E27FC236}">
                    <a16:creationId xmlns:a16="http://schemas.microsoft.com/office/drawing/2014/main" id="{DC75D0C4-35B0-4655-A9D3-3E3D383F12A9}"/>
                  </a:ext>
                </a:extLst>
              </p:cNvPr>
              <p:cNvSpPr/>
              <p:nvPr/>
            </p:nvSpPr>
            <p:spPr>
              <a:xfrm flipH="1">
                <a:off x="7239014" y="3371941"/>
                <a:ext cx="435836" cy="72647"/>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42" name="Oval 1">
                <a:extLst>
                  <a:ext uri="{FF2B5EF4-FFF2-40B4-BE49-F238E27FC236}">
                    <a16:creationId xmlns:a16="http://schemas.microsoft.com/office/drawing/2014/main" id="{18815E51-28DD-4A37-B66A-E2B556DEBF92}"/>
                  </a:ext>
                </a:extLst>
              </p:cNvPr>
              <p:cNvSpPr/>
              <p:nvPr/>
            </p:nvSpPr>
            <p:spPr>
              <a:xfrm flipH="1">
                <a:off x="6804248" y="2144238"/>
                <a:ext cx="1305367" cy="580151"/>
              </a:xfrm>
              <a:custGeom>
                <a:avLst/>
                <a:gdLst/>
                <a:ahLst/>
                <a:cxnLst/>
                <a:rect l="l" t="t" r="r" b="b"/>
                <a:pathLst>
                  <a:path w="2952328" h="1312117">
                    <a:moveTo>
                      <a:pt x="0" y="1083508"/>
                    </a:moveTo>
                    <a:lnTo>
                      <a:pt x="0" y="1312117"/>
                    </a:lnTo>
                    <a:lnTo>
                      <a:pt x="326584" y="1266395"/>
                    </a:lnTo>
                    <a:lnTo>
                      <a:pt x="326584" y="1129230"/>
                    </a:lnTo>
                    <a:close/>
                    <a:moveTo>
                      <a:pt x="2952328" y="1083508"/>
                    </a:moveTo>
                    <a:lnTo>
                      <a:pt x="2625744" y="1129230"/>
                    </a:lnTo>
                    <a:lnTo>
                      <a:pt x="2625744" y="1266395"/>
                    </a:lnTo>
                    <a:lnTo>
                      <a:pt x="2952328" y="1312117"/>
                    </a:lnTo>
                    <a:close/>
                    <a:moveTo>
                      <a:pt x="602354" y="225997"/>
                    </a:moveTo>
                    <a:lnTo>
                      <a:pt x="427229" y="372943"/>
                    </a:lnTo>
                    <a:lnTo>
                      <a:pt x="672178" y="593732"/>
                    </a:lnTo>
                    <a:lnTo>
                      <a:pt x="777253" y="505564"/>
                    </a:lnTo>
                    <a:close/>
                    <a:moveTo>
                      <a:pt x="2333760" y="225997"/>
                    </a:moveTo>
                    <a:lnTo>
                      <a:pt x="2158860" y="505564"/>
                    </a:lnTo>
                    <a:lnTo>
                      <a:pt x="2263935" y="593732"/>
                    </a:lnTo>
                    <a:lnTo>
                      <a:pt x="2508884" y="372943"/>
                    </a:lnTo>
                    <a:close/>
                    <a:moveTo>
                      <a:pt x="1614138" y="0"/>
                    </a:moveTo>
                    <a:lnTo>
                      <a:pt x="1385529" y="0"/>
                    </a:lnTo>
                    <a:lnTo>
                      <a:pt x="1431251" y="326584"/>
                    </a:lnTo>
                    <a:lnTo>
                      <a:pt x="1568416" y="32658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43" name="Oval 1">
                <a:extLst>
                  <a:ext uri="{FF2B5EF4-FFF2-40B4-BE49-F238E27FC236}">
                    <a16:creationId xmlns:a16="http://schemas.microsoft.com/office/drawing/2014/main" id="{581385F5-0C18-4F07-86F9-3B39D118C113}"/>
                  </a:ext>
                </a:extLst>
              </p:cNvPr>
              <p:cNvSpPr/>
              <p:nvPr/>
            </p:nvSpPr>
            <p:spPr>
              <a:xfrm flipH="1">
                <a:off x="7023065" y="2349405"/>
                <a:ext cx="867734" cy="957278"/>
              </a:xfrm>
              <a:custGeom>
                <a:avLst/>
                <a:gdLst/>
                <a:ahLst/>
                <a:cxnLst/>
                <a:rect l="l" t="t" r="r" b="b"/>
                <a:pathLst>
                  <a:path w="1962541" h="2165060">
                    <a:moveTo>
                      <a:pt x="983432" y="198538"/>
                    </a:moveTo>
                    <a:cubicBezTo>
                      <a:pt x="1424692" y="199056"/>
                      <a:pt x="1782226" y="556942"/>
                      <a:pt x="1782226" y="998335"/>
                    </a:cubicBezTo>
                    <a:cubicBezTo>
                      <a:pt x="1782226" y="1297141"/>
                      <a:pt x="1568968" y="1592048"/>
                      <a:pt x="1401058" y="1726777"/>
                    </a:cubicBezTo>
                    <a:cubicBezTo>
                      <a:pt x="1324499" y="1815355"/>
                      <a:pt x="1330568" y="1817170"/>
                      <a:pt x="1299456" y="1930538"/>
                    </a:cubicBezTo>
                    <a:cubicBezTo>
                      <a:pt x="1287062" y="2010030"/>
                      <a:pt x="1312171" y="2017975"/>
                      <a:pt x="1240941" y="2022107"/>
                    </a:cubicBezTo>
                    <a:lnTo>
                      <a:pt x="1199256" y="2021773"/>
                    </a:lnTo>
                    <a:lnTo>
                      <a:pt x="1196081" y="2038665"/>
                    </a:lnTo>
                    <a:lnTo>
                      <a:pt x="738881" y="2038665"/>
                    </a:lnTo>
                    <a:lnTo>
                      <a:pt x="735747" y="2021994"/>
                    </a:lnTo>
                    <a:lnTo>
                      <a:pt x="721599" y="2022107"/>
                    </a:lnTo>
                    <a:cubicBezTo>
                      <a:pt x="650369" y="2017975"/>
                      <a:pt x="675479" y="2010030"/>
                      <a:pt x="663084" y="1930538"/>
                    </a:cubicBezTo>
                    <a:cubicBezTo>
                      <a:pt x="631973" y="1817170"/>
                      <a:pt x="638043" y="1815355"/>
                      <a:pt x="561482" y="1726777"/>
                    </a:cubicBezTo>
                    <a:cubicBezTo>
                      <a:pt x="393573" y="1592048"/>
                      <a:pt x="180314" y="1297141"/>
                      <a:pt x="180314" y="998335"/>
                    </a:cubicBezTo>
                    <a:cubicBezTo>
                      <a:pt x="180314" y="556942"/>
                      <a:pt x="537849" y="199056"/>
                      <a:pt x="979110" y="198538"/>
                    </a:cubicBezTo>
                    <a:lnTo>
                      <a:pt x="979110" y="198736"/>
                    </a:lnTo>
                    <a:lnTo>
                      <a:pt x="981272" y="198569"/>
                    </a:lnTo>
                    <a:lnTo>
                      <a:pt x="983432" y="198736"/>
                    </a:lnTo>
                    <a:close/>
                    <a:moveTo>
                      <a:pt x="983110" y="0"/>
                    </a:moveTo>
                    <a:lnTo>
                      <a:pt x="981272" y="142"/>
                    </a:lnTo>
                    <a:lnTo>
                      <a:pt x="979432" y="0"/>
                    </a:lnTo>
                    <a:cubicBezTo>
                      <a:pt x="438507" y="0"/>
                      <a:pt x="0" y="438506"/>
                      <a:pt x="0" y="979431"/>
                    </a:cubicBezTo>
                    <a:cubicBezTo>
                      <a:pt x="0" y="1345477"/>
                      <a:pt x="261357" y="1706742"/>
                      <a:pt x="466993" y="1871641"/>
                    </a:cubicBezTo>
                    <a:cubicBezTo>
                      <a:pt x="528256" y="1942221"/>
                      <a:pt x="501219" y="1979308"/>
                      <a:pt x="514383" y="2071318"/>
                    </a:cubicBezTo>
                    <a:cubicBezTo>
                      <a:pt x="548609" y="2142347"/>
                      <a:pt x="579223" y="2165060"/>
                      <a:pt x="639719" y="2165060"/>
                    </a:cubicBezTo>
                    <a:lnTo>
                      <a:pt x="981272" y="2163837"/>
                    </a:lnTo>
                    <a:lnTo>
                      <a:pt x="1322821" y="2165060"/>
                    </a:lnTo>
                    <a:cubicBezTo>
                      <a:pt x="1383319" y="2165060"/>
                      <a:pt x="1413932" y="2142347"/>
                      <a:pt x="1448157" y="2071318"/>
                    </a:cubicBezTo>
                    <a:cubicBezTo>
                      <a:pt x="1461321" y="1979308"/>
                      <a:pt x="1434285" y="1942221"/>
                      <a:pt x="1495548" y="1871641"/>
                    </a:cubicBezTo>
                    <a:cubicBezTo>
                      <a:pt x="1701183" y="1706742"/>
                      <a:pt x="1962541" y="1345477"/>
                      <a:pt x="1962541" y="979431"/>
                    </a:cubicBezTo>
                    <a:cubicBezTo>
                      <a:pt x="1962541" y="438506"/>
                      <a:pt x="1524034" y="0"/>
                      <a:pt x="98311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44" name="Oval 1">
                <a:extLst>
                  <a:ext uri="{FF2B5EF4-FFF2-40B4-BE49-F238E27FC236}">
                    <a16:creationId xmlns:a16="http://schemas.microsoft.com/office/drawing/2014/main" id="{3C9486CE-A940-433A-B8A0-0C3EFF96783D}"/>
                  </a:ext>
                </a:extLst>
              </p:cNvPr>
              <p:cNvSpPr/>
              <p:nvPr/>
            </p:nvSpPr>
            <p:spPr>
              <a:xfrm>
                <a:off x="7295982" y="2781927"/>
                <a:ext cx="314505" cy="479278"/>
              </a:xfrm>
              <a:custGeom>
                <a:avLst/>
                <a:gdLst/>
                <a:ahLst/>
                <a:cxnLst/>
                <a:rect l="l" t="t" r="r" b="b"/>
                <a:pathLst>
                  <a:path w="652160" h="993834">
                    <a:moveTo>
                      <a:pt x="198701" y="0"/>
                    </a:moveTo>
                    <a:cubicBezTo>
                      <a:pt x="224613" y="0"/>
                      <a:pt x="248174" y="10856"/>
                      <a:pt x="265274" y="29005"/>
                    </a:cubicBezTo>
                    <a:cubicBezTo>
                      <a:pt x="282373" y="10856"/>
                      <a:pt x="305935" y="0"/>
                      <a:pt x="331846" y="0"/>
                    </a:cubicBezTo>
                    <a:cubicBezTo>
                      <a:pt x="357757" y="0"/>
                      <a:pt x="381319" y="10856"/>
                      <a:pt x="398419" y="29005"/>
                    </a:cubicBezTo>
                    <a:cubicBezTo>
                      <a:pt x="415518" y="10856"/>
                      <a:pt x="439080" y="0"/>
                      <a:pt x="464991" y="0"/>
                    </a:cubicBezTo>
                    <a:cubicBezTo>
                      <a:pt x="493781" y="0"/>
                      <a:pt x="519672" y="13403"/>
                      <a:pt x="536964" y="35278"/>
                    </a:cubicBezTo>
                    <a:cubicBezTo>
                      <a:pt x="547749" y="12292"/>
                      <a:pt x="572873" y="-1398"/>
                      <a:pt x="599292" y="2787"/>
                    </a:cubicBezTo>
                    <a:lnTo>
                      <a:pt x="601385" y="3119"/>
                    </a:lnTo>
                    <a:cubicBezTo>
                      <a:pt x="634213" y="8318"/>
                      <a:pt x="656609" y="39145"/>
                      <a:pt x="651411" y="71971"/>
                    </a:cubicBezTo>
                    <a:lnTo>
                      <a:pt x="505401" y="993834"/>
                    </a:lnTo>
                    <a:lnTo>
                      <a:pt x="381396" y="993834"/>
                    </a:lnTo>
                    <a:lnTo>
                      <a:pt x="507063" y="200404"/>
                    </a:lnTo>
                    <a:cubicBezTo>
                      <a:pt x="494607" y="207834"/>
                      <a:pt x="480204" y="211576"/>
                      <a:pt x="464991" y="211576"/>
                    </a:cubicBezTo>
                    <a:cubicBezTo>
                      <a:pt x="439080" y="211576"/>
                      <a:pt x="415518" y="200720"/>
                      <a:pt x="398419" y="182571"/>
                    </a:cubicBezTo>
                    <a:cubicBezTo>
                      <a:pt x="381319" y="200720"/>
                      <a:pt x="357757" y="211576"/>
                      <a:pt x="331846" y="211576"/>
                    </a:cubicBezTo>
                    <a:cubicBezTo>
                      <a:pt x="305935" y="211576"/>
                      <a:pt x="282373" y="200720"/>
                      <a:pt x="265274" y="182571"/>
                    </a:cubicBezTo>
                    <a:cubicBezTo>
                      <a:pt x="248174" y="200720"/>
                      <a:pt x="224613" y="211576"/>
                      <a:pt x="198701" y="211576"/>
                    </a:cubicBezTo>
                    <a:cubicBezTo>
                      <a:pt x="177469" y="211576"/>
                      <a:pt x="157813" y="204286"/>
                      <a:pt x="142909" y="190419"/>
                    </a:cubicBezTo>
                    <a:lnTo>
                      <a:pt x="270158" y="993834"/>
                    </a:lnTo>
                    <a:lnTo>
                      <a:pt x="146152" y="993834"/>
                    </a:lnTo>
                    <a:lnTo>
                      <a:pt x="750" y="75802"/>
                    </a:lnTo>
                    <a:cubicBezTo>
                      <a:pt x="-4449" y="42974"/>
                      <a:pt x="17947" y="12148"/>
                      <a:pt x="50775" y="6949"/>
                    </a:cubicBezTo>
                    <a:lnTo>
                      <a:pt x="52868" y="6617"/>
                    </a:lnTo>
                    <a:cubicBezTo>
                      <a:pt x="82704" y="1892"/>
                      <a:pt x="110887" y="19962"/>
                      <a:pt x="118608" y="48277"/>
                    </a:cubicBezTo>
                    <a:cubicBezTo>
                      <a:pt x="134584" y="18793"/>
                      <a:pt x="164609" y="0"/>
                      <a:pt x="19870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grpSp>
        <p:grpSp>
          <p:nvGrpSpPr>
            <p:cNvPr id="45" name="Group 44">
              <a:extLst>
                <a:ext uri="{FF2B5EF4-FFF2-40B4-BE49-F238E27FC236}">
                  <a16:creationId xmlns:a16="http://schemas.microsoft.com/office/drawing/2014/main" id="{36E5A1AA-9518-4B02-978A-F41738BE00DF}"/>
                </a:ext>
              </a:extLst>
            </p:cNvPr>
            <p:cNvGrpSpPr/>
            <p:nvPr userDrawn="1"/>
          </p:nvGrpSpPr>
          <p:grpSpPr>
            <a:xfrm>
              <a:off x="4623860" y="244950"/>
              <a:ext cx="765126" cy="964518"/>
              <a:chOff x="6804248" y="2144238"/>
              <a:chExt cx="1305367" cy="1645545"/>
            </a:xfrm>
            <a:grpFill/>
          </p:grpSpPr>
          <p:sp>
            <p:nvSpPr>
              <p:cNvPr id="46" name="Oval 1">
                <a:extLst>
                  <a:ext uri="{FF2B5EF4-FFF2-40B4-BE49-F238E27FC236}">
                    <a16:creationId xmlns:a16="http://schemas.microsoft.com/office/drawing/2014/main" id="{07D239A1-F120-4BFD-A484-6F044423ED73}"/>
                  </a:ext>
                </a:extLst>
              </p:cNvPr>
              <p:cNvSpPr/>
              <p:nvPr/>
            </p:nvSpPr>
            <p:spPr>
              <a:xfrm flipH="1">
                <a:off x="7253541" y="3472481"/>
                <a:ext cx="406780" cy="72647"/>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47" name="Oval 1">
                <a:extLst>
                  <a:ext uri="{FF2B5EF4-FFF2-40B4-BE49-F238E27FC236}">
                    <a16:creationId xmlns:a16="http://schemas.microsoft.com/office/drawing/2014/main" id="{D02F4155-030A-4FC7-A4D5-5F886C212FEC}"/>
                  </a:ext>
                </a:extLst>
              </p:cNvPr>
              <p:cNvSpPr/>
              <p:nvPr/>
            </p:nvSpPr>
            <p:spPr>
              <a:xfrm flipH="1">
                <a:off x="7297125" y="3673561"/>
                <a:ext cx="319612" cy="116222"/>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48" name="Oval 1">
                <a:extLst>
                  <a:ext uri="{FF2B5EF4-FFF2-40B4-BE49-F238E27FC236}">
                    <a16:creationId xmlns:a16="http://schemas.microsoft.com/office/drawing/2014/main" id="{7C26518F-E318-4FF7-8769-C1A1F400718A}"/>
                  </a:ext>
                </a:extLst>
              </p:cNvPr>
              <p:cNvSpPr/>
              <p:nvPr/>
            </p:nvSpPr>
            <p:spPr>
              <a:xfrm flipH="1">
                <a:off x="7268070" y="3573021"/>
                <a:ext cx="377724" cy="72648"/>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49" name="Oval 1">
                <a:extLst>
                  <a:ext uri="{FF2B5EF4-FFF2-40B4-BE49-F238E27FC236}">
                    <a16:creationId xmlns:a16="http://schemas.microsoft.com/office/drawing/2014/main" id="{8BA53971-816A-4BAD-9961-C46548D91B64}"/>
                  </a:ext>
                </a:extLst>
              </p:cNvPr>
              <p:cNvSpPr/>
              <p:nvPr/>
            </p:nvSpPr>
            <p:spPr>
              <a:xfrm flipH="1">
                <a:off x="7239014" y="3371941"/>
                <a:ext cx="435836" cy="72647"/>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50" name="Oval 1">
                <a:extLst>
                  <a:ext uri="{FF2B5EF4-FFF2-40B4-BE49-F238E27FC236}">
                    <a16:creationId xmlns:a16="http://schemas.microsoft.com/office/drawing/2014/main" id="{3A18C2E9-06B0-4CC0-82FE-A47A460145B9}"/>
                  </a:ext>
                </a:extLst>
              </p:cNvPr>
              <p:cNvSpPr/>
              <p:nvPr/>
            </p:nvSpPr>
            <p:spPr>
              <a:xfrm flipH="1">
                <a:off x="6804248" y="2144238"/>
                <a:ext cx="1305367" cy="580151"/>
              </a:xfrm>
              <a:custGeom>
                <a:avLst/>
                <a:gdLst/>
                <a:ahLst/>
                <a:cxnLst/>
                <a:rect l="l" t="t" r="r" b="b"/>
                <a:pathLst>
                  <a:path w="2952328" h="1312117">
                    <a:moveTo>
                      <a:pt x="0" y="1083508"/>
                    </a:moveTo>
                    <a:lnTo>
                      <a:pt x="0" y="1312117"/>
                    </a:lnTo>
                    <a:lnTo>
                      <a:pt x="326584" y="1266395"/>
                    </a:lnTo>
                    <a:lnTo>
                      <a:pt x="326584" y="1129230"/>
                    </a:lnTo>
                    <a:close/>
                    <a:moveTo>
                      <a:pt x="2952328" y="1083508"/>
                    </a:moveTo>
                    <a:lnTo>
                      <a:pt x="2625744" y="1129230"/>
                    </a:lnTo>
                    <a:lnTo>
                      <a:pt x="2625744" y="1266395"/>
                    </a:lnTo>
                    <a:lnTo>
                      <a:pt x="2952328" y="1312117"/>
                    </a:lnTo>
                    <a:close/>
                    <a:moveTo>
                      <a:pt x="602354" y="225997"/>
                    </a:moveTo>
                    <a:lnTo>
                      <a:pt x="427229" y="372943"/>
                    </a:lnTo>
                    <a:lnTo>
                      <a:pt x="672178" y="593732"/>
                    </a:lnTo>
                    <a:lnTo>
                      <a:pt x="777253" y="505564"/>
                    </a:lnTo>
                    <a:close/>
                    <a:moveTo>
                      <a:pt x="2333760" y="225997"/>
                    </a:moveTo>
                    <a:lnTo>
                      <a:pt x="2158860" y="505564"/>
                    </a:lnTo>
                    <a:lnTo>
                      <a:pt x="2263935" y="593732"/>
                    </a:lnTo>
                    <a:lnTo>
                      <a:pt x="2508884" y="372943"/>
                    </a:lnTo>
                    <a:close/>
                    <a:moveTo>
                      <a:pt x="1614138" y="0"/>
                    </a:moveTo>
                    <a:lnTo>
                      <a:pt x="1385529" y="0"/>
                    </a:lnTo>
                    <a:lnTo>
                      <a:pt x="1431251" y="326584"/>
                    </a:lnTo>
                    <a:lnTo>
                      <a:pt x="1568416" y="32658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51" name="Oval 1">
                <a:extLst>
                  <a:ext uri="{FF2B5EF4-FFF2-40B4-BE49-F238E27FC236}">
                    <a16:creationId xmlns:a16="http://schemas.microsoft.com/office/drawing/2014/main" id="{21D87CE6-0ABB-4C16-8183-667C0CA9279D}"/>
                  </a:ext>
                </a:extLst>
              </p:cNvPr>
              <p:cNvSpPr/>
              <p:nvPr/>
            </p:nvSpPr>
            <p:spPr>
              <a:xfrm flipH="1">
                <a:off x="7023065" y="2349405"/>
                <a:ext cx="867734" cy="957278"/>
              </a:xfrm>
              <a:custGeom>
                <a:avLst/>
                <a:gdLst/>
                <a:ahLst/>
                <a:cxnLst/>
                <a:rect l="l" t="t" r="r" b="b"/>
                <a:pathLst>
                  <a:path w="1962541" h="2165060">
                    <a:moveTo>
                      <a:pt x="983432" y="198538"/>
                    </a:moveTo>
                    <a:cubicBezTo>
                      <a:pt x="1424692" y="199056"/>
                      <a:pt x="1782226" y="556942"/>
                      <a:pt x="1782226" y="998335"/>
                    </a:cubicBezTo>
                    <a:cubicBezTo>
                      <a:pt x="1782226" y="1297141"/>
                      <a:pt x="1568968" y="1592048"/>
                      <a:pt x="1401058" y="1726777"/>
                    </a:cubicBezTo>
                    <a:cubicBezTo>
                      <a:pt x="1324499" y="1815355"/>
                      <a:pt x="1330568" y="1817170"/>
                      <a:pt x="1299456" y="1930538"/>
                    </a:cubicBezTo>
                    <a:cubicBezTo>
                      <a:pt x="1287062" y="2010030"/>
                      <a:pt x="1312171" y="2017975"/>
                      <a:pt x="1240941" y="2022107"/>
                    </a:cubicBezTo>
                    <a:lnTo>
                      <a:pt x="1199256" y="2021773"/>
                    </a:lnTo>
                    <a:lnTo>
                      <a:pt x="1196081" y="2038665"/>
                    </a:lnTo>
                    <a:lnTo>
                      <a:pt x="738881" y="2038665"/>
                    </a:lnTo>
                    <a:lnTo>
                      <a:pt x="735747" y="2021994"/>
                    </a:lnTo>
                    <a:lnTo>
                      <a:pt x="721599" y="2022107"/>
                    </a:lnTo>
                    <a:cubicBezTo>
                      <a:pt x="650369" y="2017975"/>
                      <a:pt x="675479" y="2010030"/>
                      <a:pt x="663084" y="1930538"/>
                    </a:cubicBezTo>
                    <a:cubicBezTo>
                      <a:pt x="631973" y="1817170"/>
                      <a:pt x="638043" y="1815355"/>
                      <a:pt x="561482" y="1726777"/>
                    </a:cubicBezTo>
                    <a:cubicBezTo>
                      <a:pt x="393573" y="1592048"/>
                      <a:pt x="180314" y="1297141"/>
                      <a:pt x="180314" y="998335"/>
                    </a:cubicBezTo>
                    <a:cubicBezTo>
                      <a:pt x="180314" y="556942"/>
                      <a:pt x="537849" y="199056"/>
                      <a:pt x="979110" y="198538"/>
                    </a:cubicBezTo>
                    <a:lnTo>
                      <a:pt x="979110" y="198736"/>
                    </a:lnTo>
                    <a:lnTo>
                      <a:pt x="981272" y="198569"/>
                    </a:lnTo>
                    <a:lnTo>
                      <a:pt x="983432" y="198736"/>
                    </a:lnTo>
                    <a:close/>
                    <a:moveTo>
                      <a:pt x="983110" y="0"/>
                    </a:moveTo>
                    <a:lnTo>
                      <a:pt x="981272" y="142"/>
                    </a:lnTo>
                    <a:lnTo>
                      <a:pt x="979432" y="0"/>
                    </a:lnTo>
                    <a:cubicBezTo>
                      <a:pt x="438507" y="0"/>
                      <a:pt x="0" y="438506"/>
                      <a:pt x="0" y="979431"/>
                    </a:cubicBezTo>
                    <a:cubicBezTo>
                      <a:pt x="0" y="1345477"/>
                      <a:pt x="261357" y="1706742"/>
                      <a:pt x="466993" y="1871641"/>
                    </a:cubicBezTo>
                    <a:cubicBezTo>
                      <a:pt x="528256" y="1942221"/>
                      <a:pt x="501219" y="1979308"/>
                      <a:pt x="514383" y="2071318"/>
                    </a:cubicBezTo>
                    <a:cubicBezTo>
                      <a:pt x="548609" y="2142347"/>
                      <a:pt x="579223" y="2165060"/>
                      <a:pt x="639719" y="2165060"/>
                    </a:cubicBezTo>
                    <a:lnTo>
                      <a:pt x="981272" y="2163837"/>
                    </a:lnTo>
                    <a:lnTo>
                      <a:pt x="1322821" y="2165060"/>
                    </a:lnTo>
                    <a:cubicBezTo>
                      <a:pt x="1383319" y="2165060"/>
                      <a:pt x="1413932" y="2142347"/>
                      <a:pt x="1448157" y="2071318"/>
                    </a:cubicBezTo>
                    <a:cubicBezTo>
                      <a:pt x="1461321" y="1979308"/>
                      <a:pt x="1434285" y="1942221"/>
                      <a:pt x="1495548" y="1871641"/>
                    </a:cubicBezTo>
                    <a:cubicBezTo>
                      <a:pt x="1701183" y="1706742"/>
                      <a:pt x="1962541" y="1345477"/>
                      <a:pt x="1962541" y="979431"/>
                    </a:cubicBezTo>
                    <a:cubicBezTo>
                      <a:pt x="1962541" y="438506"/>
                      <a:pt x="1524034" y="0"/>
                      <a:pt x="98311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52" name="Oval 1">
                <a:extLst>
                  <a:ext uri="{FF2B5EF4-FFF2-40B4-BE49-F238E27FC236}">
                    <a16:creationId xmlns:a16="http://schemas.microsoft.com/office/drawing/2014/main" id="{6EE7F134-1A81-4981-B820-DEBABD09297F}"/>
                  </a:ext>
                </a:extLst>
              </p:cNvPr>
              <p:cNvSpPr/>
              <p:nvPr/>
            </p:nvSpPr>
            <p:spPr>
              <a:xfrm>
                <a:off x="7295982" y="2781927"/>
                <a:ext cx="314505" cy="479278"/>
              </a:xfrm>
              <a:custGeom>
                <a:avLst/>
                <a:gdLst/>
                <a:ahLst/>
                <a:cxnLst/>
                <a:rect l="l" t="t" r="r" b="b"/>
                <a:pathLst>
                  <a:path w="652160" h="993834">
                    <a:moveTo>
                      <a:pt x="198701" y="0"/>
                    </a:moveTo>
                    <a:cubicBezTo>
                      <a:pt x="224613" y="0"/>
                      <a:pt x="248174" y="10856"/>
                      <a:pt x="265274" y="29005"/>
                    </a:cubicBezTo>
                    <a:cubicBezTo>
                      <a:pt x="282373" y="10856"/>
                      <a:pt x="305935" y="0"/>
                      <a:pt x="331846" y="0"/>
                    </a:cubicBezTo>
                    <a:cubicBezTo>
                      <a:pt x="357757" y="0"/>
                      <a:pt x="381319" y="10856"/>
                      <a:pt x="398419" y="29005"/>
                    </a:cubicBezTo>
                    <a:cubicBezTo>
                      <a:pt x="415518" y="10856"/>
                      <a:pt x="439080" y="0"/>
                      <a:pt x="464991" y="0"/>
                    </a:cubicBezTo>
                    <a:cubicBezTo>
                      <a:pt x="493781" y="0"/>
                      <a:pt x="519672" y="13403"/>
                      <a:pt x="536964" y="35278"/>
                    </a:cubicBezTo>
                    <a:cubicBezTo>
                      <a:pt x="547749" y="12292"/>
                      <a:pt x="572873" y="-1398"/>
                      <a:pt x="599292" y="2787"/>
                    </a:cubicBezTo>
                    <a:lnTo>
                      <a:pt x="601385" y="3119"/>
                    </a:lnTo>
                    <a:cubicBezTo>
                      <a:pt x="634213" y="8318"/>
                      <a:pt x="656609" y="39145"/>
                      <a:pt x="651411" y="71971"/>
                    </a:cubicBezTo>
                    <a:lnTo>
                      <a:pt x="505401" y="993834"/>
                    </a:lnTo>
                    <a:lnTo>
                      <a:pt x="381396" y="993834"/>
                    </a:lnTo>
                    <a:lnTo>
                      <a:pt x="507063" y="200404"/>
                    </a:lnTo>
                    <a:cubicBezTo>
                      <a:pt x="494607" y="207834"/>
                      <a:pt x="480204" y="211576"/>
                      <a:pt x="464991" y="211576"/>
                    </a:cubicBezTo>
                    <a:cubicBezTo>
                      <a:pt x="439080" y="211576"/>
                      <a:pt x="415518" y="200720"/>
                      <a:pt x="398419" y="182571"/>
                    </a:cubicBezTo>
                    <a:cubicBezTo>
                      <a:pt x="381319" y="200720"/>
                      <a:pt x="357757" y="211576"/>
                      <a:pt x="331846" y="211576"/>
                    </a:cubicBezTo>
                    <a:cubicBezTo>
                      <a:pt x="305935" y="211576"/>
                      <a:pt x="282373" y="200720"/>
                      <a:pt x="265274" y="182571"/>
                    </a:cubicBezTo>
                    <a:cubicBezTo>
                      <a:pt x="248174" y="200720"/>
                      <a:pt x="224613" y="211576"/>
                      <a:pt x="198701" y="211576"/>
                    </a:cubicBezTo>
                    <a:cubicBezTo>
                      <a:pt x="177469" y="211576"/>
                      <a:pt x="157813" y="204286"/>
                      <a:pt x="142909" y="190419"/>
                    </a:cubicBezTo>
                    <a:lnTo>
                      <a:pt x="270158" y="993834"/>
                    </a:lnTo>
                    <a:lnTo>
                      <a:pt x="146152" y="993834"/>
                    </a:lnTo>
                    <a:lnTo>
                      <a:pt x="750" y="75802"/>
                    </a:lnTo>
                    <a:cubicBezTo>
                      <a:pt x="-4449" y="42974"/>
                      <a:pt x="17947" y="12148"/>
                      <a:pt x="50775" y="6949"/>
                    </a:cubicBezTo>
                    <a:lnTo>
                      <a:pt x="52868" y="6617"/>
                    </a:lnTo>
                    <a:cubicBezTo>
                      <a:pt x="82704" y="1892"/>
                      <a:pt x="110887" y="19962"/>
                      <a:pt x="118608" y="48277"/>
                    </a:cubicBezTo>
                    <a:cubicBezTo>
                      <a:pt x="134584" y="18793"/>
                      <a:pt x="164609" y="0"/>
                      <a:pt x="19870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grpSp>
        <p:grpSp>
          <p:nvGrpSpPr>
            <p:cNvPr id="53" name="Group 52">
              <a:extLst>
                <a:ext uri="{FF2B5EF4-FFF2-40B4-BE49-F238E27FC236}">
                  <a16:creationId xmlns:a16="http://schemas.microsoft.com/office/drawing/2014/main" id="{FE827B77-9C26-41CF-BC14-367E8CDB6C3D}"/>
                </a:ext>
              </a:extLst>
            </p:cNvPr>
            <p:cNvGrpSpPr/>
            <p:nvPr userDrawn="1"/>
          </p:nvGrpSpPr>
          <p:grpSpPr>
            <a:xfrm>
              <a:off x="5712815" y="244950"/>
              <a:ext cx="765126" cy="964518"/>
              <a:chOff x="6804248" y="2144238"/>
              <a:chExt cx="1305367" cy="1645545"/>
            </a:xfrm>
            <a:grpFill/>
          </p:grpSpPr>
          <p:sp>
            <p:nvSpPr>
              <p:cNvPr id="54" name="Oval 1">
                <a:extLst>
                  <a:ext uri="{FF2B5EF4-FFF2-40B4-BE49-F238E27FC236}">
                    <a16:creationId xmlns:a16="http://schemas.microsoft.com/office/drawing/2014/main" id="{2B7DBE4B-51E7-40BB-B1CA-AACF1F7E883F}"/>
                  </a:ext>
                </a:extLst>
              </p:cNvPr>
              <p:cNvSpPr/>
              <p:nvPr/>
            </p:nvSpPr>
            <p:spPr>
              <a:xfrm flipH="1">
                <a:off x="7253541" y="3472481"/>
                <a:ext cx="406780" cy="72647"/>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55" name="Oval 1">
                <a:extLst>
                  <a:ext uri="{FF2B5EF4-FFF2-40B4-BE49-F238E27FC236}">
                    <a16:creationId xmlns:a16="http://schemas.microsoft.com/office/drawing/2014/main" id="{C192DBCA-1B67-4724-9008-168F8D338479}"/>
                  </a:ext>
                </a:extLst>
              </p:cNvPr>
              <p:cNvSpPr/>
              <p:nvPr/>
            </p:nvSpPr>
            <p:spPr>
              <a:xfrm flipH="1">
                <a:off x="7297125" y="3673561"/>
                <a:ext cx="319612" cy="116222"/>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56" name="Oval 1">
                <a:extLst>
                  <a:ext uri="{FF2B5EF4-FFF2-40B4-BE49-F238E27FC236}">
                    <a16:creationId xmlns:a16="http://schemas.microsoft.com/office/drawing/2014/main" id="{EC441A24-9DCB-4CBA-B78E-421B26D21AE1}"/>
                  </a:ext>
                </a:extLst>
              </p:cNvPr>
              <p:cNvSpPr/>
              <p:nvPr/>
            </p:nvSpPr>
            <p:spPr>
              <a:xfrm flipH="1">
                <a:off x="7268070" y="3573021"/>
                <a:ext cx="377724" cy="72648"/>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57" name="Oval 1">
                <a:extLst>
                  <a:ext uri="{FF2B5EF4-FFF2-40B4-BE49-F238E27FC236}">
                    <a16:creationId xmlns:a16="http://schemas.microsoft.com/office/drawing/2014/main" id="{06A122AE-159A-4498-8E9A-8EC61CDC5BFA}"/>
                  </a:ext>
                </a:extLst>
              </p:cNvPr>
              <p:cNvSpPr/>
              <p:nvPr/>
            </p:nvSpPr>
            <p:spPr>
              <a:xfrm flipH="1">
                <a:off x="7239014" y="3371941"/>
                <a:ext cx="435836" cy="72647"/>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58" name="Oval 1">
                <a:extLst>
                  <a:ext uri="{FF2B5EF4-FFF2-40B4-BE49-F238E27FC236}">
                    <a16:creationId xmlns:a16="http://schemas.microsoft.com/office/drawing/2014/main" id="{A9217A9B-1591-4B48-8CAA-20DD6E48E16C}"/>
                  </a:ext>
                </a:extLst>
              </p:cNvPr>
              <p:cNvSpPr/>
              <p:nvPr/>
            </p:nvSpPr>
            <p:spPr>
              <a:xfrm flipH="1">
                <a:off x="6804248" y="2144238"/>
                <a:ext cx="1305367" cy="580151"/>
              </a:xfrm>
              <a:custGeom>
                <a:avLst/>
                <a:gdLst/>
                <a:ahLst/>
                <a:cxnLst/>
                <a:rect l="l" t="t" r="r" b="b"/>
                <a:pathLst>
                  <a:path w="2952328" h="1312117">
                    <a:moveTo>
                      <a:pt x="0" y="1083508"/>
                    </a:moveTo>
                    <a:lnTo>
                      <a:pt x="0" y="1312117"/>
                    </a:lnTo>
                    <a:lnTo>
                      <a:pt x="326584" y="1266395"/>
                    </a:lnTo>
                    <a:lnTo>
                      <a:pt x="326584" y="1129230"/>
                    </a:lnTo>
                    <a:close/>
                    <a:moveTo>
                      <a:pt x="2952328" y="1083508"/>
                    </a:moveTo>
                    <a:lnTo>
                      <a:pt x="2625744" y="1129230"/>
                    </a:lnTo>
                    <a:lnTo>
                      <a:pt x="2625744" y="1266395"/>
                    </a:lnTo>
                    <a:lnTo>
                      <a:pt x="2952328" y="1312117"/>
                    </a:lnTo>
                    <a:close/>
                    <a:moveTo>
                      <a:pt x="602354" y="225997"/>
                    </a:moveTo>
                    <a:lnTo>
                      <a:pt x="427229" y="372943"/>
                    </a:lnTo>
                    <a:lnTo>
                      <a:pt x="672178" y="593732"/>
                    </a:lnTo>
                    <a:lnTo>
                      <a:pt x="777253" y="505564"/>
                    </a:lnTo>
                    <a:close/>
                    <a:moveTo>
                      <a:pt x="2333760" y="225997"/>
                    </a:moveTo>
                    <a:lnTo>
                      <a:pt x="2158860" y="505564"/>
                    </a:lnTo>
                    <a:lnTo>
                      <a:pt x="2263935" y="593732"/>
                    </a:lnTo>
                    <a:lnTo>
                      <a:pt x="2508884" y="372943"/>
                    </a:lnTo>
                    <a:close/>
                    <a:moveTo>
                      <a:pt x="1614138" y="0"/>
                    </a:moveTo>
                    <a:lnTo>
                      <a:pt x="1385529" y="0"/>
                    </a:lnTo>
                    <a:lnTo>
                      <a:pt x="1431251" y="326584"/>
                    </a:lnTo>
                    <a:lnTo>
                      <a:pt x="1568416" y="32658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59" name="Oval 1">
                <a:extLst>
                  <a:ext uri="{FF2B5EF4-FFF2-40B4-BE49-F238E27FC236}">
                    <a16:creationId xmlns:a16="http://schemas.microsoft.com/office/drawing/2014/main" id="{C4CE3C65-CF19-4885-81D2-A80FB7C33173}"/>
                  </a:ext>
                </a:extLst>
              </p:cNvPr>
              <p:cNvSpPr/>
              <p:nvPr/>
            </p:nvSpPr>
            <p:spPr>
              <a:xfrm flipH="1">
                <a:off x="7023065" y="2349405"/>
                <a:ext cx="867734" cy="957278"/>
              </a:xfrm>
              <a:custGeom>
                <a:avLst/>
                <a:gdLst/>
                <a:ahLst/>
                <a:cxnLst/>
                <a:rect l="l" t="t" r="r" b="b"/>
                <a:pathLst>
                  <a:path w="1962541" h="2165060">
                    <a:moveTo>
                      <a:pt x="983432" y="198538"/>
                    </a:moveTo>
                    <a:cubicBezTo>
                      <a:pt x="1424692" y="199056"/>
                      <a:pt x="1782226" y="556942"/>
                      <a:pt x="1782226" y="998335"/>
                    </a:cubicBezTo>
                    <a:cubicBezTo>
                      <a:pt x="1782226" y="1297141"/>
                      <a:pt x="1568968" y="1592048"/>
                      <a:pt x="1401058" y="1726777"/>
                    </a:cubicBezTo>
                    <a:cubicBezTo>
                      <a:pt x="1324499" y="1815355"/>
                      <a:pt x="1330568" y="1817170"/>
                      <a:pt x="1299456" y="1930538"/>
                    </a:cubicBezTo>
                    <a:cubicBezTo>
                      <a:pt x="1287062" y="2010030"/>
                      <a:pt x="1312171" y="2017975"/>
                      <a:pt x="1240941" y="2022107"/>
                    </a:cubicBezTo>
                    <a:lnTo>
                      <a:pt x="1199256" y="2021773"/>
                    </a:lnTo>
                    <a:lnTo>
                      <a:pt x="1196081" y="2038665"/>
                    </a:lnTo>
                    <a:lnTo>
                      <a:pt x="738881" y="2038665"/>
                    </a:lnTo>
                    <a:lnTo>
                      <a:pt x="735747" y="2021994"/>
                    </a:lnTo>
                    <a:lnTo>
                      <a:pt x="721599" y="2022107"/>
                    </a:lnTo>
                    <a:cubicBezTo>
                      <a:pt x="650369" y="2017975"/>
                      <a:pt x="675479" y="2010030"/>
                      <a:pt x="663084" y="1930538"/>
                    </a:cubicBezTo>
                    <a:cubicBezTo>
                      <a:pt x="631973" y="1817170"/>
                      <a:pt x="638043" y="1815355"/>
                      <a:pt x="561482" y="1726777"/>
                    </a:cubicBezTo>
                    <a:cubicBezTo>
                      <a:pt x="393573" y="1592048"/>
                      <a:pt x="180314" y="1297141"/>
                      <a:pt x="180314" y="998335"/>
                    </a:cubicBezTo>
                    <a:cubicBezTo>
                      <a:pt x="180314" y="556942"/>
                      <a:pt x="537849" y="199056"/>
                      <a:pt x="979110" y="198538"/>
                    </a:cubicBezTo>
                    <a:lnTo>
                      <a:pt x="979110" y="198736"/>
                    </a:lnTo>
                    <a:lnTo>
                      <a:pt x="981272" y="198569"/>
                    </a:lnTo>
                    <a:lnTo>
                      <a:pt x="983432" y="198736"/>
                    </a:lnTo>
                    <a:close/>
                    <a:moveTo>
                      <a:pt x="983110" y="0"/>
                    </a:moveTo>
                    <a:lnTo>
                      <a:pt x="981272" y="142"/>
                    </a:lnTo>
                    <a:lnTo>
                      <a:pt x="979432" y="0"/>
                    </a:lnTo>
                    <a:cubicBezTo>
                      <a:pt x="438507" y="0"/>
                      <a:pt x="0" y="438506"/>
                      <a:pt x="0" y="979431"/>
                    </a:cubicBezTo>
                    <a:cubicBezTo>
                      <a:pt x="0" y="1345477"/>
                      <a:pt x="261357" y="1706742"/>
                      <a:pt x="466993" y="1871641"/>
                    </a:cubicBezTo>
                    <a:cubicBezTo>
                      <a:pt x="528256" y="1942221"/>
                      <a:pt x="501219" y="1979308"/>
                      <a:pt x="514383" y="2071318"/>
                    </a:cubicBezTo>
                    <a:cubicBezTo>
                      <a:pt x="548609" y="2142347"/>
                      <a:pt x="579223" y="2165060"/>
                      <a:pt x="639719" y="2165060"/>
                    </a:cubicBezTo>
                    <a:lnTo>
                      <a:pt x="981272" y="2163837"/>
                    </a:lnTo>
                    <a:lnTo>
                      <a:pt x="1322821" y="2165060"/>
                    </a:lnTo>
                    <a:cubicBezTo>
                      <a:pt x="1383319" y="2165060"/>
                      <a:pt x="1413932" y="2142347"/>
                      <a:pt x="1448157" y="2071318"/>
                    </a:cubicBezTo>
                    <a:cubicBezTo>
                      <a:pt x="1461321" y="1979308"/>
                      <a:pt x="1434285" y="1942221"/>
                      <a:pt x="1495548" y="1871641"/>
                    </a:cubicBezTo>
                    <a:cubicBezTo>
                      <a:pt x="1701183" y="1706742"/>
                      <a:pt x="1962541" y="1345477"/>
                      <a:pt x="1962541" y="979431"/>
                    </a:cubicBezTo>
                    <a:cubicBezTo>
                      <a:pt x="1962541" y="438506"/>
                      <a:pt x="1524034" y="0"/>
                      <a:pt x="98311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60" name="Oval 1">
                <a:extLst>
                  <a:ext uri="{FF2B5EF4-FFF2-40B4-BE49-F238E27FC236}">
                    <a16:creationId xmlns:a16="http://schemas.microsoft.com/office/drawing/2014/main" id="{6EF82365-F72D-4CE2-A0CA-13799A441D8D}"/>
                  </a:ext>
                </a:extLst>
              </p:cNvPr>
              <p:cNvSpPr/>
              <p:nvPr/>
            </p:nvSpPr>
            <p:spPr>
              <a:xfrm>
                <a:off x="7295982" y="2781927"/>
                <a:ext cx="314505" cy="479278"/>
              </a:xfrm>
              <a:custGeom>
                <a:avLst/>
                <a:gdLst/>
                <a:ahLst/>
                <a:cxnLst/>
                <a:rect l="l" t="t" r="r" b="b"/>
                <a:pathLst>
                  <a:path w="652160" h="993834">
                    <a:moveTo>
                      <a:pt x="198701" y="0"/>
                    </a:moveTo>
                    <a:cubicBezTo>
                      <a:pt x="224613" y="0"/>
                      <a:pt x="248174" y="10856"/>
                      <a:pt x="265274" y="29005"/>
                    </a:cubicBezTo>
                    <a:cubicBezTo>
                      <a:pt x="282373" y="10856"/>
                      <a:pt x="305935" y="0"/>
                      <a:pt x="331846" y="0"/>
                    </a:cubicBezTo>
                    <a:cubicBezTo>
                      <a:pt x="357757" y="0"/>
                      <a:pt x="381319" y="10856"/>
                      <a:pt x="398419" y="29005"/>
                    </a:cubicBezTo>
                    <a:cubicBezTo>
                      <a:pt x="415518" y="10856"/>
                      <a:pt x="439080" y="0"/>
                      <a:pt x="464991" y="0"/>
                    </a:cubicBezTo>
                    <a:cubicBezTo>
                      <a:pt x="493781" y="0"/>
                      <a:pt x="519672" y="13403"/>
                      <a:pt x="536964" y="35278"/>
                    </a:cubicBezTo>
                    <a:cubicBezTo>
                      <a:pt x="547749" y="12292"/>
                      <a:pt x="572873" y="-1398"/>
                      <a:pt x="599292" y="2787"/>
                    </a:cubicBezTo>
                    <a:lnTo>
                      <a:pt x="601385" y="3119"/>
                    </a:lnTo>
                    <a:cubicBezTo>
                      <a:pt x="634213" y="8318"/>
                      <a:pt x="656609" y="39145"/>
                      <a:pt x="651411" y="71971"/>
                    </a:cubicBezTo>
                    <a:lnTo>
                      <a:pt x="505401" y="993834"/>
                    </a:lnTo>
                    <a:lnTo>
                      <a:pt x="381396" y="993834"/>
                    </a:lnTo>
                    <a:lnTo>
                      <a:pt x="507063" y="200404"/>
                    </a:lnTo>
                    <a:cubicBezTo>
                      <a:pt x="494607" y="207834"/>
                      <a:pt x="480204" y="211576"/>
                      <a:pt x="464991" y="211576"/>
                    </a:cubicBezTo>
                    <a:cubicBezTo>
                      <a:pt x="439080" y="211576"/>
                      <a:pt x="415518" y="200720"/>
                      <a:pt x="398419" y="182571"/>
                    </a:cubicBezTo>
                    <a:cubicBezTo>
                      <a:pt x="381319" y="200720"/>
                      <a:pt x="357757" y="211576"/>
                      <a:pt x="331846" y="211576"/>
                    </a:cubicBezTo>
                    <a:cubicBezTo>
                      <a:pt x="305935" y="211576"/>
                      <a:pt x="282373" y="200720"/>
                      <a:pt x="265274" y="182571"/>
                    </a:cubicBezTo>
                    <a:cubicBezTo>
                      <a:pt x="248174" y="200720"/>
                      <a:pt x="224613" y="211576"/>
                      <a:pt x="198701" y="211576"/>
                    </a:cubicBezTo>
                    <a:cubicBezTo>
                      <a:pt x="177469" y="211576"/>
                      <a:pt x="157813" y="204286"/>
                      <a:pt x="142909" y="190419"/>
                    </a:cubicBezTo>
                    <a:lnTo>
                      <a:pt x="270158" y="993834"/>
                    </a:lnTo>
                    <a:lnTo>
                      <a:pt x="146152" y="993834"/>
                    </a:lnTo>
                    <a:lnTo>
                      <a:pt x="750" y="75802"/>
                    </a:lnTo>
                    <a:cubicBezTo>
                      <a:pt x="-4449" y="42974"/>
                      <a:pt x="17947" y="12148"/>
                      <a:pt x="50775" y="6949"/>
                    </a:cubicBezTo>
                    <a:lnTo>
                      <a:pt x="52868" y="6617"/>
                    </a:lnTo>
                    <a:cubicBezTo>
                      <a:pt x="82704" y="1892"/>
                      <a:pt x="110887" y="19962"/>
                      <a:pt x="118608" y="48277"/>
                    </a:cubicBezTo>
                    <a:cubicBezTo>
                      <a:pt x="134584" y="18793"/>
                      <a:pt x="164609" y="0"/>
                      <a:pt x="19870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grpSp>
        <p:grpSp>
          <p:nvGrpSpPr>
            <p:cNvPr id="61" name="Group 60">
              <a:extLst>
                <a:ext uri="{FF2B5EF4-FFF2-40B4-BE49-F238E27FC236}">
                  <a16:creationId xmlns:a16="http://schemas.microsoft.com/office/drawing/2014/main" id="{A943E60A-3DA6-4DEC-9C9C-530E3A02D588}"/>
                </a:ext>
              </a:extLst>
            </p:cNvPr>
            <p:cNvGrpSpPr/>
            <p:nvPr userDrawn="1"/>
          </p:nvGrpSpPr>
          <p:grpSpPr>
            <a:xfrm>
              <a:off x="6801770" y="244950"/>
              <a:ext cx="765126" cy="964518"/>
              <a:chOff x="6804248" y="2144238"/>
              <a:chExt cx="1305367" cy="1645545"/>
            </a:xfrm>
            <a:grpFill/>
          </p:grpSpPr>
          <p:sp>
            <p:nvSpPr>
              <p:cNvPr id="62" name="Oval 1">
                <a:extLst>
                  <a:ext uri="{FF2B5EF4-FFF2-40B4-BE49-F238E27FC236}">
                    <a16:creationId xmlns:a16="http://schemas.microsoft.com/office/drawing/2014/main" id="{D915B71C-DDF3-4738-A396-D9658604217E}"/>
                  </a:ext>
                </a:extLst>
              </p:cNvPr>
              <p:cNvSpPr/>
              <p:nvPr/>
            </p:nvSpPr>
            <p:spPr>
              <a:xfrm flipH="1">
                <a:off x="7253541" y="3472481"/>
                <a:ext cx="406780" cy="72647"/>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63" name="Oval 1">
                <a:extLst>
                  <a:ext uri="{FF2B5EF4-FFF2-40B4-BE49-F238E27FC236}">
                    <a16:creationId xmlns:a16="http://schemas.microsoft.com/office/drawing/2014/main" id="{EB625063-7748-4F8E-AA78-7FBEDD8B8787}"/>
                  </a:ext>
                </a:extLst>
              </p:cNvPr>
              <p:cNvSpPr/>
              <p:nvPr/>
            </p:nvSpPr>
            <p:spPr>
              <a:xfrm flipH="1">
                <a:off x="7297125" y="3673561"/>
                <a:ext cx="319612" cy="116222"/>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64" name="Oval 1">
                <a:extLst>
                  <a:ext uri="{FF2B5EF4-FFF2-40B4-BE49-F238E27FC236}">
                    <a16:creationId xmlns:a16="http://schemas.microsoft.com/office/drawing/2014/main" id="{780E92C4-7F48-4971-A183-DE35943FE0A4}"/>
                  </a:ext>
                </a:extLst>
              </p:cNvPr>
              <p:cNvSpPr/>
              <p:nvPr/>
            </p:nvSpPr>
            <p:spPr>
              <a:xfrm flipH="1">
                <a:off x="7268070" y="3573021"/>
                <a:ext cx="377724" cy="72648"/>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65" name="Oval 1">
                <a:extLst>
                  <a:ext uri="{FF2B5EF4-FFF2-40B4-BE49-F238E27FC236}">
                    <a16:creationId xmlns:a16="http://schemas.microsoft.com/office/drawing/2014/main" id="{F8AAFB8F-EB1C-4238-822C-68A3E3C8AF65}"/>
                  </a:ext>
                </a:extLst>
              </p:cNvPr>
              <p:cNvSpPr/>
              <p:nvPr/>
            </p:nvSpPr>
            <p:spPr>
              <a:xfrm flipH="1">
                <a:off x="7239014" y="3371941"/>
                <a:ext cx="435836" cy="72647"/>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66" name="Oval 1">
                <a:extLst>
                  <a:ext uri="{FF2B5EF4-FFF2-40B4-BE49-F238E27FC236}">
                    <a16:creationId xmlns:a16="http://schemas.microsoft.com/office/drawing/2014/main" id="{54DF97CC-F291-4477-9EAB-C5CAE7F44341}"/>
                  </a:ext>
                </a:extLst>
              </p:cNvPr>
              <p:cNvSpPr/>
              <p:nvPr/>
            </p:nvSpPr>
            <p:spPr>
              <a:xfrm flipH="1">
                <a:off x="6804248" y="2144238"/>
                <a:ext cx="1305367" cy="580151"/>
              </a:xfrm>
              <a:custGeom>
                <a:avLst/>
                <a:gdLst/>
                <a:ahLst/>
                <a:cxnLst/>
                <a:rect l="l" t="t" r="r" b="b"/>
                <a:pathLst>
                  <a:path w="2952328" h="1312117">
                    <a:moveTo>
                      <a:pt x="0" y="1083508"/>
                    </a:moveTo>
                    <a:lnTo>
                      <a:pt x="0" y="1312117"/>
                    </a:lnTo>
                    <a:lnTo>
                      <a:pt x="326584" y="1266395"/>
                    </a:lnTo>
                    <a:lnTo>
                      <a:pt x="326584" y="1129230"/>
                    </a:lnTo>
                    <a:close/>
                    <a:moveTo>
                      <a:pt x="2952328" y="1083508"/>
                    </a:moveTo>
                    <a:lnTo>
                      <a:pt x="2625744" y="1129230"/>
                    </a:lnTo>
                    <a:lnTo>
                      <a:pt x="2625744" y="1266395"/>
                    </a:lnTo>
                    <a:lnTo>
                      <a:pt x="2952328" y="1312117"/>
                    </a:lnTo>
                    <a:close/>
                    <a:moveTo>
                      <a:pt x="602354" y="225997"/>
                    </a:moveTo>
                    <a:lnTo>
                      <a:pt x="427229" y="372943"/>
                    </a:lnTo>
                    <a:lnTo>
                      <a:pt x="672178" y="593732"/>
                    </a:lnTo>
                    <a:lnTo>
                      <a:pt x="777253" y="505564"/>
                    </a:lnTo>
                    <a:close/>
                    <a:moveTo>
                      <a:pt x="2333760" y="225997"/>
                    </a:moveTo>
                    <a:lnTo>
                      <a:pt x="2158860" y="505564"/>
                    </a:lnTo>
                    <a:lnTo>
                      <a:pt x="2263935" y="593732"/>
                    </a:lnTo>
                    <a:lnTo>
                      <a:pt x="2508884" y="372943"/>
                    </a:lnTo>
                    <a:close/>
                    <a:moveTo>
                      <a:pt x="1614138" y="0"/>
                    </a:moveTo>
                    <a:lnTo>
                      <a:pt x="1385529" y="0"/>
                    </a:lnTo>
                    <a:lnTo>
                      <a:pt x="1431251" y="326584"/>
                    </a:lnTo>
                    <a:lnTo>
                      <a:pt x="1568416" y="32658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67" name="Oval 1">
                <a:extLst>
                  <a:ext uri="{FF2B5EF4-FFF2-40B4-BE49-F238E27FC236}">
                    <a16:creationId xmlns:a16="http://schemas.microsoft.com/office/drawing/2014/main" id="{06098AC5-4554-4028-96BA-E8A8E5FAA1EC}"/>
                  </a:ext>
                </a:extLst>
              </p:cNvPr>
              <p:cNvSpPr/>
              <p:nvPr/>
            </p:nvSpPr>
            <p:spPr>
              <a:xfrm flipH="1">
                <a:off x="7023065" y="2349405"/>
                <a:ext cx="867734" cy="957278"/>
              </a:xfrm>
              <a:custGeom>
                <a:avLst/>
                <a:gdLst/>
                <a:ahLst/>
                <a:cxnLst/>
                <a:rect l="l" t="t" r="r" b="b"/>
                <a:pathLst>
                  <a:path w="1962541" h="2165060">
                    <a:moveTo>
                      <a:pt x="983432" y="198538"/>
                    </a:moveTo>
                    <a:cubicBezTo>
                      <a:pt x="1424692" y="199056"/>
                      <a:pt x="1782226" y="556942"/>
                      <a:pt x="1782226" y="998335"/>
                    </a:cubicBezTo>
                    <a:cubicBezTo>
                      <a:pt x="1782226" y="1297141"/>
                      <a:pt x="1568968" y="1592048"/>
                      <a:pt x="1401058" y="1726777"/>
                    </a:cubicBezTo>
                    <a:cubicBezTo>
                      <a:pt x="1324499" y="1815355"/>
                      <a:pt x="1330568" y="1817170"/>
                      <a:pt x="1299456" y="1930538"/>
                    </a:cubicBezTo>
                    <a:cubicBezTo>
                      <a:pt x="1287062" y="2010030"/>
                      <a:pt x="1312171" y="2017975"/>
                      <a:pt x="1240941" y="2022107"/>
                    </a:cubicBezTo>
                    <a:lnTo>
                      <a:pt x="1199256" y="2021773"/>
                    </a:lnTo>
                    <a:lnTo>
                      <a:pt x="1196081" y="2038665"/>
                    </a:lnTo>
                    <a:lnTo>
                      <a:pt x="738881" y="2038665"/>
                    </a:lnTo>
                    <a:lnTo>
                      <a:pt x="735747" y="2021994"/>
                    </a:lnTo>
                    <a:lnTo>
                      <a:pt x="721599" y="2022107"/>
                    </a:lnTo>
                    <a:cubicBezTo>
                      <a:pt x="650369" y="2017975"/>
                      <a:pt x="675479" y="2010030"/>
                      <a:pt x="663084" y="1930538"/>
                    </a:cubicBezTo>
                    <a:cubicBezTo>
                      <a:pt x="631973" y="1817170"/>
                      <a:pt x="638043" y="1815355"/>
                      <a:pt x="561482" y="1726777"/>
                    </a:cubicBezTo>
                    <a:cubicBezTo>
                      <a:pt x="393573" y="1592048"/>
                      <a:pt x="180314" y="1297141"/>
                      <a:pt x="180314" y="998335"/>
                    </a:cubicBezTo>
                    <a:cubicBezTo>
                      <a:pt x="180314" y="556942"/>
                      <a:pt x="537849" y="199056"/>
                      <a:pt x="979110" y="198538"/>
                    </a:cubicBezTo>
                    <a:lnTo>
                      <a:pt x="979110" y="198736"/>
                    </a:lnTo>
                    <a:lnTo>
                      <a:pt x="981272" y="198569"/>
                    </a:lnTo>
                    <a:lnTo>
                      <a:pt x="983432" y="198736"/>
                    </a:lnTo>
                    <a:close/>
                    <a:moveTo>
                      <a:pt x="983110" y="0"/>
                    </a:moveTo>
                    <a:lnTo>
                      <a:pt x="981272" y="142"/>
                    </a:lnTo>
                    <a:lnTo>
                      <a:pt x="979432" y="0"/>
                    </a:lnTo>
                    <a:cubicBezTo>
                      <a:pt x="438507" y="0"/>
                      <a:pt x="0" y="438506"/>
                      <a:pt x="0" y="979431"/>
                    </a:cubicBezTo>
                    <a:cubicBezTo>
                      <a:pt x="0" y="1345477"/>
                      <a:pt x="261357" y="1706742"/>
                      <a:pt x="466993" y="1871641"/>
                    </a:cubicBezTo>
                    <a:cubicBezTo>
                      <a:pt x="528256" y="1942221"/>
                      <a:pt x="501219" y="1979308"/>
                      <a:pt x="514383" y="2071318"/>
                    </a:cubicBezTo>
                    <a:cubicBezTo>
                      <a:pt x="548609" y="2142347"/>
                      <a:pt x="579223" y="2165060"/>
                      <a:pt x="639719" y="2165060"/>
                    </a:cubicBezTo>
                    <a:lnTo>
                      <a:pt x="981272" y="2163837"/>
                    </a:lnTo>
                    <a:lnTo>
                      <a:pt x="1322821" y="2165060"/>
                    </a:lnTo>
                    <a:cubicBezTo>
                      <a:pt x="1383319" y="2165060"/>
                      <a:pt x="1413932" y="2142347"/>
                      <a:pt x="1448157" y="2071318"/>
                    </a:cubicBezTo>
                    <a:cubicBezTo>
                      <a:pt x="1461321" y="1979308"/>
                      <a:pt x="1434285" y="1942221"/>
                      <a:pt x="1495548" y="1871641"/>
                    </a:cubicBezTo>
                    <a:cubicBezTo>
                      <a:pt x="1701183" y="1706742"/>
                      <a:pt x="1962541" y="1345477"/>
                      <a:pt x="1962541" y="979431"/>
                    </a:cubicBezTo>
                    <a:cubicBezTo>
                      <a:pt x="1962541" y="438506"/>
                      <a:pt x="1524034" y="0"/>
                      <a:pt x="98311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68" name="Oval 1">
                <a:extLst>
                  <a:ext uri="{FF2B5EF4-FFF2-40B4-BE49-F238E27FC236}">
                    <a16:creationId xmlns:a16="http://schemas.microsoft.com/office/drawing/2014/main" id="{4697B6DB-3662-4373-AEFF-EBDF6C185FB4}"/>
                  </a:ext>
                </a:extLst>
              </p:cNvPr>
              <p:cNvSpPr/>
              <p:nvPr/>
            </p:nvSpPr>
            <p:spPr>
              <a:xfrm>
                <a:off x="7295982" y="2781927"/>
                <a:ext cx="314505" cy="479278"/>
              </a:xfrm>
              <a:custGeom>
                <a:avLst/>
                <a:gdLst/>
                <a:ahLst/>
                <a:cxnLst/>
                <a:rect l="l" t="t" r="r" b="b"/>
                <a:pathLst>
                  <a:path w="652160" h="993834">
                    <a:moveTo>
                      <a:pt x="198701" y="0"/>
                    </a:moveTo>
                    <a:cubicBezTo>
                      <a:pt x="224613" y="0"/>
                      <a:pt x="248174" y="10856"/>
                      <a:pt x="265274" y="29005"/>
                    </a:cubicBezTo>
                    <a:cubicBezTo>
                      <a:pt x="282373" y="10856"/>
                      <a:pt x="305935" y="0"/>
                      <a:pt x="331846" y="0"/>
                    </a:cubicBezTo>
                    <a:cubicBezTo>
                      <a:pt x="357757" y="0"/>
                      <a:pt x="381319" y="10856"/>
                      <a:pt x="398419" y="29005"/>
                    </a:cubicBezTo>
                    <a:cubicBezTo>
                      <a:pt x="415518" y="10856"/>
                      <a:pt x="439080" y="0"/>
                      <a:pt x="464991" y="0"/>
                    </a:cubicBezTo>
                    <a:cubicBezTo>
                      <a:pt x="493781" y="0"/>
                      <a:pt x="519672" y="13403"/>
                      <a:pt x="536964" y="35278"/>
                    </a:cubicBezTo>
                    <a:cubicBezTo>
                      <a:pt x="547749" y="12292"/>
                      <a:pt x="572873" y="-1398"/>
                      <a:pt x="599292" y="2787"/>
                    </a:cubicBezTo>
                    <a:lnTo>
                      <a:pt x="601385" y="3119"/>
                    </a:lnTo>
                    <a:cubicBezTo>
                      <a:pt x="634213" y="8318"/>
                      <a:pt x="656609" y="39145"/>
                      <a:pt x="651411" y="71971"/>
                    </a:cubicBezTo>
                    <a:lnTo>
                      <a:pt x="505401" y="993834"/>
                    </a:lnTo>
                    <a:lnTo>
                      <a:pt x="381396" y="993834"/>
                    </a:lnTo>
                    <a:lnTo>
                      <a:pt x="507063" y="200404"/>
                    </a:lnTo>
                    <a:cubicBezTo>
                      <a:pt x="494607" y="207834"/>
                      <a:pt x="480204" y="211576"/>
                      <a:pt x="464991" y="211576"/>
                    </a:cubicBezTo>
                    <a:cubicBezTo>
                      <a:pt x="439080" y="211576"/>
                      <a:pt x="415518" y="200720"/>
                      <a:pt x="398419" y="182571"/>
                    </a:cubicBezTo>
                    <a:cubicBezTo>
                      <a:pt x="381319" y="200720"/>
                      <a:pt x="357757" y="211576"/>
                      <a:pt x="331846" y="211576"/>
                    </a:cubicBezTo>
                    <a:cubicBezTo>
                      <a:pt x="305935" y="211576"/>
                      <a:pt x="282373" y="200720"/>
                      <a:pt x="265274" y="182571"/>
                    </a:cubicBezTo>
                    <a:cubicBezTo>
                      <a:pt x="248174" y="200720"/>
                      <a:pt x="224613" y="211576"/>
                      <a:pt x="198701" y="211576"/>
                    </a:cubicBezTo>
                    <a:cubicBezTo>
                      <a:pt x="177469" y="211576"/>
                      <a:pt x="157813" y="204286"/>
                      <a:pt x="142909" y="190419"/>
                    </a:cubicBezTo>
                    <a:lnTo>
                      <a:pt x="270158" y="993834"/>
                    </a:lnTo>
                    <a:lnTo>
                      <a:pt x="146152" y="993834"/>
                    </a:lnTo>
                    <a:lnTo>
                      <a:pt x="750" y="75802"/>
                    </a:lnTo>
                    <a:cubicBezTo>
                      <a:pt x="-4449" y="42974"/>
                      <a:pt x="17947" y="12148"/>
                      <a:pt x="50775" y="6949"/>
                    </a:cubicBezTo>
                    <a:lnTo>
                      <a:pt x="52868" y="6617"/>
                    </a:lnTo>
                    <a:cubicBezTo>
                      <a:pt x="82704" y="1892"/>
                      <a:pt x="110887" y="19962"/>
                      <a:pt x="118608" y="48277"/>
                    </a:cubicBezTo>
                    <a:cubicBezTo>
                      <a:pt x="134584" y="18793"/>
                      <a:pt x="164609" y="0"/>
                      <a:pt x="19870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grpSp>
        <p:grpSp>
          <p:nvGrpSpPr>
            <p:cNvPr id="69" name="Group 68">
              <a:extLst>
                <a:ext uri="{FF2B5EF4-FFF2-40B4-BE49-F238E27FC236}">
                  <a16:creationId xmlns:a16="http://schemas.microsoft.com/office/drawing/2014/main" id="{09B37063-780B-4040-8CBE-32E0D7A68358}"/>
                </a:ext>
              </a:extLst>
            </p:cNvPr>
            <p:cNvGrpSpPr/>
            <p:nvPr userDrawn="1"/>
          </p:nvGrpSpPr>
          <p:grpSpPr>
            <a:xfrm>
              <a:off x="7890725" y="244950"/>
              <a:ext cx="765126" cy="964518"/>
              <a:chOff x="6804248" y="2144238"/>
              <a:chExt cx="1305367" cy="1645545"/>
            </a:xfrm>
            <a:grpFill/>
          </p:grpSpPr>
          <p:sp>
            <p:nvSpPr>
              <p:cNvPr id="70" name="Oval 1">
                <a:extLst>
                  <a:ext uri="{FF2B5EF4-FFF2-40B4-BE49-F238E27FC236}">
                    <a16:creationId xmlns:a16="http://schemas.microsoft.com/office/drawing/2014/main" id="{047F91E0-7861-467B-9778-ACA5EDB397AD}"/>
                  </a:ext>
                </a:extLst>
              </p:cNvPr>
              <p:cNvSpPr/>
              <p:nvPr/>
            </p:nvSpPr>
            <p:spPr>
              <a:xfrm flipH="1">
                <a:off x="7253541" y="3472481"/>
                <a:ext cx="406780" cy="72647"/>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71" name="Oval 1">
                <a:extLst>
                  <a:ext uri="{FF2B5EF4-FFF2-40B4-BE49-F238E27FC236}">
                    <a16:creationId xmlns:a16="http://schemas.microsoft.com/office/drawing/2014/main" id="{0D8D36FB-616C-4D41-914A-34239051E826}"/>
                  </a:ext>
                </a:extLst>
              </p:cNvPr>
              <p:cNvSpPr/>
              <p:nvPr/>
            </p:nvSpPr>
            <p:spPr>
              <a:xfrm flipH="1">
                <a:off x="7297125" y="3673561"/>
                <a:ext cx="319612" cy="116222"/>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72" name="Oval 1">
                <a:extLst>
                  <a:ext uri="{FF2B5EF4-FFF2-40B4-BE49-F238E27FC236}">
                    <a16:creationId xmlns:a16="http://schemas.microsoft.com/office/drawing/2014/main" id="{B3F0F8B3-2B3F-41BE-925F-222C94882DEF}"/>
                  </a:ext>
                </a:extLst>
              </p:cNvPr>
              <p:cNvSpPr/>
              <p:nvPr/>
            </p:nvSpPr>
            <p:spPr>
              <a:xfrm flipH="1">
                <a:off x="7268070" y="3573021"/>
                <a:ext cx="377724" cy="72648"/>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73" name="Oval 1">
                <a:extLst>
                  <a:ext uri="{FF2B5EF4-FFF2-40B4-BE49-F238E27FC236}">
                    <a16:creationId xmlns:a16="http://schemas.microsoft.com/office/drawing/2014/main" id="{508DE865-9FCE-45FD-AC7D-D443915A3E16}"/>
                  </a:ext>
                </a:extLst>
              </p:cNvPr>
              <p:cNvSpPr/>
              <p:nvPr/>
            </p:nvSpPr>
            <p:spPr>
              <a:xfrm flipH="1">
                <a:off x="7239014" y="3371941"/>
                <a:ext cx="435836" cy="72647"/>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74" name="Oval 1">
                <a:extLst>
                  <a:ext uri="{FF2B5EF4-FFF2-40B4-BE49-F238E27FC236}">
                    <a16:creationId xmlns:a16="http://schemas.microsoft.com/office/drawing/2014/main" id="{E8F71DDC-E6E9-4BB6-8C27-6335C2BED237}"/>
                  </a:ext>
                </a:extLst>
              </p:cNvPr>
              <p:cNvSpPr/>
              <p:nvPr/>
            </p:nvSpPr>
            <p:spPr>
              <a:xfrm flipH="1">
                <a:off x="6804248" y="2144238"/>
                <a:ext cx="1305367" cy="580151"/>
              </a:xfrm>
              <a:custGeom>
                <a:avLst/>
                <a:gdLst/>
                <a:ahLst/>
                <a:cxnLst/>
                <a:rect l="l" t="t" r="r" b="b"/>
                <a:pathLst>
                  <a:path w="2952328" h="1312117">
                    <a:moveTo>
                      <a:pt x="0" y="1083508"/>
                    </a:moveTo>
                    <a:lnTo>
                      <a:pt x="0" y="1312117"/>
                    </a:lnTo>
                    <a:lnTo>
                      <a:pt x="326584" y="1266395"/>
                    </a:lnTo>
                    <a:lnTo>
                      <a:pt x="326584" y="1129230"/>
                    </a:lnTo>
                    <a:close/>
                    <a:moveTo>
                      <a:pt x="2952328" y="1083508"/>
                    </a:moveTo>
                    <a:lnTo>
                      <a:pt x="2625744" y="1129230"/>
                    </a:lnTo>
                    <a:lnTo>
                      <a:pt x="2625744" y="1266395"/>
                    </a:lnTo>
                    <a:lnTo>
                      <a:pt x="2952328" y="1312117"/>
                    </a:lnTo>
                    <a:close/>
                    <a:moveTo>
                      <a:pt x="602354" y="225997"/>
                    </a:moveTo>
                    <a:lnTo>
                      <a:pt x="427229" y="372943"/>
                    </a:lnTo>
                    <a:lnTo>
                      <a:pt x="672178" y="593732"/>
                    </a:lnTo>
                    <a:lnTo>
                      <a:pt x="777253" y="505564"/>
                    </a:lnTo>
                    <a:close/>
                    <a:moveTo>
                      <a:pt x="2333760" y="225997"/>
                    </a:moveTo>
                    <a:lnTo>
                      <a:pt x="2158860" y="505564"/>
                    </a:lnTo>
                    <a:lnTo>
                      <a:pt x="2263935" y="593732"/>
                    </a:lnTo>
                    <a:lnTo>
                      <a:pt x="2508884" y="372943"/>
                    </a:lnTo>
                    <a:close/>
                    <a:moveTo>
                      <a:pt x="1614138" y="0"/>
                    </a:moveTo>
                    <a:lnTo>
                      <a:pt x="1385529" y="0"/>
                    </a:lnTo>
                    <a:lnTo>
                      <a:pt x="1431251" y="326584"/>
                    </a:lnTo>
                    <a:lnTo>
                      <a:pt x="1568416" y="32658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75" name="Oval 1">
                <a:extLst>
                  <a:ext uri="{FF2B5EF4-FFF2-40B4-BE49-F238E27FC236}">
                    <a16:creationId xmlns:a16="http://schemas.microsoft.com/office/drawing/2014/main" id="{AA2DC2A3-9E43-485B-B689-331484AD069E}"/>
                  </a:ext>
                </a:extLst>
              </p:cNvPr>
              <p:cNvSpPr/>
              <p:nvPr/>
            </p:nvSpPr>
            <p:spPr>
              <a:xfrm flipH="1">
                <a:off x="7023065" y="2349405"/>
                <a:ext cx="867734" cy="957278"/>
              </a:xfrm>
              <a:custGeom>
                <a:avLst/>
                <a:gdLst/>
                <a:ahLst/>
                <a:cxnLst/>
                <a:rect l="l" t="t" r="r" b="b"/>
                <a:pathLst>
                  <a:path w="1962541" h="2165060">
                    <a:moveTo>
                      <a:pt x="983432" y="198538"/>
                    </a:moveTo>
                    <a:cubicBezTo>
                      <a:pt x="1424692" y="199056"/>
                      <a:pt x="1782226" y="556942"/>
                      <a:pt x="1782226" y="998335"/>
                    </a:cubicBezTo>
                    <a:cubicBezTo>
                      <a:pt x="1782226" y="1297141"/>
                      <a:pt x="1568968" y="1592048"/>
                      <a:pt x="1401058" y="1726777"/>
                    </a:cubicBezTo>
                    <a:cubicBezTo>
                      <a:pt x="1324499" y="1815355"/>
                      <a:pt x="1330568" y="1817170"/>
                      <a:pt x="1299456" y="1930538"/>
                    </a:cubicBezTo>
                    <a:cubicBezTo>
                      <a:pt x="1287062" y="2010030"/>
                      <a:pt x="1312171" y="2017975"/>
                      <a:pt x="1240941" y="2022107"/>
                    </a:cubicBezTo>
                    <a:lnTo>
                      <a:pt x="1199256" y="2021773"/>
                    </a:lnTo>
                    <a:lnTo>
                      <a:pt x="1196081" y="2038665"/>
                    </a:lnTo>
                    <a:lnTo>
                      <a:pt x="738881" y="2038665"/>
                    </a:lnTo>
                    <a:lnTo>
                      <a:pt x="735747" y="2021994"/>
                    </a:lnTo>
                    <a:lnTo>
                      <a:pt x="721599" y="2022107"/>
                    </a:lnTo>
                    <a:cubicBezTo>
                      <a:pt x="650369" y="2017975"/>
                      <a:pt x="675479" y="2010030"/>
                      <a:pt x="663084" y="1930538"/>
                    </a:cubicBezTo>
                    <a:cubicBezTo>
                      <a:pt x="631973" y="1817170"/>
                      <a:pt x="638043" y="1815355"/>
                      <a:pt x="561482" y="1726777"/>
                    </a:cubicBezTo>
                    <a:cubicBezTo>
                      <a:pt x="393573" y="1592048"/>
                      <a:pt x="180314" y="1297141"/>
                      <a:pt x="180314" y="998335"/>
                    </a:cubicBezTo>
                    <a:cubicBezTo>
                      <a:pt x="180314" y="556942"/>
                      <a:pt x="537849" y="199056"/>
                      <a:pt x="979110" y="198538"/>
                    </a:cubicBezTo>
                    <a:lnTo>
                      <a:pt x="979110" y="198736"/>
                    </a:lnTo>
                    <a:lnTo>
                      <a:pt x="981272" y="198569"/>
                    </a:lnTo>
                    <a:lnTo>
                      <a:pt x="983432" y="198736"/>
                    </a:lnTo>
                    <a:close/>
                    <a:moveTo>
                      <a:pt x="983110" y="0"/>
                    </a:moveTo>
                    <a:lnTo>
                      <a:pt x="981272" y="142"/>
                    </a:lnTo>
                    <a:lnTo>
                      <a:pt x="979432" y="0"/>
                    </a:lnTo>
                    <a:cubicBezTo>
                      <a:pt x="438507" y="0"/>
                      <a:pt x="0" y="438506"/>
                      <a:pt x="0" y="979431"/>
                    </a:cubicBezTo>
                    <a:cubicBezTo>
                      <a:pt x="0" y="1345477"/>
                      <a:pt x="261357" y="1706742"/>
                      <a:pt x="466993" y="1871641"/>
                    </a:cubicBezTo>
                    <a:cubicBezTo>
                      <a:pt x="528256" y="1942221"/>
                      <a:pt x="501219" y="1979308"/>
                      <a:pt x="514383" y="2071318"/>
                    </a:cubicBezTo>
                    <a:cubicBezTo>
                      <a:pt x="548609" y="2142347"/>
                      <a:pt x="579223" y="2165060"/>
                      <a:pt x="639719" y="2165060"/>
                    </a:cubicBezTo>
                    <a:lnTo>
                      <a:pt x="981272" y="2163837"/>
                    </a:lnTo>
                    <a:lnTo>
                      <a:pt x="1322821" y="2165060"/>
                    </a:lnTo>
                    <a:cubicBezTo>
                      <a:pt x="1383319" y="2165060"/>
                      <a:pt x="1413932" y="2142347"/>
                      <a:pt x="1448157" y="2071318"/>
                    </a:cubicBezTo>
                    <a:cubicBezTo>
                      <a:pt x="1461321" y="1979308"/>
                      <a:pt x="1434285" y="1942221"/>
                      <a:pt x="1495548" y="1871641"/>
                    </a:cubicBezTo>
                    <a:cubicBezTo>
                      <a:pt x="1701183" y="1706742"/>
                      <a:pt x="1962541" y="1345477"/>
                      <a:pt x="1962541" y="979431"/>
                    </a:cubicBezTo>
                    <a:cubicBezTo>
                      <a:pt x="1962541" y="438506"/>
                      <a:pt x="1524034" y="0"/>
                      <a:pt x="98311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76" name="Oval 1">
                <a:extLst>
                  <a:ext uri="{FF2B5EF4-FFF2-40B4-BE49-F238E27FC236}">
                    <a16:creationId xmlns:a16="http://schemas.microsoft.com/office/drawing/2014/main" id="{7B7E784B-423A-4E6D-9C1A-923F90156DD9}"/>
                  </a:ext>
                </a:extLst>
              </p:cNvPr>
              <p:cNvSpPr/>
              <p:nvPr/>
            </p:nvSpPr>
            <p:spPr>
              <a:xfrm>
                <a:off x="7295982" y="2781927"/>
                <a:ext cx="314505" cy="479278"/>
              </a:xfrm>
              <a:custGeom>
                <a:avLst/>
                <a:gdLst/>
                <a:ahLst/>
                <a:cxnLst/>
                <a:rect l="l" t="t" r="r" b="b"/>
                <a:pathLst>
                  <a:path w="652160" h="993834">
                    <a:moveTo>
                      <a:pt x="198701" y="0"/>
                    </a:moveTo>
                    <a:cubicBezTo>
                      <a:pt x="224613" y="0"/>
                      <a:pt x="248174" y="10856"/>
                      <a:pt x="265274" y="29005"/>
                    </a:cubicBezTo>
                    <a:cubicBezTo>
                      <a:pt x="282373" y="10856"/>
                      <a:pt x="305935" y="0"/>
                      <a:pt x="331846" y="0"/>
                    </a:cubicBezTo>
                    <a:cubicBezTo>
                      <a:pt x="357757" y="0"/>
                      <a:pt x="381319" y="10856"/>
                      <a:pt x="398419" y="29005"/>
                    </a:cubicBezTo>
                    <a:cubicBezTo>
                      <a:pt x="415518" y="10856"/>
                      <a:pt x="439080" y="0"/>
                      <a:pt x="464991" y="0"/>
                    </a:cubicBezTo>
                    <a:cubicBezTo>
                      <a:pt x="493781" y="0"/>
                      <a:pt x="519672" y="13403"/>
                      <a:pt x="536964" y="35278"/>
                    </a:cubicBezTo>
                    <a:cubicBezTo>
                      <a:pt x="547749" y="12292"/>
                      <a:pt x="572873" y="-1398"/>
                      <a:pt x="599292" y="2787"/>
                    </a:cubicBezTo>
                    <a:lnTo>
                      <a:pt x="601385" y="3119"/>
                    </a:lnTo>
                    <a:cubicBezTo>
                      <a:pt x="634213" y="8318"/>
                      <a:pt x="656609" y="39145"/>
                      <a:pt x="651411" y="71971"/>
                    </a:cubicBezTo>
                    <a:lnTo>
                      <a:pt x="505401" y="993834"/>
                    </a:lnTo>
                    <a:lnTo>
                      <a:pt x="381396" y="993834"/>
                    </a:lnTo>
                    <a:lnTo>
                      <a:pt x="507063" y="200404"/>
                    </a:lnTo>
                    <a:cubicBezTo>
                      <a:pt x="494607" y="207834"/>
                      <a:pt x="480204" y="211576"/>
                      <a:pt x="464991" y="211576"/>
                    </a:cubicBezTo>
                    <a:cubicBezTo>
                      <a:pt x="439080" y="211576"/>
                      <a:pt x="415518" y="200720"/>
                      <a:pt x="398419" y="182571"/>
                    </a:cubicBezTo>
                    <a:cubicBezTo>
                      <a:pt x="381319" y="200720"/>
                      <a:pt x="357757" y="211576"/>
                      <a:pt x="331846" y="211576"/>
                    </a:cubicBezTo>
                    <a:cubicBezTo>
                      <a:pt x="305935" y="211576"/>
                      <a:pt x="282373" y="200720"/>
                      <a:pt x="265274" y="182571"/>
                    </a:cubicBezTo>
                    <a:cubicBezTo>
                      <a:pt x="248174" y="200720"/>
                      <a:pt x="224613" y="211576"/>
                      <a:pt x="198701" y="211576"/>
                    </a:cubicBezTo>
                    <a:cubicBezTo>
                      <a:pt x="177469" y="211576"/>
                      <a:pt x="157813" y="204286"/>
                      <a:pt x="142909" y="190419"/>
                    </a:cubicBezTo>
                    <a:lnTo>
                      <a:pt x="270158" y="993834"/>
                    </a:lnTo>
                    <a:lnTo>
                      <a:pt x="146152" y="993834"/>
                    </a:lnTo>
                    <a:lnTo>
                      <a:pt x="750" y="75802"/>
                    </a:lnTo>
                    <a:cubicBezTo>
                      <a:pt x="-4449" y="42974"/>
                      <a:pt x="17947" y="12148"/>
                      <a:pt x="50775" y="6949"/>
                    </a:cubicBezTo>
                    <a:lnTo>
                      <a:pt x="52868" y="6617"/>
                    </a:lnTo>
                    <a:cubicBezTo>
                      <a:pt x="82704" y="1892"/>
                      <a:pt x="110887" y="19962"/>
                      <a:pt x="118608" y="48277"/>
                    </a:cubicBezTo>
                    <a:cubicBezTo>
                      <a:pt x="134584" y="18793"/>
                      <a:pt x="164609" y="0"/>
                      <a:pt x="19870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grpSp>
        <p:grpSp>
          <p:nvGrpSpPr>
            <p:cNvPr id="77" name="Group 76">
              <a:extLst>
                <a:ext uri="{FF2B5EF4-FFF2-40B4-BE49-F238E27FC236}">
                  <a16:creationId xmlns:a16="http://schemas.microsoft.com/office/drawing/2014/main" id="{1D49FDEE-F149-4AB9-BBFC-9A3A3AB57AFE}"/>
                </a:ext>
              </a:extLst>
            </p:cNvPr>
            <p:cNvGrpSpPr/>
            <p:nvPr userDrawn="1"/>
          </p:nvGrpSpPr>
          <p:grpSpPr>
            <a:xfrm>
              <a:off x="8979680" y="244950"/>
              <a:ext cx="765126" cy="964518"/>
              <a:chOff x="6804248" y="2144238"/>
              <a:chExt cx="1305367" cy="1645545"/>
            </a:xfrm>
            <a:grpFill/>
          </p:grpSpPr>
          <p:sp>
            <p:nvSpPr>
              <p:cNvPr id="78" name="Oval 1">
                <a:extLst>
                  <a:ext uri="{FF2B5EF4-FFF2-40B4-BE49-F238E27FC236}">
                    <a16:creationId xmlns:a16="http://schemas.microsoft.com/office/drawing/2014/main" id="{EF943AE5-7FD0-4875-A5CC-25CFB2125EBC}"/>
                  </a:ext>
                </a:extLst>
              </p:cNvPr>
              <p:cNvSpPr/>
              <p:nvPr/>
            </p:nvSpPr>
            <p:spPr>
              <a:xfrm flipH="1">
                <a:off x="7253541" y="3472481"/>
                <a:ext cx="406780" cy="72647"/>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79" name="Oval 1">
                <a:extLst>
                  <a:ext uri="{FF2B5EF4-FFF2-40B4-BE49-F238E27FC236}">
                    <a16:creationId xmlns:a16="http://schemas.microsoft.com/office/drawing/2014/main" id="{C4C87D56-6248-437D-A5EB-E8B57D4046E5}"/>
                  </a:ext>
                </a:extLst>
              </p:cNvPr>
              <p:cNvSpPr/>
              <p:nvPr/>
            </p:nvSpPr>
            <p:spPr>
              <a:xfrm flipH="1">
                <a:off x="7297125" y="3673561"/>
                <a:ext cx="319612" cy="116222"/>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80" name="Oval 1">
                <a:extLst>
                  <a:ext uri="{FF2B5EF4-FFF2-40B4-BE49-F238E27FC236}">
                    <a16:creationId xmlns:a16="http://schemas.microsoft.com/office/drawing/2014/main" id="{4838935B-E4CA-4C30-A87E-9652B3158EF5}"/>
                  </a:ext>
                </a:extLst>
              </p:cNvPr>
              <p:cNvSpPr/>
              <p:nvPr/>
            </p:nvSpPr>
            <p:spPr>
              <a:xfrm flipH="1">
                <a:off x="7268070" y="3573021"/>
                <a:ext cx="377724" cy="72648"/>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81" name="Oval 1">
                <a:extLst>
                  <a:ext uri="{FF2B5EF4-FFF2-40B4-BE49-F238E27FC236}">
                    <a16:creationId xmlns:a16="http://schemas.microsoft.com/office/drawing/2014/main" id="{E8972FA5-A67C-4B37-ABD7-B987BB3A15D2}"/>
                  </a:ext>
                </a:extLst>
              </p:cNvPr>
              <p:cNvSpPr/>
              <p:nvPr/>
            </p:nvSpPr>
            <p:spPr>
              <a:xfrm flipH="1">
                <a:off x="7239014" y="3371941"/>
                <a:ext cx="435836" cy="72647"/>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82" name="Oval 1">
                <a:extLst>
                  <a:ext uri="{FF2B5EF4-FFF2-40B4-BE49-F238E27FC236}">
                    <a16:creationId xmlns:a16="http://schemas.microsoft.com/office/drawing/2014/main" id="{DC5A7F23-4660-448E-B93E-BC86979C8980}"/>
                  </a:ext>
                </a:extLst>
              </p:cNvPr>
              <p:cNvSpPr/>
              <p:nvPr/>
            </p:nvSpPr>
            <p:spPr>
              <a:xfrm flipH="1">
                <a:off x="6804248" y="2144238"/>
                <a:ext cx="1305367" cy="580151"/>
              </a:xfrm>
              <a:custGeom>
                <a:avLst/>
                <a:gdLst/>
                <a:ahLst/>
                <a:cxnLst/>
                <a:rect l="l" t="t" r="r" b="b"/>
                <a:pathLst>
                  <a:path w="2952328" h="1312117">
                    <a:moveTo>
                      <a:pt x="0" y="1083508"/>
                    </a:moveTo>
                    <a:lnTo>
                      <a:pt x="0" y="1312117"/>
                    </a:lnTo>
                    <a:lnTo>
                      <a:pt x="326584" y="1266395"/>
                    </a:lnTo>
                    <a:lnTo>
                      <a:pt x="326584" y="1129230"/>
                    </a:lnTo>
                    <a:close/>
                    <a:moveTo>
                      <a:pt x="2952328" y="1083508"/>
                    </a:moveTo>
                    <a:lnTo>
                      <a:pt x="2625744" y="1129230"/>
                    </a:lnTo>
                    <a:lnTo>
                      <a:pt x="2625744" y="1266395"/>
                    </a:lnTo>
                    <a:lnTo>
                      <a:pt x="2952328" y="1312117"/>
                    </a:lnTo>
                    <a:close/>
                    <a:moveTo>
                      <a:pt x="602354" y="225997"/>
                    </a:moveTo>
                    <a:lnTo>
                      <a:pt x="427229" y="372943"/>
                    </a:lnTo>
                    <a:lnTo>
                      <a:pt x="672178" y="593732"/>
                    </a:lnTo>
                    <a:lnTo>
                      <a:pt x="777253" y="505564"/>
                    </a:lnTo>
                    <a:close/>
                    <a:moveTo>
                      <a:pt x="2333760" y="225997"/>
                    </a:moveTo>
                    <a:lnTo>
                      <a:pt x="2158860" y="505564"/>
                    </a:lnTo>
                    <a:lnTo>
                      <a:pt x="2263935" y="593732"/>
                    </a:lnTo>
                    <a:lnTo>
                      <a:pt x="2508884" y="372943"/>
                    </a:lnTo>
                    <a:close/>
                    <a:moveTo>
                      <a:pt x="1614138" y="0"/>
                    </a:moveTo>
                    <a:lnTo>
                      <a:pt x="1385529" y="0"/>
                    </a:lnTo>
                    <a:lnTo>
                      <a:pt x="1431251" y="326584"/>
                    </a:lnTo>
                    <a:lnTo>
                      <a:pt x="1568416" y="32658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83" name="Oval 1">
                <a:extLst>
                  <a:ext uri="{FF2B5EF4-FFF2-40B4-BE49-F238E27FC236}">
                    <a16:creationId xmlns:a16="http://schemas.microsoft.com/office/drawing/2014/main" id="{27137DF6-5DDC-4750-8894-EA9391940CF2}"/>
                  </a:ext>
                </a:extLst>
              </p:cNvPr>
              <p:cNvSpPr/>
              <p:nvPr/>
            </p:nvSpPr>
            <p:spPr>
              <a:xfrm flipH="1">
                <a:off x="7023065" y="2349405"/>
                <a:ext cx="867734" cy="957278"/>
              </a:xfrm>
              <a:custGeom>
                <a:avLst/>
                <a:gdLst/>
                <a:ahLst/>
                <a:cxnLst/>
                <a:rect l="l" t="t" r="r" b="b"/>
                <a:pathLst>
                  <a:path w="1962541" h="2165060">
                    <a:moveTo>
                      <a:pt x="983432" y="198538"/>
                    </a:moveTo>
                    <a:cubicBezTo>
                      <a:pt x="1424692" y="199056"/>
                      <a:pt x="1782226" y="556942"/>
                      <a:pt x="1782226" y="998335"/>
                    </a:cubicBezTo>
                    <a:cubicBezTo>
                      <a:pt x="1782226" y="1297141"/>
                      <a:pt x="1568968" y="1592048"/>
                      <a:pt x="1401058" y="1726777"/>
                    </a:cubicBezTo>
                    <a:cubicBezTo>
                      <a:pt x="1324499" y="1815355"/>
                      <a:pt x="1330568" y="1817170"/>
                      <a:pt x="1299456" y="1930538"/>
                    </a:cubicBezTo>
                    <a:cubicBezTo>
                      <a:pt x="1287062" y="2010030"/>
                      <a:pt x="1312171" y="2017975"/>
                      <a:pt x="1240941" y="2022107"/>
                    </a:cubicBezTo>
                    <a:lnTo>
                      <a:pt x="1199256" y="2021773"/>
                    </a:lnTo>
                    <a:lnTo>
                      <a:pt x="1196081" y="2038665"/>
                    </a:lnTo>
                    <a:lnTo>
                      <a:pt x="738881" y="2038665"/>
                    </a:lnTo>
                    <a:lnTo>
                      <a:pt x="735747" y="2021994"/>
                    </a:lnTo>
                    <a:lnTo>
                      <a:pt x="721599" y="2022107"/>
                    </a:lnTo>
                    <a:cubicBezTo>
                      <a:pt x="650369" y="2017975"/>
                      <a:pt x="675479" y="2010030"/>
                      <a:pt x="663084" y="1930538"/>
                    </a:cubicBezTo>
                    <a:cubicBezTo>
                      <a:pt x="631973" y="1817170"/>
                      <a:pt x="638043" y="1815355"/>
                      <a:pt x="561482" y="1726777"/>
                    </a:cubicBezTo>
                    <a:cubicBezTo>
                      <a:pt x="393573" y="1592048"/>
                      <a:pt x="180314" y="1297141"/>
                      <a:pt x="180314" y="998335"/>
                    </a:cubicBezTo>
                    <a:cubicBezTo>
                      <a:pt x="180314" y="556942"/>
                      <a:pt x="537849" y="199056"/>
                      <a:pt x="979110" y="198538"/>
                    </a:cubicBezTo>
                    <a:lnTo>
                      <a:pt x="979110" y="198736"/>
                    </a:lnTo>
                    <a:lnTo>
                      <a:pt x="981272" y="198569"/>
                    </a:lnTo>
                    <a:lnTo>
                      <a:pt x="983432" y="198736"/>
                    </a:lnTo>
                    <a:close/>
                    <a:moveTo>
                      <a:pt x="983110" y="0"/>
                    </a:moveTo>
                    <a:lnTo>
                      <a:pt x="981272" y="142"/>
                    </a:lnTo>
                    <a:lnTo>
                      <a:pt x="979432" y="0"/>
                    </a:lnTo>
                    <a:cubicBezTo>
                      <a:pt x="438507" y="0"/>
                      <a:pt x="0" y="438506"/>
                      <a:pt x="0" y="979431"/>
                    </a:cubicBezTo>
                    <a:cubicBezTo>
                      <a:pt x="0" y="1345477"/>
                      <a:pt x="261357" y="1706742"/>
                      <a:pt x="466993" y="1871641"/>
                    </a:cubicBezTo>
                    <a:cubicBezTo>
                      <a:pt x="528256" y="1942221"/>
                      <a:pt x="501219" y="1979308"/>
                      <a:pt x="514383" y="2071318"/>
                    </a:cubicBezTo>
                    <a:cubicBezTo>
                      <a:pt x="548609" y="2142347"/>
                      <a:pt x="579223" y="2165060"/>
                      <a:pt x="639719" y="2165060"/>
                    </a:cubicBezTo>
                    <a:lnTo>
                      <a:pt x="981272" y="2163837"/>
                    </a:lnTo>
                    <a:lnTo>
                      <a:pt x="1322821" y="2165060"/>
                    </a:lnTo>
                    <a:cubicBezTo>
                      <a:pt x="1383319" y="2165060"/>
                      <a:pt x="1413932" y="2142347"/>
                      <a:pt x="1448157" y="2071318"/>
                    </a:cubicBezTo>
                    <a:cubicBezTo>
                      <a:pt x="1461321" y="1979308"/>
                      <a:pt x="1434285" y="1942221"/>
                      <a:pt x="1495548" y="1871641"/>
                    </a:cubicBezTo>
                    <a:cubicBezTo>
                      <a:pt x="1701183" y="1706742"/>
                      <a:pt x="1962541" y="1345477"/>
                      <a:pt x="1962541" y="979431"/>
                    </a:cubicBezTo>
                    <a:cubicBezTo>
                      <a:pt x="1962541" y="438506"/>
                      <a:pt x="1524034" y="0"/>
                      <a:pt x="98311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84" name="Oval 1">
                <a:extLst>
                  <a:ext uri="{FF2B5EF4-FFF2-40B4-BE49-F238E27FC236}">
                    <a16:creationId xmlns:a16="http://schemas.microsoft.com/office/drawing/2014/main" id="{93647BC4-E75D-4764-A61E-43C625106606}"/>
                  </a:ext>
                </a:extLst>
              </p:cNvPr>
              <p:cNvSpPr/>
              <p:nvPr/>
            </p:nvSpPr>
            <p:spPr>
              <a:xfrm>
                <a:off x="7295982" y="2781927"/>
                <a:ext cx="314505" cy="479278"/>
              </a:xfrm>
              <a:custGeom>
                <a:avLst/>
                <a:gdLst/>
                <a:ahLst/>
                <a:cxnLst/>
                <a:rect l="l" t="t" r="r" b="b"/>
                <a:pathLst>
                  <a:path w="652160" h="993834">
                    <a:moveTo>
                      <a:pt x="198701" y="0"/>
                    </a:moveTo>
                    <a:cubicBezTo>
                      <a:pt x="224613" y="0"/>
                      <a:pt x="248174" y="10856"/>
                      <a:pt x="265274" y="29005"/>
                    </a:cubicBezTo>
                    <a:cubicBezTo>
                      <a:pt x="282373" y="10856"/>
                      <a:pt x="305935" y="0"/>
                      <a:pt x="331846" y="0"/>
                    </a:cubicBezTo>
                    <a:cubicBezTo>
                      <a:pt x="357757" y="0"/>
                      <a:pt x="381319" y="10856"/>
                      <a:pt x="398419" y="29005"/>
                    </a:cubicBezTo>
                    <a:cubicBezTo>
                      <a:pt x="415518" y="10856"/>
                      <a:pt x="439080" y="0"/>
                      <a:pt x="464991" y="0"/>
                    </a:cubicBezTo>
                    <a:cubicBezTo>
                      <a:pt x="493781" y="0"/>
                      <a:pt x="519672" y="13403"/>
                      <a:pt x="536964" y="35278"/>
                    </a:cubicBezTo>
                    <a:cubicBezTo>
                      <a:pt x="547749" y="12292"/>
                      <a:pt x="572873" y="-1398"/>
                      <a:pt x="599292" y="2787"/>
                    </a:cubicBezTo>
                    <a:lnTo>
                      <a:pt x="601385" y="3119"/>
                    </a:lnTo>
                    <a:cubicBezTo>
                      <a:pt x="634213" y="8318"/>
                      <a:pt x="656609" y="39145"/>
                      <a:pt x="651411" y="71971"/>
                    </a:cubicBezTo>
                    <a:lnTo>
                      <a:pt x="505401" y="993834"/>
                    </a:lnTo>
                    <a:lnTo>
                      <a:pt x="381396" y="993834"/>
                    </a:lnTo>
                    <a:lnTo>
                      <a:pt x="507063" y="200404"/>
                    </a:lnTo>
                    <a:cubicBezTo>
                      <a:pt x="494607" y="207834"/>
                      <a:pt x="480204" y="211576"/>
                      <a:pt x="464991" y="211576"/>
                    </a:cubicBezTo>
                    <a:cubicBezTo>
                      <a:pt x="439080" y="211576"/>
                      <a:pt x="415518" y="200720"/>
                      <a:pt x="398419" y="182571"/>
                    </a:cubicBezTo>
                    <a:cubicBezTo>
                      <a:pt x="381319" y="200720"/>
                      <a:pt x="357757" y="211576"/>
                      <a:pt x="331846" y="211576"/>
                    </a:cubicBezTo>
                    <a:cubicBezTo>
                      <a:pt x="305935" y="211576"/>
                      <a:pt x="282373" y="200720"/>
                      <a:pt x="265274" y="182571"/>
                    </a:cubicBezTo>
                    <a:cubicBezTo>
                      <a:pt x="248174" y="200720"/>
                      <a:pt x="224613" y="211576"/>
                      <a:pt x="198701" y="211576"/>
                    </a:cubicBezTo>
                    <a:cubicBezTo>
                      <a:pt x="177469" y="211576"/>
                      <a:pt x="157813" y="204286"/>
                      <a:pt x="142909" y="190419"/>
                    </a:cubicBezTo>
                    <a:lnTo>
                      <a:pt x="270158" y="993834"/>
                    </a:lnTo>
                    <a:lnTo>
                      <a:pt x="146152" y="993834"/>
                    </a:lnTo>
                    <a:lnTo>
                      <a:pt x="750" y="75802"/>
                    </a:lnTo>
                    <a:cubicBezTo>
                      <a:pt x="-4449" y="42974"/>
                      <a:pt x="17947" y="12148"/>
                      <a:pt x="50775" y="6949"/>
                    </a:cubicBezTo>
                    <a:lnTo>
                      <a:pt x="52868" y="6617"/>
                    </a:lnTo>
                    <a:cubicBezTo>
                      <a:pt x="82704" y="1892"/>
                      <a:pt x="110887" y="19962"/>
                      <a:pt x="118608" y="48277"/>
                    </a:cubicBezTo>
                    <a:cubicBezTo>
                      <a:pt x="134584" y="18793"/>
                      <a:pt x="164609" y="0"/>
                      <a:pt x="19870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grpSp>
        <p:grpSp>
          <p:nvGrpSpPr>
            <p:cNvPr id="85" name="Group 84">
              <a:extLst>
                <a:ext uri="{FF2B5EF4-FFF2-40B4-BE49-F238E27FC236}">
                  <a16:creationId xmlns:a16="http://schemas.microsoft.com/office/drawing/2014/main" id="{2755AA01-EDCF-453D-9AF7-865DDCDD3A6D}"/>
                </a:ext>
              </a:extLst>
            </p:cNvPr>
            <p:cNvGrpSpPr/>
            <p:nvPr userDrawn="1"/>
          </p:nvGrpSpPr>
          <p:grpSpPr>
            <a:xfrm>
              <a:off x="10068635" y="244950"/>
              <a:ext cx="765126" cy="964518"/>
              <a:chOff x="6804248" y="2144238"/>
              <a:chExt cx="1305367" cy="1645545"/>
            </a:xfrm>
            <a:grpFill/>
          </p:grpSpPr>
          <p:sp>
            <p:nvSpPr>
              <p:cNvPr id="86" name="Oval 1">
                <a:extLst>
                  <a:ext uri="{FF2B5EF4-FFF2-40B4-BE49-F238E27FC236}">
                    <a16:creationId xmlns:a16="http://schemas.microsoft.com/office/drawing/2014/main" id="{55D564F4-482F-48B8-B0B1-5BDBA99382C8}"/>
                  </a:ext>
                </a:extLst>
              </p:cNvPr>
              <p:cNvSpPr/>
              <p:nvPr/>
            </p:nvSpPr>
            <p:spPr>
              <a:xfrm flipH="1">
                <a:off x="7253541" y="3472481"/>
                <a:ext cx="406780" cy="72647"/>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87" name="Oval 1">
                <a:extLst>
                  <a:ext uri="{FF2B5EF4-FFF2-40B4-BE49-F238E27FC236}">
                    <a16:creationId xmlns:a16="http://schemas.microsoft.com/office/drawing/2014/main" id="{0D42ED3E-7587-436B-AACA-355445B998E9}"/>
                  </a:ext>
                </a:extLst>
              </p:cNvPr>
              <p:cNvSpPr/>
              <p:nvPr/>
            </p:nvSpPr>
            <p:spPr>
              <a:xfrm flipH="1">
                <a:off x="7297125" y="3673561"/>
                <a:ext cx="319612" cy="116222"/>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88" name="Oval 1">
                <a:extLst>
                  <a:ext uri="{FF2B5EF4-FFF2-40B4-BE49-F238E27FC236}">
                    <a16:creationId xmlns:a16="http://schemas.microsoft.com/office/drawing/2014/main" id="{5417A321-EB8B-4BC8-AEBE-7DA56650B252}"/>
                  </a:ext>
                </a:extLst>
              </p:cNvPr>
              <p:cNvSpPr/>
              <p:nvPr/>
            </p:nvSpPr>
            <p:spPr>
              <a:xfrm flipH="1">
                <a:off x="7268070" y="3573021"/>
                <a:ext cx="377724" cy="72648"/>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89" name="Oval 1">
                <a:extLst>
                  <a:ext uri="{FF2B5EF4-FFF2-40B4-BE49-F238E27FC236}">
                    <a16:creationId xmlns:a16="http://schemas.microsoft.com/office/drawing/2014/main" id="{DCBEBCEA-4E51-42F1-8A3B-EE861BB41CC7}"/>
                  </a:ext>
                </a:extLst>
              </p:cNvPr>
              <p:cNvSpPr/>
              <p:nvPr/>
            </p:nvSpPr>
            <p:spPr>
              <a:xfrm flipH="1">
                <a:off x="7239014" y="3371941"/>
                <a:ext cx="435836" cy="72647"/>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90" name="Oval 1">
                <a:extLst>
                  <a:ext uri="{FF2B5EF4-FFF2-40B4-BE49-F238E27FC236}">
                    <a16:creationId xmlns:a16="http://schemas.microsoft.com/office/drawing/2014/main" id="{1B397329-3598-4965-B2D7-65EE0BF4968C}"/>
                  </a:ext>
                </a:extLst>
              </p:cNvPr>
              <p:cNvSpPr/>
              <p:nvPr/>
            </p:nvSpPr>
            <p:spPr>
              <a:xfrm flipH="1">
                <a:off x="6804248" y="2144238"/>
                <a:ext cx="1305367" cy="580151"/>
              </a:xfrm>
              <a:custGeom>
                <a:avLst/>
                <a:gdLst/>
                <a:ahLst/>
                <a:cxnLst/>
                <a:rect l="l" t="t" r="r" b="b"/>
                <a:pathLst>
                  <a:path w="2952328" h="1312117">
                    <a:moveTo>
                      <a:pt x="0" y="1083508"/>
                    </a:moveTo>
                    <a:lnTo>
                      <a:pt x="0" y="1312117"/>
                    </a:lnTo>
                    <a:lnTo>
                      <a:pt x="326584" y="1266395"/>
                    </a:lnTo>
                    <a:lnTo>
                      <a:pt x="326584" y="1129230"/>
                    </a:lnTo>
                    <a:close/>
                    <a:moveTo>
                      <a:pt x="2952328" y="1083508"/>
                    </a:moveTo>
                    <a:lnTo>
                      <a:pt x="2625744" y="1129230"/>
                    </a:lnTo>
                    <a:lnTo>
                      <a:pt x="2625744" y="1266395"/>
                    </a:lnTo>
                    <a:lnTo>
                      <a:pt x="2952328" y="1312117"/>
                    </a:lnTo>
                    <a:close/>
                    <a:moveTo>
                      <a:pt x="602354" y="225997"/>
                    </a:moveTo>
                    <a:lnTo>
                      <a:pt x="427229" y="372943"/>
                    </a:lnTo>
                    <a:lnTo>
                      <a:pt x="672178" y="593732"/>
                    </a:lnTo>
                    <a:lnTo>
                      <a:pt x="777253" y="505564"/>
                    </a:lnTo>
                    <a:close/>
                    <a:moveTo>
                      <a:pt x="2333760" y="225997"/>
                    </a:moveTo>
                    <a:lnTo>
                      <a:pt x="2158860" y="505564"/>
                    </a:lnTo>
                    <a:lnTo>
                      <a:pt x="2263935" y="593732"/>
                    </a:lnTo>
                    <a:lnTo>
                      <a:pt x="2508884" y="372943"/>
                    </a:lnTo>
                    <a:close/>
                    <a:moveTo>
                      <a:pt x="1614138" y="0"/>
                    </a:moveTo>
                    <a:lnTo>
                      <a:pt x="1385529" y="0"/>
                    </a:lnTo>
                    <a:lnTo>
                      <a:pt x="1431251" y="326584"/>
                    </a:lnTo>
                    <a:lnTo>
                      <a:pt x="1568416" y="32658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91" name="Oval 1">
                <a:extLst>
                  <a:ext uri="{FF2B5EF4-FFF2-40B4-BE49-F238E27FC236}">
                    <a16:creationId xmlns:a16="http://schemas.microsoft.com/office/drawing/2014/main" id="{BED179E1-95C8-4E53-ACEC-7DF8A0601186}"/>
                  </a:ext>
                </a:extLst>
              </p:cNvPr>
              <p:cNvSpPr/>
              <p:nvPr/>
            </p:nvSpPr>
            <p:spPr>
              <a:xfrm flipH="1">
                <a:off x="7023065" y="2349405"/>
                <a:ext cx="867734" cy="957278"/>
              </a:xfrm>
              <a:custGeom>
                <a:avLst/>
                <a:gdLst/>
                <a:ahLst/>
                <a:cxnLst/>
                <a:rect l="l" t="t" r="r" b="b"/>
                <a:pathLst>
                  <a:path w="1962541" h="2165060">
                    <a:moveTo>
                      <a:pt x="983432" y="198538"/>
                    </a:moveTo>
                    <a:cubicBezTo>
                      <a:pt x="1424692" y="199056"/>
                      <a:pt x="1782226" y="556942"/>
                      <a:pt x="1782226" y="998335"/>
                    </a:cubicBezTo>
                    <a:cubicBezTo>
                      <a:pt x="1782226" y="1297141"/>
                      <a:pt x="1568968" y="1592048"/>
                      <a:pt x="1401058" y="1726777"/>
                    </a:cubicBezTo>
                    <a:cubicBezTo>
                      <a:pt x="1324499" y="1815355"/>
                      <a:pt x="1330568" y="1817170"/>
                      <a:pt x="1299456" y="1930538"/>
                    </a:cubicBezTo>
                    <a:cubicBezTo>
                      <a:pt x="1287062" y="2010030"/>
                      <a:pt x="1312171" y="2017975"/>
                      <a:pt x="1240941" y="2022107"/>
                    </a:cubicBezTo>
                    <a:lnTo>
                      <a:pt x="1199256" y="2021773"/>
                    </a:lnTo>
                    <a:lnTo>
                      <a:pt x="1196081" y="2038665"/>
                    </a:lnTo>
                    <a:lnTo>
                      <a:pt x="738881" y="2038665"/>
                    </a:lnTo>
                    <a:lnTo>
                      <a:pt x="735747" y="2021994"/>
                    </a:lnTo>
                    <a:lnTo>
                      <a:pt x="721599" y="2022107"/>
                    </a:lnTo>
                    <a:cubicBezTo>
                      <a:pt x="650369" y="2017975"/>
                      <a:pt x="675479" y="2010030"/>
                      <a:pt x="663084" y="1930538"/>
                    </a:cubicBezTo>
                    <a:cubicBezTo>
                      <a:pt x="631973" y="1817170"/>
                      <a:pt x="638043" y="1815355"/>
                      <a:pt x="561482" y="1726777"/>
                    </a:cubicBezTo>
                    <a:cubicBezTo>
                      <a:pt x="393573" y="1592048"/>
                      <a:pt x="180314" y="1297141"/>
                      <a:pt x="180314" y="998335"/>
                    </a:cubicBezTo>
                    <a:cubicBezTo>
                      <a:pt x="180314" y="556942"/>
                      <a:pt x="537849" y="199056"/>
                      <a:pt x="979110" y="198538"/>
                    </a:cubicBezTo>
                    <a:lnTo>
                      <a:pt x="979110" y="198736"/>
                    </a:lnTo>
                    <a:lnTo>
                      <a:pt x="981272" y="198569"/>
                    </a:lnTo>
                    <a:lnTo>
                      <a:pt x="983432" y="198736"/>
                    </a:lnTo>
                    <a:close/>
                    <a:moveTo>
                      <a:pt x="983110" y="0"/>
                    </a:moveTo>
                    <a:lnTo>
                      <a:pt x="981272" y="142"/>
                    </a:lnTo>
                    <a:lnTo>
                      <a:pt x="979432" y="0"/>
                    </a:lnTo>
                    <a:cubicBezTo>
                      <a:pt x="438507" y="0"/>
                      <a:pt x="0" y="438506"/>
                      <a:pt x="0" y="979431"/>
                    </a:cubicBezTo>
                    <a:cubicBezTo>
                      <a:pt x="0" y="1345477"/>
                      <a:pt x="261357" y="1706742"/>
                      <a:pt x="466993" y="1871641"/>
                    </a:cubicBezTo>
                    <a:cubicBezTo>
                      <a:pt x="528256" y="1942221"/>
                      <a:pt x="501219" y="1979308"/>
                      <a:pt x="514383" y="2071318"/>
                    </a:cubicBezTo>
                    <a:cubicBezTo>
                      <a:pt x="548609" y="2142347"/>
                      <a:pt x="579223" y="2165060"/>
                      <a:pt x="639719" y="2165060"/>
                    </a:cubicBezTo>
                    <a:lnTo>
                      <a:pt x="981272" y="2163837"/>
                    </a:lnTo>
                    <a:lnTo>
                      <a:pt x="1322821" y="2165060"/>
                    </a:lnTo>
                    <a:cubicBezTo>
                      <a:pt x="1383319" y="2165060"/>
                      <a:pt x="1413932" y="2142347"/>
                      <a:pt x="1448157" y="2071318"/>
                    </a:cubicBezTo>
                    <a:cubicBezTo>
                      <a:pt x="1461321" y="1979308"/>
                      <a:pt x="1434285" y="1942221"/>
                      <a:pt x="1495548" y="1871641"/>
                    </a:cubicBezTo>
                    <a:cubicBezTo>
                      <a:pt x="1701183" y="1706742"/>
                      <a:pt x="1962541" y="1345477"/>
                      <a:pt x="1962541" y="979431"/>
                    </a:cubicBezTo>
                    <a:cubicBezTo>
                      <a:pt x="1962541" y="438506"/>
                      <a:pt x="1524034" y="0"/>
                      <a:pt x="98311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92" name="Oval 1">
                <a:extLst>
                  <a:ext uri="{FF2B5EF4-FFF2-40B4-BE49-F238E27FC236}">
                    <a16:creationId xmlns:a16="http://schemas.microsoft.com/office/drawing/2014/main" id="{07D23503-EC86-4486-B5E1-F3908CCE816A}"/>
                  </a:ext>
                </a:extLst>
              </p:cNvPr>
              <p:cNvSpPr/>
              <p:nvPr/>
            </p:nvSpPr>
            <p:spPr>
              <a:xfrm>
                <a:off x="7295982" y="2781927"/>
                <a:ext cx="314505" cy="479278"/>
              </a:xfrm>
              <a:custGeom>
                <a:avLst/>
                <a:gdLst/>
                <a:ahLst/>
                <a:cxnLst/>
                <a:rect l="l" t="t" r="r" b="b"/>
                <a:pathLst>
                  <a:path w="652160" h="993834">
                    <a:moveTo>
                      <a:pt x="198701" y="0"/>
                    </a:moveTo>
                    <a:cubicBezTo>
                      <a:pt x="224613" y="0"/>
                      <a:pt x="248174" y="10856"/>
                      <a:pt x="265274" y="29005"/>
                    </a:cubicBezTo>
                    <a:cubicBezTo>
                      <a:pt x="282373" y="10856"/>
                      <a:pt x="305935" y="0"/>
                      <a:pt x="331846" y="0"/>
                    </a:cubicBezTo>
                    <a:cubicBezTo>
                      <a:pt x="357757" y="0"/>
                      <a:pt x="381319" y="10856"/>
                      <a:pt x="398419" y="29005"/>
                    </a:cubicBezTo>
                    <a:cubicBezTo>
                      <a:pt x="415518" y="10856"/>
                      <a:pt x="439080" y="0"/>
                      <a:pt x="464991" y="0"/>
                    </a:cubicBezTo>
                    <a:cubicBezTo>
                      <a:pt x="493781" y="0"/>
                      <a:pt x="519672" y="13403"/>
                      <a:pt x="536964" y="35278"/>
                    </a:cubicBezTo>
                    <a:cubicBezTo>
                      <a:pt x="547749" y="12292"/>
                      <a:pt x="572873" y="-1398"/>
                      <a:pt x="599292" y="2787"/>
                    </a:cubicBezTo>
                    <a:lnTo>
                      <a:pt x="601385" y="3119"/>
                    </a:lnTo>
                    <a:cubicBezTo>
                      <a:pt x="634213" y="8318"/>
                      <a:pt x="656609" y="39145"/>
                      <a:pt x="651411" y="71971"/>
                    </a:cubicBezTo>
                    <a:lnTo>
                      <a:pt x="505401" y="993834"/>
                    </a:lnTo>
                    <a:lnTo>
                      <a:pt x="381396" y="993834"/>
                    </a:lnTo>
                    <a:lnTo>
                      <a:pt x="507063" y="200404"/>
                    </a:lnTo>
                    <a:cubicBezTo>
                      <a:pt x="494607" y="207834"/>
                      <a:pt x="480204" y="211576"/>
                      <a:pt x="464991" y="211576"/>
                    </a:cubicBezTo>
                    <a:cubicBezTo>
                      <a:pt x="439080" y="211576"/>
                      <a:pt x="415518" y="200720"/>
                      <a:pt x="398419" y="182571"/>
                    </a:cubicBezTo>
                    <a:cubicBezTo>
                      <a:pt x="381319" y="200720"/>
                      <a:pt x="357757" y="211576"/>
                      <a:pt x="331846" y="211576"/>
                    </a:cubicBezTo>
                    <a:cubicBezTo>
                      <a:pt x="305935" y="211576"/>
                      <a:pt x="282373" y="200720"/>
                      <a:pt x="265274" y="182571"/>
                    </a:cubicBezTo>
                    <a:cubicBezTo>
                      <a:pt x="248174" y="200720"/>
                      <a:pt x="224613" y="211576"/>
                      <a:pt x="198701" y="211576"/>
                    </a:cubicBezTo>
                    <a:cubicBezTo>
                      <a:pt x="177469" y="211576"/>
                      <a:pt x="157813" y="204286"/>
                      <a:pt x="142909" y="190419"/>
                    </a:cubicBezTo>
                    <a:lnTo>
                      <a:pt x="270158" y="993834"/>
                    </a:lnTo>
                    <a:lnTo>
                      <a:pt x="146152" y="993834"/>
                    </a:lnTo>
                    <a:lnTo>
                      <a:pt x="750" y="75802"/>
                    </a:lnTo>
                    <a:cubicBezTo>
                      <a:pt x="-4449" y="42974"/>
                      <a:pt x="17947" y="12148"/>
                      <a:pt x="50775" y="6949"/>
                    </a:cubicBezTo>
                    <a:lnTo>
                      <a:pt x="52868" y="6617"/>
                    </a:lnTo>
                    <a:cubicBezTo>
                      <a:pt x="82704" y="1892"/>
                      <a:pt x="110887" y="19962"/>
                      <a:pt x="118608" y="48277"/>
                    </a:cubicBezTo>
                    <a:cubicBezTo>
                      <a:pt x="134584" y="18793"/>
                      <a:pt x="164609" y="0"/>
                      <a:pt x="19870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grpSp>
        <p:grpSp>
          <p:nvGrpSpPr>
            <p:cNvPr id="93" name="Group 92">
              <a:extLst>
                <a:ext uri="{FF2B5EF4-FFF2-40B4-BE49-F238E27FC236}">
                  <a16:creationId xmlns:a16="http://schemas.microsoft.com/office/drawing/2014/main" id="{E4944660-A503-44FC-9F57-6540AC910EEF}"/>
                </a:ext>
              </a:extLst>
            </p:cNvPr>
            <p:cNvGrpSpPr/>
            <p:nvPr userDrawn="1"/>
          </p:nvGrpSpPr>
          <p:grpSpPr>
            <a:xfrm>
              <a:off x="11157590" y="244950"/>
              <a:ext cx="765126" cy="964518"/>
              <a:chOff x="6804248" y="2144238"/>
              <a:chExt cx="1305367" cy="1645545"/>
            </a:xfrm>
            <a:grpFill/>
          </p:grpSpPr>
          <p:sp>
            <p:nvSpPr>
              <p:cNvPr id="94" name="Oval 1">
                <a:extLst>
                  <a:ext uri="{FF2B5EF4-FFF2-40B4-BE49-F238E27FC236}">
                    <a16:creationId xmlns:a16="http://schemas.microsoft.com/office/drawing/2014/main" id="{EEE2323A-A870-41EC-A822-5FB8B01B4D88}"/>
                  </a:ext>
                </a:extLst>
              </p:cNvPr>
              <p:cNvSpPr/>
              <p:nvPr/>
            </p:nvSpPr>
            <p:spPr>
              <a:xfrm flipH="1">
                <a:off x="7253541" y="3472481"/>
                <a:ext cx="406780" cy="72647"/>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95" name="Oval 1">
                <a:extLst>
                  <a:ext uri="{FF2B5EF4-FFF2-40B4-BE49-F238E27FC236}">
                    <a16:creationId xmlns:a16="http://schemas.microsoft.com/office/drawing/2014/main" id="{E4535C8D-6A2F-4C87-82FB-660DE320F1F1}"/>
                  </a:ext>
                </a:extLst>
              </p:cNvPr>
              <p:cNvSpPr/>
              <p:nvPr/>
            </p:nvSpPr>
            <p:spPr>
              <a:xfrm flipH="1">
                <a:off x="7297125" y="3673561"/>
                <a:ext cx="319612" cy="116222"/>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96" name="Oval 1">
                <a:extLst>
                  <a:ext uri="{FF2B5EF4-FFF2-40B4-BE49-F238E27FC236}">
                    <a16:creationId xmlns:a16="http://schemas.microsoft.com/office/drawing/2014/main" id="{B5434BD0-8410-4132-BB42-D994F1EB343D}"/>
                  </a:ext>
                </a:extLst>
              </p:cNvPr>
              <p:cNvSpPr/>
              <p:nvPr/>
            </p:nvSpPr>
            <p:spPr>
              <a:xfrm flipH="1">
                <a:off x="7268070" y="3573021"/>
                <a:ext cx="377724" cy="72648"/>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97" name="Oval 1">
                <a:extLst>
                  <a:ext uri="{FF2B5EF4-FFF2-40B4-BE49-F238E27FC236}">
                    <a16:creationId xmlns:a16="http://schemas.microsoft.com/office/drawing/2014/main" id="{0A83619E-71D1-4EF9-A70E-55A3253915A4}"/>
                  </a:ext>
                </a:extLst>
              </p:cNvPr>
              <p:cNvSpPr/>
              <p:nvPr/>
            </p:nvSpPr>
            <p:spPr>
              <a:xfrm flipH="1">
                <a:off x="7239014" y="3371941"/>
                <a:ext cx="435836" cy="72647"/>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98" name="Oval 1">
                <a:extLst>
                  <a:ext uri="{FF2B5EF4-FFF2-40B4-BE49-F238E27FC236}">
                    <a16:creationId xmlns:a16="http://schemas.microsoft.com/office/drawing/2014/main" id="{BEFED74B-D616-4B5F-92C0-6A55AB8A07EA}"/>
                  </a:ext>
                </a:extLst>
              </p:cNvPr>
              <p:cNvSpPr/>
              <p:nvPr/>
            </p:nvSpPr>
            <p:spPr>
              <a:xfrm flipH="1">
                <a:off x="6804248" y="2144238"/>
                <a:ext cx="1305367" cy="580151"/>
              </a:xfrm>
              <a:custGeom>
                <a:avLst/>
                <a:gdLst/>
                <a:ahLst/>
                <a:cxnLst/>
                <a:rect l="l" t="t" r="r" b="b"/>
                <a:pathLst>
                  <a:path w="2952328" h="1312117">
                    <a:moveTo>
                      <a:pt x="0" y="1083508"/>
                    </a:moveTo>
                    <a:lnTo>
                      <a:pt x="0" y="1312117"/>
                    </a:lnTo>
                    <a:lnTo>
                      <a:pt x="326584" y="1266395"/>
                    </a:lnTo>
                    <a:lnTo>
                      <a:pt x="326584" y="1129230"/>
                    </a:lnTo>
                    <a:close/>
                    <a:moveTo>
                      <a:pt x="2952328" y="1083508"/>
                    </a:moveTo>
                    <a:lnTo>
                      <a:pt x="2625744" y="1129230"/>
                    </a:lnTo>
                    <a:lnTo>
                      <a:pt x="2625744" y="1266395"/>
                    </a:lnTo>
                    <a:lnTo>
                      <a:pt x="2952328" y="1312117"/>
                    </a:lnTo>
                    <a:close/>
                    <a:moveTo>
                      <a:pt x="602354" y="225997"/>
                    </a:moveTo>
                    <a:lnTo>
                      <a:pt x="427229" y="372943"/>
                    </a:lnTo>
                    <a:lnTo>
                      <a:pt x="672178" y="593732"/>
                    </a:lnTo>
                    <a:lnTo>
                      <a:pt x="777253" y="505564"/>
                    </a:lnTo>
                    <a:close/>
                    <a:moveTo>
                      <a:pt x="2333760" y="225997"/>
                    </a:moveTo>
                    <a:lnTo>
                      <a:pt x="2158860" y="505564"/>
                    </a:lnTo>
                    <a:lnTo>
                      <a:pt x="2263935" y="593732"/>
                    </a:lnTo>
                    <a:lnTo>
                      <a:pt x="2508884" y="372943"/>
                    </a:lnTo>
                    <a:close/>
                    <a:moveTo>
                      <a:pt x="1614138" y="0"/>
                    </a:moveTo>
                    <a:lnTo>
                      <a:pt x="1385529" y="0"/>
                    </a:lnTo>
                    <a:lnTo>
                      <a:pt x="1431251" y="326584"/>
                    </a:lnTo>
                    <a:lnTo>
                      <a:pt x="1568416" y="32658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99" name="Oval 1">
                <a:extLst>
                  <a:ext uri="{FF2B5EF4-FFF2-40B4-BE49-F238E27FC236}">
                    <a16:creationId xmlns:a16="http://schemas.microsoft.com/office/drawing/2014/main" id="{F48D50AF-1622-422C-A1AE-A7D8F122B6C6}"/>
                  </a:ext>
                </a:extLst>
              </p:cNvPr>
              <p:cNvSpPr/>
              <p:nvPr/>
            </p:nvSpPr>
            <p:spPr>
              <a:xfrm flipH="1">
                <a:off x="7023065" y="2349405"/>
                <a:ext cx="867734" cy="957278"/>
              </a:xfrm>
              <a:custGeom>
                <a:avLst/>
                <a:gdLst/>
                <a:ahLst/>
                <a:cxnLst/>
                <a:rect l="l" t="t" r="r" b="b"/>
                <a:pathLst>
                  <a:path w="1962541" h="2165060">
                    <a:moveTo>
                      <a:pt x="983432" y="198538"/>
                    </a:moveTo>
                    <a:cubicBezTo>
                      <a:pt x="1424692" y="199056"/>
                      <a:pt x="1782226" y="556942"/>
                      <a:pt x="1782226" y="998335"/>
                    </a:cubicBezTo>
                    <a:cubicBezTo>
                      <a:pt x="1782226" y="1297141"/>
                      <a:pt x="1568968" y="1592048"/>
                      <a:pt x="1401058" y="1726777"/>
                    </a:cubicBezTo>
                    <a:cubicBezTo>
                      <a:pt x="1324499" y="1815355"/>
                      <a:pt x="1330568" y="1817170"/>
                      <a:pt x="1299456" y="1930538"/>
                    </a:cubicBezTo>
                    <a:cubicBezTo>
                      <a:pt x="1287062" y="2010030"/>
                      <a:pt x="1312171" y="2017975"/>
                      <a:pt x="1240941" y="2022107"/>
                    </a:cubicBezTo>
                    <a:lnTo>
                      <a:pt x="1199256" y="2021773"/>
                    </a:lnTo>
                    <a:lnTo>
                      <a:pt x="1196081" y="2038665"/>
                    </a:lnTo>
                    <a:lnTo>
                      <a:pt x="738881" y="2038665"/>
                    </a:lnTo>
                    <a:lnTo>
                      <a:pt x="735747" y="2021994"/>
                    </a:lnTo>
                    <a:lnTo>
                      <a:pt x="721599" y="2022107"/>
                    </a:lnTo>
                    <a:cubicBezTo>
                      <a:pt x="650369" y="2017975"/>
                      <a:pt x="675479" y="2010030"/>
                      <a:pt x="663084" y="1930538"/>
                    </a:cubicBezTo>
                    <a:cubicBezTo>
                      <a:pt x="631973" y="1817170"/>
                      <a:pt x="638043" y="1815355"/>
                      <a:pt x="561482" y="1726777"/>
                    </a:cubicBezTo>
                    <a:cubicBezTo>
                      <a:pt x="393573" y="1592048"/>
                      <a:pt x="180314" y="1297141"/>
                      <a:pt x="180314" y="998335"/>
                    </a:cubicBezTo>
                    <a:cubicBezTo>
                      <a:pt x="180314" y="556942"/>
                      <a:pt x="537849" y="199056"/>
                      <a:pt x="979110" y="198538"/>
                    </a:cubicBezTo>
                    <a:lnTo>
                      <a:pt x="979110" y="198736"/>
                    </a:lnTo>
                    <a:lnTo>
                      <a:pt x="981272" y="198569"/>
                    </a:lnTo>
                    <a:lnTo>
                      <a:pt x="983432" y="198736"/>
                    </a:lnTo>
                    <a:close/>
                    <a:moveTo>
                      <a:pt x="983110" y="0"/>
                    </a:moveTo>
                    <a:lnTo>
                      <a:pt x="981272" y="142"/>
                    </a:lnTo>
                    <a:lnTo>
                      <a:pt x="979432" y="0"/>
                    </a:lnTo>
                    <a:cubicBezTo>
                      <a:pt x="438507" y="0"/>
                      <a:pt x="0" y="438506"/>
                      <a:pt x="0" y="979431"/>
                    </a:cubicBezTo>
                    <a:cubicBezTo>
                      <a:pt x="0" y="1345477"/>
                      <a:pt x="261357" y="1706742"/>
                      <a:pt x="466993" y="1871641"/>
                    </a:cubicBezTo>
                    <a:cubicBezTo>
                      <a:pt x="528256" y="1942221"/>
                      <a:pt x="501219" y="1979308"/>
                      <a:pt x="514383" y="2071318"/>
                    </a:cubicBezTo>
                    <a:cubicBezTo>
                      <a:pt x="548609" y="2142347"/>
                      <a:pt x="579223" y="2165060"/>
                      <a:pt x="639719" y="2165060"/>
                    </a:cubicBezTo>
                    <a:lnTo>
                      <a:pt x="981272" y="2163837"/>
                    </a:lnTo>
                    <a:lnTo>
                      <a:pt x="1322821" y="2165060"/>
                    </a:lnTo>
                    <a:cubicBezTo>
                      <a:pt x="1383319" y="2165060"/>
                      <a:pt x="1413932" y="2142347"/>
                      <a:pt x="1448157" y="2071318"/>
                    </a:cubicBezTo>
                    <a:cubicBezTo>
                      <a:pt x="1461321" y="1979308"/>
                      <a:pt x="1434285" y="1942221"/>
                      <a:pt x="1495548" y="1871641"/>
                    </a:cubicBezTo>
                    <a:cubicBezTo>
                      <a:pt x="1701183" y="1706742"/>
                      <a:pt x="1962541" y="1345477"/>
                      <a:pt x="1962541" y="979431"/>
                    </a:cubicBezTo>
                    <a:cubicBezTo>
                      <a:pt x="1962541" y="438506"/>
                      <a:pt x="1524034" y="0"/>
                      <a:pt x="98311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100" name="Oval 1">
                <a:extLst>
                  <a:ext uri="{FF2B5EF4-FFF2-40B4-BE49-F238E27FC236}">
                    <a16:creationId xmlns:a16="http://schemas.microsoft.com/office/drawing/2014/main" id="{C401085A-43CE-484F-838D-E3F18C446F47}"/>
                  </a:ext>
                </a:extLst>
              </p:cNvPr>
              <p:cNvSpPr/>
              <p:nvPr/>
            </p:nvSpPr>
            <p:spPr>
              <a:xfrm>
                <a:off x="7295982" y="2781927"/>
                <a:ext cx="314505" cy="479278"/>
              </a:xfrm>
              <a:custGeom>
                <a:avLst/>
                <a:gdLst/>
                <a:ahLst/>
                <a:cxnLst/>
                <a:rect l="l" t="t" r="r" b="b"/>
                <a:pathLst>
                  <a:path w="652160" h="993834">
                    <a:moveTo>
                      <a:pt x="198701" y="0"/>
                    </a:moveTo>
                    <a:cubicBezTo>
                      <a:pt x="224613" y="0"/>
                      <a:pt x="248174" y="10856"/>
                      <a:pt x="265274" y="29005"/>
                    </a:cubicBezTo>
                    <a:cubicBezTo>
                      <a:pt x="282373" y="10856"/>
                      <a:pt x="305935" y="0"/>
                      <a:pt x="331846" y="0"/>
                    </a:cubicBezTo>
                    <a:cubicBezTo>
                      <a:pt x="357757" y="0"/>
                      <a:pt x="381319" y="10856"/>
                      <a:pt x="398419" y="29005"/>
                    </a:cubicBezTo>
                    <a:cubicBezTo>
                      <a:pt x="415518" y="10856"/>
                      <a:pt x="439080" y="0"/>
                      <a:pt x="464991" y="0"/>
                    </a:cubicBezTo>
                    <a:cubicBezTo>
                      <a:pt x="493781" y="0"/>
                      <a:pt x="519672" y="13403"/>
                      <a:pt x="536964" y="35278"/>
                    </a:cubicBezTo>
                    <a:cubicBezTo>
                      <a:pt x="547749" y="12292"/>
                      <a:pt x="572873" y="-1398"/>
                      <a:pt x="599292" y="2787"/>
                    </a:cubicBezTo>
                    <a:lnTo>
                      <a:pt x="601385" y="3119"/>
                    </a:lnTo>
                    <a:cubicBezTo>
                      <a:pt x="634213" y="8318"/>
                      <a:pt x="656609" y="39145"/>
                      <a:pt x="651411" y="71971"/>
                    </a:cubicBezTo>
                    <a:lnTo>
                      <a:pt x="505401" y="993834"/>
                    </a:lnTo>
                    <a:lnTo>
                      <a:pt x="381396" y="993834"/>
                    </a:lnTo>
                    <a:lnTo>
                      <a:pt x="507063" y="200404"/>
                    </a:lnTo>
                    <a:cubicBezTo>
                      <a:pt x="494607" y="207834"/>
                      <a:pt x="480204" y="211576"/>
                      <a:pt x="464991" y="211576"/>
                    </a:cubicBezTo>
                    <a:cubicBezTo>
                      <a:pt x="439080" y="211576"/>
                      <a:pt x="415518" y="200720"/>
                      <a:pt x="398419" y="182571"/>
                    </a:cubicBezTo>
                    <a:cubicBezTo>
                      <a:pt x="381319" y="200720"/>
                      <a:pt x="357757" y="211576"/>
                      <a:pt x="331846" y="211576"/>
                    </a:cubicBezTo>
                    <a:cubicBezTo>
                      <a:pt x="305935" y="211576"/>
                      <a:pt x="282373" y="200720"/>
                      <a:pt x="265274" y="182571"/>
                    </a:cubicBezTo>
                    <a:cubicBezTo>
                      <a:pt x="248174" y="200720"/>
                      <a:pt x="224613" y="211576"/>
                      <a:pt x="198701" y="211576"/>
                    </a:cubicBezTo>
                    <a:cubicBezTo>
                      <a:pt x="177469" y="211576"/>
                      <a:pt x="157813" y="204286"/>
                      <a:pt x="142909" y="190419"/>
                    </a:cubicBezTo>
                    <a:lnTo>
                      <a:pt x="270158" y="993834"/>
                    </a:lnTo>
                    <a:lnTo>
                      <a:pt x="146152" y="993834"/>
                    </a:lnTo>
                    <a:lnTo>
                      <a:pt x="750" y="75802"/>
                    </a:lnTo>
                    <a:cubicBezTo>
                      <a:pt x="-4449" y="42974"/>
                      <a:pt x="17947" y="12148"/>
                      <a:pt x="50775" y="6949"/>
                    </a:cubicBezTo>
                    <a:lnTo>
                      <a:pt x="52868" y="6617"/>
                    </a:lnTo>
                    <a:cubicBezTo>
                      <a:pt x="82704" y="1892"/>
                      <a:pt x="110887" y="19962"/>
                      <a:pt x="118608" y="48277"/>
                    </a:cubicBezTo>
                    <a:cubicBezTo>
                      <a:pt x="134584" y="18793"/>
                      <a:pt x="164609" y="0"/>
                      <a:pt x="19870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grpSp>
        <p:grpSp>
          <p:nvGrpSpPr>
            <p:cNvPr id="110" name="Group 109">
              <a:extLst>
                <a:ext uri="{FF2B5EF4-FFF2-40B4-BE49-F238E27FC236}">
                  <a16:creationId xmlns:a16="http://schemas.microsoft.com/office/drawing/2014/main" id="{A6DFDB51-E471-4666-AB77-5FC3E7C22F36}"/>
                </a:ext>
              </a:extLst>
            </p:cNvPr>
            <p:cNvGrpSpPr/>
            <p:nvPr userDrawn="1"/>
          </p:nvGrpSpPr>
          <p:grpSpPr>
            <a:xfrm>
              <a:off x="-266651" y="1589903"/>
              <a:ext cx="765126" cy="964518"/>
              <a:chOff x="6804248" y="2144238"/>
              <a:chExt cx="1305367" cy="1645545"/>
            </a:xfrm>
            <a:grpFill/>
          </p:grpSpPr>
          <p:sp>
            <p:nvSpPr>
              <p:cNvPr id="207" name="Oval 1">
                <a:extLst>
                  <a:ext uri="{FF2B5EF4-FFF2-40B4-BE49-F238E27FC236}">
                    <a16:creationId xmlns:a16="http://schemas.microsoft.com/office/drawing/2014/main" id="{8965FB81-B4E7-4F06-94C3-5D526C03AF8E}"/>
                  </a:ext>
                </a:extLst>
              </p:cNvPr>
              <p:cNvSpPr/>
              <p:nvPr/>
            </p:nvSpPr>
            <p:spPr>
              <a:xfrm flipH="1">
                <a:off x="7253541" y="3472481"/>
                <a:ext cx="406780" cy="72647"/>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208" name="Oval 1">
                <a:extLst>
                  <a:ext uri="{FF2B5EF4-FFF2-40B4-BE49-F238E27FC236}">
                    <a16:creationId xmlns:a16="http://schemas.microsoft.com/office/drawing/2014/main" id="{5A1502AB-5C9E-4B3C-9647-464095CBB6D5}"/>
                  </a:ext>
                </a:extLst>
              </p:cNvPr>
              <p:cNvSpPr/>
              <p:nvPr/>
            </p:nvSpPr>
            <p:spPr>
              <a:xfrm flipH="1">
                <a:off x="7297125" y="3673561"/>
                <a:ext cx="319612" cy="116222"/>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209" name="Oval 1">
                <a:extLst>
                  <a:ext uri="{FF2B5EF4-FFF2-40B4-BE49-F238E27FC236}">
                    <a16:creationId xmlns:a16="http://schemas.microsoft.com/office/drawing/2014/main" id="{D174C663-A849-4D04-99BC-726F08CBE8BA}"/>
                  </a:ext>
                </a:extLst>
              </p:cNvPr>
              <p:cNvSpPr/>
              <p:nvPr/>
            </p:nvSpPr>
            <p:spPr>
              <a:xfrm flipH="1">
                <a:off x="7268070" y="3573021"/>
                <a:ext cx="377724" cy="72648"/>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210" name="Oval 1">
                <a:extLst>
                  <a:ext uri="{FF2B5EF4-FFF2-40B4-BE49-F238E27FC236}">
                    <a16:creationId xmlns:a16="http://schemas.microsoft.com/office/drawing/2014/main" id="{B314A63F-C38F-4FE8-AE2A-AAC95535DAC2}"/>
                  </a:ext>
                </a:extLst>
              </p:cNvPr>
              <p:cNvSpPr/>
              <p:nvPr/>
            </p:nvSpPr>
            <p:spPr>
              <a:xfrm flipH="1">
                <a:off x="7239014" y="3371941"/>
                <a:ext cx="435836" cy="72647"/>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211" name="Oval 1">
                <a:extLst>
                  <a:ext uri="{FF2B5EF4-FFF2-40B4-BE49-F238E27FC236}">
                    <a16:creationId xmlns:a16="http://schemas.microsoft.com/office/drawing/2014/main" id="{48A4F960-0CD5-409A-B7EF-F760786D7E20}"/>
                  </a:ext>
                </a:extLst>
              </p:cNvPr>
              <p:cNvSpPr/>
              <p:nvPr/>
            </p:nvSpPr>
            <p:spPr>
              <a:xfrm flipH="1">
                <a:off x="6804248" y="2144238"/>
                <a:ext cx="1305367" cy="580151"/>
              </a:xfrm>
              <a:custGeom>
                <a:avLst/>
                <a:gdLst/>
                <a:ahLst/>
                <a:cxnLst/>
                <a:rect l="l" t="t" r="r" b="b"/>
                <a:pathLst>
                  <a:path w="2952328" h="1312117">
                    <a:moveTo>
                      <a:pt x="0" y="1083508"/>
                    </a:moveTo>
                    <a:lnTo>
                      <a:pt x="0" y="1312117"/>
                    </a:lnTo>
                    <a:lnTo>
                      <a:pt x="326584" y="1266395"/>
                    </a:lnTo>
                    <a:lnTo>
                      <a:pt x="326584" y="1129230"/>
                    </a:lnTo>
                    <a:close/>
                    <a:moveTo>
                      <a:pt x="2952328" y="1083508"/>
                    </a:moveTo>
                    <a:lnTo>
                      <a:pt x="2625744" y="1129230"/>
                    </a:lnTo>
                    <a:lnTo>
                      <a:pt x="2625744" y="1266395"/>
                    </a:lnTo>
                    <a:lnTo>
                      <a:pt x="2952328" y="1312117"/>
                    </a:lnTo>
                    <a:close/>
                    <a:moveTo>
                      <a:pt x="602354" y="225997"/>
                    </a:moveTo>
                    <a:lnTo>
                      <a:pt x="427229" y="372943"/>
                    </a:lnTo>
                    <a:lnTo>
                      <a:pt x="672178" y="593732"/>
                    </a:lnTo>
                    <a:lnTo>
                      <a:pt x="777253" y="505564"/>
                    </a:lnTo>
                    <a:close/>
                    <a:moveTo>
                      <a:pt x="2333760" y="225997"/>
                    </a:moveTo>
                    <a:lnTo>
                      <a:pt x="2158860" y="505564"/>
                    </a:lnTo>
                    <a:lnTo>
                      <a:pt x="2263935" y="593732"/>
                    </a:lnTo>
                    <a:lnTo>
                      <a:pt x="2508884" y="372943"/>
                    </a:lnTo>
                    <a:close/>
                    <a:moveTo>
                      <a:pt x="1614138" y="0"/>
                    </a:moveTo>
                    <a:lnTo>
                      <a:pt x="1385529" y="0"/>
                    </a:lnTo>
                    <a:lnTo>
                      <a:pt x="1431251" y="326584"/>
                    </a:lnTo>
                    <a:lnTo>
                      <a:pt x="1568416" y="32658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212" name="Oval 1">
                <a:extLst>
                  <a:ext uri="{FF2B5EF4-FFF2-40B4-BE49-F238E27FC236}">
                    <a16:creationId xmlns:a16="http://schemas.microsoft.com/office/drawing/2014/main" id="{BFE5CFD2-5A98-4E1C-8C08-F616A6A7357E}"/>
                  </a:ext>
                </a:extLst>
              </p:cNvPr>
              <p:cNvSpPr/>
              <p:nvPr/>
            </p:nvSpPr>
            <p:spPr>
              <a:xfrm flipH="1">
                <a:off x="7023065" y="2349405"/>
                <a:ext cx="867734" cy="957278"/>
              </a:xfrm>
              <a:custGeom>
                <a:avLst/>
                <a:gdLst/>
                <a:ahLst/>
                <a:cxnLst/>
                <a:rect l="l" t="t" r="r" b="b"/>
                <a:pathLst>
                  <a:path w="1962541" h="2165060">
                    <a:moveTo>
                      <a:pt x="983432" y="198538"/>
                    </a:moveTo>
                    <a:cubicBezTo>
                      <a:pt x="1424692" y="199056"/>
                      <a:pt x="1782226" y="556942"/>
                      <a:pt x="1782226" y="998335"/>
                    </a:cubicBezTo>
                    <a:cubicBezTo>
                      <a:pt x="1782226" y="1297141"/>
                      <a:pt x="1568968" y="1592048"/>
                      <a:pt x="1401058" y="1726777"/>
                    </a:cubicBezTo>
                    <a:cubicBezTo>
                      <a:pt x="1324499" y="1815355"/>
                      <a:pt x="1330568" y="1817170"/>
                      <a:pt x="1299456" y="1930538"/>
                    </a:cubicBezTo>
                    <a:cubicBezTo>
                      <a:pt x="1287062" y="2010030"/>
                      <a:pt x="1312171" y="2017975"/>
                      <a:pt x="1240941" y="2022107"/>
                    </a:cubicBezTo>
                    <a:lnTo>
                      <a:pt x="1199256" y="2021773"/>
                    </a:lnTo>
                    <a:lnTo>
                      <a:pt x="1196081" y="2038665"/>
                    </a:lnTo>
                    <a:lnTo>
                      <a:pt x="738881" y="2038665"/>
                    </a:lnTo>
                    <a:lnTo>
                      <a:pt x="735747" y="2021994"/>
                    </a:lnTo>
                    <a:lnTo>
                      <a:pt x="721599" y="2022107"/>
                    </a:lnTo>
                    <a:cubicBezTo>
                      <a:pt x="650369" y="2017975"/>
                      <a:pt x="675479" y="2010030"/>
                      <a:pt x="663084" y="1930538"/>
                    </a:cubicBezTo>
                    <a:cubicBezTo>
                      <a:pt x="631973" y="1817170"/>
                      <a:pt x="638043" y="1815355"/>
                      <a:pt x="561482" y="1726777"/>
                    </a:cubicBezTo>
                    <a:cubicBezTo>
                      <a:pt x="393573" y="1592048"/>
                      <a:pt x="180314" y="1297141"/>
                      <a:pt x="180314" y="998335"/>
                    </a:cubicBezTo>
                    <a:cubicBezTo>
                      <a:pt x="180314" y="556942"/>
                      <a:pt x="537849" y="199056"/>
                      <a:pt x="979110" y="198538"/>
                    </a:cubicBezTo>
                    <a:lnTo>
                      <a:pt x="979110" y="198736"/>
                    </a:lnTo>
                    <a:lnTo>
                      <a:pt x="981272" y="198569"/>
                    </a:lnTo>
                    <a:lnTo>
                      <a:pt x="983432" y="198736"/>
                    </a:lnTo>
                    <a:close/>
                    <a:moveTo>
                      <a:pt x="983110" y="0"/>
                    </a:moveTo>
                    <a:lnTo>
                      <a:pt x="981272" y="142"/>
                    </a:lnTo>
                    <a:lnTo>
                      <a:pt x="979432" y="0"/>
                    </a:lnTo>
                    <a:cubicBezTo>
                      <a:pt x="438507" y="0"/>
                      <a:pt x="0" y="438506"/>
                      <a:pt x="0" y="979431"/>
                    </a:cubicBezTo>
                    <a:cubicBezTo>
                      <a:pt x="0" y="1345477"/>
                      <a:pt x="261357" y="1706742"/>
                      <a:pt x="466993" y="1871641"/>
                    </a:cubicBezTo>
                    <a:cubicBezTo>
                      <a:pt x="528256" y="1942221"/>
                      <a:pt x="501219" y="1979308"/>
                      <a:pt x="514383" y="2071318"/>
                    </a:cubicBezTo>
                    <a:cubicBezTo>
                      <a:pt x="548609" y="2142347"/>
                      <a:pt x="579223" y="2165060"/>
                      <a:pt x="639719" y="2165060"/>
                    </a:cubicBezTo>
                    <a:lnTo>
                      <a:pt x="981272" y="2163837"/>
                    </a:lnTo>
                    <a:lnTo>
                      <a:pt x="1322821" y="2165060"/>
                    </a:lnTo>
                    <a:cubicBezTo>
                      <a:pt x="1383319" y="2165060"/>
                      <a:pt x="1413932" y="2142347"/>
                      <a:pt x="1448157" y="2071318"/>
                    </a:cubicBezTo>
                    <a:cubicBezTo>
                      <a:pt x="1461321" y="1979308"/>
                      <a:pt x="1434285" y="1942221"/>
                      <a:pt x="1495548" y="1871641"/>
                    </a:cubicBezTo>
                    <a:cubicBezTo>
                      <a:pt x="1701183" y="1706742"/>
                      <a:pt x="1962541" y="1345477"/>
                      <a:pt x="1962541" y="979431"/>
                    </a:cubicBezTo>
                    <a:cubicBezTo>
                      <a:pt x="1962541" y="438506"/>
                      <a:pt x="1524034" y="0"/>
                      <a:pt x="98311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213" name="Oval 1">
                <a:extLst>
                  <a:ext uri="{FF2B5EF4-FFF2-40B4-BE49-F238E27FC236}">
                    <a16:creationId xmlns:a16="http://schemas.microsoft.com/office/drawing/2014/main" id="{ED839B65-2EE4-4696-AD18-4DF0A3C169CE}"/>
                  </a:ext>
                </a:extLst>
              </p:cNvPr>
              <p:cNvSpPr/>
              <p:nvPr/>
            </p:nvSpPr>
            <p:spPr>
              <a:xfrm>
                <a:off x="7295982" y="2781927"/>
                <a:ext cx="314505" cy="479278"/>
              </a:xfrm>
              <a:custGeom>
                <a:avLst/>
                <a:gdLst/>
                <a:ahLst/>
                <a:cxnLst/>
                <a:rect l="l" t="t" r="r" b="b"/>
                <a:pathLst>
                  <a:path w="652160" h="993834">
                    <a:moveTo>
                      <a:pt x="198701" y="0"/>
                    </a:moveTo>
                    <a:cubicBezTo>
                      <a:pt x="224613" y="0"/>
                      <a:pt x="248174" y="10856"/>
                      <a:pt x="265274" y="29005"/>
                    </a:cubicBezTo>
                    <a:cubicBezTo>
                      <a:pt x="282373" y="10856"/>
                      <a:pt x="305935" y="0"/>
                      <a:pt x="331846" y="0"/>
                    </a:cubicBezTo>
                    <a:cubicBezTo>
                      <a:pt x="357757" y="0"/>
                      <a:pt x="381319" y="10856"/>
                      <a:pt x="398419" y="29005"/>
                    </a:cubicBezTo>
                    <a:cubicBezTo>
                      <a:pt x="415518" y="10856"/>
                      <a:pt x="439080" y="0"/>
                      <a:pt x="464991" y="0"/>
                    </a:cubicBezTo>
                    <a:cubicBezTo>
                      <a:pt x="493781" y="0"/>
                      <a:pt x="519672" y="13403"/>
                      <a:pt x="536964" y="35278"/>
                    </a:cubicBezTo>
                    <a:cubicBezTo>
                      <a:pt x="547749" y="12292"/>
                      <a:pt x="572873" y="-1398"/>
                      <a:pt x="599292" y="2787"/>
                    </a:cubicBezTo>
                    <a:lnTo>
                      <a:pt x="601385" y="3119"/>
                    </a:lnTo>
                    <a:cubicBezTo>
                      <a:pt x="634213" y="8318"/>
                      <a:pt x="656609" y="39145"/>
                      <a:pt x="651411" y="71971"/>
                    </a:cubicBezTo>
                    <a:lnTo>
                      <a:pt x="505401" y="993834"/>
                    </a:lnTo>
                    <a:lnTo>
                      <a:pt x="381396" y="993834"/>
                    </a:lnTo>
                    <a:lnTo>
                      <a:pt x="507063" y="200404"/>
                    </a:lnTo>
                    <a:cubicBezTo>
                      <a:pt x="494607" y="207834"/>
                      <a:pt x="480204" y="211576"/>
                      <a:pt x="464991" y="211576"/>
                    </a:cubicBezTo>
                    <a:cubicBezTo>
                      <a:pt x="439080" y="211576"/>
                      <a:pt x="415518" y="200720"/>
                      <a:pt x="398419" y="182571"/>
                    </a:cubicBezTo>
                    <a:cubicBezTo>
                      <a:pt x="381319" y="200720"/>
                      <a:pt x="357757" y="211576"/>
                      <a:pt x="331846" y="211576"/>
                    </a:cubicBezTo>
                    <a:cubicBezTo>
                      <a:pt x="305935" y="211576"/>
                      <a:pt x="282373" y="200720"/>
                      <a:pt x="265274" y="182571"/>
                    </a:cubicBezTo>
                    <a:cubicBezTo>
                      <a:pt x="248174" y="200720"/>
                      <a:pt x="224613" y="211576"/>
                      <a:pt x="198701" y="211576"/>
                    </a:cubicBezTo>
                    <a:cubicBezTo>
                      <a:pt x="177469" y="211576"/>
                      <a:pt x="157813" y="204286"/>
                      <a:pt x="142909" y="190419"/>
                    </a:cubicBezTo>
                    <a:lnTo>
                      <a:pt x="270158" y="993834"/>
                    </a:lnTo>
                    <a:lnTo>
                      <a:pt x="146152" y="993834"/>
                    </a:lnTo>
                    <a:lnTo>
                      <a:pt x="750" y="75802"/>
                    </a:lnTo>
                    <a:cubicBezTo>
                      <a:pt x="-4449" y="42974"/>
                      <a:pt x="17947" y="12148"/>
                      <a:pt x="50775" y="6949"/>
                    </a:cubicBezTo>
                    <a:lnTo>
                      <a:pt x="52868" y="6617"/>
                    </a:lnTo>
                    <a:cubicBezTo>
                      <a:pt x="82704" y="1892"/>
                      <a:pt x="110887" y="19962"/>
                      <a:pt x="118608" y="48277"/>
                    </a:cubicBezTo>
                    <a:cubicBezTo>
                      <a:pt x="134584" y="18793"/>
                      <a:pt x="164609" y="0"/>
                      <a:pt x="19870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grpSp>
        <p:grpSp>
          <p:nvGrpSpPr>
            <p:cNvPr id="111" name="Group 110">
              <a:extLst>
                <a:ext uri="{FF2B5EF4-FFF2-40B4-BE49-F238E27FC236}">
                  <a16:creationId xmlns:a16="http://schemas.microsoft.com/office/drawing/2014/main" id="{A8E20EE4-FB39-4F09-B413-EE9513CBD41C}"/>
                </a:ext>
              </a:extLst>
            </p:cNvPr>
            <p:cNvGrpSpPr/>
            <p:nvPr userDrawn="1"/>
          </p:nvGrpSpPr>
          <p:grpSpPr>
            <a:xfrm>
              <a:off x="822304" y="1589903"/>
              <a:ext cx="765126" cy="964518"/>
              <a:chOff x="6804248" y="2144238"/>
              <a:chExt cx="1305367" cy="1645545"/>
            </a:xfrm>
            <a:grpFill/>
          </p:grpSpPr>
          <p:sp>
            <p:nvSpPr>
              <p:cNvPr id="200" name="Oval 1">
                <a:extLst>
                  <a:ext uri="{FF2B5EF4-FFF2-40B4-BE49-F238E27FC236}">
                    <a16:creationId xmlns:a16="http://schemas.microsoft.com/office/drawing/2014/main" id="{15881DA4-B267-4A12-A10A-F7BD022AE7C9}"/>
                  </a:ext>
                </a:extLst>
              </p:cNvPr>
              <p:cNvSpPr/>
              <p:nvPr/>
            </p:nvSpPr>
            <p:spPr>
              <a:xfrm flipH="1">
                <a:off x="7253541" y="3472481"/>
                <a:ext cx="406780" cy="72647"/>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201" name="Oval 1">
                <a:extLst>
                  <a:ext uri="{FF2B5EF4-FFF2-40B4-BE49-F238E27FC236}">
                    <a16:creationId xmlns:a16="http://schemas.microsoft.com/office/drawing/2014/main" id="{8E09CDAF-5704-4D3A-A96F-DC3C8302D6C7}"/>
                  </a:ext>
                </a:extLst>
              </p:cNvPr>
              <p:cNvSpPr/>
              <p:nvPr/>
            </p:nvSpPr>
            <p:spPr>
              <a:xfrm flipH="1">
                <a:off x="7297125" y="3673561"/>
                <a:ext cx="319612" cy="116222"/>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202" name="Oval 1">
                <a:extLst>
                  <a:ext uri="{FF2B5EF4-FFF2-40B4-BE49-F238E27FC236}">
                    <a16:creationId xmlns:a16="http://schemas.microsoft.com/office/drawing/2014/main" id="{BCD6FB34-D1F5-4A85-9259-9AE62A511297}"/>
                  </a:ext>
                </a:extLst>
              </p:cNvPr>
              <p:cNvSpPr/>
              <p:nvPr/>
            </p:nvSpPr>
            <p:spPr>
              <a:xfrm flipH="1">
                <a:off x="7268070" y="3573021"/>
                <a:ext cx="377724" cy="72648"/>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203" name="Oval 1">
                <a:extLst>
                  <a:ext uri="{FF2B5EF4-FFF2-40B4-BE49-F238E27FC236}">
                    <a16:creationId xmlns:a16="http://schemas.microsoft.com/office/drawing/2014/main" id="{172AF59E-6249-4B53-ADD0-AE0CC6B5BE42}"/>
                  </a:ext>
                </a:extLst>
              </p:cNvPr>
              <p:cNvSpPr/>
              <p:nvPr/>
            </p:nvSpPr>
            <p:spPr>
              <a:xfrm flipH="1">
                <a:off x="7239014" y="3371941"/>
                <a:ext cx="435836" cy="72647"/>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204" name="Oval 1">
                <a:extLst>
                  <a:ext uri="{FF2B5EF4-FFF2-40B4-BE49-F238E27FC236}">
                    <a16:creationId xmlns:a16="http://schemas.microsoft.com/office/drawing/2014/main" id="{433ED12A-84D5-4C1E-BD14-B9935B0983D1}"/>
                  </a:ext>
                </a:extLst>
              </p:cNvPr>
              <p:cNvSpPr/>
              <p:nvPr/>
            </p:nvSpPr>
            <p:spPr>
              <a:xfrm flipH="1">
                <a:off x="6804248" y="2144238"/>
                <a:ext cx="1305367" cy="580151"/>
              </a:xfrm>
              <a:custGeom>
                <a:avLst/>
                <a:gdLst/>
                <a:ahLst/>
                <a:cxnLst/>
                <a:rect l="l" t="t" r="r" b="b"/>
                <a:pathLst>
                  <a:path w="2952328" h="1312117">
                    <a:moveTo>
                      <a:pt x="0" y="1083508"/>
                    </a:moveTo>
                    <a:lnTo>
                      <a:pt x="0" y="1312117"/>
                    </a:lnTo>
                    <a:lnTo>
                      <a:pt x="326584" y="1266395"/>
                    </a:lnTo>
                    <a:lnTo>
                      <a:pt x="326584" y="1129230"/>
                    </a:lnTo>
                    <a:close/>
                    <a:moveTo>
                      <a:pt x="2952328" y="1083508"/>
                    </a:moveTo>
                    <a:lnTo>
                      <a:pt x="2625744" y="1129230"/>
                    </a:lnTo>
                    <a:lnTo>
                      <a:pt x="2625744" y="1266395"/>
                    </a:lnTo>
                    <a:lnTo>
                      <a:pt x="2952328" y="1312117"/>
                    </a:lnTo>
                    <a:close/>
                    <a:moveTo>
                      <a:pt x="602354" y="225997"/>
                    </a:moveTo>
                    <a:lnTo>
                      <a:pt x="427229" y="372943"/>
                    </a:lnTo>
                    <a:lnTo>
                      <a:pt x="672178" y="593732"/>
                    </a:lnTo>
                    <a:lnTo>
                      <a:pt x="777253" y="505564"/>
                    </a:lnTo>
                    <a:close/>
                    <a:moveTo>
                      <a:pt x="2333760" y="225997"/>
                    </a:moveTo>
                    <a:lnTo>
                      <a:pt x="2158860" y="505564"/>
                    </a:lnTo>
                    <a:lnTo>
                      <a:pt x="2263935" y="593732"/>
                    </a:lnTo>
                    <a:lnTo>
                      <a:pt x="2508884" y="372943"/>
                    </a:lnTo>
                    <a:close/>
                    <a:moveTo>
                      <a:pt x="1614138" y="0"/>
                    </a:moveTo>
                    <a:lnTo>
                      <a:pt x="1385529" y="0"/>
                    </a:lnTo>
                    <a:lnTo>
                      <a:pt x="1431251" y="326584"/>
                    </a:lnTo>
                    <a:lnTo>
                      <a:pt x="1568416" y="32658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205" name="Oval 1">
                <a:extLst>
                  <a:ext uri="{FF2B5EF4-FFF2-40B4-BE49-F238E27FC236}">
                    <a16:creationId xmlns:a16="http://schemas.microsoft.com/office/drawing/2014/main" id="{3CFC4F2E-FE71-48A9-AFA9-86E44A7F3769}"/>
                  </a:ext>
                </a:extLst>
              </p:cNvPr>
              <p:cNvSpPr/>
              <p:nvPr/>
            </p:nvSpPr>
            <p:spPr>
              <a:xfrm flipH="1">
                <a:off x="7023065" y="2349405"/>
                <a:ext cx="867734" cy="957278"/>
              </a:xfrm>
              <a:custGeom>
                <a:avLst/>
                <a:gdLst/>
                <a:ahLst/>
                <a:cxnLst/>
                <a:rect l="l" t="t" r="r" b="b"/>
                <a:pathLst>
                  <a:path w="1962541" h="2165060">
                    <a:moveTo>
                      <a:pt x="983432" y="198538"/>
                    </a:moveTo>
                    <a:cubicBezTo>
                      <a:pt x="1424692" y="199056"/>
                      <a:pt x="1782226" y="556942"/>
                      <a:pt x="1782226" y="998335"/>
                    </a:cubicBezTo>
                    <a:cubicBezTo>
                      <a:pt x="1782226" y="1297141"/>
                      <a:pt x="1568968" y="1592048"/>
                      <a:pt x="1401058" y="1726777"/>
                    </a:cubicBezTo>
                    <a:cubicBezTo>
                      <a:pt x="1324499" y="1815355"/>
                      <a:pt x="1330568" y="1817170"/>
                      <a:pt x="1299456" y="1930538"/>
                    </a:cubicBezTo>
                    <a:cubicBezTo>
                      <a:pt x="1287062" y="2010030"/>
                      <a:pt x="1312171" y="2017975"/>
                      <a:pt x="1240941" y="2022107"/>
                    </a:cubicBezTo>
                    <a:lnTo>
                      <a:pt x="1199256" y="2021773"/>
                    </a:lnTo>
                    <a:lnTo>
                      <a:pt x="1196081" y="2038665"/>
                    </a:lnTo>
                    <a:lnTo>
                      <a:pt x="738881" y="2038665"/>
                    </a:lnTo>
                    <a:lnTo>
                      <a:pt x="735747" y="2021994"/>
                    </a:lnTo>
                    <a:lnTo>
                      <a:pt x="721599" y="2022107"/>
                    </a:lnTo>
                    <a:cubicBezTo>
                      <a:pt x="650369" y="2017975"/>
                      <a:pt x="675479" y="2010030"/>
                      <a:pt x="663084" y="1930538"/>
                    </a:cubicBezTo>
                    <a:cubicBezTo>
                      <a:pt x="631973" y="1817170"/>
                      <a:pt x="638043" y="1815355"/>
                      <a:pt x="561482" y="1726777"/>
                    </a:cubicBezTo>
                    <a:cubicBezTo>
                      <a:pt x="393573" y="1592048"/>
                      <a:pt x="180314" y="1297141"/>
                      <a:pt x="180314" y="998335"/>
                    </a:cubicBezTo>
                    <a:cubicBezTo>
                      <a:pt x="180314" y="556942"/>
                      <a:pt x="537849" y="199056"/>
                      <a:pt x="979110" y="198538"/>
                    </a:cubicBezTo>
                    <a:lnTo>
                      <a:pt x="979110" y="198736"/>
                    </a:lnTo>
                    <a:lnTo>
                      <a:pt x="981272" y="198569"/>
                    </a:lnTo>
                    <a:lnTo>
                      <a:pt x="983432" y="198736"/>
                    </a:lnTo>
                    <a:close/>
                    <a:moveTo>
                      <a:pt x="983110" y="0"/>
                    </a:moveTo>
                    <a:lnTo>
                      <a:pt x="981272" y="142"/>
                    </a:lnTo>
                    <a:lnTo>
                      <a:pt x="979432" y="0"/>
                    </a:lnTo>
                    <a:cubicBezTo>
                      <a:pt x="438507" y="0"/>
                      <a:pt x="0" y="438506"/>
                      <a:pt x="0" y="979431"/>
                    </a:cubicBezTo>
                    <a:cubicBezTo>
                      <a:pt x="0" y="1345477"/>
                      <a:pt x="261357" y="1706742"/>
                      <a:pt x="466993" y="1871641"/>
                    </a:cubicBezTo>
                    <a:cubicBezTo>
                      <a:pt x="528256" y="1942221"/>
                      <a:pt x="501219" y="1979308"/>
                      <a:pt x="514383" y="2071318"/>
                    </a:cubicBezTo>
                    <a:cubicBezTo>
                      <a:pt x="548609" y="2142347"/>
                      <a:pt x="579223" y="2165060"/>
                      <a:pt x="639719" y="2165060"/>
                    </a:cubicBezTo>
                    <a:lnTo>
                      <a:pt x="981272" y="2163837"/>
                    </a:lnTo>
                    <a:lnTo>
                      <a:pt x="1322821" y="2165060"/>
                    </a:lnTo>
                    <a:cubicBezTo>
                      <a:pt x="1383319" y="2165060"/>
                      <a:pt x="1413932" y="2142347"/>
                      <a:pt x="1448157" y="2071318"/>
                    </a:cubicBezTo>
                    <a:cubicBezTo>
                      <a:pt x="1461321" y="1979308"/>
                      <a:pt x="1434285" y="1942221"/>
                      <a:pt x="1495548" y="1871641"/>
                    </a:cubicBezTo>
                    <a:cubicBezTo>
                      <a:pt x="1701183" y="1706742"/>
                      <a:pt x="1962541" y="1345477"/>
                      <a:pt x="1962541" y="979431"/>
                    </a:cubicBezTo>
                    <a:cubicBezTo>
                      <a:pt x="1962541" y="438506"/>
                      <a:pt x="1524034" y="0"/>
                      <a:pt x="98311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206" name="Oval 1">
                <a:extLst>
                  <a:ext uri="{FF2B5EF4-FFF2-40B4-BE49-F238E27FC236}">
                    <a16:creationId xmlns:a16="http://schemas.microsoft.com/office/drawing/2014/main" id="{1D9A78C9-6847-4A24-864F-958BD541BD50}"/>
                  </a:ext>
                </a:extLst>
              </p:cNvPr>
              <p:cNvSpPr/>
              <p:nvPr/>
            </p:nvSpPr>
            <p:spPr>
              <a:xfrm>
                <a:off x="7295982" y="2781927"/>
                <a:ext cx="314505" cy="479278"/>
              </a:xfrm>
              <a:custGeom>
                <a:avLst/>
                <a:gdLst/>
                <a:ahLst/>
                <a:cxnLst/>
                <a:rect l="l" t="t" r="r" b="b"/>
                <a:pathLst>
                  <a:path w="652160" h="993834">
                    <a:moveTo>
                      <a:pt x="198701" y="0"/>
                    </a:moveTo>
                    <a:cubicBezTo>
                      <a:pt x="224613" y="0"/>
                      <a:pt x="248174" y="10856"/>
                      <a:pt x="265274" y="29005"/>
                    </a:cubicBezTo>
                    <a:cubicBezTo>
                      <a:pt x="282373" y="10856"/>
                      <a:pt x="305935" y="0"/>
                      <a:pt x="331846" y="0"/>
                    </a:cubicBezTo>
                    <a:cubicBezTo>
                      <a:pt x="357757" y="0"/>
                      <a:pt x="381319" y="10856"/>
                      <a:pt x="398419" y="29005"/>
                    </a:cubicBezTo>
                    <a:cubicBezTo>
                      <a:pt x="415518" y="10856"/>
                      <a:pt x="439080" y="0"/>
                      <a:pt x="464991" y="0"/>
                    </a:cubicBezTo>
                    <a:cubicBezTo>
                      <a:pt x="493781" y="0"/>
                      <a:pt x="519672" y="13403"/>
                      <a:pt x="536964" y="35278"/>
                    </a:cubicBezTo>
                    <a:cubicBezTo>
                      <a:pt x="547749" y="12292"/>
                      <a:pt x="572873" y="-1398"/>
                      <a:pt x="599292" y="2787"/>
                    </a:cubicBezTo>
                    <a:lnTo>
                      <a:pt x="601385" y="3119"/>
                    </a:lnTo>
                    <a:cubicBezTo>
                      <a:pt x="634213" y="8318"/>
                      <a:pt x="656609" y="39145"/>
                      <a:pt x="651411" y="71971"/>
                    </a:cubicBezTo>
                    <a:lnTo>
                      <a:pt x="505401" y="993834"/>
                    </a:lnTo>
                    <a:lnTo>
                      <a:pt x="381396" y="993834"/>
                    </a:lnTo>
                    <a:lnTo>
                      <a:pt x="507063" y="200404"/>
                    </a:lnTo>
                    <a:cubicBezTo>
                      <a:pt x="494607" y="207834"/>
                      <a:pt x="480204" y="211576"/>
                      <a:pt x="464991" y="211576"/>
                    </a:cubicBezTo>
                    <a:cubicBezTo>
                      <a:pt x="439080" y="211576"/>
                      <a:pt x="415518" y="200720"/>
                      <a:pt x="398419" y="182571"/>
                    </a:cubicBezTo>
                    <a:cubicBezTo>
                      <a:pt x="381319" y="200720"/>
                      <a:pt x="357757" y="211576"/>
                      <a:pt x="331846" y="211576"/>
                    </a:cubicBezTo>
                    <a:cubicBezTo>
                      <a:pt x="305935" y="211576"/>
                      <a:pt x="282373" y="200720"/>
                      <a:pt x="265274" y="182571"/>
                    </a:cubicBezTo>
                    <a:cubicBezTo>
                      <a:pt x="248174" y="200720"/>
                      <a:pt x="224613" y="211576"/>
                      <a:pt x="198701" y="211576"/>
                    </a:cubicBezTo>
                    <a:cubicBezTo>
                      <a:pt x="177469" y="211576"/>
                      <a:pt x="157813" y="204286"/>
                      <a:pt x="142909" y="190419"/>
                    </a:cubicBezTo>
                    <a:lnTo>
                      <a:pt x="270158" y="993834"/>
                    </a:lnTo>
                    <a:lnTo>
                      <a:pt x="146152" y="993834"/>
                    </a:lnTo>
                    <a:lnTo>
                      <a:pt x="750" y="75802"/>
                    </a:lnTo>
                    <a:cubicBezTo>
                      <a:pt x="-4449" y="42974"/>
                      <a:pt x="17947" y="12148"/>
                      <a:pt x="50775" y="6949"/>
                    </a:cubicBezTo>
                    <a:lnTo>
                      <a:pt x="52868" y="6617"/>
                    </a:lnTo>
                    <a:cubicBezTo>
                      <a:pt x="82704" y="1892"/>
                      <a:pt x="110887" y="19962"/>
                      <a:pt x="118608" y="48277"/>
                    </a:cubicBezTo>
                    <a:cubicBezTo>
                      <a:pt x="134584" y="18793"/>
                      <a:pt x="164609" y="0"/>
                      <a:pt x="19870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grpSp>
        <p:grpSp>
          <p:nvGrpSpPr>
            <p:cNvPr id="112" name="Group 111">
              <a:extLst>
                <a:ext uri="{FF2B5EF4-FFF2-40B4-BE49-F238E27FC236}">
                  <a16:creationId xmlns:a16="http://schemas.microsoft.com/office/drawing/2014/main" id="{738D0EA4-A92D-4CC4-BD18-5B66A8BB9DF6}"/>
                </a:ext>
              </a:extLst>
            </p:cNvPr>
            <p:cNvGrpSpPr/>
            <p:nvPr userDrawn="1"/>
          </p:nvGrpSpPr>
          <p:grpSpPr>
            <a:xfrm>
              <a:off x="1911259" y="1589903"/>
              <a:ext cx="765126" cy="964518"/>
              <a:chOff x="6804248" y="2144238"/>
              <a:chExt cx="1305367" cy="1645545"/>
            </a:xfrm>
            <a:grpFill/>
          </p:grpSpPr>
          <p:sp>
            <p:nvSpPr>
              <p:cNvPr id="193" name="Oval 1">
                <a:extLst>
                  <a:ext uri="{FF2B5EF4-FFF2-40B4-BE49-F238E27FC236}">
                    <a16:creationId xmlns:a16="http://schemas.microsoft.com/office/drawing/2014/main" id="{014D9D6F-225B-4787-9371-65053747A1D7}"/>
                  </a:ext>
                </a:extLst>
              </p:cNvPr>
              <p:cNvSpPr/>
              <p:nvPr/>
            </p:nvSpPr>
            <p:spPr>
              <a:xfrm flipH="1">
                <a:off x="7253541" y="3472481"/>
                <a:ext cx="406780" cy="72647"/>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194" name="Oval 1">
                <a:extLst>
                  <a:ext uri="{FF2B5EF4-FFF2-40B4-BE49-F238E27FC236}">
                    <a16:creationId xmlns:a16="http://schemas.microsoft.com/office/drawing/2014/main" id="{9400DFFD-EFAB-42CA-8332-CEB64416BFFF}"/>
                  </a:ext>
                </a:extLst>
              </p:cNvPr>
              <p:cNvSpPr/>
              <p:nvPr/>
            </p:nvSpPr>
            <p:spPr>
              <a:xfrm flipH="1">
                <a:off x="7297125" y="3673561"/>
                <a:ext cx="319612" cy="116222"/>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195" name="Oval 1">
                <a:extLst>
                  <a:ext uri="{FF2B5EF4-FFF2-40B4-BE49-F238E27FC236}">
                    <a16:creationId xmlns:a16="http://schemas.microsoft.com/office/drawing/2014/main" id="{FA873414-04FB-4633-9353-38446DAED3F6}"/>
                  </a:ext>
                </a:extLst>
              </p:cNvPr>
              <p:cNvSpPr/>
              <p:nvPr/>
            </p:nvSpPr>
            <p:spPr>
              <a:xfrm flipH="1">
                <a:off x="7268070" y="3573021"/>
                <a:ext cx="377724" cy="72648"/>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196" name="Oval 1">
                <a:extLst>
                  <a:ext uri="{FF2B5EF4-FFF2-40B4-BE49-F238E27FC236}">
                    <a16:creationId xmlns:a16="http://schemas.microsoft.com/office/drawing/2014/main" id="{0AB922CD-240C-4EAD-A0CE-4A471420ABE7}"/>
                  </a:ext>
                </a:extLst>
              </p:cNvPr>
              <p:cNvSpPr/>
              <p:nvPr/>
            </p:nvSpPr>
            <p:spPr>
              <a:xfrm flipH="1">
                <a:off x="7239014" y="3371941"/>
                <a:ext cx="435836" cy="72647"/>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197" name="Oval 1">
                <a:extLst>
                  <a:ext uri="{FF2B5EF4-FFF2-40B4-BE49-F238E27FC236}">
                    <a16:creationId xmlns:a16="http://schemas.microsoft.com/office/drawing/2014/main" id="{01E6B792-DD2A-4AEB-9DAB-A892A73554D0}"/>
                  </a:ext>
                </a:extLst>
              </p:cNvPr>
              <p:cNvSpPr/>
              <p:nvPr/>
            </p:nvSpPr>
            <p:spPr>
              <a:xfrm flipH="1">
                <a:off x="6804248" y="2144238"/>
                <a:ext cx="1305367" cy="580151"/>
              </a:xfrm>
              <a:custGeom>
                <a:avLst/>
                <a:gdLst/>
                <a:ahLst/>
                <a:cxnLst/>
                <a:rect l="l" t="t" r="r" b="b"/>
                <a:pathLst>
                  <a:path w="2952328" h="1312117">
                    <a:moveTo>
                      <a:pt x="0" y="1083508"/>
                    </a:moveTo>
                    <a:lnTo>
                      <a:pt x="0" y="1312117"/>
                    </a:lnTo>
                    <a:lnTo>
                      <a:pt x="326584" y="1266395"/>
                    </a:lnTo>
                    <a:lnTo>
                      <a:pt x="326584" y="1129230"/>
                    </a:lnTo>
                    <a:close/>
                    <a:moveTo>
                      <a:pt x="2952328" y="1083508"/>
                    </a:moveTo>
                    <a:lnTo>
                      <a:pt x="2625744" y="1129230"/>
                    </a:lnTo>
                    <a:lnTo>
                      <a:pt x="2625744" y="1266395"/>
                    </a:lnTo>
                    <a:lnTo>
                      <a:pt x="2952328" y="1312117"/>
                    </a:lnTo>
                    <a:close/>
                    <a:moveTo>
                      <a:pt x="602354" y="225997"/>
                    </a:moveTo>
                    <a:lnTo>
                      <a:pt x="427229" y="372943"/>
                    </a:lnTo>
                    <a:lnTo>
                      <a:pt x="672178" y="593732"/>
                    </a:lnTo>
                    <a:lnTo>
                      <a:pt x="777253" y="505564"/>
                    </a:lnTo>
                    <a:close/>
                    <a:moveTo>
                      <a:pt x="2333760" y="225997"/>
                    </a:moveTo>
                    <a:lnTo>
                      <a:pt x="2158860" y="505564"/>
                    </a:lnTo>
                    <a:lnTo>
                      <a:pt x="2263935" y="593732"/>
                    </a:lnTo>
                    <a:lnTo>
                      <a:pt x="2508884" y="372943"/>
                    </a:lnTo>
                    <a:close/>
                    <a:moveTo>
                      <a:pt x="1614138" y="0"/>
                    </a:moveTo>
                    <a:lnTo>
                      <a:pt x="1385529" y="0"/>
                    </a:lnTo>
                    <a:lnTo>
                      <a:pt x="1431251" y="326584"/>
                    </a:lnTo>
                    <a:lnTo>
                      <a:pt x="1568416" y="32658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198" name="Oval 1">
                <a:extLst>
                  <a:ext uri="{FF2B5EF4-FFF2-40B4-BE49-F238E27FC236}">
                    <a16:creationId xmlns:a16="http://schemas.microsoft.com/office/drawing/2014/main" id="{9AA64F2C-443E-46A1-B69C-675CF356B3DF}"/>
                  </a:ext>
                </a:extLst>
              </p:cNvPr>
              <p:cNvSpPr/>
              <p:nvPr/>
            </p:nvSpPr>
            <p:spPr>
              <a:xfrm flipH="1">
                <a:off x="7023065" y="2349405"/>
                <a:ext cx="867734" cy="957278"/>
              </a:xfrm>
              <a:custGeom>
                <a:avLst/>
                <a:gdLst/>
                <a:ahLst/>
                <a:cxnLst/>
                <a:rect l="l" t="t" r="r" b="b"/>
                <a:pathLst>
                  <a:path w="1962541" h="2165060">
                    <a:moveTo>
                      <a:pt x="983432" y="198538"/>
                    </a:moveTo>
                    <a:cubicBezTo>
                      <a:pt x="1424692" y="199056"/>
                      <a:pt x="1782226" y="556942"/>
                      <a:pt x="1782226" y="998335"/>
                    </a:cubicBezTo>
                    <a:cubicBezTo>
                      <a:pt x="1782226" y="1297141"/>
                      <a:pt x="1568968" y="1592048"/>
                      <a:pt x="1401058" y="1726777"/>
                    </a:cubicBezTo>
                    <a:cubicBezTo>
                      <a:pt x="1324499" y="1815355"/>
                      <a:pt x="1330568" y="1817170"/>
                      <a:pt x="1299456" y="1930538"/>
                    </a:cubicBezTo>
                    <a:cubicBezTo>
                      <a:pt x="1287062" y="2010030"/>
                      <a:pt x="1312171" y="2017975"/>
                      <a:pt x="1240941" y="2022107"/>
                    </a:cubicBezTo>
                    <a:lnTo>
                      <a:pt x="1199256" y="2021773"/>
                    </a:lnTo>
                    <a:lnTo>
                      <a:pt x="1196081" y="2038665"/>
                    </a:lnTo>
                    <a:lnTo>
                      <a:pt x="738881" y="2038665"/>
                    </a:lnTo>
                    <a:lnTo>
                      <a:pt x="735747" y="2021994"/>
                    </a:lnTo>
                    <a:lnTo>
                      <a:pt x="721599" y="2022107"/>
                    </a:lnTo>
                    <a:cubicBezTo>
                      <a:pt x="650369" y="2017975"/>
                      <a:pt x="675479" y="2010030"/>
                      <a:pt x="663084" y="1930538"/>
                    </a:cubicBezTo>
                    <a:cubicBezTo>
                      <a:pt x="631973" y="1817170"/>
                      <a:pt x="638043" y="1815355"/>
                      <a:pt x="561482" y="1726777"/>
                    </a:cubicBezTo>
                    <a:cubicBezTo>
                      <a:pt x="393573" y="1592048"/>
                      <a:pt x="180314" y="1297141"/>
                      <a:pt x="180314" y="998335"/>
                    </a:cubicBezTo>
                    <a:cubicBezTo>
                      <a:pt x="180314" y="556942"/>
                      <a:pt x="537849" y="199056"/>
                      <a:pt x="979110" y="198538"/>
                    </a:cubicBezTo>
                    <a:lnTo>
                      <a:pt x="979110" y="198736"/>
                    </a:lnTo>
                    <a:lnTo>
                      <a:pt x="981272" y="198569"/>
                    </a:lnTo>
                    <a:lnTo>
                      <a:pt x="983432" y="198736"/>
                    </a:lnTo>
                    <a:close/>
                    <a:moveTo>
                      <a:pt x="983110" y="0"/>
                    </a:moveTo>
                    <a:lnTo>
                      <a:pt x="981272" y="142"/>
                    </a:lnTo>
                    <a:lnTo>
                      <a:pt x="979432" y="0"/>
                    </a:lnTo>
                    <a:cubicBezTo>
                      <a:pt x="438507" y="0"/>
                      <a:pt x="0" y="438506"/>
                      <a:pt x="0" y="979431"/>
                    </a:cubicBezTo>
                    <a:cubicBezTo>
                      <a:pt x="0" y="1345477"/>
                      <a:pt x="261357" y="1706742"/>
                      <a:pt x="466993" y="1871641"/>
                    </a:cubicBezTo>
                    <a:cubicBezTo>
                      <a:pt x="528256" y="1942221"/>
                      <a:pt x="501219" y="1979308"/>
                      <a:pt x="514383" y="2071318"/>
                    </a:cubicBezTo>
                    <a:cubicBezTo>
                      <a:pt x="548609" y="2142347"/>
                      <a:pt x="579223" y="2165060"/>
                      <a:pt x="639719" y="2165060"/>
                    </a:cubicBezTo>
                    <a:lnTo>
                      <a:pt x="981272" y="2163837"/>
                    </a:lnTo>
                    <a:lnTo>
                      <a:pt x="1322821" y="2165060"/>
                    </a:lnTo>
                    <a:cubicBezTo>
                      <a:pt x="1383319" y="2165060"/>
                      <a:pt x="1413932" y="2142347"/>
                      <a:pt x="1448157" y="2071318"/>
                    </a:cubicBezTo>
                    <a:cubicBezTo>
                      <a:pt x="1461321" y="1979308"/>
                      <a:pt x="1434285" y="1942221"/>
                      <a:pt x="1495548" y="1871641"/>
                    </a:cubicBezTo>
                    <a:cubicBezTo>
                      <a:pt x="1701183" y="1706742"/>
                      <a:pt x="1962541" y="1345477"/>
                      <a:pt x="1962541" y="979431"/>
                    </a:cubicBezTo>
                    <a:cubicBezTo>
                      <a:pt x="1962541" y="438506"/>
                      <a:pt x="1524034" y="0"/>
                      <a:pt x="98311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199" name="Oval 1">
                <a:extLst>
                  <a:ext uri="{FF2B5EF4-FFF2-40B4-BE49-F238E27FC236}">
                    <a16:creationId xmlns:a16="http://schemas.microsoft.com/office/drawing/2014/main" id="{D8E6270F-06A7-4DE1-97CF-9911D5D93F82}"/>
                  </a:ext>
                </a:extLst>
              </p:cNvPr>
              <p:cNvSpPr/>
              <p:nvPr/>
            </p:nvSpPr>
            <p:spPr>
              <a:xfrm>
                <a:off x="7295982" y="2781927"/>
                <a:ext cx="314505" cy="479278"/>
              </a:xfrm>
              <a:custGeom>
                <a:avLst/>
                <a:gdLst/>
                <a:ahLst/>
                <a:cxnLst/>
                <a:rect l="l" t="t" r="r" b="b"/>
                <a:pathLst>
                  <a:path w="652160" h="993834">
                    <a:moveTo>
                      <a:pt x="198701" y="0"/>
                    </a:moveTo>
                    <a:cubicBezTo>
                      <a:pt x="224613" y="0"/>
                      <a:pt x="248174" y="10856"/>
                      <a:pt x="265274" y="29005"/>
                    </a:cubicBezTo>
                    <a:cubicBezTo>
                      <a:pt x="282373" y="10856"/>
                      <a:pt x="305935" y="0"/>
                      <a:pt x="331846" y="0"/>
                    </a:cubicBezTo>
                    <a:cubicBezTo>
                      <a:pt x="357757" y="0"/>
                      <a:pt x="381319" y="10856"/>
                      <a:pt x="398419" y="29005"/>
                    </a:cubicBezTo>
                    <a:cubicBezTo>
                      <a:pt x="415518" y="10856"/>
                      <a:pt x="439080" y="0"/>
                      <a:pt x="464991" y="0"/>
                    </a:cubicBezTo>
                    <a:cubicBezTo>
                      <a:pt x="493781" y="0"/>
                      <a:pt x="519672" y="13403"/>
                      <a:pt x="536964" y="35278"/>
                    </a:cubicBezTo>
                    <a:cubicBezTo>
                      <a:pt x="547749" y="12292"/>
                      <a:pt x="572873" y="-1398"/>
                      <a:pt x="599292" y="2787"/>
                    </a:cubicBezTo>
                    <a:lnTo>
                      <a:pt x="601385" y="3119"/>
                    </a:lnTo>
                    <a:cubicBezTo>
                      <a:pt x="634213" y="8318"/>
                      <a:pt x="656609" y="39145"/>
                      <a:pt x="651411" y="71971"/>
                    </a:cubicBezTo>
                    <a:lnTo>
                      <a:pt x="505401" y="993834"/>
                    </a:lnTo>
                    <a:lnTo>
                      <a:pt x="381396" y="993834"/>
                    </a:lnTo>
                    <a:lnTo>
                      <a:pt x="507063" y="200404"/>
                    </a:lnTo>
                    <a:cubicBezTo>
                      <a:pt x="494607" y="207834"/>
                      <a:pt x="480204" y="211576"/>
                      <a:pt x="464991" y="211576"/>
                    </a:cubicBezTo>
                    <a:cubicBezTo>
                      <a:pt x="439080" y="211576"/>
                      <a:pt x="415518" y="200720"/>
                      <a:pt x="398419" y="182571"/>
                    </a:cubicBezTo>
                    <a:cubicBezTo>
                      <a:pt x="381319" y="200720"/>
                      <a:pt x="357757" y="211576"/>
                      <a:pt x="331846" y="211576"/>
                    </a:cubicBezTo>
                    <a:cubicBezTo>
                      <a:pt x="305935" y="211576"/>
                      <a:pt x="282373" y="200720"/>
                      <a:pt x="265274" y="182571"/>
                    </a:cubicBezTo>
                    <a:cubicBezTo>
                      <a:pt x="248174" y="200720"/>
                      <a:pt x="224613" y="211576"/>
                      <a:pt x="198701" y="211576"/>
                    </a:cubicBezTo>
                    <a:cubicBezTo>
                      <a:pt x="177469" y="211576"/>
                      <a:pt x="157813" y="204286"/>
                      <a:pt x="142909" y="190419"/>
                    </a:cubicBezTo>
                    <a:lnTo>
                      <a:pt x="270158" y="993834"/>
                    </a:lnTo>
                    <a:lnTo>
                      <a:pt x="146152" y="993834"/>
                    </a:lnTo>
                    <a:lnTo>
                      <a:pt x="750" y="75802"/>
                    </a:lnTo>
                    <a:cubicBezTo>
                      <a:pt x="-4449" y="42974"/>
                      <a:pt x="17947" y="12148"/>
                      <a:pt x="50775" y="6949"/>
                    </a:cubicBezTo>
                    <a:lnTo>
                      <a:pt x="52868" y="6617"/>
                    </a:lnTo>
                    <a:cubicBezTo>
                      <a:pt x="82704" y="1892"/>
                      <a:pt x="110887" y="19962"/>
                      <a:pt x="118608" y="48277"/>
                    </a:cubicBezTo>
                    <a:cubicBezTo>
                      <a:pt x="134584" y="18793"/>
                      <a:pt x="164609" y="0"/>
                      <a:pt x="19870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grpSp>
        <p:grpSp>
          <p:nvGrpSpPr>
            <p:cNvPr id="113" name="Group 112">
              <a:extLst>
                <a:ext uri="{FF2B5EF4-FFF2-40B4-BE49-F238E27FC236}">
                  <a16:creationId xmlns:a16="http://schemas.microsoft.com/office/drawing/2014/main" id="{1B4FDC42-49B4-4941-A2CC-DC908C2AF2BE}"/>
                </a:ext>
              </a:extLst>
            </p:cNvPr>
            <p:cNvGrpSpPr/>
            <p:nvPr userDrawn="1"/>
          </p:nvGrpSpPr>
          <p:grpSpPr>
            <a:xfrm>
              <a:off x="3000214" y="1589903"/>
              <a:ext cx="765126" cy="964518"/>
              <a:chOff x="6804248" y="2144238"/>
              <a:chExt cx="1305367" cy="1645545"/>
            </a:xfrm>
            <a:grpFill/>
          </p:grpSpPr>
          <p:sp>
            <p:nvSpPr>
              <p:cNvPr id="186" name="Oval 1">
                <a:extLst>
                  <a:ext uri="{FF2B5EF4-FFF2-40B4-BE49-F238E27FC236}">
                    <a16:creationId xmlns:a16="http://schemas.microsoft.com/office/drawing/2014/main" id="{E3DFCCCC-1689-4FC7-9DFC-745EFE0C3FC5}"/>
                  </a:ext>
                </a:extLst>
              </p:cNvPr>
              <p:cNvSpPr/>
              <p:nvPr/>
            </p:nvSpPr>
            <p:spPr>
              <a:xfrm flipH="1">
                <a:off x="7253541" y="3472481"/>
                <a:ext cx="406780" cy="72647"/>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187" name="Oval 1">
                <a:extLst>
                  <a:ext uri="{FF2B5EF4-FFF2-40B4-BE49-F238E27FC236}">
                    <a16:creationId xmlns:a16="http://schemas.microsoft.com/office/drawing/2014/main" id="{F8E41217-1487-40A6-9B6A-0C6CBABD4C48}"/>
                  </a:ext>
                </a:extLst>
              </p:cNvPr>
              <p:cNvSpPr/>
              <p:nvPr/>
            </p:nvSpPr>
            <p:spPr>
              <a:xfrm flipH="1">
                <a:off x="7297125" y="3673561"/>
                <a:ext cx="319612" cy="116222"/>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188" name="Oval 1">
                <a:extLst>
                  <a:ext uri="{FF2B5EF4-FFF2-40B4-BE49-F238E27FC236}">
                    <a16:creationId xmlns:a16="http://schemas.microsoft.com/office/drawing/2014/main" id="{BCA2B11A-42EC-4F2F-8494-D0C3465E0581}"/>
                  </a:ext>
                </a:extLst>
              </p:cNvPr>
              <p:cNvSpPr/>
              <p:nvPr/>
            </p:nvSpPr>
            <p:spPr>
              <a:xfrm flipH="1">
                <a:off x="7268070" y="3573021"/>
                <a:ext cx="377724" cy="72648"/>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189" name="Oval 1">
                <a:extLst>
                  <a:ext uri="{FF2B5EF4-FFF2-40B4-BE49-F238E27FC236}">
                    <a16:creationId xmlns:a16="http://schemas.microsoft.com/office/drawing/2014/main" id="{89C384A1-6C5C-4694-BEB4-03BE9CB90EE2}"/>
                  </a:ext>
                </a:extLst>
              </p:cNvPr>
              <p:cNvSpPr/>
              <p:nvPr/>
            </p:nvSpPr>
            <p:spPr>
              <a:xfrm flipH="1">
                <a:off x="7239014" y="3371941"/>
                <a:ext cx="435836" cy="72647"/>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190" name="Oval 1">
                <a:extLst>
                  <a:ext uri="{FF2B5EF4-FFF2-40B4-BE49-F238E27FC236}">
                    <a16:creationId xmlns:a16="http://schemas.microsoft.com/office/drawing/2014/main" id="{F857CAA0-1E92-4219-A461-4E22897A4FB2}"/>
                  </a:ext>
                </a:extLst>
              </p:cNvPr>
              <p:cNvSpPr/>
              <p:nvPr/>
            </p:nvSpPr>
            <p:spPr>
              <a:xfrm flipH="1">
                <a:off x="6804248" y="2144238"/>
                <a:ext cx="1305367" cy="580151"/>
              </a:xfrm>
              <a:custGeom>
                <a:avLst/>
                <a:gdLst/>
                <a:ahLst/>
                <a:cxnLst/>
                <a:rect l="l" t="t" r="r" b="b"/>
                <a:pathLst>
                  <a:path w="2952328" h="1312117">
                    <a:moveTo>
                      <a:pt x="0" y="1083508"/>
                    </a:moveTo>
                    <a:lnTo>
                      <a:pt x="0" y="1312117"/>
                    </a:lnTo>
                    <a:lnTo>
                      <a:pt x="326584" y="1266395"/>
                    </a:lnTo>
                    <a:lnTo>
                      <a:pt x="326584" y="1129230"/>
                    </a:lnTo>
                    <a:close/>
                    <a:moveTo>
                      <a:pt x="2952328" y="1083508"/>
                    </a:moveTo>
                    <a:lnTo>
                      <a:pt x="2625744" y="1129230"/>
                    </a:lnTo>
                    <a:lnTo>
                      <a:pt x="2625744" y="1266395"/>
                    </a:lnTo>
                    <a:lnTo>
                      <a:pt x="2952328" y="1312117"/>
                    </a:lnTo>
                    <a:close/>
                    <a:moveTo>
                      <a:pt x="602354" y="225997"/>
                    </a:moveTo>
                    <a:lnTo>
                      <a:pt x="427229" y="372943"/>
                    </a:lnTo>
                    <a:lnTo>
                      <a:pt x="672178" y="593732"/>
                    </a:lnTo>
                    <a:lnTo>
                      <a:pt x="777253" y="505564"/>
                    </a:lnTo>
                    <a:close/>
                    <a:moveTo>
                      <a:pt x="2333760" y="225997"/>
                    </a:moveTo>
                    <a:lnTo>
                      <a:pt x="2158860" y="505564"/>
                    </a:lnTo>
                    <a:lnTo>
                      <a:pt x="2263935" y="593732"/>
                    </a:lnTo>
                    <a:lnTo>
                      <a:pt x="2508884" y="372943"/>
                    </a:lnTo>
                    <a:close/>
                    <a:moveTo>
                      <a:pt x="1614138" y="0"/>
                    </a:moveTo>
                    <a:lnTo>
                      <a:pt x="1385529" y="0"/>
                    </a:lnTo>
                    <a:lnTo>
                      <a:pt x="1431251" y="326584"/>
                    </a:lnTo>
                    <a:lnTo>
                      <a:pt x="1568416" y="32658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191" name="Oval 1">
                <a:extLst>
                  <a:ext uri="{FF2B5EF4-FFF2-40B4-BE49-F238E27FC236}">
                    <a16:creationId xmlns:a16="http://schemas.microsoft.com/office/drawing/2014/main" id="{27929E92-5619-4981-90F8-F9DBB64D2C5D}"/>
                  </a:ext>
                </a:extLst>
              </p:cNvPr>
              <p:cNvSpPr/>
              <p:nvPr/>
            </p:nvSpPr>
            <p:spPr>
              <a:xfrm flipH="1">
                <a:off x="7023065" y="2349405"/>
                <a:ext cx="867734" cy="957278"/>
              </a:xfrm>
              <a:custGeom>
                <a:avLst/>
                <a:gdLst/>
                <a:ahLst/>
                <a:cxnLst/>
                <a:rect l="l" t="t" r="r" b="b"/>
                <a:pathLst>
                  <a:path w="1962541" h="2165060">
                    <a:moveTo>
                      <a:pt x="983432" y="198538"/>
                    </a:moveTo>
                    <a:cubicBezTo>
                      <a:pt x="1424692" y="199056"/>
                      <a:pt x="1782226" y="556942"/>
                      <a:pt x="1782226" y="998335"/>
                    </a:cubicBezTo>
                    <a:cubicBezTo>
                      <a:pt x="1782226" y="1297141"/>
                      <a:pt x="1568968" y="1592048"/>
                      <a:pt x="1401058" y="1726777"/>
                    </a:cubicBezTo>
                    <a:cubicBezTo>
                      <a:pt x="1324499" y="1815355"/>
                      <a:pt x="1330568" y="1817170"/>
                      <a:pt x="1299456" y="1930538"/>
                    </a:cubicBezTo>
                    <a:cubicBezTo>
                      <a:pt x="1287062" y="2010030"/>
                      <a:pt x="1312171" y="2017975"/>
                      <a:pt x="1240941" y="2022107"/>
                    </a:cubicBezTo>
                    <a:lnTo>
                      <a:pt x="1199256" y="2021773"/>
                    </a:lnTo>
                    <a:lnTo>
                      <a:pt x="1196081" y="2038665"/>
                    </a:lnTo>
                    <a:lnTo>
                      <a:pt x="738881" y="2038665"/>
                    </a:lnTo>
                    <a:lnTo>
                      <a:pt x="735747" y="2021994"/>
                    </a:lnTo>
                    <a:lnTo>
                      <a:pt x="721599" y="2022107"/>
                    </a:lnTo>
                    <a:cubicBezTo>
                      <a:pt x="650369" y="2017975"/>
                      <a:pt x="675479" y="2010030"/>
                      <a:pt x="663084" y="1930538"/>
                    </a:cubicBezTo>
                    <a:cubicBezTo>
                      <a:pt x="631973" y="1817170"/>
                      <a:pt x="638043" y="1815355"/>
                      <a:pt x="561482" y="1726777"/>
                    </a:cubicBezTo>
                    <a:cubicBezTo>
                      <a:pt x="393573" y="1592048"/>
                      <a:pt x="180314" y="1297141"/>
                      <a:pt x="180314" y="998335"/>
                    </a:cubicBezTo>
                    <a:cubicBezTo>
                      <a:pt x="180314" y="556942"/>
                      <a:pt x="537849" y="199056"/>
                      <a:pt x="979110" y="198538"/>
                    </a:cubicBezTo>
                    <a:lnTo>
                      <a:pt x="979110" y="198736"/>
                    </a:lnTo>
                    <a:lnTo>
                      <a:pt x="981272" y="198569"/>
                    </a:lnTo>
                    <a:lnTo>
                      <a:pt x="983432" y="198736"/>
                    </a:lnTo>
                    <a:close/>
                    <a:moveTo>
                      <a:pt x="983110" y="0"/>
                    </a:moveTo>
                    <a:lnTo>
                      <a:pt x="981272" y="142"/>
                    </a:lnTo>
                    <a:lnTo>
                      <a:pt x="979432" y="0"/>
                    </a:lnTo>
                    <a:cubicBezTo>
                      <a:pt x="438507" y="0"/>
                      <a:pt x="0" y="438506"/>
                      <a:pt x="0" y="979431"/>
                    </a:cubicBezTo>
                    <a:cubicBezTo>
                      <a:pt x="0" y="1345477"/>
                      <a:pt x="261357" y="1706742"/>
                      <a:pt x="466993" y="1871641"/>
                    </a:cubicBezTo>
                    <a:cubicBezTo>
                      <a:pt x="528256" y="1942221"/>
                      <a:pt x="501219" y="1979308"/>
                      <a:pt x="514383" y="2071318"/>
                    </a:cubicBezTo>
                    <a:cubicBezTo>
                      <a:pt x="548609" y="2142347"/>
                      <a:pt x="579223" y="2165060"/>
                      <a:pt x="639719" y="2165060"/>
                    </a:cubicBezTo>
                    <a:lnTo>
                      <a:pt x="981272" y="2163837"/>
                    </a:lnTo>
                    <a:lnTo>
                      <a:pt x="1322821" y="2165060"/>
                    </a:lnTo>
                    <a:cubicBezTo>
                      <a:pt x="1383319" y="2165060"/>
                      <a:pt x="1413932" y="2142347"/>
                      <a:pt x="1448157" y="2071318"/>
                    </a:cubicBezTo>
                    <a:cubicBezTo>
                      <a:pt x="1461321" y="1979308"/>
                      <a:pt x="1434285" y="1942221"/>
                      <a:pt x="1495548" y="1871641"/>
                    </a:cubicBezTo>
                    <a:cubicBezTo>
                      <a:pt x="1701183" y="1706742"/>
                      <a:pt x="1962541" y="1345477"/>
                      <a:pt x="1962541" y="979431"/>
                    </a:cubicBezTo>
                    <a:cubicBezTo>
                      <a:pt x="1962541" y="438506"/>
                      <a:pt x="1524034" y="0"/>
                      <a:pt x="98311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192" name="Oval 1">
                <a:extLst>
                  <a:ext uri="{FF2B5EF4-FFF2-40B4-BE49-F238E27FC236}">
                    <a16:creationId xmlns:a16="http://schemas.microsoft.com/office/drawing/2014/main" id="{4B0B8725-F875-41AF-9964-BDD03F7260D3}"/>
                  </a:ext>
                </a:extLst>
              </p:cNvPr>
              <p:cNvSpPr/>
              <p:nvPr/>
            </p:nvSpPr>
            <p:spPr>
              <a:xfrm>
                <a:off x="7295982" y="2781927"/>
                <a:ext cx="314505" cy="479278"/>
              </a:xfrm>
              <a:custGeom>
                <a:avLst/>
                <a:gdLst/>
                <a:ahLst/>
                <a:cxnLst/>
                <a:rect l="l" t="t" r="r" b="b"/>
                <a:pathLst>
                  <a:path w="652160" h="993834">
                    <a:moveTo>
                      <a:pt x="198701" y="0"/>
                    </a:moveTo>
                    <a:cubicBezTo>
                      <a:pt x="224613" y="0"/>
                      <a:pt x="248174" y="10856"/>
                      <a:pt x="265274" y="29005"/>
                    </a:cubicBezTo>
                    <a:cubicBezTo>
                      <a:pt x="282373" y="10856"/>
                      <a:pt x="305935" y="0"/>
                      <a:pt x="331846" y="0"/>
                    </a:cubicBezTo>
                    <a:cubicBezTo>
                      <a:pt x="357757" y="0"/>
                      <a:pt x="381319" y="10856"/>
                      <a:pt x="398419" y="29005"/>
                    </a:cubicBezTo>
                    <a:cubicBezTo>
                      <a:pt x="415518" y="10856"/>
                      <a:pt x="439080" y="0"/>
                      <a:pt x="464991" y="0"/>
                    </a:cubicBezTo>
                    <a:cubicBezTo>
                      <a:pt x="493781" y="0"/>
                      <a:pt x="519672" y="13403"/>
                      <a:pt x="536964" y="35278"/>
                    </a:cubicBezTo>
                    <a:cubicBezTo>
                      <a:pt x="547749" y="12292"/>
                      <a:pt x="572873" y="-1398"/>
                      <a:pt x="599292" y="2787"/>
                    </a:cubicBezTo>
                    <a:lnTo>
                      <a:pt x="601385" y="3119"/>
                    </a:lnTo>
                    <a:cubicBezTo>
                      <a:pt x="634213" y="8318"/>
                      <a:pt x="656609" y="39145"/>
                      <a:pt x="651411" y="71971"/>
                    </a:cubicBezTo>
                    <a:lnTo>
                      <a:pt x="505401" y="993834"/>
                    </a:lnTo>
                    <a:lnTo>
                      <a:pt x="381396" y="993834"/>
                    </a:lnTo>
                    <a:lnTo>
                      <a:pt x="507063" y="200404"/>
                    </a:lnTo>
                    <a:cubicBezTo>
                      <a:pt x="494607" y="207834"/>
                      <a:pt x="480204" y="211576"/>
                      <a:pt x="464991" y="211576"/>
                    </a:cubicBezTo>
                    <a:cubicBezTo>
                      <a:pt x="439080" y="211576"/>
                      <a:pt x="415518" y="200720"/>
                      <a:pt x="398419" y="182571"/>
                    </a:cubicBezTo>
                    <a:cubicBezTo>
                      <a:pt x="381319" y="200720"/>
                      <a:pt x="357757" y="211576"/>
                      <a:pt x="331846" y="211576"/>
                    </a:cubicBezTo>
                    <a:cubicBezTo>
                      <a:pt x="305935" y="211576"/>
                      <a:pt x="282373" y="200720"/>
                      <a:pt x="265274" y="182571"/>
                    </a:cubicBezTo>
                    <a:cubicBezTo>
                      <a:pt x="248174" y="200720"/>
                      <a:pt x="224613" y="211576"/>
                      <a:pt x="198701" y="211576"/>
                    </a:cubicBezTo>
                    <a:cubicBezTo>
                      <a:pt x="177469" y="211576"/>
                      <a:pt x="157813" y="204286"/>
                      <a:pt x="142909" y="190419"/>
                    </a:cubicBezTo>
                    <a:lnTo>
                      <a:pt x="270158" y="993834"/>
                    </a:lnTo>
                    <a:lnTo>
                      <a:pt x="146152" y="993834"/>
                    </a:lnTo>
                    <a:lnTo>
                      <a:pt x="750" y="75802"/>
                    </a:lnTo>
                    <a:cubicBezTo>
                      <a:pt x="-4449" y="42974"/>
                      <a:pt x="17947" y="12148"/>
                      <a:pt x="50775" y="6949"/>
                    </a:cubicBezTo>
                    <a:lnTo>
                      <a:pt x="52868" y="6617"/>
                    </a:lnTo>
                    <a:cubicBezTo>
                      <a:pt x="82704" y="1892"/>
                      <a:pt x="110887" y="19962"/>
                      <a:pt x="118608" y="48277"/>
                    </a:cubicBezTo>
                    <a:cubicBezTo>
                      <a:pt x="134584" y="18793"/>
                      <a:pt x="164609" y="0"/>
                      <a:pt x="19870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grpSp>
        <p:grpSp>
          <p:nvGrpSpPr>
            <p:cNvPr id="114" name="Group 113">
              <a:extLst>
                <a:ext uri="{FF2B5EF4-FFF2-40B4-BE49-F238E27FC236}">
                  <a16:creationId xmlns:a16="http://schemas.microsoft.com/office/drawing/2014/main" id="{44486968-FBA3-4D41-BB9D-BB0FA8956755}"/>
                </a:ext>
              </a:extLst>
            </p:cNvPr>
            <p:cNvGrpSpPr/>
            <p:nvPr userDrawn="1"/>
          </p:nvGrpSpPr>
          <p:grpSpPr>
            <a:xfrm>
              <a:off x="4089169" y="1589903"/>
              <a:ext cx="765126" cy="964518"/>
              <a:chOff x="6804248" y="2144238"/>
              <a:chExt cx="1305367" cy="1645545"/>
            </a:xfrm>
            <a:grpFill/>
          </p:grpSpPr>
          <p:sp>
            <p:nvSpPr>
              <p:cNvPr id="179" name="Oval 1">
                <a:extLst>
                  <a:ext uri="{FF2B5EF4-FFF2-40B4-BE49-F238E27FC236}">
                    <a16:creationId xmlns:a16="http://schemas.microsoft.com/office/drawing/2014/main" id="{A9544BC1-56E3-4C99-A083-F6D6B7587035}"/>
                  </a:ext>
                </a:extLst>
              </p:cNvPr>
              <p:cNvSpPr/>
              <p:nvPr/>
            </p:nvSpPr>
            <p:spPr>
              <a:xfrm flipH="1">
                <a:off x="7253541" y="3472481"/>
                <a:ext cx="406780" cy="72647"/>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180" name="Oval 1">
                <a:extLst>
                  <a:ext uri="{FF2B5EF4-FFF2-40B4-BE49-F238E27FC236}">
                    <a16:creationId xmlns:a16="http://schemas.microsoft.com/office/drawing/2014/main" id="{C02EB3C1-167F-42E7-91E3-27321673E7FC}"/>
                  </a:ext>
                </a:extLst>
              </p:cNvPr>
              <p:cNvSpPr/>
              <p:nvPr/>
            </p:nvSpPr>
            <p:spPr>
              <a:xfrm flipH="1">
                <a:off x="7297125" y="3673561"/>
                <a:ext cx="319612" cy="116222"/>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181" name="Oval 1">
                <a:extLst>
                  <a:ext uri="{FF2B5EF4-FFF2-40B4-BE49-F238E27FC236}">
                    <a16:creationId xmlns:a16="http://schemas.microsoft.com/office/drawing/2014/main" id="{3DD92943-DD04-479B-8B39-B788EA43F0E0}"/>
                  </a:ext>
                </a:extLst>
              </p:cNvPr>
              <p:cNvSpPr/>
              <p:nvPr/>
            </p:nvSpPr>
            <p:spPr>
              <a:xfrm flipH="1">
                <a:off x="7268070" y="3573021"/>
                <a:ext cx="377724" cy="72648"/>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182" name="Oval 1">
                <a:extLst>
                  <a:ext uri="{FF2B5EF4-FFF2-40B4-BE49-F238E27FC236}">
                    <a16:creationId xmlns:a16="http://schemas.microsoft.com/office/drawing/2014/main" id="{FF626458-A0FE-4894-8A6B-2B1677DBF865}"/>
                  </a:ext>
                </a:extLst>
              </p:cNvPr>
              <p:cNvSpPr/>
              <p:nvPr/>
            </p:nvSpPr>
            <p:spPr>
              <a:xfrm flipH="1">
                <a:off x="7239014" y="3371941"/>
                <a:ext cx="435836" cy="72647"/>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183" name="Oval 1">
                <a:extLst>
                  <a:ext uri="{FF2B5EF4-FFF2-40B4-BE49-F238E27FC236}">
                    <a16:creationId xmlns:a16="http://schemas.microsoft.com/office/drawing/2014/main" id="{F368B288-A2EB-479E-A615-C9AA5BF42BE7}"/>
                  </a:ext>
                </a:extLst>
              </p:cNvPr>
              <p:cNvSpPr/>
              <p:nvPr/>
            </p:nvSpPr>
            <p:spPr>
              <a:xfrm flipH="1">
                <a:off x="6804248" y="2144238"/>
                <a:ext cx="1305367" cy="580151"/>
              </a:xfrm>
              <a:custGeom>
                <a:avLst/>
                <a:gdLst/>
                <a:ahLst/>
                <a:cxnLst/>
                <a:rect l="l" t="t" r="r" b="b"/>
                <a:pathLst>
                  <a:path w="2952328" h="1312117">
                    <a:moveTo>
                      <a:pt x="0" y="1083508"/>
                    </a:moveTo>
                    <a:lnTo>
                      <a:pt x="0" y="1312117"/>
                    </a:lnTo>
                    <a:lnTo>
                      <a:pt x="326584" y="1266395"/>
                    </a:lnTo>
                    <a:lnTo>
                      <a:pt x="326584" y="1129230"/>
                    </a:lnTo>
                    <a:close/>
                    <a:moveTo>
                      <a:pt x="2952328" y="1083508"/>
                    </a:moveTo>
                    <a:lnTo>
                      <a:pt x="2625744" y="1129230"/>
                    </a:lnTo>
                    <a:lnTo>
                      <a:pt x="2625744" y="1266395"/>
                    </a:lnTo>
                    <a:lnTo>
                      <a:pt x="2952328" y="1312117"/>
                    </a:lnTo>
                    <a:close/>
                    <a:moveTo>
                      <a:pt x="602354" y="225997"/>
                    </a:moveTo>
                    <a:lnTo>
                      <a:pt x="427229" y="372943"/>
                    </a:lnTo>
                    <a:lnTo>
                      <a:pt x="672178" y="593732"/>
                    </a:lnTo>
                    <a:lnTo>
                      <a:pt x="777253" y="505564"/>
                    </a:lnTo>
                    <a:close/>
                    <a:moveTo>
                      <a:pt x="2333760" y="225997"/>
                    </a:moveTo>
                    <a:lnTo>
                      <a:pt x="2158860" y="505564"/>
                    </a:lnTo>
                    <a:lnTo>
                      <a:pt x="2263935" y="593732"/>
                    </a:lnTo>
                    <a:lnTo>
                      <a:pt x="2508884" y="372943"/>
                    </a:lnTo>
                    <a:close/>
                    <a:moveTo>
                      <a:pt x="1614138" y="0"/>
                    </a:moveTo>
                    <a:lnTo>
                      <a:pt x="1385529" y="0"/>
                    </a:lnTo>
                    <a:lnTo>
                      <a:pt x="1431251" y="326584"/>
                    </a:lnTo>
                    <a:lnTo>
                      <a:pt x="1568416" y="32658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184" name="Oval 1">
                <a:extLst>
                  <a:ext uri="{FF2B5EF4-FFF2-40B4-BE49-F238E27FC236}">
                    <a16:creationId xmlns:a16="http://schemas.microsoft.com/office/drawing/2014/main" id="{3E0D9520-7DF1-441F-92A4-05FE897FA41B}"/>
                  </a:ext>
                </a:extLst>
              </p:cNvPr>
              <p:cNvSpPr/>
              <p:nvPr/>
            </p:nvSpPr>
            <p:spPr>
              <a:xfrm flipH="1">
                <a:off x="7023065" y="2349405"/>
                <a:ext cx="867734" cy="957278"/>
              </a:xfrm>
              <a:custGeom>
                <a:avLst/>
                <a:gdLst/>
                <a:ahLst/>
                <a:cxnLst/>
                <a:rect l="l" t="t" r="r" b="b"/>
                <a:pathLst>
                  <a:path w="1962541" h="2165060">
                    <a:moveTo>
                      <a:pt x="983432" y="198538"/>
                    </a:moveTo>
                    <a:cubicBezTo>
                      <a:pt x="1424692" y="199056"/>
                      <a:pt x="1782226" y="556942"/>
                      <a:pt x="1782226" y="998335"/>
                    </a:cubicBezTo>
                    <a:cubicBezTo>
                      <a:pt x="1782226" y="1297141"/>
                      <a:pt x="1568968" y="1592048"/>
                      <a:pt x="1401058" y="1726777"/>
                    </a:cubicBezTo>
                    <a:cubicBezTo>
                      <a:pt x="1324499" y="1815355"/>
                      <a:pt x="1330568" y="1817170"/>
                      <a:pt x="1299456" y="1930538"/>
                    </a:cubicBezTo>
                    <a:cubicBezTo>
                      <a:pt x="1287062" y="2010030"/>
                      <a:pt x="1312171" y="2017975"/>
                      <a:pt x="1240941" y="2022107"/>
                    </a:cubicBezTo>
                    <a:lnTo>
                      <a:pt x="1199256" y="2021773"/>
                    </a:lnTo>
                    <a:lnTo>
                      <a:pt x="1196081" y="2038665"/>
                    </a:lnTo>
                    <a:lnTo>
                      <a:pt x="738881" y="2038665"/>
                    </a:lnTo>
                    <a:lnTo>
                      <a:pt x="735747" y="2021994"/>
                    </a:lnTo>
                    <a:lnTo>
                      <a:pt x="721599" y="2022107"/>
                    </a:lnTo>
                    <a:cubicBezTo>
                      <a:pt x="650369" y="2017975"/>
                      <a:pt x="675479" y="2010030"/>
                      <a:pt x="663084" y="1930538"/>
                    </a:cubicBezTo>
                    <a:cubicBezTo>
                      <a:pt x="631973" y="1817170"/>
                      <a:pt x="638043" y="1815355"/>
                      <a:pt x="561482" y="1726777"/>
                    </a:cubicBezTo>
                    <a:cubicBezTo>
                      <a:pt x="393573" y="1592048"/>
                      <a:pt x="180314" y="1297141"/>
                      <a:pt x="180314" y="998335"/>
                    </a:cubicBezTo>
                    <a:cubicBezTo>
                      <a:pt x="180314" y="556942"/>
                      <a:pt x="537849" y="199056"/>
                      <a:pt x="979110" y="198538"/>
                    </a:cubicBezTo>
                    <a:lnTo>
                      <a:pt x="979110" y="198736"/>
                    </a:lnTo>
                    <a:lnTo>
                      <a:pt x="981272" y="198569"/>
                    </a:lnTo>
                    <a:lnTo>
                      <a:pt x="983432" y="198736"/>
                    </a:lnTo>
                    <a:close/>
                    <a:moveTo>
                      <a:pt x="983110" y="0"/>
                    </a:moveTo>
                    <a:lnTo>
                      <a:pt x="981272" y="142"/>
                    </a:lnTo>
                    <a:lnTo>
                      <a:pt x="979432" y="0"/>
                    </a:lnTo>
                    <a:cubicBezTo>
                      <a:pt x="438507" y="0"/>
                      <a:pt x="0" y="438506"/>
                      <a:pt x="0" y="979431"/>
                    </a:cubicBezTo>
                    <a:cubicBezTo>
                      <a:pt x="0" y="1345477"/>
                      <a:pt x="261357" y="1706742"/>
                      <a:pt x="466993" y="1871641"/>
                    </a:cubicBezTo>
                    <a:cubicBezTo>
                      <a:pt x="528256" y="1942221"/>
                      <a:pt x="501219" y="1979308"/>
                      <a:pt x="514383" y="2071318"/>
                    </a:cubicBezTo>
                    <a:cubicBezTo>
                      <a:pt x="548609" y="2142347"/>
                      <a:pt x="579223" y="2165060"/>
                      <a:pt x="639719" y="2165060"/>
                    </a:cubicBezTo>
                    <a:lnTo>
                      <a:pt x="981272" y="2163837"/>
                    </a:lnTo>
                    <a:lnTo>
                      <a:pt x="1322821" y="2165060"/>
                    </a:lnTo>
                    <a:cubicBezTo>
                      <a:pt x="1383319" y="2165060"/>
                      <a:pt x="1413932" y="2142347"/>
                      <a:pt x="1448157" y="2071318"/>
                    </a:cubicBezTo>
                    <a:cubicBezTo>
                      <a:pt x="1461321" y="1979308"/>
                      <a:pt x="1434285" y="1942221"/>
                      <a:pt x="1495548" y="1871641"/>
                    </a:cubicBezTo>
                    <a:cubicBezTo>
                      <a:pt x="1701183" y="1706742"/>
                      <a:pt x="1962541" y="1345477"/>
                      <a:pt x="1962541" y="979431"/>
                    </a:cubicBezTo>
                    <a:cubicBezTo>
                      <a:pt x="1962541" y="438506"/>
                      <a:pt x="1524034" y="0"/>
                      <a:pt x="98311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185" name="Oval 1">
                <a:extLst>
                  <a:ext uri="{FF2B5EF4-FFF2-40B4-BE49-F238E27FC236}">
                    <a16:creationId xmlns:a16="http://schemas.microsoft.com/office/drawing/2014/main" id="{8397F0A9-BA04-4C23-B4F3-06062436992D}"/>
                  </a:ext>
                </a:extLst>
              </p:cNvPr>
              <p:cNvSpPr/>
              <p:nvPr/>
            </p:nvSpPr>
            <p:spPr>
              <a:xfrm>
                <a:off x="7295982" y="2781927"/>
                <a:ext cx="314505" cy="479278"/>
              </a:xfrm>
              <a:custGeom>
                <a:avLst/>
                <a:gdLst/>
                <a:ahLst/>
                <a:cxnLst/>
                <a:rect l="l" t="t" r="r" b="b"/>
                <a:pathLst>
                  <a:path w="652160" h="993834">
                    <a:moveTo>
                      <a:pt x="198701" y="0"/>
                    </a:moveTo>
                    <a:cubicBezTo>
                      <a:pt x="224613" y="0"/>
                      <a:pt x="248174" y="10856"/>
                      <a:pt x="265274" y="29005"/>
                    </a:cubicBezTo>
                    <a:cubicBezTo>
                      <a:pt x="282373" y="10856"/>
                      <a:pt x="305935" y="0"/>
                      <a:pt x="331846" y="0"/>
                    </a:cubicBezTo>
                    <a:cubicBezTo>
                      <a:pt x="357757" y="0"/>
                      <a:pt x="381319" y="10856"/>
                      <a:pt x="398419" y="29005"/>
                    </a:cubicBezTo>
                    <a:cubicBezTo>
                      <a:pt x="415518" y="10856"/>
                      <a:pt x="439080" y="0"/>
                      <a:pt x="464991" y="0"/>
                    </a:cubicBezTo>
                    <a:cubicBezTo>
                      <a:pt x="493781" y="0"/>
                      <a:pt x="519672" y="13403"/>
                      <a:pt x="536964" y="35278"/>
                    </a:cubicBezTo>
                    <a:cubicBezTo>
                      <a:pt x="547749" y="12292"/>
                      <a:pt x="572873" y="-1398"/>
                      <a:pt x="599292" y="2787"/>
                    </a:cubicBezTo>
                    <a:lnTo>
                      <a:pt x="601385" y="3119"/>
                    </a:lnTo>
                    <a:cubicBezTo>
                      <a:pt x="634213" y="8318"/>
                      <a:pt x="656609" y="39145"/>
                      <a:pt x="651411" y="71971"/>
                    </a:cubicBezTo>
                    <a:lnTo>
                      <a:pt x="505401" y="993834"/>
                    </a:lnTo>
                    <a:lnTo>
                      <a:pt x="381396" y="993834"/>
                    </a:lnTo>
                    <a:lnTo>
                      <a:pt x="507063" y="200404"/>
                    </a:lnTo>
                    <a:cubicBezTo>
                      <a:pt x="494607" y="207834"/>
                      <a:pt x="480204" y="211576"/>
                      <a:pt x="464991" y="211576"/>
                    </a:cubicBezTo>
                    <a:cubicBezTo>
                      <a:pt x="439080" y="211576"/>
                      <a:pt x="415518" y="200720"/>
                      <a:pt x="398419" y="182571"/>
                    </a:cubicBezTo>
                    <a:cubicBezTo>
                      <a:pt x="381319" y="200720"/>
                      <a:pt x="357757" y="211576"/>
                      <a:pt x="331846" y="211576"/>
                    </a:cubicBezTo>
                    <a:cubicBezTo>
                      <a:pt x="305935" y="211576"/>
                      <a:pt x="282373" y="200720"/>
                      <a:pt x="265274" y="182571"/>
                    </a:cubicBezTo>
                    <a:cubicBezTo>
                      <a:pt x="248174" y="200720"/>
                      <a:pt x="224613" y="211576"/>
                      <a:pt x="198701" y="211576"/>
                    </a:cubicBezTo>
                    <a:cubicBezTo>
                      <a:pt x="177469" y="211576"/>
                      <a:pt x="157813" y="204286"/>
                      <a:pt x="142909" y="190419"/>
                    </a:cubicBezTo>
                    <a:lnTo>
                      <a:pt x="270158" y="993834"/>
                    </a:lnTo>
                    <a:lnTo>
                      <a:pt x="146152" y="993834"/>
                    </a:lnTo>
                    <a:lnTo>
                      <a:pt x="750" y="75802"/>
                    </a:lnTo>
                    <a:cubicBezTo>
                      <a:pt x="-4449" y="42974"/>
                      <a:pt x="17947" y="12148"/>
                      <a:pt x="50775" y="6949"/>
                    </a:cubicBezTo>
                    <a:lnTo>
                      <a:pt x="52868" y="6617"/>
                    </a:lnTo>
                    <a:cubicBezTo>
                      <a:pt x="82704" y="1892"/>
                      <a:pt x="110887" y="19962"/>
                      <a:pt x="118608" y="48277"/>
                    </a:cubicBezTo>
                    <a:cubicBezTo>
                      <a:pt x="134584" y="18793"/>
                      <a:pt x="164609" y="0"/>
                      <a:pt x="19870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grpSp>
        <p:grpSp>
          <p:nvGrpSpPr>
            <p:cNvPr id="115" name="Group 114">
              <a:extLst>
                <a:ext uri="{FF2B5EF4-FFF2-40B4-BE49-F238E27FC236}">
                  <a16:creationId xmlns:a16="http://schemas.microsoft.com/office/drawing/2014/main" id="{A7BBED51-CBAC-48C4-B88A-3EC7A3C71CD1}"/>
                </a:ext>
              </a:extLst>
            </p:cNvPr>
            <p:cNvGrpSpPr/>
            <p:nvPr userDrawn="1"/>
          </p:nvGrpSpPr>
          <p:grpSpPr>
            <a:xfrm>
              <a:off x="5178124" y="1589903"/>
              <a:ext cx="765126" cy="964518"/>
              <a:chOff x="6804248" y="2144238"/>
              <a:chExt cx="1305367" cy="1645545"/>
            </a:xfrm>
            <a:grpFill/>
          </p:grpSpPr>
          <p:sp>
            <p:nvSpPr>
              <p:cNvPr id="172" name="Oval 1">
                <a:extLst>
                  <a:ext uri="{FF2B5EF4-FFF2-40B4-BE49-F238E27FC236}">
                    <a16:creationId xmlns:a16="http://schemas.microsoft.com/office/drawing/2014/main" id="{CDDF289D-E44D-4061-BA29-15D771709960}"/>
                  </a:ext>
                </a:extLst>
              </p:cNvPr>
              <p:cNvSpPr/>
              <p:nvPr/>
            </p:nvSpPr>
            <p:spPr>
              <a:xfrm flipH="1">
                <a:off x="7253541" y="3472481"/>
                <a:ext cx="406780" cy="72647"/>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173" name="Oval 1">
                <a:extLst>
                  <a:ext uri="{FF2B5EF4-FFF2-40B4-BE49-F238E27FC236}">
                    <a16:creationId xmlns:a16="http://schemas.microsoft.com/office/drawing/2014/main" id="{BFF48ED2-FCE6-4929-942C-E757A8F5968A}"/>
                  </a:ext>
                </a:extLst>
              </p:cNvPr>
              <p:cNvSpPr/>
              <p:nvPr/>
            </p:nvSpPr>
            <p:spPr>
              <a:xfrm flipH="1">
                <a:off x="7297125" y="3673561"/>
                <a:ext cx="319612" cy="116222"/>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174" name="Oval 1">
                <a:extLst>
                  <a:ext uri="{FF2B5EF4-FFF2-40B4-BE49-F238E27FC236}">
                    <a16:creationId xmlns:a16="http://schemas.microsoft.com/office/drawing/2014/main" id="{501ED4C9-D15F-4099-91A8-64513CFE32AD}"/>
                  </a:ext>
                </a:extLst>
              </p:cNvPr>
              <p:cNvSpPr/>
              <p:nvPr/>
            </p:nvSpPr>
            <p:spPr>
              <a:xfrm flipH="1">
                <a:off x="7268070" y="3573021"/>
                <a:ext cx="377724" cy="72648"/>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175" name="Oval 1">
                <a:extLst>
                  <a:ext uri="{FF2B5EF4-FFF2-40B4-BE49-F238E27FC236}">
                    <a16:creationId xmlns:a16="http://schemas.microsoft.com/office/drawing/2014/main" id="{98CEA150-5370-4FB9-A194-FE350A6C092B}"/>
                  </a:ext>
                </a:extLst>
              </p:cNvPr>
              <p:cNvSpPr/>
              <p:nvPr/>
            </p:nvSpPr>
            <p:spPr>
              <a:xfrm flipH="1">
                <a:off x="7239014" y="3371941"/>
                <a:ext cx="435836" cy="72647"/>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176" name="Oval 1">
                <a:extLst>
                  <a:ext uri="{FF2B5EF4-FFF2-40B4-BE49-F238E27FC236}">
                    <a16:creationId xmlns:a16="http://schemas.microsoft.com/office/drawing/2014/main" id="{70D5E3D4-2503-4F73-B628-4DB5ED19151D}"/>
                  </a:ext>
                </a:extLst>
              </p:cNvPr>
              <p:cNvSpPr/>
              <p:nvPr/>
            </p:nvSpPr>
            <p:spPr>
              <a:xfrm flipH="1">
                <a:off x="6804248" y="2144238"/>
                <a:ext cx="1305367" cy="580151"/>
              </a:xfrm>
              <a:custGeom>
                <a:avLst/>
                <a:gdLst/>
                <a:ahLst/>
                <a:cxnLst/>
                <a:rect l="l" t="t" r="r" b="b"/>
                <a:pathLst>
                  <a:path w="2952328" h="1312117">
                    <a:moveTo>
                      <a:pt x="0" y="1083508"/>
                    </a:moveTo>
                    <a:lnTo>
                      <a:pt x="0" y="1312117"/>
                    </a:lnTo>
                    <a:lnTo>
                      <a:pt x="326584" y="1266395"/>
                    </a:lnTo>
                    <a:lnTo>
                      <a:pt x="326584" y="1129230"/>
                    </a:lnTo>
                    <a:close/>
                    <a:moveTo>
                      <a:pt x="2952328" y="1083508"/>
                    </a:moveTo>
                    <a:lnTo>
                      <a:pt x="2625744" y="1129230"/>
                    </a:lnTo>
                    <a:lnTo>
                      <a:pt x="2625744" y="1266395"/>
                    </a:lnTo>
                    <a:lnTo>
                      <a:pt x="2952328" y="1312117"/>
                    </a:lnTo>
                    <a:close/>
                    <a:moveTo>
                      <a:pt x="602354" y="225997"/>
                    </a:moveTo>
                    <a:lnTo>
                      <a:pt x="427229" y="372943"/>
                    </a:lnTo>
                    <a:lnTo>
                      <a:pt x="672178" y="593732"/>
                    </a:lnTo>
                    <a:lnTo>
                      <a:pt x="777253" y="505564"/>
                    </a:lnTo>
                    <a:close/>
                    <a:moveTo>
                      <a:pt x="2333760" y="225997"/>
                    </a:moveTo>
                    <a:lnTo>
                      <a:pt x="2158860" y="505564"/>
                    </a:lnTo>
                    <a:lnTo>
                      <a:pt x="2263935" y="593732"/>
                    </a:lnTo>
                    <a:lnTo>
                      <a:pt x="2508884" y="372943"/>
                    </a:lnTo>
                    <a:close/>
                    <a:moveTo>
                      <a:pt x="1614138" y="0"/>
                    </a:moveTo>
                    <a:lnTo>
                      <a:pt x="1385529" y="0"/>
                    </a:lnTo>
                    <a:lnTo>
                      <a:pt x="1431251" y="326584"/>
                    </a:lnTo>
                    <a:lnTo>
                      <a:pt x="1568416" y="32658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177" name="Oval 1">
                <a:extLst>
                  <a:ext uri="{FF2B5EF4-FFF2-40B4-BE49-F238E27FC236}">
                    <a16:creationId xmlns:a16="http://schemas.microsoft.com/office/drawing/2014/main" id="{EDA60CA5-72C1-42FE-B72C-F8B79729A8A3}"/>
                  </a:ext>
                </a:extLst>
              </p:cNvPr>
              <p:cNvSpPr/>
              <p:nvPr/>
            </p:nvSpPr>
            <p:spPr>
              <a:xfrm flipH="1">
                <a:off x="7023065" y="2349405"/>
                <a:ext cx="867734" cy="957278"/>
              </a:xfrm>
              <a:custGeom>
                <a:avLst/>
                <a:gdLst/>
                <a:ahLst/>
                <a:cxnLst/>
                <a:rect l="l" t="t" r="r" b="b"/>
                <a:pathLst>
                  <a:path w="1962541" h="2165060">
                    <a:moveTo>
                      <a:pt x="983432" y="198538"/>
                    </a:moveTo>
                    <a:cubicBezTo>
                      <a:pt x="1424692" y="199056"/>
                      <a:pt x="1782226" y="556942"/>
                      <a:pt x="1782226" y="998335"/>
                    </a:cubicBezTo>
                    <a:cubicBezTo>
                      <a:pt x="1782226" y="1297141"/>
                      <a:pt x="1568968" y="1592048"/>
                      <a:pt x="1401058" y="1726777"/>
                    </a:cubicBezTo>
                    <a:cubicBezTo>
                      <a:pt x="1324499" y="1815355"/>
                      <a:pt x="1330568" y="1817170"/>
                      <a:pt x="1299456" y="1930538"/>
                    </a:cubicBezTo>
                    <a:cubicBezTo>
                      <a:pt x="1287062" y="2010030"/>
                      <a:pt x="1312171" y="2017975"/>
                      <a:pt x="1240941" y="2022107"/>
                    </a:cubicBezTo>
                    <a:lnTo>
                      <a:pt x="1199256" y="2021773"/>
                    </a:lnTo>
                    <a:lnTo>
                      <a:pt x="1196081" y="2038665"/>
                    </a:lnTo>
                    <a:lnTo>
                      <a:pt x="738881" y="2038665"/>
                    </a:lnTo>
                    <a:lnTo>
                      <a:pt x="735747" y="2021994"/>
                    </a:lnTo>
                    <a:lnTo>
                      <a:pt x="721599" y="2022107"/>
                    </a:lnTo>
                    <a:cubicBezTo>
                      <a:pt x="650369" y="2017975"/>
                      <a:pt x="675479" y="2010030"/>
                      <a:pt x="663084" y="1930538"/>
                    </a:cubicBezTo>
                    <a:cubicBezTo>
                      <a:pt x="631973" y="1817170"/>
                      <a:pt x="638043" y="1815355"/>
                      <a:pt x="561482" y="1726777"/>
                    </a:cubicBezTo>
                    <a:cubicBezTo>
                      <a:pt x="393573" y="1592048"/>
                      <a:pt x="180314" y="1297141"/>
                      <a:pt x="180314" y="998335"/>
                    </a:cubicBezTo>
                    <a:cubicBezTo>
                      <a:pt x="180314" y="556942"/>
                      <a:pt x="537849" y="199056"/>
                      <a:pt x="979110" y="198538"/>
                    </a:cubicBezTo>
                    <a:lnTo>
                      <a:pt x="979110" y="198736"/>
                    </a:lnTo>
                    <a:lnTo>
                      <a:pt x="981272" y="198569"/>
                    </a:lnTo>
                    <a:lnTo>
                      <a:pt x="983432" y="198736"/>
                    </a:lnTo>
                    <a:close/>
                    <a:moveTo>
                      <a:pt x="983110" y="0"/>
                    </a:moveTo>
                    <a:lnTo>
                      <a:pt x="981272" y="142"/>
                    </a:lnTo>
                    <a:lnTo>
                      <a:pt x="979432" y="0"/>
                    </a:lnTo>
                    <a:cubicBezTo>
                      <a:pt x="438507" y="0"/>
                      <a:pt x="0" y="438506"/>
                      <a:pt x="0" y="979431"/>
                    </a:cubicBezTo>
                    <a:cubicBezTo>
                      <a:pt x="0" y="1345477"/>
                      <a:pt x="261357" y="1706742"/>
                      <a:pt x="466993" y="1871641"/>
                    </a:cubicBezTo>
                    <a:cubicBezTo>
                      <a:pt x="528256" y="1942221"/>
                      <a:pt x="501219" y="1979308"/>
                      <a:pt x="514383" y="2071318"/>
                    </a:cubicBezTo>
                    <a:cubicBezTo>
                      <a:pt x="548609" y="2142347"/>
                      <a:pt x="579223" y="2165060"/>
                      <a:pt x="639719" y="2165060"/>
                    </a:cubicBezTo>
                    <a:lnTo>
                      <a:pt x="981272" y="2163837"/>
                    </a:lnTo>
                    <a:lnTo>
                      <a:pt x="1322821" y="2165060"/>
                    </a:lnTo>
                    <a:cubicBezTo>
                      <a:pt x="1383319" y="2165060"/>
                      <a:pt x="1413932" y="2142347"/>
                      <a:pt x="1448157" y="2071318"/>
                    </a:cubicBezTo>
                    <a:cubicBezTo>
                      <a:pt x="1461321" y="1979308"/>
                      <a:pt x="1434285" y="1942221"/>
                      <a:pt x="1495548" y="1871641"/>
                    </a:cubicBezTo>
                    <a:cubicBezTo>
                      <a:pt x="1701183" y="1706742"/>
                      <a:pt x="1962541" y="1345477"/>
                      <a:pt x="1962541" y="979431"/>
                    </a:cubicBezTo>
                    <a:cubicBezTo>
                      <a:pt x="1962541" y="438506"/>
                      <a:pt x="1524034" y="0"/>
                      <a:pt x="98311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178" name="Oval 1">
                <a:extLst>
                  <a:ext uri="{FF2B5EF4-FFF2-40B4-BE49-F238E27FC236}">
                    <a16:creationId xmlns:a16="http://schemas.microsoft.com/office/drawing/2014/main" id="{28E26D00-DA73-4682-ADE5-BA29615C3868}"/>
                  </a:ext>
                </a:extLst>
              </p:cNvPr>
              <p:cNvSpPr/>
              <p:nvPr/>
            </p:nvSpPr>
            <p:spPr>
              <a:xfrm>
                <a:off x="7295982" y="2781927"/>
                <a:ext cx="314505" cy="479278"/>
              </a:xfrm>
              <a:custGeom>
                <a:avLst/>
                <a:gdLst/>
                <a:ahLst/>
                <a:cxnLst/>
                <a:rect l="l" t="t" r="r" b="b"/>
                <a:pathLst>
                  <a:path w="652160" h="993834">
                    <a:moveTo>
                      <a:pt x="198701" y="0"/>
                    </a:moveTo>
                    <a:cubicBezTo>
                      <a:pt x="224613" y="0"/>
                      <a:pt x="248174" y="10856"/>
                      <a:pt x="265274" y="29005"/>
                    </a:cubicBezTo>
                    <a:cubicBezTo>
                      <a:pt x="282373" y="10856"/>
                      <a:pt x="305935" y="0"/>
                      <a:pt x="331846" y="0"/>
                    </a:cubicBezTo>
                    <a:cubicBezTo>
                      <a:pt x="357757" y="0"/>
                      <a:pt x="381319" y="10856"/>
                      <a:pt x="398419" y="29005"/>
                    </a:cubicBezTo>
                    <a:cubicBezTo>
                      <a:pt x="415518" y="10856"/>
                      <a:pt x="439080" y="0"/>
                      <a:pt x="464991" y="0"/>
                    </a:cubicBezTo>
                    <a:cubicBezTo>
                      <a:pt x="493781" y="0"/>
                      <a:pt x="519672" y="13403"/>
                      <a:pt x="536964" y="35278"/>
                    </a:cubicBezTo>
                    <a:cubicBezTo>
                      <a:pt x="547749" y="12292"/>
                      <a:pt x="572873" y="-1398"/>
                      <a:pt x="599292" y="2787"/>
                    </a:cubicBezTo>
                    <a:lnTo>
                      <a:pt x="601385" y="3119"/>
                    </a:lnTo>
                    <a:cubicBezTo>
                      <a:pt x="634213" y="8318"/>
                      <a:pt x="656609" y="39145"/>
                      <a:pt x="651411" y="71971"/>
                    </a:cubicBezTo>
                    <a:lnTo>
                      <a:pt x="505401" y="993834"/>
                    </a:lnTo>
                    <a:lnTo>
                      <a:pt x="381396" y="993834"/>
                    </a:lnTo>
                    <a:lnTo>
                      <a:pt x="507063" y="200404"/>
                    </a:lnTo>
                    <a:cubicBezTo>
                      <a:pt x="494607" y="207834"/>
                      <a:pt x="480204" y="211576"/>
                      <a:pt x="464991" y="211576"/>
                    </a:cubicBezTo>
                    <a:cubicBezTo>
                      <a:pt x="439080" y="211576"/>
                      <a:pt x="415518" y="200720"/>
                      <a:pt x="398419" y="182571"/>
                    </a:cubicBezTo>
                    <a:cubicBezTo>
                      <a:pt x="381319" y="200720"/>
                      <a:pt x="357757" y="211576"/>
                      <a:pt x="331846" y="211576"/>
                    </a:cubicBezTo>
                    <a:cubicBezTo>
                      <a:pt x="305935" y="211576"/>
                      <a:pt x="282373" y="200720"/>
                      <a:pt x="265274" y="182571"/>
                    </a:cubicBezTo>
                    <a:cubicBezTo>
                      <a:pt x="248174" y="200720"/>
                      <a:pt x="224613" y="211576"/>
                      <a:pt x="198701" y="211576"/>
                    </a:cubicBezTo>
                    <a:cubicBezTo>
                      <a:pt x="177469" y="211576"/>
                      <a:pt x="157813" y="204286"/>
                      <a:pt x="142909" y="190419"/>
                    </a:cubicBezTo>
                    <a:lnTo>
                      <a:pt x="270158" y="993834"/>
                    </a:lnTo>
                    <a:lnTo>
                      <a:pt x="146152" y="993834"/>
                    </a:lnTo>
                    <a:lnTo>
                      <a:pt x="750" y="75802"/>
                    </a:lnTo>
                    <a:cubicBezTo>
                      <a:pt x="-4449" y="42974"/>
                      <a:pt x="17947" y="12148"/>
                      <a:pt x="50775" y="6949"/>
                    </a:cubicBezTo>
                    <a:lnTo>
                      <a:pt x="52868" y="6617"/>
                    </a:lnTo>
                    <a:cubicBezTo>
                      <a:pt x="82704" y="1892"/>
                      <a:pt x="110887" y="19962"/>
                      <a:pt x="118608" y="48277"/>
                    </a:cubicBezTo>
                    <a:cubicBezTo>
                      <a:pt x="134584" y="18793"/>
                      <a:pt x="164609" y="0"/>
                      <a:pt x="19870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grpSp>
        <p:grpSp>
          <p:nvGrpSpPr>
            <p:cNvPr id="116" name="Group 115">
              <a:extLst>
                <a:ext uri="{FF2B5EF4-FFF2-40B4-BE49-F238E27FC236}">
                  <a16:creationId xmlns:a16="http://schemas.microsoft.com/office/drawing/2014/main" id="{DC442234-984C-40B9-A212-556F864F5C4A}"/>
                </a:ext>
              </a:extLst>
            </p:cNvPr>
            <p:cNvGrpSpPr/>
            <p:nvPr userDrawn="1"/>
          </p:nvGrpSpPr>
          <p:grpSpPr>
            <a:xfrm>
              <a:off x="6267079" y="1589903"/>
              <a:ext cx="765126" cy="964518"/>
              <a:chOff x="6804248" y="2144238"/>
              <a:chExt cx="1305367" cy="1645545"/>
            </a:xfrm>
            <a:grpFill/>
          </p:grpSpPr>
          <p:sp>
            <p:nvSpPr>
              <p:cNvPr id="165" name="Oval 1">
                <a:extLst>
                  <a:ext uri="{FF2B5EF4-FFF2-40B4-BE49-F238E27FC236}">
                    <a16:creationId xmlns:a16="http://schemas.microsoft.com/office/drawing/2014/main" id="{925EF868-2C48-4538-938C-1D6A1F0F71FD}"/>
                  </a:ext>
                </a:extLst>
              </p:cNvPr>
              <p:cNvSpPr/>
              <p:nvPr/>
            </p:nvSpPr>
            <p:spPr>
              <a:xfrm flipH="1">
                <a:off x="7253541" y="3472481"/>
                <a:ext cx="406780" cy="72647"/>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166" name="Oval 1">
                <a:extLst>
                  <a:ext uri="{FF2B5EF4-FFF2-40B4-BE49-F238E27FC236}">
                    <a16:creationId xmlns:a16="http://schemas.microsoft.com/office/drawing/2014/main" id="{47C29C89-69EC-46E4-B515-287DF1E9C507}"/>
                  </a:ext>
                </a:extLst>
              </p:cNvPr>
              <p:cNvSpPr/>
              <p:nvPr/>
            </p:nvSpPr>
            <p:spPr>
              <a:xfrm flipH="1">
                <a:off x="7297125" y="3673561"/>
                <a:ext cx="319612" cy="116222"/>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167" name="Oval 1">
                <a:extLst>
                  <a:ext uri="{FF2B5EF4-FFF2-40B4-BE49-F238E27FC236}">
                    <a16:creationId xmlns:a16="http://schemas.microsoft.com/office/drawing/2014/main" id="{1EACDA4F-9C23-406F-9CA5-CF653AAA2DF1}"/>
                  </a:ext>
                </a:extLst>
              </p:cNvPr>
              <p:cNvSpPr/>
              <p:nvPr/>
            </p:nvSpPr>
            <p:spPr>
              <a:xfrm flipH="1">
                <a:off x="7268070" y="3573021"/>
                <a:ext cx="377724" cy="72648"/>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168" name="Oval 1">
                <a:extLst>
                  <a:ext uri="{FF2B5EF4-FFF2-40B4-BE49-F238E27FC236}">
                    <a16:creationId xmlns:a16="http://schemas.microsoft.com/office/drawing/2014/main" id="{A5A906D3-0FBB-431E-A0F1-584382C71212}"/>
                  </a:ext>
                </a:extLst>
              </p:cNvPr>
              <p:cNvSpPr/>
              <p:nvPr/>
            </p:nvSpPr>
            <p:spPr>
              <a:xfrm flipH="1">
                <a:off x="7239014" y="3371941"/>
                <a:ext cx="435836" cy="72647"/>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169" name="Oval 1">
                <a:extLst>
                  <a:ext uri="{FF2B5EF4-FFF2-40B4-BE49-F238E27FC236}">
                    <a16:creationId xmlns:a16="http://schemas.microsoft.com/office/drawing/2014/main" id="{B3EFA4B7-DDEA-42D2-B2A0-2D00179CA038}"/>
                  </a:ext>
                </a:extLst>
              </p:cNvPr>
              <p:cNvSpPr/>
              <p:nvPr/>
            </p:nvSpPr>
            <p:spPr>
              <a:xfrm flipH="1">
                <a:off x="6804248" y="2144238"/>
                <a:ext cx="1305367" cy="580151"/>
              </a:xfrm>
              <a:custGeom>
                <a:avLst/>
                <a:gdLst/>
                <a:ahLst/>
                <a:cxnLst/>
                <a:rect l="l" t="t" r="r" b="b"/>
                <a:pathLst>
                  <a:path w="2952328" h="1312117">
                    <a:moveTo>
                      <a:pt x="0" y="1083508"/>
                    </a:moveTo>
                    <a:lnTo>
                      <a:pt x="0" y="1312117"/>
                    </a:lnTo>
                    <a:lnTo>
                      <a:pt x="326584" y="1266395"/>
                    </a:lnTo>
                    <a:lnTo>
                      <a:pt x="326584" y="1129230"/>
                    </a:lnTo>
                    <a:close/>
                    <a:moveTo>
                      <a:pt x="2952328" y="1083508"/>
                    </a:moveTo>
                    <a:lnTo>
                      <a:pt x="2625744" y="1129230"/>
                    </a:lnTo>
                    <a:lnTo>
                      <a:pt x="2625744" y="1266395"/>
                    </a:lnTo>
                    <a:lnTo>
                      <a:pt x="2952328" y="1312117"/>
                    </a:lnTo>
                    <a:close/>
                    <a:moveTo>
                      <a:pt x="602354" y="225997"/>
                    </a:moveTo>
                    <a:lnTo>
                      <a:pt x="427229" y="372943"/>
                    </a:lnTo>
                    <a:lnTo>
                      <a:pt x="672178" y="593732"/>
                    </a:lnTo>
                    <a:lnTo>
                      <a:pt x="777253" y="505564"/>
                    </a:lnTo>
                    <a:close/>
                    <a:moveTo>
                      <a:pt x="2333760" y="225997"/>
                    </a:moveTo>
                    <a:lnTo>
                      <a:pt x="2158860" y="505564"/>
                    </a:lnTo>
                    <a:lnTo>
                      <a:pt x="2263935" y="593732"/>
                    </a:lnTo>
                    <a:lnTo>
                      <a:pt x="2508884" y="372943"/>
                    </a:lnTo>
                    <a:close/>
                    <a:moveTo>
                      <a:pt x="1614138" y="0"/>
                    </a:moveTo>
                    <a:lnTo>
                      <a:pt x="1385529" y="0"/>
                    </a:lnTo>
                    <a:lnTo>
                      <a:pt x="1431251" y="326584"/>
                    </a:lnTo>
                    <a:lnTo>
                      <a:pt x="1568416" y="32658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170" name="Oval 1">
                <a:extLst>
                  <a:ext uri="{FF2B5EF4-FFF2-40B4-BE49-F238E27FC236}">
                    <a16:creationId xmlns:a16="http://schemas.microsoft.com/office/drawing/2014/main" id="{BC323743-992D-42EA-9F62-9B5E6D1A6C8A}"/>
                  </a:ext>
                </a:extLst>
              </p:cNvPr>
              <p:cNvSpPr/>
              <p:nvPr/>
            </p:nvSpPr>
            <p:spPr>
              <a:xfrm flipH="1">
                <a:off x="7023065" y="2349405"/>
                <a:ext cx="867734" cy="957278"/>
              </a:xfrm>
              <a:custGeom>
                <a:avLst/>
                <a:gdLst/>
                <a:ahLst/>
                <a:cxnLst/>
                <a:rect l="l" t="t" r="r" b="b"/>
                <a:pathLst>
                  <a:path w="1962541" h="2165060">
                    <a:moveTo>
                      <a:pt x="983432" y="198538"/>
                    </a:moveTo>
                    <a:cubicBezTo>
                      <a:pt x="1424692" y="199056"/>
                      <a:pt x="1782226" y="556942"/>
                      <a:pt x="1782226" y="998335"/>
                    </a:cubicBezTo>
                    <a:cubicBezTo>
                      <a:pt x="1782226" y="1297141"/>
                      <a:pt x="1568968" y="1592048"/>
                      <a:pt x="1401058" y="1726777"/>
                    </a:cubicBezTo>
                    <a:cubicBezTo>
                      <a:pt x="1324499" y="1815355"/>
                      <a:pt x="1330568" y="1817170"/>
                      <a:pt x="1299456" y="1930538"/>
                    </a:cubicBezTo>
                    <a:cubicBezTo>
                      <a:pt x="1287062" y="2010030"/>
                      <a:pt x="1312171" y="2017975"/>
                      <a:pt x="1240941" y="2022107"/>
                    </a:cubicBezTo>
                    <a:lnTo>
                      <a:pt x="1199256" y="2021773"/>
                    </a:lnTo>
                    <a:lnTo>
                      <a:pt x="1196081" y="2038665"/>
                    </a:lnTo>
                    <a:lnTo>
                      <a:pt x="738881" y="2038665"/>
                    </a:lnTo>
                    <a:lnTo>
                      <a:pt x="735747" y="2021994"/>
                    </a:lnTo>
                    <a:lnTo>
                      <a:pt x="721599" y="2022107"/>
                    </a:lnTo>
                    <a:cubicBezTo>
                      <a:pt x="650369" y="2017975"/>
                      <a:pt x="675479" y="2010030"/>
                      <a:pt x="663084" y="1930538"/>
                    </a:cubicBezTo>
                    <a:cubicBezTo>
                      <a:pt x="631973" y="1817170"/>
                      <a:pt x="638043" y="1815355"/>
                      <a:pt x="561482" y="1726777"/>
                    </a:cubicBezTo>
                    <a:cubicBezTo>
                      <a:pt x="393573" y="1592048"/>
                      <a:pt x="180314" y="1297141"/>
                      <a:pt x="180314" y="998335"/>
                    </a:cubicBezTo>
                    <a:cubicBezTo>
                      <a:pt x="180314" y="556942"/>
                      <a:pt x="537849" y="199056"/>
                      <a:pt x="979110" y="198538"/>
                    </a:cubicBezTo>
                    <a:lnTo>
                      <a:pt x="979110" y="198736"/>
                    </a:lnTo>
                    <a:lnTo>
                      <a:pt x="981272" y="198569"/>
                    </a:lnTo>
                    <a:lnTo>
                      <a:pt x="983432" y="198736"/>
                    </a:lnTo>
                    <a:close/>
                    <a:moveTo>
                      <a:pt x="983110" y="0"/>
                    </a:moveTo>
                    <a:lnTo>
                      <a:pt x="981272" y="142"/>
                    </a:lnTo>
                    <a:lnTo>
                      <a:pt x="979432" y="0"/>
                    </a:lnTo>
                    <a:cubicBezTo>
                      <a:pt x="438507" y="0"/>
                      <a:pt x="0" y="438506"/>
                      <a:pt x="0" y="979431"/>
                    </a:cubicBezTo>
                    <a:cubicBezTo>
                      <a:pt x="0" y="1345477"/>
                      <a:pt x="261357" y="1706742"/>
                      <a:pt x="466993" y="1871641"/>
                    </a:cubicBezTo>
                    <a:cubicBezTo>
                      <a:pt x="528256" y="1942221"/>
                      <a:pt x="501219" y="1979308"/>
                      <a:pt x="514383" y="2071318"/>
                    </a:cubicBezTo>
                    <a:cubicBezTo>
                      <a:pt x="548609" y="2142347"/>
                      <a:pt x="579223" y="2165060"/>
                      <a:pt x="639719" y="2165060"/>
                    </a:cubicBezTo>
                    <a:lnTo>
                      <a:pt x="981272" y="2163837"/>
                    </a:lnTo>
                    <a:lnTo>
                      <a:pt x="1322821" y="2165060"/>
                    </a:lnTo>
                    <a:cubicBezTo>
                      <a:pt x="1383319" y="2165060"/>
                      <a:pt x="1413932" y="2142347"/>
                      <a:pt x="1448157" y="2071318"/>
                    </a:cubicBezTo>
                    <a:cubicBezTo>
                      <a:pt x="1461321" y="1979308"/>
                      <a:pt x="1434285" y="1942221"/>
                      <a:pt x="1495548" y="1871641"/>
                    </a:cubicBezTo>
                    <a:cubicBezTo>
                      <a:pt x="1701183" y="1706742"/>
                      <a:pt x="1962541" y="1345477"/>
                      <a:pt x="1962541" y="979431"/>
                    </a:cubicBezTo>
                    <a:cubicBezTo>
                      <a:pt x="1962541" y="438506"/>
                      <a:pt x="1524034" y="0"/>
                      <a:pt x="98311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171" name="Oval 1">
                <a:extLst>
                  <a:ext uri="{FF2B5EF4-FFF2-40B4-BE49-F238E27FC236}">
                    <a16:creationId xmlns:a16="http://schemas.microsoft.com/office/drawing/2014/main" id="{A6E3B9E5-FFD4-4D8A-8B6B-E043BDB55821}"/>
                  </a:ext>
                </a:extLst>
              </p:cNvPr>
              <p:cNvSpPr/>
              <p:nvPr/>
            </p:nvSpPr>
            <p:spPr>
              <a:xfrm>
                <a:off x="7295982" y="2781927"/>
                <a:ext cx="314505" cy="479278"/>
              </a:xfrm>
              <a:custGeom>
                <a:avLst/>
                <a:gdLst/>
                <a:ahLst/>
                <a:cxnLst/>
                <a:rect l="l" t="t" r="r" b="b"/>
                <a:pathLst>
                  <a:path w="652160" h="993834">
                    <a:moveTo>
                      <a:pt x="198701" y="0"/>
                    </a:moveTo>
                    <a:cubicBezTo>
                      <a:pt x="224613" y="0"/>
                      <a:pt x="248174" y="10856"/>
                      <a:pt x="265274" y="29005"/>
                    </a:cubicBezTo>
                    <a:cubicBezTo>
                      <a:pt x="282373" y="10856"/>
                      <a:pt x="305935" y="0"/>
                      <a:pt x="331846" y="0"/>
                    </a:cubicBezTo>
                    <a:cubicBezTo>
                      <a:pt x="357757" y="0"/>
                      <a:pt x="381319" y="10856"/>
                      <a:pt x="398419" y="29005"/>
                    </a:cubicBezTo>
                    <a:cubicBezTo>
                      <a:pt x="415518" y="10856"/>
                      <a:pt x="439080" y="0"/>
                      <a:pt x="464991" y="0"/>
                    </a:cubicBezTo>
                    <a:cubicBezTo>
                      <a:pt x="493781" y="0"/>
                      <a:pt x="519672" y="13403"/>
                      <a:pt x="536964" y="35278"/>
                    </a:cubicBezTo>
                    <a:cubicBezTo>
                      <a:pt x="547749" y="12292"/>
                      <a:pt x="572873" y="-1398"/>
                      <a:pt x="599292" y="2787"/>
                    </a:cubicBezTo>
                    <a:lnTo>
                      <a:pt x="601385" y="3119"/>
                    </a:lnTo>
                    <a:cubicBezTo>
                      <a:pt x="634213" y="8318"/>
                      <a:pt x="656609" y="39145"/>
                      <a:pt x="651411" y="71971"/>
                    </a:cubicBezTo>
                    <a:lnTo>
                      <a:pt x="505401" y="993834"/>
                    </a:lnTo>
                    <a:lnTo>
                      <a:pt x="381396" y="993834"/>
                    </a:lnTo>
                    <a:lnTo>
                      <a:pt x="507063" y="200404"/>
                    </a:lnTo>
                    <a:cubicBezTo>
                      <a:pt x="494607" y="207834"/>
                      <a:pt x="480204" y="211576"/>
                      <a:pt x="464991" y="211576"/>
                    </a:cubicBezTo>
                    <a:cubicBezTo>
                      <a:pt x="439080" y="211576"/>
                      <a:pt x="415518" y="200720"/>
                      <a:pt x="398419" y="182571"/>
                    </a:cubicBezTo>
                    <a:cubicBezTo>
                      <a:pt x="381319" y="200720"/>
                      <a:pt x="357757" y="211576"/>
                      <a:pt x="331846" y="211576"/>
                    </a:cubicBezTo>
                    <a:cubicBezTo>
                      <a:pt x="305935" y="211576"/>
                      <a:pt x="282373" y="200720"/>
                      <a:pt x="265274" y="182571"/>
                    </a:cubicBezTo>
                    <a:cubicBezTo>
                      <a:pt x="248174" y="200720"/>
                      <a:pt x="224613" y="211576"/>
                      <a:pt x="198701" y="211576"/>
                    </a:cubicBezTo>
                    <a:cubicBezTo>
                      <a:pt x="177469" y="211576"/>
                      <a:pt x="157813" y="204286"/>
                      <a:pt x="142909" y="190419"/>
                    </a:cubicBezTo>
                    <a:lnTo>
                      <a:pt x="270158" y="993834"/>
                    </a:lnTo>
                    <a:lnTo>
                      <a:pt x="146152" y="993834"/>
                    </a:lnTo>
                    <a:lnTo>
                      <a:pt x="750" y="75802"/>
                    </a:lnTo>
                    <a:cubicBezTo>
                      <a:pt x="-4449" y="42974"/>
                      <a:pt x="17947" y="12148"/>
                      <a:pt x="50775" y="6949"/>
                    </a:cubicBezTo>
                    <a:lnTo>
                      <a:pt x="52868" y="6617"/>
                    </a:lnTo>
                    <a:cubicBezTo>
                      <a:pt x="82704" y="1892"/>
                      <a:pt x="110887" y="19962"/>
                      <a:pt x="118608" y="48277"/>
                    </a:cubicBezTo>
                    <a:cubicBezTo>
                      <a:pt x="134584" y="18793"/>
                      <a:pt x="164609" y="0"/>
                      <a:pt x="19870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grpSp>
        <p:grpSp>
          <p:nvGrpSpPr>
            <p:cNvPr id="117" name="Group 116">
              <a:extLst>
                <a:ext uri="{FF2B5EF4-FFF2-40B4-BE49-F238E27FC236}">
                  <a16:creationId xmlns:a16="http://schemas.microsoft.com/office/drawing/2014/main" id="{CBB3AF6B-455A-4405-8EE4-A235BBF76311}"/>
                </a:ext>
              </a:extLst>
            </p:cNvPr>
            <p:cNvGrpSpPr/>
            <p:nvPr userDrawn="1"/>
          </p:nvGrpSpPr>
          <p:grpSpPr>
            <a:xfrm>
              <a:off x="7356034" y="1589903"/>
              <a:ext cx="765126" cy="964518"/>
              <a:chOff x="6804248" y="2144238"/>
              <a:chExt cx="1305367" cy="1645545"/>
            </a:xfrm>
            <a:grpFill/>
          </p:grpSpPr>
          <p:sp>
            <p:nvSpPr>
              <p:cNvPr id="158" name="Oval 1">
                <a:extLst>
                  <a:ext uri="{FF2B5EF4-FFF2-40B4-BE49-F238E27FC236}">
                    <a16:creationId xmlns:a16="http://schemas.microsoft.com/office/drawing/2014/main" id="{2E5D079D-7E2C-4AE1-BEAE-CA427EC07B75}"/>
                  </a:ext>
                </a:extLst>
              </p:cNvPr>
              <p:cNvSpPr/>
              <p:nvPr/>
            </p:nvSpPr>
            <p:spPr>
              <a:xfrm flipH="1">
                <a:off x="7253541" y="3472481"/>
                <a:ext cx="406780" cy="72647"/>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159" name="Oval 1">
                <a:extLst>
                  <a:ext uri="{FF2B5EF4-FFF2-40B4-BE49-F238E27FC236}">
                    <a16:creationId xmlns:a16="http://schemas.microsoft.com/office/drawing/2014/main" id="{AE9C7C10-184D-4405-97BA-3F40D3EEF1B6}"/>
                  </a:ext>
                </a:extLst>
              </p:cNvPr>
              <p:cNvSpPr/>
              <p:nvPr/>
            </p:nvSpPr>
            <p:spPr>
              <a:xfrm flipH="1">
                <a:off x="7297125" y="3673561"/>
                <a:ext cx="319612" cy="116222"/>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160" name="Oval 1">
                <a:extLst>
                  <a:ext uri="{FF2B5EF4-FFF2-40B4-BE49-F238E27FC236}">
                    <a16:creationId xmlns:a16="http://schemas.microsoft.com/office/drawing/2014/main" id="{1FE5217B-62C6-4AF2-8036-09E54D12D219}"/>
                  </a:ext>
                </a:extLst>
              </p:cNvPr>
              <p:cNvSpPr/>
              <p:nvPr/>
            </p:nvSpPr>
            <p:spPr>
              <a:xfrm flipH="1">
                <a:off x="7268070" y="3573021"/>
                <a:ext cx="377724" cy="72648"/>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161" name="Oval 1">
                <a:extLst>
                  <a:ext uri="{FF2B5EF4-FFF2-40B4-BE49-F238E27FC236}">
                    <a16:creationId xmlns:a16="http://schemas.microsoft.com/office/drawing/2014/main" id="{FD0E8545-8CDF-406B-B757-C4068A64E4F1}"/>
                  </a:ext>
                </a:extLst>
              </p:cNvPr>
              <p:cNvSpPr/>
              <p:nvPr/>
            </p:nvSpPr>
            <p:spPr>
              <a:xfrm flipH="1">
                <a:off x="7239014" y="3371941"/>
                <a:ext cx="435836" cy="72647"/>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162" name="Oval 1">
                <a:extLst>
                  <a:ext uri="{FF2B5EF4-FFF2-40B4-BE49-F238E27FC236}">
                    <a16:creationId xmlns:a16="http://schemas.microsoft.com/office/drawing/2014/main" id="{44D0D74C-E7CD-41BA-A7D8-C29127710810}"/>
                  </a:ext>
                </a:extLst>
              </p:cNvPr>
              <p:cNvSpPr/>
              <p:nvPr/>
            </p:nvSpPr>
            <p:spPr>
              <a:xfrm flipH="1">
                <a:off x="6804248" y="2144238"/>
                <a:ext cx="1305367" cy="580151"/>
              </a:xfrm>
              <a:custGeom>
                <a:avLst/>
                <a:gdLst/>
                <a:ahLst/>
                <a:cxnLst/>
                <a:rect l="l" t="t" r="r" b="b"/>
                <a:pathLst>
                  <a:path w="2952328" h="1312117">
                    <a:moveTo>
                      <a:pt x="0" y="1083508"/>
                    </a:moveTo>
                    <a:lnTo>
                      <a:pt x="0" y="1312117"/>
                    </a:lnTo>
                    <a:lnTo>
                      <a:pt x="326584" y="1266395"/>
                    </a:lnTo>
                    <a:lnTo>
                      <a:pt x="326584" y="1129230"/>
                    </a:lnTo>
                    <a:close/>
                    <a:moveTo>
                      <a:pt x="2952328" y="1083508"/>
                    </a:moveTo>
                    <a:lnTo>
                      <a:pt x="2625744" y="1129230"/>
                    </a:lnTo>
                    <a:lnTo>
                      <a:pt x="2625744" y="1266395"/>
                    </a:lnTo>
                    <a:lnTo>
                      <a:pt x="2952328" y="1312117"/>
                    </a:lnTo>
                    <a:close/>
                    <a:moveTo>
                      <a:pt x="602354" y="225997"/>
                    </a:moveTo>
                    <a:lnTo>
                      <a:pt x="427229" y="372943"/>
                    </a:lnTo>
                    <a:lnTo>
                      <a:pt x="672178" y="593732"/>
                    </a:lnTo>
                    <a:lnTo>
                      <a:pt x="777253" y="505564"/>
                    </a:lnTo>
                    <a:close/>
                    <a:moveTo>
                      <a:pt x="2333760" y="225997"/>
                    </a:moveTo>
                    <a:lnTo>
                      <a:pt x="2158860" y="505564"/>
                    </a:lnTo>
                    <a:lnTo>
                      <a:pt x="2263935" y="593732"/>
                    </a:lnTo>
                    <a:lnTo>
                      <a:pt x="2508884" y="372943"/>
                    </a:lnTo>
                    <a:close/>
                    <a:moveTo>
                      <a:pt x="1614138" y="0"/>
                    </a:moveTo>
                    <a:lnTo>
                      <a:pt x="1385529" y="0"/>
                    </a:lnTo>
                    <a:lnTo>
                      <a:pt x="1431251" y="326584"/>
                    </a:lnTo>
                    <a:lnTo>
                      <a:pt x="1568416" y="32658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163" name="Oval 1">
                <a:extLst>
                  <a:ext uri="{FF2B5EF4-FFF2-40B4-BE49-F238E27FC236}">
                    <a16:creationId xmlns:a16="http://schemas.microsoft.com/office/drawing/2014/main" id="{E5ECDDF5-FBDD-49BE-82A5-BC7B5921923C}"/>
                  </a:ext>
                </a:extLst>
              </p:cNvPr>
              <p:cNvSpPr/>
              <p:nvPr/>
            </p:nvSpPr>
            <p:spPr>
              <a:xfrm flipH="1">
                <a:off x="7023065" y="2349405"/>
                <a:ext cx="867734" cy="957278"/>
              </a:xfrm>
              <a:custGeom>
                <a:avLst/>
                <a:gdLst/>
                <a:ahLst/>
                <a:cxnLst/>
                <a:rect l="l" t="t" r="r" b="b"/>
                <a:pathLst>
                  <a:path w="1962541" h="2165060">
                    <a:moveTo>
                      <a:pt x="983432" y="198538"/>
                    </a:moveTo>
                    <a:cubicBezTo>
                      <a:pt x="1424692" y="199056"/>
                      <a:pt x="1782226" y="556942"/>
                      <a:pt x="1782226" y="998335"/>
                    </a:cubicBezTo>
                    <a:cubicBezTo>
                      <a:pt x="1782226" y="1297141"/>
                      <a:pt x="1568968" y="1592048"/>
                      <a:pt x="1401058" y="1726777"/>
                    </a:cubicBezTo>
                    <a:cubicBezTo>
                      <a:pt x="1324499" y="1815355"/>
                      <a:pt x="1330568" y="1817170"/>
                      <a:pt x="1299456" y="1930538"/>
                    </a:cubicBezTo>
                    <a:cubicBezTo>
                      <a:pt x="1287062" y="2010030"/>
                      <a:pt x="1312171" y="2017975"/>
                      <a:pt x="1240941" y="2022107"/>
                    </a:cubicBezTo>
                    <a:lnTo>
                      <a:pt x="1199256" y="2021773"/>
                    </a:lnTo>
                    <a:lnTo>
                      <a:pt x="1196081" y="2038665"/>
                    </a:lnTo>
                    <a:lnTo>
                      <a:pt x="738881" y="2038665"/>
                    </a:lnTo>
                    <a:lnTo>
                      <a:pt x="735747" y="2021994"/>
                    </a:lnTo>
                    <a:lnTo>
                      <a:pt x="721599" y="2022107"/>
                    </a:lnTo>
                    <a:cubicBezTo>
                      <a:pt x="650369" y="2017975"/>
                      <a:pt x="675479" y="2010030"/>
                      <a:pt x="663084" y="1930538"/>
                    </a:cubicBezTo>
                    <a:cubicBezTo>
                      <a:pt x="631973" y="1817170"/>
                      <a:pt x="638043" y="1815355"/>
                      <a:pt x="561482" y="1726777"/>
                    </a:cubicBezTo>
                    <a:cubicBezTo>
                      <a:pt x="393573" y="1592048"/>
                      <a:pt x="180314" y="1297141"/>
                      <a:pt x="180314" y="998335"/>
                    </a:cubicBezTo>
                    <a:cubicBezTo>
                      <a:pt x="180314" y="556942"/>
                      <a:pt x="537849" y="199056"/>
                      <a:pt x="979110" y="198538"/>
                    </a:cubicBezTo>
                    <a:lnTo>
                      <a:pt x="979110" y="198736"/>
                    </a:lnTo>
                    <a:lnTo>
                      <a:pt x="981272" y="198569"/>
                    </a:lnTo>
                    <a:lnTo>
                      <a:pt x="983432" y="198736"/>
                    </a:lnTo>
                    <a:close/>
                    <a:moveTo>
                      <a:pt x="983110" y="0"/>
                    </a:moveTo>
                    <a:lnTo>
                      <a:pt x="981272" y="142"/>
                    </a:lnTo>
                    <a:lnTo>
                      <a:pt x="979432" y="0"/>
                    </a:lnTo>
                    <a:cubicBezTo>
                      <a:pt x="438507" y="0"/>
                      <a:pt x="0" y="438506"/>
                      <a:pt x="0" y="979431"/>
                    </a:cubicBezTo>
                    <a:cubicBezTo>
                      <a:pt x="0" y="1345477"/>
                      <a:pt x="261357" y="1706742"/>
                      <a:pt x="466993" y="1871641"/>
                    </a:cubicBezTo>
                    <a:cubicBezTo>
                      <a:pt x="528256" y="1942221"/>
                      <a:pt x="501219" y="1979308"/>
                      <a:pt x="514383" y="2071318"/>
                    </a:cubicBezTo>
                    <a:cubicBezTo>
                      <a:pt x="548609" y="2142347"/>
                      <a:pt x="579223" y="2165060"/>
                      <a:pt x="639719" y="2165060"/>
                    </a:cubicBezTo>
                    <a:lnTo>
                      <a:pt x="981272" y="2163837"/>
                    </a:lnTo>
                    <a:lnTo>
                      <a:pt x="1322821" y="2165060"/>
                    </a:lnTo>
                    <a:cubicBezTo>
                      <a:pt x="1383319" y="2165060"/>
                      <a:pt x="1413932" y="2142347"/>
                      <a:pt x="1448157" y="2071318"/>
                    </a:cubicBezTo>
                    <a:cubicBezTo>
                      <a:pt x="1461321" y="1979308"/>
                      <a:pt x="1434285" y="1942221"/>
                      <a:pt x="1495548" y="1871641"/>
                    </a:cubicBezTo>
                    <a:cubicBezTo>
                      <a:pt x="1701183" y="1706742"/>
                      <a:pt x="1962541" y="1345477"/>
                      <a:pt x="1962541" y="979431"/>
                    </a:cubicBezTo>
                    <a:cubicBezTo>
                      <a:pt x="1962541" y="438506"/>
                      <a:pt x="1524034" y="0"/>
                      <a:pt x="98311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164" name="Oval 1">
                <a:extLst>
                  <a:ext uri="{FF2B5EF4-FFF2-40B4-BE49-F238E27FC236}">
                    <a16:creationId xmlns:a16="http://schemas.microsoft.com/office/drawing/2014/main" id="{8F17ACF3-D082-45CD-AC5D-6AC8743B31D9}"/>
                  </a:ext>
                </a:extLst>
              </p:cNvPr>
              <p:cNvSpPr/>
              <p:nvPr/>
            </p:nvSpPr>
            <p:spPr>
              <a:xfrm>
                <a:off x="7295982" y="2781927"/>
                <a:ext cx="314505" cy="479278"/>
              </a:xfrm>
              <a:custGeom>
                <a:avLst/>
                <a:gdLst/>
                <a:ahLst/>
                <a:cxnLst/>
                <a:rect l="l" t="t" r="r" b="b"/>
                <a:pathLst>
                  <a:path w="652160" h="993834">
                    <a:moveTo>
                      <a:pt x="198701" y="0"/>
                    </a:moveTo>
                    <a:cubicBezTo>
                      <a:pt x="224613" y="0"/>
                      <a:pt x="248174" y="10856"/>
                      <a:pt x="265274" y="29005"/>
                    </a:cubicBezTo>
                    <a:cubicBezTo>
                      <a:pt x="282373" y="10856"/>
                      <a:pt x="305935" y="0"/>
                      <a:pt x="331846" y="0"/>
                    </a:cubicBezTo>
                    <a:cubicBezTo>
                      <a:pt x="357757" y="0"/>
                      <a:pt x="381319" y="10856"/>
                      <a:pt x="398419" y="29005"/>
                    </a:cubicBezTo>
                    <a:cubicBezTo>
                      <a:pt x="415518" y="10856"/>
                      <a:pt x="439080" y="0"/>
                      <a:pt x="464991" y="0"/>
                    </a:cubicBezTo>
                    <a:cubicBezTo>
                      <a:pt x="493781" y="0"/>
                      <a:pt x="519672" y="13403"/>
                      <a:pt x="536964" y="35278"/>
                    </a:cubicBezTo>
                    <a:cubicBezTo>
                      <a:pt x="547749" y="12292"/>
                      <a:pt x="572873" y="-1398"/>
                      <a:pt x="599292" y="2787"/>
                    </a:cubicBezTo>
                    <a:lnTo>
                      <a:pt x="601385" y="3119"/>
                    </a:lnTo>
                    <a:cubicBezTo>
                      <a:pt x="634213" y="8318"/>
                      <a:pt x="656609" y="39145"/>
                      <a:pt x="651411" y="71971"/>
                    </a:cubicBezTo>
                    <a:lnTo>
                      <a:pt x="505401" y="993834"/>
                    </a:lnTo>
                    <a:lnTo>
                      <a:pt x="381396" y="993834"/>
                    </a:lnTo>
                    <a:lnTo>
                      <a:pt x="507063" y="200404"/>
                    </a:lnTo>
                    <a:cubicBezTo>
                      <a:pt x="494607" y="207834"/>
                      <a:pt x="480204" y="211576"/>
                      <a:pt x="464991" y="211576"/>
                    </a:cubicBezTo>
                    <a:cubicBezTo>
                      <a:pt x="439080" y="211576"/>
                      <a:pt x="415518" y="200720"/>
                      <a:pt x="398419" y="182571"/>
                    </a:cubicBezTo>
                    <a:cubicBezTo>
                      <a:pt x="381319" y="200720"/>
                      <a:pt x="357757" y="211576"/>
                      <a:pt x="331846" y="211576"/>
                    </a:cubicBezTo>
                    <a:cubicBezTo>
                      <a:pt x="305935" y="211576"/>
                      <a:pt x="282373" y="200720"/>
                      <a:pt x="265274" y="182571"/>
                    </a:cubicBezTo>
                    <a:cubicBezTo>
                      <a:pt x="248174" y="200720"/>
                      <a:pt x="224613" y="211576"/>
                      <a:pt x="198701" y="211576"/>
                    </a:cubicBezTo>
                    <a:cubicBezTo>
                      <a:pt x="177469" y="211576"/>
                      <a:pt x="157813" y="204286"/>
                      <a:pt x="142909" y="190419"/>
                    </a:cubicBezTo>
                    <a:lnTo>
                      <a:pt x="270158" y="993834"/>
                    </a:lnTo>
                    <a:lnTo>
                      <a:pt x="146152" y="993834"/>
                    </a:lnTo>
                    <a:lnTo>
                      <a:pt x="750" y="75802"/>
                    </a:lnTo>
                    <a:cubicBezTo>
                      <a:pt x="-4449" y="42974"/>
                      <a:pt x="17947" y="12148"/>
                      <a:pt x="50775" y="6949"/>
                    </a:cubicBezTo>
                    <a:lnTo>
                      <a:pt x="52868" y="6617"/>
                    </a:lnTo>
                    <a:cubicBezTo>
                      <a:pt x="82704" y="1892"/>
                      <a:pt x="110887" y="19962"/>
                      <a:pt x="118608" y="48277"/>
                    </a:cubicBezTo>
                    <a:cubicBezTo>
                      <a:pt x="134584" y="18793"/>
                      <a:pt x="164609" y="0"/>
                      <a:pt x="19870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grpSp>
        <p:grpSp>
          <p:nvGrpSpPr>
            <p:cNvPr id="118" name="Group 117">
              <a:extLst>
                <a:ext uri="{FF2B5EF4-FFF2-40B4-BE49-F238E27FC236}">
                  <a16:creationId xmlns:a16="http://schemas.microsoft.com/office/drawing/2014/main" id="{F633D73E-1F9B-457D-9BEE-173BB6DEFC17}"/>
                </a:ext>
              </a:extLst>
            </p:cNvPr>
            <p:cNvGrpSpPr/>
            <p:nvPr userDrawn="1"/>
          </p:nvGrpSpPr>
          <p:grpSpPr>
            <a:xfrm>
              <a:off x="8444989" y="1589903"/>
              <a:ext cx="765126" cy="964518"/>
              <a:chOff x="6804248" y="2144238"/>
              <a:chExt cx="1305367" cy="1645545"/>
            </a:xfrm>
            <a:grpFill/>
          </p:grpSpPr>
          <p:sp>
            <p:nvSpPr>
              <p:cNvPr id="151" name="Oval 1">
                <a:extLst>
                  <a:ext uri="{FF2B5EF4-FFF2-40B4-BE49-F238E27FC236}">
                    <a16:creationId xmlns:a16="http://schemas.microsoft.com/office/drawing/2014/main" id="{0657AE75-1E18-475A-8A9D-10643AC2F64A}"/>
                  </a:ext>
                </a:extLst>
              </p:cNvPr>
              <p:cNvSpPr/>
              <p:nvPr/>
            </p:nvSpPr>
            <p:spPr>
              <a:xfrm flipH="1">
                <a:off x="7253541" y="3472481"/>
                <a:ext cx="406780" cy="72647"/>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152" name="Oval 1">
                <a:extLst>
                  <a:ext uri="{FF2B5EF4-FFF2-40B4-BE49-F238E27FC236}">
                    <a16:creationId xmlns:a16="http://schemas.microsoft.com/office/drawing/2014/main" id="{1BBC03FE-AA67-462A-995A-DC9EC735D90B}"/>
                  </a:ext>
                </a:extLst>
              </p:cNvPr>
              <p:cNvSpPr/>
              <p:nvPr/>
            </p:nvSpPr>
            <p:spPr>
              <a:xfrm flipH="1">
                <a:off x="7297125" y="3673561"/>
                <a:ext cx="319612" cy="116222"/>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153" name="Oval 1">
                <a:extLst>
                  <a:ext uri="{FF2B5EF4-FFF2-40B4-BE49-F238E27FC236}">
                    <a16:creationId xmlns:a16="http://schemas.microsoft.com/office/drawing/2014/main" id="{B7882B59-7ECB-4100-9208-4A33A1E93365}"/>
                  </a:ext>
                </a:extLst>
              </p:cNvPr>
              <p:cNvSpPr/>
              <p:nvPr/>
            </p:nvSpPr>
            <p:spPr>
              <a:xfrm flipH="1">
                <a:off x="7268070" y="3573021"/>
                <a:ext cx="377724" cy="72648"/>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154" name="Oval 1">
                <a:extLst>
                  <a:ext uri="{FF2B5EF4-FFF2-40B4-BE49-F238E27FC236}">
                    <a16:creationId xmlns:a16="http://schemas.microsoft.com/office/drawing/2014/main" id="{535A7F54-08F1-4362-9A8D-0ED5DF905735}"/>
                  </a:ext>
                </a:extLst>
              </p:cNvPr>
              <p:cNvSpPr/>
              <p:nvPr/>
            </p:nvSpPr>
            <p:spPr>
              <a:xfrm flipH="1">
                <a:off x="7239014" y="3371941"/>
                <a:ext cx="435836" cy="72647"/>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155" name="Oval 1">
                <a:extLst>
                  <a:ext uri="{FF2B5EF4-FFF2-40B4-BE49-F238E27FC236}">
                    <a16:creationId xmlns:a16="http://schemas.microsoft.com/office/drawing/2014/main" id="{761F554C-2B3E-4F8C-AC5F-0D514E67152B}"/>
                  </a:ext>
                </a:extLst>
              </p:cNvPr>
              <p:cNvSpPr/>
              <p:nvPr/>
            </p:nvSpPr>
            <p:spPr>
              <a:xfrm flipH="1">
                <a:off x="6804248" y="2144238"/>
                <a:ext cx="1305367" cy="580151"/>
              </a:xfrm>
              <a:custGeom>
                <a:avLst/>
                <a:gdLst/>
                <a:ahLst/>
                <a:cxnLst/>
                <a:rect l="l" t="t" r="r" b="b"/>
                <a:pathLst>
                  <a:path w="2952328" h="1312117">
                    <a:moveTo>
                      <a:pt x="0" y="1083508"/>
                    </a:moveTo>
                    <a:lnTo>
                      <a:pt x="0" y="1312117"/>
                    </a:lnTo>
                    <a:lnTo>
                      <a:pt x="326584" y="1266395"/>
                    </a:lnTo>
                    <a:lnTo>
                      <a:pt x="326584" y="1129230"/>
                    </a:lnTo>
                    <a:close/>
                    <a:moveTo>
                      <a:pt x="2952328" y="1083508"/>
                    </a:moveTo>
                    <a:lnTo>
                      <a:pt x="2625744" y="1129230"/>
                    </a:lnTo>
                    <a:lnTo>
                      <a:pt x="2625744" y="1266395"/>
                    </a:lnTo>
                    <a:lnTo>
                      <a:pt x="2952328" y="1312117"/>
                    </a:lnTo>
                    <a:close/>
                    <a:moveTo>
                      <a:pt x="602354" y="225997"/>
                    </a:moveTo>
                    <a:lnTo>
                      <a:pt x="427229" y="372943"/>
                    </a:lnTo>
                    <a:lnTo>
                      <a:pt x="672178" y="593732"/>
                    </a:lnTo>
                    <a:lnTo>
                      <a:pt x="777253" y="505564"/>
                    </a:lnTo>
                    <a:close/>
                    <a:moveTo>
                      <a:pt x="2333760" y="225997"/>
                    </a:moveTo>
                    <a:lnTo>
                      <a:pt x="2158860" y="505564"/>
                    </a:lnTo>
                    <a:lnTo>
                      <a:pt x="2263935" y="593732"/>
                    </a:lnTo>
                    <a:lnTo>
                      <a:pt x="2508884" y="372943"/>
                    </a:lnTo>
                    <a:close/>
                    <a:moveTo>
                      <a:pt x="1614138" y="0"/>
                    </a:moveTo>
                    <a:lnTo>
                      <a:pt x="1385529" y="0"/>
                    </a:lnTo>
                    <a:lnTo>
                      <a:pt x="1431251" y="326584"/>
                    </a:lnTo>
                    <a:lnTo>
                      <a:pt x="1568416" y="32658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156" name="Oval 1">
                <a:extLst>
                  <a:ext uri="{FF2B5EF4-FFF2-40B4-BE49-F238E27FC236}">
                    <a16:creationId xmlns:a16="http://schemas.microsoft.com/office/drawing/2014/main" id="{DB55F4AF-D907-4A5B-B87C-A292DE57CF63}"/>
                  </a:ext>
                </a:extLst>
              </p:cNvPr>
              <p:cNvSpPr/>
              <p:nvPr/>
            </p:nvSpPr>
            <p:spPr>
              <a:xfrm flipH="1">
                <a:off x="7023065" y="2349405"/>
                <a:ext cx="867734" cy="957278"/>
              </a:xfrm>
              <a:custGeom>
                <a:avLst/>
                <a:gdLst/>
                <a:ahLst/>
                <a:cxnLst/>
                <a:rect l="l" t="t" r="r" b="b"/>
                <a:pathLst>
                  <a:path w="1962541" h="2165060">
                    <a:moveTo>
                      <a:pt x="983432" y="198538"/>
                    </a:moveTo>
                    <a:cubicBezTo>
                      <a:pt x="1424692" y="199056"/>
                      <a:pt x="1782226" y="556942"/>
                      <a:pt x="1782226" y="998335"/>
                    </a:cubicBezTo>
                    <a:cubicBezTo>
                      <a:pt x="1782226" y="1297141"/>
                      <a:pt x="1568968" y="1592048"/>
                      <a:pt x="1401058" y="1726777"/>
                    </a:cubicBezTo>
                    <a:cubicBezTo>
                      <a:pt x="1324499" y="1815355"/>
                      <a:pt x="1330568" y="1817170"/>
                      <a:pt x="1299456" y="1930538"/>
                    </a:cubicBezTo>
                    <a:cubicBezTo>
                      <a:pt x="1287062" y="2010030"/>
                      <a:pt x="1312171" y="2017975"/>
                      <a:pt x="1240941" y="2022107"/>
                    </a:cubicBezTo>
                    <a:lnTo>
                      <a:pt x="1199256" y="2021773"/>
                    </a:lnTo>
                    <a:lnTo>
                      <a:pt x="1196081" y="2038665"/>
                    </a:lnTo>
                    <a:lnTo>
                      <a:pt x="738881" y="2038665"/>
                    </a:lnTo>
                    <a:lnTo>
                      <a:pt x="735747" y="2021994"/>
                    </a:lnTo>
                    <a:lnTo>
                      <a:pt x="721599" y="2022107"/>
                    </a:lnTo>
                    <a:cubicBezTo>
                      <a:pt x="650369" y="2017975"/>
                      <a:pt x="675479" y="2010030"/>
                      <a:pt x="663084" y="1930538"/>
                    </a:cubicBezTo>
                    <a:cubicBezTo>
                      <a:pt x="631973" y="1817170"/>
                      <a:pt x="638043" y="1815355"/>
                      <a:pt x="561482" y="1726777"/>
                    </a:cubicBezTo>
                    <a:cubicBezTo>
                      <a:pt x="393573" y="1592048"/>
                      <a:pt x="180314" y="1297141"/>
                      <a:pt x="180314" y="998335"/>
                    </a:cubicBezTo>
                    <a:cubicBezTo>
                      <a:pt x="180314" y="556942"/>
                      <a:pt x="537849" y="199056"/>
                      <a:pt x="979110" y="198538"/>
                    </a:cubicBezTo>
                    <a:lnTo>
                      <a:pt x="979110" y="198736"/>
                    </a:lnTo>
                    <a:lnTo>
                      <a:pt x="981272" y="198569"/>
                    </a:lnTo>
                    <a:lnTo>
                      <a:pt x="983432" y="198736"/>
                    </a:lnTo>
                    <a:close/>
                    <a:moveTo>
                      <a:pt x="983110" y="0"/>
                    </a:moveTo>
                    <a:lnTo>
                      <a:pt x="981272" y="142"/>
                    </a:lnTo>
                    <a:lnTo>
                      <a:pt x="979432" y="0"/>
                    </a:lnTo>
                    <a:cubicBezTo>
                      <a:pt x="438507" y="0"/>
                      <a:pt x="0" y="438506"/>
                      <a:pt x="0" y="979431"/>
                    </a:cubicBezTo>
                    <a:cubicBezTo>
                      <a:pt x="0" y="1345477"/>
                      <a:pt x="261357" y="1706742"/>
                      <a:pt x="466993" y="1871641"/>
                    </a:cubicBezTo>
                    <a:cubicBezTo>
                      <a:pt x="528256" y="1942221"/>
                      <a:pt x="501219" y="1979308"/>
                      <a:pt x="514383" y="2071318"/>
                    </a:cubicBezTo>
                    <a:cubicBezTo>
                      <a:pt x="548609" y="2142347"/>
                      <a:pt x="579223" y="2165060"/>
                      <a:pt x="639719" y="2165060"/>
                    </a:cubicBezTo>
                    <a:lnTo>
                      <a:pt x="981272" y="2163837"/>
                    </a:lnTo>
                    <a:lnTo>
                      <a:pt x="1322821" y="2165060"/>
                    </a:lnTo>
                    <a:cubicBezTo>
                      <a:pt x="1383319" y="2165060"/>
                      <a:pt x="1413932" y="2142347"/>
                      <a:pt x="1448157" y="2071318"/>
                    </a:cubicBezTo>
                    <a:cubicBezTo>
                      <a:pt x="1461321" y="1979308"/>
                      <a:pt x="1434285" y="1942221"/>
                      <a:pt x="1495548" y="1871641"/>
                    </a:cubicBezTo>
                    <a:cubicBezTo>
                      <a:pt x="1701183" y="1706742"/>
                      <a:pt x="1962541" y="1345477"/>
                      <a:pt x="1962541" y="979431"/>
                    </a:cubicBezTo>
                    <a:cubicBezTo>
                      <a:pt x="1962541" y="438506"/>
                      <a:pt x="1524034" y="0"/>
                      <a:pt x="98311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157" name="Oval 1">
                <a:extLst>
                  <a:ext uri="{FF2B5EF4-FFF2-40B4-BE49-F238E27FC236}">
                    <a16:creationId xmlns:a16="http://schemas.microsoft.com/office/drawing/2014/main" id="{DA5CE7CF-EE9B-4BEE-9BB8-367F05099DF0}"/>
                  </a:ext>
                </a:extLst>
              </p:cNvPr>
              <p:cNvSpPr/>
              <p:nvPr/>
            </p:nvSpPr>
            <p:spPr>
              <a:xfrm>
                <a:off x="7295982" y="2781927"/>
                <a:ext cx="314505" cy="479278"/>
              </a:xfrm>
              <a:custGeom>
                <a:avLst/>
                <a:gdLst/>
                <a:ahLst/>
                <a:cxnLst/>
                <a:rect l="l" t="t" r="r" b="b"/>
                <a:pathLst>
                  <a:path w="652160" h="993834">
                    <a:moveTo>
                      <a:pt x="198701" y="0"/>
                    </a:moveTo>
                    <a:cubicBezTo>
                      <a:pt x="224613" y="0"/>
                      <a:pt x="248174" y="10856"/>
                      <a:pt x="265274" y="29005"/>
                    </a:cubicBezTo>
                    <a:cubicBezTo>
                      <a:pt x="282373" y="10856"/>
                      <a:pt x="305935" y="0"/>
                      <a:pt x="331846" y="0"/>
                    </a:cubicBezTo>
                    <a:cubicBezTo>
                      <a:pt x="357757" y="0"/>
                      <a:pt x="381319" y="10856"/>
                      <a:pt x="398419" y="29005"/>
                    </a:cubicBezTo>
                    <a:cubicBezTo>
                      <a:pt x="415518" y="10856"/>
                      <a:pt x="439080" y="0"/>
                      <a:pt x="464991" y="0"/>
                    </a:cubicBezTo>
                    <a:cubicBezTo>
                      <a:pt x="493781" y="0"/>
                      <a:pt x="519672" y="13403"/>
                      <a:pt x="536964" y="35278"/>
                    </a:cubicBezTo>
                    <a:cubicBezTo>
                      <a:pt x="547749" y="12292"/>
                      <a:pt x="572873" y="-1398"/>
                      <a:pt x="599292" y="2787"/>
                    </a:cubicBezTo>
                    <a:lnTo>
                      <a:pt x="601385" y="3119"/>
                    </a:lnTo>
                    <a:cubicBezTo>
                      <a:pt x="634213" y="8318"/>
                      <a:pt x="656609" y="39145"/>
                      <a:pt x="651411" y="71971"/>
                    </a:cubicBezTo>
                    <a:lnTo>
                      <a:pt x="505401" y="993834"/>
                    </a:lnTo>
                    <a:lnTo>
                      <a:pt x="381396" y="993834"/>
                    </a:lnTo>
                    <a:lnTo>
                      <a:pt x="507063" y="200404"/>
                    </a:lnTo>
                    <a:cubicBezTo>
                      <a:pt x="494607" y="207834"/>
                      <a:pt x="480204" y="211576"/>
                      <a:pt x="464991" y="211576"/>
                    </a:cubicBezTo>
                    <a:cubicBezTo>
                      <a:pt x="439080" y="211576"/>
                      <a:pt x="415518" y="200720"/>
                      <a:pt x="398419" y="182571"/>
                    </a:cubicBezTo>
                    <a:cubicBezTo>
                      <a:pt x="381319" y="200720"/>
                      <a:pt x="357757" y="211576"/>
                      <a:pt x="331846" y="211576"/>
                    </a:cubicBezTo>
                    <a:cubicBezTo>
                      <a:pt x="305935" y="211576"/>
                      <a:pt x="282373" y="200720"/>
                      <a:pt x="265274" y="182571"/>
                    </a:cubicBezTo>
                    <a:cubicBezTo>
                      <a:pt x="248174" y="200720"/>
                      <a:pt x="224613" y="211576"/>
                      <a:pt x="198701" y="211576"/>
                    </a:cubicBezTo>
                    <a:cubicBezTo>
                      <a:pt x="177469" y="211576"/>
                      <a:pt x="157813" y="204286"/>
                      <a:pt x="142909" y="190419"/>
                    </a:cubicBezTo>
                    <a:lnTo>
                      <a:pt x="270158" y="993834"/>
                    </a:lnTo>
                    <a:lnTo>
                      <a:pt x="146152" y="993834"/>
                    </a:lnTo>
                    <a:lnTo>
                      <a:pt x="750" y="75802"/>
                    </a:lnTo>
                    <a:cubicBezTo>
                      <a:pt x="-4449" y="42974"/>
                      <a:pt x="17947" y="12148"/>
                      <a:pt x="50775" y="6949"/>
                    </a:cubicBezTo>
                    <a:lnTo>
                      <a:pt x="52868" y="6617"/>
                    </a:lnTo>
                    <a:cubicBezTo>
                      <a:pt x="82704" y="1892"/>
                      <a:pt x="110887" y="19962"/>
                      <a:pt x="118608" y="48277"/>
                    </a:cubicBezTo>
                    <a:cubicBezTo>
                      <a:pt x="134584" y="18793"/>
                      <a:pt x="164609" y="0"/>
                      <a:pt x="19870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grpSp>
        <p:grpSp>
          <p:nvGrpSpPr>
            <p:cNvPr id="119" name="Group 118">
              <a:extLst>
                <a:ext uri="{FF2B5EF4-FFF2-40B4-BE49-F238E27FC236}">
                  <a16:creationId xmlns:a16="http://schemas.microsoft.com/office/drawing/2014/main" id="{3458710B-04CE-4008-A2C9-4610D93742FE}"/>
                </a:ext>
              </a:extLst>
            </p:cNvPr>
            <p:cNvGrpSpPr/>
            <p:nvPr userDrawn="1"/>
          </p:nvGrpSpPr>
          <p:grpSpPr>
            <a:xfrm>
              <a:off x="9533944" y="1589903"/>
              <a:ext cx="765126" cy="964518"/>
              <a:chOff x="6804248" y="2144238"/>
              <a:chExt cx="1305367" cy="1645545"/>
            </a:xfrm>
            <a:grpFill/>
          </p:grpSpPr>
          <p:sp>
            <p:nvSpPr>
              <p:cNvPr id="144" name="Oval 1">
                <a:extLst>
                  <a:ext uri="{FF2B5EF4-FFF2-40B4-BE49-F238E27FC236}">
                    <a16:creationId xmlns:a16="http://schemas.microsoft.com/office/drawing/2014/main" id="{9F6AC8E6-EE77-47AF-BA9E-D8AB7BD9E251}"/>
                  </a:ext>
                </a:extLst>
              </p:cNvPr>
              <p:cNvSpPr/>
              <p:nvPr/>
            </p:nvSpPr>
            <p:spPr>
              <a:xfrm flipH="1">
                <a:off x="7253541" y="3472481"/>
                <a:ext cx="406780" cy="72647"/>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145" name="Oval 1">
                <a:extLst>
                  <a:ext uri="{FF2B5EF4-FFF2-40B4-BE49-F238E27FC236}">
                    <a16:creationId xmlns:a16="http://schemas.microsoft.com/office/drawing/2014/main" id="{95B81020-99BF-4CC5-88E8-9BC80489A120}"/>
                  </a:ext>
                </a:extLst>
              </p:cNvPr>
              <p:cNvSpPr/>
              <p:nvPr/>
            </p:nvSpPr>
            <p:spPr>
              <a:xfrm flipH="1">
                <a:off x="7297125" y="3673561"/>
                <a:ext cx="319612" cy="116222"/>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146" name="Oval 1">
                <a:extLst>
                  <a:ext uri="{FF2B5EF4-FFF2-40B4-BE49-F238E27FC236}">
                    <a16:creationId xmlns:a16="http://schemas.microsoft.com/office/drawing/2014/main" id="{D236628F-BEBA-42AD-A628-C5A755DF7E01}"/>
                  </a:ext>
                </a:extLst>
              </p:cNvPr>
              <p:cNvSpPr/>
              <p:nvPr/>
            </p:nvSpPr>
            <p:spPr>
              <a:xfrm flipH="1">
                <a:off x="7268070" y="3573021"/>
                <a:ext cx="377724" cy="72648"/>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147" name="Oval 1">
                <a:extLst>
                  <a:ext uri="{FF2B5EF4-FFF2-40B4-BE49-F238E27FC236}">
                    <a16:creationId xmlns:a16="http://schemas.microsoft.com/office/drawing/2014/main" id="{FBC69AE0-89CF-48BA-9E18-A6E43153EE79}"/>
                  </a:ext>
                </a:extLst>
              </p:cNvPr>
              <p:cNvSpPr/>
              <p:nvPr/>
            </p:nvSpPr>
            <p:spPr>
              <a:xfrm flipH="1">
                <a:off x="7239014" y="3371941"/>
                <a:ext cx="435836" cy="72647"/>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148" name="Oval 1">
                <a:extLst>
                  <a:ext uri="{FF2B5EF4-FFF2-40B4-BE49-F238E27FC236}">
                    <a16:creationId xmlns:a16="http://schemas.microsoft.com/office/drawing/2014/main" id="{E174697E-49EB-4A4B-9327-836175F0DD45}"/>
                  </a:ext>
                </a:extLst>
              </p:cNvPr>
              <p:cNvSpPr/>
              <p:nvPr/>
            </p:nvSpPr>
            <p:spPr>
              <a:xfrm flipH="1">
                <a:off x="6804248" y="2144238"/>
                <a:ext cx="1305367" cy="580151"/>
              </a:xfrm>
              <a:custGeom>
                <a:avLst/>
                <a:gdLst/>
                <a:ahLst/>
                <a:cxnLst/>
                <a:rect l="l" t="t" r="r" b="b"/>
                <a:pathLst>
                  <a:path w="2952328" h="1312117">
                    <a:moveTo>
                      <a:pt x="0" y="1083508"/>
                    </a:moveTo>
                    <a:lnTo>
                      <a:pt x="0" y="1312117"/>
                    </a:lnTo>
                    <a:lnTo>
                      <a:pt x="326584" y="1266395"/>
                    </a:lnTo>
                    <a:lnTo>
                      <a:pt x="326584" y="1129230"/>
                    </a:lnTo>
                    <a:close/>
                    <a:moveTo>
                      <a:pt x="2952328" y="1083508"/>
                    </a:moveTo>
                    <a:lnTo>
                      <a:pt x="2625744" y="1129230"/>
                    </a:lnTo>
                    <a:lnTo>
                      <a:pt x="2625744" y="1266395"/>
                    </a:lnTo>
                    <a:lnTo>
                      <a:pt x="2952328" y="1312117"/>
                    </a:lnTo>
                    <a:close/>
                    <a:moveTo>
                      <a:pt x="602354" y="225997"/>
                    </a:moveTo>
                    <a:lnTo>
                      <a:pt x="427229" y="372943"/>
                    </a:lnTo>
                    <a:lnTo>
                      <a:pt x="672178" y="593732"/>
                    </a:lnTo>
                    <a:lnTo>
                      <a:pt x="777253" y="505564"/>
                    </a:lnTo>
                    <a:close/>
                    <a:moveTo>
                      <a:pt x="2333760" y="225997"/>
                    </a:moveTo>
                    <a:lnTo>
                      <a:pt x="2158860" y="505564"/>
                    </a:lnTo>
                    <a:lnTo>
                      <a:pt x="2263935" y="593732"/>
                    </a:lnTo>
                    <a:lnTo>
                      <a:pt x="2508884" y="372943"/>
                    </a:lnTo>
                    <a:close/>
                    <a:moveTo>
                      <a:pt x="1614138" y="0"/>
                    </a:moveTo>
                    <a:lnTo>
                      <a:pt x="1385529" y="0"/>
                    </a:lnTo>
                    <a:lnTo>
                      <a:pt x="1431251" y="326584"/>
                    </a:lnTo>
                    <a:lnTo>
                      <a:pt x="1568416" y="32658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149" name="Oval 1">
                <a:extLst>
                  <a:ext uri="{FF2B5EF4-FFF2-40B4-BE49-F238E27FC236}">
                    <a16:creationId xmlns:a16="http://schemas.microsoft.com/office/drawing/2014/main" id="{7053F18B-2D3F-41C3-BDC1-E105F0D84D0C}"/>
                  </a:ext>
                </a:extLst>
              </p:cNvPr>
              <p:cNvSpPr/>
              <p:nvPr/>
            </p:nvSpPr>
            <p:spPr>
              <a:xfrm flipH="1">
                <a:off x="7023065" y="2349405"/>
                <a:ext cx="867734" cy="957278"/>
              </a:xfrm>
              <a:custGeom>
                <a:avLst/>
                <a:gdLst/>
                <a:ahLst/>
                <a:cxnLst/>
                <a:rect l="l" t="t" r="r" b="b"/>
                <a:pathLst>
                  <a:path w="1962541" h="2165060">
                    <a:moveTo>
                      <a:pt x="983432" y="198538"/>
                    </a:moveTo>
                    <a:cubicBezTo>
                      <a:pt x="1424692" y="199056"/>
                      <a:pt x="1782226" y="556942"/>
                      <a:pt x="1782226" y="998335"/>
                    </a:cubicBezTo>
                    <a:cubicBezTo>
                      <a:pt x="1782226" y="1297141"/>
                      <a:pt x="1568968" y="1592048"/>
                      <a:pt x="1401058" y="1726777"/>
                    </a:cubicBezTo>
                    <a:cubicBezTo>
                      <a:pt x="1324499" y="1815355"/>
                      <a:pt x="1330568" y="1817170"/>
                      <a:pt x="1299456" y="1930538"/>
                    </a:cubicBezTo>
                    <a:cubicBezTo>
                      <a:pt x="1287062" y="2010030"/>
                      <a:pt x="1312171" y="2017975"/>
                      <a:pt x="1240941" y="2022107"/>
                    </a:cubicBezTo>
                    <a:lnTo>
                      <a:pt x="1199256" y="2021773"/>
                    </a:lnTo>
                    <a:lnTo>
                      <a:pt x="1196081" y="2038665"/>
                    </a:lnTo>
                    <a:lnTo>
                      <a:pt x="738881" y="2038665"/>
                    </a:lnTo>
                    <a:lnTo>
                      <a:pt x="735747" y="2021994"/>
                    </a:lnTo>
                    <a:lnTo>
                      <a:pt x="721599" y="2022107"/>
                    </a:lnTo>
                    <a:cubicBezTo>
                      <a:pt x="650369" y="2017975"/>
                      <a:pt x="675479" y="2010030"/>
                      <a:pt x="663084" y="1930538"/>
                    </a:cubicBezTo>
                    <a:cubicBezTo>
                      <a:pt x="631973" y="1817170"/>
                      <a:pt x="638043" y="1815355"/>
                      <a:pt x="561482" y="1726777"/>
                    </a:cubicBezTo>
                    <a:cubicBezTo>
                      <a:pt x="393573" y="1592048"/>
                      <a:pt x="180314" y="1297141"/>
                      <a:pt x="180314" y="998335"/>
                    </a:cubicBezTo>
                    <a:cubicBezTo>
                      <a:pt x="180314" y="556942"/>
                      <a:pt x="537849" y="199056"/>
                      <a:pt x="979110" y="198538"/>
                    </a:cubicBezTo>
                    <a:lnTo>
                      <a:pt x="979110" y="198736"/>
                    </a:lnTo>
                    <a:lnTo>
                      <a:pt x="981272" y="198569"/>
                    </a:lnTo>
                    <a:lnTo>
                      <a:pt x="983432" y="198736"/>
                    </a:lnTo>
                    <a:close/>
                    <a:moveTo>
                      <a:pt x="983110" y="0"/>
                    </a:moveTo>
                    <a:lnTo>
                      <a:pt x="981272" y="142"/>
                    </a:lnTo>
                    <a:lnTo>
                      <a:pt x="979432" y="0"/>
                    </a:lnTo>
                    <a:cubicBezTo>
                      <a:pt x="438507" y="0"/>
                      <a:pt x="0" y="438506"/>
                      <a:pt x="0" y="979431"/>
                    </a:cubicBezTo>
                    <a:cubicBezTo>
                      <a:pt x="0" y="1345477"/>
                      <a:pt x="261357" y="1706742"/>
                      <a:pt x="466993" y="1871641"/>
                    </a:cubicBezTo>
                    <a:cubicBezTo>
                      <a:pt x="528256" y="1942221"/>
                      <a:pt x="501219" y="1979308"/>
                      <a:pt x="514383" y="2071318"/>
                    </a:cubicBezTo>
                    <a:cubicBezTo>
                      <a:pt x="548609" y="2142347"/>
                      <a:pt x="579223" y="2165060"/>
                      <a:pt x="639719" y="2165060"/>
                    </a:cubicBezTo>
                    <a:lnTo>
                      <a:pt x="981272" y="2163837"/>
                    </a:lnTo>
                    <a:lnTo>
                      <a:pt x="1322821" y="2165060"/>
                    </a:lnTo>
                    <a:cubicBezTo>
                      <a:pt x="1383319" y="2165060"/>
                      <a:pt x="1413932" y="2142347"/>
                      <a:pt x="1448157" y="2071318"/>
                    </a:cubicBezTo>
                    <a:cubicBezTo>
                      <a:pt x="1461321" y="1979308"/>
                      <a:pt x="1434285" y="1942221"/>
                      <a:pt x="1495548" y="1871641"/>
                    </a:cubicBezTo>
                    <a:cubicBezTo>
                      <a:pt x="1701183" y="1706742"/>
                      <a:pt x="1962541" y="1345477"/>
                      <a:pt x="1962541" y="979431"/>
                    </a:cubicBezTo>
                    <a:cubicBezTo>
                      <a:pt x="1962541" y="438506"/>
                      <a:pt x="1524034" y="0"/>
                      <a:pt x="98311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150" name="Oval 1">
                <a:extLst>
                  <a:ext uri="{FF2B5EF4-FFF2-40B4-BE49-F238E27FC236}">
                    <a16:creationId xmlns:a16="http://schemas.microsoft.com/office/drawing/2014/main" id="{0F89AC28-A36F-4C84-B391-826ECC4109E6}"/>
                  </a:ext>
                </a:extLst>
              </p:cNvPr>
              <p:cNvSpPr/>
              <p:nvPr/>
            </p:nvSpPr>
            <p:spPr>
              <a:xfrm>
                <a:off x="7295982" y="2781927"/>
                <a:ext cx="314505" cy="479278"/>
              </a:xfrm>
              <a:custGeom>
                <a:avLst/>
                <a:gdLst/>
                <a:ahLst/>
                <a:cxnLst/>
                <a:rect l="l" t="t" r="r" b="b"/>
                <a:pathLst>
                  <a:path w="652160" h="993834">
                    <a:moveTo>
                      <a:pt x="198701" y="0"/>
                    </a:moveTo>
                    <a:cubicBezTo>
                      <a:pt x="224613" y="0"/>
                      <a:pt x="248174" y="10856"/>
                      <a:pt x="265274" y="29005"/>
                    </a:cubicBezTo>
                    <a:cubicBezTo>
                      <a:pt x="282373" y="10856"/>
                      <a:pt x="305935" y="0"/>
                      <a:pt x="331846" y="0"/>
                    </a:cubicBezTo>
                    <a:cubicBezTo>
                      <a:pt x="357757" y="0"/>
                      <a:pt x="381319" y="10856"/>
                      <a:pt x="398419" y="29005"/>
                    </a:cubicBezTo>
                    <a:cubicBezTo>
                      <a:pt x="415518" y="10856"/>
                      <a:pt x="439080" y="0"/>
                      <a:pt x="464991" y="0"/>
                    </a:cubicBezTo>
                    <a:cubicBezTo>
                      <a:pt x="493781" y="0"/>
                      <a:pt x="519672" y="13403"/>
                      <a:pt x="536964" y="35278"/>
                    </a:cubicBezTo>
                    <a:cubicBezTo>
                      <a:pt x="547749" y="12292"/>
                      <a:pt x="572873" y="-1398"/>
                      <a:pt x="599292" y="2787"/>
                    </a:cubicBezTo>
                    <a:lnTo>
                      <a:pt x="601385" y="3119"/>
                    </a:lnTo>
                    <a:cubicBezTo>
                      <a:pt x="634213" y="8318"/>
                      <a:pt x="656609" y="39145"/>
                      <a:pt x="651411" y="71971"/>
                    </a:cubicBezTo>
                    <a:lnTo>
                      <a:pt x="505401" y="993834"/>
                    </a:lnTo>
                    <a:lnTo>
                      <a:pt x="381396" y="993834"/>
                    </a:lnTo>
                    <a:lnTo>
                      <a:pt x="507063" y="200404"/>
                    </a:lnTo>
                    <a:cubicBezTo>
                      <a:pt x="494607" y="207834"/>
                      <a:pt x="480204" y="211576"/>
                      <a:pt x="464991" y="211576"/>
                    </a:cubicBezTo>
                    <a:cubicBezTo>
                      <a:pt x="439080" y="211576"/>
                      <a:pt x="415518" y="200720"/>
                      <a:pt x="398419" y="182571"/>
                    </a:cubicBezTo>
                    <a:cubicBezTo>
                      <a:pt x="381319" y="200720"/>
                      <a:pt x="357757" y="211576"/>
                      <a:pt x="331846" y="211576"/>
                    </a:cubicBezTo>
                    <a:cubicBezTo>
                      <a:pt x="305935" y="211576"/>
                      <a:pt x="282373" y="200720"/>
                      <a:pt x="265274" y="182571"/>
                    </a:cubicBezTo>
                    <a:cubicBezTo>
                      <a:pt x="248174" y="200720"/>
                      <a:pt x="224613" y="211576"/>
                      <a:pt x="198701" y="211576"/>
                    </a:cubicBezTo>
                    <a:cubicBezTo>
                      <a:pt x="177469" y="211576"/>
                      <a:pt x="157813" y="204286"/>
                      <a:pt x="142909" y="190419"/>
                    </a:cubicBezTo>
                    <a:lnTo>
                      <a:pt x="270158" y="993834"/>
                    </a:lnTo>
                    <a:lnTo>
                      <a:pt x="146152" y="993834"/>
                    </a:lnTo>
                    <a:lnTo>
                      <a:pt x="750" y="75802"/>
                    </a:lnTo>
                    <a:cubicBezTo>
                      <a:pt x="-4449" y="42974"/>
                      <a:pt x="17947" y="12148"/>
                      <a:pt x="50775" y="6949"/>
                    </a:cubicBezTo>
                    <a:lnTo>
                      <a:pt x="52868" y="6617"/>
                    </a:lnTo>
                    <a:cubicBezTo>
                      <a:pt x="82704" y="1892"/>
                      <a:pt x="110887" y="19962"/>
                      <a:pt x="118608" y="48277"/>
                    </a:cubicBezTo>
                    <a:cubicBezTo>
                      <a:pt x="134584" y="18793"/>
                      <a:pt x="164609" y="0"/>
                      <a:pt x="19870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grpSp>
        <p:grpSp>
          <p:nvGrpSpPr>
            <p:cNvPr id="120" name="Group 119">
              <a:extLst>
                <a:ext uri="{FF2B5EF4-FFF2-40B4-BE49-F238E27FC236}">
                  <a16:creationId xmlns:a16="http://schemas.microsoft.com/office/drawing/2014/main" id="{5A77B5AE-ACC0-4940-8430-ECB4DC9A7A75}"/>
                </a:ext>
              </a:extLst>
            </p:cNvPr>
            <p:cNvGrpSpPr/>
            <p:nvPr userDrawn="1"/>
          </p:nvGrpSpPr>
          <p:grpSpPr>
            <a:xfrm>
              <a:off x="10622899" y="1589903"/>
              <a:ext cx="765126" cy="964518"/>
              <a:chOff x="6804248" y="2144238"/>
              <a:chExt cx="1305367" cy="1645545"/>
            </a:xfrm>
            <a:grpFill/>
          </p:grpSpPr>
          <p:sp>
            <p:nvSpPr>
              <p:cNvPr id="137" name="Oval 1">
                <a:extLst>
                  <a:ext uri="{FF2B5EF4-FFF2-40B4-BE49-F238E27FC236}">
                    <a16:creationId xmlns:a16="http://schemas.microsoft.com/office/drawing/2014/main" id="{D1C342E3-7806-4BB6-823F-59A931BABA48}"/>
                  </a:ext>
                </a:extLst>
              </p:cNvPr>
              <p:cNvSpPr/>
              <p:nvPr/>
            </p:nvSpPr>
            <p:spPr>
              <a:xfrm flipH="1">
                <a:off x="7253541" y="3472481"/>
                <a:ext cx="406780" cy="72647"/>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138" name="Oval 1">
                <a:extLst>
                  <a:ext uri="{FF2B5EF4-FFF2-40B4-BE49-F238E27FC236}">
                    <a16:creationId xmlns:a16="http://schemas.microsoft.com/office/drawing/2014/main" id="{9B9A4655-64B5-4C92-9C56-89A9A525E24B}"/>
                  </a:ext>
                </a:extLst>
              </p:cNvPr>
              <p:cNvSpPr/>
              <p:nvPr/>
            </p:nvSpPr>
            <p:spPr>
              <a:xfrm flipH="1">
                <a:off x="7297125" y="3673561"/>
                <a:ext cx="319612" cy="116222"/>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139" name="Oval 1">
                <a:extLst>
                  <a:ext uri="{FF2B5EF4-FFF2-40B4-BE49-F238E27FC236}">
                    <a16:creationId xmlns:a16="http://schemas.microsoft.com/office/drawing/2014/main" id="{C817AC75-B328-481F-BAD8-7123C8C81487}"/>
                  </a:ext>
                </a:extLst>
              </p:cNvPr>
              <p:cNvSpPr/>
              <p:nvPr/>
            </p:nvSpPr>
            <p:spPr>
              <a:xfrm flipH="1">
                <a:off x="7268070" y="3573021"/>
                <a:ext cx="377724" cy="72648"/>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140" name="Oval 1">
                <a:extLst>
                  <a:ext uri="{FF2B5EF4-FFF2-40B4-BE49-F238E27FC236}">
                    <a16:creationId xmlns:a16="http://schemas.microsoft.com/office/drawing/2014/main" id="{97C758C2-A8D7-4CC1-BCF9-2D2EB4F01688}"/>
                  </a:ext>
                </a:extLst>
              </p:cNvPr>
              <p:cNvSpPr/>
              <p:nvPr/>
            </p:nvSpPr>
            <p:spPr>
              <a:xfrm flipH="1">
                <a:off x="7239014" y="3371941"/>
                <a:ext cx="435836" cy="72647"/>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141" name="Oval 1">
                <a:extLst>
                  <a:ext uri="{FF2B5EF4-FFF2-40B4-BE49-F238E27FC236}">
                    <a16:creationId xmlns:a16="http://schemas.microsoft.com/office/drawing/2014/main" id="{85BD77C0-5883-4793-8769-CFD6AE58C245}"/>
                  </a:ext>
                </a:extLst>
              </p:cNvPr>
              <p:cNvSpPr/>
              <p:nvPr/>
            </p:nvSpPr>
            <p:spPr>
              <a:xfrm flipH="1">
                <a:off x="6804248" y="2144238"/>
                <a:ext cx="1305367" cy="580151"/>
              </a:xfrm>
              <a:custGeom>
                <a:avLst/>
                <a:gdLst/>
                <a:ahLst/>
                <a:cxnLst/>
                <a:rect l="l" t="t" r="r" b="b"/>
                <a:pathLst>
                  <a:path w="2952328" h="1312117">
                    <a:moveTo>
                      <a:pt x="0" y="1083508"/>
                    </a:moveTo>
                    <a:lnTo>
                      <a:pt x="0" y="1312117"/>
                    </a:lnTo>
                    <a:lnTo>
                      <a:pt x="326584" y="1266395"/>
                    </a:lnTo>
                    <a:lnTo>
                      <a:pt x="326584" y="1129230"/>
                    </a:lnTo>
                    <a:close/>
                    <a:moveTo>
                      <a:pt x="2952328" y="1083508"/>
                    </a:moveTo>
                    <a:lnTo>
                      <a:pt x="2625744" y="1129230"/>
                    </a:lnTo>
                    <a:lnTo>
                      <a:pt x="2625744" y="1266395"/>
                    </a:lnTo>
                    <a:lnTo>
                      <a:pt x="2952328" y="1312117"/>
                    </a:lnTo>
                    <a:close/>
                    <a:moveTo>
                      <a:pt x="602354" y="225997"/>
                    </a:moveTo>
                    <a:lnTo>
                      <a:pt x="427229" y="372943"/>
                    </a:lnTo>
                    <a:lnTo>
                      <a:pt x="672178" y="593732"/>
                    </a:lnTo>
                    <a:lnTo>
                      <a:pt x="777253" y="505564"/>
                    </a:lnTo>
                    <a:close/>
                    <a:moveTo>
                      <a:pt x="2333760" y="225997"/>
                    </a:moveTo>
                    <a:lnTo>
                      <a:pt x="2158860" y="505564"/>
                    </a:lnTo>
                    <a:lnTo>
                      <a:pt x="2263935" y="593732"/>
                    </a:lnTo>
                    <a:lnTo>
                      <a:pt x="2508884" y="372943"/>
                    </a:lnTo>
                    <a:close/>
                    <a:moveTo>
                      <a:pt x="1614138" y="0"/>
                    </a:moveTo>
                    <a:lnTo>
                      <a:pt x="1385529" y="0"/>
                    </a:lnTo>
                    <a:lnTo>
                      <a:pt x="1431251" y="326584"/>
                    </a:lnTo>
                    <a:lnTo>
                      <a:pt x="1568416" y="32658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142" name="Oval 1">
                <a:extLst>
                  <a:ext uri="{FF2B5EF4-FFF2-40B4-BE49-F238E27FC236}">
                    <a16:creationId xmlns:a16="http://schemas.microsoft.com/office/drawing/2014/main" id="{A2F9DD95-226C-4F08-8FE4-B62E74342052}"/>
                  </a:ext>
                </a:extLst>
              </p:cNvPr>
              <p:cNvSpPr/>
              <p:nvPr/>
            </p:nvSpPr>
            <p:spPr>
              <a:xfrm flipH="1">
                <a:off x="7023065" y="2349405"/>
                <a:ext cx="867734" cy="957278"/>
              </a:xfrm>
              <a:custGeom>
                <a:avLst/>
                <a:gdLst/>
                <a:ahLst/>
                <a:cxnLst/>
                <a:rect l="l" t="t" r="r" b="b"/>
                <a:pathLst>
                  <a:path w="1962541" h="2165060">
                    <a:moveTo>
                      <a:pt x="983432" y="198538"/>
                    </a:moveTo>
                    <a:cubicBezTo>
                      <a:pt x="1424692" y="199056"/>
                      <a:pt x="1782226" y="556942"/>
                      <a:pt x="1782226" y="998335"/>
                    </a:cubicBezTo>
                    <a:cubicBezTo>
                      <a:pt x="1782226" y="1297141"/>
                      <a:pt x="1568968" y="1592048"/>
                      <a:pt x="1401058" y="1726777"/>
                    </a:cubicBezTo>
                    <a:cubicBezTo>
                      <a:pt x="1324499" y="1815355"/>
                      <a:pt x="1330568" y="1817170"/>
                      <a:pt x="1299456" y="1930538"/>
                    </a:cubicBezTo>
                    <a:cubicBezTo>
                      <a:pt x="1287062" y="2010030"/>
                      <a:pt x="1312171" y="2017975"/>
                      <a:pt x="1240941" y="2022107"/>
                    </a:cubicBezTo>
                    <a:lnTo>
                      <a:pt x="1199256" y="2021773"/>
                    </a:lnTo>
                    <a:lnTo>
                      <a:pt x="1196081" y="2038665"/>
                    </a:lnTo>
                    <a:lnTo>
                      <a:pt x="738881" y="2038665"/>
                    </a:lnTo>
                    <a:lnTo>
                      <a:pt x="735747" y="2021994"/>
                    </a:lnTo>
                    <a:lnTo>
                      <a:pt x="721599" y="2022107"/>
                    </a:lnTo>
                    <a:cubicBezTo>
                      <a:pt x="650369" y="2017975"/>
                      <a:pt x="675479" y="2010030"/>
                      <a:pt x="663084" y="1930538"/>
                    </a:cubicBezTo>
                    <a:cubicBezTo>
                      <a:pt x="631973" y="1817170"/>
                      <a:pt x="638043" y="1815355"/>
                      <a:pt x="561482" y="1726777"/>
                    </a:cubicBezTo>
                    <a:cubicBezTo>
                      <a:pt x="393573" y="1592048"/>
                      <a:pt x="180314" y="1297141"/>
                      <a:pt x="180314" y="998335"/>
                    </a:cubicBezTo>
                    <a:cubicBezTo>
                      <a:pt x="180314" y="556942"/>
                      <a:pt x="537849" y="199056"/>
                      <a:pt x="979110" y="198538"/>
                    </a:cubicBezTo>
                    <a:lnTo>
                      <a:pt x="979110" y="198736"/>
                    </a:lnTo>
                    <a:lnTo>
                      <a:pt x="981272" y="198569"/>
                    </a:lnTo>
                    <a:lnTo>
                      <a:pt x="983432" y="198736"/>
                    </a:lnTo>
                    <a:close/>
                    <a:moveTo>
                      <a:pt x="983110" y="0"/>
                    </a:moveTo>
                    <a:lnTo>
                      <a:pt x="981272" y="142"/>
                    </a:lnTo>
                    <a:lnTo>
                      <a:pt x="979432" y="0"/>
                    </a:lnTo>
                    <a:cubicBezTo>
                      <a:pt x="438507" y="0"/>
                      <a:pt x="0" y="438506"/>
                      <a:pt x="0" y="979431"/>
                    </a:cubicBezTo>
                    <a:cubicBezTo>
                      <a:pt x="0" y="1345477"/>
                      <a:pt x="261357" y="1706742"/>
                      <a:pt x="466993" y="1871641"/>
                    </a:cubicBezTo>
                    <a:cubicBezTo>
                      <a:pt x="528256" y="1942221"/>
                      <a:pt x="501219" y="1979308"/>
                      <a:pt x="514383" y="2071318"/>
                    </a:cubicBezTo>
                    <a:cubicBezTo>
                      <a:pt x="548609" y="2142347"/>
                      <a:pt x="579223" y="2165060"/>
                      <a:pt x="639719" y="2165060"/>
                    </a:cubicBezTo>
                    <a:lnTo>
                      <a:pt x="981272" y="2163837"/>
                    </a:lnTo>
                    <a:lnTo>
                      <a:pt x="1322821" y="2165060"/>
                    </a:lnTo>
                    <a:cubicBezTo>
                      <a:pt x="1383319" y="2165060"/>
                      <a:pt x="1413932" y="2142347"/>
                      <a:pt x="1448157" y="2071318"/>
                    </a:cubicBezTo>
                    <a:cubicBezTo>
                      <a:pt x="1461321" y="1979308"/>
                      <a:pt x="1434285" y="1942221"/>
                      <a:pt x="1495548" y="1871641"/>
                    </a:cubicBezTo>
                    <a:cubicBezTo>
                      <a:pt x="1701183" y="1706742"/>
                      <a:pt x="1962541" y="1345477"/>
                      <a:pt x="1962541" y="979431"/>
                    </a:cubicBezTo>
                    <a:cubicBezTo>
                      <a:pt x="1962541" y="438506"/>
                      <a:pt x="1524034" y="0"/>
                      <a:pt x="98311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143" name="Oval 1">
                <a:extLst>
                  <a:ext uri="{FF2B5EF4-FFF2-40B4-BE49-F238E27FC236}">
                    <a16:creationId xmlns:a16="http://schemas.microsoft.com/office/drawing/2014/main" id="{B88C4BE5-A6F2-4584-896C-A47AFE18C63D}"/>
                  </a:ext>
                </a:extLst>
              </p:cNvPr>
              <p:cNvSpPr/>
              <p:nvPr/>
            </p:nvSpPr>
            <p:spPr>
              <a:xfrm>
                <a:off x="7295982" y="2781927"/>
                <a:ext cx="314505" cy="479278"/>
              </a:xfrm>
              <a:custGeom>
                <a:avLst/>
                <a:gdLst/>
                <a:ahLst/>
                <a:cxnLst/>
                <a:rect l="l" t="t" r="r" b="b"/>
                <a:pathLst>
                  <a:path w="652160" h="993834">
                    <a:moveTo>
                      <a:pt x="198701" y="0"/>
                    </a:moveTo>
                    <a:cubicBezTo>
                      <a:pt x="224613" y="0"/>
                      <a:pt x="248174" y="10856"/>
                      <a:pt x="265274" y="29005"/>
                    </a:cubicBezTo>
                    <a:cubicBezTo>
                      <a:pt x="282373" y="10856"/>
                      <a:pt x="305935" y="0"/>
                      <a:pt x="331846" y="0"/>
                    </a:cubicBezTo>
                    <a:cubicBezTo>
                      <a:pt x="357757" y="0"/>
                      <a:pt x="381319" y="10856"/>
                      <a:pt x="398419" y="29005"/>
                    </a:cubicBezTo>
                    <a:cubicBezTo>
                      <a:pt x="415518" y="10856"/>
                      <a:pt x="439080" y="0"/>
                      <a:pt x="464991" y="0"/>
                    </a:cubicBezTo>
                    <a:cubicBezTo>
                      <a:pt x="493781" y="0"/>
                      <a:pt x="519672" y="13403"/>
                      <a:pt x="536964" y="35278"/>
                    </a:cubicBezTo>
                    <a:cubicBezTo>
                      <a:pt x="547749" y="12292"/>
                      <a:pt x="572873" y="-1398"/>
                      <a:pt x="599292" y="2787"/>
                    </a:cubicBezTo>
                    <a:lnTo>
                      <a:pt x="601385" y="3119"/>
                    </a:lnTo>
                    <a:cubicBezTo>
                      <a:pt x="634213" y="8318"/>
                      <a:pt x="656609" y="39145"/>
                      <a:pt x="651411" y="71971"/>
                    </a:cubicBezTo>
                    <a:lnTo>
                      <a:pt x="505401" y="993834"/>
                    </a:lnTo>
                    <a:lnTo>
                      <a:pt x="381396" y="993834"/>
                    </a:lnTo>
                    <a:lnTo>
                      <a:pt x="507063" y="200404"/>
                    </a:lnTo>
                    <a:cubicBezTo>
                      <a:pt x="494607" y="207834"/>
                      <a:pt x="480204" y="211576"/>
                      <a:pt x="464991" y="211576"/>
                    </a:cubicBezTo>
                    <a:cubicBezTo>
                      <a:pt x="439080" y="211576"/>
                      <a:pt x="415518" y="200720"/>
                      <a:pt x="398419" y="182571"/>
                    </a:cubicBezTo>
                    <a:cubicBezTo>
                      <a:pt x="381319" y="200720"/>
                      <a:pt x="357757" y="211576"/>
                      <a:pt x="331846" y="211576"/>
                    </a:cubicBezTo>
                    <a:cubicBezTo>
                      <a:pt x="305935" y="211576"/>
                      <a:pt x="282373" y="200720"/>
                      <a:pt x="265274" y="182571"/>
                    </a:cubicBezTo>
                    <a:cubicBezTo>
                      <a:pt x="248174" y="200720"/>
                      <a:pt x="224613" y="211576"/>
                      <a:pt x="198701" y="211576"/>
                    </a:cubicBezTo>
                    <a:cubicBezTo>
                      <a:pt x="177469" y="211576"/>
                      <a:pt x="157813" y="204286"/>
                      <a:pt x="142909" y="190419"/>
                    </a:cubicBezTo>
                    <a:lnTo>
                      <a:pt x="270158" y="993834"/>
                    </a:lnTo>
                    <a:lnTo>
                      <a:pt x="146152" y="993834"/>
                    </a:lnTo>
                    <a:lnTo>
                      <a:pt x="750" y="75802"/>
                    </a:lnTo>
                    <a:cubicBezTo>
                      <a:pt x="-4449" y="42974"/>
                      <a:pt x="17947" y="12148"/>
                      <a:pt x="50775" y="6949"/>
                    </a:cubicBezTo>
                    <a:lnTo>
                      <a:pt x="52868" y="6617"/>
                    </a:lnTo>
                    <a:cubicBezTo>
                      <a:pt x="82704" y="1892"/>
                      <a:pt x="110887" y="19962"/>
                      <a:pt x="118608" y="48277"/>
                    </a:cubicBezTo>
                    <a:cubicBezTo>
                      <a:pt x="134584" y="18793"/>
                      <a:pt x="164609" y="0"/>
                      <a:pt x="19870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grpSp>
        <p:grpSp>
          <p:nvGrpSpPr>
            <p:cNvPr id="121" name="Group 120">
              <a:extLst>
                <a:ext uri="{FF2B5EF4-FFF2-40B4-BE49-F238E27FC236}">
                  <a16:creationId xmlns:a16="http://schemas.microsoft.com/office/drawing/2014/main" id="{C81236BD-D35C-464C-94FF-5F26E3A3AC11}"/>
                </a:ext>
              </a:extLst>
            </p:cNvPr>
            <p:cNvGrpSpPr/>
            <p:nvPr userDrawn="1"/>
          </p:nvGrpSpPr>
          <p:grpSpPr>
            <a:xfrm>
              <a:off x="11711854" y="1589903"/>
              <a:ext cx="765126" cy="964518"/>
              <a:chOff x="6804248" y="2144238"/>
              <a:chExt cx="1305367" cy="1645545"/>
            </a:xfrm>
            <a:grpFill/>
          </p:grpSpPr>
          <p:sp>
            <p:nvSpPr>
              <p:cNvPr id="130" name="Oval 1">
                <a:extLst>
                  <a:ext uri="{FF2B5EF4-FFF2-40B4-BE49-F238E27FC236}">
                    <a16:creationId xmlns:a16="http://schemas.microsoft.com/office/drawing/2014/main" id="{1DE5AF4D-9C5B-4E41-8D85-67C272C66DA4}"/>
                  </a:ext>
                </a:extLst>
              </p:cNvPr>
              <p:cNvSpPr/>
              <p:nvPr/>
            </p:nvSpPr>
            <p:spPr>
              <a:xfrm flipH="1">
                <a:off x="7253541" y="3472481"/>
                <a:ext cx="406780" cy="72647"/>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131" name="Oval 1">
                <a:extLst>
                  <a:ext uri="{FF2B5EF4-FFF2-40B4-BE49-F238E27FC236}">
                    <a16:creationId xmlns:a16="http://schemas.microsoft.com/office/drawing/2014/main" id="{D93A957B-0F3B-4CEE-89DB-0CA9204410C2}"/>
                  </a:ext>
                </a:extLst>
              </p:cNvPr>
              <p:cNvSpPr/>
              <p:nvPr/>
            </p:nvSpPr>
            <p:spPr>
              <a:xfrm flipH="1">
                <a:off x="7297125" y="3673561"/>
                <a:ext cx="319612" cy="116222"/>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132" name="Oval 1">
                <a:extLst>
                  <a:ext uri="{FF2B5EF4-FFF2-40B4-BE49-F238E27FC236}">
                    <a16:creationId xmlns:a16="http://schemas.microsoft.com/office/drawing/2014/main" id="{711853BA-ED26-4D3A-A909-3B8695193759}"/>
                  </a:ext>
                </a:extLst>
              </p:cNvPr>
              <p:cNvSpPr/>
              <p:nvPr/>
            </p:nvSpPr>
            <p:spPr>
              <a:xfrm flipH="1">
                <a:off x="7268070" y="3573021"/>
                <a:ext cx="377724" cy="72648"/>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133" name="Oval 1">
                <a:extLst>
                  <a:ext uri="{FF2B5EF4-FFF2-40B4-BE49-F238E27FC236}">
                    <a16:creationId xmlns:a16="http://schemas.microsoft.com/office/drawing/2014/main" id="{87476A62-6C36-4FF9-8CD0-11BB312D0F68}"/>
                  </a:ext>
                </a:extLst>
              </p:cNvPr>
              <p:cNvSpPr/>
              <p:nvPr/>
            </p:nvSpPr>
            <p:spPr>
              <a:xfrm flipH="1">
                <a:off x="7239014" y="3371941"/>
                <a:ext cx="435836" cy="72647"/>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134" name="Oval 1">
                <a:extLst>
                  <a:ext uri="{FF2B5EF4-FFF2-40B4-BE49-F238E27FC236}">
                    <a16:creationId xmlns:a16="http://schemas.microsoft.com/office/drawing/2014/main" id="{8F0AC196-6D64-45F5-B466-8232C1EDB294}"/>
                  </a:ext>
                </a:extLst>
              </p:cNvPr>
              <p:cNvSpPr/>
              <p:nvPr/>
            </p:nvSpPr>
            <p:spPr>
              <a:xfrm flipH="1">
                <a:off x="6804248" y="2144238"/>
                <a:ext cx="1305367" cy="580151"/>
              </a:xfrm>
              <a:custGeom>
                <a:avLst/>
                <a:gdLst/>
                <a:ahLst/>
                <a:cxnLst/>
                <a:rect l="l" t="t" r="r" b="b"/>
                <a:pathLst>
                  <a:path w="2952328" h="1312117">
                    <a:moveTo>
                      <a:pt x="0" y="1083508"/>
                    </a:moveTo>
                    <a:lnTo>
                      <a:pt x="0" y="1312117"/>
                    </a:lnTo>
                    <a:lnTo>
                      <a:pt x="326584" y="1266395"/>
                    </a:lnTo>
                    <a:lnTo>
                      <a:pt x="326584" y="1129230"/>
                    </a:lnTo>
                    <a:close/>
                    <a:moveTo>
                      <a:pt x="2952328" y="1083508"/>
                    </a:moveTo>
                    <a:lnTo>
                      <a:pt x="2625744" y="1129230"/>
                    </a:lnTo>
                    <a:lnTo>
                      <a:pt x="2625744" y="1266395"/>
                    </a:lnTo>
                    <a:lnTo>
                      <a:pt x="2952328" y="1312117"/>
                    </a:lnTo>
                    <a:close/>
                    <a:moveTo>
                      <a:pt x="602354" y="225997"/>
                    </a:moveTo>
                    <a:lnTo>
                      <a:pt x="427229" y="372943"/>
                    </a:lnTo>
                    <a:lnTo>
                      <a:pt x="672178" y="593732"/>
                    </a:lnTo>
                    <a:lnTo>
                      <a:pt x="777253" y="505564"/>
                    </a:lnTo>
                    <a:close/>
                    <a:moveTo>
                      <a:pt x="2333760" y="225997"/>
                    </a:moveTo>
                    <a:lnTo>
                      <a:pt x="2158860" y="505564"/>
                    </a:lnTo>
                    <a:lnTo>
                      <a:pt x="2263935" y="593732"/>
                    </a:lnTo>
                    <a:lnTo>
                      <a:pt x="2508884" y="372943"/>
                    </a:lnTo>
                    <a:close/>
                    <a:moveTo>
                      <a:pt x="1614138" y="0"/>
                    </a:moveTo>
                    <a:lnTo>
                      <a:pt x="1385529" y="0"/>
                    </a:lnTo>
                    <a:lnTo>
                      <a:pt x="1431251" y="326584"/>
                    </a:lnTo>
                    <a:lnTo>
                      <a:pt x="1568416" y="32658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135" name="Oval 1">
                <a:extLst>
                  <a:ext uri="{FF2B5EF4-FFF2-40B4-BE49-F238E27FC236}">
                    <a16:creationId xmlns:a16="http://schemas.microsoft.com/office/drawing/2014/main" id="{96C0F48E-4939-45EB-A6C2-DB6C71F004B9}"/>
                  </a:ext>
                </a:extLst>
              </p:cNvPr>
              <p:cNvSpPr/>
              <p:nvPr/>
            </p:nvSpPr>
            <p:spPr>
              <a:xfrm flipH="1">
                <a:off x="7023065" y="2349405"/>
                <a:ext cx="867734" cy="957278"/>
              </a:xfrm>
              <a:custGeom>
                <a:avLst/>
                <a:gdLst/>
                <a:ahLst/>
                <a:cxnLst/>
                <a:rect l="l" t="t" r="r" b="b"/>
                <a:pathLst>
                  <a:path w="1962541" h="2165060">
                    <a:moveTo>
                      <a:pt x="983432" y="198538"/>
                    </a:moveTo>
                    <a:cubicBezTo>
                      <a:pt x="1424692" y="199056"/>
                      <a:pt x="1782226" y="556942"/>
                      <a:pt x="1782226" y="998335"/>
                    </a:cubicBezTo>
                    <a:cubicBezTo>
                      <a:pt x="1782226" y="1297141"/>
                      <a:pt x="1568968" y="1592048"/>
                      <a:pt x="1401058" y="1726777"/>
                    </a:cubicBezTo>
                    <a:cubicBezTo>
                      <a:pt x="1324499" y="1815355"/>
                      <a:pt x="1330568" y="1817170"/>
                      <a:pt x="1299456" y="1930538"/>
                    </a:cubicBezTo>
                    <a:cubicBezTo>
                      <a:pt x="1287062" y="2010030"/>
                      <a:pt x="1312171" y="2017975"/>
                      <a:pt x="1240941" y="2022107"/>
                    </a:cubicBezTo>
                    <a:lnTo>
                      <a:pt x="1199256" y="2021773"/>
                    </a:lnTo>
                    <a:lnTo>
                      <a:pt x="1196081" y="2038665"/>
                    </a:lnTo>
                    <a:lnTo>
                      <a:pt x="738881" y="2038665"/>
                    </a:lnTo>
                    <a:lnTo>
                      <a:pt x="735747" y="2021994"/>
                    </a:lnTo>
                    <a:lnTo>
                      <a:pt x="721599" y="2022107"/>
                    </a:lnTo>
                    <a:cubicBezTo>
                      <a:pt x="650369" y="2017975"/>
                      <a:pt x="675479" y="2010030"/>
                      <a:pt x="663084" y="1930538"/>
                    </a:cubicBezTo>
                    <a:cubicBezTo>
                      <a:pt x="631973" y="1817170"/>
                      <a:pt x="638043" y="1815355"/>
                      <a:pt x="561482" y="1726777"/>
                    </a:cubicBezTo>
                    <a:cubicBezTo>
                      <a:pt x="393573" y="1592048"/>
                      <a:pt x="180314" y="1297141"/>
                      <a:pt x="180314" y="998335"/>
                    </a:cubicBezTo>
                    <a:cubicBezTo>
                      <a:pt x="180314" y="556942"/>
                      <a:pt x="537849" y="199056"/>
                      <a:pt x="979110" y="198538"/>
                    </a:cubicBezTo>
                    <a:lnTo>
                      <a:pt x="979110" y="198736"/>
                    </a:lnTo>
                    <a:lnTo>
                      <a:pt x="981272" y="198569"/>
                    </a:lnTo>
                    <a:lnTo>
                      <a:pt x="983432" y="198736"/>
                    </a:lnTo>
                    <a:close/>
                    <a:moveTo>
                      <a:pt x="983110" y="0"/>
                    </a:moveTo>
                    <a:lnTo>
                      <a:pt x="981272" y="142"/>
                    </a:lnTo>
                    <a:lnTo>
                      <a:pt x="979432" y="0"/>
                    </a:lnTo>
                    <a:cubicBezTo>
                      <a:pt x="438507" y="0"/>
                      <a:pt x="0" y="438506"/>
                      <a:pt x="0" y="979431"/>
                    </a:cubicBezTo>
                    <a:cubicBezTo>
                      <a:pt x="0" y="1345477"/>
                      <a:pt x="261357" y="1706742"/>
                      <a:pt x="466993" y="1871641"/>
                    </a:cubicBezTo>
                    <a:cubicBezTo>
                      <a:pt x="528256" y="1942221"/>
                      <a:pt x="501219" y="1979308"/>
                      <a:pt x="514383" y="2071318"/>
                    </a:cubicBezTo>
                    <a:cubicBezTo>
                      <a:pt x="548609" y="2142347"/>
                      <a:pt x="579223" y="2165060"/>
                      <a:pt x="639719" y="2165060"/>
                    </a:cubicBezTo>
                    <a:lnTo>
                      <a:pt x="981272" y="2163837"/>
                    </a:lnTo>
                    <a:lnTo>
                      <a:pt x="1322821" y="2165060"/>
                    </a:lnTo>
                    <a:cubicBezTo>
                      <a:pt x="1383319" y="2165060"/>
                      <a:pt x="1413932" y="2142347"/>
                      <a:pt x="1448157" y="2071318"/>
                    </a:cubicBezTo>
                    <a:cubicBezTo>
                      <a:pt x="1461321" y="1979308"/>
                      <a:pt x="1434285" y="1942221"/>
                      <a:pt x="1495548" y="1871641"/>
                    </a:cubicBezTo>
                    <a:cubicBezTo>
                      <a:pt x="1701183" y="1706742"/>
                      <a:pt x="1962541" y="1345477"/>
                      <a:pt x="1962541" y="979431"/>
                    </a:cubicBezTo>
                    <a:cubicBezTo>
                      <a:pt x="1962541" y="438506"/>
                      <a:pt x="1524034" y="0"/>
                      <a:pt x="98311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136" name="Oval 1">
                <a:extLst>
                  <a:ext uri="{FF2B5EF4-FFF2-40B4-BE49-F238E27FC236}">
                    <a16:creationId xmlns:a16="http://schemas.microsoft.com/office/drawing/2014/main" id="{5B8D82BE-2382-49A3-9C75-13DACE79B605}"/>
                  </a:ext>
                </a:extLst>
              </p:cNvPr>
              <p:cNvSpPr/>
              <p:nvPr/>
            </p:nvSpPr>
            <p:spPr>
              <a:xfrm>
                <a:off x="7295982" y="2781927"/>
                <a:ext cx="314505" cy="479278"/>
              </a:xfrm>
              <a:custGeom>
                <a:avLst/>
                <a:gdLst/>
                <a:ahLst/>
                <a:cxnLst/>
                <a:rect l="l" t="t" r="r" b="b"/>
                <a:pathLst>
                  <a:path w="652160" h="993834">
                    <a:moveTo>
                      <a:pt x="198701" y="0"/>
                    </a:moveTo>
                    <a:cubicBezTo>
                      <a:pt x="224613" y="0"/>
                      <a:pt x="248174" y="10856"/>
                      <a:pt x="265274" y="29005"/>
                    </a:cubicBezTo>
                    <a:cubicBezTo>
                      <a:pt x="282373" y="10856"/>
                      <a:pt x="305935" y="0"/>
                      <a:pt x="331846" y="0"/>
                    </a:cubicBezTo>
                    <a:cubicBezTo>
                      <a:pt x="357757" y="0"/>
                      <a:pt x="381319" y="10856"/>
                      <a:pt x="398419" y="29005"/>
                    </a:cubicBezTo>
                    <a:cubicBezTo>
                      <a:pt x="415518" y="10856"/>
                      <a:pt x="439080" y="0"/>
                      <a:pt x="464991" y="0"/>
                    </a:cubicBezTo>
                    <a:cubicBezTo>
                      <a:pt x="493781" y="0"/>
                      <a:pt x="519672" y="13403"/>
                      <a:pt x="536964" y="35278"/>
                    </a:cubicBezTo>
                    <a:cubicBezTo>
                      <a:pt x="547749" y="12292"/>
                      <a:pt x="572873" y="-1398"/>
                      <a:pt x="599292" y="2787"/>
                    </a:cubicBezTo>
                    <a:lnTo>
                      <a:pt x="601385" y="3119"/>
                    </a:lnTo>
                    <a:cubicBezTo>
                      <a:pt x="634213" y="8318"/>
                      <a:pt x="656609" y="39145"/>
                      <a:pt x="651411" y="71971"/>
                    </a:cubicBezTo>
                    <a:lnTo>
                      <a:pt x="505401" y="993834"/>
                    </a:lnTo>
                    <a:lnTo>
                      <a:pt x="381396" y="993834"/>
                    </a:lnTo>
                    <a:lnTo>
                      <a:pt x="507063" y="200404"/>
                    </a:lnTo>
                    <a:cubicBezTo>
                      <a:pt x="494607" y="207834"/>
                      <a:pt x="480204" y="211576"/>
                      <a:pt x="464991" y="211576"/>
                    </a:cubicBezTo>
                    <a:cubicBezTo>
                      <a:pt x="439080" y="211576"/>
                      <a:pt x="415518" y="200720"/>
                      <a:pt x="398419" y="182571"/>
                    </a:cubicBezTo>
                    <a:cubicBezTo>
                      <a:pt x="381319" y="200720"/>
                      <a:pt x="357757" y="211576"/>
                      <a:pt x="331846" y="211576"/>
                    </a:cubicBezTo>
                    <a:cubicBezTo>
                      <a:pt x="305935" y="211576"/>
                      <a:pt x="282373" y="200720"/>
                      <a:pt x="265274" y="182571"/>
                    </a:cubicBezTo>
                    <a:cubicBezTo>
                      <a:pt x="248174" y="200720"/>
                      <a:pt x="224613" y="211576"/>
                      <a:pt x="198701" y="211576"/>
                    </a:cubicBezTo>
                    <a:cubicBezTo>
                      <a:pt x="177469" y="211576"/>
                      <a:pt x="157813" y="204286"/>
                      <a:pt x="142909" y="190419"/>
                    </a:cubicBezTo>
                    <a:lnTo>
                      <a:pt x="270158" y="993834"/>
                    </a:lnTo>
                    <a:lnTo>
                      <a:pt x="146152" y="993834"/>
                    </a:lnTo>
                    <a:lnTo>
                      <a:pt x="750" y="75802"/>
                    </a:lnTo>
                    <a:cubicBezTo>
                      <a:pt x="-4449" y="42974"/>
                      <a:pt x="17947" y="12148"/>
                      <a:pt x="50775" y="6949"/>
                    </a:cubicBezTo>
                    <a:lnTo>
                      <a:pt x="52868" y="6617"/>
                    </a:lnTo>
                    <a:cubicBezTo>
                      <a:pt x="82704" y="1892"/>
                      <a:pt x="110887" y="19962"/>
                      <a:pt x="118608" y="48277"/>
                    </a:cubicBezTo>
                    <a:cubicBezTo>
                      <a:pt x="134584" y="18793"/>
                      <a:pt x="164609" y="0"/>
                      <a:pt x="19870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grpSp>
        <p:grpSp>
          <p:nvGrpSpPr>
            <p:cNvPr id="216" name="Group 215">
              <a:extLst>
                <a:ext uri="{FF2B5EF4-FFF2-40B4-BE49-F238E27FC236}">
                  <a16:creationId xmlns:a16="http://schemas.microsoft.com/office/drawing/2014/main" id="{F14464D2-10A9-4FB2-8E70-8818EAD1F353}"/>
                </a:ext>
              </a:extLst>
            </p:cNvPr>
            <p:cNvGrpSpPr/>
            <p:nvPr userDrawn="1"/>
          </p:nvGrpSpPr>
          <p:grpSpPr>
            <a:xfrm>
              <a:off x="268040" y="2934856"/>
              <a:ext cx="765126" cy="964518"/>
              <a:chOff x="6804248" y="2144238"/>
              <a:chExt cx="1305367" cy="1645545"/>
            </a:xfrm>
            <a:grpFill/>
          </p:grpSpPr>
          <p:sp>
            <p:nvSpPr>
              <p:cNvPr id="305" name="Oval 1">
                <a:extLst>
                  <a:ext uri="{FF2B5EF4-FFF2-40B4-BE49-F238E27FC236}">
                    <a16:creationId xmlns:a16="http://schemas.microsoft.com/office/drawing/2014/main" id="{301494E5-9811-4DA7-9BA1-74CDD2BCC810}"/>
                  </a:ext>
                </a:extLst>
              </p:cNvPr>
              <p:cNvSpPr/>
              <p:nvPr/>
            </p:nvSpPr>
            <p:spPr>
              <a:xfrm flipH="1">
                <a:off x="7253541" y="3472481"/>
                <a:ext cx="406780" cy="72647"/>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306" name="Oval 1">
                <a:extLst>
                  <a:ext uri="{FF2B5EF4-FFF2-40B4-BE49-F238E27FC236}">
                    <a16:creationId xmlns:a16="http://schemas.microsoft.com/office/drawing/2014/main" id="{50A77B0D-7AA8-41A5-8392-FCF21F3A59CB}"/>
                  </a:ext>
                </a:extLst>
              </p:cNvPr>
              <p:cNvSpPr/>
              <p:nvPr/>
            </p:nvSpPr>
            <p:spPr>
              <a:xfrm flipH="1">
                <a:off x="7297125" y="3673561"/>
                <a:ext cx="319612" cy="116222"/>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307" name="Oval 1">
                <a:extLst>
                  <a:ext uri="{FF2B5EF4-FFF2-40B4-BE49-F238E27FC236}">
                    <a16:creationId xmlns:a16="http://schemas.microsoft.com/office/drawing/2014/main" id="{82C67999-F35A-436C-AD88-565EFEBC1FED}"/>
                  </a:ext>
                </a:extLst>
              </p:cNvPr>
              <p:cNvSpPr/>
              <p:nvPr/>
            </p:nvSpPr>
            <p:spPr>
              <a:xfrm flipH="1">
                <a:off x="7268070" y="3573021"/>
                <a:ext cx="377724" cy="72648"/>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308" name="Oval 1">
                <a:extLst>
                  <a:ext uri="{FF2B5EF4-FFF2-40B4-BE49-F238E27FC236}">
                    <a16:creationId xmlns:a16="http://schemas.microsoft.com/office/drawing/2014/main" id="{574DBBAF-8E16-4965-9DF7-F74959A1EDCA}"/>
                  </a:ext>
                </a:extLst>
              </p:cNvPr>
              <p:cNvSpPr/>
              <p:nvPr/>
            </p:nvSpPr>
            <p:spPr>
              <a:xfrm flipH="1">
                <a:off x="7239014" y="3371941"/>
                <a:ext cx="435836" cy="72647"/>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309" name="Oval 1">
                <a:extLst>
                  <a:ext uri="{FF2B5EF4-FFF2-40B4-BE49-F238E27FC236}">
                    <a16:creationId xmlns:a16="http://schemas.microsoft.com/office/drawing/2014/main" id="{0C17E385-9A7A-4988-8E7E-0A720D1F6657}"/>
                  </a:ext>
                </a:extLst>
              </p:cNvPr>
              <p:cNvSpPr/>
              <p:nvPr/>
            </p:nvSpPr>
            <p:spPr>
              <a:xfrm flipH="1">
                <a:off x="6804248" y="2144238"/>
                <a:ext cx="1305367" cy="580151"/>
              </a:xfrm>
              <a:custGeom>
                <a:avLst/>
                <a:gdLst/>
                <a:ahLst/>
                <a:cxnLst/>
                <a:rect l="l" t="t" r="r" b="b"/>
                <a:pathLst>
                  <a:path w="2952328" h="1312117">
                    <a:moveTo>
                      <a:pt x="0" y="1083508"/>
                    </a:moveTo>
                    <a:lnTo>
                      <a:pt x="0" y="1312117"/>
                    </a:lnTo>
                    <a:lnTo>
                      <a:pt x="326584" y="1266395"/>
                    </a:lnTo>
                    <a:lnTo>
                      <a:pt x="326584" y="1129230"/>
                    </a:lnTo>
                    <a:close/>
                    <a:moveTo>
                      <a:pt x="2952328" y="1083508"/>
                    </a:moveTo>
                    <a:lnTo>
                      <a:pt x="2625744" y="1129230"/>
                    </a:lnTo>
                    <a:lnTo>
                      <a:pt x="2625744" y="1266395"/>
                    </a:lnTo>
                    <a:lnTo>
                      <a:pt x="2952328" y="1312117"/>
                    </a:lnTo>
                    <a:close/>
                    <a:moveTo>
                      <a:pt x="602354" y="225997"/>
                    </a:moveTo>
                    <a:lnTo>
                      <a:pt x="427229" y="372943"/>
                    </a:lnTo>
                    <a:lnTo>
                      <a:pt x="672178" y="593732"/>
                    </a:lnTo>
                    <a:lnTo>
                      <a:pt x="777253" y="505564"/>
                    </a:lnTo>
                    <a:close/>
                    <a:moveTo>
                      <a:pt x="2333760" y="225997"/>
                    </a:moveTo>
                    <a:lnTo>
                      <a:pt x="2158860" y="505564"/>
                    </a:lnTo>
                    <a:lnTo>
                      <a:pt x="2263935" y="593732"/>
                    </a:lnTo>
                    <a:lnTo>
                      <a:pt x="2508884" y="372943"/>
                    </a:lnTo>
                    <a:close/>
                    <a:moveTo>
                      <a:pt x="1614138" y="0"/>
                    </a:moveTo>
                    <a:lnTo>
                      <a:pt x="1385529" y="0"/>
                    </a:lnTo>
                    <a:lnTo>
                      <a:pt x="1431251" y="326584"/>
                    </a:lnTo>
                    <a:lnTo>
                      <a:pt x="1568416" y="32658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310" name="Oval 1">
                <a:extLst>
                  <a:ext uri="{FF2B5EF4-FFF2-40B4-BE49-F238E27FC236}">
                    <a16:creationId xmlns:a16="http://schemas.microsoft.com/office/drawing/2014/main" id="{9A931031-03C3-4FEB-99F6-2998581D88B0}"/>
                  </a:ext>
                </a:extLst>
              </p:cNvPr>
              <p:cNvSpPr/>
              <p:nvPr/>
            </p:nvSpPr>
            <p:spPr>
              <a:xfrm flipH="1">
                <a:off x="7023065" y="2349405"/>
                <a:ext cx="867734" cy="957278"/>
              </a:xfrm>
              <a:custGeom>
                <a:avLst/>
                <a:gdLst/>
                <a:ahLst/>
                <a:cxnLst/>
                <a:rect l="l" t="t" r="r" b="b"/>
                <a:pathLst>
                  <a:path w="1962541" h="2165060">
                    <a:moveTo>
                      <a:pt x="983432" y="198538"/>
                    </a:moveTo>
                    <a:cubicBezTo>
                      <a:pt x="1424692" y="199056"/>
                      <a:pt x="1782226" y="556942"/>
                      <a:pt x="1782226" y="998335"/>
                    </a:cubicBezTo>
                    <a:cubicBezTo>
                      <a:pt x="1782226" y="1297141"/>
                      <a:pt x="1568968" y="1592048"/>
                      <a:pt x="1401058" y="1726777"/>
                    </a:cubicBezTo>
                    <a:cubicBezTo>
                      <a:pt x="1324499" y="1815355"/>
                      <a:pt x="1330568" y="1817170"/>
                      <a:pt x="1299456" y="1930538"/>
                    </a:cubicBezTo>
                    <a:cubicBezTo>
                      <a:pt x="1287062" y="2010030"/>
                      <a:pt x="1312171" y="2017975"/>
                      <a:pt x="1240941" y="2022107"/>
                    </a:cubicBezTo>
                    <a:lnTo>
                      <a:pt x="1199256" y="2021773"/>
                    </a:lnTo>
                    <a:lnTo>
                      <a:pt x="1196081" y="2038665"/>
                    </a:lnTo>
                    <a:lnTo>
                      <a:pt x="738881" y="2038665"/>
                    </a:lnTo>
                    <a:lnTo>
                      <a:pt x="735747" y="2021994"/>
                    </a:lnTo>
                    <a:lnTo>
                      <a:pt x="721599" y="2022107"/>
                    </a:lnTo>
                    <a:cubicBezTo>
                      <a:pt x="650369" y="2017975"/>
                      <a:pt x="675479" y="2010030"/>
                      <a:pt x="663084" y="1930538"/>
                    </a:cubicBezTo>
                    <a:cubicBezTo>
                      <a:pt x="631973" y="1817170"/>
                      <a:pt x="638043" y="1815355"/>
                      <a:pt x="561482" y="1726777"/>
                    </a:cubicBezTo>
                    <a:cubicBezTo>
                      <a:pt x="393573" y="1592048"/>
                      <a:pt x="180314" y="1297141"/>
                      <a:pt x="180314" y="998335"/>
                    </a:cubicBezTo>
                    <a:cubicBezTo>
                      <a:pt x="180314" y="556942"/>
                      <a:pt x="537849" y="199056"/>
                      <a:pt x="979110" y="198538"/>
                    </a:cubicBezTo>
                    <a:lnTo>
                      <a:pt x="979110" y="198736"/>
                    </a:lnTo>
                    <a:lnTo>
                      <a:pt x="981272" y="198569"/>
                    </a:lnTo>
                    <a:lnTo>
                      <a:pt x="983432" y="198736"/>
                    </a:lnTo>
                    <a:close/>
                    <a:moveTo>
                      <a:pt x="983110" y="0"/>
                    </a:moveTo>
                    <a:lnTo>
                      <a:pt x="981272" y="142"/>
                    </a:lnTo>
                    <a:lnTo>
                      <a:pt x="979432" y="0"/>
                    </a:lnTo>
                    <a:cubicBezTo>
                      <a:pt x="438507" y="0"/>
                      <a:pt x="0" y="438506"/>
                      <a:pt x="0" y="979431"/>
                    </a:cubicBezTo>
                    <a:cubicBezTo>
                      <a:pt x="0" y="1345477"/>
                      <a:pt x="261357" y="1706742"/>
                      <a:pt x="466993" y="1871641"/>
                    </a:cubicBezTo>
                    <a:cubicBezTo>
                      <a:pt x="528256" y="1942221"/>
                      <a:pt x="501219" y="1979308"/>
                      <a:pt x="514383" y="2071318"/>
                    </a:cubicBezTo>
                    <a:cubicBezTo>
                      <a:pt x="548609" y="2142347"/>
                      <a:pt x="579223" y="2165060"/>
                      <a:pt x="639719" y="2165060"/>
                    </a:cubicBezTo>
                    <a:lnTo>
                      <a:pt x="981272" y="2163837"/>
                    </a:lnTo>
                    <a:lnTo>
                      <a:pt x="1322821" y="2165060"/>
                    </a:lnTo>
                    <a:cubicBezTo>
                      <a:pt x="1383319" y="2165060"/>
                      <a:pt x="1413932" y="2142347"/>
                      <a:pt x="1448157" y="2071318"/>
                    </a:cubicBezTo>
                    <a:cubicBezTo>
                      <a:pt x="1461321" y="1979308"/>
                      <a:pt x="1434285" y="1942221"/>
                      <a:pt x="1495548" y="1871641"/>
                    </a:cubicBezTo>
                    <a:cubicBezTo>
                      <a:pt x="1701183" y="1706742"/>
                      <a:pt x="1962541" y="1345477"/>
                      <a:pt x="1962541" y="979431"/>
                    </a:cubicBezTo>
                    <a:cubicBezTo>
                      <a:pt x="1962541" y="438506"/>
                      <a:pt x="1524034" y="0"/>
                      <a:pt x="98311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311" name="Oval 1">
                <a:extLst>
                  <a:ext uri="{FF2B5EF4-FFF2-40B4-BE49-F238E27FC236}">
                    <a16:creationId xmlns:a16="http://schemas.microsoft.com/office/drawing/2014/main" id="{39DE1C84-072F-47F6-964F-AAE5DCFEB5A4}"/>
                  </a:ext>
                </a:extLst>
              </p:cNvPr>
              <p:cNvSpPr/>
              <p:nvPr/>
            </p:nvSpPr>
            <p:spPr>
              <a:xfrm>
                <a:off x="7295982" y="2781927"/>
                <a:ext cx="314505" cy="479278"/>
              </a:xfrm>
              <a:custGeom>
                <a:avLst/>
                <a:gdLst/>
                <a:ahLst/>
                <a:cxnLst/>
                <a:rect l="l" t="t" r="r" b="b"/>
                <a:pathLst>
                  <a:path w="652160" h="993834">
                    <a:moveTo>
                      <a:pt x="198701" y="0"/>
                    </a:moveTo>
                    <a:cubicBezTo>
                      <a:pt x="224613" y="0"/>
                      <a:pt x="248174" y="10856"/>
                      <a:pt x="265274" y="29005"/>
                    </a:cubicBezTo>
                    <a:cubicBezTo>
                      <a:pt x="282373" y="10856"/>
                      <a:pt x="305935" y="0"/>
                      <a:pt x="331846" y="0"/>
                    </a:cubicBezTo>
                    <a:cubicBezTo>
                      <a:pt x="357757" y="0"/>
                      <a:pt x="381319" y="10856"/>
                      <a:pt x="398419" y="29005"/>
                    </a:cubicBezTo>
                    <a:cubicBezTo>
                      <a:pt x="415518" y="10856"/>
                      <a:pt x="439080" y="0"/>
                      <a:pt x="464991" y="0"/>
                    </a:cubicBezTo>
                    <a:cubicBezTo>
                      <a:pt x="493781" y="0"/>
                      <a:pt x="519672" y="13403"/>
                      <a:pt x="536964" y="35278"/>
                    </a:cubicBezTo>
                    <a:cubicBezTo>
                      <a:pt x="547749" y="12292"/>
                      <a:pt x="572873" y="-1398"/>
                      <a:pt x="599292" y="2787"/>
                    </a:cubicBezTo>
                    <a:lnTo>
                      <a:pt x="601385" y="3119"/>
                    </a:lnTo>
                    <a:cubicBezTo>
                      <a:pt x="634213" y="8318"/>
                      <a:pt x="656609" y="39145"/>
                      <a:pt x="651411" y="71971"/>
                    </a:cubicBezTo>
                    <a:lnTo>
                      <a:pt x="505401" y="993834"/>
                    </a:lnTo>
                    <a:lnTo>
                      <a:pt x="381396" y="993834"/>
                    </a:lnTo>
                    <a:lnTo>
                      <a:pt x="507063" y="200404"/>
                    </a:lnTo>
                    <a:cubicBezTo>
                      <a:pt x="494607" y="207834"/>
                      <a:pt x="480204" y="211576"/>
                      <a:pt x="464991" y="211576"/>
                    </a:cubicBezTo>
                    <a:cubicBezTo>
                      <a:pt x="439080" y="211576"/>
                      <a:pt x="415518" y="200720"/>
                      <a:pt x="398419" y="182571"/>
                    </a:cubicBezTo>
                    <a:cubicBezTo>
                      <a:pt x="381319" y="200720"/>
                      <a:pt x="357757" y="211576"/>
                      <a:pt x="331846" y="211576"/>
                    </a:cubicBezTo>
                    <a:cubicBezTo>
                      <a:pt x="305935" y="211576"/>
                      <a:pt x="282373" y="200720"/>
                      <a:pt x="265274" y="182571"/>
                    </a:cubicBezTo>
                    <a:cubicBezTo>
                      <a:pt x="248174" y="200720"/>
                      <a:pt x="224613" y="211576"/>
                      <a:pt x="198701" y="211576"/>
                    </a:cubicBezTo>
                    <a:cubicBezTo>
                      <a:pt x="177469" y="211576"/>
                      <a:pt x="157813" y="204286"/>
                      <a:pt x="142909" y="190419"/>
                    </a:cubicBezTo>
                    <a:lnTo>
                      <a:pt x="270158" y="993834"/>
                    </a:lnTo>
                    <a:lnTo>
                      <a:pt x="146152" y="993834"/>
                    </a:lnTo>
                    <a:lnTo>
                      <a:pt x="750" y="75802"/>
                    </a:lnTo>
                    <a:cubicBezTo>
                      <a:pt x="-4449" y="42974"/>
                      <a:pt x="17947" y="12148"/>
                      <a:pt x="50775" y="6949"/>
                    </a:cubicBezTo>
                    <a:lnTo>
                      <a:pt x="52868" y="6617"/>
                    </a:lnTo>
                    <a:cubicBezTo>
                      <a:pt x="82704" y="1892"/>
                      <a:pt x="110887" y="19962"/>
                      <a:pt x="118608" y="48277"/>
                    </a:cubicBezTo>
                    <a:cubicBezTo>
                      <a:pt x="134584" y="18793"/>
                      <a:pt x="164609" y="0"/>
                      <a:pt x="19870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grpSp>
        <p:grpSp>
          <p:nvGrpSpPr>
            <p:cNvPr id="217" name="Group 216">
              <a:extLst>
                <a:ext uri="{FF2B5EF4-FFF2-40B4-BE49-F238E27FC236}">
                  <a16:creationId xmlns:a16="http://schemas.microsoft.com/office/drawing/2014/main" id="{E9D44115-8A72-4873-A7C8-B987C4D30AA4}"/>
                </a:ext>
              </a:extLst>
            </p:cNvPr>
            <p:cNvGrpSpPr/>
            <p:nvPr userDrawn="1"/>
          </p:nvGrpSpPr>
          <p:grpSpPr>
            <a:xfrm>
              <a:off x="1356995" y="2934856"/>
              <a:ext cx="765126" cy="964518"/>
              <a:chOff x="6804248" y="2144238"/>
              <a:chExt cx="1305367" cy="1645545"/>
            </a:xfrm>
            <a:grpFill/>
          </p:grpSpPr>
          <p:sp>
            <p:nvSpPr>
              <p:cNvPr id="298" name="Oval 1">
                <a:extLst>
                  <a:ext uri="{FF2B5EF4-FFF2-40B4-BE49-F238E27FC236}">
                    <a16:creationId xmlns:a16="http://schemas.microsoft.com/office/drawing/2014/main" id="{6D21BDB0-89FE-405E-8A9F-ABEDA10E54F0}"/>
                  </a:ext>
                </a:extLst>
              </p:cNvPr>
              <p:cNvSpPr/>
              <p:nvPr/>
            </p:nvSpPr>
            <p:spPr>
              <a:xfrm flipH="1">
                <a:off x="7253541" y="3472481"/>
                <a:ext cx="406780" cy="72647"/>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299" name="Oval 1">
                <a:extLst>
                  <a:ext uri="{FF2B5EF4-FFF2-40B4-BE49-F238E27FC236}">
                    <a16:creationId xmlns:a16="http://schemas.microsoft.com/office/drawing/2014/main" id="{B8C8F68E-B13E-4F45-BBC7-6795D62252CE}"/>
                  </a:ext>
                </a:extLst>
              </p:cNvPr>
              <p:cNvSpPr/>
              <p:nvPr/>
            </p:nvSpPr>
            <p:spPr>
              <a:xfrm flipH="1">
                <a:off x="7297125" y="3673561"/>
                <a:ext cx="319612" cy="116222"/>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300" name="Oval 1">
                <a:extLst>
                  <a:ext uri="{FF2B5EF4-FFF2-40B4-BE49-F238E27FC236}">
                    <a16:creationId xmlns:a16="http://schemas.microsoft.com/office/drawing/2014/main" id="{B302722F-A3DD-44E3-AF54-9CA17BF865D2}"/>
                  </a:ext>
                </a:extLst>
              </p:cNvPr>
              <p:cNvSpPr/>
              <p:nvPr/>
            </p:nvSpPr>
            <p:spPr>
              <a:xfrm flipH="1">
                <a:off x="7268070" y="3573021"/>
                <a:ext cx="377724" cy="72648"/>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301" name="Oval 1">
                <a:extLst>
                  <a:ext uri="{FF2B5EF4-FFF2-40B4-BE49-F238E27FC236}">
                    <a16:creationId xmlns:a16="http://schemas.microsoft.com/office/drawing/2014/main" id="{5845312C-441D-49D0-96E5-F352877319DE}"/>
                  </a:ext>
                </a:extLst>
              </p:cNvPr>
              <p:cNvSpPr/>
              <p:nvPr/>
            </p:nvSpPr>
            <p:spPr>
              <a:xfrm flipH="1">
                <a:off x="7239014" y="3371941"/>
                <a:ext cx="435836" cy="72647"/>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302" name="Oval 1">
                <a:extLst>
                  <a:ext uri="{FF2B5EF4-FFF2-40B4-BE49-F238E27FC236}">
                    <a16:creationId xmlns:a16="http://schemas.microsoft.com/office/drawing/2014/main" id="{A2BC1643-2DE6-4AEF-A2C9-1EA47CB3152C}"/>
                  </a:ext>
                </a:extLst>
              </p:cNvPr>
              <p:cNvSpPr/>
              <p:nvPr/>
            </p:nvSpPr>
            <p:spPr>
              <a:xfrm flipH="1">
                <a:off x="6804248" y="2144238"/>
                <a:ext cx="1305367" cy="580151"/>
              </a:xfrm>
              <a:custGeom>
                <a:avLst/>
                <a:gdLst/>
                <a:ahLst/>
                <a:cxnLst/>
                <a:rect l="l" t="t" r="r" b="b"/>
                <a:pathLst>
                  <a:path w="2952328" h="1312117">
                    <a:moveTo>
                      <a:pt x="0" y="1083508"/>
                    </a:moveTo>
                    <a:lnTo>
                      <a:pt x="0" y="1312117"/>
                    </a:lnTo>
                    <a:lnTo>
                      <a:pt x="326584" y="1266395"/>
                    </a:lnTo>
                    <a:lnTo>
                      <a:pt x="326584" y="1129230"/>
                    </a:lnTo>
                    <a:close/>
                    <a:moveTo>
                      <a:pt x="2952328" y="1083508"/>
                    </a:moveTo>
                    <a:lnTo>
                      <a:pt x="2625744" y="1129230"/>
                    </a:lnTo>
                    <a:lnTo>
                      <a:pt x="2625744" y="1266395"/>
                    </a:lnTo>
                    <a:lnTo>
                      <a:pt x="2952328" y="1312117"/>
                    </a:lnTo>
                    <a:close/>
                    <a:moveTo>
                      <a:pt x="602354" y="225997"/>
                    </a:moveTo>
                    <a:lnTo>
                      <a:pt x="427229" y="372943"/>
                    </a:lnTo>
                    <a:lnTo>
                      <a:pt x="672178" y="593732"/>
                    </a:lnTo>
                    <a:lnTo>
                      <a:pt x="777253" y="505564"/>
                    </a:lnTo>
                    <a:close/>
                    <a:moveTo>
                      <a:pt x="2333760" y="225997"/>
                    </a:moveTo>
                    <a:lnTo>
                      <a:pt x="2158860" y="505564"/>
                    </a:lnTo>
                    <a:lnTo>
                      <a:pt x="2263935" y="593732"/>
                    </a:lnTo>
                    <a:lnTo>
                      <a:pt x="2508884" y="372943"/>
                    </a:lnTo>
                    <a:close/>
                    <a:moveTo>
                      <a:pt x="1614138" y="0"/>
                    </a:moveTo>
                    <a:lnTo>
                      <a:pt x="1385529" y="0"/>
                    </a:lnTo>
                    <a:lnTo>
                      <a:pt x="1431251" y="326584"/>
                    </a:lnTo>
                    <a:lnTo>
                      <a:pt x="1568416" y="32658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303" name="Oval 1">
                <a:extLst>
                  <a:ext uri="{FF2B5EF4-FFF2-40B4-BE49-F238E27FC236}">
                    <a16:creationId xmlns:a16="http://schemas.microsoft.com/office/drawing/2014/main" id="{DC40EA8C-0640-44BD-83B4-285B4C462346}"/>
                  </a:ext>
                </a:extLst>
              </p:cNvPr>
              <p:cNvSpPr/>
              <p:nvPr/>
            </p:nvSpPr>
            <p:spPr>
              <a:xfrm flipH="1">
                <a:off x="7023065" y="2349405"/>
                <a:ext cx="867734" cy="957278"/>
              </a:xfrm>
              <a:custGeom>
                <a:avLst/>
                <a:gdLst/>
                <a:ahLst/>
                <a:cxnLst/>
                <a:rect l="l" t="t" r="r" b="b"/>
                <a:pathLst>
                  <a:path w="1962541" h="2165060">
                    <a:moveTo>
                      <a:pt x="983432" y="198538"/>
                    </a:moveTo>
                    <a:cubicBezTo>
                      <a:pt x="1424692" y="199056"/>
                      <a:pt x="1782226" y="556942"/>
                      <a:pt x="1782226" y="998335"/>
                    </a:cubicBezTo>
                    <a:cubicBezTo>
                      <a:pt x="1782226" y="1297141"/>
                      <a:pt x="1568968" y="1592048"/>
                      <a:pt x="1401058" y="1726777"/>
                    </a:cubicBezTo>
                    <a:cubicBezTo>
                      <a:pt x="1324499" y="1815355"/>
                      <a:pt x="1330568" y="1817170"/>
                      <a:pt x="1299456" y="1930538"/>
                    </a:cubicBezTo>
                    <a:cubicBezTo>
                      <a:pt x="1287062" y="2010030"/>
                      <a:pt x="1312171" y="2017975"/>
                      <a:pt x="1240941" y="2022107"/>
                    </a:cubicBezTo>
                    <a:lnTo>
                      <a:pt x="1199256" y="2021773"/>
                    </a:lnTo>
                    <a:lnTo>
                      <a:pt x="1196081" y="2038665"/>
                    </a:lnTo>
                    <a:lnTo>
                      <a:pt x="738881" y="2038665"/>
                    </a:lnTo>
                    <a:lnTo>
                      <a:pt x="735747" y="2021994"/>
                    </a:lnTo>
                    <a:lnTo>
                      <a:pt x="721599" y="2022107"/>
                    </a:lnTo>
                    <a:cubicBezTo>
                      <a:pt x="650369" y="2017975"/>
                      <a:pt x="675479" y="2010030"/>
                      <a:pt x="663084" y="1930538"/>
                    </a:cubicBezTo>
                    <a:cubicBezTo>
                      <a:pt x="631973" y="1817170"/>
                      <a:pt x="638043" y="1815355"/>
                      <a:pt x="561482" y="1726777"/>
                    </a:cubicBezTo>
                    <a:cubicBezTo>
                      <a:pt x="393573" y="1592048"/>
                      <a:pt x="180314" y="1297141"/>
                      <a:pt x="180314" y="998335"/>
                    </a:cubicBezTo>
                    <a:cubicBezTo>
                      <a:pt x="180314" y="556942"/>
                      <a:pt x="537849" y="199056"/>
                      <a:pt x="979110" y="198538"/>
                    </a:cubicBezTo>
                    <a:lnTo>
                      <a:pt x="979110" y="198736"/>
                    </a:lnTo>
                    <a:lnTo>
                      <a:pt x="981272" y="198569"/>
                    </a:lnTo>
                    <a:lnTo>
                      <a:pt x="983432" y="198736"/>
                    </a:lnTo>
                    <a:close/>
                    <a:moveTo>
                      <a:pt x="983110" y="0"/>
                    </a:moveTo>
                    <a:lnTo>
                      <a:pt x="981272" y="142"/>
                    </a:lnTo>
                    <a:lnTo>
                      <a:pt x="979432" y="0"/>
                    </a:lnTo>
                    <a:cubicBezTo>
                      <a:pt x="438507" y="0"/>
                      <a:pt x="0" y="438506"/>
                      <a:pt x="0" y="979431"/>
                    </a:cubicBezTo>
                    <a:cubicBezTo>
                      <a:pt x="0" y="1345477"/>
                      <a:pt x="261357" y="1706742"/>
                      <a:pt x="466993" y="1871641"/>
                    </a:cubicBezTo>
                    <a:cubicBezTo>
                      <a:pt x="528256" y="1942221"/>
                      <a:pt x="501219" y="1979308"/>
                      <a:pt x="514383" y="2071318"/>
                    </a:cubicBezTo>
                    <a:cubicBezTo>
                      <a:pt x="548609" y="2142347"/>
                      <a:pt x="579223" y="2165060"/>
                      <a:pt x="639719" y="2165060"/>
                    </a:cubicBezTo>
                    <a:lnTo>
                      <a:pt x="981272" y="2163837"/>
                    </a:lnTo>
                    <a:lnTo>
                      <a:pt x="1322821" y="2165060"/>
                    </a:lnTo>
                    <a:cubicBezTo>
                      <a:pt x="1383319" y="2165060"/>
                      <a:pt x="1413932" y="2142347"/>
                      <a:pt x="1448157" y="2071318"/>
                    </a:cubicBezTo>
                    <a:cubicBezTo>
                      <a:pt x="1461321" y="1979308"/>
                      <a:pt x="1434285" y="1942221"/>
                      <a:pt x="1495548" y="1871641"/>
                    </a:cubicBezTo>
                    <a:cubicBezTo>
                      <a:pt x="1701183" y="1706742"/>
                      <a:pt x="1962541" y="1345477"/>
                      <a:pt x="1962541" y="979431"/>
                    </a:cubicBezTo>
                    <a:cubicBezTo>
                      <a:pt x="1962541" y="438506"/>
                      <a:pt x="1524034" y="0"/>
                      <a:pt x="98311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304" name="Oval 1">
                <a:extLst>
                  <a:ext uri="{FF2B5EF4-FFF2-40B4-BE49-F238E27FC236}">
                    <a16:creationId xmlns:a16="http://schemas.microsoft.com/office/drawing/2014/main" id="{D0B01690-1AAC-488F-A060-8ED8F7C358DA}"/>
                  </a:ext>
                </a:extLst>
              </p:cNvPr>
              <p:cNvSpPr/>
              <p:nvPr/>
            </p:nvSpPr>
            <p:spPr>
              <a:xfrm>
                <a:off x="7295982" y="2781927"/>
                <a:ext cx="314505" cy="479278"/>
              </a:xfrm>
              <a:custGeom>
                <a:avLst/>
                <a:gdLst/>
                <a:ahLst/>
                <a:cxnLst/>
                <a:rect l="l" t="t" r="r" b="b"/>
                <a:pathLst>
                  <a:path w="652160" h="993834">
                    <a:moveTo>
                      <a:pt x="198701" y="0"/>
                    </a:moveTo>
                    <a:cubicBezTo>
                      <a:pt x="224613" y="0"/>
                      <a:pt x="248174" y="10856"/>
                      <a:pt x="265274" y="29005"/>
                    </a:cubicBezTo>
                    <a:cubicBezTo>
                      <a:pt x="282373" y="10856"/>
                      <a:pt x="305935" y="0"/>
                      <a:pt x="331846" y="0"/>
                    </a:cubicBezTo>
                    <a:cubicBezTo>
                      <a:pt x="357757" y="0"/>
                      <a:pt x="381319" y="10856"/>
                      <a:pt x="398419" y="29005"/>
                    </a:cubicBezTo>
                    <a:cubicBezTo>
                      <a:pt x="415518" y="10856"/>
                      <a:pt x="439080" y="0"/>
                      <a:pt x="464991" y="0"/>
                    </a:cubicBezTo>
                    <a:cubicBezTo>
                      <a:pt x="493781" y="0"/>
                      <a:pt x="519672" y="13403"/>
                      <a:pt x="536964" y="35278"/>
                    </a:cubicBezTo>
                    <a:cubicBezTo>
                      <a:pt x="547749" y="12292"/>
                      <a:pt x="572873" y="-1398"/>
                      <a:pt x="599292" y="2787"/>
                    </a:cubicBezTo>
                    <a:lnTo>
                      <a:pt x="601385" y="3119"/>
                    </a:lnTo>
                    <a:cubicBezTo>
                      <a:pt x="634213" y="8318"/>
                      <a:pt x="656609" y="39145"/>
                      <a:pt x="651411" y="71971"/>
                    </a:cubicBezTo>
                    <a:lnTo>
                      <a:pt x="505401" y="993834"/>
                    </a:lnTo>
                    <a:lnTo>
                      <a:pt x="381396" y="993834"/>
                    </a:lnTo>
                    <a:lnTo>
                      <a:pt x="507063" y="200404"/>
                    </a:lnTo>
                    <a:cubicBezTo>
                      <a:pt x="494607" y="207834"/>
                      <a:pt x="480204" y="211576"/>
                      <a:pt x="464991" y="211576"/>
                    </a:cubicBezTo>
                    <a:cubicBezTo>
                      <a:pt x="439080" y="211576"/>
                      <a:pt x="415518" y="200720"/>
                      <a:pt x="398419" y="182571"/>
                    </a:cubicBezTo>
                    <a:cubicBezTo>
                      <a:pt x="381319" y="200720"/>
                      <a:pt x="357757" y="211576"/>
                      <a:pt x="331846" y="211576"/>
                    </a:cubicBezTo>
                    <a:cubicBezTo>
                      <a:pt x="305935" y="211576"/>
                      <a:pt x="282373" y="200720"/>
                      <a:pt x="265274" y="182571"/>
                    </a:cubicBezTo>
                    <a:cubicBezTo>
                      <a:pt x="248174" y="200720"/>
                      <a:pt x="224613" y="211576"/>
                      <a:pt x="198701" y="211576"/>
                    </a:cubicBezTo>
                    <a:cubicBezTo>
                      <a:pt x="177469" y="211576"/>
                      <a:pt x="157813" y="204286"/>
                      <a:pt x="142909" y="190419"/>
                    </a:cubicBezTo>
                    <a:lnTo>
                      <a:pt x="270158" y="993834"/>
                    </a:lnTo>
                    <a:lnTo>
                      <a:pt x="146152" y="993834"/>
                    </a:lnTo>
                    <a:lnTo>
                      <a:pt x="750" y="75802"/>
                    </a:lnTo>
                    <a:cubicBezTo>
                      <a:pt x="-4449" y="42974"/>
                      <a:pt x="17947" y="12148"/>
                      <a:pt x="50775" y="6949"/>
                    </a:cubicBezTo>
                    <a:lnTo>
                      <a:pt x="52868" y="6617"/>
                    </a:lnTo>
                    <a:cubicBezTo>
                      <a:pt x="82704" y="1892"/>
                      <a:pt x="110887" y="19962"/>
                      <a:pt x="118608" y="48277"/>
                    </a:cubicBezTo>
                    <a:cubicBezTo>
                      <a:pt x="134584" y="18793"/>
                      <a:pt x="164609" y="0"/>
                      <a:pt x="19870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grpSp>
        <p:grpSp>
          <p:nvGrpSpPr>
            <p:cNvPr id="218" name="Group 217">
              <a:extLst>
                <a:ext uri="{FF2B5EF4-FFF2-40B4-BE49-F238E27FC236}">
                  <a16:creationId xmlns:a16="http://schemas.microsoft.com/office/drawing/2014/main" id="{FC8E2677-16F6-4374-A112-F057AC57DEF8}"/>
                </a:ext>
              </a:extLst>
            </p:cNvPr>
            <p:cNvGrpSpPr/>
            <p:nvPr userDrawn="1"/>
          </p:nvGrpSpPr>
          <p:grpSpPr>
            <a:xfrm>
              <a:off x="2445950" y="2934856"/>
              <a:ext cx="765126" cy="964518"/>
              <a:chOff x="6804248" y="2144238"/>
              <a:chExt cx="1305367" cy="1645545"/>
            </a:xfrm>
            <a:grpFill/>
          </p:grpSpPr>
          <p:sp>
            <p:nvSpPr>
              <p:cNvPr id="291" name="Oval 1">
                <a:extLst>
                  <a:ext uri="{FF2B5EF4-FFF2-40B4-BE49-F238E27FC236}">
                    <a16:creationId xmlns:a16="http://schemas.microsoft.com/office/drawing/2014/main" id="{3BC4EFFA-9FE4-4EAC-875D-F0A2242DA432}"/>
                  </a:ext>
                </a:extLst>
              </p:cNvPr>
              <p:cNvSpPr/>
              <p:nvPr/>
            </p:nvSpPr>
            <p:spPr>
              <a:xfrm flipH="1">
                <a:off x="7253541" y="3472481"/>
                <a:ext cx="406780" cy="72647"/>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292" name="Oval 1">
                <a:extLst>
                  <a:ext uri="{FF2B5EF4-FFF2-40B4-BE49-F238E27FC236}">
                    <a16:creationId xmlns:a16="http://schemas.microsoft.com/office/drawing/2014/main" id="{D8569310-E7B7-4CC7-A75A-86B706EE3CC0}"/>
                  </a:ext>
                </a:extLst>
              </p:cNvPr>
              <p:cNvSpPr/>
              <p:nvPr/>
            </p:nvSpPr>
            <p:spPr>
              <a:xfrm flipH="1">
                <a:off x="7297125" y="3673561"/>
                <a:ext cx="319612" cy="116222"/>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293" name="Oval 1">
                <a:extLst>
                  <a:ext uri="{FF2B5EF4-FFF2-40B4-BE49-F238E27FC236}">
                    <a16:creationId xmlns:a16="http://schemas.microsoft.com/office/drawing/2014/main" id="{F0572D45-0CBF-4620-811C-82760878A08B}"/>
                  </a:ext>
                </a:extLst>
              </p:cNvPr>
              <p:cNvSpPr/>
              <p:nvPr/>
            </p:nvSpPr>
            <p:spPr>
              <a:xfrm flipH="1">
                <a:off x="7268070" y="3573021"/>
                <a:ext cx="377724" cy="72648"/>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294" name="Oval 1">
                <a:extLst>
                  <a:ext uri="{FF2B5EF4-FFF2-40B4-BE49-F238E27FC236}">
                    <a16:creationId xmlns:a16="http://schemas.microsoft.com/office/drawing/2014/main" id="{BC8734DF-D801-48FC-B550-FDDA55286F3E}"/>
                  </a:ext>
                </a:extLst>
              </p:cNvPr>
              <p:cNvSpPr/>
              <p:nvPr/>
            </p:nvSpPr>
            <p:spPr>
              <a:xfrm flipH="1">
                <a:off x="7239014" y="3371941"/>
                <a:ext cx="435836" cy="72647"/>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295" name="Oval 1">
                <a:extLst>
                  <a:ext uri="{FF2B5EF4-FFF2-40B4-BE49-F238E27FC236}">
                    <a16:creationId xmlns:a16="http://schemas.microsoft.com/office/drawing/2014/main" id="{0A10FFF8-B5F0-44A1-8427-2EA5886A4AB1}"/>
                  </a:ext>
                </a:extLst>
              </p:cNvPr>
              <p:cNvSpPr/>
              <p:nvPr/>
            </p:nvSpPr>
            <p:spPr>
              <a:xfrm flipH="1">
                <a:off x="6804248" y="2144238"/>
                <a:ext cx="1305367" cy="580151"/>
              </a:xfrm>
              <a:custGeom>
                <a:avLst/>
                <a:gdLst/>
                <a:ahLst/>
                <a:cxnLst/>
                <a:rect l="l" t="t" r="r" b="b"/>
                <a:pathLst>
                  <a:path w="2952328" h="1312117">
                    <a:moveTo>
                      <a:pt x="0" y="1083508"/>
                    </a:moveTo>
                    <a:lnTo>
                      <a:pt x="0" y="1312117"/>
                    </a:lnTo>
                    <a:lnTo>
                      <a:pt x="326584" y="1266395"/>
                    </a:lnTo>
                    <a:lnTo>
                      <a:pt x="326584" y="1129230"/>
                    </a:lnTo>
                    <a:close/>
                    <a:moveTo>
                      <a:pt x="2952328" y="1083508"/>
                    </a:moveTo>
                    <a:lnTo>
                      <a:pt x="2625744" y="1129230"/>
                    </a:lnTo>
                    <a:lnTo>
                      <a:pt x="2625744" y="1266395"/>
                    </a:lnTo>
                    <a:lnTo>
                      <a:pt x="2952328" y="1312117"/>
                    </a:lnTo>
                    <a:close/>
                    <a:moveTo>
                      <a:pt x="602354" y="225997"/>
                    </a:moveTo>
                    <a:lnTo>
                      <a:pt x="427229" y="372943"/>
                    </a:lnTo>
                    <a:lnTo>
                      <a:pt x="672178" y="593732"/>
                    </a:lnTo>
                    <a:lnTo>
                      <a:pt x="777253" y="505564"/>
                    </a:lnTo>
                    <a:close/>
                    <a:moveTo>
                      <a:pt x="2333760" y="225997"/>
                    </a:moveTo>
                    <a:lnTo>
                      <a:pt x="2158860" y="505564"/>
                    </a:lnTo>
                    <a:lnTo>
                      <a:pt x="2263935" y="593732"/>
                    </a:lnTo>
                    <a:lnTo>
                      <a:pt x="2508884" y="372943"/>
                    </a:lnTo>
                    <a:close/>
                    <a:moveTo>
                      <a:pt x="1614138" y="0"/>
                    </a:moveTo>
                    <a:lnTo>
                      <a:pt x="1385529" y="0"/>
                    </a:lnTo>
                    <a:lnTo>
                      <a:pt x="1431251" y="326584"/>
                    </a:lnTo>
                    <a:lnTo>
                      <a:pt x="1568416" y="32658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296" name="Oval 1">
                <a:extLst>
                  <a:ext uri="{FF2B5EF4-FFF2-40B4-BE49-F238E27FC236}">
                    <a16:creationId xmlns:a16="http://schemas.microsoft.com/office/drawing/2014/main" id="{A58C4581-9180-40EC-B26C-B0D34C01E76D}"/>
                  </a:ext>
                </a:extLst>
              </p:cNvPr>
              <p:cNvSpPr/>
              <p:nvPr/>
            </p:nvSpPr>
            <p:spPr>
              <a:xfrm flipH="1">
                <a:off x="7023065" y="2349405"/>
                <a:ext cx="867734" cy="957278"/>
              </a:xfrm>
              <a:custGeom>
                <a:avLst/>
                <a:gdLst/>
                <a:ahLst/>
                <a:cxnLst/>
                <a:rect l="l" t="t" r="r" b="b"/>
                <a:pathLst>
                  <a:path w="1962541" h="2165060">
                    <a:moveTo>
                      <a:pt x="983432" y="198538"/>
                    </a:moveTo>
                    <a:cubicBezTo>
                      <a:pt x="1424692" y="199056"/>
                      <a:pt x="1782226" y="556942"/>
                      <a:pt x="1782226" y="998335"/>
                    </a:cubicBezTo>
                    <a:cubicBezTo>
                      <a:pt x="1782226" y="1297141"/>
                      <a:pt x="1568968" y="1592048"/>
                      <a:pt x="1401058" y="1726777"/>
                    </a:cubicBezTo>
                    <a:cubicBezTo>
                      <a:pt x="1324499" y="1815355"/>
                      <a:pt x="1330568" y="1817170"/>
                      <a:pt x="1299456" y="1930538"/>
                    </a:cubicBezTo>
                    <a:cubicBezTo>
                      <a:pt x="1287062" y="2010030"/>
                      <a:pt x="1312171" y="2017975"/>
                      <a:pt x="1240941" y="2022107"/>
                    </a:cubicBezTo>
                    <a:lnTo>
                      <a:pt x="1199256" y="2021773"/>
                    </a:lnTo>
                    <a:lnTo>
                      <a:pt x="1196081" y="2038665"/>
                    </a:lnTo>
                    <a:lnTo>
                      <a:pt x="738881" y="2038665"/>
                    </a:lnTo>
                    <a:lnTo>
                      <a:pt x="735747" y="2021994"/>
                    </a:lnTo>
                    <a:lnTo>
                      <a:pt x="721599" y="2022107"/>
                    </a:lnTo>
                    <a:cubicBezTo>
                      <a:pt x="650369" y="2017975"/>
                      <a:pt x="675479" y="2010030"/>
                      <a:pt x="663084" y="1930538"/>
                    </a:cubicBezTo>
                    <a:cubicBezTo>
                      <a:pt x="631973" y="1817170"/>
                      <a:pt x="638043" y="1815355"/>
                      <a:pt x="561482" y="1726777"/>
                    </a:cubicBezTo>
                    <a:cubicBezTo>
                      <a:pt x="393573" y="1592048"/>
                      <a:pt x="180314" y="1297141"/>
                      <a:pt x="180314" y="998335"/>
                    </a:cubicBezTo>
                    <a:cubicBezTo>
                      <a:pt x="180314" y="556942"/>
                      <a:pt x="537849" y="199056"/>
                      <a:pt x="979110" y="198538"/>
                    </a:cubicBezTo>
                    <a:lnTo>
                      <a:pt x="979110" y="198736"/>
                    </a:lnTo>
                    <a:lnTo>
                      <a:pt x="981272" y="198569"/>
                    </a:lnTo>
                    <a:lnTo>
                      <a:pt x="983432" y="198736"/>
                    </a:lnTo>
                    <a:close/>
                    <a:moveTo>
                      <a:pt x="983110" y="0"/>
                    </a:moveTo>
                    <a:lnTo>
                      <a:pt x="981272" y="142"/>
                    </a:lnTo>
                    <a:lnTo>
                      <a:pt x="979432" y="0"/>
                    </a:lnTo>
                    <a:cubicBezTo>
                      <a:pt x="438507" y="0"/>
                      <a:pt x="0" y="438506"/>
                      <a:pt x="0" y="979431"/>
                    </a:cubicBezTo>
                    <a:cubicBezTo>
                      <a:pt x="0" y="1345477"/>
                      <a:pt x="261357" y="1706742"/>
                      <a:pt x="466993" y="1871641"/>
                    </a:cubicBezTo>
                    <a:cubicBezTo>
                      <a:pt x="528256" y="1942221"/>
                      <a:pt x="501219" y="1979308"/>
                      <a:pt x="514383" y="2071318"/>
                    </a:cubicBezTo>
                    <a:cubicBezTo>
                      <a:pt x="548609" y="2142347"/>
                      <a:pt x="579223" y="2165060"/>
                      <a:pt x="639719" y="2165060"/>
                    </a:cubicBezTo>
                    <a:lnTo>
                      <a:pt x="981272" y="2163837"/>
                    </a:lnTo>
                    <a:lnTo>
                      <a:pt x="1322821" y="2165060"/>
                    </a:lnTo>
                    <a:cubicBezTo>
                      <a:pt x="1383319" y="2165060"/>
                      <a:pt x="1413932" y="2142347"/>
                      <a:pt x="1448157" y="2071318"/>
                    </a:cubicBezTo>
                    <a:cubicBezTo>
                      <a:pt x="1461321" y="1979308"/>
                      <a:pt x="1434285" y="1942221"/>
                      <a:pt x="1495548" y="1871641"/>
                    </a:cubicBezTo>
                    <a:cubicBezTo>
                      <a:pt x="1701183" y="1706742"/>
                      <a:pt x="1962541" y="1345477"/>
                      <a:pt x="1962541" y="979431"/>
                    </a:cubicBezTo>
                    <a:cubicBezTo>
                      <a:pt x="1962541" y="438506"/>
                      <a:pt x="1524034" y="0"/>
                      <a:pt x="98311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297" name="Oval 1">
                <a:extLst>
                  <a:ext uri="{FF2B5EF4-FFF2-40B4-BE49-F238E27FC236}">
                    <a16:creationId xmlns:a16="http://schemas.microsoft.com/office/drawing/2014/main" id="{5BF961FB-1999-4630-9214-98AC29FBF557}"/>
                  </a:ext>
                </a:extLst>
              </p:cNvPr>
              <p:cNvSpPr/>
              <p:nvPr/>
            </p:nvSpPr>
            <p:spPr>
              <a:xfrm>
                <a:off x="7295982" y="2781927"/>
                <a:ext cx="314505" cy="479278"/>
              </a:xfrm>
              <a:custGeom>
                <a:avLst/>
                <a:gdLst/>
                <a:ahLst/>
                <a:cxnLst/>
                <a:rect l="l" t="t" r="r" b="b"/>
                <a:pathLst>
                  <a:path w="652160" h="993834">
                    <a:moveTo>
                      <a:pt x="198701" y="0"/>
                    </a:moveTo>
                    <a:cubicBezTo>
                      <a:pt x="224613" y="0"/>
                      <a:pt x="248174" y="10856"/>
                      <a:pt x="265274" y="29005"/>
                    </a:cubicBezTo>
                    <a:cubicBezTo>
                      <a:pt x="282373" y="10856"/>
                      <a:pt x="305935" y="0"/>
                      <a:pt x="331846" y="0"/>
                    </a:cubicBezTo>
                    <a:cubicBezTo>
                      <a:pt x="357757" y="0"/>
                      <a:pt x="381319" y="10856"/>
                      <a:pt x="398419" y="29005"/>
                    </a:cubicBezTo>
                    <a:cubicBezTo>
                      <a:pt x="415518" y="10856"/>
                      <a:pt x="439080" y="0"/>
                      <a:pt x="464991" y="0"/>
                    </a:cubicBezTo>
                    <a:cubicBezTo>
                      <a:pt x="493781" y="0"/>
                      <a:pt x="519672" y="13403"/>
                      <a:pt x="536964" y="35278"/>
                    </a:cubicBezTo>
                    <a:cubicBezTo>
                      <a:pt x="547749" y="12292"/>
                      <a:pt x="572873" y="-1398"/>
                      <a:pt x="599292" y="2787"/>
                    </a:cubicBezTo>
                    <a:lnTo>
                      <a:pt x="601385" y="3119"/>
                    </a:lnTo>
                    <a:cubicBezTo>
                      <a:pt x="634213" y="8318"/>
                      <a:pt x="656609" y="39145"/>
                      <a:pt x="651411" y="71971"/>
                    </a:cubicBezTo>
                    <a:lnTo>
                      <a:pt x="505401" y="993834"/>
                    </a:lnTo>
                    <a:lnTo>
                      <a:pt x="381396" y="993834"/>
                    </a:lnTo>
                    <a:lnTo>
                      <a:pt x="507063" y="200404"/>
                    </a:lnTo>
                    <a:cubicBezTo>
                      <a:pt x="494607" y="207834"/>
                      <a:pt x="480204" y="211576"/>
                      <a:pt x="464991" y="211576"/>
                    </a:cubicBezTo>
                    <a:cubicBezTo>
                      <a:pt x="439080" y="211576"/>
                      <a:pt x="415518" y="200720"/>
                      <a:pt x="398419" y="182571"/>
                    </a:cubicBezTo>
                    <a:cubicBezTo>
                      <a:pt x="381319" y="200720"/>
                      <a:pt x="357757" y="211576"/>
                      <a:pt x="331846" y="211576"/>
                    </a:cubicBezTo>
                    <a:cubicBezTo>
                      <a:pt x="305935" y="211576"/>
                      <a:pt x="282373" y="200720"/>
                      <a:pt x="265274" y="182571"/>
                    </a:cubicBezTo>
                    <a:cubicBezTo>
                      <a:pt x="248174" y="200720"/>
                      <a:pt x="224613" y="211576"/>
                      <a:pt x="198701" y="211576"/>
                    </a:cubicBezTo>
                    <a:cubicBezTo>
                      <a:pt x="177469" y="211576"/>
                      <a:pt x="157813" y="204286"/>
                      <a:pt x="142909" y="190419"/>
                    </a:cubicBezTo>
                    <a:lnTo>
                      <a:pt x="270158" y="993834"/>
                    </a:lnTo>
                    <a:lnTo>
                      <a:pt x="146152" y="993834"/>
                    </a:lnTo>
                    <a:lnTo>
                      <a:pt x="750" y="75802"/>
                    </a:lnTo>
                    <a:cubicBezTo>
                      <a:pt x="-4449" y="42974"/>
                      <a:pt x="17947" y="12148"/>
                      <a:pt x="50775" y="6949"/>
                    </a:cubicBezTo>
                    <a:lnTo>
                      <a:pt x="52868" y="6617"/>
                    </a:lnTo>
                    <a:cubicBezTo>
                      <a:pt x="82704" y="1892"/>
                      <a:pt x="110887" y="19962"/>
                      <a:pt x="118608" y="48277"/>
                    </a:cubicBezTo>
                    <a:cubicBezTo>
                      <a:pt x="134584" y="18793"/>
                      <a:pt x="164609" y="0"/>
                      <a:pt x="19870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grpSp>
        <p:grpSp>
          <p:nvGrpSpPr>
            <p:cNvPr id="219" name="Group 218">
              <a:extLst>
                <a:ext uri="{FF2B5EF4-FFF2-40B4-BE49-F238E27FC236}">
                  <a16:creationId xmlns:a16="http://schemas.microsoft.com/office/drawing/2014/main" id="{54EFF5D8-F98F-4AB4-BA13-A444BCCB03E6}"/>
                </a:ext>
              </a:extLst>
            </p:cNvPr>
            <p:cNvGrpSpPr/>
            <p:nvPr userDrawn="1"/>
          </p:nvGrpSpPr>
          <p:grpSpPr>
            <a:xfrm>
              <a:off x="3534905" y="2934856"/>
              <a:ext cx="765126" cy="964518"/>
              <a:chOff x="6804248" y="2144238"/>
              <a:chExt cx="1305367" cy="1645545"/>
            </a:xfrm>
            <a:grpFill/>
          </p:grpSpPr>
          <p:sp>
            <p:nvSpPr>
              <p:cNvPr id="284" name="Oval 1">
                <a:extLst>
                  <a:ext uri="{FF2B5EF4-FFF2-40B4-BE49-F238E27FC236}">
                    <a16:creationId xmlns:a16="http://schemas.microsoft.com/office/drawing/2014/main" id="{913AFB7F-4025-49B9-B942-20BDAB94EC26}"/>
                  </a:ext>
                </a:extLst>
              </p:cNvPr>
              <p:cNvSpPr/>
              <p:nvPr/>
            </p:nvSpPr>
            <p:spPr>
              <a:xfrm flipH="1">
                <a:off x="7253541" y="3472481"/>
                <a:ext cx="406780" cy="72647"/>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285" name="Oval 1">
                <a:extLst>
                  <a:ext uri="{FF2B5EF4-FFF2-40B4-BE49-F238E27FC236}">
                    <a16:creationId xmlns:a16="http://schemas.microsoft.com/office/drawing/2014/main" id="{09644E16-CB75-447F-B889-2746ADF1DFD9}"/>
                  </a:ext>
                </a:extLst>
              </p:cNvPr>
              <p:cNvSpPr/>
              <p:nvPr/>
            </p:nvSpPr>
            <p:spPr>
              <a:xfrm flipH="1">
                <a:off x="7297125" y="3673561"/>
                <a:ext cx="319612" cy="116222"/>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286" name="Oval 1">
                <a:extLst>
                  <a:ext uri="{FF2B5EF4-FFF2-40B4-BE49-F238E27FC236}">
                    <a16:creationId xmlns:a16="http://schemas.microsoft.com/office/drawing/2014/main" id="{EF94728B-5534-4769-ACFE-ED268D2782F8}"/>
                  </a:ext>
                </a:extLst>
              </p:cNvPr>
              <p:cNvSpPr/>
              <p:nvPr/>
            </p:nvSpPr>
            <p:spPr>
              <a:xfrm flipH="1">
                <a:off x="7268070" y="3573021"/>
                <a:ext cx="377724" cy="72648"/>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287" name="Oval 1">
                <a:extLst>
                  <a:ext uri="{FF2B5EF4-FFF2-40B4-BE49-F238E27FC236}">
                    <a16:creationId xmlns:a16="http://schemas.microsoft.com/office/drawing/2014/main" id="{C2C4784D-711C-46BE-AAA0-096F006554EC}"/>
                  </a:ext>
                </a:extLst>
              </p:cNvPr>
              <p:cNvSpPr/>
              <p:nvPr/>
            </p:nvSpPr>
            <p:spPr>
              <a:xfrm flipH="1">
                <a:off x="7239014" y="3371941"/>
                <a:ext cx="435836" cy="72647"/>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288" name="Oval 1">
                <a:extLst>
                  <a:ext uri="{FF2B5EF4-FFF2-40B4-BE49-F238E27FC236}">
                    <a16:creationId xmlns:a16="http://schemas.microsoft.com/office/drawing/2014/main" id="{43A3D8F2-9D98-42F8-A48C-FD9140CD3156}"/>
                  </a:ext>
                </a:extLst>
              </p:cNvPr>
              <p:cNvSpPr/>
              <p:nvPr/>
            </p:nvSpPr>
            <p:spPr>
              <a:xfrm flipH="1">
                <a:off x="6804248" y="2144238"/>
                <a:ext cx="1305367" cy="580151"/>
              </a:xfrm>
              <a:custGeom>
                <a:avLst/>
                <a:gdLst/>
                <a:ahLst/>
                <a:cxnLst/>
                <a:rect l="l" t="t" r="r" b="b"/>
                <a:pathLst>
                  <a:path w="2952328" h="1312117">
                    <a:moveTo>
                      <a:pt x="0" y="1083508"/>
                    </a:moveTo>
                    <a:lnTo>
                      <a:pt x="0" y="1312117"/>
                    </a:lnTo>
                    <a:lnTo>
                      <a:pt x="326584" y="1266395"/>
                    </a:lnTo>
                    <a:lnTo>
                      <a:pt x="326584" y="1129230"/>
                    </a:lnTo>
                    <a:close/>
                    <a:moveTo>
                      <a:pt x="2952328" y="1083508"/>
                    </a:moveTo>
                    <a:lnTo>
                      <a:pt x="2625744" y="1129230"/>
                    </a:lnTo>
                    <a:lnTo>
                      <a:pt x="2625744" y="1266395"/>
                    </a:lnTo>
                    <a:lnTo>
                      <a:pt x="2952328" y="1312117"/>
                    </a:lnTo>
                    <a:close/>
                    <a:moveTo>
                      <a:pt x="602354" y="225997"/>
                    </a:moveTo>
                    <a:lnTo>
                      <a:pt x="427229" y="372943"/>
                    </a:lnTo>
                    <a:lnTo>
                      <a:pt x="672178" y="593732"/>
                    </a:lnTo>
                    <a:lnTo>
                      <a:pt x="777253" y="505564"/>
                    </a:lnTo>
                    <a:close/>
                    <a:moveTo>
                      <a:pt x="2333760" y="225997"/>
                    </a:moveTo>
                    <a:lnTo>
                      <a:pt x="2158860" y="505564"/>
                    </a:lnTo>
                    <a:lnTo>
                      <a:pt x="2263935" y="593732"/>
                    </a:lnTo>
                    <a:lnTo>
                      <a:pt x="2508884" y="372943"/>
                    </a:lnTo>
                    <a:close/>
                    <a:moveTo>
                      <a:pt x="1614138" y="0"/>
                    </a:moveTo>
                    <a:lnTo>
                      <a:pt x="1385529" y="0"/>
                    </a:lnTo>
                    <a:lnTo>
                      <a:pt x="1431251" y="326584"/>
                    </a:lnTo>
                    <a:lnTo>
                      <a:pt x="1568416" y="32658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289" name="Oval 1">
                <a:extLst>
                  <a:ext uri="{FF2B5EF4-FFF2-40B4-BE49-F238E27FC236}">
                    <a16:creationId xmlns:a16="http://schemas.microsoft.com/office/drawing/2014/main" id="{9BC0E833-E8E7-48B3-AD4B-38A24B55C363}"/>
                  </a:ext>
                </a:extLst>
              </p:cNvPr>
              <p:cNvSpPr/>
              <p:nvPr/>
            </p:nvSpPr>
            <p:spPr>
              <a:xfrm flipH="1">
                <a:off x="7023065" y="2349405"/>
                <a:ext cx="867734" cy="957278"/>
              </a:xfrm>
              <a:custGeom>
                <a:avLst/>
                <a:gdLst/>
                <a:ahLst/>
                <a:cxnLst/>
                <a:rect l="l" t="t" r="r" b="b"/>
                <a:pathLst>
                  <a:path w="1962541" h="2165060">
                    <a:moveTo>
                      <a:pt x="983432" y="198538"/>
                    </a:moveTo>
                    <a:cubicBezTo>
                      <a:pt x="1424692" y="199056"/>
                      <a:pt x="1782226" y="556942"/>
                      <a:pt x="1782226" y="998335"/>
                    </a:cubicBezTo>
                    <a:cubicBezTo>
                      <a:pt x="1782226" y="1297141"/>
                      <a:pt x="1568968" y="1592048"/>
                      <a:pt x="1401058" y="1726777"/>
                    </a:cubicBezTo>
                    <a:cubicBezTo>
                      <a:pt x="1324499" y="1815355"/>
                      <a:pt x="1330568" y="1817170"/>
                      <a:pt x="1299456" y="1930538"/>
                    </a:cubicBezTo>
                    <a:cubicBezTo>
                      <a:pt x="1287062" y="2010030"/>
                      <a:pt x="1312171" y="2017975"/>
                      <a:pt x="1240941" y="2022107"/>
                    </a:cubicBezTo>
                    <a:lnTo>
                      <a:pt x="1199256" y="2021773"/>
                    </a:lnTo>
                    <a:lnTo>
                      <a:pt x="1196081" y="2038665"/>
                    </a:lnTo>
                    <a:lnTo>
                      <a:pt x="738881" y="2038665"/>
                    </a:lnTo>
                    <a:lnTo>
                      <a:pt x="735747" y="2021994"/>
                    </a:lnTo>
                    <a:lnTo>
                      <a:pt x="721599" y="2022107"/>
                    </a:lnTo>
                    <a:cubicBezTo>
                      <a:pt x="650369" y="2017975"/>
                      <a:pt x="675479" y="2010030"/>
                      <a:pt x="663084" y="1930538"/>
                    </a:cubicBezTo>
                    <a:cubicBezTo>
                      <a:pt x="631973" y="1817170"/>
                      <a:pt x="638043" y="1815355"/>
                      <a:pt x="561482" y="1726777"/>
                    </a:cubicBezTo>
                    <a:cubicBezTo>
                      <a:pt x="393573" y="1592048"/>
                      <a:pt x="180314" y="1297141"/>
                      <a:pt x="180314" y="998335"/>
                    </a:cubicBezTo>
                    <a:cubicBezTo>
                      <a:pt x="180314" y="556942"/>
                      <a:pt x="537849" y="199056"/>
                      <a:pt x="979110" y="198538"/>
                    </a:cubicBezTo>
                    <a:lnTo>
                      <a:pt x="979110" y="198736"/>
                    </a:lnTo>
                    <a:lnTo>
                      <a:pt x="981272" y="198569"/>
                    </a:lnTo>
                    <a:lnTo>
                      <a:pt x="983432" y="198736"/>
                    </a:lnTo>
                    <a:close/>
                    <a:moveTo>
                      <a:pt x="983110" y="0"/>
                    </a:moveTo>
                    <a:lnTo>
                      <a:pt x="981272" y="142"/>
                    </a:lnTo>
                    <a:lnTo>
                      <a:pt x="979432" y="0"/>
                    </a:lnTo>
                    <a:cubicBezTo>
                      <a:pt x="438507" y="0"/>
                      <a:pt x="0" y="438506"/>
                      <a:pt x="0" y="979431"/>
                    </a:cubicBezTo>
                    <a:cubicBezTo>
                      <a:pt x="0" y="1345477"/>
                      <a:pt x="261357" y="1706742"/>
                      <a:pt x="466993" y="1871641"/>
                    </a:cubicBezTo>
                    <a:cubicBezTo>
                      <a:pt x="528256" y="1942221"/>
                      <a:pt x="501219" y="1979308"/>
                      <a:pt x="514383" y="2071318"/>
                    </a:cubicBezTo>
                    <a:cubicBezTo>
                      <a:pt x="548609" y="2142347"/>
                      <a:pt x="579223" y="2165060"/>
                      <a:pt x="639719" y="2165060"/>
                    </a:cubicBezTo>
                    <a:lnTo>
                      <a:pt x="981272" y="2163837"/>
                    </a:lnTo>
                    <a:lnTo>
                      <a:pt x="1322821" y="2165060"/>
                    </a:lnTo>
                    <a:cubicBezTo>
                      <a:pt x="1383319" y="2165060"/>
                      <a:pt x="1413932" y="2142347"/>
                      <a:pt x="1448157" y="2071318"/>
                    </a:cubicBezTo>
                    <a:cubicBezTo>
                      <a:pt x="1461321" y="1979308"/>
                      <a:pt x="1434285" y="1942221"/>
                      <a:pt x="1495548" y="1871641"/>
                    </a:cubicBezTo>
                    <a:cubicBezTo>
                      <a:pt x="1701183" y="1706742"/>
                      <a:pt x="1962541" y="1345477"/>
                      <a:pt x="1962541" y="979431"/>
                    </a:cubicBezTo>
                    <a:cubicBezTo>
                      <a:pt x="1962541" y="438506"/>
                      <a:pt x="1524034" y="0"/>
                      <a:pt x="98311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290" name="Oval 1">
                <a:extLst>
                  <a:ext uri="{FF2B5EF4-FFF2-40B4-BE49-F238E27FC236}">
                    <a16:creationId xmlns:a16="http://schemas.microsoft.com/office/drawing/2014/main" id="{F4A8DBD2-3E9F-41A8-8E40-8A61B0E9BD9B}"/>
                  </a:ext>
                </a:extLst>
              </p:cNvPr>
              <p:cNvSpPr/>
              <p:nvPr/>
            </p:nvSpPr>
            <p:spPr>
              <a:xfrm>
                <a:off x="7295982" y="2781927"/>
                <a:ext cx="314505" cy="479278"/>
              </a:xfrm>
              <a:custGeom>
                <a:avLst/>
                <a:gdLst/>
                <a:ahLst/>
                <a:cxnLst/>
                <a:rect l="l" t="t" r="r" b="b"/>
                <a:pathLst>
                  <a:path w="652160" h="993834">
                    <a:moveTo>
                      <a:pt x="198701" y="0"/>
                    </a:moveTo>
                    <a:cubicBezTo>
                      <a:pt x="224613" y="0"/>
                      <a:pt x="248174" y="10856"/>
                      <a:pt x="265274" y="29005"/>
                    </a:cubicBezTo>
                    <a:cubicBezTo>
                      <a:pt x="282373" y="10856"/>
                      <a:pt x="305935" y="0"/>
                      <a:pt x="331846" y="0"/>
                    </a:cubicBezTo>
                    <a:cubicBezTo>
                      <a:pt x="357757" y="0"/>
                      <a:pt x="381319" y="10856"/>
                      <a:pt x="398419" y="29005"/>
                    </a:cubicBezTo>
                    <a:cubicBezTo>
                      <a:pt x="415518" y="10856"/>
                      <a:pt x="439080" y="0"/>
                      <a:pt x="464991" y="0"/>
                    </a:cubicBezTo>
                    <a:cubicBezTo>
                      <a:pt x="493781" y="0"/>
                      <a:pt x="519672" y="13403"/>
                      <a:pt x="536964" y="35278"/>
                    </a:cubicBezTo>
                    <a:cubicBezTo>
                      <a:pt x="547749" y="12292"/>
                      <a:pt x="572873" y="-1398"/>
                      <a:pt x="599292" y="2787"/>
                    </a:cubicBezTo>
                    <a:lnTo>
                      <a:pt x="601385" y="3119"/>
                    </a:lnTo>
                    <a:cubicBezTo>
                      <a:pt x="634213" y="8318"/>
                      <a:pt x="656609" y="39145"/>
                      <a:pt x="651411" y="71971"/>
                    </a:cubicBezTo>
                    <a:lnTo>
                      <a:pt x="505401" y="993834"/>
                    </a:lnTo>
                    <a:lnTo>
                      <a:pt x="381396" y="993834"/>
                    </a:lnTo>
                    <a:lnTo>
                      <a:pt x="507063" y="200404"/>
                    </a:lnTo>
                    <a:cubicBezTo>
                      <a:pt x="494607" y="207834"/>
                      <a:pt x="480204" y="211576"/>
                      <a:pt x="464991" y="211576"/>
                    </a:cubicBezTo>
                    <a:cubicBezTo>
                      <a:pt x="439080" y="211576"/>
                      <a:pt x="415518" y="200720"/>
                      <a:pt x="398419" y="182571"/>
                    </a:cubicBezTo>
                    <a:cubicBezTo>
                      <a:pt x="381319" y="200720"/>
                      <a:pt x="357757" y="211576"/>
                      <a:pt x="331846" y="211576"/>
                    </a:cubicBezTo>
                    <a:cubicBezTo>
                      <a:pt x="305935" y="211576"/>
                      <a:pt x="282373" y="200720"/>
                      <a:pt x="265274" y="182571"/>
                    </a:cubicBezTo>
                    <a:cubicBezTo>
                      <a:pt x="248174" y="200720"/>
                      <a:pt x="224613" y="211576"/>
                      <a:pt x="198701" y="211576"/>
                    </a:cubicBezTo>
                    <a:cubicBezTo>
                      <a:pt x="177469" y="211576"/>
                      <a:pt x="157813" y="204286"/>
                      <a:pt x="142909" y="190419"/>
                    </a:cubicBezTo>
                    <a:lnTo>
                      <a:pt x="270158" y="993834"/>
                    </a:lnTo>
                    <a:lnTo>
                      <a:pt x="146152" y="993834"/>
                    </a:lnTo>
                    <a:lnTo>
                      <a:pt x="750" y="75802"/>
                    </a:lnTo>
                    <a:cubicBezTo>
                      <a:pt x="-4449" y="42974"/>
                      <a:pt x="17947" y="12148"/>
                      <a:pt x="50775" y="6949"/>
                    </a:cubicBezTo>
                    <a:lnTo>
                      <a:pt x="52868" y="6617"/>
                    </a:lnTo>
                    <a:cubicBezTo>
                      <a:pt x="82704" y="1892"/>
                      <a:pt x="110887" y="19962"/>
                      <a:pt x="118608" y="48277"/>
                    </a:cubicBezTo>
                    <a:cubicBezTo>
                      <a:pt x="134584" y="18793"/>
                      <a:pt x="164609" y="0"/>
                      <a:pt x="19870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grpSp>
        <p:grpSp>
          <p:nvGrpSpPr>
            <p:cNvPr id="220" name="Group 219">
              <a:extLst>
                <a:ext uri="{FF2B5EF4-FFF2-40B4-BE49-F238E27FC236}">
                  <a16:creationId xmlns:a16="http://schemas.microsoft.com/office/drawing/2014/main" id="{CAB0B0FE-A1B6-4C1B-8E07-923F652E714C}"/>
                </a:ext>
              </a:extLst>
            </p:cNvPr>
            <p:cNvGrpSpPr/>
            <p:nvPr userDrawn="1"/>
          </p:nvGrpSpPr>
          <p:grpSpPr>
            <a:xfrm>
              <a:off x="4623860" y="2934856"/>
              <a:ext cx="765126" cy="964518"/>
              <a:chOff x="6804248" y="2144238"/>
              <a:chExt cx="1305367" cy="1645545"/>
            </a:xfrm>
            <a:grpFill/>
          </p:grpSpPr>
          <p:sp>
            <p:nvSpPr>
              <p:cNvPr id="277" name="Oval 1">
                <a:extLst>
                  <a:ext uri="{FF2B5EF4-FFF2-40B4-BE49-F238E27FC236}">
                    <a16:creationId xmlns:a16="http://schemas.microsoft.com/office/drawing/2014/main" id="{852EADE0-A1E7-4930-A500-6E308A68DAAA}"/>
                  </a:ext>
                </a:extLst>
              </p:cNvPr>
              <p:cNvSpPr/>
              <p:nvPr/>
            </p:nvSpPr>
            <p:spPr>
              <a:xfrm flipH="1">
                <a:off x="7253541" y="3472481"/>
                <a:ext cx="406780" cy="72647"/>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278" name="Oval 1">
                <a:extLst>
                  <a:ext uri="{FF2B5EF4-FFF2-40B4-BE49-F238E27FC236}">
                    <a16:creationId xmlns:a16="http://schemas.microsoft.com/office/drawing/2014/main" id="{60F591C3-4BA9-46F4-801F-A80330DE9754}"/>
                  </a:ext>
                </a:extLst>
              </p:cNvPr>
              <p:cNvSpPr/>
              <p:nvPr/>
            </p:nvSpPr>
            <p:spPr>
              <a:xfrm flipH="1">
                <a:off x="7297125" y="3673561"/>
                <a:ext cx="319612" cy="116222"/>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279" name="Oval 1">
                <a:extLst>
                  <a:ext uri="{FF2B5EF4-FFF2-40B4-BE49-F238E27FC236}">
                    <a16:creationId xmlns:a16="http://schemas.microsoft.com/office/drawing/2014/main" id="{B0852BFE-F43D-46D5-9A47-64F9BC8D0639}"/>
                  </a:ext>
                </a:extLst>
              </p:cNvPr>
              <p:cNvSpPr/>
              <p:nvPr/>
            </p:nvSpPr>
            <p:spPr>
              <a:xfrm flipH="1">
                <a:off x="7268070" y="3573021"/>
                <a:ext cx="377724" cy="72648"/>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280" name="Oval 1">
                <a:extLst>
                  <a:ext uri="{FF2B5EF4-FFF2-40B4-BE49-F238E27FC236}">
                    <a16:creationId xmlns:a16="http://schemas.microsoft.com/office/drawing/2014/main" id="{EB7EF357-4A21-4150-A19D-92169E4689FB}"/>
                  </a:ext>
                </a:extLst>
              </p:cNvPr>
              <p:cNvSpPr/>
              <p:nvPr/>
            </p:nvSpPr>
            <p:spPr>
              <a:xfrm flipH="1">
                <a:off x="7239014" y="3371941"/>
                <a:ext cx="435836" cy="72647"/>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281" name="Oval 1">
                <a:extLst>
                  <a:ext uri="{FF2B5EF4-FFF2-40B4-BE49-F238E27FC236}">
                    <a16:creationId xmlns:a16="http://schemas.microsoft.com/office/drawing/2014/main" id="{75E784B5-2A68-4856-B2BE-EBCC5A7C4234}"/>
                  </a:ext>
                </a:extLst>
              </p:cNvPr>
              <p:cNvSpPr/>
              <p:nvPr/>
            </p:nvSpPr>
            <p:spPr>
              <a:xfrm flipH="1">
                <a:off x="6804248" y="2144238"/>
                <a:ext cx="1305367" cy="580151"/>
              </a:xfrm>
              <a:custGeom>
                <a:avLst/>
                <a:gdLst/>
                <a:ahLst/>
                <a:cxnLst/>
                <a:rect l="l" t="t" r="r" b="b"/>
                <a:pathLst>
                  <a:path w="2952328" h="1312117">
                    <a:moveTo>
                      <a:pt x="0" y="1083508"/>
                    </a:moveTo>
                    <a:lnTo>
                      <a:pt x="0" y="1312117"/>
                    </a:lnTo>
                    <a:lnTo>
                      <a:pt x="326584" y="1266395"/>
                    </a:lnTo>
                    <a:lnTo>
                      <a:pt x="326584" y="1129230"/>
                    </a:lnTo>
                    <a:close/>
                    <a:moveTo>
                      <a:pt x="2952328" y="1083508"/>
                    </a:moveTo>
                    <a:lnTo>
                      <a:pt x="2625744" y="1129230"/>
                    </a:lnTo>
                    <a:lnTo>
                      <a:pt x="2625744" y="1266395"/>
                    </a:lnTo>
                    <a:lnTo>
                      <a:pt x="2952328" y="1312117"/>
                    </a:lnTo>
                    <a:close/>
                    <a:moveTo>
                      <a:pt x="602354" y="225997"/>
                    </a:moveTo>
                    <a:lnTo>
                      <a:pt x="427229" y="372943"/>
                    </a:lnTo>
                    <a:lnTo>
                      <a:pt x="672178" y="593732"/>
                    </a:lnTo>
                    <a:lnTo>
                      <a:pt x="777253" y="505564"/>
                    </a:lnTo>
                    <a:close/>
                    <a:moveTo>
                      <a:pt x="2333760" y="225997"/>
                    </a:moveTo>
                    <a:lnTo>
                      <a:pt x="2158860" y="505564"/>
                    </a:lnTo>
                    <a:lnTo>
                      <a:pt x="2263935" y="593732"/>
                    </a:lnTo>
                    <a:lnTo>
                      <a:pt x="2508884" y="372943"/>
                    </a:lnTo>
                    <a:close/>
                    <a:moveTo>
                      <a:pt x="1614138" y="0"/>
                    </a:moveTo>
                    <a:lnTo>
                      <a:pt x="1385529" y="0"/>
                    </a:lnTo>
                    <a:lnTo>
                      <a:pt x="1431251" y="326584"/>
                    </a:lnTo>
                    <a:lnTo>
                      <a:pt x="1568416" y="32658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282" name="Oval 1">
                <a:extLst>
                  <a:ext uri="{FF2B5EF4-FFF2-40B4-BE49-F238E27FC236}">
                    <a16:creationId xmlns:a16="http://schemas.microsoft.com/office/drawing/2014/main" id="{80611295-158E-4E22-BE55-D104D49B6AF6}"/>
                  </a:ext>
                </a:extLst>
              </p:cNvPr>
              <p:cNvSpPr/>
              <p:nvPr/>
            </p:nvSpPr>
            <p:spPr>
              <a:xfrm flipH="1">
                <a:off x="7023065" y="2349405"/>
                <a:ext cx="867734" cy="957278"/>
              </a:xfrm>
              <a:custGeom>
                <a:avLst/>
                <a:gdLst/>
                <a:ahLst/>
                <a:cxnLst/>
                <a:rect l="l" t="t" r="r" b="b"/>
                <a:pathLst>
                  <a:path w="1962541" h="2165060">
                    <a:moveTo>
                      <a:pt x="983432" y="198538"/>
                    </a:moveTo>
                    <a:cubicBezTo>
                      <a:pt x="1424692" y="199056"/>
                      <a:pt x="1782226" y="556942"/>
                      <a:pt x="1782226" y="998335"/>
                    </a:cubicBezTo>
                    <a:cubicBezTo>
                      <a:pt x="1782226" y="1297141"/>
                      <a:pt x="1568968" y="1592048"/>
                      <a:pt x="1401058" y="1726777"/>
                    </a:cubicBezTo>
                    <a:cubicBezTo>
                      <a:pt x="1324499" y="1815355"/>
                      <a:pt x="1330568" y="1817170"/>
                      <a:pt x="1299456" y="1930538"/>
                    </a:cubicBezTo>
                    <a:cubicBezTo>
                      <a:pt x="1287062" y="2010030"/>
                      <a:pt x="1312171" y="2017975"/>
                      <a:pt x="1240941" y="2022107"/>
                    </a:cubicBezTo>
                    <a:lnTo>
                      <a:pt x="1199256" y="2021773"/>
                    </a:lnTo>
                    <a:lnTo>
                      <a:pt x="1196081" y="2038665"/>
                    </a:lnTo>
                    <a:lnTo>
                      <a:pt x="738881" y="2038665"/>
                    </a:lnTo>
                    <a:lnTo>
                      <a:pt x="735747" y="2021994"/>
                    </a:lnTo>
                    <a:lnTo>
                      <a:pt x="721599" y="2022107"/>
                    </a:lnTo>
                    <a:cubicBezTo>
                      <a:pt x="650369" y="2017975"/>
                      <a:pt x="675479" y="2010030"/>
                      <a:pt x="663084" y="1930538"/>
                    </a:cubicBezTo>
                    <a:cubicBezTo>
                      <a:pt x="631973" y="1817170"/>
                      <a:pt x="638043" y="1815355"/>
                      <a:pt x="561482" y="1726777"/>
                    </a:cubicBezTo>
                    <a:cubicBezTo>
                      <a:pt x="393573" y="1592048"/>
                      <a:pt x="180314" y="1297141"/>
                      <a:pt x="180314" y="998335"/>
                    </a:cubicBezTo>
                    <a:cubicBezTo>
                      <a:pt x="180314" y="556942"/>
                      <a:pt x="537849" y="199056"/>
                      <a:pt x="979110" y="198538"/>
                    </a:cubicBezTo>
                    <a:lnTo>
                      <a:pt x="979110" y="198736"/>
                    </a:lnTo>
                    <a:lnTo>
                      <a:pt x="981272" y="198569"/>
                    </a:lnTo>
                    <a:lnTo>
                      <a:pt x="983432" y="198736"/>
                    </a:lnTo>
                    <a:close/>
                    <a:moveTo>
                      <a:pt x="983110" y="0"/>
                    </a:moveTo>
                    <a:lnTo>
                      <a:pt x="981272" y="142"/>
                    </a:lnTo>
                    <a:lnTo>
                      <a:pt x="979432" y="0"/>
                    </a:lnTo>
                    <a:cubicBezTo>
                      <a:pt x="438507" y="0"/>
                      <a:pt x="0" y="438506"/>
                      <a:pt x="0" y="979431"/>
                    </a:cubicBezTo>
                    <a:cubicBezTo>
                      <a:pt x="0" y="1345477"/>
                      <a:pt x="261357" y="1706742"/>
                      <a:pt x="466993" y="1871641"/>
                    </a:cubicBezTo>
                    <a:cubicBezTo>
                      <a:pt x="528256" y="1942221"/>
                      <a:pt x="501219" y="1979308"/>
                      <a:pt x="514383" y="2071318"/>
                    </a:cubicBezTo>
                    <a:cubicBezTo>
                      <a:pt x="548609" y="2142347"/>
                      <a:pt x="579223" y="2165060"/>
                      <a:pt x="639719" y="2165060"/>
                    </a:cubicBezTo>
                    <a:lnTo>
                      <a:pt x="981272" y="2163837"/>
                    </a:lnTo>
                    <a:lnTo>
                      <a:pt x="1322821" y="2165060"/>
                    </a:lnTo>
                    <a:cubicBezTo>
                      <a:pt x="1383319" y="2165060"/>
                      <a:pt x="1413932" y="2142347"/>
                      <a:pt x="1448157" y="2071318"/>
                    </a:cubicBezTo>
                    <a:cubicBezTo>
                      <a:pt x="1461321" y="1979308"/>
                      <a:pt x="1434285" y="1942221"/>
                      <a:pt x="1495548" y="1871641"/>
                    </a:cubicBezTo>
                    <a:cubicBezTo>
                      <a:pt x="1701183" y="1706742"/>
                      <a:pt x="1962541" y="1345477"/>
                      <a:pt x="1962541" y="979431"/>
                    </a:cubicBezTo>
                    <a:cubicBezTo>
                      <a:pt x="1962541" y="438506"/>
                      <a:pt x="1524034" y="0"/>
                      <a:pt x="98311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283" name="Oval 1">
                <a:extLst>
                  <a:ext uri="{FF2B5EF4-FFF2-40B4-BE49-F238E27FC236}">
                    <a16:creationId xmlns:a16="http://schemas.microsoft.com/office/drawing/2014/main" id="{B28833CF-AB6A-46F6-8548-896D19E8ACD9}"/>
                  </a:ext>
                </a:extLst>
              </p:cNvPr>
              <p:cNvSpPr/>
              <p:nvPr/>
            </p:nvSpPr>
            <p:spPr>
              <a:xfrm>
                <a:off x="7295982" y="2781927"/>
                <a:ext cx="314505" cy="479278"/>
              </a:xfrm>
              <a:custGeom>
                <a:avLst/>
                <a:gdLst/>
                <a:ahLst/>
                <a:cxnLst/>
                <a:rect l="l" t="t" r="r" b="b"/>
                <a:pathLst>
                  <a:path w="652160" h="993834">
                    <a:moveTo>
                      <a:pt x="198701" y="0"/>
                    </a:moveTo>
                    <a:cubicBezTo>
                      <a:pt x="224613" y="0"/>
                      <a:pt x="248174" y="10856"/>
                      <a:pt x="265274" y="29005"/>
                    </a:cubicBezTo>
                    <a:cubicBezTo>
                      <a:pt x="282373" y="10856"/>
                      <a:pt x="305935" y="0"/>
                      <a:pt x="331846" y="0"/>
                    </a:cubicBezTo>
                    <a:cubicBezTo>
                      <a:pt x="357757" y="0"/>
                      <a:pt x="381319" y="10856"/>
                      <a:pt x="398419" y="29005"/>
                    </a:cubicBezTo>
                    <a:cubicBezTo>
                      <a:pt x="415518" y="10856"/>
                      <a:pt x="439080" y="0"/>
                      <a:pt x="464991" y="0"/>
                    </a:cubicBezTo>
                    <a:cubicBezTo>
                      <a:pt x="493781" y="0"/>
                      <a:pt x="519672" y="13403"/>
                      <a:pt x="536964" y="35278"/>
                    </a:cubicBezTo>
                    <a:cubicBezTo>
                      <a:pt x="547749" y="12292"/>
                      <a:pt x="572873" y="-1398"/>
                      <a:pt x="599292" y="2787"/>
                    </a:cubicBezTo>
                    <a:lnTo>
                      <a:pt x="601385" y="3119"/>
                    </a:lnTo>
                    <a:cubicBezTo>
                      <a:pt x="634213" y="8318"/>
                      <a:pt x="656609" y="39145"/>
                      <a:pt x="651411" y="71971"/>
                    </a:cubicBezTo>
                    <a:lnTo>
                      <a:pt x="505401" y="993834"/>
                    </a:lnTo>
                    <a:lnTo>
                      <a:pt x="381396" y="993834"/>
                    </a:lnTo>
                    <a:lnTo>
                      <a:pt x="507063" y="200404"/>
                    </a:lnTo>
                    <a:cubicBezTo>
                      <a:pt x="494607" y="207834"/>
                      <a:pt x="480204" y="211576"/>
                      <a:pt x="464991" y="211576"/>
                    </a:cubicBezTo>
                    <a:cubicBezTo>
                      <a:pt x="439080" y="211576"/>
                      <a:pt x="415518" y="200720"/>
                      <a:pt x="398419" y="182571"/>
                    </a:cubicBezTo>
                    <a:cubicBezTo>
                      <a:pt x="381319" y="200720"/>
                      <a:pt x="357757" y="211576"/>
                      <a:pt x="331846" y="211576"/>
                    </a:cubicBezTo>
                    <a:cubicBezTo>
                      <a:pt x="305935" y="211576"/>
                      <a:pt x="282373" y="200720"/>
                      <a:pt x="265274" y="182571"/>
                    </a:cubicBezTo>
                    <a:cubicBezTo>
                      <a:pt x="248174" y="200720"/>
                      <a:pt x="224613" y="211576"/>
                      <a:pt x="198701" y="211576"/>
                    </a:cubicBezTo>
                    <a:cubicBezTo>
                      <a:pt x="177469" y="211576"/>
                      <a:pt x="157813" y="204286"/>
                      <a:pt x="142909" y="190419"/>
                    </a:cubicBezTo>
                    <a:lnTo>
                      <a:pt x="270158" y="993834"/>
                    </a:lnTo>
                    <a:lnTo>
                      <a:pt x="146152" y="993834"/>
                    </a:lnTo>
                    <a:lnTo>
                      <a:pt x="750" y="75802"/>
                    </a:lnTo>
                    <a:cubicBezTo>
                      <a:pt x="-4449" y="42974"/>
                      <a:pt x="17947" y="12148"/>
                      <a:pt x="50775" y="6949"/>
                    </a:cubicBezTo>
                    <a:lnTo>
                      <a:pt x="52868" y="6617"/>
                    </a:lnTo>
                    <a:cubicBezTo>
                      <a:pt x="82704" y="1892"/>
                      <a:pt x="110887" y="19962"/>
                      <a:pt x="118608" y="48277"/>
                    </a:cubicBezTo>
                    <a:cubicBezTo>
                      <a:pt x="134584" y="18793"/>
                      <a:pt x="164609" y="0"/>
                      <a:pt x="19870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grpSp>
        <p:grpSp>
          <p:nvGrpSpPr>
            <p:cNvPr id="221" name="Group 220">
              <a:extLst>
                <a:ext uri="{FF2B5EF4-FFF2-40B4-BE49-F238E27FC236}">
                  <a16:creationId xmlns:a16="http://schemas.microsoft.com/office/drawing/2014/main" id="{365FDD51-433B-4C7F-9073-5F658D70C3D6}"/>
                </a:ext>
              </a:extLst>
            </p:cNvPr>
            <p:cNvGrpSpPr/>
            <p:nvPr userDrawn="1"/>
          </p:nvGrpSpPr>
          <p:grpSpPr>
            <a:xfrm>
              <a:off x="5712815" y="2934856"/>
              <a:ext cx="765126" cy="964518"/>
              <a:chOff x="6804248" y="2144238"/>
              <a:chExt cx="1305367" cy="1645545"/>
            </a:xfrm>
            <a:grpFill/>
          </p:grpSpPr>
          <p:sp>
            <p:nvSpPr>
              <p:cNvPr id="270" name="Oval 1">
                <a:extLst>
                  <a:ext uri="{FF2B5EF4-FFF2-40B4-BE49-F238E27FC236}">
                    <a16:creationId xmlns:a16="http://schemas.microsoft.com/office/drawing/2014/main" id="{098CA79B-6D49-4D05-A9EF-EAF8DDB32BA1}"/>
                  </a:ext>
                </a:extLst>
              </p:cNvPr>
              <p:cNvSpPr/>
              <p:nvPr/>
            </p:nvSpPr>
            <p:spPr>
              <a:xfrm flipH="1">
                <a:off x="7253541" y="3472481"/>
                <a:ext cx="406780" cy="72647"/>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271" name="Oval 1">
                <a:extLst>
                  <a:ext uri="{FF2B5EF4-FFF2-40B4-BE49-F238E27FC236}">
                    <a16:creationId xmlns:a16="http://schemas.microsoft.com/office/drawing/2014/main" id="{A5DD9E77-D8D9-44EF-8AD2-75C47BFB8DFD}"/>
                  </a:ext>
                </a:extLst>
              </p:cNvPr>
              <p:cNvSpPr/>
              <p:nvPr/>
            </p:nvSpPr>
            <p:spPr>
              <a:xfrm flipH="1">
                <a:off x="7297125" y="3673561"/>
                <a:ext cx="319612" cy="116222"/>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272" name="Oval 1">
                <a:extLst>
                  <a:ext uri="{FF2B5EF4-FFF2-40B4-BE49-F238E27FC236}">
                    <a16:creationId xmlns:a16="http://schemas.microsoft.com/office/drawing/2014/main" id="{13D6887A-368C-4424-81DF-101B31FB3367}"/>
                  </a:ext>
                </a:extLst>
              </p:cNvPr>
              <p:cNvSpPr/>
              <p:nvPr/>
            </p:nvSpPr>
            <p:spPr>
              <a:xfrm flipH="1">
                <a:off x="7268070" y="3573021"/>
                <a:ext cx="377724" cy="72648"/>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273" name="Oval 1">
                <a:extLst>
                  <a:ext uri="{FF2B5EF4-FFF2-40B4-BE49-F238E27FC236}">
                    <a16:creationId xmlns:a16="http://schemas.microsoft.com/office/drawing/2014/main" id="{BAF39C98-72A2-4E5D-B97E-9CE6C33270C3}"/>
                  </a:ext>
                </a:extLst>
              </p:cNvPr>
              <p:cNvSpPr/>
              <p:nvPr/>
            </p:nvSpPr>
            <p:spPr>
              <a:xfrm flipH="1">
                <a:off x="7239014" y="3371941"/>
                <a:ext cx="435836" cy="72647"/>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274" name="Oval 1">
                <a:extLst>
                  <a:ext uri="{FF2B5EF4-FFF2-40B4-BE49-F238E27FC236}">
                    <a16:creationId xmlns:a16="http://schemas.microsoft.com/office/drawing/2014/main" id="{A242AB6E-7222-48F4-842B-4685B2465DD1}"/>
                  </a:ext>
                </a:extLst>
              </p:cNvPr>
              <p:cNvSpPr/>
              <p:nvPr/>
            </p:nvSpPr>
            <p:spPr>
              <a:xfrm flipH="1">
                <a:off x="6804248" y="2144238"/>
                <a:ext cx="1305367" cy="580151"/>
              </a:xfrm>
              <a:custGeom>
                <a:avLst/>
                <a:gdLst/>
                <a:ahLst/>
                <a:cxnLst/>
                <a:rect l="l" t="t" r="r" b="b"/>
                <a:pathLst>
                  <a:path w="2952328" h="1312117">
                    <a:moveTo>
                      <a:pt x="0" y="1083508"/>
                    </a:moveTo>
                    <a:lnTo>
                      <a:pt x="0" y="1312117"/>
                    </a:lnTo>
                    <a:lnTo>
                      <a:pt x="326584" y="1266395"/>
                    </a:lnTo>
                    <a:lnTo>
                      <a:pt x="326584" y="1129230"/>
                    </a:lnTo>
                    <a:close/>
                    <a:moveTo>
                      <a:pt x="2952328" y="1083508"/>
                    </a:moveTo>
                    <a:lnTo>
                      <a:pt x="2625744" y="1129230"/>
                    </a:lnTo>
                    <a:lnTo>
                      <a:pt x="2625744" y="1266395"/>
                    </a:lnTo>
                    <a:lnTo>
                      <a:pt x="2952328" y="1312117"/>
                    </a:lnTo>
                    <a:close/>
                    <a:moveTo>
                      <a:pt x="602354" y="225997"/>
                    </a:moveTo>
                    <a:lnTo>
                      <a:pt x="427229" y="372943"/>
                    </a:lnTo>
                    <a:lnTo>
                      <a:pt x="672178" y="593732"/>
                    </a:lnTo>
                    <a:lnTo>
                      <a:pt x="777253" y="505564"/>
                    </a:lnTo>
                    <a:close/>
                    <a:moveTo>
                      <a:pt x="2333760" y="225997"/>
                    </a:moveTo>
                    <a:lnTo>
                      <a:pt x="2158860" y="505564"/>
                    </a:lnTo>
                    <a:lnTo>
                      <a:pt x="2263935" y="593732"/>
                    </a:lnTo>
                    <a:lnTo>
                      <a:pt x="2508884" y="372943"/>
                    </a:lnTo>
                    <a:close/>
                    <a:moveTo>
                      <a:pt x="1614138" y="0"/>
                    </a:moveTo>
                    <a:lnTo>
                      <a:pt x="1385529" y="0"/>
                    </a:lnTo>
                    <a:lnTo>
                      <a:pt x="1431251" y="326584"/>
                    </a:lnTo>
                    <a:lnTo>
                      <a:pt x="1568416" y="32658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275" name="Oval 1">
                <a:extLst>
                  <a:ext uri="{FF2B5EF4-FFF2-40B4-BE49-F238E27FC236}">
                    <a16:creationId xmlns:a16="http://schemas.microsoft.com/office/drawing/2014/main" id="{593A8479-F86F-4649-A700-AC0723B65B48}"/>
                  </a:ext>
                </a:extLst>
              </p:cNvPr>
              <p:cNvSpPr/>
              <p:nvPr/>
            </p:nvSpPr>
            <p:spPr>
              <a:xfrm flipH="1">
                <a:off x="7023065" y="2349405"/>
                <a:ext cx="867734" cy="957278"/>
              </a:xfrm>
              <a:custGeom>
                <a:avLst/>
                <a:gdLst/>
                <a:ahLst/>
                <a:cxnLst/>
                <a:rect l="l" t="t" r="r" b="b"/>
                <a:pathLst>
                  <a:path w="1962541" h="2165060">
                    <a:moveTo>
                      <a:pt x="983432" y="198538"/>
                    </a:moveTo>
                    <a:cubicBezTo>
                      <a:pt x="1424692" y="199056"/>
                      <a:pt x="1782226" y="556942"/>
                      <a:pt x="1782226" y="998335"/>
                    </a:cubicBezTo>
                    <a:cubicBezTo>
                      <a:pt x="1782226" y="1297141"/>
                      <a:pt x="1568968" y="1592048"/>
                      <a:pt x="1401058" y="1726777"/>
                    </a:cubicBezTo>
                    <a:cubicBezTo>
                      <a:pt x="1324499" y="1815355"/>
                      <a:pt x="1330568" y="1817170"/>
                      <a:pt x="1299456" y="1930538"/>
                    </a:cubicBezTo>
                    <a:cubicBezTo>
                      <a:pt x="1287062" y="2010030"/>
                      <a:pt x="1312171" y="2017975"/>
                      <a:pt x="1240941" y="2022107"/>
                    </a:cubicBezTo>
                    <a:lnTo>
                      <a:pt x="1199256" y="2021773"/>
                    </a:lnTo>
                    <a:lnTo>
                      <a:pt x="1196081" y="2038665"/>
                    </a:lnTo>
                    <a:lnTo>
                      <a:pt x="738881" y="2038665"/>
                    </a:lnTo>
                    <a:lnTo>
                      <a:pt x="735747" y="2021994"/>
                    </a:lnTo>
                    <a:lnTo>
                      <a:pt x="721599" y="2022107"/>
                    </a:lnTo>
                    <a:cubicBezTo>
                      <a:pt x="650369" y="2017975"/>
                      <a:pt x="675479" y="2010030"/>
                      <a:pt x="663084" y="1930538"/>
                    </a:cubicBezTo>
                    <a:cubicBezTo>
                      <a:pt x="631973" y="1817170"/>
                      <a:pt x="638043" y="1815355"/>
                      <a:pt x="561482" y="1726777"/>
                    </a:cubicBezTo>
                    <a:cubicBezTo>
                      <a:pt x="393573" y="1592048"/>
                      <a:pt x="180314" y="1297141"/>
                      <a:pt x="180314" y="998335"/>
                    </a:cubicBezTo>
                    <a:cubicBezTo>
                      <a:pt x="180314" y="556942"/>
                      <a:pt x="537849" y="199056"/>
                      <a:pt x="979110" y="198538"/>
                    </a:cubicBezTo>
                    <a:lnTo>
                      <a:pt x="979110" y="198736"/>
                    </a:lnTo>
                    <a:lnTo>
                      <a:pt x="981272" y="198569"/>
                    </a:lnTo>
                    <a:lnTo>
                      <a:pt x="983432" y="198736"/>
                    </a:lnTo>
                    <a:close/>
                    <a:moveTo>
                      <a:pt x="983110" y="0"/>
                    </a:moveTo>
                    <a:lnTo>
                      <a:pt x="981272" y="142"/>
                    </a:lnTo>
                    <a:lnTo>
                      <a:pt x="979432" y="0"/>
                    </a:lnTo>
                    <a:cubicBezTo>
                      <a:pt x="438507" y="0"/>
                      <a:pt x="0" y="438506"/>
                      <a:pt x="0" y="979431"/>
                    </a:cubicBezTo>
                    <a:cubicBezTo>
                      <a:pt x="0" y="1345477"/>
                      <a:pt x="261357" y="1706742"/>
                      <a:pt x="466993" y="1871641"/>
                    </a:cubicBezTo>
                    <a:cubicBezTo>
                      <a:pt x="528256" y="1942221"/>
                      <a:pt x="501219" y="1979308"/>
                      <a:pt x="514383" y="2071318"/>
                    </a:cubicBezTo>
                    <a:cubicBezTo>
                      <a:pt x="548609" y="2142347"/>
                      <a:pt x="579223" y="2165060"/>
                      <a:pt x="639719" y="2165060"/>
                    </a:cubicBezTo>
                    <a:lnTo>
                      <a:pt x="981272" y="2163837"/>
                    </a:lnTo>
                    <a:lnTo>
                      <a:pt x="1322821" y="2165060"/>
                    </a:lnTo>
                    <a:cubicBezTo>
                      <a:pt x="1383319" y="2165060"/>
                      <a:pt x="1413932" y="2142347"/>
                      <a:pt x="1448157" y="2071318"/>
                    </a:cubicBezTo>
                    <a:cubicBezTo>
                      <a:pt x="1461321" y="1979308"/>
                      <a:pt x="1434285" y="1942221"/>
                      <a:pt x="1495548" y="1871641"/>
                    </a:cubicBezTo>
                    <a:cubicBezTo>
                      <a:pt x="1701183" y="1706742"/>
                      <a:pt x="1962541" y="1345477"/>
                      <a:pt x="1962541" y="979431"/>
                    </a:cubicBezTo>
                    <a:cubicBezTo>
                      <a:pt x="1962541" y="438506"/>
                      <a:pt x="1524034" y="0"/>
                      <a:pt x="98311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276" name="Oval 1">
                <a:extLst>
                  <a:ext uri="{FF2B5EF4-FFF2-40B4-BE49-F238E27FC236}">
                    <a16:creationId xmlns:a16="http://schemas.microsoft.com/office/drawing/2014/main" id="{4302FFE7-FD26-4E88-B4BD-3B377A648303}"/>
                  </a:ext>
                </a:extLst>
              </p:cNvPr>
              <p:cNvSpPr/>
              <p:nvPr/>
            </p:nvSpPr>
            <p:spPr>
              <a:xfrm>
                <a:off x="7295982" y="2781927"/>
                <a:ext cx="314505" cy="479278"/>
              </a:xfrm>
              <a:custGeom>
                <a:avLst/>
                <a:gdLst/>
                <a:ahLst/>
                <a:cxnLst/>
                <a:rect l="l" t="t" r="r" b="b"/>
                <a:pathLst>
                  <a:path w="652160" h="993834">
                    <a:moveTo>
                      <a:pt x="198701" y="0"/>
                    </a:moveTo>
                    <a:cubicBezTo>
                      <a:pt x="224613" y="0"/>
                      <a:pt x="248174" y="10856"/>
                      <a:pt x="265274" y="29005"/>
                    </a:cubicBezTo>
                    <a:cubicBezTo>
                      <a:pt x="282373" y="10856"/>
                      <a:pt x="305935" y="0"/>
                      <a:pt x="331846" y="0"/>
                    </a:cubicBezTo>
                    <a:cubicBezTo>
                      <a:pt x="357757" y="0"/>
                      <a:pt x="381319" y="10856"/>
                      <a:pt x="398419" y="29005"/>
                    </a:cubicBezTo>
                    <a:cubicBezTo>
                      <a:pt x="415518" y="10856"/>
                      <a:pt x="439080" y="0"/>
                      <a:pt x="464991" y="0"/>
                    </a:cubicBezTo>
                    <a:cubicBezTo>
                      <a:pt x="493781" y="0"/>
                      <a:pt x="519672" y="13403"/>
                      <a:pt x="536964" y="35278"/>
                    </a:cubicBezTo>
                    <a:cubicBezTo>
                      <a:pt x="547749" y="12292"/>
                      <a:pt x="572873" y="-1398"/>
                      <a:pt x="599292" y="2787"/>
                    </a:cubicBezTo>
                    <a:lnTo>
                      <a:pt x="601385" y="3119"/>
                    </a:lnTo>
                    <a:cubicBezTo>
                      <a:pt x="634213" y="8318"/>
                      <a:pt x="656609" y="39145"/>
                      <a:pt x="651411" y="71971"/>
                    </a:cubicBezTo>
                    <a:lnTo>
                      <a:pt x="505401" y="993834"/>
                    </a:lnTo>
                    <a:lnTo>
                      <a:pt x="381396" y="993834"/>
                    </a:lnTo>
                    <a:lnTo>
                      <a:pt x="507063" y="200404"/>
                    </a:lnTo>
                    <a:cubicBezTo>
                      <a:pt x="494607" y="207834"/>
                      <a:pt x="480204" y="211576"/>
                      <a:pt x="464991" y="211576"/>
                    </a:cubicBezTo>
                    <a:cubicBezTo>
                      <a:pt x="439080" y="211576"/>
                      <a:pt x="415518" y="200720"/>
                      <a:pt x="398419" y="182571"/>
                    </a:cubicBezTo>
                    <a:cubicBezTo>
                      <a:pt x="381319" y="200720"/>
                      <a:pt x="357757" y="211576"/>
                      <a:pt x="331846" y="211576"/>
                    </a:cubicBezTo>
                    <a:cubicBezTo>
                      <a:pt x="305935" y="211576"/>
                      <a:pt x="282373" y="200720"/>
                      <a:pt x="265274" y="182571"/>
                    </a:cubicBezTo>
                    <a:cubicBezTo>
                      <a:pt x="248174" y="200720"/>
                      <a:pt x="224613" y="211576"/>
                      <a:pt x="198701" y="211576"/>
                    </a:cubicBezTo>
                    <a:cubicBezTo>
                      <a:pt x="177469" y="211576"/>
                      <a:pt x="157813" y="204286"/>
                      <a:pt x="142909" y="190419"/>
                    </a:cubicBezTo>
                    <a:lnTo>
                      <a:pt x="270158" y="993834"/>
                    </a:lnTo>
                    <a:lnTo>
                      <a:pt x="146152" y="993834"/>
                    </a:lnTo>
                    <a:lnTo>
                      <a:pt x="750" y="75802"/>
                    </a:lnTo>
                    <a:cubicBezTo>
                      <a:pt x="-4449" y="42974"/>
                      <a:pt x="17947" y="12148"/>
                      <a:pt x="50775" y="6949"/>
                    </a:cubicBezTo>
                    <a:lnTo>
                      <a:pt x="52868" y="6617"/>
                    </a:lnTo>
                    <a:cubicBezTo>
                      <a:pt x="82704" y="1892"/>
                      <a:pt x="110887" y="19962"/>
                      <a:pt x="118608" y="48277"/>
                    </a:cubicBezTo>
                    <a:cubicBezTo>
                      <a:pt x="134584" y="18793"/>
                      <a:pt x="164609" y="0"/>
                      <a:pt x="19870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grpSp>
        <p:grpSp>
          <p:nvGrpSpPr>
            <p:cNvPr id="222" name="Group 221">
              <a:extLst>
                <a:ext uri="{FF2B5EF4-FFF2-40B4-BE49-F238E27FC236}">
                  <a16:creationId xmlns:a16="http://schemas.microsoft.com/office/drawing/2014/main" id="{8D81A92C-8542-4CE7-85A3-CCD2078283CA}"/>
                </a:ext>
              </a:extLst>
            </p:cNvPr>
            <p:cNvGrpSpPr/>
            <p:nvPr userDrawn="1"/>
          </p:nvGrpSpPr>
          <p:grpSpPr>
            <a:xfrm>
              <a:off x="6801770" y="2934856"/>
              <a:ext cx="765126" cy="964518"/>
              <a:chOff x="6804248" y="2144238"/>
              <a:chExt cx="1305367" cy="1645545"/>
            </a:xfrm>
            <a:grpFill/>
          </p:grpSpPr>
          <p:sp>
            <p:nvSpPr>
              <p:cNvPr id="263" name="Oval 1">
                <a:extLst>
                  <a:ext uri="{FF2B5EF4-FFF2-40B4-BE49-F238E27FC236}">
                    <a16:creationId xmlns:a16="http://schemas.microsoft.com/office/drawing/2014/main" id="{F7EE7604-5EB8-4C21-BBDC-253B258A30AF}"/>
                  </a:ext>
                </a:extLst>
              </p:cNvPr>
              <p:cNvSpPr/>
              <p:nvPr/>
            </p:nvSpPr>
            <p:spPr>
              <a:xfrm flipH="1">
                <a:off x="7253541" y="3472481"/>
                <a:ext cx="406780" cy="72647"/>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264" name="Oval 1">
                <a:extLst>
                  <a:ext uri="{FF2B5EF4-FFF2-40B4-BE49-F238E27FC236}">
                    <a16:creationId xmlns:a16="http://schemas.microsoft.com/office/drawing/2014/main" id="{61C7B262-818D-4997-93BB-E67A6E27A8A2}"/>
                  </a:ext>
                </a:extLst>
              </p:cNvPr>
              <p:cNvSpPr/>
              <p:nvPr/>
            </p:nvSpPr>
            <p:spPr>
              <a:xfrm flipH="1">
                <a:off x="7297125" y="3673561"/>
                <a:ext cx="319612" cy="116222"/>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265" name="Oval 1">
                <a:extLst>
                  <a:ext uri="{FF2B5EF4-FFF2-40B4-BE49-F238E27FC236}">
                    <a16:creationId xmlns:a16="http://schemas.microsoft.com/office/drawing/2014/main" id="{1FC0CF28-61E4-4BEE-A381-6E4961A6E793}"/>
                  </a:ext>
                </a:extLst>
              </p:cNvPr>
              <p:cNvSpPr/>
              <p:nvPr/>
            </p:nvSpPr>
            <p:spPr>
              <a:xfrm flipH="1">
                <a:off x="7268070" y="3573021"/>
                <a:ext cx="377724" cy="72648"/>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266" name="Oval 1">
                <a:extLst>
                  <a:ext uri="{FF2B5EF4-FFF2-40B4-BE49-F238E27FC236}">
                    <a16:creationId xmlns:a16="http://schemas.microsoft.com/office/drawing/2014/main" id="{374B04E3-AE9D-47E1-B2DD-D3AA6236AEB0}"/>
                  </a:ext>
                </a:extLst>
              </p:cNvPr>
              <p:cNvSpPr/>
              <p:nvPr/>
            </p:nvSpPr>
            <p:spPr>
              <a:xfrm flipH="1">
                <a:off x="7239014" y="3371941"/>
                <a:ext cx="435836" cy="72647"/>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267" name="Oval 1">
                <a:extLst>
                  <a:ext uri="{FF2B5EF4-FFF2-40B4-BE49-F238E27FC236}">
                    <a16:creationId xmlns:a16="http://schemas.microsoft.com/office/drawing/2014/main" id="{D73DCF28-5B98-4310-9E2A-E71CD2509F59}"/>
                  </a:ext>
                </a:extLst>
              </p:cNvPr>
              <p:cNvSpPr/>
              <p:nvPr/>
            </p:nvSpPr>
            <p:spPr>
              <a:xfrm flipH="1">
                <a:off x="6804248" y="2144238"/>
                <a:ext cx="1305367" cy="580151"/>
              </a:xfrm>
              <a:custGeom>
                <a:avLst/>
                <a:gdLst/>
                <a:ahLst/>
                <a:cxnLst/>
                <a:rect l="l" t="t" r="r" b="b"/>
                <a:pathLst>
                  <a:path w="2952328" h="1312117">
                    <a:moveTo>
                      <a:pt x="0" y="1083508"/>
                    </a:moveTo>
                    <a:lnTo>
                      <a:pt x="0" y="1312117"/>
                    </a:lnTo>
                    <a:lnTo>
                      <a:pt x="326584" y="1266395"/>
                    </a:lnTo>
                    <a:lnTo>
                      <a:pt x="326584" y="1129230"/>
                    </a:lnTo>
                    <a:close/>
                    <a:moveTo>
                      <a:pt x="2952328" y="1083508"/>
                    </a:moveTo>
                    <a:lnTo>
                      <a:pt x="2625744" y="1129230"/>
                    </a:lnTo>
                    <a:lnTo>
                      <a:pt x="2625744" y="1266395"/>
                    </a:lnTo>
                    <a:lnTo>
                      <a:pt x="2952328" y="1312117"/>
                    </a:lnTo>
                    <a:close/>
                    <a:moveTo>
                      <a:pt x="602354" y="225997"/>
                    </a:moveTo>
                    <a:lnTo>
                      <a:pt x="427229" y="372943"/>
                    </a:lnTo>
                    <a:lnTo>
                      <a:pt x="672178" y="593732"/>
                    </a:lnTo>
                    <a:lnTo>
                      <a:pt x="777253" y="505564"/>
                    </a:lnTo>
                    <a:close/>
                    <a:moveTo>
                      <a:pt x="2333760" y="225997"/>
                    </a:moveTo>
                    <a:lnTo>
                      <a:pt x="2158860" y="505564"/>
                    </a:lnTo>
                    <a:lnTo>
                      <a:pt x="2263935" y="593732"/>
                    </a:lnTo>
                    <a:lnTo>
                      <a:pt x="2508884" y="372943"/>
                    </a:lnTo>
                    <a:close/>
                    <a:moveTo>
                      <a:pt x="1614138" y="0"/>
                    </a:moveTo>
                    <a:lnTo>
                      <a:pt x="1385529" y="0"/>
                    </a:lnTo>
                    <a:lnTo>
                      <a:pt x="1431251" y="326584"/>
                    </a:lnTo>
                    <a:lnTo>
                      <a:pt x="1568416" y="32658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268" name="Oval 1">
                <a:extLst>
                  <a:ext uri="{FF2B5EF4-FFF2-40B4-BE49-F238E27FC236}">
                    <a16:creationId xmlns:a16="http://schemas.microsoft.com/office/drawing/2014/main" id="{D5E0A89D-01BD-43C4-AB6E-56DDC64296C8}"/>
                  </a:ext>
                </a:extLst>
              </p:cNvPr>
              <p:cNvSpPr/>
              <p:nvPr/>
            </p:nvSpPr>
            <p:spPr>
              <a:xfrm flipH="1">
                <a:off x="7023065" y="2349405"/>
                <a:ext cx="867734" cy="957278"/>
              </a:xfrm>
              <a:custGeom>
                <a:avLst/>
                <a:gdLst/>
                <a:ahLst/>
                <a:cxnLst/>
                <a:rect l="l" t="t" r="r" b="b"/>
                <a:pathLst>
                  <a:path w="1962541" h="2165060">
                    <a:moveTo>
                      <a:pt x="983432" y="198538"/>
                    </a:moveTo>
                    <a:cubicBezTo>
                      <a:pt x="1424692" y="199056"/>
                      <a:pt x="1782226" y="556942"/>
                      <a:pt x="1782226" y="998335"/>
                    </a:cubicBezTo>
                    <a:cubicBezTo>
                      <a:pt x="1782226" y="1297141"/>
                      <a:pt x="1568968" y="1592048"/>
                      <a:pt x="1401058" y="1726777"/>
                    </a:cubicBezTo>
                    <a:cubicBezTo>
                      <a:pt x="1324499" y="1815355"/>
                      <a:pt x="1330568" y="1817170"/>
                      <a:pt x="1299456" y="1930538"/>
                    </a:cubicBezTo>
                    <a:cubicBezTo>
                      <a:pt x="1287062" y="2010030"/>
                      <a:pt x="1312171" y="2017975"/>
                      <a:pt x="1240941" y="2022107"/>
                    </a:cubicBezTo>
                    <a:lnTo>
                      <a:pt x="1199256" y="2021773"/>
                    </a:lnTo>
                    <a:lnTo>
                      <a:pt x="1196081" y="2038665"/>
                    </a:lnTo>
                    <a:lnTo>
                      <a:pt x="738881" y="2038665"/>
                    </a:lnTo>
                    <a:lnTo>
                      <a:pt x="735747" y="2021994"/>
                    </a:lnTo>
                    <a:lnTo>
                      <a:pt x="721599" y="2022107"/>
                    </a:lnTo>
                    <a:cubicBezTo>
                      <a:pt x="650369" y="2017975"/>
                      <a:pt x="675479" y="2010030"/>
                      <a:pt x="663084" y="1930538"/>
                    </a:cubicBezTo>
                    <a:cubicBezTo>
                      <a:pt x="631973" y="1817170"/>
                      <a:pt x="638043" y="1815355"/>
                      <a:pt x="561482" y="1726777"/>
                    </a:cubicBezTo>
                    <a:cubicBezTo>
                      <a:pt x="393573" y="1592048"/>
                      <a:pt x="180314" y="1297141"/>
                      <a:pt x="180314" y="998335"/>
                    </a:cubicBezTo>
                    <a:cubicBezTo>
                      <a:pt x="180314" y="556942"/>
                      <a:pt x="537849" y="199056"/>
                      <a:pt x="979110" y="198538"/>
                    </a:cubicBezTo>
                    <a:lnTo>
                      <a:pt x="979110" y="198736"/>
                    </a:lnTo>
                    <a:lnTo>
                      <a:pt x="981272" y="198569"/>
                    </a:lnTo>
                    <a:lnTo>
                      <a:pt x="983432" y="198736"/>
                    </a:lnTo>
                    <a:close/>
                    <a:moveTo>
                      <a:pt x="983110" y="0"/>
                    </a:moveTo>
                    <a:lnTo>
                      <a:pt x="981272" y="142"/>
                    </a:lnTo>
                    <a:lnTo>
                      <a:pt x="979432" y="0"/>
                    </a:lnTo>
                    <a:cubicBezTo>
                      <a:pt x="438507" y="0"/>
                      <a:pt x="0" y="438506"/>
                      <a:pt x="0" y="979431"/>
                    </a:cubicBezTo>
                    <a:cubicBezTo>
                      <a:pt x="0" y="1345477"/>
                      <a:pt x="261357" y="1706742"/>
                      <a:pt x="466993" y="1871641"/>
                    </a:cubicBezTo>
                    <a:cubicBezTo>
                      <a:pt x="528256" y="1942221"/>
                      <a:pt x="501219" y="1979308"/>
                      <a:pt x="514383" y="2071318"/>
                    </a:cubicBezTo>
                    <a:cubicBezTo>
                      <a:pt x="548609" y="2142347"/>
                      <a:pt x="579223" y="2165060"/>
                      <a:pt x="639719" y="2165060"/>
                    </a:cubicBezTo>
                    <a:lnTo>
                      <a:pt x="981272" y="2163837"/>
                    </a:lnTo>
                    <a:lnTo>
                      <a:pt x="1322821" y="2165060"/>
                    </a:lnTo>
                    <a:cubicBezTo>
                      <a:pt x="1383319" y="2165060"/>
                      <a:pt x="1413932" y="2142347"/>
                      <a:pt x="1448157" y="2071318"/>
                    </a:cubicBezTo>
                    <a:cubicBezTo>
                      <a:pt x="1461321" y="1979308"/>
                      <a:pt x="1434285" y="1942221"/>
                      <a:pt x="1495548" y="1871641"/>
                    </a:cubicBezTo>
                    <a:cubicBezTo>
                      <a:pt x="1701183" y="1706742"/>
                      <a:pt x="1962541" y="1345477"/>
                      <a:pt x="1962541" y="979431"/>
                    </a:cubicBezTo>
                    <a:cubicBezTo>
                      <a:pt x="1962541" y="438506"/>
                      <a:pt x="1524034" y="0"/>
                      <a:pt x="98311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269" name="Oval 1">
                <a:extLst>
                  <a:ext uri="{FF2B5EF4-FFF2-40B4-BE49-F238E27FC236}">
                    <a16:creationId xmlns:a16="http://schemas.microsoft.com/office/drawing/2014/main" id="{72F7EE70-86DF-4298-94D3-5F5151B2C82C}"/>
                  </a:ext>
                </a:extLst>
              </p:cNvPr>
              <p:cNvSpPr/>
              <p:nvPr/>
            </p:nvSpPr>
            <p:spPr>
              <a:xfrm>
                <a:off x="7295982" y="2781927"/>
                <a:ext cx="314505" cy="479278"/>
              </a:xfrm>
              <a:custGeom>
                <a:avLst/>
                <a:gdLst/>
                <a:ahLst/>
                <a:cxnLst/>
                <a:rect l="l" t="t" r="r" b="b"/>
                <a:pathLst>
                  <a:path w="652160" h="993834">
                    <a:moveTo>
                      <a:pt x="198701" y="0"/>
                    </a:moveTo>
                    <a:cubicBezTo>
                      <a:pt x="224613" y="0"/>
                      <a:pt x="248174" y="10856"/>
                      <a:pt x="265274" y="29005"/>
                    </a:cubicBezTo>
                    <a:cubicBezTo>
                      <a:pt x="282373" y="10856"/>
                      <a:pt x="305935" y="0"/>
                      <a:pt x="331846" y="0"/>
                    </a:cubicBezTo>
                    <a:cubicBezTo>
                      <a:pt x="357757" y="0"/>
                      <a:pt x="381319" y="10856"/>
                      <a:pt x="398419" y="29005"/>
                    </a:cubicBezTo>
                    <a:cubicBezTo>
                      <a:pt x="415518" y="10856"/>
                      <a:pt x="439080" y="0"/>
                      <a:pt x="464991" y="0"/>
                    </a:cubicBezTo>
                    <a:cubicBezTo>
                      <a:pt x="493781" y="0"/>
                      <a:pt x="519672" y="13403"/>
                      <a:pt x="536964" y="35278"/>
                    </a:cubicBezTo>
                    <a:cubicBezTo>
                      <a:pt x="547749" y="12292"/>
                      <a:pt x="572873" y="-1398"/>
                      <a:pt x="599292" y="2787"/>
                    </a:cubicBezTo>
                    <a:lnTo>
                      <a:pt x="601385" y="3119"/>
                    </a:lnTo>
                    <a:cubicBezTo>
                      <a:pt x="634213" y="8318"/>
                      <a:pt x="656609" y="39145"/>
                      <a:pt x="651411" y="71971"/>
                    </a:cubicBezTo>
                    <a:lnTo>
                      <a:pt x="505401" y="993834"/>
                    </a:lnTo>
                    <a:lnTo>
                      <a:pt x="381396" y="993834"/>
                    </a:lnTo>
                    <a:lnTo>
                      <a:pt x="507063" y="200404"/>
                    </a:lnTo>
                    <a:cubicBezTo>
                      <a:pt x="494607" y="207834"/>
                      <a:pt x="480204" y="211576"/>
                      <a:pt x="464991" y="211576"/>
                    </a:cubicBezTo>
                    <a:cubicBezTo>
                      <a:pt x="439080" y="211576"/>
                      <a:pt x="415518" y="200720"/>
                      <a:pt x="398419" y="182571"/>
                    </a:cubicBezTo>
                    <a:cubicBezTo>
                      <a:pt x="381319" y="200720"/>
                      <a:pt x="357757" y="211576"/>
                      <a:pt x="331846" y="211576"/>
                    </a:cubicBezTo>
                    <a:cubicBezTo>
                      <a:pt x="305935" y="211576"/>
                      <a:pt x="282373" y="200720"/>
                      <a:pt x="265274" y="182571"/>
                    </a:cubicBezTo>
                    <a:cubicBezTo>
                      <a:pt x="248174" y="200720"/>
                      <a:pt x="224613" y="211576"/>
                      <a:pt x="198701" y="211576"/>
                    </a:cubicBezTo>
                    <a:cubicBezTo>
                      <a:pt x="177469" y="211576"/>
                      <a:pt x="157813" y="204286"/>
                      <a:pt x="142909" y="190419"/>
                    </a:cubicBezTo>
                    <a:lnTo>
                      <a:pt x="270158" y="993834"/>
                    </a:lnTo>
                    <a:lnTo>
                      <a:pt x="146152" y="993834"/>
                    </a:lnTo>
                    <a:lnTo>
                      <a:pt x="750" y="75802"/>
                    </a:lnTo>
                    <a:cubicBezTo>
                      <a:pt x="-4449" y="42974"/>
                      <a:pt x="17947" y="12148"/>
                      <a:pt x="50775" y="6949"/>
                    </a:cubicBezTo>
                    <a:lnTo>
                      <a:pt x="52868" y="6617"/>
                    </a:lnTo>
                    <a:cubicBezTo>
                      <a:pt x="82704" y="1892"/>
                      <a:pt x="110887" y="19962"/>
                      <a:pt x="118608" y="48277"/>
                    </a:cubicBezTo>
                    <a:cubicBezTo>
                      <a:pt x="134584" y="18793"/>
                      <a:pt x="164609" y="0"/>
                      <a:pt x="19870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grpSp>
        <p:grpSp>
          <p:nvGrpSpPr>
            <p:cNvPr id="223" name="Group 222">
              <a:extLst>
                <a:ext uri="{FF2B5EF4-FFF2-40B4-BE49-F238E27FC236}">
                  <a16:creationId xmlns:a16="http://schemas.microsoft.com/office/drawing/2014/main" id="{2021167B-C443-4F2A-8F9D-651A0539ED4B}"/>
                </a:ext>
              </a:extLst>
            </p:cNvPr>
            <p:cNvGrpSpPr/>
            <p:nvPr userDrawn="1"/>
          </p:nvGrpSpPr>
          <p:grpSpPr>
            <a:xfrm>
              <a:off x="7890725" y="2934856"/>
              <a:ext cx="765126" cy="964518"/>
              <a:chOff x="6804248" y="2144238"/>
              <a:chExt cx="1305367" cy="1645545"/>
            </a:xfrm>
            <a:grpFill/>
          </p:grpSpPr>
          <p:sp>
            <p:nvSpPr>
              <p:cNvPr id="256" name="Oval 1">
                <a:extLst>
                  <a:ext uri="{FF2B5EF4-FFF2-40B4-BE49-F238E27FC236}">
                    <a16:creationId xmlns:a16="http://schemas.microsoft.com/office/drawing/2014/main" id="{291AD89B-ECC0-4426-A068-1A31AC3B21EB}"/>
                  </a:ext>
                </a:extLst>
              </p:cNvPr>
              <p:cNvSpPr/>
              <p:nvPr/>
            </p:nvSpPr>
            <p:spPr>
              <a:xfrm flipH="1">
                <a:off x="7253541" y="3472481"/>
                <a:ext cx="406780" cy="72647"/>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257" name="Oval 1">
                <a:extLst>
                  <a:ext uri="{FF2B5EF4-FFF2-40B4-BE49-F238E27FC236}">
                    <a16:creationId xmlns:a16="http://schemas.microsoft.com/office/drawing/2014/main" id="{CB40BF81-EE23-4773-AB5E-D71857BBB5B6}"/>
                  </a:ext>
                </a:extLst>
              </p:cNvPr>
              <p:cNvSpPr/>
              <p:nvPr/>
            </p:nvSpPr>
            <p:spPr>
              <a:xfrm flipH="1">
                <a:off x="7297125" y="3673561"/>
                <a:ext cx="319612" cy="116222"/>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258" name="Oval 1">
                <a:extLst>
                  <a:ext uri="{FF2B5EF4-FFF2-40B4-BE49-F238E27FC236}">
                    <a16:creationId xmlns:a16="http://schemas.microsoft.com/office/drawing/2014/main" id="{8AB2F411-FA66-4AA6-8D6F-31CA40370594}"/>
                  </a:ext>
                </a:extLst>
              </p:cNvPr>
              <p:cNvSpPr/>
              <p:nvPr/>
            </p:nvSpPr>
            <p:spPr>
              <a:xfrm flipH="1">
                <a:off x="7268070" y="3573021"/>
                <a:ext cx="377724" cy="72648"/>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259" name="Oval 1">
                <a:extLst>
                  <a:ext uri="{FF2B5EF4-FFF2-40B4-BE49-F238E27FC236}">
                    <a16:creationId xmlns:a16="http://schemas.microsoft.com/office/drawing/2014/main" id="{2C0B7855-AC05-46C9-9B44-43E33BDF2836}"/>
                  </a:ext>
                </a:extLst>
              </p:cNvPr>
              <p:cNvSpPr/>
              <p:nvPr/>
            </p:nvSpPr>
            <p:spPr>
              <a:xfrm flipH="1">
                <a:off x="7239014" y="3371941"/>
                <a:ext cx="435836" cy="72647"/>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260" name="Oval 1">
                <a:extLst>
                  <a:ext uri="{FF2B5EF4-FFF2-40B4-BE49-F238E27FC236}">
                    <a16:creationId xmlns:a16="http://schemas.microsoft.com/office/drawing/2014/main" id="{B37209B3-E72C-4543-80F9-515385007B96}"/>
                  </a:ext>
                </a:extLst>
              </p:cNvPr>
              <p:cNvSpPr/>
              <p:nvPr/>
            </p:nvSpPr>
            <p:spPr>
              <a:xfrm flipH="1">
                <a:off x="6804248" y="2144238"/>
                <a:ext cx="1305367" cy="580151"/>
              </a:xfrm>
              <a:custGeom>
                <a:avLst/>
                <a:gdLst/>
                <a:ahLst/>
                <a:cxnLst/>
                <a:rect l="l" t="t" r="r" b="b"/>
                <a:pathLst>
                  <a:path w="2952328" h="1312117">
                    <a:moveTo>
                      <a:pt x="0" y="1083508"/>
                    </a:moveTo>
                    <a:lnTo>
                      <a:pt x="0" y="1312117"/>
                    </a:lnTo>
                    <a:lnTo>
                      <a:pt x="326584" y="1266395"/>
                    </a:lnTo>
                    <a:lnTo>
                      <a:pt x="326584" y="1129230"/>
                    </a:lnTo>
                    <a:close/>
                    <a:moveTo>
                      <a:pt x="2952328" y="1083508"/>
                    </a:moveTo>
                    <a:lnTo>
                      <a:pt x="2625744" y="1129230"/>
                    </a:lnTo>
                    <a:lnTo>
                      <a:pt x="2625744" y="1266395"/>
                    </a:lnTo>
                    <a:lnTo>
                      <a:pt x="2952328" y="1312117"/>
                    </a:lnTo>
                    <a:close/>
                    <a:moveTo>
                      <a:pt x="602354" y="225997"/>
                    </a:moveTo>
                    <a:lnTo>
                      <a:pt x="427229" y="372943"/>
                    </a:lnTo>
                    <a:lnTo>
                      <a:pt x="672178" y="593732"/>
                    </a:lnTo>
                    <a:lnTo>
                      <a:pt x="777253" y="505564"/>
                    </a:lnTo>
                    <a:close/>
                    <a:moveTo>
                      <a:pt x="2333760" y="225997"/>
                    </a:moveTo>
                    <a:lnTo>
                      <a:pt x="2158860" y="505564"/>
                    </a:lnTo>
                    <a:lnTo>
                      <a:pt x="2263935" y="593732"/>
                    </a:lnTo>
                    <a:lnTo>
                      <a:pt x="2508884" y="372943"/>
                    </a:lnTo>
                    <a:close/>
                    <a:moveTo>
                      <a:pt x="1614138" y="0"/>
                    </a:moveTo>
                    <a:lnTo>
                      <a:pt x="1385529" y="0"/>
                    </a:lnTo>
                    <a:lnTo>
                      <a:pt x="1431251" y="326584"/>
                    </a:lnTo>
                    <a:lnTo>
                      <a:pt x="1568416" y="32658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261" name="Oval 1">
                <a:extLst>
                  <a:ext uri="{FF2B5EF4-FFF2-40B4-BE49-F238E27FC236}">
                    <a16:creationId xmlns:a16="http://schemas.microsoft.com/office/drawing/2014/main" id="{31BD4AF5-95F0-42B3-B82F-B51DF4504FB4}"/>
                  </a:ext>
                </a:extLst>
              </p:cNvPr>
              <p:cNvSpPr/>
              <p:nvPr/>
            </p:nvSpPr>
            <p:spPr>
              <a:xfrm flipH="1">
                <a:off x="7023065" y="2349405"/>
                <a:ext cx="867734" cy="957278"/>
              </a:xfrm>
              <a:custGeom>
                <a:avLst/>
                <a:gdLst/>
                <a:ahLst/>
                <a:cxnLst/>
                <a:rect l="l" t="t" r="r" b="b"/>
                <a:pathLst>
                  <a:path w="1962541" h="2165060">
                    <a:moveTo>
                      <a:pt x="983432" y="198538"/>
                    </a:moveTo>
                    <a:cubicBezTo>
                      <a:pt x="1424692" y="199056"/>
                      <a:pt x="1782226" y="556942"/>
                      <a:pt x="1782226" y="998335"/>
                    </a:cubicBezTo>
                    <a:cubicBezTo>
                      <a:pt x="1782226" y="1297141"/>
                      <a:pt x="1568968" y="1592048"/>
                      <a:pt x="1401058" y="1726777"/>
                    </a:cubicBezTo>
                    <a:cubicBezTo>
                      <a:pt x="1324499" y="1815355"/>
                      <a:pt x="1330568" y="1817170"/>
                      <a:pt x="1299456" y="1930538"/>
                    </a:cubicBezTo>
                    <a:cubicBezTo>
                      <a:pt x="1287062" y="2010030"/>
                      <a:pt x="1312171" y="2017975"/>
                      <a:pt x="1240941" y="2022107"/>
                    </a:cubicBezTo>
                    <a:lnTo>
                      <a:pt x="1199256" y="2021773"/>
                    </a:lnTo>
                    <a:lnTo>
                      <a:pt x="1196081" y="2038665"/>
                    </a:lnTo>
                    <a:lnTo>
                      <a:pt x="738881" y="2038665"/>
                    </a:lnTo>
                    <a:lnTo>
                      <a:pt x="735747" y="2021994"/>
                    </a:lnTo>
                    <a:lnTo>
                      <a:pt x="721599" y="2022107"/>
                    </a:lnTo>
                    <a:cubicBezTo>
                      <a:pt x="650369" y="2017975"/>
                      <a:pt x="675479" y="2010030"/>
                      <a:pt x="663084" y="1930538"/>
                    </a:cubicBezTo>
                    <a:cubicBezTo>
                      <a:pt x="631973" y="1817170"/>
                      <a:pt x="638043" y="1815355"/>
                      <a:pt x="561482" y="1726777"/>
                    </a:cubicBezTo>
                    <a:cubicBezTo>
                      <a:pt x="393573" y="1592048"/>
                      <a:pt x="180314" y="1297141"/>
                      <a:pt x="180314" y="998335"/>
                    </a:cubicBezTo>
                    <a:cubicBezTo>
                      <a:pt x="180314" y="556942"/>
                      <a:pt x="537849" y="199056"/>
                      <a:pt x="979110" y="198538"/>
                    </a:cubicBezTo>
                    <a:lnTo>
                      <a:pt x="979110" y="198736"/>
                    </a:lnTo>
                    <a:lnTo>
                      <a:pt x="981272" y="198569"/>
                    </a:lnTo>
                    <a:lnTo>
                      <a:pt x="983432" y="198736"/>
                    </a:lnTo>
                    <a:close/>
                    <a:moveTo>
                      <a:pt x="983110" y="0"/>
                    </a:moveTo>
                    <a:lnTo>
                      <a:pt x="981272" y="142"/>
                    </a:lnTo>
                    <a:lnTo>
                      <a:pt x="979432" y="0"/>
                    </a:lnTo>
                    <a:cubicBezTo>
                      <a:pt x="438507" y="0"/>
                      <a:pt x="0" y="438506"/>
                      <a:pt x="0" y="979431"/>
                    </a:cubicBezTo>
                    <a:cubicBezTo>
                      <a:pt x="0" y="1345477"/>
                      <a:pt x="261357" y="1706742"/>
                      <a:pt x="466993" y="1871641"/>
                    </a:cubicBezTo>
                    <a:cubicBezTo>
                      <a:pt x="528256" y="1942221"/>
                      <a:pt x="501219" y="1979308"/>
                      <a:pt x="514383" y="2071318"/>
                    </a:cubicBezTo>
                    <a:cubicBezTo>
                      <a:pt x="548609" y="2142347"/>
                      <a:pt x="579223" y="2165060"/>
                      <a:pt x="639719" y="2165060"/>
                    </a:cubicBezTo>
                    <a:lnTo>
                      <a:pt x="981272" y="2163837"/>
                    </a:lnTo>
                    <a:lnTo>
                      <a:pt x="1322821" y="2165060"/>
                    </a:lnTo>
                    <a:cubicBezTo>
                      <a:pt x="1383319" y="2165060"/>
                      <a:pt x="1413932" y="2142347"/>
                      <a:pt x="1448157" y="2071318"/>
                    </a:cubicBezTo>
                    <a:cubicBezTo>
                      <a:pt x="1461321" y="1979308"/>
                      <a:pt x="1434285" y="1942221"/>
                      <a:pt x="1495548" y="1871641"/>
                    </a:cubicBezTo>
                    <a:cubicBezTo>
                      <a:pt x="1701183" y="1706742"/>
                      <a:pt x="1962541" y="1345477"/>
                      <a:pt x="1962541" y="979431"/>
                    </a:cubicBezTo>
                    <a:cubicBezTo>
                      <a:pt x="1962541" y="438506"/>
                      <a:pt x="1524034" y="0"/>
                      <a:pt x="98311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262" name="Oval 1">
                <a:extLst>
                  <a:ext uri="{FF2B5EF4-FFF2-40B4-BE49-F238E27FC236}">
                    <a16:creationId xmlns:a16="http://schemas.microsoft.com/office/drawing/2014/main" id="{CEBCF8F9-78EC-4C02-8FB8-C335B451FEB9}"/>
                  </a:ext>
                </a:extLst>
              </p:cNvPr>
              <p:cNvSpPr/>
              <p:nvPr/>
            </p:nvSpPr>
            <p:spPr>
              <a:xfrm>
                <a:off x="7295982" y="2781927"/>
                <a:ext cx="314505" cy="479278"/>
              </a:xfrm>
              <a:custGeom>
                <a:avLst/>
                <a:gdLst/>
                <a:ahLst/>
                <a:cxnLst/>
                <a:rect l="l" t="t" r="r" b="b"/>
                <a:pathLst>
                  <a:path w="652160" h="993834">
                    <a:moveTo>
                      <a:pt x="198701" y="0"/>
                    </a:moveTo>
                    <a:cubicBezTo>
                      <a:pt x="224613" y="0"/>
                      <a:pt x="248174" y="10856"/>
                      <a:pt x="265274" y="29005"/>
                    </a:cubicBezTo>
                    <a:cubicBezTo>
                      <a:pt x="282373" y="10856"/>
                      <a:pt x="305935" y="0"/>
                      <a:pt x="331846" y="0"/>
                    </a:cubicBezTo>
                    <a:cubicBezTo>
                      <a:pt x="357757" y="0"/>
                      <a:pt x="381319" y="10856"/>
                      <a:pt x="398419" y="29005"/>
                    </a:cubicBezTo>
                    <a:cubicBezTo>
                      <a:pt x="415518" y="10856"/>
                      <a:pt x="439080" y="0"/>
                      <a:pt x="464991" y="0"/>
                    </a:cubicBezTo>
                    <a:cubicBezTo>
                      <a:pt x="493781" y="0"/>
                      <a:pt x="519672" y="13403"/>
                      <a:pt x="536964" y="35278"/>
                    </a:cubicBezTo>
                    <a:cubicBezTo>
                      <a:pt x="547749" y="12292"/>
                      <a:pt x="572873" y="-1398"/>
                      <a:pt x="599292" y="2787"/>
                    </a:cubicBezTo>
                    <a:lnTo>
                      <a:pt x="601385" y="3119"/>
                    </a:lnTo>
                    <a:cubicBezTo>
                      <a:pt x="634213" y="8318"/>
                      <a:pt x="656609" y="39145"/>
                      <a:pt x="651411" y="71971"/>
                    </a:cubicBezTo>
                    <a:lnTo>
                      <a:pt x="505401" y="993834"/>
                    </a:lnTo>
                    <a:lnTo>
                      <a:pt x="381396" y="993834"/>
                    </a:lnTo>
                    <a:lnTo>
                      <a:pt x="507063" y="200404"/>
                    </a:lnTo>
                    <a:cubicBezTo>
                      <a:pt x="494607" y="207834"/>
                      <a:pt x="480204" y="211576"/>
                      <a:pt x="464991" y="211576"/>
                    </a:cubicBezTo>
                    <a:cubicBezTo>
                      <a:pt x="439080" y="211576"/>
                      <a:pt x="415518" y="200720"/>
                      <a:pt x="398419" y="182571"/>
                    </a:cubicBezTo>
                    <a:cubicBezTo>
                      <a:pt x="381319" y="200720"/>
                      <a:pt x="357757" y="211576"/>
                      <a:pt x="331846" y="211576"/>
                    </a:cubicBezTo>
                    <a:cubicBezTo>
                      <a:pt x="305935" y="211576"/>
                      <a:pt x="282373" y="200720"/>
                      <a:pt x="265274" y="182571"/>
                    </a:cubicBezTo>
                    <a:cubicBezTo>
                      <a:pt x="248174" y="200720"/>
                      <a:pt x="224613" y="211576"/>
                      <a:pt x="198701" y="211576"/>
                    </a:cubicBezTo>
                    <a:cubicBezTo>
                      <a:pt x="177469" y="211576"/>
                      <a:pt x="157813" y="204286"/>
                      <a:pt x="142909" y="190419"/>
                    </a:cubicBezTo>
                    <a:lnTo>
                      <a:pt x="270158" y="993834"/>
                    </a:lnTo>
                    <a:lnTo>
                      <a:pt x="146152" y="993834"/>
                    </a:lnTo>
                    <a:lnTo>
                      <a:pt x="750" y="75802"/>
                    </a:lnTo>
                    <a:cubicBezTo>
                      <a:pt x="-4449" y="42974"/>
                      <a:pt x="17947" y="12148"/>
                      <a:pt x="50775" y="6949"/>
                    </a:cubicBezTo>
                    <a:lnTo>
                      <a:pt x="52868" y="6617"/>
                    </a:lnTo>
                    <a:cubicBezTo>
                      <a:pt x="82704" y="1892"/>
                      <a:pt x="110887" y="19962"/>
                      <a:pt x="118608" y="48277"/>
                    </a:cubicBezTo>
                    <a:cubicBezTo>
                      <a:pt x="134584" y="18793"/>
                      <a:pt x="164609" y="0"/>
                      <a:pt x="19870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grpSp>
        <p:grpSp>
          <p:nvGrpSpPr>
            <p:cNvPr id="224" name="Group 223">
              <a:extLst>
                <a:ext uri="{FF2B5EF4-FFF2-40B4-BE49-F238E27FC236}">
                  <a16:creationId xmlns:a16="http://schemas.microsoft.com/office/drawing/2014/main" id="{133309A0-9776-4AE3-9B53-F2592EF5B021}"/>
                </a:ext>
              </a:extLst>
            </p:cNvPr>
            <p:cNvGrpSpPr/>
            <p:nvPr userDrawn="1"/>
          </p:nvGrpSpPr>
          <p:grpSpPr>
            <a:xfrm>
              <a:off x="8979680" y="2934856"/>
              <a:ext cx="765126" cy="964518"/>
              <a:chOff x="6804248" y="2144238"/>
              <a:chExt cx="1305367" cy="1645545"/>
            </a:xfrm>
            <a:grpFill/>
          </p:grpSpPr>
          <p:sp>
            <p:nvSpPr>
              <p:cNvPr id="249" name="Oval 1">
                <a:extLst>
                  <a:ext uri="{FF2B5EF4-FFF2-40B4-BE49-F238E27FC236}">
                    <a16:creationId xmlns:a16="http://schemas.microsoft.com/office/drawing/2014/main" id="{65F74877-E088-40C2-9359-99BF21EFC5F5}"/>
                  </a:ext>
                </a:extLst>
              </p:cNvPr>
              <p:cNvSpPr/>
              <p:nvPr/>
            </p:nvSpPr>
            <p:spPr>
              <a:xfrm flipH="1">
                <a:off x="7253541" y="3472481"/>
                <a:ext cx="406780" cy="72647"/>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250" name="Oval 1">
                <a:extLst>
                  <a:ext uri="{FF2B5EF4-FFF2-40B4-BE49-F238E27FC236}">
                    <a16:creationId xmlns:a16="http://schemas.microsoft.com/office/drawing/2014/main" id="{8D331C2F-DD21-45C5-ADF8-B3D2BAF327EB}"/>
                  </a:ext>
                </a:extLst>
              </p:cNvPr>
              <p:cNvSpPr/>
              <p:nvPr/>
            </p:nvSpPr>
            <p:spPr>
              <a:xfrm flipH="1">
                <a:off x="7297125" y="3673561"/>
                <a:ext cx="319612" cy="116222"/>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251" name="Oval 1">
                <a:extLst>
                  <a:ext uri="{FF2B5EF4-FFF2-40B4-BE49-F238E27FC236}">
                    <a16:creationId xmlns:a16="http://schemas.microsoft.com/office/drawing/2014/main" id="{091E2836-39D4-4D30-A9AA-E20B728900AE}"/>
                  </a:ext>
                </a:extLst>
              </p:cNvPr>
              <p:cNvSpPr/>
              <p:nvPr/>
            </p:nvSpPr>
            <p:spPr>
              <a:xfrm flipH="1">
                <a:off x="7268070" y="3573021"/>
                <a:ext cx="377724" cy="72648"/>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252" name="Oval 1">
                <a:extLst>
                  <a:ext uri="{FF2B5EF4-FFF2-40B4-BE49-F238E27FC236}">
                    <a16:creationId xmlns:a16="http://schemas.microsoft.com/office/drawing/2014/main" id="{CDB24CB3-DA0C-43D4-B0D6-59A0EA578B94}"/>
                  </a:ext>
                </a:extLst>
              </p:cNvPr>
              <p:cNvSpPr/>
              <p:nvPr/>
            </p:nvSpPr>
            <p:spPr>
              <a:xfrm flipH="1">
                <a:off x="7239014" y="3371941"/>
                <a:ext cx="435836" cy="72647"/>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253" name="Oval 1">
                <a:extLst>
                  <a:ext uri="{FF2B5EF4-FFF2-40B4-BE49-F238E27FC236}">
                    <a16:creationId xmlns:a16="http://schemas.microsoft.com/office/drawing/2014/main" id="{CD818273-1F7D-4BD6-8744-5CD185325F9E}"/>
                  </a:ext>
                </a:extLst>
              </p:cNvPr>
              <p:cNvSpPr/>
              <p:nvPr/>
            </p:nvSpPr>
            <p:spPr>
              <a:xfrm flipH="1">
                <a:off x="6804248" y="2144238"/>
                <a:ext cx="1305367" cy="580151"/>
              </a:xfrm>
              <a:custGeom>
                <a:avLst/>
                <a:gdLst/>
                <a:ahLst/>
                <a:cxnLst/>
                <a:rect l="l" t="t" r="r" b="b"/>
                <a:pathLst>
                  <a:path w="2952328" h="1312117">
                    <a:moveTo>
                      <a:pt x="0" y="1083508"/>
                    </a:moveTo>
                    <a:lnTo>
                      <a:pt x="0" y="1312117"/>
                    </a:lnTo>
                    <a:lnTo>
                      <a:pt x="326584" y="1266395"/>
                    </a:lnTo>
                    <a:lnTo>
                      <a:pt x="326584" y="1129230"/>
                    </a:lnTo>
                    <a:close/>
                    <a:moveTo>
                      <a:pt x="2952328" y="1083508"/>
                    </a:moveTo>
                    <a:lnTo>
                      <a:pt x="2625744" y="1129230"/>
                    </a:lnTo>
                    <a:lnTo>
                      <a:pt x="2625744" y="1266395"/>
                    </a:lnTo>
                    <a:lnTo>
                      <a:pt x="2952328" y="1312117"/>
                    </a:lnTo>
                    <a:close/>
                    <a:moveTo>
                      <a:pt x="602354" y="225997"/>
                    </a:moveTo>
                    <a:lnTo>
                      <a:pt x="427229" y="372943"/>
                    </a:lnTo>
                    <a:lnTo>
                      <a:pt x="672178" y="593732"/>
                    </a:lnTo>
                    <a:lnTo>
                      <a:pt x="777253" y="505564"/>
                    </a:lnTo>
                    <a:close/>
                    <a:moveTo>
                      <a:pt x="2333760" y="225997"/>
                    </a:moveTo>
                    <a:lnTo>
                      <a:pt x="2158860" y="505564"/>
                    </a:lnTo>
                    <a:lnTo>
                      <a:pt x="2263935" y="593732"/>
                    </a:lnTo>
                    <a:lnTo>
                      <a:pt x="2508884" y="372943"/>
                    </a:lnTo>
                    <a:close/>
                    <a:moveTo>
                      <a:pt x="1614138" y="0"/>
                    </a:moveTo>
                    <a:lnTo>
                      <a:pt x="1385529" y="0"/>
                    </a:lnTo>
                    <a:lnTo>
                      <a:pt x="1431251" y="326584"/>
                    </a:lnTo>
                    <a:lnTo>
                      <a:pt x="1568416" y="32658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254" name="Oval 1">
                <a:extLst>
                  <a:ext uri="{FF2B5EF4-FFF2-40B4-BE49-F238E27FC236}">
                    <a16:creationId xmlns:a16="http://schemas.microsoft.com/office/drawing/2014/main" id="{1D4B0673-CC3C-4C99-91B6-EC6F1B871267}"/>
                  </a:ext>
                </a:extLst>
              </p:cNvPr>
              <p:cNvSpPr/>
              <p:nvPr/>
            </p:nvSpPr>
            <p:spPr>
              <a:xfrm flipH="1">
                <a:off x="7023065" y="2349405"/>
                <a:ext cx="867734" cy="957278"/>
              </a:xfrm>
              <a:custGeom>
                <a:avLst/>
                <a:gdLst/>
                <a:ahLst/>
                <a:cxnLst/>
                <a:rect l="l" t="t" r="r" b="b"/>
                <a:pathLst>
                  <a:path w="1962541" h="2165060">
                    <a:moveTo>
                      <a:pt x="983432" y="198538"/>
                    </a:moveTo>
                    <a:cubicBezTo>
                      <a:pt x="1424692" y="199056"/>
                      <a:pt x="1782226" y="556942"/>
                      <a:pt x="1782226" y="998335"/>
                    </a:cubicBezTo>
                    <a:cubicBezTo>
                      <a:pt x="1782226" y="1297141"/>
                      <a:pt x="1568968" y="1592048"/>
                      <a:pt x="1401058" y="1726777"/>
                    </a:cubicBezTo>
                    <a:cubicBezTo>
                      <a:pt x="1324499" y="1815355"/>
                      <a:pt x="1330568" y="1817170"/>
                      <a:pt x="1299456" y="1930538"/>
                    </a:cubicBezTo>
                    <a:cubicBezTo>
                      <a:pt x="1287062" y="2010030"/>
                      <a:pt x="1312171" y="2017975"/>
                      <a:pt x="1240941" y="2022107"/>
                    </a:cubicBezTo>
                    <a:lnTo>
                      <a:pt x="1199256" y="2021773"/>
                    </a:lnTo>
                    <a:lnTo>
                      <a:pt x="1196081" y="2038665"/>
                    </a:lnTo>
                    <a:lnTo>
                      <a:pt x="738881" y="2038665"/>
                    </a:lnTo>
                    <a:lnTo>
                      <a:pt x="735747" y="2021994"/>
                    </a:lnTo>
                    <a:lnTo>
                      <a:pt x="721599" y="2022107"/>
                    </a:lnTo>
                    <a:cubicBezTo>
                      <a:pt x="650369" y="2017975"/>
                      <a:pt x="675479" y="2010030"/>
                      <a:pt x="663084" y="1930538"/>
                    </a:cubicBezTo>
                    <a:cubicBezTo>
                      <a:pt x="631973" y="1817170"/>
                      <a:pt x="638043" y="1815355"/>
                      <a:pt x="561482" y="1726777"/>
                    </a:cubicBezTo>
                    <a:cubicBezTo>
                      <a:pt x="393573" y="1592048"/>
                      <a:pt x="180314" y="1297141"/>
                      <a:pt x="180314" y="998335"/>
                    </a:cubicBezTo>
                    <a:cubicBezTo>
                      <a:pt x="180314" y="556942"/>
                      <a:pt x="537849" y="199056"/>
                      <a:pt x="979110" y="198538"/>
                    </a:cubicBezTo>
                    <a:lnTo>
                      <a:pt x="979110" y="198736"/>
                    </a:lnTo>
                    <a:lnTo>
                      <a:pt x="981272" y="198569"/>
                    </a:lnTo>
                    <a:lnTo>
                      <a:pt x="983432" y="198736"/>
                    </a:lnTo>
                    <a:close/>
                    <a:moveTo>
                      <a:pt x="983110" y="0"/>
                    </a:moveTo>
                    <a:lnTo>
                      <a:pt x="981272" y="142"/>
                    </a:lnTo>
                    <a:lnTo>
                      <a:pt x="979432" y="0"/>
                    </a:lnTo>
                    <a:cubicBezTo>
                      <a:pt x="438507" y="0"/>
                      <a:pt x="0" y="438506"/>
                      <a:pt x="0" y="979431"/>
                    </a:cubicBezTo>
                    <a:cubicBezTo>
                      <a:pt x="0" y="1345477"/>
                      <a:pt x="261357" y="1706742"/>
                      <a:pt x="466993" y="1871641"/>
                    </a:cubicBezTo>
                    <a:cubicBezTo>
                      <a:pt x="528256" y="1942221"/>
                      <a:pt x="501219" y="1979308"/>
                      <a:pt x="514383" y="2071318"/>
                    </a:cubicBezTo>
                    <a:cubicBezTo>
                      <a:pt x="548609" y="2142347"/>
                      <a:pt x="579223" y="2165060"/>
                      <a:pt x="639719" y="2165060"/>
                    </a:cubicBezTo>
                    <a:lnTo>
                      <a:pt x="981272" y="2163837"/>
                    </a:lnTo>
                    <a:lnTo>
                      <a:pt x="1322821" y="2165060"/>
                    </a:lnTo>
                    <a:cubicBezTo>
                      <a:pt x="1383319" y="2165060"/>
                      <a:pt x="1413932" y="2142347"/>
                      <a:pt x="1448157" y="2071318"/>
                    </a:cubicBezTo>
                    <a:cubicBezTo>
                      <a:pt x="1461321" y="1979308"/>
                      <a:pt x="1434285" y="1942221"/>
                      <a:pt x="1495548" y="1871641"/>
                    </a:cubicBezTo>
                    <a:cubicBezTo>
                      <a:pt x="1701183" y="1706742"/>
                      <a:pt x="1962541" y="1345477"/>
                      <a:pt x="1962541" y="979431"/>
                    </a:cubicBezTo>
                    <a:cubicBezTo>
                      <a:pt x="1962541" y="438506"/>
                      <a:pt x="1524034" y="0"/>
                      <a:pt x="98311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255" name="Oval 1">
                <a:extLst>
                  <a:ext uri="{FF2B5EF4-FFF2-40B4-BE49-F238E27FC236}">
                    <a16:creationId xmlns:a16="http://schemas.microsoft.com/office/drawing/2014/main" id="{0DBE440C-D1DA-405F-ABDE-D6DAE687BD9B}"/>
                  </a:ext>
                </a:extLst>
              </p:cNvPr>
              <p:cNvSpPr/>
              <p:nvPr/>
            </p:nvSpPr>
            <p:spPr>
              <a:xfrm>
                <a:off x="7295982" y="2781927"/>
                <a:ext cx="314505" cy="479278"/>
              </a:xfrm>
              <a:custGeom>
                <a:avLst/>
                <a:gdLst/>
                <a:ahLst/>
                <a:cxnLst/>
                <a:rect l="l" t="t" r="r" b="b"/>
                <a:pathLst>
                  <a:path w="652160" h="993834">
                    <a:moveTo>
                      <a:pt x="198701" y="0"/>
                    </a:moveTo>
                    <a:cubicBezTo>
                      <a:pt x="224613" y="0"/>
                      <a:pt x="248174" y="10856"/>
                      <a:pt x="265274" y="29005"/>
                    </a:cubicBezTo>
                    <a:cubicBezTo>
                      <a:pt x="282373" y="10856"/>
                      <a:pt x="305935" y="0"/>
                      <a:pt x="331846" y="0"/>
                    </a:cubicBezTo>
                    <a:cubicBezTo>
                      <a:pt x="357757" y="0"/>
                      <a:pt x="381319" y="10856"/>
                      <a:pt x="398419" y="29005"/>
                    </a:cubicBezTo>
                    <a:cubicBezTo>
                      <a:pt x="415518" y="10856"/>
                      <a:pt x="439080" y="0"/>
                      <a:pt x="464991" y="0"/>
                    </a:cubicBezTo>
                    <a:cubicBezTo>
                      <a:pt x="493781" y="0"/>
                      <a:pt x="519672" y="13403"/>
                      <a:pt x="536964" y="35278"/>
                    </a:cubicBezTo>
                    <a:cubicBezTo>
                      <a:pt x="547749" y="12292"/>
                      <a:pt x="572873" y="-1398"/>
                      <a:pt x="599292" y="2787"/>
                    </a:cubicBezTo>
                    <a:lnTo>
                      <a:pt x="601385" y="3119"/>
                    </a:lnTo>
                    <a:cubicBezTo>
                      <a:pt x="634213" y="8318"/>
                      <a:pt x="656609" y="39145"/>
                      <a:pt x="651411" y="71971"/>
                    </a:cubicBezTo>
                    <a:lnTo>
                      <a:pt x="505401" y="993834"/>
                    </a:lnTo>
                    <a:lnTo>
                      <a:pt x="381396" y="993834"/>
                    </a:lnTo>
                    <a:lnTo>
                      <a:pt x="507063" y="200404"/>
                    </a:lnTo>
                    <a:cubicBezTo>
                      <a:pt x="494607" y="207834"/>
                      <a:pt x="480204" y="211576"/>
                      <a:pt x="464991" y="211576"/>
                    </a:cubicBezTo>
                    <a:cubicBezTo>
                      <a:pt x="439080" y="211576"/>
                      <a:pt x="415518" y="200720"/>
                      <a:pt x="398419" y="182571"/>
                    </a:cubicBezTo>
                    <a:cubicBezTo>
                      <a:pt x="381319" y="200720"/>
                      <a:pt x="357757" y="211576"/>
                      <a:pt x="331846" y="211576"/>
                    </a:cubicBezTo>
                    <a:cubicBezTo>
                      <a:pt x="305935" y="211576"/>
                      <a:pt x="282373" y="200720"/>
                      <a:pt x="265274" y="182571"/>
                    </a:cubicBezTo>
                    <a:cubicBezTo>
                      <a:pt x="248174" y="200720"/>
                      <a:pt x="224613" y="211576"/>
                      <a:pt x="198701" y="211576"/>
                    </a:cubicBezTo>
                    <a:cubicBezTo>
                      <a:pt x="177469" y="211576"/>
                      <a:pt x="157813" y="204286"/>
                      <a:pt x="142909" y="190419"/>
                    </a:cubicBezTo>
                    <a:lnTo>
                      <a:pt x="270158" y="993834"/>
                    </a:lnTo>
                    <a:lnTo>
                      <a:pt x="146152" y="993834"/>
                    </a:lnTo>
                    <a:lnTo>
                      <a:pt x="750" y="75802"/>
                    </a:lnTo>
                    <a:cubicBezTo>
                      <a:pt x="-4449" y="42974"/>
                      <a:pt x="17947" y="12148"/>
                      <a:pt x="50775" y="6949"/>
                    </a:cubicBezTo>
                    <a:lnTo>
                      <a:pt x="52868" y="6617"/>
                    </a:lnTo>
                    <a:cubicBezTo>
                      <a:pt x="82704" y="1892"/>
                      <a:pt x="110887" y="19962"/>
                      <a:pt x="118608" y="48277"/>
                    </a:cubicBezTo>
                    <a:cubicBezTo>
                      <a:pt x="134584" y="18793"/>
                      <a:pt x="164609" y="0"/>
                      <a:pt x="19870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grpSp>
        <p:grpSp>
          <p:nvGrpSpPr>
            <p:cNvPr id="225" name="Group 224">
              <a:extLst>
                <a:ext uri="{FF2B5EF4-FFF2-40B4-BE49-F238E27FC236}">
                  <a16:creationId xmlns:a16="http://schemas.microsoft.com/office/drawing/2014/main" id="{CB2BE451-5C8D-4710-BB51-8D09F6E43440}"/>
                </a:ext>
              </a:extLst>
            </p:cNvPr>
            <p:cNvGrpSpPr/>
            <p:nvPr userDrawn="1"/>
          </p:nvGrpSpPr>
          <p:grpSpPr>
            <a:xfrm>
              <a:off x="10068635" y="2934856"/>
              <a:ext cx="765126" cy="964518"/>
              <a:chOff x="6804248" y="2144238"/>
              <a:chExt cx="1305367" cy="1645545"/>
            </a:xfrm>
            <a:grpFill/>
          </p:grpSpPr>
          <p:sp>
            <p:nvSpPr>
              <p:cNvPr id="242" name="Oval 1">
                <a:extLst>
                  <a:ext uri="{FF2B5EF4-FFF2-40B4-BE49-F238E27FC236}">
                    <a16:creationId xmlns:a16="http://schemas.microsoft.com/office/drawing/2014/main" id="{426CCEE7-446B-46B8-A852-4820419F45E1}"/>
                  </a:ext>
                </a:extLst>
              </p:cNvPr>
              <p:cNvSpPr/>
              <p:nvPr/>
            </p:nvSpPr>
            <p:spPr>
              <a:xfrm flipH="1">
                <a:off x="7253541" y="3472481"/>
                <a:ext cx="406780" cy="72647"/>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243" name="Oval 1">
                <a:extLst>
                  <a:ext uri="{FF2B5EF4-FFF2-40B4-BE49-F238E27FC236}">
                    <a16:creationId xmlns:a16="http://schemas.microsoft.com/office/drawing/2014/main" id="{50AEEE89-9EE1-4B9A-98B8-23B139117C6D}"/>
                  </a:ext>
                </a:extLst>
              </p:cNvPr>
              <p:cNvSpPr/>
              <p:nvPr/>
            </p:nvSpPr>
            <p:spPr>
              <a:xfrm flipH="1">
                <a:off x="7297125" y="3673561"/>
                <a:ext cx="319612" cy="116222"/>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244" name="Oval 1">
                <a:extLst>
                  <a:ext uri="{FF2B5EF4-FFF2-40B4-BE49-F238E27FC236}">
                    <a16:creationId xmlns:a16="http://schemas.microsoft.com/office/drawing/2014/main" id="{C76D04A2-0B6B-45BA-A572-753C87AB8E16}"/>
                  </a:ext>
                </a:extLst>
              </p:cNvPr>
              <p:cNvSpPr/>
              <p:nvPr/>
            </p:nvSpPr>
            <p:spPr>
              <a:xfrm flipH="1">
                <a:off x="7268070" y="3573021"/>
                <a:ext cx="377724" cy="72648"/>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245" name="Oval 1">
                <a:extLst>
                  <a:ext uri="{FF2B5EF4-FFF2-40B4-BE49-F238E27FC236}">
                    <a16:creationId xmlns:a16="http://schemas.microsoft.com/office/drawing/2014/main" id="{3CDD114F-F985-47C6-B0AD-36D8F502D02D}"/>
                  </a:ext>
                </a:extLst>
              </p:cNvPr>
              <p:cNvSpPr/>
              <p:nvPr/>
            </p:nvSpPr>
            <p:spPr>
              <a:xfrm flipH="1">
                <a:off x="7239014" y="3371941"/>
                <a:ext cx="435836" cy="72647"/>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246" name="Oval 1">
                <a:extLst>
                  <a:ext uri="{FF2B5EF4-FFF2-40B4-BE49-F238E27FC236}">
                    <a16:creationId xmlns:a16="http://schemas.microsoft.com/office/drawing/2014/main" id="{150DA853-EC14-418B-A3BF-F1A272EFBDE1}"/>
                  </a:ext>
                </a:extLst>
              </p:cNvPr>
              <p:cNvSpPr/>
              <p:nvPr/>
            </p:nvSpPr>
            <p:spPr>
              <a:xfrm flipH="1">
                <a:off x="6804248" y="2144238"/>
                <a:ext cx="1305367" cy="580151"/>
              </a:xfrm>
              <a:custGeom>
                <a:avLst/>
                <a:gdLst/>
                <a:ahLst/>
                <a:cxnLst/>
                <a:rect l="l" t="t" r="r" b="b"/>
                <a:pathLst>
                  <a:path w="2952328" h="1312117">
                    <a:moveTo>
                      <a:pt x="0" y="1083508"/>
                    </a:moveTo>
                    <a:lnTo>
                      <a:pt x="0" y="1312117"/>
                    </a:lnTo>
                    <a:lnTo>
                      <a:pt x="326584" y="1266395"/>
                    </a:lnTo>
                    <a:lnTo>
                      <a:pt x="326584" y="1129230"/>
                    </a:lnTo>
                    <a:close/>
                    <a:moveTo>
                      <a:pt x="2952328" y="1083508"/>
                    </a:moveTo>
                    <a:lnTo>
                      <a:pt x="2625744" y="1129230"/>
                    </a:lnTo>
                    <a:lnTo>
                      <a:pt x="2625744" y="1266395"/>
                    </a:lnTo>
                    <a:lnTo>
                      <a:pt x="2952328" y="1312117"/>
                    </a:lnTo>
                    <a:close/>
                    <a:moveTo>
                      <a:pt x="602354" y="225997"/>
                    </a:moveTo>
                    <a:lnTo>
                      <a:pt x="427229" y="372943"/>
                    </a:lnTo>
                    <a:lnTo>
                      <a:pt x="672178" y="593732"/>
                    </a:lnTo>
                    <a:lnTo>
                      <a:pt x="777253" y="505564"/>
                    </a:lnTo>
                    <a:close/>
                    <a:moveTo>
                      <a:pt x="2333760" y="225997"/>
                    </a:moveTo>
                    <a:lnTo>
                      <a:pt x="2158860" y="505564"/>
                    </a:lnTo>
                    <a:lnTo>
                      <a:pt x="2263935" y="593732"/>
                    </a:lnTo>
                    <a:lnTo>
                      <a:pt x="2508884" y="372943"/>
                    </a:lnTo>
                    <a:close/>
                    <a:moveTo>
                      <a:pt x="1614138" y="0"/>
                    </a:moveTo>
                    <a:lnTo>
                      <a:pt x="1385529" y="0"/>
                    </a:lnTo>
                    <a:lnTo>
                      <a:pt x="1431251" y="326584"/>
                    </a:lnTo>
                    <a:lnTo>
                      <a:pt x="1568416" y="32658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247" name="Oval 1">
                <a:extLst>
                  <a:ext uri="{FF2B5EF4-FFF2-40B4-BE49-F238E27FC236}">
                    <a16:creationId xmlns:a16="http://schemas.microsoft.com/office/drawing/2014/main" id="{3D439950-675C-46EE-8535-7C1BA50792BE}"/>
                  </a:ext>
                </a:extLst>
              </p:cNvPr>
              <p:cNvSpPr/>
              <p:nvPr/>
            </p:nvSpPr>
            <p:spPr>
              <a:xfrm flipH="1">
                <a:off x="7023065" y="2349405"/>
                <a:ext cx="867734" cy="957278"/>
              </a:xfrm>
              <a:custGeom>
                <a:avLst/>
                <a:gdLst/>
                <a:ahLst/>
                <a:cxnLst/>
                <a:rect l="l" t="t" r="r" b="b"/>
                <a:pathLst>
                  <a:path w="1962541" h="2165060">
                    <a:moveTo>
                      <a:pt x="983432" y="198538"/>
                    </a:moveTo>
                    <a:cubicBezTo>
                      <a:pt x="1424692" y="199056"/>
                      <a:pt x="1782226" y="556942"/>
                      <a:pt x="1782226" y="998335"/>
                    </a:cubicBezTo>
                    <a:cubicBezTo>
                      <a:pt x="1782226" y="1297141"/>
                      <a:pt x="1568968" y="1592048"/>
                      <a:pt x="1401058" y="1726777"/>
                    </a:cubicBezTo>
                    <a:cubicBezTo>
                      <a:pt x="1324499" y="1815355"/>
                      <a:pt x="1330568" y="1817170"/>
                      <a:pt x="1299456" y="1930538"/>
                    </a:cubicBezTo>
                    <a:cubicBezTo>
                      <a:pt x="1287062" y="2010030"/>
                      <a:pt x="1312171" y="2017975"/>
                      <a:pt x="1240941" y="2022107"/>
                    </a:cubicBezTo>
                    <a:lnTo>
                      <a:pt x="1199256" y="2021773"/>
                    </a:lnTo>
                    <a:lnTo>
                      <a:pt x="1196081" y="2038665"/>
                    </a:lnTo>
                    <a:lnTo>
                      <a:pt x="738881" y="2038665"/>
                    </a:lnTo>
                    <a:lnTo>
                      <a:pt x="735747" y="2021994"/>
                    </a:lnTo>
                    <a:lnTo>
                      <a:pt x="721599" y="2022107"/>
                    </a:lnTo>
                    <a:cubicBezTo>
                      <a:pt x="650369" y="2017975"/>
                      <a:pt x="675479" y="2010030"/>
                      <a:pt x="663084" y="1930538"/>
                    </a:cubicBezTo>
                    <a:cubicBezTo>
                      <a:pt x="631973" y="1817170"/>
                      <a:pt x="638043" y="1815355"/>
                      <a:pt x="561482" y="1726777"/>
                    </a:cubicBezTo>
                    <a:cubicBezTo>
                      <a:pt x="393573" y="1592048"/>
                      <a:pt x="180314" y="1297141"/>
                      <a:pt x="180314" y="998335"/>
                    </a:cubicBezTo>
                    <a:cubicBezTo>
                      <a:pt x="180314" y="556942"/>
                      <a:pt x="537849" y="199056"/>
                      <a:pt x="979110" y="198538"/>
                    </a:cubicBezTo>
                    <a:lnTo>
                      <a:pt x="979110" y="198736"/>
                    </a:lnTo>
                    <a:lnTo>
                      <a:pt x="981272" y="198569"/>
                    </a:lnTo>
                    <a:lnTo>
                      <a:pt x="983432" y="198736"/>
                    </a:lnTo>
                    <a:close/>
                    <a:moveTo>
                      <a:pt x="983110" y="0"/>
                    </a:moveTo>
                    <a:lnTo>
                      <a:pt x="981272" y="142"/>
                    </a:lnTo>
                    <a:lnTo>
                      <a:pt x="979432" y="0"/>
                    </a:lnTo>
                    <a:cubicBezTo>
                      <a:pt x="438507" y="0"/>
                      <a:pt x="0" y="438506"/>
                      <a:pt x="0" y="979431"/>
                    </a:cubicBezTo>
                    <a:cubicBezTo>
                      <a:pt x="0" y="1345477"/>
                      <a:pt x="261357" y="1706742"/>
                      <a:pt x="466993" y="1871641"/>
                    </a:cubicBezTo>
                    <a:cubicBezTo>
                      <a:pt x="528256" y="1942221"/>
                      <a:pt x="501219" y="1979308"/>
                      <a:pt x="514383" y="2071318"/>
                    </a:cubicBezTo>
                    <a:cubicBezTo>
                      <a:pt x="548609" y="2142347"/>
                      <a:pt x="579223" y="2165060"/>
                      <a:pt x="639719" y="2165060"/>
                    </a:cubicBezTo>
                    <a:lnTo>
                      <a:pt x="981272" y="2163837"/>
                    </a:lnTo>
                    <a:lnTo>
                      <a:pt x="1322821" y="2165060"/>
                    </a:lnTo>
                    <a:cubicBezTo>
                      <a:pt x="1383319" y="2165060"/>
                      <a:pt x="1413932" y="2142347"/>
                      <a:pt x="1448157" y="2071318"/>
                    </a:cubicBezTo>
                    <a:cubicBezTo>
                      <a:pt x="1461321" y="1979308"/>
                      <a:pt x="1434285" y="1942221"/>
                      <a:pt x="1495548" y="1871641"/>
                    </a:cubicBezTo>
                    <a:cubicBezTo>
                      <a:pt x="1701183" y="1706742"/>
                      <a:pt x="1962541" y="1345477"/>
                      <a:pt x="1962541" y="979431"/>
                    </a:cubicBezTo>
                    <a:cubicBezTo>
                      <a:pt x="1962541" y="438506"/>
                      <a:pt x="1524034" y="0"/>
                      <a:pt x="98311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248" name="Oval 1">
                <a:extLst>
                  <a:ext uri="{FF2B5EF4-FFF2-40B4-BE49-F238E27FC236}">
                    <a16:creationId xmlns:a16="http://schemas.microsoft.com/office/drawing/2014/main" id="{0EB1BE16-6B11-4985-931C-97C372B07C09}"/>
                  </a:ext>
                </a:extLst>
              </p:cNvPr>
              <p:cNvSpPr/>
              <p:nvPr/>
            </p:nvSpPr>
            <p:spPr>
              <a:xfrm>
                <a:off x="7295982" y="2781927"/>
                <a:ext cx="314505" cy="479278"/>
              </a:xfrm>
              <a:custGeom>
                <a:avLst/>
                <a:gdLst/>
                <a:ahLst/>
                <a:cxnLst/>
                <a:rect l="l" t="t" r="r" b="b"/>
                <a:pathLst>
                  <a:path w="652160" h="993834">
                    <a:moveTo>
                      <a:pt x="198701" y="0"/>
                    </a:moveTo>
                    <a:cubicBezTo>
                      <a:pt x="224613" y="0"/>
                      <a:pt x="248174" y="10856"/>
                      <a:pt x="265274" y="29005"/>
                    </a:cubicBezTo>
                    <a:cubicBezTo>
                      <a:pt x="282373" y="10856"/>
                      <a:pt x="305935" y="0"/>
                      <a:pt x="331846" y="0"/>
                    </a:cubicBezTo>
                    <a:cubicBezTo>
                      <a:pt x="357757" y="0"/>
                      <a:pt x="381319" y="10856"/>
                      <a:pt x="398419" y="29005"/>
                    </a:cubicBezTo>
                    <a:cubicBezTo>
                      <a:pt x="415518" y="10856"/>
                      <a:pt x="439080" y="0"/>
                      <a:pt x="464991" y="0"/>
                    </a:cubicBezTo>
                    <a:cubicBezTo>
                      <a:pt x="493781" y="0"/>
                      <a:pt x="519672" y="13403"/>
                      <a:pt x="536964" y="35278"/>
                    </a:cubicBezTo>
                    <a:cubicBezTo>
                      <a:pt x="547749" y="12292"/>
                      <a:pt x="572873" y="-1398"/>
                      <a:pt x="599292" y="2787"/>
                    </a:cubicBezTo>
                    <a:lnTo>
                      <a:pt x="601385" y="3119"/>
                    </a:lnTo>
                    <a:cubicBezTo>
                      <a:pt x="634213" y="8318"/>
                      <a:pt x="656609" y="39145"/>
                      <a:pt x="651411" y="71971"/>
                    </a:cubicBezTo>
                    <a:lnTo>
                      <a:pt x="505401" y="993834"/>
                    </a:lnTo>
                    <a:lnTo>
                      <a:pt x="381396" y="993834"/>
                    </a:lnTo>
                    <a:lnTo>
                      <a:pt x="507063" y="200404"/>
                    </a:lnTo>
                    <a:cubicBezTo>
                      <a:pt x="494607" y="207834"/>
                      <a:pt x="480204" y="211576"/>
                      <a:pt x="464991" y="211576"/>
                    </a:cubicBezTo>
                    <a:cubicBezTo>
                      <a:pt x="439080" y="211576"/>
                      <a:pt x="415518" y="200720"/>
                      <a:pt x="398419" y="182571"/>
                    </a:cubicBezTo>
                    <a:cubicBezTo>
                      <a:pt x="381319" y="200720"/>
                      <a:pt x="357757" y="211576"/>
                      <a:pt x="331846" y="211576"/>
                    </a:cubicBezTo>
                    <a:cubicBezTo>
                      <a:pt x="305935" y="211576"/>
                      <a:pt x="282373" y="200720"/>
                      <a:pt x="265274" y="182571"/>
                    </a:cubicBezTo>
                    <a:cubicBezTo>
                      <a:pt x="248174" y="200720"/>
                      <a:pt x="224613" y="211576"/>
                      <a:pt x="198701" y="211576"/>
                    </a:cubicBezTo>
                    <a:cubicBezTo>
                      <a:pt x="177469" y="211576"/>
                      <a:pt x="157813" y="204286"/>
                      <a:pt x="142909" y="190419"/>
                    </a:cubicBezTo>
                    <a:lnTo>
                      <a:pt x="270158" y="993834"/>
                    </a:lnTo>
                    <a:lnTo>
                      <a:pt x="146152" y="993834"/>
                    </a:lnTo>
                    <a:lnTo>
                      <a:pt x="750" y="75802"/>
                    </a:lnTo>
                    <a:cubicBezTo>
                      <a:pt x="-4449" y="42974"/>
                      <a:pt x="17947" y="12148"/>
                      <a:pt x="50775" y="6949"/>
                    </a:cubicBezTo>
                    <a:lnTo>
                      <a:pt x="52868" y="6617"/>
                    </a:lnTo>
                    <a:cubicBezTo>
                      <a:pt x="82704" y="1892"/>
                      <a:pt x="110887" y="19962"/>
                      <a:pt x="118608" y="48277"/>
                    </a:cubicBezTo>
                    <a:cubicBezTo>
                      <a:pt x="134584" y="18793"/>
                      <a:pt x="164609" y="0"/>
                      <a:pt x="19870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grpSp>
        <p:grpSp>
          <p:nvGrpSpPr>
            <p:cNvPr id="226" name="Group 225">
              <a:extLst>
                <a:ext uri="{FF2B5EF4-FFF2-40B4-BE49-F238E27FC236}">
                  <a16:creationId xmlns:a16="http://schemas.microsoft.com/office/drawing/2014/main" id="{5672D141-3C0F-43B0-8361-F771131D1752}"/>
                </a:ext>
              </a:extLst>
            </p:cNvPr>
            <p:cNvGrpSpPr/>
            <p:nvPr userDrawn="1"/>
          </p:nvGrpSpPr>
          <p:grpSpPr>
            <a:xfrm>
              <a:off x="11157590" y="2934856"/>
              <a:ext cx="765126" cy="964518"/>
              <a:chOff x="6804248" y="2144238"/>
              <a:chExt cx="1305367" cy="1645545"/>
            </a:xfrm>
            <a:grpFill/>
          </p:grpSpPr>
          <p:sp>
            <p:nvSpPr>
              <p:cNvPr id="235" name="Oval 1">
                <a:extLst>
                  <a:ext uri="{FF2B5EF4-FFF2-40B4-BE49-F238E27FC236}">
                    <a16:creationId xmlns:a16="http://schemas.microsoft.com/office/drawing/2014/main" id="{2FFD47FB-9F47-4824-8354-2A020A9F1043}"/>
                  </a:ext>
                </a:extLst>
              </p:cNvPr>
              <p:cNvSpPr/>
              <p:nvPr/>
            </p:nvSpPr>
            <p:spPr>
              <a:xfrm flipH="1">
                <a:off x="7253541" y="3472481"/>
                <a:ext cx="406780" cy="72647"/>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236" name="Oval 1">
                <a:extLst>
                  <a:ext uri="{FF2B5EF4-FFF2-40B4-BE49-F238E27FC236}">
                    <a16:creationId xmlns:a16="http://schemas.microsoft.com/office/drawing/2014/main" id="{6C4BBB56-28B0-48AC-9135-DD72D14AFF30}"/>
                  </a:ext>
                </a:extLst>
              </p:cNvPr>
              <p:cNvSpPr/>
              <p:nvPr/>
            </p:nvSpPr>
            <p:spPr>
              <a:xfrm flipH="1">
                <a:off x="7297125" y="3673561"/>
                <a:ext cx="319612" cy="116222"/>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237" name="Oval 1">
                <a:extLst>
                  <a:ext uri="{FF2B5EF4-FFF2-40B4-BE49-F238E27FC236}">
                    <a16:creationId xmlns:a16="http://schemas.microsoft.com/office/drawing/2014/main" id="{0E779184-4201-4BAF-A27C-A9034D4BF653}"/>
                  </a:ext>
                </a:extLst>
              </p:cNvPr>
              <p:cNvSpPr/>
              <p:nvPr/>
            </p:nvSpPr>
            <p:spPr>
              <a:xfrm flipH="1">
                <a:off x="7268070" y="3573021"/>
                <a:ext cx="377724" cy="72648"/>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238" name="Oval 1">
                <a:extLst>
                  <a:ext uri="{FF2B5EF4-FFF2-40B4-BE49-F238E27FC236}">
                    <a16:creationId xmlns:a16="http://schemas.microsoft.com/office/drawing/2014/main" id="{72DA6237-4084-456A-979D-34B667953C8E}"/>
                  </a:ext>
                </a:extLst>
              </p:cNvPr>
              <p:cNvSpPr/>
              <p:nvPr/>
            </p:nvSpPr>
            <p:spPr>
              <a:xfrm flipH="1">
                <a:off x="7239014" y="3371941"/>
                <a:ext cx="435836" cy="72647"/>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239" name="Oval 1">
                <a:extLst>
                  <a:ext uri="{FF2B5EF4-FFF2-40B4-BE49-F238E27FC236}">
                    <a16:creationId xmlns:a16="http://schemas.microsoft.com/office/drawing/2014/main" id="{CF81FE2A-073F-4858-BA75-7C10B8220D7C}"/>
                  </a:ext>
                </a:extLst>
              </p:cNvPr>
              <p:cNvSpPr/>
              <p:nvPr/>
            </p:nvSpPr>
            <p:spPr>
              <a:xfrm flipH="1">
                <a:off x="6804248" y="2144238"/>
                <a:ext cx="1305367" cy="580151"/>
              </a:xfrm>
              <a:custGeom>
                <a:avLst/>
                <a:gdLst/>
                <a:ahLst/>
                <a:cxnLst/>
                <a:rect l="l" t="t" r="r" b="b"/>
                <a:pathLst>
                  <a:path w="2952328" h="1312117">
                    <a:moveTo>
                      <a:pt x="0" y="1083508"/>
                    </a:moveTo>
                    <a:lnTo>
                      <a:pt x="0" y="1312117"/>
                    </a:lnTo>
                    <a:lnTo>
                      <a:pt x="326584" y="1266395"/>
                    </a:lnTo>
                    <a:lnTo>
                      <a:pt x="326584" y="1129230"/>
                    </a:lnTo>
                    <a:close/>
                    <a:moveTo>
                      <a:pt x="2952328" y="1083508"/>
                    </a:moveTo>
                    <a:lnTo>
                      <a:pt x="2625744" y="1129230"/>
                    </a:lnTo>
                    <a:lnTo>
                      <a:pt x="2625744" y="1266395"/>
                    </a:lnTo>
                    <a:lnTo>
                      <a:pt x="2952328" y="1312117"/>
                    </a:lnTo>
                    <a:close/>
                    <a:moveTo>
                      <a:pt x="602354" y="225997"/>
                    </a:moveTo>
                    <a:lnTo>
                      <a:pt x="427229" y="372943"/>
                    </a:lnTo>
                    <a:lnTo>
                      <a:pt x="672178" y="593732"/>
                    </a:lnTo>
                    <a:lnTo>
                      <a:pt x="777253" y="505564"/>
                    </a:lnTo>
                    <a:close/>
                    <a:moveTo>
                      <a:pt x="2333760" y="225997"/>
                    </a:moveTo>
                    <a:lnTo>
                      <a:pt x="2158860" y="505564"/>
                    </a:lnTo>
                    <a:lnTo>
                      <a:pt x="2263935" y="593732"/>
                    </a:lnTo>
                    <a:lnTo>
                      <a:pt x="2508884" y="372943"/>
                    </a:lnTo>
                    <a:close/>
                    <a:moveTo>
                      <a:pt x="1614138" y="0"/>
                    </a:moveTo>
                    <a:lnTo>
                      <a:pt x="1385529" y="0"/>
                    </a:lnTo>
                    <a:lnTo>
                      <a:pt x="1431251" y="326584"/>
                    </a:lnTo>
                    <a:lnTo>
                      <a:pt x="1568416" y="32658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240" name="Oval 1">
                <a:extLst>
                  <a:ext uri="{FF2B5EF4-FFF2-40B4-BE49-F238E27FC236}">
                    <a16:creationId xmlns:a16="http://schemas.microsoft.com/office/drawing/2014/main" id="{10B3097C-B3E1-495E-8570-27F217A52678}"/>
                  </a:ext>
                </a:extLst>
              </p:cNvPr>
              <p:cNvSpPr/>
              <p:nvPr/>
            </p:nvSpPr>
            <p:spPr>
              <a:xfrm flipH="1">
                <a:off x="7023065" y="2349405"/>
                <a:ext cx="867734" cy="957278"/>
              </a:xfrm>
              <a:custGeom>
                <a:avLst/>
                <a:gdLst/>
                <a:ahLst/>
                <a:cxnLst/>
                <a:rect l="l" t="t" r="r" b="b"/>
                <a:pathLst>
                  <a:path w="1962541" h="2165060">
                    <a:moveTo>
                      <a:pt x="983432" y="198538"/>
                    </a:moveTo>
                    <a:cubicBezTo>
                      <a:pt x="1424692" y="199056"/>
                      <a:pt x="1782226" y="556942"/>
                      <a:pt x="1782226" y="998335"/>
                    </a:cubicBezTo>
                    <a:cubicBezTo>
                      <a:pt x="1782226" y="1297141"/>
                      <a:pt x="1568968" y="1592048"/>
                      <a:pt x="1401058" y="1726777"/>
                    </a:cubicBezTo>
                    <a:cubicBezTo>
                      <a:pt x="1324499" y="1815355"/>
                      <a:pt x="1330568" y="1817170"/>
                      <a:pt x="1299456" y="1930538"/>
                    </a:cubicBezTo>
                    <a:cubicBezTo>
                      <a:pt x="1287062" y="2010030"/>
                      <a:pt x="1312171" y="2017975"/>
                      <a:pt x="1240941" y="2022107"/>
                    </a:cubicBezTo>
                    <a:lnTo>
                      <a:pt x="1199256" y="2021773"/>
                    </a:lnTo>
                    <a:lnTo>
                      <a:pt x="1196081" y="2038665"/>
                    </a:lnTo>
                    <a:lnTo>
                      <a:pt x="738881" y="2038665"/>
                    </a:lnTo>
                    <a:lnTo>
                      <a:pt x="735747" y="2021994"/>
                    </a:lnTo>
                    <a:lnTo>
                      <a:pt x="721599" y="2022107"/>
                    </a:lnTo>
                    <a:cubicBezTo>
                      <a:pt x="650369" y="2017975"/>
                      <a:pt x="675479" y="2010030"/>
                      <a:pt x="663084" y="1930538"/>
                    </a:cubicBezTo>
                    <a:cubicBezTo>
                      <a:pt x="631973" y="1817170"/>
                      <a:pt x="638043" y="1815355"/>
                      <a:pt x="561482" y="1726777"/>
                    </a:cubicBezTo>
                    <a:cubicBezTo>
                      <a:pt x="393573" y="1592048"/>
                      <a:pt x="180314" y="1297141"/>
                      <a:pt x="180314" y="998335"/>
                    </a:cubicBezTo>
                    <a:cubicBezTo>
                      <a:pt x="180314" y="556942"/>
                      <a:pt x="537849" y="199056"/>
                      <a:pt x="979110" y="198538"/>
                    </a:cubicBezTo>
                    <a:lnTo>
                      <a:pt x="979110" y="198736"/>
                    </a:lnTo>
                    <a:lnTo>
                      <a:pt x="981272" y="198569"/>
                    </a:lnTo>
                    <a:lnTo>
                      <a:pt x="983432" y="198736"/>
                    </a:lnTo>
                    <a:close/>
                    <a:moveTo>
                      <a:pt x="983110" y="0"/>
                    </a:moveTo>
                    <a:lnTo>
                      <a:pt x="981272" y="142"/>
                    </a:lnTo>
                    <a:lnTo>
                      <a:pt x="979432" y="0"/>
                    </a:lnTo>
                    <a:cubicBezTo>
                      <a:pt x="438507" y="0"/>
                      <a:pt x="0" y="438506"/>
                      <a:pt x="0" y="979431"/>
                    </a:cubicBezTo>
                    <a:cubicBezTo>
                      <a:pt x="0" y="1345477"/>
                      <a:pt x="261357" y="1706742"/>
                      <a:pt x="466993" y="1871641"/>
                    </a:cubicBezTo>
                    <a:cubicBezTo>
                      <a:pt x="528256" y="1942221"/>
                      <a:pt x="501219" y="1979308"/>
                      <a:pt x="514383" y="2071318"/>
                    </a:cubicBezTo>
                    <a:cubicBezTo>
                      <a:pt x="548609" y="2142347"/>
                      <a:pt x="579223" y="2165060"/>
                      <a:pt x="639719" y="2165060"/>
                    </a:cubicBezTo>
                    <a:lnTo>
                      <a:pt x="981272" y="2163837"/>
                    </a:lnTo>
                    <a:lnTo>
                      <a:pt x="1322821" y="2165060"/>
                    </a:lnTo>
                    <a:cubicBezTo>
                      <a:pt x="1383319" y="2165060"/>
                      <a:pt x="1413932" y="2142347"/>
                      <a:pt x="1448157" y="2071318"/>
                    </a:cubicBezTo>
                    <a:cubicBezTo>
                      <a:pt x="1461321" y="1979308"/>
                      <a:pt x="1434285" y="1942221"/>
                      <a:pt x="1495548" y="1871641"/>
                    </a:cubicBezTo>
                    <a:cubicBezTo>
                      <a:pt x="1701183" y="1706742"/>
                      <a:pt x="1962541" y="1345477"/>
                      <a:pt x="1962541" y="979431"/>
                    </a:cubicBezTo>
                    <a:cubicBezTo>
                      <a:pt x="1962541" y="438506"/>
                      <a:pt x="1524034" y="0"/>
                      <a:pt x="98311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241" name="Oval 1">
                <a:extLst>
                  <a:ext uri="{FF2B5EF4-FFF2-40B4-BE49-F238E27FC236}">
                    <a16:creationId xmlns:a16="http://schemas.microsoft.com/office/drawing/2014/main" id="{FBAD990D-849D-493B-8E49-B536FEF01E13}"/>
                  </a:ext>
                </a:extLst>
              </p:cNvPr>
              <p:cNvSpPr/>
              <p:nvPr/>
            </p:nvSpPr>
            <p:spPr>
              <a:xfrm>
                <a:off x="7295982" y="2781927"/>
                <a:ext cx="314505" cy="479278"/>
              </a:xfrm>
              <a:custGeom>
                <a:avLst/>
                <a:gdLst/>
                <a:ahLst/>
                <a:cxnLst/>
                <a:rect l="l" t="t" r="r" b="b"/>
                <a:pathLst>
                  <a:path w="652160" h="993834">
                    <a:moveTo>
                      <a:pt x="198701" y="0"/>
                    </a:moveTo>
                    <a:cubicBezTo>
                      <a:pt x="224613" y="0"/>
                      <a:pt x="248174" y="10856"/>
                      <a:pt x="265274" y="29005"/>
                    </a:cubicBezTo>
                    <a:cubicBezTo>
                      <a:pt x="282373" y="10856"/>
                      <a:pt x="305935" y="0"/>
                      <a:pt x="331846" y="0"/>
                    </a:cubicBezTo>
                    <a:cubicBezTo>
                      <a:pt x="357757" y="0"/>
                      <a:pt x="381319" y="10856"/>
                      <a:pt x="398419" y="29005"/>
                    </a:cubicBezTo>
                    <a:cubicBezTo>
                      <a:pt x="415518" y="10856"/>
                      <a:pt x="439080" y="0"/>
                      <a:pt x="464991" y="0"/>
                    </a:cubicBezTo>
                    <a:cubicBezTo>
                      <a:pt x="493781" y="0"/>
                      <a:pt x="519672" y="13403"/>
                      <a:pt x="536964" y="35278"/>
                    </a:cubicBezTo>
                    <a:cubicBezTo>
                      <a:pt x="547749" y="12292"/>
                      <a:pt x="572873" y="-1398"/>
                      <a:pt x="599292" y="2787"/>
                    </a:cubicBezTo>
                    <a:lnTo>
                      <a:pt x="601385" y="3119"/>
                    </a:lnTo>
                    <a:cubicBezTo>
                      <a:pt x="634213" y="8318"/>
                      <a:pt x="656609" y="39145"/>
                      <a:pt x="651411" y="71971"/>
                    </a:cubicBezTo>
                    <a:lnTo>
                      <a:pt x="505401" y="993834"/>
                    </a:lnTo>
                    <a:lnTo>
                      <a:pt x="381396" y="993834"/>
                    </a:lnTo>
                    <a:lnTo>
                      <a:pt x="507063" y="200404"/>
                    </a:lnTo>
                    <a:cubicBezTo>
                      <a:pt x="494607" y="207834"/>
                      <a:pt x="480204" y="211576"/>
                      <a:pt x="464991" y="211576"/>
                    </a:cubicBezTo>
                    <a:cubicBezTo>
                      <a:pt x="439080" y="211576"/>
                      <a:pt x="415518" y="200720"/>
                      <a:pt x="398419" y="182571"/>
                    </a:cubicBezTo>
                    <a:cubicBezTo>
                      <a:pt x="381319" y="200720"/>
                      <a:pt x="357757" y="211576"/>
                      <a:pt x="331846" y="211576"/>
                    </a:cubicBezTo>
                    <a:cubicBezTo>
                      <a:pt x="305935" y="211576"/>
                      <a:pt x="282373" y="200720"/>
                      <a:pt x="265274" y="182571"/>
                    </a:cubicBezTo>
                    <a:cubicBezTo>
                      <a:pt x="248174" y="200720"/>
                      <a:pt x="224613" y="211576"/>
                      <a:pt x="198701" y="211576"/>
                    </a:cubicBezTo>
                    <a:cubicBezTo>
                      <a:pt x="177469" y="211576"/>
                      <a:pt x="157813" y="204286"/>
                      <a:pt x="142909" y="190419"/>
                    </a:cubicBezTo>
                    <a:lnTo>
                      <a:pt x="270158" y="993834"/>
                    </a:lnTo>
                    <a:lnTo>
                      <a:pt x="146152" y="993834"/>
                    </a:lnTo>
                    <a:lnTo>
                      <a:pt x="750" y="75802"/>
                    </a:lnTo>
                    <a:cubicBezTo>
                      <a:pt x="-4449" y="42974"/>
                      <a:pt x="17947" y="12148"/>
                      <a:pt x="50775" y="6949"/>
                    </a:cubicBezTo>
                    <a:lnTo>
                      <a:pt x="52868" y="6617"/>
                    </a:lnTo>
                    <a:cubicBezTo>
                      <a:pt x="82704" y="1892"/>
                      <a:pt x="110887" y="19962"/>
                      <a:pt x="118608" y="48277"/>
                    </a:cubicBezTo>
                    <a:cubicBezTo>
                      <a:pt x="134584" y="18793"/>
                      <a:pt x="164609" y="0"/>
                      <a:pt x="19870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grpSp>
        <p:grpSp>
          <p:nvGrpSpPr>
            <p:cNvPr id="320" name="Group 319">
              <a:extLst>
                <a:ext uri="{FF2B5EF4-FFF2-40B4-BE49-F238E27FC236}">
                  <a16:creationId xmlns:a16="http://schemas.microsoft.com/office/drawing/2014/main" id="{DF42CEDB-F74D-44D1-B911-3DFD01DF5BF9}"/>
                </a:ext>
              </a:extLst>
            </p:cNvPr>
            <p:cNvGrpSpPr/>
            <p:nvPr userDrawn="1"/>
          </p:nvGrpSpPr>
          <p:grpSpPr>
            <a:xfrm>
              <a:off x="-266651" y="4279809"/>
              <a:ext cx="765126" cy="964518"/>
              <a:chOff x="6804248" y="2144238"/>
              <a:chExt cx="1305367" cy="1645545"/>
            </a:xfrm>
            <a:grpFill/>
          </p:grpSpPr>
          <p:sp>
            <p:nvSpPr>
              <p:cNvPr id="417" name="Oval 1">
                <a:extLst>
                  <a:ext uri="{FF2B5EF4-FFF2-40B4-BE49-F238E27FC236}">
                    <a16:creationId xmlns:a16="http://schemas.microsoft.com/office/drawing/2014/main" id="{14690A84-3C42-44BA-8059-B3243D8F347C}"/>
                  </a:ext>
                </a:extLst>
              </p:cNvPr>
              <p:cNvSpPr/>
              <p:nvPr/>
            </p:nvSpPr>
            <p:spPr>
              <a:xfrm flipH="1">
                <a:off x="7253541" y="3472481"/>
                <a:ext cx="406780" cy="72647"/>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418" name="Oval 1">
                <a:extLst>
                  <a:ext uri="{FF2B5EF4-FFF2-40B4-BE49-F238E27FC236}">
                    <a16:creationId xmlns:a16="http://schemas.microsoft.com/office/drawing/2014/main" id="{55440534-7EE9-4A0C-BB8E-4D9F153B4339}"/>
                  </a:ext>
                </a:extLst>
              </p:cNvPr>
              <p:cNvSpPr/>
              <p:nvPr/>
            </p:nvSpPr>
            <p:spPr>
              <a:xfrm flipH="1">
                <a:off x="7297125" y="3673561"/>
                <a:ext cx="319612" cy="116222"/>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419" name="Oval 1">
                <a:extLst>
                  <a:ext uri="{FF2B5EF4-FFF2-40B4-BE49-F238E27FC236}">
                    <a16:creationId xmlns:a16="http://schemas.microsoft.com/office/drawing/2014/main" id="{39756053-3092-4C58-BFA1-53380DF03719}"/>
                  </a:ext>
                </a:extLst>
              </p:cNvPr>
              <p:cNvSpPr/>
              <p:nvPr/>
            </p:nvSpPr>
            <p:spPr>
              <a:xfrm flipH="1">
                <a:off x="7268070" y="3573021"/>
                <a:ext cx="377724" cy="72648"/>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420" name="Oval 1">
                <a:extLst>
                  <a:ext uri="{FF2B5EF4-FFF2-40B4-BE49-F238E27FC236}">
                    <a16:creationId xmlns:a16="http://schemas.microsoft.com/office/drawing/2014/main" id="{63D1DCC7-6D17-42E2-AB77-08536058509B}"/>
                  </a:ext>
                </a:extLst>
              </p:cNvPr>
              <p:cNvSpPr/>
              <p:nvPr/>
            </p:nvSpPr>
            <p:spPr>
              <a:xfrm flipH="1">
                <a:off x="7239014" y="3371941"/>
                <a:ext cx="435836" cy="72647"/>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421" name="Oval 1">
                <a:extLst>
                  <a:ext uri="{FF2B5EF4-FFF2-40B4-BE49-F238E27FC236}">
                    <a16:creationId xmlns:a16="http://schemas.microsoft.com/office/drawing/2014/main" id="{F2B25E19-793B-43B3-A223-64A1A2323E63}"/>
                  </a:ext>
                </a:extLst>
              </p:cNvPr>
              <p:cNvSpPr/>
              <p:nvPr/>
            </p:nvSpPr>
            <p:spPr>
              <a:xfrm flipH="1">
                <a:off x="6804248" y="2144238"/>
                <a:ext cx="1305367" cy="580151"/>
              </a:xfrm>
              <a:custGeom>
                <a:avLst/>
                <a:gdLst/>
                <a:ahLst/>
                <a:cxnLst/>
                <a:rect l="l" t="t" r="r" b="b"/>
                <a:pathLst>
                  <a:path w="2952328" h="1312117">
                    <a:moveTo>
                      <a:pt x="0" y="1083508"/>
                    </a:moveTo>
                    <a:lnTo>
                      <a:pt x="0" y="1312117"/>
                    </a:lnTo>
                    <a:lnTo>
                      <a:pt x="326584" y="1266395"/>
                    </a:lnTo>
                    <a:lnTo>
                      <a:pt x="326584" y="1129230"/>
                    </a:lnTo>
                    <a:close/>
                    <a:moveTo>
                      <a:pt x="2952328" y="1083508"/>
                    </a:moveTo>
                    <a:lnTo>
                      <a:pt x="2625744" y="1129230"/>
                    </a:lnTo>
                    <a:lnTo>
                      <a:pt x="2625744" y="1266395"/>
                    </a:lnTo>
                    <a:lnTo>
                      <a:pt x="2952328" y="1312117"/>
                    </a:lnTo>
                    <a:close/>
                    <a:moveTo>
                      <a:pt x="602354" y="225997"/>
                    </a:moveTo>
                    <a:lnTo>
                      <a:pt x="427229" y="372943"/>
                    </a:lnTo>
                    <a:lnTo>
                      <a:pt x="672178" y="593732"/>
                    </a:lnTo>
                    <a:lnTo>
                      <a:pt x="777253" y="505564"/>
                    </a:lnTo>
                    <a:close/>
                    <a:moveTo>
                      <a:pt x="2333760" y="225997"/>
                    </a:moveTo>
                    <a:lnTo>
                      <a:pt x="2158860" y="505564"/>
                    </a:lnTo>
                    <a:lnTo>
                      <a:pt x="2263935" y="593732"/>
                    </a:lnTo>
                    <a:lnTo>
                      <a:pt x="2508884" y="372943"/>
                    </a:lnTo>
                    <a:close/>
                    <a:moveTo>
                      <a:pt x="1614138" y="0"/>
                    </a:moveTo>
                    <a:lnTo>
                      <a:pt x="1385529" y="0"/>
                    </a:lnTo>
                    <a:lnTo>
                      <a:pt x="1431251" y="326584"/>
                    </a:lnTo>
                    <a:lnTo>
                      <a:pt x="1568416" y="32658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422" name="Oval 1">
                <a:extLst>
                  <a:ext uri="{FF2B5EF4-FFF2-40B4-BE49-F238E27FC236}">
                    <a16:creationId xmlns:a16="http://schemas.microsoft.com/office/drawing/2014/main" id="{60281DD9-A6A8-4983-B50C-F1E9B0F73502}"/>
                  </a:ext>
                </a:extLst>
              </p:cNvPr>
              <p:cNvSpPr/>
              <p:nvPr/>
            </p:nvSpPr>
            <p:spPr>
              <a:xfrm flipH="1">
                <a:off x="7023065" y="2349405"/>
                <a:ext cx="867734" cy="957278"/>
              </a:xfrm>
              <a:custGeom>
                <a:avLst/>
                <a:gdLst/>
                <a:ahLst/>
                <a:cxnLst/>
                <a:rect l="l" t="t" r="r" b="b"/>
                <a:pathLst>
                  <a:path w="1962541" h="2165060">
                    <a:moveTo>
                      <a:pt x="983432" y="198538"/>
                    </a:moveTo>
                    <a:cubicBezTo>
                      <a:pt x="1424692" y="199056"/>
                      <a:pt x="1782226" y="556942"/>
                      <a:pt x="1782226" y="998335"/>
                    </a:cubicBezTo>
                    <a:cubicBezTo>
                      <a:pt x="1782226" y="1297141"/>
                      <a:pt x="1568968" y="1592048"/>
                      <a:pt x="1401058" y="1726777"/>
                    </a:cubicBezTo>
                    <a:cubicBezTo>
                      <a:pt x="1324499" y="1815355"/>
                      <a:pt x="1330568" y="1817170"/>
                      <a:pt x="1299456" y="1930538"/>
                    </a:cubicBezTo>
                    <a:cubicBezTo>
                      <a:pt x="1287062" y="2010030"/>
                      <a:pt x="1312171" y="2017975"/>
                      <a:pt x="1240941" y="2022107"/>
                    </a:cubicBezTo>
                    <a:lnTo>
                      <a:pt x="1199256" y="2021773"/>
                    </a:lnTo>
                    <a:lnTo>
                      <a:pt x="1196081" y="2038665"/>
                    </a:lnTo>
                    <a:lnTo>
                      <a:pt x="738881" y="2038665"/>
                    </a:lnTo>
                    <a:lnTo>
                      <a:pt x="735747" y="2021994"/>
                    </a:lnTo>
                    <a:lnTo>
                      <a:pt x="721599" y="2022107"/>
                    </a:lnTo>
                    <a:cubicBezTo>
                      <a:pt x="650369" y="2017975"/>
                      <a:pt x="675479" y="2010030"/>
                      <a:pt x="663084" y="1930538"/>
                    </a:cubicBezTo>
                    <a:cubicBezTo>
                      <a:pt x="631973" y="1817170"/>
                      <a:pt x="638043" y="1815355"/>
                      <a:pt x="561482" y="1726777"/>
                    </a:cubicBezTo>
                    <a:cubicBezTo>
                      <a:pt x="393573" y="1592048"/>
                      <a:pt x="180314" y="1297141"/>
                      <a:pt x="180314" y="998335"/>
                    </a:cubicBezTo>
                    <a:cubicBezTo>
                      <a:pt x="180314" y="556942"/>
                      <a:pt x="537849" y="199056"/>
                      <a:pt x="979110" y="198538"/>
                    </a:cubicBezTo>
                    <a:lnTo>
                      <a:pt x="979110" y="198736"/>
                    </a:lnTo>
                    <a:lnTo>
                      <a:pt x="981272" y="198569"/>
                    </a:lnTo>
                    <a:lnTo>
                      <a:pt x="983432" y="198736"/>
                    </a:lnTo>
                    <a:close/>
                    <a:moveTo>
                      <a:pt x="983110" y="0"/>
                    </a:moveTo>
                    <a:lnTo>
                      <a:pt x="981272" y="142"/>
                    </a:lnTo>
                    <a:lnTo>
                      <a:pt x="979432" y="0"/>
                    </a:lnTo>
                    <a:cubicBezTo>
                      <a:pt x="438507" y="0"/>
                      <a:pt x="0" y="438506"/>
                      <a:pt x="0" y="979431"/>
                    </a:cubicBezTo>
                    <a:cubicBezTo>
                      <a:pt x="0" y="1345477"/>
                      <a:pt x="261357" y="1706742"/>
                      <a:pt x="466993" y="1871641"/>
                    </a:cubicBezTo>
                    <a:cubicBezTo>
                      <a:pt x="528256" y="1942221"/>
                      <a:pt x="501219" y="1979308"/>
                      <a:pt x="514383" y="2071318"/>
                    </a:cubicBezTo>
                    <a:cubicBezTo>
                      <a:pt x="548609" y="2142347"/>
                      <a:pt x="579223" y="2165060"/>
                      <a:pt x="639719" y="2165060"/>
                    </a:cubicBezTo>
                    <a:lnTo>
                      <a:pt x="981272" y="2163837"/>
                    </a:lnTo>
                    <a:lnTo>
                      <a:pt x="1322821" y="2165060"/>
                    </a:lnTo>
                    <a:cubicBezTo>
                      <a:pt x="1383319" y="2165060"/>
                      <a:pt x="1413932" y="2142347"/>
                      <a:pt x="1448157" y="2071318"/>
                    </a:cubicBezTo>
                    <a:cubicBezTo>
                      <a:pt x="1461321" y="1979308"/>
                      <a:pt x="1434285" y="1942221"/>
                      <a:pt x="1495548" y="1871641"/>
                    </a:cubicBezTo>
                    <a:cubicBezTo>
                      <a:pt x="1701183" y="1706742"/>
                      <a:pt x="1962541" y="1345477"/>
                      <a:pt x="1962541" y="979431"/>
                    </a:cubicBezTo>
                    <a:cubicBezTo>
                      <a:pt x="1962541" y="438506"/>
                      <a:pt x="1524034" y="0"/>
                      <a:pt x="98311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423" name="Oval 1">
                <a:extLst>
                  <a:ext uri="{FF2B5EF4-FFF2-40B4-BE49-F238E27FC236}">
                    <a16:creationId xmlns:a16="http://schemas.microsoft.com/office/drawing/2014/main" id="{33E460DF-01CB-4EE5-8854-3E2CE7E53FC9}"/>
                  </a:ext>
                </a:extLst>
              </p:cNvPr>
              <p:cNvSpPr/>
              <p:nvPr/>
            </p:nvSpPr>
            <p:spPr>
              <a:xfrm>
                <a:off x="7295982" y="2781927"/>
                <a:ext cx="314505" cy="479278"/>
              </a:xfrm>
              <a:custGeom>
                <a:avLst/>
                <a:gdLst/>
                <a:ahLst/>
                <a:cxnLst/>
                <a:rect l="l" t="t" r="r" b="b"/>
                <a:pathLst>
                  <a:path w="652160" h="993834">
                    <a:moveTo>
                      <a:pt x="198701" y="0"/>
                    </a:moveTo>
                    <a:cubicBezTo>
                      <a:pt x="224613" y="0"/>
                      <a:pt x="248174" y="10856"/>
                      <a:pt x="265274" y="29005"/>
                    </a:cubicBezTo>
                    <a:cubicBezTo>
                      <a:pt x="282373" y="10856"/>
                      <a:pt x="305935" y="0"/>
                      <a:pt x="331846" y="0"/>
                    </a:cubicBezTo>
                    <a:cubicBezTo>
                      <a:pt x="357757" y="0"/>
                      <a:pt x="381319" y="10856"/>
                      <a:pt x="398419" y="29005"/>
                    </a:cubicBezTo>
                    <a:cubicBezTo>
                      <a:pt x="415518" y="10856"/>
                      <a:pt x="439080" y="0"/>
                      <a:pt x="464991" y="0"/>
                    </a:cubicBezTo>
                    <a:cubicBezTo>
                      <a:pt x="493781" y="0"/>
                      <a:pt x="519672" y="13403"/>
                      <a:pt x="536964" y="35278"/>
                    </a:cubicBezTo>
                    <a:cubicBezTo>
                      <a:pt x="547749" y="12292"/>
                      <a:pt x="572873" y="-1398"/>
                      <a:pt x="599292" y="2787"/>
                    </a:cubicBezTo>
                    <a:lnTo>
                      <a:pt x="601385" y="3119"/>
                    </a:lnTo>
                    <a:cubicBezTo>
                      <a:pt x="634213" y="8318"/>
                      <a:pt x="656609" y="39145"/>
                      <a:pt x="651411" y="71971"/>
                    </a:cubicBezTo>
                    <a:lnTo>
                      <a:pt x="505401" y="993834"/>
                    </a:lnTo>
                    <a:lnTo>
                      <a:pt x="381396" y="993834"/>
                    </a:lnTo>
                    <a:lnTo>
                      <a:pt x="507063" y="200404"/>
                    </a:lnTo>
                    <a:cubicBezTo>
                      <a:pt x="494607" y="207834"/>
                      <a:pt x="480204" y="211576"/>
                      <a:pt x="464991" y="211576"/>
                    </a:cubicBezTo>
                    <a:cubicBezTo>
                      <a:pt x="439080" y="211576"/>
                      <a:pt x="415518" y="200720"/>
                      <a:pt x="398419" y="182571"/>
                    </a:cubicBezTo>
                    <a:cubicBezTo>
                      <a:pt x="381319" y="200720"/>
                      <a:pt x="357757" y="211576"/>
                      <a:pt x="331846" y="211576"/>
                    </a:cubicBezTo>
                    <a:cubicBezTo>
                      <a:pt x="305935" y="211576"/>
                      <a:pt x="282373" y="200720"/>
                      <a:pt x="265274" y="182571"/>
                    </a:cubicBezTo>
                    <a:cubicBezTo>
                      <a:pt x="248174" y="200720"/>
                      <a:pt x="224613" y="211576"/>
                      <a:pt x="198701" y="211576"/>
                    </a:cubicBezTo>
                    <a:cubicBezTo>
                      <a:pt x="177469" y="211576"/>
                      <a:pt x="157813" y="204286"/>
                      <a:pt x="142909" y="190419"/>
                    </a:cubicBezTo>
                    <a:lnTo>
                      <a:pt x="270158" y="993834"/>
                    </a:lnTo>
                    <a:lnTo>
                      <a:pt x="146152" y="993834"/>
                    </a:lnTo>
                    <a:lnTo>
                      <a:pt x="750" y="75802"/>
                    </a:lnTo>
                    <a:cubicBezTo>
                      <a:pt x="-4449" y="42974"/>
                      <a:pt x="17947" y="12148"/>
                      <a:pt x="50775" y="6949"/>
                    </a:cubicBezTo>
                    <a:lnTo>
                      <a:pt x="52868" y="6617"/>
                    </a:lnTo>
                    <a:cubicBezTo>
                      <a:pt x="82704" y="1892"/>
                      <a:pt x="110887" y="19962"/>
                      <a:pt x="118608" y="48277"/>
                    </a:cubicBezTo>
                    <a:cubicBezTo>
                      <a:pt x="134584" y="18793"/>
                      <a:pt x="164609" y="0"/>
                      <a:pt x="19870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grpSp>
        <p:grpSp>
          <p:nvGrpSpPr>
            <p:cNvPr id="321" name="Group 320">
              <a:extLst>
                <a:ext uri="{FF2B5EF4-FFF2-40B4-BE49-F238E27FC236}">
                  <a16:creationId xmlns:a16="http://schemas.microsoft.com/office/drawing/2014/main" id="{F678D5CF-2047-4D5E-90C6-84CD26B8F408}"/>
                </a:ext>
              </a:extLst>
            </p:cNvPr>
            <p:cNvGrpSpPr/>
            <p:nvPr userDrawn="1"/>
          </p:nvGrpSpPr>
          <p:grpSpPr>
            <a:xfrm>
              <a:off x="822304" y="4279809"/>
              <a:ext cx="765126" cy="964518"/>
              <a:chOff x="6804248" y="2144238"/>
              <a:chExt cx="1305367" cy="1645545"/>
            </a:xfrm>
            <a:grpFill/>
          </p:grpSpPr>
          <p:sp>
            <p:nvSpPr>
              <p:cNvPr id="410" name="Oval 1">
                <a:extLst>
                  <a:ext uri="{FF2B5EF4-FFF2-40B4-BE49-F238E27FC236}">
                    <a16:creationId xmlns:a16="http://schemas.microsoft.com/office/drawing/2014/main" id="{C92714ED-3F52-4DD1-A643-FE93D8D6636D}"/>
                  </a:ext>
                </a:extLst>
              </p:cNvPr>
              <p:cNvSpPr/>
              <p:nvPr/>
            </p:nvSpPr>
            <p:spPr>
              <a:xfrm flipH="1">
                <a:off x="7253541" y="3472481"/>
                <a:ext cx="406780" cy="72647"/>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411" name="Oval 1">
                <a:extLst>
                  <a:ext uri="{FF2B5EF4-FFF2-40B4-BE49-F238E27FC236}">
                    <a16:creationId xmlns:a16="http://schemas.microsoft.com/office/drawing/2014/main" id="{0942FC6B-1096-4256-9988-ED60FBB5BA24}"/>
                  </a:ext>
                </a:extLst>
              </p:cNvPr>
              <p:cNvSpPr/>
              <p:nvPr/>
            </p:nvSpPr>
            <p:spPr>
              <a:xfrm flipH="1">
                <a:off x="7297125" y="3673561"/>
                <a:ext cx="319612" cy="116222"/>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412" name="Oval 1">
                <a:extLst>
                  <a:ext uri="{FF2B5EF4-FFF2-40B4-BE49-F238E27FC236}">
                    <a16:creationId xmlns:a16="http://schemas.microsoft.com/office/drawing/2014/main" id="{CA3F93FE-A8F3-4747-8F9D-1AFDFB11BE39}"/>
                  </a:ext>
                </a:extLst>
              </p:cNvPr>
              <p:cNvSpPr/>
              <p:nvPr/>
            </p:nvSpPr>
            <p:spPr>
              <a:xfrm flipH="1">
                <a:off x="7268070" y="3573021"/>
                <a:ext cx="377724" cy="72648"/>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413" name="Oval 1">
                <a:extLst>
                  <a:ext uri="{FF2B5EF4-FFF2-40B4-BE49-F238E27FC236}">
                    <a16:creationId xmlns:a16="http://schemas.microsoft.com/office/drawing/2014/main" id="{110767A6-8682-4305-9E00-EB6D09EC84BC}"/>
                  </a:ext>
                </a:extLst>
              </p:cNvPr>
              <p:cNvSpPr/>
              <p:nvPr/>
            </p:nvSpPr>
            <p:spPr>
              <a:xfrm flipH="1">
                <a:off x="7239014" y="3371941"/>
                <a:ext cx="435836" cy="72647"/>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414" name="Oval 1">
                <a:extLst>
                  <a:ext uri="{FF2B5EF4-FFF2-40B4-BE49-F238E27FC236}">
                    <a16:creationId xmlns:a16="http://schemas.microsoft.com/office/drawing/2014/main" id="{6AED6ECD-16DF-4EA7-B189-A24D33894CB0}"/>
                  </a:ext>
                </a:extLst>
              </p:cNvPr>
              <p:cNvSpPr/>
              <p:nvPr/>
            </p:nvSpPr>
            <p:spPr>
              <a:xfrm flipH="1">
                <a:off x="6804248" y="2144238"/>
                <a:ext cx="1305367" cy="580151"/>
              </a:xfrm>
              <a:custGeom>
                <a:avLst/>
                <a:gdLst/>
                <a:ahLst/>
                <a:cxnLst/>
                <a:rect l="l" t="t" r="r" b="b"/>
                <a:pathLst>
                  <a:path w="2952328" h="1312117">
                    <a:moveTo>
                      <a:pt x="0" y="1083508"/>
                    </a:moveTo>
                    <a:lnTo>
                      <a:pt x="0" y="1312117"/>
                    </a:lnTo>
                    <a:lnTo>
                      <a:pt x="326584" y="1266395"/>
                    </a:lnTo>
                    <a:lnTo>
                      <a:pt x="326584" y="1129230"/>
                    </a:lnTo>
                    <a:close/>
                    <a:moveTo>
                      <a:pt x="2952328" y="1083508"/>
                    </a:moveTo>
                    <a:lnTo>
                      <a:pt x="2625744" y="1129230"/>
                    </a:lnTo>
                    <a:lnTo>
                      <a:pt x="2625744" y="1266395"/>
                    </a:lnTo>
                    <a:lnTo>
                      <a:pt x="2952328" y="1312117"/>
                    </a:lnTo>
                    <a:close/>
                    <a:moveTo>
                      <a:pt x="602354" y="225997"/>
                    </a:moveTo>
                    <a:lnTo>
                      <a:pt x="427229" y="372943"/>
                    </a:lnTo>
                    <a:lnTo>
                      <a:pt x="672178" y="593732"/>
                    </a:lnTo>
                    <a:lnTo>
                      <a:pt x="777253" y="505564"/>
                    </a:lnTo>
                    <a:close/>
                    <a:moveTo>
                      <a:pt x="2333760" y="225997"/>
                    </a:moveTo>
                    <a:lnTo>
                      <a:pt x="2158860" y="505564"/>
                    </a:lnTo>
                    <a:lnTo>
                      <a:pt x="2263935" y="593732"/>
                    </a:lnTo>
                    <a:lnTo>
                      <a:pt x="2508884" y="372943"/>
                    </a:lnTo>
                    <a:close/>
                    <a:moveTo>
                      <a:pt x="1614138" y="0"/>
                    </a:moveTo>
                    <a:lnTo>
                      <a:pt x="1385529" y="0"/>
                    </a:lnTo>
                    <a:lnTo>
                      <a:pt x="1431251" y="326584"/>
                    </a:lnTo>
                    <a:lnTo>
                      <a:pt x="1568416" y="32658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415" name="Oval 1">
                <a:extLst>
                  <a:ext uri="{FF2B5EF4-FFF2-40B4-BE49-F238E27FC236}">
                    <a16:creationId xmlns:a16="http://schemas.microsoft.com/office/drawing/2014/main" id="{A1F9EE80-2794-4B96-B496-0FDAC65CA4C3}"/>
                  </a:ext>
                </a:extLst>
              </p:cNvPr>
              <p:cNvSpPr/>
              <p:nvPr/>
            </p:nvSpPr>
            <p:spPr>
              <a:xfrm flipH="1">
                <a:off x="7023065" y="2349405"/>
                <a:ext cx="867734" cy="957278"/>
              </a:xfrm>
              <a:custGeom>
                <a:avLst/>
                <a:gdLst/>
                <a:ahLst/>
                <a:cxnLst/>
                <a:rect l="l" t="t" r="r" b="b"/>
                <a:pathLst>
                  <a:path w="1962541" h="2165060">
                    <a:moveTo>
                      <a:pt x="983432" y="198538"/>
                    </a:moveTo>
                    <a:cubicBezTo>
                      <a:pt x="1424692" y="199056"/>
                      <a:pt x="1782226" y="556942"/>
                      <a:pt x="1782226" y="998335"/>
                    </a:cubicBezTo>
                    <a:cubicBezTo>
                      <a:pt x="1782226" y="1297141"/>
                      <a:pt x="1568968" y="1592048"/>
                      <a:pt x="1401058" y="1726777"/>
                    </a:cubicBezTo>
                    <a:cubicBezTo>
                      <a:pt x="1324499" y="1815355"/>
                      <a:pt x="1330568" y="1817170"/>
                      <a:pt x="1299456" y="1930538"/>
                    </a:cubicBezTo>
                    <a:cubicBezTo>
                      <a:pt x="1287062" y="2010030"/>
                      <a:pt x="1312171" y="2017975"/>
                      <a:pt x="1240941" y="2022107"/>
                    </a:cubicBezTo>
                    <a:lnTo>
                      <a:pt x="1199256" y="2021773"/>
                    </a:lnTo>
                    <a:lnTo>
                      <a:pt x="1196081" y="2038665"/>
                    </a:lnTo>
                    <a:lnTo>
                      <a:pt x="738881" y="2038665"/>
                    </a:lnTo>
                    <a:lnTo>
                      <a:pt x="735747" y="2021994"/>
                    </a:lnTo>
                    <a:lnTo>
                      <a:pt x="721599" y="2022107"/>
                    </a:lnTo>
                    <a:cubicBezTo>
                      <a:pt x="650369" y="2017975"/>
                      <a:pt x="675479" y="2010030"/>
                      <a:pt x="663084" y="1930538"/>
                    </a:cubicBezTo>
                    <a:cubicBezTo>
                      <a:pt x="631973" y="1817170"/>
                      <a:pt x="638043" y="1815355"/>
                      <a:pt x="561482" y="1726777"/>
                    </a:cubicBezTo>
                    <a:cubicBezTo>
                      <a:pt x="393573" y="1592048"/>
                      <a:pt x="180314" y="1297141"/>
                      <a:pt x="180314" y="998335"/>
                    </a:cubicBezTo>
                    <a:cubicBezTo>
                      <a:pt x="180314" y="556942"/>
                      <a:pt x="537849" y="199056"/>
                      <a:pt x="979110" y="198538"/>
                    </a:cubicBezTo>
                    <a:lnTo>
                      <a:pt x="979110" y="198736"/>
                    </a:lnTo>
                    <a:lnTo>
                      <a:pt x="981272" y="198569"/>
                    </a:lnTo>
                    <a:lnTo>
                      <a:pt x="983432" y="198736"/>
                    </a:lnTo>
                    <a:close/>
                    <a:moveTo>
                      <a:pt x="983110" y="0"/>
                    </a:moveTo>
                    <a:lnTo>
                      <a:pt x="981272" y="142"/>
                    </a:lnTo>
                    <a:lnTo>
                      <a:pt x="979432" y="0"/>
                    </a:lnTo>
                    <a:cubicBezTo>
                      <a:pt x="438507" y="0"/>
                      <a:pt x="0" y="438506"/>
                      <a:pt x="0" y="979431"/>
                    </a:cubicBezTo>
                    <a:cubicBezTo>
                      <a:pt x="0" y="1345477"/>
                      <a:pt x="261357" y="1706742"/>
                      <a:pt x="466993" y="1871641"/>
                    </a:cubicBezTo>
                    <a:cubicBezTo>
                      <a:pt x="528256" y="1942221"/>
                      <a:pt x="501219" y="1979308"/>
                      <a:pt x="514383" y="2071318"/>
                    </a:cubicBezTo>
                    <a:cubicBezTo>
                      <a:pt x="548609" y="2142347"/>
                      <a:pt x="579223" y="2165060"/>
                      <a:pt x="639719" y="2165060"/>
                    </a:cubicBezTo>
                    <a:lnTo>
                      <a:pt x="981272" y="2163837"/>
                    </a:lnTo>
                    <a:lnTo>
                      <a:pt x="1322821" y="2165060"/>
                    </a:lnTo>
                    <a:cubicBezTo>
                      <a:pt x="1383319" y="2165060"/>
                      <a:pt x="1413932" y="2142347"/>
                      <a:pt x="1448157" y="2071318"/>
                    </a:cubicBezTo>
                    <a:cubicBezTo>
                      <a:pt x="1461321" y="1979308"/>
                      <a:pt x="1434285" y="1942221"/>
                      <a:pt x="1495548" y="1871641"/>
                    </a:cubicBezTo>
                    <a:cubicBezTo>
                      <a:pt x="1701183" y="1706742"/>
                      <a:pt x="1962541" y="1345477"/>
                      <a:pt x="1962541" y="979431"/>
                    </a:cubicBezTo>
                    <a:cubicBezTo>
                      <a:pt x="1962541" y="438506"/>
                      <a:pt x="1524034" y="0"/>
                      <a:pt x="98311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416" name="Oval 1">
                <a:extLst>
                  <a:ext uri="{FF2B5EF4-FFF2-40B4-BE49-F238E27FC236}">
                    <a16:creationId xmlns:a16="http://schemas.microsoft.com/office/drawing/2014/main" id="{E6D6165D-C553-4E25-913F-EF06D9257D59}"/>
                  </a:ext>
                </a:extLst>
              </p:cNvPr>
              <p:cNvSpPr/>
              <p:nvPr/>
            </p:nvSpPr>
            <p:spPr>
              <a:xfrm>
                <a:off x="7295982" y="2781927"/>
                <a:ext cx="314505" cy="479278"/>
              </a:xfrm>
              <a:custGeom>
                <a:avLst/>
                <a:gdLst/>
                <a:ahLst/>
                <a:cxnLst/>
                <a:rect l="l" t="t" r="r" b="b"/>
                <a:pathLst>
                  <a:path w="652160" h="993834">
                    <a:moveTo>
                      <a:pt x="198701" y="0"/>
                    </a:moveTo>
                    <a:cubicBezTo>
                      <a:pt x="224613" y="0"/>
                      <a:pt x="248174" y="10856"/>
                      <a:pt x="265274" y="29005"/>
                    </a:cubicBezTo>
                    <a:cubicBezTo>
                      <a:pt x="282373" y="10856"/>
                      <a:pt x="305935" y="0"/>
                      <a:pt x="331846" y="0"/>
                    </a:cubicBezTo>
                    <a:cubicBezTo>
                      <a:pt x="357757" y="0"/>
                      <a:pt x="381319" y="10856"/>
                      <a:pt x="398419" y="29005"/>
                    </a:cubicBezTo>
                    <a:cubicBezTo>
                      <a:pt x="415518" y="10856"/>
                      <a:pt x="439080" y="0"/>
                      <a:pt x="464991" y="0"/>
                    </a:cubicBezTo>
                    <a:cubicBezTo>
                      <a:pt x="493781" y="0"/>
                      <a:pt x="519672" y="13403"/>
                      <a:pt x="536964" y="35278"/>
                    </a:cubicBezTo>
                    <a:cubicBezTo>
                      <a:pt x="547749" y="12292"/>
                      <a:pt x="572873" y="-1398"/>
                      <a:pt x="599292" y="2787"/>
                    </a:cubicBezTo>
                    <a:lnTo>
                      <a:pt x="601385" y="3119"/>
                    </a:lnTo>
                    <a:cubicBezTo>
                      <a:pt x="634213" y="8318"/>
                      <a:pt x="656609" y="39145"/>
                      <a:pt x="651411" y="71971"/>
                    </a:cubicBezTo>
                    <a:lnTo>
                      <a:pt x="505401" y="993834"/>
                    </a:lnTo>
                    <a:lnTo>
                      <a:pt x="381396" y="993834"/>
                    </a:lnTo>
                    <a:lnTo>
                      <a:pt x="507063" y="200404"/>
                    </a:lnTo>
                    <a:cubicBezTo>
                      <a:pt x="494607" y="207834"/>
                      <a:pt x="480204" y="211576"/>
                      <a:pt x="464991" y="211576"/>
                    </a:cubicBezTo>
                    <a:cubicBezTo>
                      <a:pt x="439080" y="211576"/>
                      <a:pt x="415518" y="200720"/>
                      <a:pt x="398419" y="182571"/>
                    </a:cubicBezTo>
                    <a:cubicBezTo>
                      <a:pt x="381319" y="200720"/>
                      <a:pt x="357757" y="211576"/>
                      <a:pt x="331846" y="211576"/>
                    </a:cubicBezTo>
                    <a:cubicBezTo>
                      <a:pt x="305935" y="211576"/>
                      <a:pt x="282373" y="200720"/>
                      <a:pt x="265274" y="182571"/>
                    </a:cubicBezTo>
                    <a:cubicBezTo>
                      <a:pt x="248174" y="200720"/>
                      <a:pt x="224613" y="211576"/>
                      <a:pt x="198701" y="211576"/>
                    </a:cubicBezTo>
                    <a:cubicBezTo>
                      <a:pt x="177469" y="211576"/>
                      <a:pt x="157813" y="204286"/>
                      <a:pt x="142909" y="190419"/>
                    </a:cubicBezTo>
                    <a:lnTo>
                      <a:pt x="270158" y="993834"/>
                    </a:lnTo>
                    <a:lnTo>
                      <a:pt x="146152" y="993834"/>
                    </a:lnTo>
                    <a:lnTo>
                      <a:pt x="750" y="75802"/>
                    </a:lnTo>
                    <a:cubicBezTo>
                      <a:pt x="-4449" y="42974"/>
                      <a:pt x="17947" y="12148"/>
                      <a:pt x="50775" y="6949"/>
                    </a:cubicBezTo>
                    <a:lnTo>
                      <a:pt x="52868" y="6617"/>
                    </a:lnTo>
                    <a:cubicBezTo>
                      <a:pt x="82704" y="1892"/>
                      <a:pt x="110887" y="19962"/>
                      <a:pt x="118608" y="48277"/>
                    </a:cubicBezTo>
                    <a:cubicBezTo>
                      <a:pt x="134584" y="18793"/>
                      <a:pt x="164609" y="0"/>
                      <a:pt x="19870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grpSp>
        <p:grpSp>
          <p:nvGrpSpPr>
            <p:cNvPr id="322" name="Group 321">
              <a:extLst>
                <a:ext uri="{FF2B5EF4-FFF2-40B4-BE49-F238E27FC236}">
                  <a16:creationId xmlns:a16="http://schemas.microsoft.com/office/drawing/2014/main" id="{4184871A-E30D-426F-851C-C680A20E55CA}"/>
                </a:ext>
              </a:extLst>
            </p:cNvPr>
            <p:cNvGrpSpPr/>
            <p:nvPr userDrawn="1"/>
          </p:nvGrpSpPr>
          <p:grpSpPr>
            <a:xfrm>
              <a:off x="1911259" y="4279809"/>
              <a:ext cx="765126" cy="964518"/>
              <a:chOff x="6804248" y="2144238"/>
              <a:chExt cx="1305367" cy="1645545"/>
            </a:xfrm>
            <a:grpFill/>
          </p:grpSpPr>
          <p:sp>
            <p:nvSpPr>
              <p:cNvPr id="403" name="Oval 1">
                <a:extLst>
                  <a:ext uri="{FF2B5EF4-FFF2-40B4-BE49-F238E27FC236}">
                    <a16:creationId xmlns:a16="http://schemas.microsoft.com/office/drawing/2014/main" id="{63404088-2CE7-4ECF-A96A-3087F8ED729F}"/>
                  </a:ext>
                </a:extLst>
              </p:cNvPr>
              <p:cNvSpPr/>
              <p:nvPr/>
            </p:nvSpPr>
            <p:spPr>
              <a:xfrm flipH="1">
                <a:off x="7253541" y="3472481"/>
                <a:ext cx="406780" cy="72647"/>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404" name="Oval 1">
                <a:extLst>
                  <a:ext uri="{FF2B5EF4-FFF2-40B4-BE49-F238E27FC236}">
                    <a16:creationId xmlns:a16="http://schemas.microsoft.com/office/drawing/2014/main" id="{5007BA0C-9D02-4570-8FC2-23A9AEEE6B35}"/>
                  </a:ext>
                </a:extLst>
              </p:cNvPr>
              <p:cNvSpPr/>
              <p:nvPr/>
            </p:nvSpPr>
            <p:spPr>
              <a:xfrm flipH="1">
                <a:off x="7297125" y="3673561"/>
                <a:ext cx="319612" cy="116222"/>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405" name="Oval 1">
                <a:extLst>
                  <a:ext uri="{FF2B5EF4-FFF2-40B4-BE49-F238E27FC236}">
                    <a16:creationId xmlns:a16="http://schemas.microsoft.com/office/drawing/2014/main" id="{D8D187FA-9B3B-4827-A520-AC4FB51AD3E2}"/>
                  </a:ext>
                </a:extLst>
              </p:cNvPr>
              <p:cNvSpPr/>
              <p:nvPr/>
            </p:nvSpPr>
            <p:spPr>
              <a:xfrm flipH="1">
                <a:off x="7268070" y="3573021"/>
                <a:ext cx="377724" cy="72648"/>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406" name="Oval 1">
                <a:extLst>
                  <a:ext uri="{FF2B5EF4-FFF2-40B4-BE49-F238E27FC236}">
                    <a16:creationId xmlns:a16="http://schemas.microsoft.com/office/drawing/2014/main" id="{B1031414-E722-4AD4-9ABA-C14E731CF6A8}"/>
                  </a:ext>
                </a:extLst>
              </p:cNvPr>
              <p:cNvSpPr/>
              <p:nvPr/>
            </p:nvSpPr>
            <p:spPr>
              <a:xfrm flipH="1">
                <a:off x="7239014" y="3371941"/>
                <a:ext cx="435836" cy="72647"/>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407" name="Oval 1">
                <a:extLst>
                  <a:ext uri="{FF2B5EF4-FFF2-40B4-BE49-F238E27FC236}">
                    <a16:creationId xmlns:a16="http://schemas.microsoft.com/office/drawing/2014/main" id="{38A2C119-7C0E-46B8-92AD-C5A4D9D32CF3}"/>
                  </a:ext>
                </a:extLst>
              </p:cNvPr>
              <p:cNvSpPr/>
              <p:nvPr/>
            </p:nvSpPr>
            <p:spPr>
              <a:xfrm flipH="1">
                <a:off x="6804248" y="2144238"/>
                <a:ext cx="1305367" cy="580151"/>
              </a:xfrm>
              <a:custGeom>
                <a:avLst/>
                <a:gdLst/>
                <a:ahLst/>
                <a:cxnLst/>
                <a:rect l="l" t="t" r="r" b="b"/>
                <a:pathLst>
                  <a:path w="2952328" h="1312117">
                    <a:moveTo>
                      <a:pt x="0" y="1083508"/>
                    </a:moveTo>
                    <a:lnTo>
                      <a:pt x="0" y="1312117"/>
                    </a:lnTo>
                    <a:lnTo>
                      <a:pt x="326584" y="1266395"/>
                    </a:lnTo>
                    <a:lnTo>
                      <a:pt x="326584" y="1129230"/>
                    </a:lnTo>
                    <a:close/>
                    <a:moveTo>
                      <a:pt x="2952328" y="1083508"/>
                    </a:moveTo>
                    <a:lnTo>
                      <a:pt x="2625744" y="1129230"/>
                    </a:lnTo>
                    <a:lnTo>
                      <a:pt x="2625744" y="1266395"/>
                    </a:lnTo>
                    <a:lnTo>
                      <a:pt x="2952328" y="1312117"/>
                    </a:lnTo>
                    <a:close/>
                    <a:moveTo>
                      <a:pt x="602354" y="225997"/>
                    </a:moveTo>
                    <a:lnTo>
                      <a:pt x="427229" y="372943"/>
                    </a:lnTo>
                    <a:lnTo>
                      <a:pt x="672178" y="593732"/>
                    </a:lnTo>
                    <a:lnTo>
                      <a:pt x="777253" y="505564"/>
                    </a:lnTo>
                    <a:close/>
                    <a:moveTo>
                      <a:pt x="2333760" y="225997"/>
                    </a:moveTo>
                    <a:lnTo>
                      <a:pt x="2158860" y="505564"/>
                    </a:lnTo>
                    <a:lnTo>
                      <a:pt x="2263935" y="593732"/>
                    </a:lnTo>
                    <a:lnTo>
                      <a:pt x="2508884" y="372943"/>
                    </a:lnTo>
                    <a:close/>
                    <a:moveTo>
                      <a:pt x="1614138" y="0"/>
                    </a:moveTo>
                    <a:lnTo>
                      <a:pt x="1385529" y="0"/>
                    </a:lnTo>
                    <a:lnTo>
                      <a:pt x="1431251" y="326584"/>
                    </a:lnTo>
                    <a:lnTo>
                      <a:pt x="1568416" y="32658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408" name="Oval 1">
                <a:extLst>
                  <a:ext uri="{FF2B5EF4-FFF2-40B4-BE49-F238E27FC236}">
                    <a16:creationId xmlns:a16="http://schemas.microsoft.com/office/drawing/2014/main" id="{BB257C4B-419D-4BB9-A147-B205903DE872}"/>
                  </a:ext>
                </a:extLst>
              </p:cNvPr>
              <p:cNvSpPr/>
              <p:nvPr/>
            </p:nvSpPr>
            <p:spPr>
              <a:xfrm flipH="1">
                <a:off x="7023065" y="2349405"/>
                <a:ext cx="867734" cy="957278"/>
              </a:xfrm>
              <a:custGeom>
                <a:avLst/>
                <a:gdLst/>
                <a:ahLst/>
                <a:cxnLst/>
                <a:rect l="l" t="t" r="r" b="b"/>
                <a:pathLst>
                  <a:path w="1962541" h="2165060">
                    <a:moveTo>
                      <a:pt x="983432" y="198538"/>
                    </a:moveTo>
                    <a:cubicBezTo>
                      <a:pt x="1424692" y="199056"/>
                      <a:pt x="1782226" y="556942"/>
                      <a:pt x="1782226" y="998335"/>
                    </a:cubicBezTo>
                    <a:cubicBezTo>
                      <a:pt x="1782226" y="1297141"/>
                      <a:pt x="1568968" y="1592048"/>
                      <a:pt x="1401058" y="1726777"/>
                    </a:cubicBezTo>
                    <a:cubicBezTo>
                      <a:pt x="1324499" y="1815355"/>
                      <a:pt x="1330568" y="1817170"/>
                      <a:pt x="1299456" y="1930538"/>
                    </a:cubicBezTo>
                    <a:cubicBezTo>
                      <a:pt x="1287062" y="2010030"/>
                      <a:pt x="1312171" y="2017975"/>
                      <a:pt x="1240941" y="2022107"/>
                    </a:cubicBezTo>
                    <a:lnTo>
                      <a:pt x="1199256" y="2021773"/>
                    </a:lnTo>
                    <a:lnTo>
                      <a:pt x="1196081" y="2038665"/>
                    </a:lnTo>
                    <a:lnTo>
                      <a:pt x="738881" y="2038665"/>
                    </a:lnTo>
                    <a:lnTo>
                      <a:pt x="735747" y="2021994"/>
                    </a:lnTo>
                    <a:lnTo>
                      <a:pt x="721599" y="2022107"/>
                    </a:lnTo>
                    <a:cubicBezTo>
                      <a:pt x="650369" y="2017975"/>
                      <a:pt x="675479" y="2010030"/>
                      <a:pt x="663084" y="1930538"/>
                    </a:cubicBezTo>
                    <a:cubicBezTo>
                      <a:pt x="631973" y="1817170"/>
                      <a:pt x="638043" y="1815355"/>
                      <a:pt x="561482" y="1726777"/>
                    </a:cubicBezTo>
                    <a:cubicBezTo>
                      <a:pt x="393573" y="1592048"/>
                      <a:pt x="180314" y="1297141"/>
                      <a:pt x="180314" y="998335"/>
                    </a:cubicBezTo>
                    <a:cubicBezTo>
                      <a:pt x="180314" y="556942"/>
                      <a:pt x="537849" y="199056"/>
                      <a:pt x="979110" y="198538"/>
                    </a:cubicBezTo>
                    <a:lnTo>
                      <a:pt x="979110" y="198736"/>
                    </a:lnTo>
                    <a:lnTo>
                      <a:pt x="981272" y="198569"/>
                    </a:lnTo>
                    <a:lnTo>
                      <a:pt x="983432" y="198736"/>
                    </a:lnTo>
                    <a:close/>
                    <a:moveTo>
                      <a:pt x="983110" y="0"/>
                    </a:moveTo>
                    <a:lnTo>
                      <a:pt x="981272" y="142"/>
                    </a:lnTo>
                    <a:lnTo>
                      <a:pt x="979432" y="0"/>
                    </a:lnTo>
                    <a:cubicBezTo>
                      <a:pt x="438507" y="0"/>
                      <a:pt x="0" y="438506"/>
                      <a:pt x="0" y="979431"/>
                    </a:cubicBezTo>
                    <a:cubicBezTo>
                      <a:pt x="0" y="1345477"/>
                      <a:pt x="261357" y="1706742"/>
                      <a:pt x="466993" y="1871641"/>
                    </a:cubicBezTo>
                    <a:cubicBezTo>
                      <a:pt x="528256" y="1942221"/>
                      <a:pt x="501219" y="1979308"/>
                      <a:pt x="514383" y="2071318"/>
                    </a:cubicBezTo>
                    <a:cubicBezTo>
                      <a:pt x="548609" y="2142347"/>
                      <a:pt x="579223" y="2165060"/>
                      <a:pt x="639719" y="2165060"/>
                    </a:cubicBezTo>
                    <a:lnTo>
                      <a:pt x="981272" y="2163837"/>
                    </a:lnTo>
                    <a:lnTo>
                      <a:pt x="1322821" y="2165060"/>
                    </a:lnTo>
                    <a:cubicBezTo>
                      <a:pt x="1383319" y="2165060"/>
                      <a:pt x="1413932" y="2142347"/>
                      <a:pt x="1448157" y="2071318"/>
                    </a:cubicBezTo>
                    <a:cubicBezTo>
                      <a:pt x="1461321" y="1979308"/>
                      <a:pt x="1434285" y="1942221"/>
                      <a:pt x="1495548" y="1871641"/>
                    </a:cubicBezTo>
                    <a:cubicBezTo>
                      <a:pt x="1701183" y="1706742"/>
                      <a:pt x="1962541" y="1345477"/>
                      <a:pt x="1962541" y="979431"/>
                    </a:cubicBezTo>
                    <a:cubicBezTo>
                      <a:pt x="1962541" y="438506"/>
                      <a:pt x="1524034" y="0"/>
                      <a:pt x="98311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409" name="Oval 1">
                <a:extLst>
                  <a:ext uri="{FF2B5EF4-FFF2-40B4-BE49-F238E27FC236}">
                    <a16:creationId xmlns:a16="http://schemas.microsoft.com/office/drawing/2014/main" id="{14710596-D130-40B0-A4EF-FF5BC0EC9ECD}"/>
                  </a:ext>
                </a:extLst>
              </p:cNvPr>
              <p:cNvSpPr/>
              <p:nvPr/>
            </p:nvSpPr>
            <p:spPr>
              <a:xfrm>
                <a:off x="7295982" y="2781927"/>
                <a:ext cx="314505" cy="479278"/>
              </a:xfrm>
              <a:custGeom>
                <a:avLst/>
                <a:gdLst/>
                <a:ahLst/>
                <a:cxnLst/>
                <a:rect l="l" t="t" r="r" b="b"/>
                <a:pathLst>
                  <a:path w="652160" h="993834">
                    <a:moveTo>
                      <a:pt x="198701" y="0"/>
                    </a:moveTo>
                    <a:cubicBezTo>
                      <a:pt x="224613" y="0"/>
                      <a:pt x="248174" y="10856"/>
                      <a:pt x="265274" y="29005"/>
                    </a:cubicBezTo>
                    <a:cubicBezTo>
                      <a:pt x="282373" y="10856"/>
                      <a:pt x="305935" y="0"/>
                      <a:pt x="331846" y="0"/>
                    </a:cubicBezTo>
                    <a:cubicBezTo>
                      <a:pt x="357757" y="0"/>
                      <a:pt x="381319" y="10856"/>
                      <a:pt x="398419" y="29005"/>
                    </a:cubicBezTo>
                    <a:cubicBezTo>
                      <a:pt x="415518" y="10856"/>
                      <a:pt x="439080" y="0"/>
                      <a:pt x="464991" y="0"/>
                    </a:cubicBezTo>
                    <a:cubicBezTo>
                      <a:pt x="493781" y="0"/>
                      <a:pt x="519672" y="13403"/>
                      <a:pt x="536964" y="35278"/>
                    </a:cubicBezTo>
                    <a:cubicBezTo>
                      <a:pt x="547749" y="12292"/>
                      <a:pt x="572873" y="-1398"/>
                      <a:pt x="599292" y="2787"/>
                    </a:cubicBezTo>
                    <a:lnTo>
                      <a:pt x="601385" y="3119"/>
                    </a:lnTo>
                    <a:cubicBezTo>
                      <a:pt x="634213" y="8318"/>
                      <a:pt x="656609" y="39145"/>
                      <a:pt x="651411" y="71971"/>
                    </a:cubicBezTo>
                    <a:lnTo>
                      <a:pt x="505401" y="993834"/>
                    </a:lnTo>
                    <a:lnTo>
                      <a:pt x="381396" y="993834"/>
                    </a:lnTo>
                    <a:lnTo>
                      <a:pt x="507063" y="200404"/>
                    </a:lnTo>
                    <a:cubicBezTo>
                      <a:pt x="494607" y="207834"/>
                      <a:pt x="480204" y="211576"/>
                      <a:pt x="464991" y="211576"/>
                    </a:cubicBezTo>
                    <a:cubicBezTo>
                      <a:pt x="439080" y="211576"/>
                      <a:pt x="415518" y="200720"/>
                      <a:pt x="398419" y="182571"/>
                    </a:cubicBezTo>
                    <a:cubicBezTo>
                      <a:pt x="381319" y="200720"/>
                      <a:pt x="357757" y="211576"/>
                      <a:pt x="331846" y="211576"/>
                    </a:cubicBezTo>
                    <a:cubicBezTo>
                      <a:pt x="305935" y="211576"/>
                      <a:pt x="282373" y="200720"/>
                      <a:pt x="265274" y="182571"/>
                    </a:cubicBezTo>
                    <a:cubicBezTo>
                      <a:pt x="248174" y="200720"/>
                      <a:pt x="224613" y="211576"/>
                      <a:pt x="198701" y="211576"/>
                    </a:cubicBezTo>
                    <a:cubicBezTo>
                      <a:pt x="177469" y="211576"/>
                      <a:pt x="157813" y="204286"/>
                      <a:pt x="142909" y="190419"/>
                    </a:cubicBezTo>
                    <a:lnTo>
                      <a:pt x="270158" y="993834"/>
                    </a:lnTo>
                    <a:lnTo>
                      <a:pt x="146152" y="993834"/>
                    </a:lnTo>
                    <a:lnTo>
                      <a:pt x="750" y="75802"/>
                    </a:lnTo>
                    <a:cubicBezTo>
                      <a:pt x="-4449" y="42974"/>
                      <a:pt x="17947" y="12148"/>
                      <a:pt x="50775" y="6949"/>
                    </a:cubicBezTo>
                    <a:lnTo>
                      <a:pt x="52868" y="6617"/>
                    </a:lnTo>
                    <a:cubicBezTo>
                      <a:pt x="82704" y="1892"/>
                      <a:pt x="110887" y="19962"/>
                      <a:pt x="118608" y="48277"/>
                    </a:cubicBezTo>
                    <a:cubicBezTo>
                      <a:pt x="134584" y="18793"/>
                      <a:pt x="164609" y="0"/>
                      <a:pt x="19870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grpSp>
        <p:grpSp>
          <p:nvGrpSpPr>
            <p:cNvPr id="323" name="Group 322">
              <a:extLst>
                <a:ext uri="{FF2B5EF4-FFF2-40B4-BE49-F238E27FC236}">
                  <a16:creationId xmlns:a16="http://schemas.microsoft.com/office/drawing/2014/main" id="{C7F5039F-B52C-42C1-82DA-C390C659FC41}"/>
                </a:ext>
              </a:extLst>
            </p:cNvPr>
            <p:cNvGrpSpPr/>
            <p:nvPr userDrawn="1"/>
          </p:nvGrpSpPr>
          <p:grpSpPr>
            <a:xfrm>
              <a:off x="3000214" y="4279809"/>
              <a:ext cx="765126" cy="964518"/>
              <a:chOff x="6804248" y="2144238"/>
              <a:chExt cx="1305367" cy="1645545"/>
            </a:xfrm>
            <a:grpFill/>
          </p:grpSpPr>
          <p:sp>
            <p:nvSpPr>
              <p:cNvPr id="396" name="Oval 1">
                <a:extLst>
                  <a:ext uri="{FF2B5EF4-FFF2-40B4-BE49-F238E27FC236}">
                    <a16:creationId xmlns:a16="http://schemas.microsoft.com/office/drawing/2014/main" id="{507D29B4-EBB5-4EC3-9AC9-EA041B8894AF}"/>
                  </a:ext>
                </a:extLst>
              </p:cNvPr>
              <p:cNvSpPr/>
              <p:nvPr/>
            </p:nvSpPr>
            <p:spPr>
              <a:xfrm flipH="1">
                <a:off x="7253541" y="3472481"/>
                <a:ext cx="406780" cy="72647"/>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397" name="Oval 1">
                <a:extLst>
                  <a:ext uri="{FF2B5EF4-FFF2-40B4-BE49-F238E27FC236}">
                    <a16:creationId xmlns:a16="http://schemas.microsoft.com/office/drawing/2014/main" id="{C6872E85-252C-47C6-9366-CB0FC7E3B8EB}"/>
                  </a:ext>
                </a:extLst>
              </p:cNvPr>
              <p:cNvSpPr/>
              <p:nvPr/>
            </p:nvSpPr>
            <p:spPr>
              <a:xfrm flipH="1">
                <a:off x="7297125" y="3673561"/>
                <a:ext cx="319612" cy="116222"/>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398" name="Oval 1">
                <a:extLst>
                  <a:ext uri="{FF2B5EF4-FFF2-40B4-BE49-F238E27FC236}">
                    <a16:creationId xmlns:a16="http://schemas.microsoft.com/office/drawing/2014/main" id="{B05A98B2-C395-40F3-8106-E022889CAA95}"/>
                  </a:ext>
                </a:extLst>
              </p:cNvPr>
              <p:cNvSpPr/>
              <p:nvPr/>
            </p:nvSpPr>
            <p:spPr>
              <a:xfrm flipH="1">
                <a:off x="7268070" y="3573021"/>
                <a:ext cx="377724" cy="72648"/>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399" name="Oval 1">
                <a:extLst>
                  <a:ext uri="{FF2B5EF4-FFF2-40B4-BE49-F238E27FC236}">
                    <a16:creationId xmlns:a16="http://schemas.microsoft.com/office/drawing/2014/main" id="{DD6785B2-439B-4897-A370-495810352953}"/>
                  </a:ext>
                </a:extLst>
              </p:cNvPr>
              <p:cNvSpPr/>
              <p:nvPr/>
            </p:nvSpPr>
            <p:spPr>
              <a:xfrm flipH="1">
                <a:off x="7239014" y="3371941"/>
                <a:ext cx="435836" cy="72647"/>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400" name="Oval 1">
                <a:extLst>
                  <a:ext uri="{FF2B5EF4-FFF2-40B4-BE49-F238E27FC236}">
                    <a16:creationId xmlns:a16="http://schemas.microsoft.com/office/drawing/2014/main" id="{1E5DA950-21B5-4A1B-887E-3EC4C924D2AD}"/>
                  </a:ext>
                </a:extLst>
              </p:cNvPr>
              <p:cNvSpPr/>
              <p:nvPr/>
            </p:nvSpPr>
            <p:spPr>
              <a:xfrm flipH="1">
                <a:off x="6804248" y="2144238"/>
                <a:ext cx="1305367" cy="580151"/>
              </a:xfrm>
              <a:custGeom>
                <a:avLst/>
                <a:gdLst/>
                <a:ahLst/>
                <a:cxnLst/>
                <a:rect l="l" t="t" r="r" b="b"/>
                <a:pathLst>
                  <a:path w="2952328" h="1312117">
                    <a:moveTo>
                      <a:pt x="0" y="1083508"/>
                    </a:moveTo>
                    <a:lnTo>
                      <a:pt x="0" y="1312117"/>
                    </a:lnTo>
                    <a:lnTo>
                      <a:pt x="326584" y="1266395"/>
                    </a:lnTo>
                    <a:lnTo>
                      <a:pt x="326584" y="1129230"/>
                    </a:lnTo>
                    <a:close/>
                    <a:moveTo>
                      <a:pt x="2952328" y="1083508"/>
                    </a:moveTo>
                    <a:lnTo>
                      <a:pt x="2625744" y="1129230"/>
                    </a:lnTo>
                    <a:lnTo>
                      <a:pt x="2625744" y="1266395"/>
                    </a:lnTo>
                    <a:lnTo>
                      <a:pt x="2952328" y="1312117"/>
                    </a:lnTo>
                    <a:close/>
                    <a:moveTo>
                      <a:pt x="602354" y="225997"/>
                    </a:moveTo>
                    <a:lnTo>
                      <a:pt x="427229" y="372943"/>
                    </a:lnTo>
                    <a:lnTo>
                      <a:pt x="672178" y="593732"/>
                    </a:lnTo>
                    <a:lnTo>
                      <a:pt x="777253" y="505564"/>
                    </a:lnTo>
                    <a:close/>
                    <a:moveTo>
                      <a:pt x="2333760" y="225997"/>
                    </a:moveTo>
                    <a:lnTo>
                      <a:pt x="2158860" y="505564"/>
                    </a:lnTo>
                    <a:lnTo>
                      <a:pt x="2263935" y="593732"/>
                    </a:lnTo>
                    <a:lnTo>
                      <a:pt x="2508884" y="372943"/>
                    </a:lnTo>
                    <a:close/>
                    <a:moveTo>
                      <a:pt x="1614138" y="0"/>
                    </a:moveTo>
                    <a:lnTo>
                      <a:pt x="1385529" y="0"/>
                    </a:lnTo>
                    <a:lnTo>
                      <a:pt x="1431251" y="326584"/>
                    </a:lnTo>
                    <a:lnTo>
                      <a:pt x="1568416" y="32658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401" name="Oval 1">
                <a:extLst>
                  <a:ext uri="{FF2B5EF4-FFF2-40B4-BE49-F238E27FC236}">
                    <a16:creationId xmlns:a16="http://schemas.microsoft.com/office/drawing/2014/main" id="{CEA06909-EF56-406D-814B-F30CF0773047}"/>
                  </a:ext>
                </a:extLst>
              </p:cNvPr>
              <p:cNvSpPr/>
              <p:nvPr/>
            </p:nvSpPr>
            <p:spPr>
              <a:xfrm flipH="1">
                <a:off x="7023065" y="2349405"/>
                <a:ext cx="867734" cy="957278"/>
              </a:xfrm>
              <a:custGeom>
                <a:avLst/>
                <a:gdLst/>
                <a:ahLst/>
                <a:cxnLst/>
                <a:rect l="l" t="t" r="r" b="b"/>
                <a:pathLst>
                  <a:path w="1962541" h="2165060">
                    <a:moveTo>
                      <a:pt x="983432" y="198538"/>
                    </a:moveTo>
                    <a:cubicBezTo>
                      <a:pt x="1424692" y="199056"/>
                      <a:pt x="1782226" y="556942"/>
                      <a:pt x="1782226" y="998335"/>
                    </a:cubicBezTo>
                    <a:cubicBezTo>
                      <a:pt x="1782226" y="1297141"/>
                      <a:pt x="1568968" y="1592048"/>
                      <a:pt x="1401058" y="1726777"/>
                    </a:cubicBezTo>
                    <a:cubicBezTo>
                      <a:pt x="1324499" y="1815355"/>
                      <a:pt x="1330568" y="1817170"/>
                      <a:pt x="1299456" y="1930538"/>
                    </a:cubicBezTo>
                    <a:cubicBezTo>
                      <a:pt x="1287062" y="2010030"/>
                      <a:pt x="1312171" y="2017975"/>
                      <a:pt x="1240941" y="2022107"/>
                    </a:cubicBezTo>
                    <a:lnTo>
                      <a:pt x="1199256" y="2021773"/>
                    </a:lnTo>
                    <a:lnTo>
                      <a:pt x="1196081" y="2038665"/>
                    </a:lnTo>
                    <a:lnTo>
                      <a:pt x="738881" y="2038665"/>
                    </a:lnTo>
                    <a:lnTo>
                      <a:pt x="735747" y="2021994"/>
                    </a:lnTo>
                    <a:lnTo>
                      <a:pt x="721599" y="2022107"/>
                    </a:lnTo>
                    <a:cubicBezTo>
                      <a:pt x="650369" y="2017975"/>
                      <a:pt x="675479" y="2010030"/>
                      <a:pt x="663084" y="1930538"/>
                    </a:cubicBezTo>
                    <a:cubicBezTo>
                      <a:pt x="631973" y="1817170"/>
                      <a:pt x="638043" y="1815355"/>
                      <a:pt x="561482" y="1726777"/>
                    </a:cubicBezTo>
                    <a:cubicBezTo>
                      <a:pt x="393573" y="1592048"/>
                      <a:pt x="180314" y="1297141"/>
                      <a:pt x="180314" y="998335"/>
                    </a:cubicBezTo>
                    <a:cubicBezTo>
                      <a:pt x="180314" y="556942"/>
                      <a:pt x="537849" y="199056"/>
                      <a:pt x="979110" y="198538"/>
                    </a:cubicBezTo>
                    <a:lnTo>
                      <a:pt x="979110" y="198736"/>
                    </a:lnTo>
                    <a:lnTo>
                      <a:pt x="981272" y="198569"/>
                    </a:lnTo>
                    <a:lnTo>
                      <a:pt x="983432" y="198736"/>
                    </a:lnTo>
                    <a:close/>
                    <a:moveTo>
                      <a:pt x="983110" y="0"/>
                    </a:moveTo>
                    <a:lnTo>
                      <a:pt x="981272" y="142"/>
                    </a:lnTo>
                    <a:lnTo>
                      <a:pt x="979432" y="0"/>
                    </a:lnTo>
                    <a:cubicBezTo>
                      <a:pt x="438507" y="0"/>
                      <a:pt x="0" y="438506"/>
                      <a:pt x="0" y="979431"/>
                    </a:cubicBezTo>
                    <a:cubicBezTo>
                      <a:pt x="0" y="1345477"/>
                      <a:pt x="261357" y="1706742"/>
                      <a:pt x="466993" y="1871641"/>
                    </a:cubicBezTo>
                    <a:cubicBezTo>
                      <a:pt x="528256" y="1942221"/>
                      <a:pt x="501219" y="1979308"/>
                      <a:pt x="514383" y="2071318"/>
                    </a:cubicBezTo>
                    <a:cubicBezTo>
                      <a:pt x="548609" y="2142347"/>
                      <a:pt x="579223" y="2165060"/>
                      <a:pt x="639719" y="2165060"/>
                    </a:cubicBezTo>
                    <a:lnTo>
                      <a:pt x="981272" y="2163837"/>
                    </a:lnTo>
                    <a:lnTo>
                      <a:pt x="1322821" y="2165060"/>
                    </a:lnTo>
                    <a:cubicBezTo>
                      <a:pt x="1383319" y="2165060"/>
                      <a:pt x="1413932" y="2142347"/>
                      <a:pt x="1448157" y="2071318"/>
                    </a:cubicBezTo>
                    <a:cubicBezTo>
                      <a:pt x="1461321" y="1979308"/>
                      <a:pt x="1434285" y="1942221"/>
                      <a:pt x="1495548" y="1871641"/>
                    </a:cubicBezTo>
                    <a:cubicBezTo>
                      <a:pt x="1701183" y="1706742"/>
                      <a:pt x="1962541" y="1345477"/>
                      <a:pt x="1962541" y="979431"/>
                    </a:cubicBezTo>
                    <a:cubicBezTo>
                      <a:pt x="1962541" y="438506"/>
                      <a:pt x="1524034" y="0"/>
                      <a:pt x="98311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402" name="Oval 1">
                <a:extLst>
                  <a:ext uri="{FF2B5EF4-FFF2-40B4-BE49-F238E27FC236}">
                    <a16:creationId xmlns:a16="http://schemas.microsoft.com/office/drawing/2014/main" id="{D0F1E089-D165-48D7-A180-993C3E6C0D5B}"/>
                  </a:ext>
                </a:extLst>
              </p:cNvPr>
              <p:cNvSpPr/>
              <p:nvPr/>
            </p:nvSpPr>
            <p:spPr>
              <a:xfrm>
                <a:off x="7295982" y="2781927"/>
                <a:ext cx="314505" cy="479278"/>
              </a:xfrm>
              <a:custGeom>
                <a:avLst/>
                <a:gdLst/>
                <a:ahLst/>
                <a:cxnLst/>
                <a:rect l="l" t="t" r="r" b="b"/>
                <a:pathLst>
                  <a:path w="652160" h="993834">
                    <a:moveTo>
                      <a:pt x="198701" y="0"/>
                    </a:moveTo>
                    <a:cubicBezTo>
                      <a:pt x="224613" y="0"/>
                      <a:pt x="248174" y="10856"/>
                      <a:pt x="265274" y="29005"/>
                    </a:cubicBezTo>
                    <a:cubicBezTo>
                      <a:pt x="282373" y="10856"/>
                      <a:pt x="305935" y="0"/>
                      <a:pt x="331846" y="0"/>
                    </a:cubicBezTo>
                    <a:cubicBezTo>
                      <a:pt x="357757" y="0"/>
                      <a:pt x="381319" y="10856"/>
                      <a:pt x="398419" y="29005"/>
                    </a:cubicBezTo>
                    <a:cubicBezTo>
                      <a:pt x="415518" y="10856"/>
                      <a:pt x="439080" y="0"/>
                      <a:pt x="464991" y="0"/>
                    </a:cubicBezTo>
                    <a:cubicBezTo>
                      <a:pt x="493781" y="0"/>
                      <a:pt x="519672" y="13403"/>
                      <a:pt x="536964" y="35278"/>
                    </a:cubicBezTo>
                    <a:cubicBezTo>
                      <a:pt x="547749" y="12292"/>
                      <a:pt x="572873" y="-1398"/>
                      <a:pt x="599292" y="2787"/>
                    </a:cubicBezTo>
                    <a:lnTo>
                      <a:pt x="601385" y="3119"/>
                    </a:lnTo>
                    <a:cubicBezTo>
                      <a:pt x="634213" y="8318"/>
                      <a:pt x="656609" y="39145"/>
                      <a:pt x="651411" y="71971"/>
                    </a:cubicBezTo>
                    <a:lnTo>
                      <a:pt x="505401" y="993834"/>
                    </a:lnTo>
                    <a:lnTo>
                      <a:pt x="381396" y="993834"/>
                    </a:lnTo>
                    <a:lnTo>
                      <a:pt x="507063" y="200404"/>
                    </a:lnTo>
                    <a:cubicBezTo>
                      <a:pt x="494607" y="207834"/>
                      <a:pt x="480204" y="211576"/>
                      <a:pt x="464991" y="211576"/>
                    </a:cubicBezTo>
                    <a:cubicBezTo>
                      <a:pt x="439080" y="211576"/>
                      <a:pt x="415518" y="200720"/>
                      <a:pt x="398419" y="182571"/>
                    </a:cubicBezTo>
                    <a:cubicBezTo>
                      <a:pt x="381319" y="200720"/>
                      <a:pt x="357757" y="211576"/>
                      <a:pt x="331846" y="211576"/>
                    </a:cubicBezTo>
                    <a:cubicBezTo>
                      <a:pt x="305935" y="211576"/>
                      <a:pt x="282373" y="200720"/>
                      <a:pt x="265274" y="182571"/>
                    </a:cubicBezTo>
                    <a:cubicBezTo>
                      <a:pt x="248174" y="200720"/>
                      <a:pt x="224613" y="211576"/>
                      <a:pt x="198701" y="211576"/>
                    </a:cubicBezTo>
                    <a:cubicBezTo>
                      <a:pt x="177469" y="211576"/>
                      <a:pt x="157813" y="204286"/>
                      <a:pt x="142909" y="190419"/>
                    </a:cubicBezTo>
                    <a:lnTo>
                      <a:pt x="270158" y="993834"/>
                    </a:lnTo>
                    <a:lnTo>
                      <a:pt x="146152" y="993834"/>
                    </a:lnTo>
                    <a:lnTo>
                      <a:pt x="750" y="75802"/>
                    </a:lnTo>
                    <a:cubicBezTo>
                      <a:pt x="-4449" y="42974"/>
                      <a:pt x="17947" y="12148"/>
                      <a:pt x="50775" y="6949"/>
                    </a:cubicBezTo>
                    <a:lnTo>
                      <a:pt x="52868" y="6617"/>
                    </a:lnTo>
                    <a:cubicBezTo>
                      <a:pt x="82704" y="1892"/>
                      <a:pt x="110887" y="19962"/>
                      <a:pt x="118608" y="48277"/>
                    </a:cubicBezTo>
                    <a:cubicBezTo>
                      <a:pt x="134584" y="18793"/>
                      <a:pt x="164609" y="0"/>
                      <a:pt x="19870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grpSp>
        <p:grpSp>
          <p:nvGrpSpPr>
            <p:cNvPr id="324" name="Group 323">
              <a:extLst>
                <a:ext uri="{FF2B5EF4-FFF2-40B4-BE49-F238E27FC236}">
                  <a16:creationId xmlns:a16="http://schemas.microsoft.com/office/drawing/2014/main" id="{0C168988-4BFA-4596-B851-967085FC11D9}"/>
                </a:ext>
              </a:extLst>
            </p:cNvPr>
            <p:cNvGrpSpPr/>
            <p:nvPr userDrawn="1"/>
          </p:nvGrpSpPr>
          <p:grpSpPr>
            <a:xfrm>
              <a:off x="4089169" y="4279809"/>
              <a:ext cx="765126" cy="964518"/>
              <a:chOff x="6804248" y="2144238"/>
              <a:chExt cx="1305367" cy="1645545"/>
            </a:xfrm>
            <a:grpFill/>
          </p:grpSpPr>
          <p:sp>
            <p:nvSpPr>
              <p:cNvPr id="389" name="Oval 1">
                <a:extLst>
                  <a:ext uri="{FF2B5EF4-FFF2-40B4-BE49-F238E27FC236}">
                    <a16:creationId xmlns:a16="http://schemas.microsoft.com/office/drawing/2014/main" id="{4FC3D676-72A3-41D6-BFEA-2B35D321CAB6}"/>
                  </a:ext>
                </a:extLst>
              </p:cNvPr>
              <p:cNvSpPr/>
              <p:nvPr/>
            </p:nvSpPr>
            <p:spPr>
              <a:xfrm flipH="1">
                <a:off x="7253541" y="3472481"/>
                <a:ext cx="406780" cy="72647"/>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390" name="Oval 1">
                <a:extLst>
                  <a:ext uri="{FF2B5EF4-FFF2-40B4-BE49-F238E27FC236}">
                    <a16:creationId xmlns:a16="http://schemas.microsoft.com/office/drawing/2014/main" id="{16516F65-40D1-4659-89C4-D5F8CB80A43A}"/>
                  </a:ext>
                </a:extLst>
              </p:cNvPr>
              <p:cNvSpPr/>
              <p:nvPr/>
            </p:nvSpPr>
            <p:spPr>
              <a:xfrm flipH="1">
                <a:off x="7297125" y="3673561"/>
                <a:ext cx="319612" cy="116222"/>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391" name="Oval 1">
                <a:extLst>
                  <a:ext uri="{FF2B5EF4-FFF2-40B4-BE49-F238E27FC236}">
                    <a16:creationId xmlns:a16="http://schemas.microsoft.com/office/drawing/2014/main" id="{B218787D-7E5D-431E-A3A4-92FFC2D3A39B}"/>
                  </a:ext>
                </a:extLst>
              </p:cNvPr>
              <p:cNvSpPr/>
              <p:nvPr/>
            </p:nvSpPr>
            <p:spPr>
              <a:xfrm flipH="1">
                <a:off x="7268070" y="3573021"/>
                <a:ext cx="377724" cy="72648"/>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392" name="Oval 1">
                <a:extLst>
                  <a:ext uri="{FF2B5EF4-FFF2-40B4-BE49-F238E27FC236}">
                    <a16:creationId xmlns:a16="http://schemas.microsoft.com/office/drawing/2014/main" id="{49B0B94F-5410-402E-8E2A-9B18B3ADDF27}"/>
                  </a:ext>
                </a:extLst>
              </p:cNvPr>
              <p:cNvSpPr/>
              <p:nvPr/>
            </p:nvSpPr>
            <p:spPr>
              <a:xfrm flipH="1">
                <a:off x="7239014" y="3371941"/>
                <a:ext cx="435836" cy="72647"/>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393" name="Oval 1">
                <a:extLst>
                  <a:ext uri="{FF2B5EF4-FFF2-40B4-BE49-F238E27FC236}">
                    <a16:creationId xmlns:a16="http://schemas.microsoft.com/office/drawing/2014/main" id="{DFC5CD85-64DB-4DD7-A510-91600DA1F182}"/>
                  </a:ext>
                </a:extLst>
              </p:cNvPr>
              <p:cNvSpPr/>
              <p:nvPr/>
            </p:nvSpPr>
            <p:spPr>
              <a:xfrm flipH="1">
                <a:off x="6804248" y="2144238"/>
                <a:ext cx="1305367" cy="580151"/>
              </a:xfrm>
              <a:custGeom>
                <a:avLst/>
                <a:gdLst/>
                <a:ahLst/>
                <a:cxnLst/>
                <a:rect l="l" t="t" r="r" b="b"/>
                <a:pathLst>
                  <a:path w="2952328" h="1312117">
                    <a:moveTo>
                      <a:pt x="0" y="1083508"/>
                    </a:moveTo>
                    <a:lnTo>
                      <a:pt x="0" y="1312117"/>
                    </a:lnTo>
                    <a:lnTo>
                      <a:pt x="326584" y="1266395"/>
                    </a:lnTo>
                    <a:lnTo>
                      <a:pt x="326584" y="1129230"/>
                    </a:lnTo>
                    <a:close/>
                    <a:moveTo>
                      <a:pt x="2952328" y="1083508"/>
                    </a:moveTo>
                    <a:lnTo>
                      <a:pt x="2625744" y="1129230"/>
                    </a:lnTo>
                    <a:lnTo>
                      <a:pt x="2625744" y="1266395"/>
                    </a:lnTo>
                    <a:lnTo>
                      <a:pt x="2952328" y="1312117"/>
                    </a:lnTo>
                    <a:close/>
                    <a:moveTo>
                      <a:pt x="602354" y="225997"/>
                    </a:moveTo>
                    <a:lnTo>
                      <a:pt x="427229" y="372943"/>
                    </a:lnTo>
                    <a:lnTo>
                      <a:pt x="672178" y="593732"/>
                    </a:lnTo>
                    <a:lnTo>
                      <a:pt x="777253" y="505564"/>
                    </a:lnTo>
                    <a:close/>
                    <a:moveTo>
                      <a:pt x="2333760" y="225997"/>
                    </a:moveTo>
                    <a:lnTo>
                      <a:pt x="2158860" y="505564"/>
                    </a:lnTo>
                    <a:lnTo>
                      <a:pt x="2263935" y="593732"/>
                    </a:lnTo>
                    <a:lnTo>
                      <a:pt x="2508884" y="372943"/>
                    </a:lnTo>
                    <a:close/>
                    <a:moveTo>
                      <a:pt x="1614138" y="0"/>
                    </a:moveTo>
                    <a:lnTo>
                      <a:pt x="1385529" y="0"/>
                    </a:lnTo>
                    <a:lnTo>
                      <a:pt x="1431251" y="326584"/>
                    </a:lnTo>
                    <a:lnTo>
                      <a:pt x="1568416" y="32658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394" name="Oval 1">
                <a:extLst>
                  <a:ext uri="{FF2B5EF4-FFF2-40B4-BE49-F238E27FC236}">
                    <a16:creationId xmlns:a16="http://schemas.microsoft.com/office/drawing/2014/main" id="{CB6D600D-F1BB-4173-95B0-B48B28029627}"/>
                  </a:ext>
                </a:extLst>
              </p:cNvPr>
              <p:cNvSpPr/>
              <p:nvPr/>
            </p:nvSpPr>
            <p:spPr>
              <a:xfrm flipH="1">
                <a:off x="7023065" y="2349405"/>
                <a:ext cx="867734" cy="957278"/>
              </a:xfrm>
              <a:custGeom>
                <a:avLst/>
                <a:gdLst/>
                <a:ahLst/>
                <a:cxnLst/>
                <a:rect l="l" t="t" r="r" b="b"/>
                <a:pathLst>
                  <a:path w="1962541" h="2165060">
                    <a:moveTo>
                      <a:pt x="983432" y="198538"/>
                    </a:moveTo>
                    <a:cubicBezTo>
                      <a:pt x="1424692" y="199056"/>
                      <a:pt x="1782226" y="556942"/>
                      <a:pt x="1782226" y="998335"/>
                    </a:cubicBezTo>
                    <a:cubicBezTo>
                      <a:pt x="1782226" y="1297141"/>
                      <a:pt x="1568968" y="1592048"/>
                      <a:pt x="1401058" y="1726777"/>
                    </a:cubicBezTo>
                    <a:cubicBezTo>
                      <a:pt x="1324499" y="1815355"/>
                      <a:pt x="1330568" y="1817170"/>
                      <a:pt x="1299456" y="1930538"/>
                    </a:cubicBezTo>
                    <a:cubicBezTo>
                      <a:pt x="1287062" y="2010030"/>
                      <a:pt x="1312171" y="2017975"/>
                      <a:pt x="1240941" y="2022107"/>
                    </a:cubicBezTo>
                    <a:lnTo>
                      <a:pt x="1199256" y="2021773"/>
                    </a:lnTo>
                    <a:lnTo>
                      <a:pt x="1196081" y="2038665"/>
                    </a:lnTo>
                    <a:lnTo>
                      <a:pt x="738881" y="2038665"/>
                    </a:lnTo>
                    <a:lnTo>
                      <a:pt x="735747" y="2021994"/>
                    </a:lnTo>
                    <a:lnTo>
                      <a:pt x="721599" y="2022107"/>
                    </a:lnTo>
                    <a:cubicBezTo>
                      <a:pt x="650369" y="2017975"/>
                      <a:pt x="675479" y="2010030"/>
                      <a:pt x="663084" y="1930538"/>
                    </a:cubicBezTo>
                    <a:cubicBezTo>
                      <a:pt x="631973" y="1817170"/>
                      <a:pt x="638043" y="1815355"/>
                      <a:pt x="561482" y="1726777"/>
                    </a:cubicBezTo>
                    <a:cubicBezTo>
                      <a:pt x="393573" y="1592048"/>
                      <a:pt x="180314" y="1297141"/>
                      <a:pt x="180314" y="998335"/>
                    </a:cubicBezTo>
                    <a:cubicBezTo>
                      <a:pt x="180314" y="556942"/>
                      <a:pt x="537849" y="199056"/>
                      <a:pt x="979110" y="198538"/>
                    </a:cubicBezTo>
                    <a:lnTo>
                      <a:pt x="979110" y="198736"/>
                    </a:lnTo>
                    <a:lnTo>
                      <a:pt x="981272" y="198569"/>
                    </a:lnTo>
                    <a:lnTo>
                      <a:pt x="983432" y="198736"/>
                    </a:lnTo>
                    <a:close/>
                    <a:moveTo>
                      <a:pt x="983110" y="0"/>
                    </a:moveTo>
                    <a:lnTo>
                      <a:pt x="981272" y="142"/>
                    </a:lnTo>
                    <a:lnTo>
                      <a:pt x="979432" y="0"/>
                    </a:lnTo>
                    <a:cubicBezTo>
                      <a:pt x="438507" y="0"/>
                      <a:pt x="0" y="438506"/>
                      <a:pt x="0" y="979431"/>
                    </a:cubicBezTo>
                    <a:cubicBezTo>
                      <a:pt x="0" y="1345477"/>
                      <a:pt x="261357" y="1706742"/>
                      <a:pt x="466993" y="1871641"/>
                    </a:cubicBezTo>
                    <a:cubicBezTo>
                      <a:pt x="528256" y="1942221"/>
                      <a:pt x="501219" y="1979308"/>
                      <a:pt x="514383" y="2071318"/>
                    </a:cubicBezTo>
                    <a:cubicBezTo>
                      <a:pt x="548609" y="2142347"/>
                      <a:pt x="579223" y="2165060"/>
                      <a:pt x="639719" y="2165060"/>
                    </a:cubicBezTo>
                    <a:lnTo>
                      <a:pt x="981272" y="2163837"/>
                    </a:lnTo>
                    <a:lnTo>
                      <a:pt x="1322821" y="2165060"/>
                    </a:lnTo>
                    <a:cubicBezTo>
                      <a:pt x="1383319" y="2165060"/>
                      <a:pt x="1413932" y="2142347"/>
                      <a:pt x="1448157" y="2071318"/>
                    </a:cubicBezTo>
                    <a:cubicBezTo>
                      <a:pt x="1461321" y="1979308"/>
                      <a:pt x="1434285" y="1942221"/>
                      <a:pt x="1495548" y="1871641"/>
                    </a:cubicBezTo>
                    <a:cubicBezTo>
                      <a:pt x="1701183" y="1706742"/>
                      <a:pt x="1962541" y="1345477"/>
                      <a:pt x="1962541" y="979431"/>
                    </a:cubicBezTo>
                    <a:cubicBezTo>
                      <a:pt x="1962541" y="438506"/>
                      <a:pt x="1524034" y="0"/>
                      <a:pt x="98311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395" name="Oval 1">
                <a:extLst>
                  <a:ext uri="{FF2B5EF4-FFF2-40B4-BE49-F238E27FC236}">
                    <a16:creationId xmlns:a16="http://schemas.microsoft.com/office/drawing/2014/main" id="{C56ACB2B-B3C4-4F9F-BE79-9F2590AE676C}"/>
                  </a:ext>
                </a:extLst>
              </p:cNvPr>
              <p:cNvSpPr/>
              <p:nvPr/>
            </p:nvSpPr>
            <p:spPr>
              <a:xfrm>
                <a:off x="7295982" y="2781927"/>
                <a:ext cx="314505" cy="479278"/>
              </a:xfrm>
              <a:custGeom>
                <a:avLst/>
                <a:gdLst/>
                <a:ahLst/>
                <a:cxnLst/>
                <a:rect l="l" t="t" r="r" b="b"/>
                <a:pathLst>
                  <a:path w="652160" h="993834">
                    <a:moveTo>
                      <a:pt x="198701" y="0"/>
                    </a:moveTo>
                    <a:cubicBezTo>
                      <a:pt x="224613" y="0"/>
                      <a:pt x="248174" y="10856"/>
                      <a:pt x="265274" y="29005"/>
                    </a:cubicBezTo>
                    <a:cubicBezTo>
                      <a:pt x="282373" y="10856"/>
                      <a:pt x="305935" y="0"/>
                      <a:pt x="331846" y="0"/>
                    </a:cubicBezTo>
                    <a:cubicBezTo>
                      <a:pt x="357757" y="0"/>
                      <a:pt x="381319" y="10856"/>
                      <a:pt x="398419" y="29005"/>
                    </a:cubicBezTo>
                    <a:cubicBezTo>
                      <a:pt x="415518" y="10856"/>
                      <a:pt x="439080" y="0"/>
                      <a:pt x="464991" y="0"/>
                    </a:cubicBezTo>
                    <a:cubicBezTo>
                      <a:pt x="493781" y="0"/>
                      <a:pt x="519672" y="13403"/>
                      <a:pt x="536964" y="35278"/>
                    </a:cubicBezTo>
                    <a:cubicBezTo>
                      <a:pt x="547749" y="12292"/>
                      <a:pt x="572873" y="-1398"/>
                      <a:pt x="599292" y="2787"/>
                    </a:cubicBezTo>
                    <a:lnTo>
                      <a:pt x="601385" y="3119"/>
                    </a:lnTo>
                    <a:cubicBezTo>
                      <a:pt x="634213" y="8318"/>
                      <a:pt x="656609" y="39145"/>
                      <a:pt x="651411" y="71971"/>
                    </a:cubicBezTo>
                    <a:lnTo>
                      <a:pt x="505401" y="993834"/>
                    </a:lnTo>
                    <a:lnTo>
                      <a:pt x="381396" y="993834"/>
                    </a:lnTo>
                    <a:lnTo>
                      <a:pt x="507063" y="200404"/>
                    </a:lnTo>
                    <a:cubicBezTo>
                      <a:pt x="494607" y="207834"/>
                      <a:pt x="480204" y="211576"/>
                      <a:pt x="464991" y="211576"/>
                    </a:cubicBezTo>
                    <a:cubicBezTo>
                      <a:pt x="439080" y="211576"/>
                      <a:pt x="415518" y="200720"/>
                      <a:pt x="398419" y="182571"/>
                    </a:cubicBezTo>
                    <a:cubicBezTo>
                      <a:pt x="381319" y="200720"/>
                      <a:pt x="357757" y="211576"/>
                      <a:pt x="331846" y="211576"/>
                    </a:cubicBezTo>
                    <a:cubicBezTo>
                      <a:pt x="305935" y="211576"/>
                      <a:pt x="282373" y="200720"/>
                      <a:pt x="265274" y="182571"/>
                    </a:cubicBezTo>
                    <a:cubicBezTo>
                      <a:pt x="248174" y="200720"/>
                      <a:pt x="224613" y="211576"/>
                      <a:pt x="198701" y="211576"/>
                    </a:cubicBezTo>
                    <a:cubicBezTo>
                      <a:pt x="177469" y="211576"/>
                      <a:pt x="157813" y="204286"/>
                      <a:pt x="142909" y="190419"/>
                    </a:cubicBezTo>
                    <a:lnTo>
                      <a:pt x="270158" y="993834"/>
                    </a:lnTo>
                    <a:lnTo>
                      <a:pt x="146152" y="993834"/>
                    </a:lnTo>
                    <a:lnTo>
                      <a:pt x="750" y="75802"/>
                    </a:lnTo>
                    <a:cubicBezTo>
                      <a:pt x="-4449" y="42974"/>
                      <a:pt x="17947" y="12148"/>
                      <a:pt x="50775" y="6949"/>
                    </a:cubicBezTo>
                    <a:lnTo>
                      <a:pt x="52868" y="6617"/>
                    </a:lnTo>
                    <a:cubicBezTo>
                      <a:pt x="82704" y="1892"/>
                      <a:pt x="110887" y="19962"/>
                      <a:pt x="118608" y="48277"/>
                    </a:cubicBezTo>
                    <a:cubicBezTo>
                      <a:pt x="134584" y="18793"/>
                      <a:pt x="164609" y="0"/>
                      <a:pt x="19870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grpSp>
        <p:grpSp>
          <p:nvGrpSpPr>
            <p:cNvPr id="325" name="Group 324">
              <a:extLst>
                <a:ext uri="{FF2B5EF4-FFF2-40B4-BE49-F238E27FC236}">
                  <a16:creationId xmlns:a16="http://schemas.microsoft.com/office/drawing/2014/main" id="{E841C163-5E8B-4B31-A792-2F922A39538D}"/>
                </a:ext>
              </a:extLst>
            </p:cNvPr>
            <p:cNvGrpSpPr/>
            <p:nvPr userDrawn="1"/>
          </p:nvGrpSpPr>
          <p:grpSpPr>
            <a:xfrm>
              <a:off x="5178124" y="4279809"/>
              <a:ext cx="765126" cy="964518"/>
              <a:chOff x="6804248" y="2144238"/>
              <a:chExt cx="1305367" cy="1645545"/>
            </a:xfrm>
            <a:grpFill/>
          </p:grpSpPr>
          <p:sp>
            <p:nvSpPr>
              <p:cNvPr id="382" name="Oval 1">
                <a:extLst>
                  <a:ext uri="{FF2B5EF4-FFF2-40B4-BE49-F238E27FC236}">
                    <a16:creationId xmlns:a16="http://schemas.microsoft.com/office/drawing/2014/main" id="{96CCBEED-FE50-4823-BCD6-8D3EB5E54571}"/>
                  </a:ext>
                </a:extLst>
              </p:cNvPr>
              <p:cNvSpPr/>
              <p:nvPr/>
            </p:nvSpPr>
            <p:spPr>
              <a:xfrm flipH="1">
                <a:off x="7253541" y="3472481"/>
                <a:ext cx="406780" cy="72647"/>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383" name="Oval 1">
                <a:extLst>
                  <a:ext uri="{FF2B5EF4-FFF2-40B4-BE49-F238E27FC236}">
                    <a16:creationId xmlns:a16="http://schemas.microsoft.com/office/drawing/2014/main" id="{B1B56F96-34DA-474C-A2BE-5959D540EEB1}"/>
                  </a:ext>
                </a:extLst>
              </p:cNvPr>
              <p:cNvSpPr/>
              <p:nvPr/>
            </p:nvSpPr>
            <p:spPr>
              <a:xfrm flipH="1">
                <a:off x="7297125" y="3673561"/>
                <a:ext cx="319612" cy="116222"/>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384" name="Oval 1">
                <a:extLst>
                  <a:ext uri="{FF2B5EF4-FFF2-40B4-BE49-F238E27FC236}">
                    <a16:creationId xmlns:a16="http://schemas.microsoft.com/office/drawing/2014/main" id="{2060835C-AEC3-4AD8-A9F2-ACB58D3D7412}"/>
                  </a:ext>
                </a:extLst>
              </p:cNvPr>
              <p:cNvSpPr/>
              <p:nvPr/>
            </p:nvSpPr>
            <p:spPr>
              <a:xfrm flipH="1">
                <a:off x="7268070" y="3573021"/>
                <a:ext cx="377724" cy="72648"/>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385" name="Oval 1">
                <a:extLst>
                  <a:ext uri="{FF2B5EF4-FFF2-40B4-BE49-F238E27FC236}">
                    <a16:creationId xmlns:a16="http://schemas.microsoft.com/office/drawing/2014/main" id="{B42D6724-1C8E-4181-9B4E-090A0FAD3EE9}"/>
                  </a:ext>
                </a:extLst>
              </p:cNvPr>
              <p:cNvSpPr/>
              <p:nvPr/>
            </p:nvSpPr>
            <p:spPr>
              <a:xfrm flipH="1">
                <a:off x="7239014" y="3371941"/>
                <a:ext cx="435836" cy="72647"/>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386" name="Oval 1">
                <a:extLst>
                  <a:ext uri="{FF2B5EF4-FFF2-40B4-BE49-F238E27FC236}">
                    <a16:creationId xmlns:a16="http://schemas.microsoft.com/office/drawing/2014/main" id="{90291146-1077-4C1F-9271-3FA71A92FEC2}"/>
                  </a:ext>
                </a:extLst>
              </p:cNvPr>
              <p:cNvSpPr/>
              <p:nvPr/>
            </p:nvSpPr>
            <p:spPr>
              <a:xfrm flipH="1">
                <a:off x="6804248" y="2144238"/>
                <a:ext cx="1305367" cy="580151"/>
              </a:xfrm>
              <a:custGeom>
                <a:avLst/>
                <a:gdLst/>
                <a:ahLst/>
                <a:cxnLst/>
                <a:rect l="l" t="t" r="r" b="b"/>
                <a:pathLst>
                  <a:path w="2952328" h="1312117">
                    <a:moveTo>
                      <a:pt x="0" y="1083508"/>
                    </a:moveTo>
                    <a:lnTo>
                      <a:pt x="0" y="1312117"/>
                    </a:lnTo>
                    <a:lnTo>
                      <a:pt x="326584" y="1266395"/>
                    </a:lnTo>
                    <a:lnTo>
                      <a:pt x="326584" y="1129230"/>
                    </a:lnTo>
                    <a:close/>
                    <a:moveTo>
                      <a:pt x="2952328" y="1083508"/>
                    </a:moveTo>
                    <a:lnTo>
                      <a:pt x="2625744" y="1129230"/>
                    </a:lnTo>
                    <a:lnTo>
                      <a:pt x="2625744" y="1266395"/>
                    </a:lnTo>
                    <a:lnTo>
                      <a:pt x="2952328" y="1312117"/>
                    </a:lnTo>
                    <a:close/>
                    <a:moveTo>
                      <a:pt x="602354" y="225997"/>
                    </a:moveTo>
                    <a:lnTo>
                      <a:pt x="427229" y="372943"/>
                    </a:lnTo>
                    <a:lnTo>
                      <a:pt x="672178" y="593732"/>
                    </a:lnTo>
                    <a:lnTo>
                      <a:pt x="777253" y="505564"/>
                    </a:lnTo>
                    <a:close/>
                    <a:moveTo>
                      <a:pt x="2333760" y="225997"/>
                    </a:moveTo>
                    <a:lnTo>
                      <a:pt x="2158860" y="505564"/>
                    </a:lnTo>
                    <a:lnTo>
                      <a:pt x="2263935" y="593732"/>
                    </a:lnTo>
                    <a:lnTo>
                      <a:pt x="2508884" y="372943"/>
                    </a:lnTo>
                    <a:close/>
                    <a:moveTo>
                      <a:pt x="1614138" y="0"/>
                    </a:moveTo>
                    <a:lnTo>
                      <a:pt x="1385529" y="0"/>
                    </a:lnTo>
                    <a:lnTo>
                      <a:pt x="1431251" y="326584"/>
                    </a:lnTo>
                    <a:lnTo>
                      <a:pt x="1568416" y="32658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387" name="Oval 1">
                <a:extLst>
                  <a:ext uri="{FF2B5EF4-FFF2-40B4-BE49-F238E27FC236}">
                    <a16:creationId xmlns:a16="http://schemas.microsoft.com/office/drawing/2014/main" id="{5477F2E3-B6C4-4E16-A870-4B1175A40D13}"/>
                  </a:ext>
                </a:extLst>
              </p:cNvPr>
              <p:cNvSpPr/>
              <p:nvPr/>
            </p:nvSpPr>
            <p:spPr>
              <a:xfrm flipH="1">
                <a:off x="7023065" y="2349405"/>
                <a:ext cx="867734" cy="957278"/>
              </a:xfrm>
              <a:custGeom>
                <a:avLst/>
                <a:gdLst/>
                <a:ahLst/>
                <a:cxnLst/>
                <a:rect l="l" t="t" r="r" b="b"/>
                <a:pathLst>
                  <a:path w="1962541" h="2165060">
                    <a:moveTo>
                      <a:pt x="983432" y="198538"/>
                    </a:moveTo>
                    <a:cubicBezTo>
                      <a:pt x="1424692" y="199056"/>
                      <a:pt x="1782226" y="556942"/>
                      <a:pt x="1782226" y="998335"/>
                    </a:cubicBezTo>
                    <a:cubicBezTo>
                      <a:pt x="1782226" y="1297141"/>
                      <a:pt x="1568968" y="1592048"/>
                      <a:pt x="1401058" y="1726777"/>
                    </a:cubicBezTo>
                    <a:cubicBezTo>
                      <a:pt x="1324499" y="1815355"/>
                      <a:pt x="1330568" y="1817170"/>
                      <a:pt x="1299456" y="1930538"/>
                    </a:cubicBezTo>
                    <a:cubicBezTo>
                      <a:pt x="1287062" y="2010030"/>
                      <a:pt x="1312171" y="2017975"/>
                      <a:pt x="1240941" y="2022107"/>
                    </a:cubicBezTo>
                    <a:lnTo>
                      <a:pt x="1199256" y="2021773"/>
                    </a:lnTo>
                    <a:lnTo>
                      <a:pt x="1196081" y="2038665"/>
                    </a:lnTo>
                    <a:lnTo>
                      <a:pt x="738881" y="2038665"/>
                    </a:lnTo>
                    <a:lnTo>
                      <a:pt x="735747" y="2021994"/>
                    </a:lnTo>
                    <a:lnTo>
                      <a:pt x="721599" y="2022107"/>
                    </a:lnTo>
                    <a:cubicBezTo>
                      <a:pt x="650369" y="2017975"/>
                      <a:pt x="675479" y="2010030"/>
                      <a:pt x="663084" y="1930538"/>
                    </a:cubicBezTo>
                    <a:cubicBezTo>
                      <a:pt x="631973" y="1817170"/>
                      <a:pt x="638043" y="1815355"/>
                      <a:pt x="561482" y="1726777"/>
                    </a:cubicBezTo>
                    <a:cubicBezTo>
                      <a:pt x="393573" y="1592048"/>
                      <a:pt x="180314" y="1297141"/>
                      <a:pt x="180314" y="998335"/>
                    </a:cubicBezTo>
                    <a:cubicBezTo>
                      <a:pt x="180314" y="556942"/>
                      <a:pt x="537849" y="199056"/>
                      <a:pt x="979110" y="198538"/>
                    </a:cubicBezTo>
                    <a:lnTo>
                      <a:pt x="979110" y="198736"/>
                    </a:lnTo>
                    <a:lnTo>
                      <a:pt x="981272" y="198569"/>
                    </a:lnTo>
                    <a:lnTo>
                      <a:pt x="983432" y="198736"/>
                    </a:lnTo>
                    <a:close/>
                    <a:moveTo>
                      <a:pt x="983110" y="0"/>
                    </a:moveTo>
                    <a:lnTo>
                      <a:pt x="981272" y="142"/>
                    </a:lnTo>
                    <a:lnTo>
                      <a:pt x="979432" y="0"/>
                    </a:lnTo>
                    <a:cubicBezTo>
                      <a:pt x="438507" y="0"/>
                      <a:pt x="0" y="438506"/>
                      <a:pt x="0" y="979431"/>
                    </a:cubicBezTo>
                    <a:cubicBezTo>
                      <a:pt x="0" y="1345477"/>
                      <a:pt x="261357" y="1706742"/>
                      <a:pt x="466993" y="1871641"/>
                    </a:cubicBezTo>
                    <a:cubicBezTo>
                      <a:pt x="528256" y="1942221"/>
                      <a:pt x="501219" y="1979308"/>
                      <a:pt x="514383" y="2071318"/>
                    </a:cubicBezTo>
                    <a:cubicBezTo>
                      <a:pt x="548609" y="2142347"/>
                      <a:pt x="579223" y="2165060"/>
                      <a:pt x="639719" y="2165060"/>
                    </a:cubicBezTo>
                    <a:lnTo>
                      <a:pt x="981272" y="2163837"/>
                    </a:lnTo>
                    <a:lnTo>
                      <a:pt x="1322821" y="2165060"/>
                    </a:lnTo>
                    <a:cubicBezTo>
                      <a:pt x="1383319" y="2165060"/>
                      <a:pt x="1413932" y="2142347"/>
                      <a:pt x="1448157" y="2071318"/>
                    </a:cubicBezTo>
                    <a:cubicBezTo>
                      <a:pt x="1461321" y="1979308"/>
                      <a:pt x="1434285" y="1942221"/>
                      <a:pt x="1495548" y="1871641"/>
                    </a:cubicBezTo>
                    <a:cubicBezTo>
                      <a:pt x="1701183" y="1706742"/>
                      <a:pt x="1962541" y="1345477"/>
                      <a:pt x="1962541" y="979431"/>
                    </a:cubicBezTo>
                    <a:cubicBezTo>
                      <a:pt x="1962541" y="438506"/>
                      <a:pt x="1524034" y="0"/>
                      <a:pt x="98311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388" name="Oval 1">
                <a:extLst>
                  <a:ext uri="{FF2B5EF4-FFF2-40B4-BE49-F238E27FC236}">
                    <a16:creationId xmlns:a16="http://schemas.microsoft.com/office/drawing/2014/main" id="{749799BA-4EB6-4357-B8CB-5C20A80F8ECC}"/>
                  </a:ext>
                </a:extLst>
              </p:cNvPr>
              <p:cNvSpPr/>
              <p:nvPr/>
            </p:nvSpPr>
            <p:spPr>
              <a:xfrm>
                <a:off x="7295982" y="2781927"/>
                <a:ext cx="314505" cy="479278"/>
              </a:xfrm>
              <a:custGeom>
                <a:avLst/>
                <a:gdLst/>
                <a:ahLst/>
                <a:cxnLst/>
                <a:rect l="l" t="t" r="r" b="b"/>
                <a:pathLst>
                  <a:path w="652160" h="993834">
                    <a:moveTo>
                      <a:pt x="198701" y="0"/>
                    </a:moveTo>
                    <a:cubicBezTo>
                      <a:pt x="224613" y="0"/>
                      <a:pt x="248174" y="10856"/>
                      <a:pt x="265274" y="29005"/>
                    </a:cubicBezTo>
                    <a:cubicBezTo>
                      <a:pt x="282373" y="10856"/>
                      <a:pt x="305935" y="0"/>
                      <a:pt x="331846" y="0"/>
                    </a:cubicBezTo>
                    <a:cubicBezTo>
                      <a:pt x="357757" y="0"/>
                      <a:pt x="381319" y="10856"/>
                      <a:pt x="398419" y="29005"/>
                    </a:cubicBezTo>
                    <a:cubicBezTo>
                      <a:pt x="415518" y="10856"/>
                      <a:pt x="439080" y="0"/>
                      <a:pt x="464991" y="0"/>
                    </a:cubicBezTo>
                    <a:cubicBezTo>
                      <a:pt x="493781" y="0"/>
                      <a:pt x="519672" y="13403"/>
                      <a:pt x="536964" y="35278"/>
                    </a:cubicBezTo>
                    <a:cubicBezTo>
                      <a:pt x="547749" y="12292"/>
                      <a:pt x="572873" y="-1398"/>
                      <a:pt x="599292" y="2787"/>
                    </a:cubicBezTo>
                    <a:lnTo>
                      <a:pt x="601385" y="3119"/>
                    </a:lnTo>
                    <a:cubicBezTo>
                      <a:pt x="634213" y="8318"/>
                      <a:pt x="656609" y="39145"/>
                      <a:pt x="651411" y="71971"/>
                    </a:cubicBezTo>
                    <a:lnTo>
                      <a:pt x="505401" y="993834"/>
                    </a:lnTo>
                    <a:lnTo>
                      <a:pt x="381396" y="993834"/>
                    </a:lnTo>
                    <a:lnTo>
                      <a:pt x="507063" y="200404"/>
                    </a:lnTo>
                    <a:cubicBezTo>
                      <a:pt x="494607" y="207834"/>
                      <a:pt x="480204" y="211576"/>
                      <a:pt x="464991" y="211576"/>
                    </a:cubicBezTo>
                    <a:cubicBezTo>
                      <a:pt x="439080" y="211576"/>
                      <a:pt x="415518" y="200720"/>
                      <a:pt x="398419" y="182571"/>
                    </a:cubicBezTo>
                    <a:cubicBezTo>
                      <a:pt x="381319" y="200720"/>
                      <a:pt x="357757" y="211576"/>
                      <a:pt x="331846" y="211576"/>
                    </a:cubicBezTo>
                    <a:cubicBezTo>
                      <a:pt x="305935" y="211576"/>
                      <a:pt x="282373" y="200720"/>
                      <a:pt x="265274" y="182571"/>
                    </a:cubicBezTo>
                    <a:cubicBezTo>
                      <a:pt x="248174" y="200720"/>
                      <a:pt x="224613" y="211576"/>
                      <a:pt x="198701" y="211576"/>
                    </a:cubicBezTo>
                    <a:cubicBezTo>
                      <a:pt x="177469" y="211576"/>
                      <a:pt x="157813" y="204286"/>
                      <a:pt x="142909" y="190419"/>
                    </a:cubicBezTo>
                    <a:lnTo>
                      <a:pt x="270158" y="993834"/>
                    </a:lnTo>
                    <a:lnTo>
                      <a:pt x="146152" y="993834"/>
                    </a:lnTo>
                    <a:lnTo>
                      <a:pt x="750" y="75802"/>
                    </a:lnTo>
                    <a:cubicBezTo>
                      <a:pt x="-4449" y="42974"/>
                      <a:pt x="17947" y="12148"/>
                      <a:pt x="50775" y="6949"/>
                    </a:cubicBezTo>
                    <a:lnTo>
                      <a:pt x="52868" y="6617"/>
                    </a:lnTo>
                    <a:cubicBezTo>
                      <a:pt x="82704" y="1892"/>
                      <a:pt x="110887" y="19962"/>
                      <a:pt x="118608" y="48277"/>
                    </a:cubicBezTo>
                    <a:cubicBezTo>
                      <a:pt x="134584" y="18793"/>
                      <a:pt x="164609" y="0"/>
                      <a:pt x="19870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grpSp>
        <p:grpSp>
          <p:nvGrpSpPr>
            <p:cNvPr id="326" name="Group 325">
              <a:extLst>
                <a:ext uri="{FF2B5EF4-FFF2-40B4-BE49-F238E27FC236}">
                  <a16:creationId xmlns:a16="http://schemas.microsoft.com/office/drawing/2014/main" id="{4A4CACDF-1C91-4882-BD07-E1D241061D9B}"/>
                </a:ext>
              </a:extLst>
            </p:cNvPr>
            <p:cNvGrpSpPr/>
            <p:nvPr userDrawn="1"/>
          </p:nvGrpSpPr>
          <p:grpSpPr>
            <a:xfrm>
              <a:off x="6267079" y="4279809"/>
              <a:ext cx="765126" cy="964518"/>
              <a:chOff x="6804248" y="2144238"/>
              <a:chExt cx="1305367" cy="1645545"/>
            </a:xfrm>
            <a:grpFill/>
          </p:grpSpPr>
          <p:sp>
            <p:nvSpPr>
              <p:cNvPr id="375" name="Oval 1">
                <a:extLst>
                  <a:ext uri="{FF2B5EF4-FFF2-40B4-BE49-F238E27FC236}">
                    <a16:creationId xmlns:a16="http://schemas.microsoft.com/office/drawing/2014/main" id="{5644006D-E40F-4D5C-AD56-58C5EF8BB7EC}"/>
                  </a:ext>
                </a:extLst>
              </p:cNvPr>
              <p:cNvSpPr/>
              <p:nvPr/>
            </p:nvSpPr>
            <p:spPr>
              <a:xfrm flipH="1">
                <a:off x="7253541" y="3472481"/>
                <a:ext cx="406780" cy="72647"/>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376" name="Oval 1">
                <a:extLst>
                  <a:ext uri="{FF2B5EF4-FFF2-40B4-BE49-F238E27FC236}">
                    <a16:creationId xmlns:a16="http://schemas.microsoft.com/office/drawing/2014/main" id="{55CA7091-EE2C-400E-9113-0C6253258327}"/>
                  </a:ext>
                </a:extLst>
              </p:cNvPr>
              <p:cNvSpPr/>
              <p:nvPr/>
            </p:nvSpPr>
            <p:spPr>
              <a:xfrm flipH="1">
                <a:off x="7297125" y="3673561"/>
                <a:ext cx="319612" cy="116222"/>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377" name="Oval 1">
                <a:extLst>
                  <a:ext uri="{FF2B5EF4-FFF2-40B4-BE49-F238E27FC236}">
                    <a16:creationId xmlns:a16="http://schemas.microsoft.com/office/drawing/2014/main" id="{3F59F937-D90E-47D6-9DD0-0D89037B9CC4}"/>
                  </a:ext>
                </a:extLst>
              </p:cNvPr>
              <p:cNvSpPr/>
              <p:nvPr/>
            </p:nvSpPr>
            <p:spPr>
              <a:xfrm flipH="1">
                <a:off x="7268070" y="3573021"/>
                <a:ext cx="377724" cy="72648"/>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378" name="Oval 1">
                <a:extLst>
                  <a:ext uri="{FF2B5EF4-FFF2-40B4-BE49-F238E27FC236}">
                    <a16:creationId xmlns:a16="http://schemas.microsoft.com/office/drawing/2014/main" id="{8B72CF1F-7962-4526-AE2A-46049C692DE1}"/>
                  </a:ext>
                </a:extLst>
              </p:cNvPr>
              <p:cNvSpPr/>
              <p:nvPr/>
            </p:nvSpPr>
            <p:spPr>
              <a:xfrm flipH="1">
                <a:off x="7239014" y="3371941"/>
                <a:ext cx="435836" cy="72647"/>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379" name="Oval 1">
                <a:extLst>
                  <a:ext uri="{FF2B5EF4-FFF2-40B4-BE49-F238E27FC236}">
                    <a16:creationId xmlns:a16="http://schemas.microsoft.com/office/drawing/2014/main" id="{4BA2B5AA-5BBB-433B-886C-D2920C99C444}"/>
                  </a:ext>
                </a:extLst>
              </p:cNvPr>
              <p:cNvSpPr/>
              <p:nvPr/>
            </p:nvSpPr>
            <p:spPr>
              <a:xfrm flipH="1">
                <a:off x="6804248" y="2144238"/>
                <a:ext cx="1305367" cy="580151"/>
              </a:xfrm>
              <a:custGeom>
                <a:avLst/>
                <a:gdLst/>
                <a:ahLst/>
                <a:cxnLst/>
                <a:rect l="l" t="t" r="r" b="b"/>
                <a:pathLst>
                  <a:path w="2952328" h="1312117">
                    <a:moveTo>
                      <a:pt x="0" y="1083508"/>
                    </a:moveTo>
                    <a:lnTo>
                      <a:pt x="0" y="1312117"/>
                    </a:lnTo>
                    <a:lnTo>
                      <a:pt x="326584" y="1266395"/>
                    </a:lnTo>
                    <a:lnTo>
                      <a:pt x="326584" y="1129230"/>
                    </a:lnTo>
                    <a:close/>
                    <a:moveTo>
                      <a:pt x="2952328" y="1083508"/>
                    </a:moveTo>
                    <a:lnTo>
                      <a:pt x="2625744" y="1129230"/>
                    </a:lnTo>
                    <a:lnTo>
                      <a:pt x="2625744" y="1266395"/>
                    </a:lnTo>
                    <a:lnTo>
                      <a:pt x="2952328" y="1312117"/>
                    </a:lnTo>
                    <a:close/>
                    <a:moveTo>
                      <a:pt x="602354" y="225997"/>
                    </a:moveTo>
                    <a:lnTo>
                      <a:pt x="427229" y="372943"/>
                    </a:lnTo>
                    <a:lnTo>
                      <a:pt x="672178" y="593732"/>
                    </a:lnTo>
                    <a:lnTo>
                      <a:pt x="777253" y="505564"/>
                    </a:lnTo>
                    <a:close/>
                    <a:moveTo>
                      <a:pt x="2333760" y="225997"/>
                    </a:moveTo>
                    <a:lnTo>
                      <a:pt x="2158860" y="505564"/>
                    </a:lnTo>
                    <a:lnTo>
                      <a:pt x="2263935" y="593732"/>
                    </a:lnTo>
                    <a:lnTo>
                      <a:pt x="2508884" y="372943"/>
                    </a:lnTo>
                    <a:close/>
                    <a:moveTo>
                      <a:pt x="1614138" y="0"/>
                    </a:moveTo>
                    <a:lnTo>
                      <a:pt x="1385529" y="0"/>
                    </a:lnTo>
                    <a:lnTo>
                      <a:pt x="1431251" y="326584"/>
                    </a:lnTo>
                    <a:lnTo>
                      <a:pt x="1568416" y="32658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380" name="Oval 1">
                <a:extLst>
                  <a:ext uri="{FF2B5EF4-FFF2-40B4-BE49-F238E27FC236}">
                    <a16:creationId xmlns:a16="http://schemas.microsoft.com/office/drawing/2014/main" id="{DB99023F-33BB-42D2-9111-052415AD8BAF}"/>
                  </a:ext>
                </a:extLst>
              </p:cNvPr>
              <p:cNvSpPr/>
              <p:nvPr/>
            </p:nvSpPr>
            <p:spPr>
              <a:xfrm flipH="1">
                <a:off x="7023065" y="2349405"/>
                <a:ext cx="867734" cy="957278"/>
              </a:xfrm>
              <a:custGeom>
                <a:avLst/>
                <a:gdLst/>
                <a:ahLst/>
                <a:cxnLst/>
                <a:rect l="l" t="t" r="r" b="b"/>
                <a:pathLst>
                  <a:path w="1962541" h="2165060">
                    <a:moveTo>
                      <a:pt x="983432" y="198538"/>
                    </a:moveTo>
                    <a:cubicBezTo>
                      <a:pt x="1424692" y="199056"/>
                      <a:pt x="1782226" y="556942"/>
                      <a:pt x="1782226" y="998335"/>
                    </a:cubicBezTo>
                    <a:cubicBezTo>
                      <a:pt x="1782226" y="1297141"/>
                      <a:pt x="1568968" y="1592048"/>
                      <a:pt x="1401058" y="1726777"/>
                    </a:cubicBezTo>
                    <a:cubicBezTo>
                      <a:pt x="1324499" y="1815355"/>
                      <a:pt x="1330568" y="1817170"/>
                      <a:pt x="1299456" y="1930538"/>
                    </a:cubicBezTo>
                    <a:cubicBezTo>
                      <a:pt x="1287062" y="2010030"/>
                      <a:pt x="1312171" y="2017975"/>
                      <a:pt x="1240941" y="2022107"/>
                    </a:cubicBezTo>
                    <a:lnTo>
                      <a:pt x="1199256" y="2021773"/>
                    </a:lnTo>
                    <a:lnTo>
                      <a:pt x="1196081" y="2038665"/>
                    </a:lnTo>
                    <a:lnTo>
                      <a:pt x="738881" y="2038665"/>
                    </a:lnTo>
                    <a:lnTo>
                      <a:pt x="735747" y="2021994"/>
                    </a:lnTo>
                    <a:lnTo>
                      <a:pt x="721599" y="2022107"/>
                    </a:lnTo>
                    <a:cubicBezTo>
                      <a:pt x="650369" y="2017975"/>
                      <a:pt x="675479" y="2010030"/>
                      <a:pt x="663084" y="1930538"/>
                    </a:cubicBezTo>
                    <a:cubicBezTo>
                      <a:pt x="631973" y="1817170"/>
                      <a:pt x="638043" y="1815355"/>
                      <a:pt x="561482" y="1726777"/>
                    </a:cubicBezTo>
                    <a:cubicBezTo>
                      <a:pt x="393573" y="1592048"/>
                      <a:pt x="180314" y="1297141"/>
                      <a:pt x="180314" y="998335"/>
                    </a:cubicBezTo>
                    <a:cubicBezTo>
                      <a:pt x="180314" y="556942"/>
                      <a:pt x="537849" y="199056"/>
                      <a:pt x="979110" y="198538"/>
                    </a:cubicBezTo>
                    <a:lnTo>
                      <a:pt x="979110" y="198736"/>
                    </a:lnTo>
                    <a:lnTo>
                      <a:pt x="981272" y="198569"/>
                    </a:lnTo>
                    <a:lnTo>
                      <a:pt x="983432" y="198736"/>
                    </a:lnTo>
                    <a:close/>
                    <a:moveTo>
                      <a:pt x="983110" y="0"/>
                    </a:moveTo>
                    <a:lnTo>
                      <a:pt x="981272" y="142"/>
                    </a:lnTo>
                    <a:lnTo>
                      <a:pt x="979432" y="0"/>
                    </a:lnTo>
                    <a:cubicBezTo>
                      <a:pt x="438507" y="0"/>
                      <a:pt x="0" y="438506"/>
                      <a:pt x="0" y="979431"/>
                    </a:cubicBezTo>
                    <a:cubicBezTo>
                      <a:pt x="0" y="1345477"/>
                      <a:pt x="261357" y="1706742"/>
                      <a:pt x="466993" y="1871641"/>
                    </a:cubicBezTo>
                    <a:cubicBezTo>
                      <a:pt x="528256" y="1942221"/>
                      <a:pt x="501219" y="1979308"/>
                      <a:pt x="514383" y="2071318"/>
                    </a:cubicBezTo>
                    <a:cubicBezTo>
                      <a:pt x="548609" y="2142347"/>
                      <a:pt x="579223" y="2165060"/>
                      <a:pt x="639719" y="2165060"/>
                    </a:cubicBezTo>
                    <a:lnTo>
                      <a:pt x="981272" y="2163837"/>
                    </a:lnTo>
                    <a:lnTo>
                      <a:pt x="1322821" y="2165060"/>
                    </a:lnTo>
                    <a:cubicBezTo>
                      <a:pt x="1383319" y="2165060"/>
                      <a:pt x="1413932" y="2142347"/>
                      <a:pt x="1448157" y="2071318"/>
                    </a:cubicBezTo>
                    <a:cubicBezTo>
                      <a:pt x="1461321" y="1979308"/>
                      <a:pt x="1434285" y="1942221"/>
                      <a:pt x="1495548" y="1871641"/>
                    </a:cubicBezTo>
                    <a:cubicBezTo>
                      <a:pt x="1701183" y="1706742"/>
                      <a:pt x="1962541" y="1345477"/>
                      <a:pt x="1962541" y="979431"/>
                    </a:cubicBezTo>
                    <a:cubicBezTo>
                      <a:pt x="1962541" y="438506"/>
                      <a:pt x="1524034" y="0"/>
                      <a:pt x="98311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381" name="Oval 1">
                <a:extLst>
                  <a:ext uri="{FF2B5EF4-FFF2-40B4-BE49-F238E27FC236}">
                    <a16:creationId xmlns:a16="http://schemas.microsoft.com/office/drawing/2014/main" id="{1DC9894A-33EC-43E8-8831-AA37E9DC0066}"/>
                  </a:ext>
                </a:extLst>
              </p:cNvPr>
              <p:cNvSpPr/>
              <p:nvPr/>
            </p:nvSpPr>
            <p:spPr>
              <a:xfrm>
                <a:off x="7295982" y="2781927"/>
                <a:ext cx="314505" cy="479278"/>
              </a:xfrm>
              <a:custGeom>
                <a:avLst/>
                <a:gdLst/>
                <a:ahLst/>
                <a:cxnLst/>
                <a:rect l="l" t="t" r="r" b="b"/>
                <a:pathLst>
                  <a:path w="652160" h="993834">
                    <a:moveTo>
                      <a:pt x="198701" y="0"/>
                    </a:moveTo>
                    <a:cubicBezTo>
                      <a:pt x="224613" y="0"/>
                      <a:pt x="248174" y="10856"/>
                      <a:pt x="265274" y="29005"/>
                    </a:cubicBezTo>
                    <a:cubicBezTo>
                      <a:pt x="282373" y="10856"/>
                      <a:pt x="305935" y="0"/>
                      <a:pt x="331846" y="0"/>
                    </a:cubicBezTo>
                    <a:cubicBezTo>
                      <a:pt x="357757" y="0"/>
                      <a:pt x="381319" y="10856"/>
                      <a:pt x="398419" y="29005"/>
                    </a:cubicBezTo>
                    <a:cubicBezTo>
                      <a:pt x="415518" y="10856"/>
                      <a:pt x="439080" y="0"/>
                      <a:pt x="464991" y="0"/>
                    </a:cubicBezTo>
                    <a:cubicBezTo>
                      <a:pt x="493781" y="0"/>
                      <a:pt x="519672" y="13403"/>
                      <a:pt x="536964" y="35278"/>
                    </a:cubicBezTo>
                    <a:cubicBezTo>
                      <a:pt x="547749" y="12292"/>
                      <a:pt x="572873" y="-1398"/>
                      <a:pt x="599292" y="2787"/>
                    </a:cubicBezTo>
                    <a:lnTo>
                      <a:pt x="601385" y="3119"/>
                    </a:lnTo>
                    <a:cubicBezTo>
                      <a:pt x="634213" y="8318"/>
                      <a:pt x="656609" y="39145"/>
                      <a:pt x="651411" y="71971"/>
                    </a:cubicBezTo>
                    <a:lnTo>
                      <a:pt x="505401" y="993834"/>
                    </a:lnTo>
                    <a:lnTo>
                      <a:pt x="381396" y="993834"/>
                    </a:lnTo>
                    <a:lnTo>
                      <a:pt x="507063" y="200404"/>
                    </a:lnTo>
                    <a:cubicBezTo>
                      <a:pt x="494607" y="207834"/>
                      <a:pt x="480204" y="211576"/>
                      <a:pt x="464991" y="211576"/>
                    </a:cubicBezTo>
                    <a:cubicBezTo>
                      <a:pt x="439080" y="211576"/>
                      <a:pt x="415518" y="200720"/>
                      <a:pt x="398419" y="182571"/>
                    </a:cubicBezTo>
                    <a:cubicBezTo>
                      <a:pt x="381319" y="200720"/>
                      <a:pt x="357757" y="211576"/>
                      <a:pt x="331846" y="211576"/>
                    </a:cubicBezTo>
                    <a:cubicBezTo>
                      <a:pt x="305935" y="211576"/>
                      <a:pt x="282373" y="200720"/>
                      <a:pt x="265274" y="182571"/>
                    </a:cubicBezTo>
                    <a:cubicBezTo>
                      <a:pt x="248174" y="200720"/>
                      <a:pt x="224613" y="211576"/>
                      <a:pt x="198701" y="211576"/>
                    </a:cubicBezTo>
                    <a:cubicBezTo>
                      <a:pt x="177469" y="211576"/>
                      <a:pt x="157813" y="204286"/>
                      <a:pt x="142909" y="190419"/>
                    </a:cubicBezTo>
                    <a:lnTo>
                      <a:pt x="270158" y="993834"/>
                    </a:lnTo>
                    <a:lnTo>
                      <a:pt x="146152" y="993834"/>
                    </a:lnTo>
                    <a:lnTo>
                      <a:pt x="750" y="75802"/>
                    </a:lnTo>
                    <a:cubicBezTo>
                      <a:pt x="-4449" y="42974"/>
                      <a:pt x="17947" y="12148"/>
                      <a:pt x="50775" y="6949"/>
                    </a:cubicBezTo>
                    <a:lnTo>
                      <a:pt x="52868" y="6617"/>
                    </a:lnTo>
                    <a:cubicBezTo>
                      <a:pt x="82704" y="1892"/>
                      <a:pt x="110887" y="19962"/>
                      <a:pt x="118608" y="48277"/>
                    </a:cubicBezTo>
                    <a:cubicBezTo>
                      <a:pt x="134584" y="18793"/>
                      <a:pt x="164609" y="0"/>
                      <a:pt x="19870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grpSp>
        <p:grpSp>
          <p:nvGrpSpPr>
            <p:cNvPr id="327" name="Group 326">
              <a:extLst>
                <a:ext uri="{FF2B5EF4-FFF2-40B4-BE49-F238E27FC236}">
                  <a16:creationId xmlns:a16="http://schemas.microsoft.com/office/drawing/2014/main" id="{F1DE98EE-FC51-4318-AB50-D8A496602A06}"/>
                </a:ext>
              </a:extLst>
            </p:cNvPr>
            <p:cNvGrpSpPr/>
            <p:nvPr userDrawn="1"/>
          </p:nvGrpSpPr>
          <p:grpSpPr>
            <a:xfrm>
              <a:off x="7356034" y="4279809"/>
              <a:ext cx="765126" cy="964518"/>
              <a:chOff x="6804248" y="2144238"/>
              <a:chExt cx="1305367" cy="1645545"/>
            </a:xfrm>
            <a:grpFill/>
          </p:grpSpPr>
          <p:sp>
            <p:nvSpPr>
              <p:cNvPr id="368" name="Oval 1">
                <a:extLst>
                  <a:ext uri="{FF2B5EF4-FFF2-40B4-BE49-F238E27FC236}">
                    <a16:creationId xmlns:a16="http://schemas.microsoft.com/office/drawing/2014/main" id="{78317CC8-888C-4CDB-9C3C-60C1566393E8}"/>
                  </a:ext>
                </a:extLst>
              </p:cNvPr>
              <p:cNvSpPr/>
              <p:nvPr/>
            </p:nvSpPr>
            <p:spPr>
              <a:xfrm flipH="1">
                <a:off x="7253541" y="3472481"/>
                <a:ext cx="406780" cy="72647"/>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369" name="Oval 1">
                <a:extLst>
                  <a:ext uri="{FF2B5EF4-FFF2-40B4-BE49-F238E27FC236}">
                    <a16:creationId xmlns:a16="http://schemas.microsoft.com/office/drawing/2014/main" id="{25AD0B12-7327-41FB-A5BA-6A872D9D7DAC}"/>
                  </a:ext>
                </a:extLst>
              </p:cNvPr>
              <p:cNvSpPr/>
              <p:nvPr/>
            </p:nvSpPr>
            <p:spPr>
              <a:xfrm flipH="1">
                <a:off x="7297125" y="3673561"/>
                <a:ext cx="319612" cy="116222"/>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370" name="Oval 1">
                <a:extLst>
                  <a:ext uri="{FF2B5EF4-FFF2-40B4-BE49-F238E27FC236}">
                    <a16:creationId xmlns:a16="http://schemas.microsoft.com/office/drawing/2014/main" id="{BB1355F0-F01F-432F-A75C-8FC89E3D28AB}"/>
                  </a:ext>
                </a:extLst>
              </p:cNvPr>
              <p:cNvSpPr/>
              <p:nvPr/>
            </p:nvSpPr>
            <p:spPr>
              <a:xfrm flipH="1">
                <a:off x="7268070" y="3573021"/>
                <a:ext cx="377724" cy="72648"/>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371" name="Oval 1">
                <a:extLst>
                  <a:ext uri="{FF2B5EF4-FFF2-40B4-BE49-F238E27FC236}">
                    <a16:creationId xmlns:a16="http://schemas.microsoft.com/office/drawing/2014/main" id="{4B66779B-084D-4F57-9A78-0FE9B29F7BFD}"/>
                  </a:ext>
                </a:extLst>
              </p:cNvPr>
              <p:cNvSpPr/>
              <p:nvPr/>
            </p:nvSpPr>
            <p:spPr>
              <a:xfrm flipH="1">
                <a:off x="7239014" y="3371941"/>
                <a:ext cx="435836" cy="72647"/>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372" name="Oval 1">
                <a:extLst>
                  <a:ext uri="{FF2B5EF4-FFF2-40B4-BE49-F238E27FC236}">
                    <a16:creationId xmlns:a16="http://schemas.microsoft.com/office/drawing/2014/main" id="{6F7CA806-291F-4F34-A7E0-9A0F672B12CA}"/>
                  </a:ext>
                </a:extLst>
              </p:cNvPr>
              <p:cNvSpPr/>
              <p:nvPr/>
            </p:nvSpPr>
            <p:spPr>
              <a:xfrm flipH="1">
                <a:off x="6804248" y="2144238"/>
                <a:ext cx="1305367" cy="580151"/>
              </a:xfrm>
              <a:custGeom>
                <a:avLst/>
                <a:gdLst/>
                <a:ahLst/>
                <a:cxnLst/>
                <a:rect l="l" t="t" r="r" b="b"/>
                <a:pathLst>
                  <a:path w="2952328" h="1312117">
                    <a:moveTo>
                      <a:pt x="0" y="1083508"/>
                    </a:moveTo>
                    <a:lnTo>
                      <a:pt x="0" y="1312117"/>
                    </a:lnTo>
                    <a:lnTo>
                      <a:pt x="326584" y="1266395"/>
                    </a:lnTo>
                    <a:lnTo>
                      <a:pt x="326584" y="1129230"/>
                    </a:lnTo>
                    <a:close/>
                    <a:moveTo>
                      <a:pt x="2952328" y="1083508"/>
                    </a:moveTo>
                    <a:lnTo>
                      <a:pt x="2625744" y="1129230"/>
                    </a:lnTo>
                    <a:lnTo>
                      <a:pt x="2625744" y="1266395"/>
                    </a:lnTo>
                    <a:lnTo>
                      <a:pt x="2952328" y="1312117"/>
                    </a:lnTo>
                    <a:close/>
                    <a:moveTo>
                      <a:pt x="602354" y="225997"/>
                    </a:moveTo>
                    <a:lnTo>
                      <a:pt x="427229" y="372943"/>
                    </a:lnTo>
                    <a:lnTo>
                      <a:pt x="672178" y="593732"/>
                    </a:lnTo>
                    <a:lnTo>
                      <a:pt x="777253" y="505564"/>
                    </a:lnTo>
                    <a:close/>
                    <a:moveTo>
                      <a:pt x="2333760" y="225997"/>
                    </a:moveTo>
                    <a:lnTo>
                      <a:pt x="2158860" y="505564"/>
                    </a:lnTo>
                    <a:lnTo>
                      <a:pt x="2263935" y="593732"/>
                    </a:lnTo>
                    <a:lnTo>
                      <a:pt x="2508884" y="372943"/>
                    </a:lnTo>
                    <a:close/>
                    <a:moveTo>
                      <a:pt x="1614138" y="0"/>
                    </a:moveTo>
                    <a:lnTo>
                      <a:pt x="1385529" y="0"/>
                    </a:lnTo>
                    <a:lnTo>
                      <a:pt x="1431251" y="326584"/>
                    </a:lnTo>
                    <a:lnTo>
                      <a:pt x="1568416" y="32658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373" name="Oval 1">
                <a:extLst>
                  <a:ext uri="{FF2B5EF4-FFF2-40B4-BE49-F238E27FC236}">
                    <a16:creationId xmlns:a16="http://schemas.microsoft.com/office/drawing/2014/main" id="{5C6036EF-A194-4037-8183-26C07E3699C2}"/>
                  </a:ext>
                </a:extLst>
              </p:cNvPr>
              <p:cNvSpPr/>
              <p:nvPr/>
            </p:nvSpPr>
            <p:spPr>
              <a:xfrm flipH="1">
                <a:off x="7023065" y="2349405"/>
                <a:ext cx="867734" cy="957278"/>
              </a:xfrm>
              <a:custGeom>
                <a:avLst/>
                <a:gdLst/>
                <a:ahLst/>
                <a:cxnLst/>
                <a:rect l="l" t="t" r="r" b="b"/>
                <a:pathLst>
                  <a:path w="1962541" h="2165060">
                    <a:moveTo>
                      <a:pt x="983432" y="198538"/>
                    </a:moveTo>
                    <a:cubicBezTo>
                      <a:pt x="1424692" y="199056"/>
                      <a:pt x="1782226" y="556942"/>
                      <a:pt x="1782226" y="998335"/>
                    </a:cubicBezTo>
                    <a:cubicBezTo>
                      <a:pt x="1782226" y="1297141"/>
                      <a:pt x="1568968" y="1592048"/>
                      <a:pt x="1401058" y="1726777"/>
                    </a:cubicBezTo>
                    <a:cubicBezTo>
                      <a:pt x="1324499" y="1815355"/>
                      <a:pt x="1330568" y="1817170"/>
                      <a:pt x="1299456" y="1930538"/>
                    </a:cubicBezTo>
                    <a:cubicBezTo>
                      <a:pt x="1287062" y="2010030"/>
                      <a:pt x="1312171" y="2017975"/>
                      <a:pt x="1240941" y="2022107"/>
                    </a:cubicBezTo>
                    <a:lnTo>
                      <a:pt x="1199256" y="2021773"/>
                    </a:lnTo>
                    <a:lnTo>
                      <a:pt x="1196081" y="2038665"/>
                    </a:lnTo>
                    <a:lnTo>
                      <a:pt x="738881" y="2038665"/>
                    </a:lnTo>
                    <a:lnTo>
                      <a:pt x="735747" y="2021994"/>
                    </a:lnTo>
                    <a:lnTo>
                      <a:pt x="721599" y="2022107"/>
                    </a:lnTo>
                    <a:cubicBezTo>
                      <a:pt x="650369" y="2017975"/>
                      <a:pt x="675479" y="2010030"/>
                      <a:pt x="663084" y="1930538"/>
                    </a:cubicBezTo>
                    <a:cubicBezTo>
                      <a:pt x="631973" y="1817170"/>
                      <a:pt x="638043" y="1815355"/>
                      <a:pt x="561482" y="1726777"/>
                    </a:cubicBezTo>
                    <a:cubicBezTo>
                      <a:pt x="393573" y="1592048"/>
                      <a:pt x="180314" y="1297141"/>
                      <a:pt x="180314" y="998335"/>
                    </a:cubicBezTo>
                    <a:cubicBezTo>
                      <a:pt x="180314" y="556942"/>
                      <a:pt x="537849" y="199056"/>
                      <a:pt x="979110" y="198538"/>
                    </a:cubicBezTo>
                    <a:lnTo>
                      <a:pt x="979110" y="198736"/>
                    </a:lnTo>
                    <a:lnTo>
                      <a:pt x="981272" y="198569"/>
                    </a:lnTo>
                    <a:lnTo>
                      <a:pt x="983432" y="198736"/>
                    </a:lnTo>
                    <a:close/>
                    <a:moveTo>
                      <a:pt x="983110" y="0"/>
                    </a:moveTo>
                    <a:lnTo>
                      <a:pt x="981272" y="142"/>
                    </a:lnTo>
                    <a:lnTo>
                      <a:pt x="979432" y="0"/>
                    </a:lnTo>
                    <a:cubicBezTo>
                      <a:pt x="438507" y="0"/>
                      <a:pt x="0" y="438506"/>
                      <a:pt x="0" y="979431"/>
                    </a:cubicBezTo>
                    <a:cubicBezTo>
                      <a:pt x="0" y="1345477"/>
                      <a:pt x="261357" y="1706742"/>
                      <a:pt x="466993" y="1871641"/>
                    </a:cubicBezTo>
                    <a:cubicBezTo>
                      <a:pt x="528256" y="1942221"/>
                      <a:pt x="501219" y="1979308"/>
                      <a:pt x="514383" y="2071318"/>
                    </a:cubicBezTo>
                    <a:cubicBezTo>
                      <a:pt x="548609" y="2142347"/>
                      <a:pt x="579223" y="2165060"/>
                      <a:pt x="639719" y="2165060"/>
                    </a:cubicBezTo>
                    <a:lnTo>
                      <a:pt x="981272" y="2163837"/>
                    </a:lnTo>
                    <a:lnTo>
                      <a:pt x="1322821" y="2165060"/>
                    </a:lnTo>
                    <a:cubicBezTo>
                      <a:pt x="1383319" y="2165060"/>
                      <a:pt x="1413932" y="2142347"/>
                      <a:pt x="1448157" y="2071318"/>
                    </a:cubicBezTo>
                    <a:cubicBezTo>
                      <a:pt x="1461321" y="1979308"/>
                      <a:pt x="1434285" y="1942221"/>
                      <a:pt x="1495548" y="1871641"/>
                    </a:cubicBezTo>
                    <a:cubicBezTo>
                      <a:pt x="1701183" y="1706742"/>
                      <a:pt x="1962541" y="1345477"/>
                      <a:pt x="1962541" y="979431"/>
                    </a:cubicBezTo>
                    <a:cubicBezTo>
                      <a:pt x="1962541" y="438506"/>
                      <a:pt x="1524034" y="0"/>
                      <a:pt x="98311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374" name="Oval 1">
                <a:extLst>
                  <a:ext uri="{FF2B5EF4-FFF2-40B4-BE49-F238E27FC236}">
                    <a16:creationId xmlns:a16="http://schemas.microsoft.com/office/drawing/2014/main" id="{0F23C5F6-C713-46BD-B73F-03C092BB6FF8}"/>
                  </a:ext>
                </a:extLst>
              </p:cNvPr>
              <p:cNvSpPr/>
              <p:nvPr/>
            </p:nvSpPr>
            <p:spPr>
              <a:xfrm>
                <a:off x="7295982" y="2781927"/>
                <a:ext cx="314505" cy="479278"/>
              </a:xfrm>
              <a:custGeom>
                <a:avLst/>
                <a:gdLst/>
                <a:ahLst/>
                <a:cxnLst/>
                <a:rect l="l" t="t" r="r" b="b"/>
                <a:pathLst>
                  <a:path w="652160" h="993834">
                    <a:moveTo>
                      <a:pt x="198701" y="0"/>
                    </a:moveTo>
                    <a:cubicBezTo>
                      <a:pt x="224613" y="0"/>
                      <a:pt x="248174" y="10856"/>
                      <a:pt x="265274" y="29005"/>
                    </a:cubicBezTo>
                    <a:cubicBezTo>
                      <a:pt x="282373" y="10856"/>
                      <a:pt x="305935" y="0"/>
                      <a:pt x="331846" y="0"/>
                    </a:cubicBezTo>
                    <a:cubicBezTo>
                      <a:pt x="357757" y="0"/>
                      <a:pt x="381319" y="10856"/>
                      <a:pt x="398419" y="29005"/>
                    </a:cubicBezTo>
                    <a:cubicBezTo>
                      <a:pt x="415518" y="10856"/>
                      <a:pt x="439080" y="0"/>
                      <a:pt x="464991" y="0"/>
                    </a:cubicBezTo>
                    <a:cubicBezTo>
                      <a:pt x="493781" y="0"/>
                      <a:pt x="519672" y="13403"/>
                      <a:pt x="536964" y="35278"/>
                    </a:cubicBezTo>
                    <a:cubicBezTo>
                      <a:pt x="547749" y="12292"/>
                      <a:pt x="572873" y="-1398"/>
                      <a:pt x="599292" y="2787"/>
                    </a:cubicBezTo>
                    <a:lnTo>
                      <a:pt x="601385" y="3119"/>
                    </a:lnTo>
                    <a:cubicBezTo>
                      <a:pt x="634213" y="8318"/>
                      <a:pt x="656609" y="39145"/>
                      <a:pt x="651411" y="71971"/>
                    </a:cubicBezTo>
                    <a:lnTo>
                      <a:pt x="505401" y="993834"/>
                    </a:lnTo>
                    <a:lnTo>
                      <a:pt x="381396" y="993834"/>
                    </a:lnTo>
                    <a:lnTo>
                      <a:pt x="507063" y="200404"/>
                    </a:lnTo>
                    <a:cubicBezTo>
                      <a:pt x="494607" y="207834"/>
                      <a:pt x="480204" y="211576"/>
                      <a:pt x="464991" y="211576"/>
                    </a:cubicBezTo>
                    <a:cubicBezTo>
                      <a:pt x="439080" y="211576"/>
                      <a:pt x="415518" y="200720"/>
                      <a:pt x="398419" y="182571"/>
                    </a:cubicBezTo>
                    <a:cubicBezTo>
                      <a:pt x="381319" y="200720"/>
                      <a:pt x="357757" y="211576"/>
                      <a:pt x="331846" y="211576"/>
                    </a:cubicBezTo>
                    <a:cubicBezTo>
                      <a:pt x="305935" y="211576"/>
                      <a:pt x="282373" y="200720"/>
                      <a:pt x="265274" y="182571"/>
                    </a:cubicBezTo>
                    <a:cubicBezTo>
                      <a:pt x="248174" y="200720"/>
                      <a:pt x="224613" y="211576"/>
                      <a:pt x="198701" y="211576"/>
                    </a:cubicBezTo>
                    <a:cubicBezTo>
                      <a:pt x="177469" y="211576"/>
                      <a:pt x="157813" y="204286"/>
                      <a:pt x="142909" y="190419"/>
                    </a:cubicBezTo>
                    <a:lnTo>
                      <a:pt x="270158" y="993834"/>
                    </a:lnTo>
                    <a:lnTo>
                      <a:pt x="146152" y="993834"/>
                    </a:lnTo>
                    <a:lnTo>
                      <a:pt x="750" y="75802"/>
                    </a:lnTo>
                    <a:cubicBezTo>
                      <a:pt x="-4449" y="42974"/>
                      <a:pt x="17947" y="12148"/>
                      <a:pt x="50775" y="6949"/>
                    </a:cubicBezTo>
                    <a:lnTo>
                      <a:pt x="52868" y="6617"/>
                    </a:lnTo>
                    <a:cubicBezTo>
                      <a:pt x="82704" y="1892"/>
                      <a:pt x="110887" y="19962"/>
                      <a:pt x="118608" y="48277"/>
                    </a:cubicBezTo>
                    <a:cubicBezTo>
                      <a:pt x="134584" y="18793"/>
                      <a:pt x="164609" y="0"/>
                      <a:pt x="19870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grpSp>
        <p:grpSp>
          <p:nvGrpSpPr>
            <p:cNvPr id="328" name="Group 327">
              <a:extLst>
                <a:ext uri="{FF2B5EF4-FFF2-40B4-BE49-F238E27FC236}">
                  <a16:creationId xmlns:a16="http://schemas.microsoft.com/office/drawing/2014/main" id="{BF272B81-2326-471D-8ECA-37AE6084B00E}"/>
                </a:ext>
              </a:extLst>
            </p:cNvPr>
            <p:cNvGrpSpPr/>
            <p:nvPr userDrawn="1"/>
          </p:nvGrpSpPr>
          <p:grpSpPr>
            <a:xfrm>
              <a:off x="8444989" y="4279809"/>
              <a:ext cx="765126" cy="964518"/>
              <a:chOff x="6804248" y="2144238"/>
              <a:chExt cx="1305367" cy="1645545"/>
            </a:xfrm>
            <a:grpFill/>
          </p:grpSpPr>
          <p:sp>
            <p:nvSpPr>
              <p:cNvPr id="361" name="Oval 1">
                <a:extLst>
                  <a:ext uri="{FF2B5EF4-FFF2-40B4-BE49-F238E27FC236}">
                    <a16:creationId xmlns:a16="http://schemas.microsoft.com/office/drawing/2014/main" id="{96B10E4A-E1AA-46FF-92B9-7A5DA97ABF7C}"/>
                  </a:ext>
                </a:extLst>
              </p:cNvPr>
              <p:cNvSpPr/>
              <p:nvPr/>
            </p:nvSpPr>
            <p:spPr>
              <a:xfrm flipH="1">
                <a:off x="7253541" y="3472481"/>
                <a:ext cx="406780" cy="72647"/>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362" name="Oval 1">
                <a:extLst>
                  <a:ext uri="{FF2B5EF4-FFF2-40B4-BE49-F238E27FC236}">
                    <a16:creationId xmlns:a16="http://schemas.microsoft.com/office/drawing/2014/main" id="{811CB73A-E044-4E7D-82A6-5823F662BA03}"/>
                  </a:ext>
                </a:extLst>
              </p:cNvPr>
              <p:cNvSpPr/>
              <p:nvPr/>
            </p:nvSpPr>
            <p:spPr>
              <a:xfrm flipH="1">
                <a:off x="7297125" y="3673561"/>
                <a:ext cx="319612" cy="116222"/>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363" name="Oval 1">
                <a:extLst>
                  <a:ext uri="{FF2B5EF4-FFF2-40B4-BE49-F238E27FC236}">
                    <a16:creationId xmlns:a16="http://schemas.microsoft.com/office/drawing/2014/main" id="{84557F99-AFD6-4812-BD94-5FCAA2763747}"/>
                  </a:ext>
                </a:extLst>
              </p:cNvPr>
              <p:cNvSpPr/>
              <p:nvPr/>
            </p:nvSpPr>
            <p:spPr>
              <a:xfrm flipH="1">
                <a:off x="7268070" y="3573021"/>
                <a:ext cx="377724" cy="72648"/>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364" name="Oval 1">
                <a:extLst>
                  <a:ext uri="{FF2B5EF4-FFF2-40B4-BE49-F238E27FC236}">
                    <a16:creationId xmlns:a16="http://schemas.microsoft.com/office/drawing/2014/main" id="{4B9CE767-A221-43E7-A126-E191D0502576}"/>
                  </a:ext>
                </a:extLst>
              </p:cNvPr>
              <p:cNvSpPr/>
              <p:nvPr/>
            </p:nvSpPr>
            <p:spPr>
              <a:xfrm flipH="1">
                <a:off x="7239014" y="3371941"/>
                <a:ext cx="435836" cy="72647"/>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365" name="Oval 1">
                <a:extLst>
                  <a:ext uri="{FF2B5EF4-FFF2-40B4-BE49-F238E27FC236}">
                    <a16:creationId xmlns:a16="http://schemas.microsoft.com/office/drawing/2014/main" id="{6A53C0DB-E055-43C0-A519-1A28B4DE4232}"/>
                  </a:ext>
                </a:extLst>
              </p:cNvPr>
              <p:cNvSpPr/>
              <p:nvPr/>
            </p:nvSpPr>
            <p:spPr>
              <a:xfrm flipH="1">
                <a:off x="6804248" y="2144238"/>
                <a:ext cx="1305367" cy="580151"/>
              </a:xfrm>
              <a:custGeom>
                <a:avLst/>
                <a:gdLst/>
                <a:ahLst/>
                <a:cxnLst/>
                <a:rect l="l" t="t" r="r" b="b"/>
                <a:pathLst>
                  <a:path w="2952328" h="1312117">
                    <a:moveTo>
                      <a:pt x="0" y="1083508"/>
                    </a:moveTo>
                    <a:lnTo>
                      <a:pt x="0" y="1312117"/>
                    </a:lnTo>
                    <a:lnTo>
                      <a:pt x="326584" y="1266395"/>
                    </a:lnTo>
                    <a:lnTo>
                      <a:pt x="326584" y="1129230"/>
                    </a:lnTo>
                    <a:close/>
                    <a:moveTo>
                      <a:pt x="2952328" y="1083508"/>
                    </a:moveTo>
                    <a:lnTo>
                      <a:pt x="2625744" y="1129230"/>
                    </a:lnTo>
                    <a:lnTo>
                      <a:pt x="2625744" y="1266395"/>
                    </a:lnTo>
                    <a:lnTo>
                      <a:pt x="2952328" y="1312117"/>
                    </a:lnTo>
                    <a:close/>
                    <a:moveTo>
                      <a:pt x="602354" y="225997"/>
                    </a:moveTo>
                    <a:lnTo>
                      <a:pt x="427229" y="372943"/>
                    </a:lnTo>
                    <a:lnTo>
                      <a:pt x="672178" y="593732"/>
                    </a:lnTo>
                    <a:lnTo>
                      <a:pt x="777253" y="505564"/>
                    </a:lnTo>
                    <a:close/>
                    <a:moveTo>
                      <a:pt x="2333760" y="225997"/>
                    </a:moveTo>
                    <a:lnTo>
                      <a:pt x="2158860" y="505564"/>
                    </a:lnTo>
                    <a:lnTo>
                      <a:pt x="2263935" y="593732"/>
                    </a:lnTo>
                    <a:lnTo>
                      <a:pt x="2508884" y="372943"/>
                    </a:lnTo>
                    <a:close/>
                    <a:moveTo>
                      <a:pt x="1614138" y="0"/>
                    </a:moveTo>
                    <a:lnTo>
                      <a:pt x="1385529" y="0"/>
                    </a:lnTo>
                    <a:lnTo>
                      <a:pt x="1431251" y="326584"/>
                    </a:lnTo>
                    <a:lnTo>
                      <a:pt x="1568416" y="32658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366" name="Oval 1">
                <a:extLst>
                  <a:ext uri="{FF2B5EF4-FFF2-40B4-BE49-F238E27FC236}">
                    <a16:creationId xmlns:a16="http://schemas.microsoft.com/office/drawing/2014/main" id="{05B7686E-8587-496A-AB11-5A2D13C4D111}"/>
                  </a:ext>
                </a:extLst>
              </p:cNvPr>
              <p:cNvSpPr/>
              <p:nvPr/>
            </p:nvSpPr>
            <p:spPr>
              <a:xfrm flipH="1">
                <a:off x="7023065" y="2349405"/>
                <a:ext cx="867734" cy="957278"/>
              </a:xfrm>
              <a:custGeom>
                <a:avLst/>
                <a:gdLst/>
                <a:ahLst/>
                <a:cxnLst/>
                <a:rect l="l" t="t" r="r" b="b"/>
                <a:pathLst>
                  <a:path w="1962541" h="2165060">
                    <a:moveTo>
                      <a:pt x="983432" y="198538"/>
                    </a:moveTo>
                    <a:cubicBezTo>
                      <a:pt x="1424692" y="199056"/>
                      <a:pt x="1782226" y="556942"/>
                      <a:pt x="1782226" y="998335"/>
                    </a:cubicBezTo>
                    <a:cubicBezTo>
                      <a:pt x="1782226" y="1297141"/>
                      <a:pt x="1568968" y="1592048"/>
                      <a:pt x="1401058" y="1726777"/>
                    </a:cubicBezTo>
                    <a:cubicBezTo>
                      <a:pt x="1324499" y="1815355"/>
                      <a:pt x="1330568" y="1817170"/>
                      <a:pt x="1299456" y="1930538"/>
                    </a:cubicBezTo>
                    <a:cubicBezTo>
                      <a:pt x="1287062" y="2010030"/>
                      <a:pt x="1312171" y="2017975"/>
                      <a:pt x="1240941" y="2022107"/>
                    </a:cubicBezTo>
                    <a:lnTo>
                      <a:pt x="1199256" y="2021773"/>
                    </a:lnTo>
                    <a:lnTo>
                      <a:pt x="1196081" y="2038665"/>
                    </a:lnTo>
                    <a:lnTo>
                      <a:pt x="738881" y="2038665"/>
                    </a:lnTo>
                    <a:lnTo>
                      <a:pt x="735747" y="2021994"/>
                    </a:lnTo>
                    <a:lnTo>
                      <a:pt x="721599" y="2022107"/>
                    </a:lnTo>
                    <a:cubicBezTo>
                      <a:pt x="650369" y="2017975"/>
                      <a:pt x="675479" y="2010030"/>
                      <a:pt x="663084" y="1930538"/>
                    </a:cubicBezTo>
                    <a:cubicBezTo>
                      <a:pt x="631973" y="1817170"/>
                      <a:pt x="638043" y="1815355"/>
                      <a:pt x="561482" y="1726777"/>
                    </a:cubicBezTo>
                    <a:cubicBezTo>
                      <a:pt x="393573" y="1592048"/>
                      <a:pt x="180314" y="1297141"/>
                      <a:pt x="180314" y="998335"/>
                    </a:cubicBezTo>
                    <a:cubicBezTo>
                      <a:pt x="180314" y="556942"/>
                      <a:pt x="537849" y="199056"/>
                      <a:pt x="979110" y="198538"/>
                    </a:cubicBezTo>
                    <a:lnTo>
                      <a:pt x="979110" y="198736"/>
                    </a:lnTo>
                    <a:lnTo>
                      <a:pt x="981272" y="198569"/>
                    </a:lnTo>
                    <a:lnTo>
                      <a:pt x="983432" y="198736"/>
                    </a:lnTo>
                    <a:close/>
                    <a:moveTo>
                      <a:pt x="983110" y="0"/>
                    </a:moveTo>
                    <a:lnTo>
                      <a:pt x="981272" y="142"/>
                    </a:lnTo>
                    <a:lnTo>
                      <a:pt x="979432" y="0"/>
                    </a:lnTo>
                    <a:cubicBezTo>
                      <a:pt x="438507" y="0"/>
                      <a:pt x="0" y="438506"/>
                      <a:pt x="0" y="979431"/>
                    </a:cubicBezTo>
                    <a:cubicBezTo>
                      <a:pt x="0" y="1345477"/>
                      <a:pt x="261357" y="1706742"/>
                      <a:pt x="466993" y="1871641"/>
                    </a:cubicBezTo>
                    <a:cubicBezTo>
                      <a:pt x="528256" y="1942221"/>
                      <a:pt x="501219" y="1979308"/>
                      <a:pt x="514383" y="2071318"/>
                    </a:cubicBezTo>
                    <a:cubicBezTo>
                      <a:pt x="548609" y="2142347"/>
                      <a:pt x="579223" y="2165060"/>
                      <a:pt x="639719" y="2165060"/>
                    </a:cubicBezTo>
                    <a:lnTo>
                      <a:pt x="981272" y="2163837"/>
                    </a:lnTo>
                    <a:lnTo>
                      <a:pt x="1322821" y="2165060"/>
                    </a:lnTo>
                    <a:cubicBezTo>
                      <a:pt x="1383319" y="2165060"/>
                      <a:pt x="1413932" y="2142347"/>
                      <a:pt x="1448157" y="2071318"/>
                    </a:cubicBezTo>
                    <a:cubicBezTo>
                      <a:pt x="1461321" y="1979308"/>
                      <a:pt x="1434285" y="1942221"/>
                      <a:pt x="1495548" y="1871641"/>
                    </a:cubicBezTo>
                    <a:cubicBezTo>
                      <a:pt x="1701183" y="1706742"/>
                      <a:pt x="1962541" y="1345477"/>
                      <a:pt x="1962541" y="979431"/>
                    </a:cubicBezTo>
                    <a:cubicBezTo>
                      <a:pt x="1962541" y="438506"/>
                      <a:pt x="1524034" y="0"/>
                      <a:pt x="98311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367" name="Oval 1">
                <a:extLst>
                  <a:ext uri="{FF2B5EF4-FFF2-40B4-BE49-F238E27FC236}">
                    <a16:creationId xmlns:a16="http://schemas.microsoft.com/office/drawing/2014/main" id="{B985620F-F6FD-4D70-A317-45C9B3A189BE}"/>
                  </a:ext>
                </a:extLst>
              </p:cNvPr>
              <p:cNvSpPr/>
              <p:nvPr/>
            </p:nvSpPr>
            <p:spPr>
              <a:xfrm>
                <a:off x="7295982" y="2781927"/>
                <a:ext cx="314505" cy="479278"/>
              </a:xfrm>
              <a:custGeom>
                <a:avLst/>
                <a:gdLst/>
                <a:ahLst/>
                <a:cxnLst/>
                <a:rect l="l" t="t" r="r" b="b"/>
                <a:pathLst>
                  <a:path w="652160" h="993834">
                    <a:moveTo>
                      <a:pt x="198701" y="0"/>
                    </a:moveTo>
                    <a:cubicBezTo>
                      <a:pt x="224613" y="0"/>
                      <a:pt x="248174" y="10856"/>
                      <a:pt x="265274" y="29005"/>
                    </a:cubicBezTo>
                    <a:cubicBezTo>
                      <a:pt x="282373" y="10856"/>
                      <a:pt x="305935" y="0"/>
                      <a:pt x="331846" y="0"/>
                    </a:cubicBezTo>
                    <a:cubicBezTo>
                      <a:pt x="357757" y="0"/>
                      <a:pt x="381319" y="10856"/>
                      <a:pt x="398419" y="29005"/>
                    </a:cubicBezTo>
                    <a:cubicBezTo>
                      <a:pt x="415518" y="10856"/>
                      <a:pt x="439080" y="0"/>
                      <a:pt x="464991" y="0"/>
                    </a:cubicBezTo>
                    <a:cubicBezTo>
                      <a:pt x="493781" y="0"/>
                      <a:pt x="519672" y="13403"/>
                      <a:pt x="536964" y="35278"/>
                    </a:cubicBezTo>
                    <a:cubicBezTo>
                      <a:pt x="547749" y="12292"/>
                      <a:pt x="572873" y="-1398"/>
                      <a:pt x="599292" y="2787"/>
                    </a:cubicBezTo>
                    <a:lnTo>
                      <a:pt x="601385" y="3119"/>
                    </a:lnTo>
                    <a:cubicBezTo>
                      <a:pt x="634213" y="8318"/>
                      <a:pt x="656609" y="39145"/>
                      <a:pt x="651411" y="71971"/>
                    </a:cubicBezTo>
                    <a:lnTo>
                      <a:pt x="505401" y="993834"/>
                    </a:lnTo>
                    <a:lnTo>
                      <a:pt x="381396" y="993834"/>
                    </a:lnTo>
                    <a:lnTo>
                      <a:pt x="507063" y="200404"/>
                    </a:lnTo>
                    <a:cubicBezTo>
                      <a:pt x="494607" y="207834"/>
                      <a:pt x="480204" y="211576"/>
                      <a:pt x="464991" y="211576"/>
                    </a:cubicBezTo>
                    <a:cubicBezTo>
                      <a:pt x="439080" y="211576"/>
                      <a:pt x="415518" y="200720"/>
                      <a:pt x="398419" y="182571"/>
                    </a:cubicBezTo>
                    <a:cubicBezTo>
                      <a:pt x="381319" y="200720"/>
                      <a:pt x="357757" y="211576"/>
                      <a:pt x="331846" y="211576"/>
                    </a:cubicBezTo>
                    <a:cubicBezTo>
                      <a:pt x="305935" y="211576"/>
                      <a:pt x="282373" y="200720"/>
                      <a:pt x="265274" y="182571"/>
                    </a:cubicBezTo>
                    <a:cubicBezTo>
                      <a:pt x="248174" y="200720"/>
                      <a:pt x="224613" y="211576"/>
                      <a:pt x="198701" y="211576"/>
                    </a:cubicBezTo>
                    <a:cubicBezTo>
                      <a:pt x="177469" y="211576"/>
                      <a:pt x="157813" y="204286"/>
                      <a:pt x="142909" y="190419"/>
                    </a:cubicBezTo>
                    <a:lnTo>
                      <a:pt x="270158" y="993834"/>
                    </a:lnTo>
                    <a:lnTo>
                      <a:pt x="146152" y="993834"/>
                    </a:lnTo>
                    <a:lnTo>
                      <a:pt x="750" y="75802"/>
                    </a:lnTo>
                    <a:cubicBezTo>
                      <a:pt x="-4449" y="42974"/>
                      <a:pt x="17947" y="12148"/>
                      <a:pt x="50775" y="6949"/>
                    </a:cubicBezTo>
                    <a:lnTo>
                      <a:pt x="52868" y="6617"/>
                    </a:lnTo>
                    <a:cubicBezTo>
                      <a:pt x="82704" y="1892"/>
                      <a:pt x="110887" y="19962"/>
                      <a:pt x="118608" y="48277"/>
                    </a:cubicBezTo>
                    <a:cubicBezTo>
                      <a:pt x="134584" y="18793"/>
                      <a:pt x="164609" y="0"/>
                      <a:pt x="19870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grpSp>
        <p:grpSp>
          <p:nvGrpSpPr>
            <p:cNvPr id="329" name="Group 328">
              <a:extLst>
                <a:ext uri="{FF2B5EF4-FFF2-40B4-BE49-F238E27FC236}">
                  <a16:creationId xmlns:a16="http://schemas.microsoft.com/office/drawing/2014/main" id="{4FB86F54-60F0-4913-A788-492B19C42757}"/>
                </a:ext>
              </a:extLst>
            </p:cNvPr>
            <p:cNvGrpSpPr/>
            <p:nvPr userDrawn="1"/>
          </p:nvGrpSpPr>
          <p:grpSpPr>
            <a:xfrm>
              <a:off x="9533944" y="4279809"/>
              <a:ext cx="765126" cy="964518"/>
              <a:chOff x="6804248" y="2144238"/>
              <a:chExt cx="1305367" cy="1645545"/>
            </a:xfrm>
            <a:grpFill/>
          </p:grpSpPr>
          <p:sp>
            <p:nvSpPr>
              <p:cNvPr id="354" name="Oval 1">
                <a:extLst>
                  <a:ext uri="{FF2B5EF4-FFF2-40B4-BE49-F238E27FC236}">
                    <a16:creationId xmlns:a16="http://schemas.microsoft.com/office/drawing/2014/main" id="{61189F8E-AFC6-4546-88D3-23EDA7487691}"/>
                  </a:ext>
                </a:extLst>
              </p:cNvPr>
              <p:cNvSpPr/>
              <p:nvPr/>
            </p:nvSpPr>
            <p:spPr>
              <a:xfrm flipH="1">
                <a:off x="7253541" y="3472481"/>
                <a:ext cx="406780" cy="72647"/>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355" name="Oval 1">
                <a:extLst>
                  <a:ext uri="{FF2B5EF4-FFF2-40B4-BE49-F238E27FC236}">
                    <a16:creationId xmlns:a16="http://schemas.microsoft.com/office/drawing/2014/main" id="{2F6F6BB7-C4B7-4A60-BB5F-7BD709CEB17D}"/>
                  </a:ext>
                </a:extLst>
              </p:cNvPr>
              <p:cNvSpPr/>
              <p:nvPr/>
            </p:nvSpPr>
            <p:spPr>
              <a:xfrm flipH="1">
                <a:off x="7297125" y="3673561"/>
                <a:ext cx="319612" cy="116222"/>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356" name="Oval 1">
                <a:extLst>
                  <a:ext uri="{FF2B5EF4-FFF2-40B4-BE49-F238E27FC236}">
                    <a16:creationId xmlns:a16="http://schemas.microsoft.com/office/drawing/2014/main" id="{690BF574-0472-4643-A9CF-43035EC1F659}"/>
                  </a:ext>
                </a:extLst>
              </p:cNvPr>
              <p:cNvSpPr/>
              <p:nvPr/>
            </p:nvSpPr>
            <p:spPr>
              <a:xfrm flipH="1">
                <a:off x="7268070" y="3573021"/>
                <a:ext cx="377724" cy="72648"/>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357" name="Oval 1">
                <a:extLst>
                  <a:ext uri="{FF2B5EF4-FFF2-40B4-BE49-F238E27FC236}">
                    <a16:creationId xmlns:a16="http://schemas.microsoft.com/office/drawing/2014/main" id="{6EB10364-861E-4787-ABFF-4A30A82FAF37}"/>
                  </a:ext>
                </a:extLst>
              </p:cNvPr>
              <p:cNvSpPr/>
              <p:nvPr/>
            </p:nvSpPr>
            <p:spPr>
              <a:xfrm flipH="1">
                <a:off x="7239014" y="3371941"/>
                <a:ext cx="435836" cy="72647"/>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358" name="Oval 1">
                <a:extLst>
                  <a:ext uri="{FF2B5EF4-FFF2-40B4-BE49-F238E27FC236}">
                    <a16:creationId xmlns:a16="http://schemas.microsoft.com/office/drawing/2014/main" id="{1A831214-C531-46F8-B3D5-1A026678597B}"/>
                  </a:ext>
                </a:extLst>
              </p:cNvPr>
              <p:cNvSpPr/>
              <p:nvPr/>
            </p:nvSpPr>
            <p:spPr>
              <a:xfrm flipH="1">
                <a:off x="6804248" y="2144238"/>
                <a:ext cx="1305367" cy="580151"/>
              </a:xfrm>
              <a:custGeom>
                <a:avLst/>
                <a:gdLst/>
                <a:ahLst/>
                <a:cxnLst/>
                <a:rect l="l" t="t" r="r" b="b"/>
                <a:pathLst>
                  <a:path w="2952328" h="1312117">
                    <a:moveTo>
                      <a:pt x="0" y="1083508"/>
                    </a:moveTo>
                    <a:lnTo>
                      <a:pt x="0" y="1312117"/>
                    </a:lnTo>
                    <a:lnTo>
                      <a:pt x="326584" y="1266395"/>
                    </a:lnTo>
                    <a:lnTo>
                      <a:pt x="326584" y="1129230"/>
                    </a:lnTo>
                    <a:close/>
                    <a:moveTo>
                      <a:pt x="2952328" y="1083508"/>
                    </a:moveTo>
                    <a:lnTo>
                      <a:pt x="2625744" y="1129230"/>
                    </a:lnTo>
                    <a:lnTo>
                      <a:pt x="2625744" y="1266395"/>
                    </a:lnTo>
                    <a:lnTo>
                      <a:pt x="2952328" y="1312117"/>
                    </a:lnTo>
                    <a:close/>
                    <a:moveTo>
                      <a:pt x="602354" y="225997"/>
                    </a:moveTo>
                    <a:lnTo>
                      <a:pt x="427229" y="372943"/>
                    </a:lnTo>
                    <a:lnTo>
                      <a:pt x="672178" y="593732"/>
                    </a:lnTo>
                    <a:lnTo>
                      <a:pt x="777253" y="505564"/>
                    </a:lnTo>
                    <a:close/>
                    <a:moveTo>
                      <a:pt x="2333760" y="225997"/>
                    </a:moveTo>
                    <a:lnTo>
                      <a:pt x="2158860" y="505564"/>
                    </a:lnTo>
                    <a:lnTo>
                      <a:pt x="2263935" y="593732"/>
                    </a:lnTo>
                    <a:lnTo>
                      <a:pt x="2508884" y="372943"/>
                    </a:lnTo>
                    <a:close/>
                    <a:moveTo>
                      <a:pt x="1614138" y="0"/>
                    </a:moveTo>
                    <a:lnTo>
                      <a:pt x="1385529" y="0"/>
                    </a:lnTo>
                    <a:lnTo>
                      <a:pt x="1431251" y="326584"/>
                    </a:lnTo>
                    <a:lnTo>
                      <a:pt x="1568416" y="32658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359" name="Oval 1">
                <a:extLst>
                  <a:ext uri="{FF2B5EF4-FFF2-40B4-BE49-F238E27FC236}">
                    <a16:creationId xmlns:a16="http://schemas.microsoft.com/office/drawing/2014/main" id="{C52F81CC-7C7E-4287-A2F9-73B484FCC018}"/>
                  </a:ext>
                </a:extLst>
              </p:cNvPr>
              <p:cNvSpPr/>
              <p:nvPr/>
            </p:nvSpPr>
            <p:spPr>
              <a:xfrm flipH="1">
                <a:off x="7023065" y="2349405"/>
                <a:ext cx="867734" cy="957278"/>
              </a:xfrm>
              <a:custGeom>
                <a:avLst/>
                <a:gdLst/>
                <a:ahLst/>
                <a:cxnLst/>
                <a:rect l="l" t="t" r="r" b="b"/>
                <a:pathLst>
                  <a:path w="1962541" h="2165060">
                    <a:moveTo>
                      <a:pt x="983432" y="198538"/>
                    </a:moveTo>
                    <a:cubicBezTo>
                      <a:pt x="1424692" y="199056"/>
                      <a:pt x="1782226" y="556942"/>
                      <a:pt x="1782226" y="998335"/>
                    </a:cubicBezTo>
                    <a:cubicBezTo>
                      <a:pt x="1782226" y="1297141"/>
                      <a:pt x="1568968" y="1592048"/>
                      <a:pt x="1401058" y="1726777"/>
                    </a:cubicBezTo>
                    <a:cubicBezTo>
                      <a:pt x="1324499" y="1815355"/>
                      <a:pt x="1330568" y="1817170"/>
                      <a:pt x="1299456" y="1930538"/>
                    </a:cubicBezTo>
                    <a:cubicBezTo>
                      <a:pt x="1287062" y="2010030"/>
                      <a:pt x="1312171" y="2017975"/>
                      <a:pt x="1240941" y="2022107"/>
                    </a:cubicBezTo>
                    <a:lnTo>
                      <a:pt x="1199256" y="2021773"/>
                    </a:lnTo>
                    <a:lnTo>
                      <a:pt x="1196081" y="2038665"/>
                    </a:lnTo>
                    <a:lnTo>
                      <a:pt x="738881" y="2038665"/>
                    </a:lnTo>
                    <a:lnTo>
                      <a:pt x="735747" y="2021994"/>
                    </a:lnTo>
                    <a:lnTo>
                      <a:pt x="721599" y="2022107"/>
                    </a:lnTo>
                    <a:cubicBezTo>
                      <a:pt x="650369" y="2017975"/>
                      <a:pt x="675479" y="2010030"/>
                      <a:pt x="663084" y="1930538"/>
                    </a:cubicBezTo>
                    <a:cubicBezTo>
                      <a:pt x="631973" y="1817170"/>
                      <a:pt x="638043" y="1815355"/>
                      <a:pt x="561482" y="1726777"/>
                    </a:cubicBezTo>
                    <a:cubicBezTo>
                      <a:pt x="393573" y="1592048"/>
                      <a:pt x="180314" y="1297141"/>
                      <a:pt x="180314" y="998335"/>
                    </a:cubicBezTo>
                    <a:cubicBezTo>
                      <a:pt x="180314" y="556942"/>
                      <a:pt x="537849" y="199056"/>
                      <a:pt x="979110" y="198538"/>
                    </a:cubicBezTo>
                    <a:lnTo>
                      <a:pt x="979110" y="198736"/>
                    </a:lnTo>
                    <a:lnTo>
                      <a:pt x="981272" y="198569"/>
                    </a:lnTo>
                    <a:lnTo>
                      <a:pt x="983432" y="198736"/>
                    </a:lnTo>
                    <a:close/>
                    <a:moveTo>
                      <a:pt x="983110" y="0"/>
                    </a:moveTo>
                    <a:lnTo>
                      <a:pt x="981272" y="142"/>
                    </a:lnTo>
                    <a:lnTo>
                      <a:pt x="979432" y="0"/>
                    </a:lnTo>
                    <a:cubicBezTo>
                      <a:pt x="438507" y="0"/>
                      <a:pt x="0" y="438506"/>
                      <a:pt x="0" y="979431"/>
                    </a:cubicBezTo>
                    <a:cubicBezTo>
                      <a:pt x="0" y="1345477"/>
                      <a:pt x="261357" y="1706742"/>
                      <a:pt x="466993" y="1871641"/>
                    </a:cubicBezTo>
                    <a:cubicBezTo>
                      <a:pt x="528256" y="1942221"/>
                      <a:pt x="501219" y="1979308"/>
                      <a:pt x="514383" y="2071318"/>
                    </a:cubicBezTo>
                    <a:cubicBezTo>
                      <a:pt x="548609" y="2142347"/>
                      <a:pt x="579223" y="2165060"/>
                      <a:pt x="639719" y="2165060"/>
                    </a:cubicBezTo>
                    <a:lnTo>
                      <a:pt x="981272" y="2163837"/>
                    </a:lnTo>
                    <a:lnTo>
                      <a:pt x="1322821" y="2165060"/>
                    </a:lnTo>
                    <a:cubicBezTo>
                      <a:pt x="1383319" y="2165060"/>
                      <a:pt x="1413932" y="2142347"/>
                      <a:pt x="1448157" y="2071318"/>
                    </a:cubicBezTo>
                    <a:cubicBezTo>
                      <a:pt x="1461321" y="1979308"/>
                      <a:pt x="1434285" y="1942221"/>
                      <a:pt x="1495548" y="1871641"/>
                    </a:cubicBezTo>
                    <a:cubicBezTo>
                      <a:pt x="1701183" y="1706742"/>
                      <a:pt x="1962541" y="1345477"/>
                      <a:pt x="1962541" y="979431"/>
                    </a:cubicBezTo>
                    <a:cubicBezTo>
                      <a:pt x="1962541" y="438506"/>
                      <a:pt x="1524034" y="0"/>
                      <a:pt x="98311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360" name="Oval 1">
                <a:extLst>
                  <a:ext uri="{FF2B5EF4-FFF2-40B4-BE49-F238E27FC236}">
                    <a16:creationId xmlns:a16="http://schemas.microsoft.com/office/drawing/2014/main" id="{794C1E52-7129-4495-8529-6DFA9BF9F43B}"/>
                  </a:ext>
                </a:extLst>
              </p:cNvPr>
              <p:cNvSpPr/>
              <p:nvPr/>
            </p:nvSpPr>
            <p:spPr>
              <a:xfrm>
                <a:off x="7295982" y="2781927"/>
                <a:ext cx="314505" cy="479278"/>
              </a:xfrm>
              <a:custGeom>
                <a:avLst/>
                <a:gdLst/>
                <a:ahLst/>
                <a:cxnLst/>
                <a:rect l="l" t="t" r="r" b="b"/>
                <a:pathLst>
                  <a:path w="652160" h="993834">
                    <a:moveTo>
                      <a:pt x="198701" y="0"/>
                    </a:moveTo>
                    <a:cubicBezTo>
                      <a:pt x="224613" y="0"/>
                      <a:pt x="248174" y="10856"/>
                      <a:pt x="265274" y="29005"/>
                    </a:cubicBezTo>
                    <a:cubicBezTo>
                      <a:pt x="282373" y="10856"/>
                      <a:pt x="305935" y="0"/>
                      <a:pt x="331846" y="0"/>
                    </a:cubicBezTo>
                    <a:cubicBezTo>
                      <a:pt x="357757" y="0"/>
                      <a:pt x="381319" y="10856"/>
                      <a:pt x="398419" y="29005"/>
                    </a:cubicBezTo>
                    <a:cubicBezTo>
                      <a:pt x="415518" y="10856"/>
                      <a:pt x="439080" y="0"/>
                      <a:pt x="464991" y="0"/>
                    </a:cubicBezTo>
                    <a:cubicBezTo>
                      <a:pt x="493781" y="0"/>
                      <a:pt x="519672" y="13403"/>
                      <a:pt x="536964" y="35278"/>
                    </a:cubicBezTo>
                    <a:cubicBezTo>
                      <a:pt x="547749" y="12292"/>
                      <a:pt x="572873" y="-1398"/>
                      <a:pt x="599292" y="2787"/>
                    </a:cubicBezTo>
                    <a:lnTo>
                      <a:pt x="601385" y="3119"/>
                    </a:lnTo>
                    <a:cubicBezTo>
                      <a:pt x="634213" y="8318"/>
                      <a:pt x="656609" y="39145"/>
                      <a:pt x="651411" y="71971"/>
                    </a:cubicBezTo>
                    <a:lnTo>
                      <a:pt x="505401" y="993834"/>
                    </a:lnTo>
                    <a:lnTo>
                      <a:pt x="381396" y="993834"/>
                    </a:lnTo>
                    <a:lnTo>
                      <a:pt x="507063" y="200404"/>
                    </a:lnTo>
                    <a:cubicBezTo>
                      <a:pt x="494607" y="207834"/>
                      <a:pt x="480204" y="211576"/>
                      <a:pt x="464991" y="211576"/>
                    </a:cubicBezTo>
                    <a:cubicBezTo>
                      <a:pt x="439080" y="211576"/>
                      <a:pt x="415518" y="200720"/>
                      <a:pt x="398419" y="182571"/>
                    </a:cubicBezTo>
                    <a:cubicBezTo>
                      <a:pt x="381319" y="200720"/>
                      <a:pt x="357757" y="211576"/>
                      <a:pt x="331846" y="211576"/>
                    </a:cubicBezTo>
                    <a:cubicBezTo>
                      <a:pt x="305935" y="211576"/>
                      <a:pt x="282373" y="200720"/>
                      <a:pt x="265274" y="182571"/>
                    </a:cubicBezTo>
                    <a:cubicBezTo>
                      <a:pt x="248174" y="200720"/>
                      <a:pt x="224613" y="211576"/>
                      <a:pt x="198701" y="211576"/>
                    </a:cubicBezTo>
                    <a:cubicBezTo>
                      <a:pt x="177469" y="211576"/>
                      <a:pt x="157813" y="204286"/>
                      <a:pt x="142909" y="190419"/>
                    </a:cubicBezTo>
                    <a:lnTo>
                      <a:pt x="270158" y="993834"/>
                    </a:lnTo>
                    <a:lnTo>
                      <a:pt x="146152" y="993834"/>
                    </a:lnTo>
                    <a:lnTo>
                      <a:pt x="750" y="75802"/>
                    </a:lnTo>
                    <a:cubicBezTo>
                      <a:pt x="-4449" y="42974"/>
                      <a:pt x="17947" y="12148"/>
                      <a:pt x="50775" y="6949"/>
                    </a:cubicBezTo>
                    <a:lnTo>
                      <a:pt x="52868" y="6617"/>
                    </a:lnTo>
                    <a:cubicBezTo>
                      <a:pt x="82704" y="1892"/>
                      <a:pt x="110887" y="19962"/>
                      <a:pt x="118608" y="48277"/>
                    </a:cubicBezTo>
                    <a:cubicBezTo>
                      <a:pt x="134584" y="18793"/>
                      <a:pt x="164609" y="0"/>
                      <a:pt x="19870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grpSp>
        <p:grpSp>
          <p:nvGrpSpPr>
            <p:cNvPr id="330" name="Group 329">
              <a:extLst>
                <a:ext uri="{FF2B5EF4-FFF2-40B4-BE49-F238E27FC236}">
                  <a16:creationId xmlns:a16="http://schemas.microsoft.com/office/drawing/2014/main" id="{C85EDC5A-F965-4224-9001-5540B1FC1F49}"/>
                </a:ext>
              </a:extLst>
            </p:cNvPr>
            <p:cNvGrpSpPr/>
            <p:nvPr userDrawn="1"/>
          </p:nvGrpSpPr>
          <p:grpSpPr>
            <a:xfrm>
              <a:off x="10622899" y="4279809"/>
              <a:ext cx="765126" cy="964518"/>
              <a:chOff x="6804248" y="2144238"/>
              <a:chExt cx="1305367" cy="1645545"/>
            </a:xfrm>
            <a:grpFill/>
          </p:grpSpPr>
          <p:sp>
            <p:nvSpPr>
              <p:cNvPr id="347" name="Oval 1">
                <a:extLst>
                  <a:ext uri="{FF2B5EF4-FFF2-40B4-BE49-F238E27FC236}">
                    <a16:creationId xmlns:a16="http://schemas.microsoft.com/office/drawing/2014/main" id="{3C44883A-5296-463E-9AA6-20AC4B650A07}"/>
                  </a:ext>
                </a:extLst>
              </p:cNvPr>
              <p:cNvSpPr/>
              <p:nvPr/>
            </p:nvSpPr>
            <p:spPr>
              <a:xfrm flipH="1">
                <a:off x="7253541" y="3472481"/>
                <a:ext cx="406780" cy="72647"/>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348" name="Oval 1">
                <a:extLst>
                  <a:ext uri="{FF2B5EF4-FFF2-40B4-BE49-F238E27FC236}">
                    <a16:creationId xmlns:a16="http://schemas.microsoft.com/office/drawing/2014/main" id="{F2FDCAC1-3A1A-48B6-8D28-2147754FBDD1}"/>
                  </a:ext>
                </a:extLst>
              </p:cNvPr>
              <p:cNvSpPr/>
              <p:nvPr/>
            </p:nvSpPr>
            <p:spPr>
              <a:xfrm flipH="1">
                <a:off x="7297125" y="3673561"/>
                <a:ext cx="319612" cy="116222"/>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349" name="Oval 1">
                <a:extLst>
                  <a:ext uri="{FF2B5EF4-FFF2-40B4-BE49-F238E27FC236}">
                    <a16:creationId xmlns:a16="http://schemas.microsoft.com/office/drawing/2014/main" id="{04668F08-330C-4F1A-95D1-8DCBB3E27C81}"/>
                  </a:ext>
                </a:extLst>
              </p:cNvPr>
              <p:cNvSpPr/>
              <p:nvPr/>
            </p:nvSpPr>
            <p:spPr>
              <a:xfrm flipH="1">
                <a:off x="7268070" y="3573021"/>
                <a:ext cx="377724" cy="72648"/>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350" name="Oval 1">
                <a:extLst>
                  <a:ext uri="{FF2B5EF4-FFF2-40B4-BE49-F238E27FC236}">
                    <a16:creationId xmlns:a16="http://schemas.microsoft.com/office/drawing/2014/main" id="{27F1EB40-C8FE-46F2-9A15-01AE15A33BEC}"/>
                  </a:ext>
                </a:extLst>
              </p:cNvPr>
              <p:cNvSpPr/>
              <p:nvPr/>
            </p:nvSpPr>
            <p:spPr>
              <a:xfrm flipH="1">
                <a:off x="7239014" y="3371941"/>
                <a:ext cx="435836" cy="72647"/>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351" name="Oval 1">
                <a:extLst>
                  <a:ext uri="{FF2B5EF4-FFF2-40B4-BE49-F238E27FC236}">
                    <a16:creationId xmlns:a16="http://schemas.microsoft.com/office/drawing/2014/main" id="{7FDA7C36-8FF4-4CA2-874F-FEEC6F513627}"/>
                  </a:ext>
                </a:extLst>
              </p:cNvPr>
              <p:cNvSpPr/>
              <p:nvPr/>
            </p:nvSpPr>
            <p:spPr>
              <a:xfrm flipH="1">
                <a:off x="6804248" y="2144238"/>
                <a:ext cx="1305367" cy="580151"/>
              </a:xfrm>
              <a:custGeom>
                <a:avLst/>
                <a:gdLst/>
                <a:ahLst/>
                <a:cxnLst/>
                <a:rect l="l" t="t" r="r" b="b"/>
                <a:pathLst>
                  <a:path w="2952328" h="1312117">
                    <a:moveTo>
                      <a:pt x="0" y="1083508"/>
                    </a:moveTo>
                    <a:lnTo>
                      <a:pt x="0" y="1312117"/>
                    </a:lnTo>
                    <a:lnTo>
                      <a:pt x="326584" y="1266395"/>
                    </a:lnTo>
                    <a:lnTo>
                      <a:pt x="326584" y="1129230"/>
                    </a:lnTo>
                    <a:close/>
                    <a:moveTo>
                      <a:pt x="2952328" y="1083508"/>
                    </a:moveTo>
                    <a:lnTo>
                      <a:pt x="2625744" y="1129230"/>
                    </a:lnTo>
                    <a:lnTo>
                      <a:pt x="2625744" y="1266395"/>
                    </a:lnTo>
                    <a:lnTo>
                      <a:pt x="2952328" y="1312117"/>
                    </a:lnTo>
                    <a:close/>
                    <a:moveTo>
                      <a:pt x="602354" y="225997"/>
                    </a:moveTo>
                    <a:lnTo>
                      <a:pt x="427229" y="372943"/>
                    </a:lnTo>
                    <a:lnTo>
                      <a:pt x="672178" y="593732"/>
                    </a:lnTo>
                    <a:lnTo>
                      <a:pt x="777253" y="505564"/>
                    </a:lnTo>
                    <a:close/>
                    <a:moveTo>
                      <a:pt x="2333760" y="225997"/>
                    </a:moveTo>
                    <a:lnTo>
                      <a:pt x="2158860" y="505564"/>
                    </a:lnTo>
                    <a:lnTo>
                      <a:pt x="2263935" y="593732"/>
                    </a:lnTo>
                    <a:lnTo>
                      <a:pt x="2508884" y="372943"/>
                    </a:lnTo>
                    <a:close/>
                    <a:moveTo>
                      <a:pt x="1614138" y="0"/>
                    </a:moveTo>
                    <a:lnTo>
                      <a:pt x="1385529" y="0"/>
                    </a:lnTo>
                    <a:lnTo>
                      <a:pt x="1431251" y="326584"/>
                    </a:lnTo>
                    <a:lnTo>
                      <a:pt x="1568416" y="32658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352" name="Oval 1">
                <a:extLst>
                  <a:ext uri="{FF2B5EF4-FFF2-40B4-BE49-F238E27FC236}">
                    <a16:creationId xmlns:a16="http://schemas.microsoft.com/office/drawing/2014/main" id="{89BE717D-15CC-43A2-9771-DC16FD52DAE9}"/>
                  </a:ext>
                </a:extLst>
              </p:cNvPr>
              <p:cNvSpPr/>
              <p:nvPr/>
            </p:nvSpPr>
            <p:spPr>
              <a:xfrm flipH="1">
                <a:off x="7023065" y="2349405"/>
                <a:ext cx="867734" cy="957278"/>
              </a:xfrm>
              <a:custGeom>
                <a:avLst/>
                <a:gdLst/>
                <a:ahLst/>
                <a:cxnLst/>
                <a:rect l="l" t="t" r="r" b="b"/>
                <a:pathLst>
                  <a:path w="1962541" h="2165060">
                    <a:moveTo>
                      <a:pt x="983432" y="198538"/>
                    </a:moveTo>
                    <a:cubicBezTo>
                      <a:pt x="1424692" y="199056"/>
                      <a:pt x="1782226" y="556942"/>
                      <a:pt x="1782226" y="998335"/>
                    </a:cubicBezTo>
                    <a:cubicBezTo>
                      <a:pt x="1782226" y="1297141"/>
                      <a:pt x="1568968" y="1592048"/>
                      <a:pt x="1401058" y="1726777"/>
                    </a:cubicBezTo>
                    <a:cubicBezTo>
                      <a:pt x="1324499" y="1815355"/>
                      <a:pt x="1330568" y="1817170"/>
                      <a:pt x="1299456" y="1930538"/>
                    </a:cubicBezTo>
                    <a:cubicBezTo>
                      <a:pt x="1287062" y="2010030"/>
                      <a:pt x="1312171" y="2017975"/>
                      <a:pt x="1240941" y="2022107"/>
                    </a:cubicBezTo>
                    <a:lnTo>
                      <a:pt x="1199256" y="2021773"/>
                    </a:lnTo>
                    <a:lnTo>
                      <a:pt x="1196081" y="2038665"/>
                    </a:lnTo>
                    <a:lnTo>
                      <a:pt x="738881" y="2038665"/>
                    </a:lnTo>
                    <a:lnTo>
                      <a:pt x="735747" y="2021994"/>
                    </a:lnTo>
                    <a:lnTo>
                      <a:pt x="721599" y="2022107"/>
                    </a:lnTo>
                    <a:cubicBezTo>
                      <a:pt x="650369" y="2017975"/>
                      <a:pt x="675479" y="2010030"/>
                      <a:pt x="663084" y="1930538"/>
                    </a:cubicBezTo>
                    <a:cubicBezTo>
                      <a:pt x="631973" y="1817170"/>
                      <a:pt x="638043" y="1815355"/>
                      <a:pt x="561482" y="1726777"/>
                    </a:cubicBezTo>
                    <a:cubicBezTo>
                      <a:pt x="393573" y="1592048"/>
                      <a:pt x="180314" y="1297141"/>
                      <a:pt x="180314" y="998335"/>
                    </a:cubicBezTo>
                    <a:cubicBezTo>
                      <a:pt x="180314" y="556942"/>
                      <a:pt x="537849" y="199056"/>
                      <a:pt x="979110" y="198538"/>
                    </a:cubicBezTo>
                    <a:lnTo>
                      <a:pt x="979110" y="198736"/>
                    </a:lnTo>
                    <a:lnTo>
                      <a:pt x="981272" y="198569"/>
                    </a:lnTo>
                    <a:lnTo>
                      <a:pt x="983432" y="198736"/>
                    </a:lnTo>
                    <a:close/>
                    <a:moveTo>
                      <a:pt x="983110" y="0"/>
                    </a:moveTo>
                    <a:lnTo>
                      <a:pt x="981272" y="142"/>
                    </a:lnTo>
                    <a:lnTo>
                      <a:pt x="979432" y="0"/>
                    </a:lnTo>
                    <a:cubicBezTo>
                      <a:pt x="438507" y="0"/>
                      <a:pt x="0" y="438506"/>
                      <a:pt x="0" y="979431"/>
                    </a:cubicBezTo>
                    <a:cubicBezTo>
                      <a:pt x="0" y="1345477"/>
                      <a:pt x="261357" y="1706742"/>
                      <a:pt x="466993" y="1871641"/>
                    </a:cubicBezTo>
                    <a:cubicBezTo>
                      <a:pt x="528256" y="1942221"/>
                      <a:pt x="501219" y="1979308"/>
                      <a:pt x="514383" y="2071318"/>
                    </a:cubicBezTo>
                    <a:cubicBezTo>
                      <a:pt x="548609" y="2142347"/>
                      <a:pt x="579223" y="2165060"/>
                      <a:pt x="639719" y="2165060"/>
                    </a:cubicBezTo>
                    <a:lnTo>
                      <a:pt x="981272" y="2163837"/>
                    </a:lnTo>
                    <a:lnTo>
                      <a:pt x="1322821" y="2165060"/>
                    </a:lnTo>
                    <a:cubicBezTo>
                      <a:pt x="1383319" y="2165060"/>
                      <a:pt x="1413932" y="2142347"/>
                      <a:pt x="1448157" y="2071318"/>
                    </a:cubicBezTo>
                    <a:cubicBezTo>
                      <a:pt x="1461321" y="1979308"/>
                      <a:pt x="1434285" y="1942221"/>
                      <a:pt x="1495548" y="1871641"/>
                    </a:cubicBezTo>
                    <a:cubicBezTo>
                      <a:pt x="1701183" y="1706742"/>
                      <a:pt x="1962541" y="1345477"/>
                      <a:pt x="1962541" y="979431"/>
                    </a:cubicBezTo>
                    <a:cubicBezTo>
                      <a:pt x="1962541" y="438506"/>
                      <a:pt x="1524034" y="0"/>
                      <a:pt x="98311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353" name="Oval 1">
                <a:extLst>
                  <a:ext uri="{FF2B5EF4-FFF2-40B4-BE49-F238E27FC236}">
                    <a16:creationId xmlns:a16="http://schemas.microsoft.com/office/drawing/2014/main" id="{2D339D0E-D7BD-49F7-AC35-6CF5084EF1AC}"/>
                  </a:ext>
                </a:extLst>
              </p:cNvPr>
              <p:cNvSpPr/>
              <p:nvPr/>
            </p:nvSpPr>
            <p:spPr>
              <a:xfrm>
                <a:off x="7295982" y="2781927"/>
                <a:ext cx="314505" cy="479278"/>
              </a:xfrm>
              <a:custGeom>
                <a:avLst/>
                <a:gdLst/>
                <a:ahLst/>
                <a:cxnLst/>
                <a:rect l="l" t="t" r="r" b="b"/>
                <a:pathLst>
                  <a:path w="652160" h="993834">
                    <a:moveTo>
                      <a:pt x="198701" y="0"/>
                    </a:moveTo>
                    <a:cubicBezTo>
                      <a:pt x="224613" y="0"/>
                      <a:pt x="248174" y="10856"/>
                      <a:pt x="265274" y="29005"/>
                    </a:cubicBezTo>
                    <a:cubicBezTo>
                      <a:pt x="282373" y="10856"/>
                      <a:pt x="305935" y="0"/>
                      <a:pt x="331846" y="0"/>
                    </a:cubicBezTo>
                    <a:cubicBezTo>
                      <a:pt x="357757" y="0"/>
                      <a:pt x="381319" y="10856"/>
                      <a:pt x="398419" y="29005"/>
                    </a:cubicBezTo>
                    <a:cubicBezTo>
                      <a:pt x="415518" y="10856"/>
                      <a:pt x="439080" y="0"/>
                      <a:pt x="464991" y="0"/>
                    </a:cubicBezTo>
                    <a:cubicBezTo>
                      <a:pt x="493781" y="0"/>
                      <a:pt x="519672" y="13403"/>
                      <a:pt x="536964" y="35278"/>
                    </a:cubicBezTo>
                    <a:cubicBezTo>
                      <a:pt x="547749" y="12292"/>
                      <a:pt x="572873" y="-1398"/>
                      <a:pt x="599292" y="2787"/>
                    </a:cubicBezTo>
                    <a:lnTo>
                      <a:pt x="601385" y="3119"/>
                    </a:lnTo>
                    <a:cubicBezTo>
                      <a:pt x="634213" y="8318"/>
                      <a:pt x="656609" y="39145"/>
                      <a:pt x="651411" y="71971"/>
                    </a:cubicBezTo>
                    <a:lnTo>
                      <a:pt x="505401" y="993834"/>
                    </a:lnTo>
                    <a:lnTo>
                      <a:pt x="381396" y="993834"/>
                    </a:lnTo>
                    <a:lnTo>
                      <a:pt x="507063" y="200404"/>
                    </a:lnTo>
                    <a:cubicBezTo>
                      <a:pt x="494607" y="207834"/>
                      <a:pt x="480204" y="211576"/>
                      <a:pt x="464991" y="211576"/>
                    </a:cubicBezTo>
                    <a:cubicBezTo>
                      <a:pt x="439080" y="211576"/>
                      <a:pt x="415518" y="200720"/>
                      <a:pt x="398419" y="182571"/>
                    </a:cubicBezTo>
                    <a:cubicBezTo>
                      <a:pt x="381319" y="200720"/>
                      <a:pt x="357757" y="211576"/>
                      <a:pt x="331846" y="211576"/>
                    </a:cubicBezTo>
                    <a:cubicBezTo>
                      <a:pt x="305935" y="211576"/>
                      <a:pt x="282373" y="200720"/>
                      <a:pt x="265274" y="182571"/>
                    </a:cubicBezTo>
                    <a:cubicBezTo>
                      <a:pt x="248174" y="200720"/>
                      <a:pt x="224613" y="211576"/>
                      <a:pt x="198701" y="211576"/>
                    </a:cubicBezTo>
                    <a:cubicBezTo>
                      <a:pt x="177469" y="211576"/>
                      <a:pt x="157813" y="204286"/>
                      <a:pt x="142909" y="190419"/>
                    </a:cubicBezTo>
                    <a:lnTo>
                      <a:pt x="270158" y="993834"/>
                    </a:lnTo>
                    <a:lnTo>
                      <a:pt x="146152" y="993834"/>
                    </a:lnTo>
                    <a:lnTo>
                      <a:pt x="750" y="75802"/>
                    </a:lnTo>
                    <a:cubicBezTo>
                      <a:pt x="-4449" y="42974"/>
                      <a:pt x="17947" y="12148"/>
                      <a:pt x="50775" y="6949"/>
                    </a:cubicBezTo>
                    <a:lnTo>
                      <a:pt x="52868" y="6617"/>
                    </a:lnTo>
                    <a:cubicBezTo>
                      <a:pt x="82704" y="1892"/>
                      <a:pt x="110887" y="19962"/>
                      <a:pt x="118608" y="48277"/>
                    </a:cubicBezTo>
                    <a:cubicBezTo>
                      <a:pt x="134584" y="18793"/>
                      <a:pt x="164609" y="0"/>
                      <a:pt x="19870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grpSp>
        <p:grpSp>
          <p:nvGrpSpPr>
            <p:cNvPr id="331" name="Group 330">
              <a:extLst>
                <a:ext uri="{FF2B5EF4-FFF2-40B4-BE49-F238E27FC236}">
                  <a16:creationId xmlns:a16="http://schemas.microsoft.com/office/drawing/2014/main" id="{0A1B5B54-1D4B-4CF5-A5C1-6CC3EA8AEDF1}"/>
                </a:ext>
              </a:extLst>
            </p:cNvPr>
            <p:cNvGrpSpPr/>
            <p:nvPr userDrawn="1"/>
          </p:nvGrpSpPr>
          <p:grpSpPr>
            <a:xfrm>
              <a:off x="11711854" y="4279809"/>
              <a:ext cx="765126" cy="964518"/>
              <a:chOff x="6804248" y="2144238"/>
              <a:chExt cx="1305367" cy="1645545"/>
            </a:xfrm>
            <a:grpFill/>
          </p:grpSpPr>
          <p:sp>
            <p:nvSpPr>
              <p:cNvPr id="340" name="Oval 1">
                <a:extLst>
                  <a:ext uri="{FF2B5EF4-FFF2-40B4-BE49-F238E27FC236}">
                    <a16:creationId xmlns:a16="http://schemas.microsoft.com/office/drawing/2014/main" id="{C420E0C3-FC35-4037-AFEA-8373AF8DC30D}"/>
                  </a:ext>
                </a:extLst>
              </p:cNvPr>
              <p:cNvSpPr/>
              <p:nvPr/>
            </p:nvSpPr>
            <p:spPr>
              <a:xfrm flipH="1">
                <a:off x="7253541" y="3472481"/>
                <a:ext cx="406780" cy="72647"/>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341" name="Oval 1">
                <a:extLst>
                  <a:ext uri="{FF2B5EF4-FFF2-40B4-BE49-F238E27FC236}">
                    <a16:creationId xmlns:a16="http://schemas.microsoft.com/office/drawing/2014/main" id="{6F76EACA-3EA6-43C2-9189-2435E0FD282E}"/>
                  </a:ext>
                </a:extLst>
              </p:cNvPr>
              <p:cNvSpPr/>
              <p:nvPr/>
            </p:nvSpPr>
            <p:spPr>
              <a:xfrm flipH="1">
                <a:off x="7297125" y="3673561"/>
                <a:ext cx="319612" cy="116222"/>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342" name="Oval 1">
                <a:extLst>
                  <a:ext uri="{FF2B5EF4-FFF2-40B4-BE49-F238E27FC236}">
                    <a16:creationId xmlns:a16="http://schemas.microsoft.com/office/drawing/2014/main" id="{B5E71963-59AE-4F8B-B19E-9C74D6EB0145}"/>
                  </a:ext>
                </a:extLst>
              </p:cNvPr>
              <p:cNvSpPr/>
              <p:nvPr/>
            </p:nvSpPr>
            <p:spPr>
              <a:xfrm flipH="1">
                <a:off x="7268070" y="3573021"/>
                <a:ext cx="377724" cy="72648"/>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343" name="Oval 1">
                <a:extLst>
                  <a:ext uri="{FF2B5EF4-FFF2-40B4-BE49-F238E27FC236}">
                    <a16:creationId xmlns:a16="http://schemas.microsoft.com/office/drawing/2014/main" id="{A828261B-7658-4437-BB26-8B99641D92D8}"/>
                  </a:ext>
                </a:extLst>
              </p:cNvPr>
              <p:cNvSpPr/>
              <p:nvPr/>
            </p:nvSpPr>
            <p:spPr>
              <a:xfrm flipH="1">
                <a:off x="7239014" y="3371941"/>
                <a:ext cx="435836" cy="72647"/>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344" name="Oval 1">
                <a:extLst>
                  <a:ext uri="{FF2B5EF4-FFF2-40B4-BE49-F238E27FC236}">
                    <a16:creationId xmlns:a16="http://schemas.microsoft.com/office/drawing/2014/main" id="{9752A7AA-896F-484B-9416-5560A3D02B30}"/>
                  </a:ext>
                </a:extLst>
              </p:cNvPr>
              <p:cNvSpPr/>
              <p:nvPr/>
            </p:nvSpPr>
            <p:spPr>
              <a:xfrm flipH="1">
                <a:off x="6804248" y="2144238"/>
                <a:ext cx="1305367" cy="580151"/>
              </a:xfrm>
              <a:custGeom>
                <a:avLst/>
                <a:gdLst/>
                <a:ahLst/>
                <a:cxnLst/>
                <a:rect l="l" t="t" r="r" b="b"/>
                <a:pathLst>
                  <a:path w="2952328" h="1312117">
                    <a:moveTo>
                      <a:pt x="0" y="1083508"/>
                    </a:moveTo>
                    <a:lnTo>
                      <a:pt x="0" y="1312117"/>
                    </a:lnTo>
                    <a:lnTo>
                      <a:pt x="326584" y="1266395"/>
                    </a:lnTo>
                    <a:lnTo>
                      <a:pt x="326584" y="1129230"/>
                    </a:lnTo>
                    <a:close/>
                    <a:moveTo>
                      <a:pt x="2952328" y="1083508"/>
                    </a:moveTo>
                    <a:lnTo>
                      <a:pt x="2625744" y="1129230"/>
                    </a:lnTo>
                    <a:lnTo>
                      <a:pt x="2625744" y="1266395"/>
                    </a:lnTo>
                    <a:lnTo>
                      <a:pt x="2952328" y="1312117"/>
                    </a:lnTo>
                    <a:close/>
                    <a:moveTo>
                      <a:pt x="602354" y="225997"/>
                    </a:moveTo>
                    <a:lnTo>
                      <a:pt x="427229" y="372943"/>
                    </a:lnTo>
                    <a:lnTo>
                      <a:pt x="672178" y="593732"/>
                    </a:lnTo>
                    <a:lnTo>
                      <a:pt x="777253" y="505564"/>
                    </a:lnTo>
                    <a:close/>
                    <a:moveTo>
                      <a:pt x="2333760" y="225997"/>
                    </a:moveTo>
                    <a:lnTo>
                      <a:pt x="2158860" y="505564"/>
                    </a:lnTo>
                    <a:lnTo>
                      <a:pt x="2263935" y="593732"/>
                    </a:lnTo>
                    <a:lnTo>
                      <a:pt x="2508884" y="372943"/>
                    </a:lnTo>
                    <a:close/>
                    <a:moveTo>
                      <a:pt x="1614138" y="0"/>
                    </a:moveTo>
                    <a:lnTo>
                      <a:pt x="1385529" y="0"/>
                    </a:lnTo>
                    <a:lnTo>
                      <a:pt x="1431251" y="326584"/>
                    </a:lnTo>
                    <a:lnTo>
                      <a:pt x="1568416" y="32658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345" name="Oval 1">
                <a:extLst>
                  <a:ext uri="{FF2B5EF4-FFF2-40B4-BE49-F238E27FC236}">
                    <a16:creationId xmlns:a16="http://schemas.microsoft.com/office/drawing/2014/main" id="{3B13BC75-195A-40B8-B6E4-F174115D6A44}"/>
                  </a:ext>
                </a:extLst>
              </p:cNvPr>
              <p:cNvSpPr/>
              <p:nvPr/>
            </p:nvSpPr>
            <p:spPr>
              <a:xfrm flipH="1">
                <a:off x="7023065" y="2349405"/>
                <a:ext cx="867734" cy="957278"/>
              </a:xfrm>
              <a:custGeom>
                <a:avLst/>
                <a:gdLst/>
                <a:ahLst/>
                <a:cxnLst/>
                <a:rect l="l" t="t" r="r" b="b"/>
                <a:pathLst>
                  <a:path w="1962541" h="2165060">
                    <a:moveTo>
                      <a:pt x="983432" y="198538"/>
                    </a:moveTo>
                    <a:cubicBezTo>
                      <a:pt x="1424692" y="199056"/>
                      <a:pt x="1782226" y="556942"/>
                      <a:pt x="1782226" y="998335"/>
                    </a:cubicBezTo>
                    <a:cubicBezTo>
                      <a:pt x="1782226" y="1297141"/>
                      <a:pt x="1568968" y="1592048"/>
                      <a:pt x="1401058" y="1726777"/>
                    </a:cubicBezTo>
                    <a:cubicBezTo>
                      <a:pt x="1324499" y="1815355"/>
                      <a:pt x="1330568" y="1817170"/>
                      <a:pt x="1299456" y="1930538"/>
                    </a:cubicBezTo>
                    <a:cubicBezTo>
                      <a:pt x="1287062" y="2010030"/>
                      <a:pt x="1312171" y="2017975"/>
                      <a:pt x="1240941" y="2022107"/>
                    </a:cubicBezTo>
                    <a:lnTo>
                      <a:pt x="1199256" y="2021773"/>
                    </a:lnTo>
                    <a:lnTo>
                      <a:pt x="1196081" y="2038665"/>
                    </a:lnTo>
                    <a:lnTo>
                      <a:pt x="738881" y="2038665"/>
                    </a:lnTo>
                    <a:lnTo>
                      <a:pt x="735747" y="2021994"/>
                    </a:lnTo>
                    <a:lnTo>
                      <a:pt x="721599" y="2022107"/>
                    </a:lnTo>
                    <a:cubicBezTo>
                      <a:pt x="650369" y="2017975"/>
                      <a:pt x="675479" y="2010030"/>
                      <a:pt x="663084" y="1930538"/>
                    </a:cubicBezTo>
                    <a:cubicBezTo>
                      <a:pt x="631973" y="1817170"/>
                      <a:pt x="638043" y="1815355"/>
                      <a:pt x="561482" y="1726777"/>
                    </a:cubicBezTo>
                    <a:cubicBezTo>
                      <a:pt x="393573" y="1592048"/>
                      <a:pt x="180314" y="1297141"/>
                      <a:pt x="180314" y="998335"/>
                    </a:cubicBezTo>
                    <a:cubicBezTo>
                      <a:pt x="180314" y="556942"/>
                      <a:pt x="537849" y="199056"/>
                      <a:pt x="979110" y="198538"/>
                    </a:cubicBezTo>
                    <a:lnTo>
                      <a:pt x="979110" y="198736"/>
                    </a:lnTo>
                    <a:lnTo>
                      <a:pt x="981272" y="198569"/>
                    </a:lnTo>
                    <a:lnTo>
                      <a:pt x="983432" y="198736"/>
                    </a:lnTo>
                    <a:close/>
                    <a:moveTo>
                      <a:pt x="983110" y="0"/>
                    </a:moveTo>
                    <a:lnTo>
                      <a:pt x="981272" y="142"/>
                    </a:lnTo>
                    <a:lnTo>
                      <a:pt x="979432" y="0"/>
                    </a:lnTo>
                    <a:cubicBezTo>
                      <a:pt x="438507" y="0"/>
                      <a:pt x="0" y="438506"/>
                      <a:pt x="0" y="979431"/>
                    </a:cubicBezTo>
                    <a:cubicBezTo>
                      <a:pt x="0" y="1345477"/>
                      <a:pt x="261357" y="1706742"/>
                      <a:pt x="466993" y="1871641"/>
                    </a:cubicBezTo>
                    <a:cubicBezTo>
                      <a:pt x="528256" y="1942221"/>
                      <a:pt x="501219" y="1979308"/>
                      <a:pt x="514383" y="2071318"/>
                    </a:cubicBezTo>
                    <a:cubicBezTo>
                      <a:pt x="548609" y="2142347"/>
                      <a:pt x="579223" y="2165060"/>
                      <a:pt x="639719" y="2165060"/>
                    </a:cubicBezTo>
                    <a:lnTo>
                      <a:pt x="981272" y="2163837"/>
                    </a:lnTo>
                    <a:lnTo>
                      <a:pt x="1322821" y="2165060"/>
                    </a:lnTo>
                    <a:cubicBezTo>
                      <a:pt x="1383319" y="2165060"/>
                      <a:pt x="1413932" y="2142347"/>
                      <a:pt x="1448157" y="2071318"/>
                    </a:cubicBezTo>
                    <a:cubicBezTo>
                      <a:pt x="1461321" y="1979308"/>
                      <a:pt x="1434285" y="1942221"/>
                      <a:pt x="1495548" y="1871641"/>
                    </a:cubicBezTo>
                    <a:cubicBezTo>
                      <a:pt x="1701183" y="1706742"/>
                      <a:pt x="1962541" y="1345477"/>
                      <a:pt x="1962541" y="979431"/>
                    </a:cubicBezTo>
                    <a:cubicBezTo>
                      <a:pt x="1962541" y="438506"/>
                      <a:pt x="1524034" y="0"/>
                      <a:pt x="98311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346" name="Oval 1">
                <a:extLst>
                  <a:ext uri="{FF2B5EF4-FFF2-40B4-BE49-F238E27FC236}">
                    <a16:creationId xmlns:a16="http://schemas.microsoft.com/office/drawing/2014/main" id="{1EB72F7D-8270-42B1-A5EF-92E5E8FFE9C3}"/>
                  </a:ext>
                </a:extLst>
              </p:cNvPr>
              <p:cNvSpPr/>
              <p:nvPr/>
            </p:nvSpPr>
            <p:spPr>
              <a:xfrm>
                <a:off x="7295982" y="2781927"/>
                <a:ext cx="314505" cy="479278"/>
              </a:xfrm>
              <a:custGeom>
                <a:avLst/>
                <a:gdLst/>
                <a:ahLst/>
                <a:cxnLst/>
                <a:rect l="l" t="t" r="r" b="b"/>
                <a:pathLst>
                  <a:path w="652160" h="993834">
                    <a:moveTo>
                      <a:pt x="198701" y="0"/>
                    </a:moveTo>
                    <a:cubicBezTo>
                      <a:pt x="224613" y="0"/>
                      <a:pt x="248174" y="10856"/>
                      <a:pt x="265274" y="29005"/>
                    </a:cubicBezTo>
                    <a:cubicBezTo>
                      <a:pt x="282373" y="10856"/>
                      <a:pt x="305935" y="0"/>
                      <a:pt x="331846" y="0"/>
                    </a:cubicBezTo>
                    <a:cubicBezTo>
                      <a:pt x="357757" y="0"/>
                      <a:pt x="381319" y="10856"/>
                      <a:pt x="398419" y="29005"/>
                    </a:cubicBezTo>
                    <a:cubicBezTo>
                      <a:pt x="415518" y="10856"/>
                      <a:pt x="439080" y="0"/>
                      <a:pt x="464991" y="0"/>
                    </a:cubicBezTo>
                    <a:cubicBezTo>
                      <a:pt x="493781" y="0"/>
                      <a:pt x="519672" y="13403"/>
                      <a:pt x="536964" y="35278"/>
                    </a:cubicBezTo>
                    <a:cubicBezTo>
                      <a:pt x="547749" y="12292"/>
                      <a:pt x="572873" y="-1398"/>
                      <a:pt x="599292" y="2787"/>
                    </a:cubicBezTo>
                    <a:lnTo>
                      <a:pt x="601385" y="3119"/>
                    </a:lnTo>
                    <a:cubicBezTo>
                      <a:pt x="634213" y="8318"/>
                      <a:pt x="656609" y="39145"/>
                      <a:pt x="651411" y="71971"/>
                    </a:cubicBezTo>
                    <a:lnTo>
                      <a:pt x="505401" y="993834"/>
                    </a:lnTo>
                    <a:lnTo>
                      <a:pt x="381396" y="993834"/>
                    </a:lnTo>
                    <a:lnTo>
                      <a:pt x="507063" y="200404"/>
                    </a:lnTo>
                    <a:cubicBezTo>
                      <a:pt x="494607" y="207834"/>
                      <a:pt x="480204" y="211576"/>
                      <a:pt x="464991" y="211576"/>
                    </a:cubicBezTo>
                    <a:cubicBezTo>
                      <a:pt x="439080" y="211576"/>
                      <a:pt x="415518" y="200720"/>
                      <a:pt x="398419" y="182571"/>
                    </a:cubicBezTo>
                    <a:cubicBezTo>
                      <a:pt x="381319" y="200720"/>
                      <a:pt x="357757" y="211576"/>
                      <a:pt x="331846" y="211576"/>
                    </a:cubicBezTo>
                    <a:cubicBezTo>
                      <a:pt x="305935" y="211576"/>
                      <a:pt x="282373" y="200720"/>
                      <a:pt x="265274" y="182571"/>
                    </a:cubicBezTo>
                    <a:cubicBezTo>
                      <a:pt x="248174" y="200720"/>
                      <a:pt x="224613" y="211576"/>
                      <a:pt x="198701" y="211576"/>
                    </a:cubicBezTo>
                    <a:cubicBezTo>
                      <a:pt x="177469" y="211576"/>
                      <a:pt x="157813" y="204286"/>
                      <a:pt x="142909" y="190419"/>
                    </a:cubicBezTo>
                    <a:lnTo>
                      <a:pt x="270158" y="993834"/>
                    </a:lnTo>
                    <a:lnTo>
                      <a:pt x="146152" y="993834"/>
                    </a:lnTo>
                    <a:lnTo>
                      <a:pt x="750" y="75802"/>
                    </a:lnTo>
                    <a:cubicBezTo>
                      <a:pt x="-4449" y="42974"/>
                      <a:pt x="17947" y="12148"/>
                      <a:pt x="50775" y="6949"/>
                    </a:cubicBezTo>
                    <a:lnTo>
                      <a:pt x="52868" y="6617"/>
                    </a:lnTo>
                    <a:cubicBezTo>
                      <a:pt x="82704" y="1892"/>
                      <a:pt x="110887" y="19962"/>
                      <a:pt x="118608" y="48277"/>
                    </a:cubicBezTo>
                    <a:cubicBezTo>
                      <a:pt x="134584" y="18793"/>
                      <a:pt x="164609" y="0"/>
                      <a:pt x="19870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grpSp>
        <p:grpSp>
          <p:nvGrpSpPr>
            <p:cNvPr id="426" name="Group 425">
              <a:extLst>
                <a:ext uri="{FF2B5EF4-FFF2-40B4-BE49-F238E27FC236}">
                  <a16:creationId xmlns:a16="http://schemas.microsoft.com/office/drawing/2014/main" id="{EDFBD3A0-9CDA-4021-AD03-19824CC2356D}"/>
                </a:ext>
              </a:extLst>
            </p:cNvPr>
            <p:cNvGrpSpPr/>
            <p:nvPr userDrawn="1"/>
          </p:nvGrpSpPr>
          <p:grpSpPr>
            <a:xfrm>
              <a:off x="268040" y="5624760"/>
              <a:ext cx="765126" cy="964518"/>
              <a:chOff x="6804248" y="2144238"/>
              <a:chExt cx="1305367" cy="1645545"/>
            </a:xfrm>
            <a:grpFill/>
          </p:grpSpPr>
          <p:sp>
            <p:nvSpPr>
              <p:cNvPr id="515" name="Oval 1">
                <a:extLst>
                  <a:ext uri="{FF2B5EF4-FFF2-40B4-BE49-F238E27FC236}">
                    <a16:creationId xmlns:a16="http://schemas.microsoft.com/office/drawing/2014/main" id="{5FA1F0CB-86C6-4EB9-9E69-E9B14B49C4B3}"/>
                  </a:ext>
                </a:extLst>
              </p:cNvPr>
              <p:cNvSpPr/>
              <p:nvPr/>
            </p:nvSpPr>
            <p:spPr>
              <a:xfrm flipH="1">
                <a:off x="7253541" y="3472481"/>
                <a:ext cx="406780" cy="72647"/>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516" name="Oval 1">
                <a:extLst>
                  <a:ext uri="{FF2B5EF4-FFF2-40B4-BE49-F238E27FC236}">
                    <a16:creationId xmlns:a16="http://schemas.microsoft.com/office/drawing/2014/main" id="{7C8C896C-FD42-4F53-89DB-5F270AFC1B6F}"/>
                  </a:ext>
                </a:extLst>
              </p:cNvPr>
              <p:cNvSpPr/>
              <p:nvPr/>
            </p:nvSpPr>
            <p:spPr>
              <a:xfrm flipH="1">
                <a:off x="7297125" y="3673561"/>
                <a:ext cx="319612" cy="116222"/>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517" name="Oval 1">
                <a:extLst>
                  <a:ext uri="{FF2B5EF4-FFF2-40B4-BE49-F238E27FC236}">
                    <a16:creationId xmlns:a16="http://schemas.microsoft.com/office/drawing/2014/main" id="{420FA5F6-17BD-46ED-932A-4108AE818F0F}"/>
                  </a:ext>
                </a:extLst>
              </p:cNvPr>
              <p:cNvSpPr/>
              <p:nvPr/>
            </p:nvSpPr>
            <p:spPr>
              <a:xfrm flipH="1">
                <a:off x="7268070" y="3573021"/>
                <a:ext cx="377724" cy="72648"/>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518" name="Oval 1">
                <a:extLst>
                  <a:ext uri="{FF2B5EF4-FFF2-40B4-BE49-F238E27FC236}">
                    <a16:creationId xmlns:a16="http://schemas.microsoft.com/office/drawing/2014/main" id="{E7C20BD5-AB8D-4022-AE43-759CB485867A}"/>
                  </a:ext>
                </a:extLst>
              </p:cNvPr>
              <p:cNvSpPr/>
              <p:nvPr/>
            </p:nvSpPr>
            <p:spPr>
              <a:xfrm flipH="1">
                <a:off x="7239014" y="3371941"/>
                <a:ext cx="435836" cy="72647"/>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519" name="Oval 1">
                <a:extLst>
                  <a:ext uri="{FF2B5EF4-FFF2-40B4-BE49-F238E27FC236}">
                    <a16:creationId xmlns:a16="http://schemas.microsoft.com/office/drawing/2014/main" id="{81976081-F071-470A-A618-6C582A65B657}"/>
                  </a:ext>
                </a:extLst>
              </p:cNvPr>
              <p:cNvSpPr/>
              <p:nvPr/>
            </p:nvSpPr>
            <p:spPr>
              <a:xfrm flipH="1">
                <a:off x="6804248" y="2144238"/>
                <a:ext cx="1305367" cy="580151"/>
              </a:xfrm>
              <a:custGeom>
                <a:avLst/>
                <a:gdLst/>
                <a:ahLst/>
                <a:cxnLst/>
                <a:rect l="l" t="t" r="r" b="b"/>
                <a:pathLst>
                  <a:path w="2952328" h="1312117">
                    <a:moveTo>
                      <a:pt x="0" y="1083508"/>
                    </a:moveTo>
                    <a:lnTo>
                      <a:pt x="0" y="1312117"/>
                    </a:lnTo>
                    <a:lnTo>
                      <a:pt x="326584" y="1266395"/>
                    </a:lnTo>
                    <a:lnTo>
                      <a:pt x="326584" y="1129230"/>
                    </a:lnTo>
                    <a:close/>
                    <a:moveTo>
                      <a:pt x="2952328" y="1083508"/>
                    </a:moveTo>
                    <a:lnTo>
                      <a:pt x="2625744" y="1129230"/>
                    </a:lnTo>
                    <a:lnTo>
                      <a:pt x="2625744" y="1266395"/>
                    </a:lnTo>
                    <a:lnTo>
                      <a:pt x="2952328" y="1312117"/>
                    </a:lnTo>
                    <a:close/>
                    <a:moveTo>
                      <a:pt x="602354" y="225997"/>
                    </a:moveTo>
                    <a:lnTo>
                      <a:pt x="427229" y="372943"/>
                    </a:lnTo>
                    <a:lnTo>
                      <a:pt x="672178" y="593732"/>
                    </a:lnTo>
                    <a:lnTo>
                      <a:pt x="777253" y="505564"/>
                    </a:lnTo>
                    <a:close/>
                    <a:moveTo>
                      <a:pt x="2333760" y="225997"/>
                    </a:moveTo>
                    <a:lnTo>
                      <a:pt x="2158860" y="505564"/>
                    </a:lnTo>
                    <a:lnTo>
                      <a:pt x="2263935" y="593732"/>
                    </a:lnTo>
                    <a:lnTo>
                      <a:pt x="2508884" y="372943"/>
                    </a:lnTo>
                    <a:close/>
                    <a:moveTo>
                      <a:pt x="1614138" y="0"/>
                    </a:moveTo>
                    <a:lnTo>
                      <a:pt x="1385529" y="0"/>
                    </a:lnTo>
                    <a:lnTo>
                      <a:pt x="1431251" y="326584"/>
                    </a:lnTo>
                    <a:lnTo>
                      <a:pt x="1568416" y="32658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520" name="Oval 1">
                <a:extLst>
                  <a:ext uri="{FF2B5EF4-FFF2-40B4-BE49-F238E27FC236}">
                    <a16:creationId xmlns:a16="http://schemas.microsoft.com/office/drawing/2014/main" id="{F201DB05-D714-4EDD-B0B4-D3197091ADEA}"/>
                  </a:ext>
                </a:extLst>
              </p:cNvPr>
              <p:cNvSpPr/>
              <p:nvPr/>
            </p:nvSpPr>
            <p:spPr>
              <a:xfrm flipH="1">
                <a:off x="7023065" y="2349405"/>
                <a:ext cx="867734" cy="957278"/>
              </a:xfrm>
              <a:custGeom>
                <a:avLst/>
                <a:gdLst/>
                <a:ahLst/>
                <a:cxnLst/>
                <a:rect l="l" t="t" r="r" b="b"/>
                <a:pathLst>
                  <a:path w="1962541" h="2165060">
                    <a:moveTo>
                      <a:pt x="983432" y="198538"/>
                    </a:moveTo>
                    <a:cubicBezTo>
                      <a:pt x="1424692" y="199056"/>
                      <a:pt x="1782226" y="556942"/>
                      <a:pt x="1782226" y="998335"/>
                    </a:cubicBezTo>
                    <a:cubicBezTo>
                      <a:pt x="1782226" y="1297141"/>
                      <a:pt x="1568968" y="1592048"/>
                      <a:pt x="1401058" y="1726777"/>
                    </a:cubicBezTo>
                    <a:cubicBezTo>
                      <a:pt x="1324499" y="1815355"/>
                      <a:pt x="1330568" y="1817170"/>
                      <a:pt x="1299456" y="1930538"/>
                    </a:cubicBezTo>
                    <a:cubicBezTo>
                      <a:pt x="1287062" y="2010030"/>
                      <a:pt x="1312171" y="2017975"/>
                      <a:pt x="1240941" y="2022107"/>
                    </a:cubicBezTo>
                    <a:lnTo>
                      <a:pt x="1199256" y="2021773"/>
                    </a:lnTo>
                    <a:lnTo>
                      <a:pt x="1196081" y="2038665"/>
                    </a:lnTo>
                    <a:lnTo>
                      <a:pt x="738881" y="2038665"/>
                    </a:lnTo>
                    <a:lnTo>
                      <a:pt x="735747" y="2021994"/>
                    </a:lnTo>
                    <a:lnTo>
                      <a:pt x="721599" y="2022107"/>
                    </a:lnTo>
                    <a:cubicBezTo>
                      <a:pt x="650369" y="2017975"/>
                      <a:pt x="675479" y="2010030"/>
                      <a:pt x="663084" y="1930538"/>
                    </a:cubicBezTo>
                    <a:cubicBezTo>
                      <a:pt x="631973" y="1817170"/>
                      <a:pt x="638043" y="1815355"/>
                      <a:pt x="561482" y="1726777"/>
                    </a:cubicBezTo>
                    <a:cubicBezTo>
                      <a:pt x="393573" y="1592048"/>
                      <a:pt x="180314" y="1297141"/>
                      <a:pt x="180314" y="998335"/>
                    </a:cubicBezTo>
                    <a:cubicBezTo>
                      <a:pt x="180314" y="556942"/>
                      <a:pt x="537849" y="199056"/>
                      <a:pt x="979110" y="198538"/>
                    </a:cubicBezTo>
                    <a:lnTo>
                      <a:pt x="979110" y="198736"/>
                    </a:lnTo>
                    <a:lnTo>
                      <a:pt x="981272" y="198569"/>
                    </a:lnTo>
                    <a:lnTo>
                      <a:pt x="983432" y="198736"/>
                    </a:lnTo>
                    <a:close/>
                    <a:moveTo>
                      <a:pt x="983110" y="0"/>
                    </a:moveTo>
                    <a:lnTo>
                      <a:pt x="981272" y="142"/>
                    </a:lnTo>
                    <a:lnTo>
                      <a:pt x="979432" y="0"/>
                    </a:lnTo>
                    <a:cubicBezTo>
                      <a:pt x="438507" y="0"/>
                      <a:pt x="0" y="438506"/>
                      <a:pt x="0" y="979431"/>
                    </a:cubicBezTo>
                    <a:cubicBezTo>
                      <a:pt x="0" y="1345477"/>
                      <a:pt x="261357" y="1706742"/>
                      <a:pt x="466993" y="1871641"/>
                    </a:cubicBezTo>
                    <a:cubicBezTo>
                      <a:pt x="528256" y="1942221"/>
                      <a:pt x="501219" y="1979308"/>
                      <a:pt x="514383" y="2071318"/>
                    </a:cubicBezTo>
                    <a:cubicBezTo>
                      <a:pt x="548609" y="2142347"/>
                      <a:pt x="579223" y="2165060"/>
                      <a:pt x="639719" y="2165060"/>
                    </a:cubicBezTo>
                    <a:lnTo>
                      <a:pt x="981272" y="2163837"/>
                    </a:lnTo>
                    <a:lnTo>
                      <a:pt x="1322821" y="2165060"/>
                    </a:lnTo>
                    <a:cubicBezTo>
                      <a:pt x="1383319" y="2165060"/>
                      <a:pt x="1413932" y="2142347"/>
                      <a:pt x="1448157" y="2071318"/>
                    </a:cubicBezTo>
                    <a:cubicBezTo>
                      <a:pt x="1461321" y="1979308"/>
                      <a:pt x="1434285" y="1942221"/>
                      <a:pt x="1495548" y="1871641"/>
                    </a:cubicBezTo>
                    <a:cubicBezTo>
                      <a:pt x="1701183" y="1706742"/>
                      <a:pt x="1962541" y="1345477"/>
                      <a:pt x="1962541" y="979431"/>
                    </a:cubicBezTo>
                    <a:cubicBezTo>
                      <a:pt x="1962541" y="438506"/>
                      <a:pt x="1524034" y="0"/>
                      <a:pt x="98311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521" name="Oval 1">
                <a:extLst>
                  <a:ext uri="{FF2B5EF4-FFF2-40B4-BE49-F238E27FC236}">
                    <a16:creationId xmlns:a16="http://schemas.microsoft.com/office/drawing/2014/main" id="{2671785E-35B7-46A3-8B90-0FC433875FEE}"/>
                  </a:ext>
                </a:extLst>
              </p:cNvPr>
              <p:cNvSpPr/>
              <p:nvPr/>
            </p:nvSpPr>
            <p:spPr>
              <a:xfrm>
                <a:off x="7295982" y="2781927"/>
                <a:ext cx="314505" cy="479278"/>
              </a:xfrm>
              <a:custGeom>
                <a:avLst/>
                <a:gdLst/>
                <a:ahLst/>
                <a:cxnLst/>
                <a:rect l="l" t="t" r="r" b="b"/>
                <a:pathLst>
                  <a:path w="652160" h="993834">
                    <a:moveTo>
                      <a:pt x="198701" y="0"/>
                    </a:moveTo>
                    <a:cubicBezTo>
                      <a:pt x="224613" y="0"/>
                      <a:pt x="248174" y="10856"/>
                      <a:pt x="265274" y="29005"/>
                    </a:cubicBezTo>
                    <a:cubicBezTo>
                      <a:pt x="282373" y="10856"/>
                      <a:pt x="305935" y="0"/>
                      <a:pt x="331846" y="0"/>
                    </a:cubicBezTo>
                    <a:cubicBezTo>
                      <a:pt x="357757" y="0"/>
                      <a:pt x="381319" y="10856"/>
                      <a:pt x="398419" y="29005"/>
                    </a:cubicBezTo>
                    <a:cubicBezTo>
                      <a:pt x="415518" y="10856"/>
                      <a:pt x="439080" y="0"/>
                      <a:pt x="464991" y="0"/>
                    </a:cubicBezTo>
                    <a:cubicBezTo>
                      <a:pt x="493781" y="0"/>
                      <a:pt x="519672" y="13403"/>
                      <a:pt x="536964" y="35278"/>
                    </a:cubicBezTo>
                    <a:cubicBezTo>
                      <a:pt x="547749" y="12292"/>
                      <a:pt x="572873" y="-1398"/>
                      <a:pt x="599292" y="2787"/>
                    </a:cubicBezTo>
                    <a:lnTo>
                      <a:pt x="601385" y="3119"/>
                    </a:lnTo>
                    <a:cubicBezTo>
                      <a:pt x="634213" y="8318"/>
                      <a:pt x="656609" y="39145"/>
                      <a:pt x="651411" y="71971"/>
                    </a:cubicBezTo>
                    <a:lnTo>
                      <a:pt x="505401" y="993834"/>
                    </a:lnTo>
                    <a:lnTo>
                      <a:pt x="381396" y="993834"/>
                    </a:lnTo>
                    <a:lnTo>
                      <a:pt x="507063" y="200404"/>
                    </a:lnTo>
                    <a:cubicBezTo>
                      <a:pt x="494607" y="207834"/>
                      <a:pt x="480204" y="211576"/>
                      <a:pt x="464991" y="211576"/>
                    </a:cubicBezTo>
                    <a:cubicBezTo>
                      <a:pt x="439080" y="211576"/>
                      <a:pt x="415518" y="200720"/>
                      <a:pt x="398419" y="182571"/>
                    </a:cubicBezTo>
                    <a:cubicBezTo>
                      <a:pt x="381319" y="200720"/>
                      <a:pt x="357757" y="211576"/>
                      <a:pt x="331846" y="211576"/>
                    </a:cubicBezTo>
                    <a:cubicBezTo>
                      <a:pt x="305935" y="211576"/>
                      <a:pt x="282373" y="200720"/>
                      <a:pt x="265274" y="182571"/>
                    </a:cubicBezTo>
                    <a:cubicBezTo>
                      <a:pt x="248174" y="200720"/>
                      <a:pt x="224613" y="211576"/>
                      <a:pt x="198701" y="211576"/>
                    </a:cubicBezTo>
                    <a:cubicBezTo>
                      <a:pt x="177469" y="211576"/>
                      <a:pt x="157813" y="204286"/>
                      <a:pt x="142909" y="190419"/>
                    </a:cubicBezTo>
                    <a:lnTo>
                      <a:pt x="270158" y="993834"/>
                    </a:lnTo>
                    <a:lnTo>
                      <a:pt x="146152" y="993834"/>
                    </a:lnTo>
                    <a:lnTo>
                      <a:pt x="750" y="75802"/>
                    </a:lnTo>
                    <a:cubicBezTo>
                      <a:pt x="-4449" y="42974"/>
                      <a:pt x="17947" y="12148"/>
                      <a:pt x="50775" y="6949"/>
                    </a:cubicBezTo>
                    <a:lnTo>
                      <a:pt x="52868" y="6617"/>
                    </a:lnTo>
                    <a:cubicBezTo>
                      <a:pt x="82704" y="1892"/>
                      <a:pt x="110887" y="19962"/>
                      <a:pt x="118608" y="48277"/>
                    </a:cubicBezTo>
                    <a:cubicBezTo>
                      <a:pt x="134584" y="18793"/>
                      <a:pt x="164609" y="0"/>
                      <a:pt x="19870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grpSp>
        <p:grpSp>
          <p:nvGrpSpPr>
            <p:cNvPr id="427" name="Group 426">
              <a:extLst>
                <a:ext uri="{FF2B5EF4-FFF2-40B4-BE49-F238E27FC236}">
                  <a16:creationId xmlns:a16="http://schemas.microsoft.com/office/drawing/2014/main" id="{41C3F8AD-F427-445B-99E6-8B945ADEFBFD}"/>
                </a:ext>
              </a:extLst>
            </p:cNvPr>
            <p:cNvGrpSpPr/>
            <p:nvPr userDrawn="1"/>
          </p:nvGrpSpPr>
          <p:grpSpPr>
            <a:xfrm>
              <a:off x="1356995" y="5624760"/>
              <a:ext cx="765126" cy="964518"/>
              <a:chOff x="6804248" y="2144238"/>
              <a:chExt cx="1305367" cy="1645545"/>
            </a:xfrm>
            <a:grpFill/>
          </p:grpSpPr>
          <p:sp>
            <p:nvSpPr>
              <p:cNvPr id="508" name="Oval 1">
                <a:extLst>
                  <a:ext uri="{FF2B5EF4-FFF2-40B4-BE49-F238E27FC236}">
                    <a16:creationId xmlns:a16="http://schemas.microsoft.com/office/drawing/2014/main" id="{D5E20763-3F51-4F43-8A79-00489B9A1576}"/>
                  </a:ext>
                </a:extLst>
              </p:cNvPr>
              <p:cNvSpPr/>
              <p:nvPr/>
            </p:nvSpPr>
            <p:spPr>
              <a:xfrm flipH="1">
                <a:off x="7253541" y="3472481"/>
                <a:ext cx="406780" cy="72647"/>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509" name="Oval 1">
                <a:extLst>
                  <a:ext uri="{FF2B5EF4-FFF2-40B4-BE49-F238E27FC236}">
                    <a16:creationId xmlns:a16="http://schemas.microsoft.com/office/drawing/2014/main" id="{8A5E20C6-168E-4463-9CE7-B6598AD492C9}"/>
                  </a:ext>
                </a:extLst>
              </p:cNvPr>
              <p:cNvSpPr/>
              <p:nvPr/>
            </p:nvSpPr>
            <p:spPr>
              <a:xfrm flipH="1">
                <a:off x="7297125" y="3673561"/>
                <a:ext cx="319612" cy="116222"/>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510" name="Oval 1">
                <a:extLst>
                  <a:ext uri="{FF2B5EF4-FFF2-40B4-BE49-F238E27FC236}">
                    <a16:creationId xmlns:a16="http://schemas.microsoft.com/office/drawing/2014/main" id="{D781679E-2626-4161-8415-5E14BD4364DD}"/>
                  </a:ext>
                </a:extLst>
              </p:cNvPr>
              <p:cNvSpPr/>
              <p:nvPr/>
            </p:nvSpPr>
            <p:spPr>
              <a:xfrm flipH="1">
                <a:off x="7268070" y="3573021"/>
                <a:ext cx="377724" cy="72648"/>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511" name="Oval 1">
                <a:extLst>
                  <a:ext uri="{FF2B5EF4-FFF2-40B4-BE49-F238E27FC236}">
                    <a16:creationId xmlns:a16="http://schemas.microsoft.com/office/drawing/2014/main" id="{D34BC1C8-158D-4850-856D-BCC681050574}"/>
                  </a:ext>
                </a:extLst>
              </p:cNvPr>
              <p:cNvSpPr/>
              <p:nvPr/>
            </p:nvSpPr>
            <p:spPr>
              <a:xfrm flipH="1">
                <a:off x="7239014" y="3371941"/>
                <a:ext cx="435836" cy="72647"/>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512" name="Oval 1">
                <a:extLst>
                  <a:ext uri="{FF2B5EF4-FFF2-40B4-BE49-F238E27FC236}">
                    <a16:creationId xmlns:a16="http://schemas.microsoft.com/office/drawing/2014/main" id="{643CDED8-A375-4E3B-9A26-4A20022F8780}"/>
                  </a:ext>
                </a:extLst>
              </p:cNvPr>
              <p:cNvSpPr/>
              <p:nvPr/>
            </p:nvSpPr>
            <p:spPr>
              <a:xfrm flipH="1">
                <a:off x="6804248" y="2144238"/>
                <a:ext cx="1305367" cy="580151"/>
              </a:xfrm>
              <a:custGeom>
                <a:avLst/>
                <a:gdLst/>
                <a:ahLst/>
                <a:cxnLst/>
                <a:rect l="l" t="t" r="r" b="b"/>
                <a:pathLst>
                  <a:path w="2952328" h="1312117">
                    <a:moveTo>
                      <a:pt x="0" y="1083508"/>
                    </a:moveTo>
                    <a:lnTo>
                      <a:pt x="0" y="1312117"/>
                    </a:lnTo>
                    <a:lnTo>
                      <a:pt x="326584" y="1266395"/>
                    </a:lnTo>
                    <a:lnTo>
                      <a:pt x="326584" y="1129230"/>
                    </a:lnTo>
                    <a:close/>
                    <a:moveTo>
                      <a:pt x="2952328" y="1083508"/>
                    </a:moveTo>
                    <a:lnTo>
                      <a:pt x="2625744" y="1129230"/>
                    </a:lnTo>
                    <a:lnTo>
                      <a:pt x="2625744" y="1266395"/>
                    </a:lnTo>
                    <a:lnTo>
                      <a:pt x="2952328" y="1312117"/>
                    </a:lnTo>
                    <a:close/>
                    <a:moveTo>
                      <a:pt x="602354" y="225997"/>
                    </a:moveTo>
                    <a:lnTo>
                      <a:pt x="427229" y="372943"/>
                    </a:lnTo>
                    <a:lnTo>
                      <a:pt x="672178" y="593732"/>
                    </a:lnTo>
                    <a:lnTo>
                      <a:pt x="777253" y="505564"/>
                    </a:lnTo>
                    <a:close/>
                    <a:moveTo>
                      <a:pt x="2333760" y="225997"/>
                    </a:moveTo>
                    <a:lnTo>
                      <a:pt x="2158860" y="505564"/>
                    </a:lnTo>
                    <a:lnTo>
                      <a:pt x="2263935" y="593732"/>
                    </a:lnTo>
                    <a:lnTo>
                      <a:pt x="2508884" y="372943"/>
                    </a:lnTo>
                    <a:close/>
                    <a:moveTo>
                      <a:pt x="1614138" y="0"/>
                    </a:moveTo>
                    <a:lnTo>
                      <a:pt x="1385529" y="0"/>
                    </a:lnTo>
                    <a:lnTo>
                      <a:pt x="1431251" y="326584"/>
                    </a:lnTo>
                    <a:lnTo>
                      <a:pt x="1568416" y="32658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513" name="Oval 1">
                <a:extLst>
                  <a:ext uri="{FF2B5EF4-FFF2-40B4-BE49-F238E27FC236}">
                    <a16:creationId xmlns:a16="http://schemas.microsoft.com/office/drawing/2014/main" id="{C4AA7429-0A2C-4972-B50D-7006F3A34378}"/>
                  </a:ext>
                </a:extLst>
              </p:cNvPr>
              <p:cNvSpPr/>
              <p:nvPr/>
            </p:nvSpPr>
            <p:spPr>
              <a:xfrm flipH="1">
                <a:off x="7023065" y="2349405"/>
                <a:ext cx="867734" cy="957278"/>
              </a:xfrm>
              <a:custGeom>
                <a:avLst/>
                <a:gdLst/>
                <a:ahLst/>
                <a:cxnLst/>
                <a:rect l="l" t="t" r="r" b="b"/>
                <a:pathLst>
                  <a:path w="1962541" h="2165060">
                    <a:moveTo>
                      <a:pt x="983432" y="198538"/>
                    </a:moveTo>
                    <a:cubicBezTo>
                      <a:pt x="1424692" y="199056"/>
                      <a:pt x="1782226" y="556942"/>
                      <a:pt x="1782226" y="998335"/>
                    </a:cubicBezTo>
                    <a:cubicBezTo>
                      <a:pt x="1782226" y="1297141"/>
                      <a:pt x="1568968" y="1592048"/>
                      <a:pt x="1401058" y="1726777"/>
                    </a:cubicBezTo>
                    <a:cubicBezTo>
                      <a:pt x="1324499" y="1815355"/>
                      <a:pt x="1330568" y="1817170"/>
                      <a:pt x="1299456" y="1930538"/>
                    </a:cubicBezTo>
                    <a:cubicBezTo>
                      <a:pt x="1287062" y="2010030"/>
                      <a:pt x="1312171" y="2017975"/>
                      <a:pt x="1240941" y="2022107"/>
                    </a:cubicBezTo>
                    <a:lnTo>
                      <a:pt x="1199256" y="2021773"/>
                    </a:lnTo>
                    <a:lnTo>
                      <a:pt x="1196081" y="2038665"/>
                    </a:lnTo>
                    <a:lnTo>
                      <a:pt x="738881" y="2038665"/>
                    </a:lnTo>
                    <a:lnTo>
                      <a:pt x="735747" y="2021994"/>
                    </a:lnTo>
                    <a:lnTo>
                      <a:pt x="721599" y="2022107"/>
                    </a:lnTo>
                    <a:cubicBezTo>
                      <a:pt x="650369" y="2017975"/>
                      <a:pt x="675479" y="2010030"/>
                      <a:pt x="663084" y="1930538"/>
                    </a:cubicBezTo>
                    <a:cubicBezTo>
                      <a:pt x="631973" y="1817170"/>
                      <a:pt x="638043" y="1815355"/>
                      <a:pt x="561482" y="1726777"/>
                    </a:cubicBezTo>
                    <a:cubicBezTo>
                      <a:pt x="393573" y="1592048"/>
                      <a:pt x="180314" y="1297141"/>
                      <a:pt x="180314" y="998335"/>
                    </a:cubicBezTo>
                    <a:cubicBezTo>
                      <a:pt x="180314" y="556942"/>
                      <a:pt x="537849" y="199056"/>
                      <a:pt x="979110" y="198538"/>
                    </a:cubicBezTo>
                    <a:lnTo>
                      <a:pt x="979110" y="198736"/>
                    </a:lnTo>
                    <a:lnTo>
                      <a:pt x="981272" y="198569"/>
                    </a:lnTo>
                    <a:lnTo>
                      <a:pt x="983432" y="198736"/>
                    </a:lnTo>
                    <a:close/>
                    <a:moveTo>
                      <a:pt x="983110" y="0"/>
                    </a:moveTo>
                    <a:lnTo>
                      <a:pt x="981272" y="142"/>
                    </a:lnTo>
                    <a:lnTo>
                      <a:pt x="979432" y="0"/>
                    </a:lnTo>
                    <a:cubicBezTo>
                      <a:pt x="438507" y="0"/>
                      <a:pt x="0" y="438506"/>
                      <a:pt x="0" y="979431"/>
                    </a:cubicBezTo>
                    <a:cubicBezTo>
                      <a:pt x="0" y="1345477"/>
                      <a:pt x="261357" y="1706742"/>
                      <a:pt x="466993" y="1871641"/>
                    </a:cubicBezTo>
                    <a:cubicBezTo>
                      <a:pt x="528256" y="1942221"/>
                      <a:pt x="501219" y="1979308"/>
                      <a:pt x="514383" y="2071318"/>
                    </a:cubicBezTo>
                    <a:cubicBezTo>
                      <a:pt x="548609" y="2142347"/>
                      <a:pt x="579223" y="2165060"/>
                      <a:pt x="639719" y="2165060"/>
                    </a:cubicBezTo>
                    <a:lnTo>
                      <a:pt x="981272" y="2163837"/>
                    </a:lnTo>
                    <a:lnTo>
                      <a:pt x="1322821" y="2165060"/>
                    </a:lnTo>
                    <a:cubicBezTo>
                      <a:pt x="1383319" y="2165060"/>
                      <a:pt x="1413932" y="2142347"/>
                      <a:pt x="1448157" y="2071318"/>
                    </a:cubicBezTo>
                    <a:cubicBezTo>
                      <a:pt x="1461321" y="1979308"/>
                      <a:pt x="1434285" y="1942221"/>
                      <a:pt x="1495548" y="1871641"/>
                    </a:cubicBezTo>
                    <a:cubicBezTo>
                      <a:pt x="1701183" y="1706742"/>
                      <a:pt x="1962541" y="1345477"/>
                      <a:pt x="1962541" y="979431"/>
                    </a:cubicBezTo>
                    <a:cubicBezTo>
                      <a:pt x="1962541" y="438506"/>
                      <a:pt x="1524034" y="0"/>
                      <a:pt x="98311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514" name="Oval 1">
                <a:extLst>
                  <a:ext uri="{FF2B5EF4-FFF2-40B4-BE49-F238E27FC236}">
                    <a16:creationId xmlns:a16="http://schemas.microsoft.com/office/drawing/2014/main" id="{FACC3B20-C629-453C-92E0-3305DE477441}"/>
                  </a:ext>
                </a:extLst>
              </p:cNvPr>
              <p:cNvSpPr/>
              <p:nvPr/>
            </p:nvSpPr>
            <p:spPr>
              <a:xfrm>
                <a:off x="7295982" y="2781927"/>
                <a:ext cx="314505" cy="479278"/>
              </a:xfrm>
              <a:custGeom>
                <a:avLst/>
                <a:gdLst/>
                <a:ahLst/>
                <a:cxnLst/>
                <a:rect l="l" t="t" r="r" b="b"/>
                <a:pathLst>
                  <a:path w="652160" h="993834">
                    <a:moveTo>
                      <a:pt x="198701" y="0"/>
                    </a:moveTo>
                    <a:cubicBezTo>
                      <a:pt x="224613" y="0"/>
                      <a:pt x="248174" y="10856"/>
                      <a:pt x="265274" y="29005"/>
                    </a:cubicBezTo>
                    <a:cubicBezTo>
                      <a:pt x="282373" y="10856"/>
                      <a:pt x="305935" y="0"/>
                      <a:pt x="331846" y="0"/>
                    </a:cubicBezTo>
                    <a:cubicBezTo>
                      <a:pt x="357757" y="0"/>
                      <a:pt x="381319" y="10856"/>
                      <a:pt x="398419" y="29005"/>
                    </a:cubicBezTo>
                    <a:cubicBezTo>
                      <a:pt x="415518" y="10856"/>
                      <a:pt x="439080" y="0"/>
                      <a:pt x="464991" y="0"/>
                    </a:cubicBezTo>
                    <a:cubicBezTo>
                      <a:pt x="493781" y="0"/>
                      <a:pt x="519672" y="13403"/>
                      <a:pt x="536964" y="35278"/>
                    </a:cubicBezTo>
                    <a:cubicBezTo>
                      <a:pt x="547749" y="12292"/>
                      <a:pt x="572873" y="-1398"/>
                      <a:pt x="599292" y="2787"/>
                    </a:cubicBezTo>
                    <a:lnTo>
                      <a:pt x="601385" y="3119"/>
                    </a:lnTo>
                    <a:cubicBezTo>
                      <a:pt x="634213" y="8318"/>
                      <a:pt x="656609" y="39145"/>
                      <a:pt x="651411" y="71971"/>
                    </a:cubicBezTo>
                    <a:lnTo>
                      <a:pt x="505401" y="993834"/>
                    </a:lnTo>
                    <a:lnTo>
                      <a:pt x="381396" y="993834"/>
                    </a:lnTo>
                    <a:lnTo>
                      <a:pt x="507063" y="200404"/>
                    </a:lnTo>
                    <a:cubicBezTo>
                      <a:pt x="494607" y="207834"/>
                      <a:pt x="480204" y="211576"/>
                      <a:pt x="464991" y="211576"/>
                    </a:cubicBezTo>
                    <a:cubicBezTo>
                      <a:pt x="439080" y="211576"/>
                      <a:pt x="415518" y="200720"/>
                      <a:pt x="398419" y="182571"/>
                    </a:cubicBezTo>
                    <a:cubicBezTo>
                      <a:pt x="381319" y="200720"/>
                      <a:pt x="357757" y="211576"/>
                      <a:pt x="331846" y="211576"/>
                    </a:cubicBezTo>
                    <a:cubicBezTo>
                      <a:pt x="305935" y="211576"/>
                      <a:pt x="282373" y="200720"/>
                      <a:pt x="265274" y="182571"/>
                    </a:cubicBezTo>
                    <a:cubicBezTo>
                      <a:pt x="248174" y="200720"/>
                      <a:pt x="224613" y="211576"/>
                      <a:pt x="198701" y="211576"/>
                    </a:cubicBezTo>
                    <a:cubicBezTo>
                      <a:pt x="177469" y="211576"/>
                      <a:pt x="157813" y="204286"/>
                      <a:pt x="142909" y="190419"/>
                    </a:cubicBezTo>
                    <a:lnTo>
                      <a:pt x="270158" y="993834"/>
                    </a:lnTo>
                    <a:lnTo>
                      <a:pt x="146152" y="993834"/>
                    </a:lnTo>
                    <a:lnTo>
                      <a:pt x="750" y="75802"/>
                    </a:lnTo>
                    <a:cubicBezTo>
                      <a:pt x="-4449" y="42974"/>
                      <a:pt x="17947" y="12148"/>
                      <a:pt x="50775" y="6949"/>
                    </a:cubicBezTo>
                    <a:lnTo>
                      <a:pt x="52868" y="6617"/>
                    </a:lnTo>
                    <a:cubicBezTo>
                      <a:pt x="82704" y="1892"/>
                      <a:pt x="110887" y="19962"/>
                      <a:pt x="118608" y="48277"/>
                    </a:cubicBezTo>
                    <a:cubicBezTo>
                      <a:pt x="134584" y="18793"/>
                      <a:pt x="164609" y="0"/>
                      <a:pt x="19870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grpSp>
        <p:grpSp>
          <p:nvGrpSpPr>
            <p:cNvPr id="428" name="Group 427">
              <a:extLst>
                <a:ext uri="{FF2B5EF4-FFF2-40B4-BE49-F238E27FC236}">
                  <a16:creationId xmlns:a16="http://schemas.microsoft.com/office/drawing/2014/main" id="{1F5F01BC-10CA-432B-B56E-F61CB334E0FD}"/>
                </a:ext>
              </a:extLst>
            </p:cNvPr>
            <p:cNvGrpSpPr/>
            <p:nvPr userDrawn="1"/>
          </p:nvGrpSpPr>
          <p:grpSpPr>
            <a:xfrm>
              <a:off x="2445950" y="5624760"/>
              <a:ext cx="765126" cy="964518"/>
              <a:chOff x="6804248" y="2144238"/>
              <a:chExt cx="1305367" cy="1645545"/>
            </a:xfrm>
            <a:grpFill/>
          </p:grpSpPr>
          <p:sp>
            <p:nvSpPr>
              <p:cNvPr id="501" name="Oval 1">
                <a:extLst>
                  <a:ext uri="{FF2B5EF4-FFF2-40B4-BE49-F238E27FC236}">
                    <a16:creationId xmlns:a16="http://schemas.microsoft.com/office/drawing/2014/main" id="{95C76762-BFFA-4858-A2C7-C0FB79E30D93}"/>
                  </a:ext>
                </a:extLst>
              </p:cNvPr>
              <p:cNvSpPr/>
              <p:nvPr/>
            </p:nvSpPr>
            <p:spPr>
              <a:xfrm flipH="1">
                <a:off x="7253541" y="3472481"/>
                <a:ext cx="406780" cy="72647"/>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502" name="Oval 1">
                <a:extLst>
                  <a:ext uri="{FF2B5EF4-FFF2-40B4-BE49-F238E27FC236}">
                    <a16:creationId xmlns:a16="http://schemas.microsoft.com/office/drawing/2014/main" id="{C82743C2-BF7A-4D1F-B564-21DF34745C27}"/>
                  </a:ext>
                </a:extLst>
              </p:cNvPr>
              <p:cNvSpPr/>
              <p:nvPr/>
            </p:nvSpPr>
            <p:spPr>
              <a:xfrm flipH="1">
                <a:off x="7297125" y="3673561"/>
                <a:ext cx="319612" cy="116222"/>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503" name="Oval 1">
                <a:extLst>
                  <a:ext uri="{FF2B5EF4-FFF2-40B4-BE49-F238E27FC236}">
                    <a16:creationId xmlns:a16="http://schemas.microsoft.com/office/drawing/2014/main" id="{333F3E19-DA0C-4DE4-AB6B-00A81F2EB297}"/>
                  </a:ext>
                </a:extLst>
              </p:cNvPr>
              <p:cNvSpPr/>
              <p:nvPr/>
            </p:nvSpPr>
            <p:spPr>
              <a:xfrm flipH="1">
                <a:off x="7268070" y="3573021"/>
                <a:ext cx="377724" cy="72648"/>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504" name="Oval 1">
                <a:extLst>
                  <a:ext uri="{FF2B5EF4-FFF2-40B4-BE49-F238E27FC236}">
                    <a16:creationId xmlns:a16="http://schemas.microsoft.com/office/drawing/2014/main" id="{A0C9F530-B1D8-4CC3-80C8-2E66D520DDF9}"/>
                  </a:ext>
                </a:extLst>
              </p:cNvPr>
              <p:cNvSpPr/>
              <p:nvPr/>
            </p:nvSpPr>
            <p:spPr>
              <a:xfrm flipH="1">
                <a:off x="7239014" y="3371941"/>
                <a:ext cx="435836" cy="72647"/>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505" name="Oval 1">
                <a:extLst>
                  <a:ext uri="{FF2B5EF4-FFF2-40B4-BE49-F238E27FC236}">
                    <a16:creationId xmlns:a16="http://schemas.microsoft.com/office/drawing/2014/main" id="{1BA077FC-4C01-41CB-83BA-8B7C625671A0}"/>
                  </a:ext>
                </a:extLst>
              </p:cNvPr>
              <p:cNvSpPr/>
              <p:nvPr/>
            </p:nvSpPr>
            <p:spPr>
              <a:xfrm flipH="1">
                <a:off x="6804248" y="2144238"/>
                <a:ext cx="1305367" cy="580151"/>
              </a:xfrm>
              <a:custGeom>
                <a:avLst/>
                <a:gdLst/>
                <a:ahLst/>
                <a:cxnLst/>
                <a:rect l="l" t="t" r="r" b="b"/>
                <a:pathLst>
                  <a:path w="2952328" h="1312117">
                    <a:moveTo>
                      <a:pt x="0" y="1083508"/>
                    </a:moveTo>
                    <a:lnTo>
                      <a:pt x="0" y="1312117"/>
                    </a:lnTo>
                    <a:lnTo>
                      <a:pt x="326584" y="1266395"/>
                    </a:lnTo>
                    <a:lnTo>
                      <a:pt x="326584" y="1129230"/>
                    </a:lnTo>
                    <a:close/>
                    <a:moveTo>
                      <a:pt x="2952328" y="1083508"/>
                    </a:moveTo>
                    <a:lnTo>
                      <a:pt x="2625744" y="1129230"/>
                    </a:lnTo>
                    <a:lnTo>
                      <a:pt x="2625744" y="1266395"/>
                    </a:lnTo>
                    <a:lnTo>
                      <a:pt x="2952328" y="1312117"/>
                    </a:lnTo>
                    <a:close/>
                    <a:moveTo>
                      <a:pt x="602354" y="225997"/>
                    </a:moveTo>
                    <a:lnTo>
                      <a:pt x="427229" y="372943"/>
                    </a:lnTo>
                    <a:lnTo>
                      <a:pt x="672178" y="593732"/>
                    </a:lnTo>
                    <a:lnTo>
                      <a:pt x="777253" y="505564"/>
                    </a:lnTo>
                    <a:close/>
                    <a:moveTo>
                      <a:pt x="2333760" y="225997"/>
                    </a:moveTo>
                    <a:lnTo>
                      <a:pt x="2158860" y="505564"/>
                    </a:lnTo>
                    <a:lnTo>
                      <a:pt x="2263935" y="593732"/>
                    </a:lnTo>
                    <a:lnTo>
                      <a:pt x="2508884" y="372943"/>
                    </a:lnTo>
                    <a:close/>
                    <a:moveTo>
                      <a:pt x="1614138" y="0"/>
                    </a:moveTo>
                    <a:lnTo>
                      <a:pt x="1385529" y="0"/>
                    </a:lnTo>
                    <a:lnTo>
                      <a:pt x="1431251" y="326584"/>
                    </a:lnTo>
                    <a:lnTo>
                      <a:pt x="1568416" y="32658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506" name="Oval 1">
                <a:extLst>
                  <a:ext uri="{FF2B5EF4-FFF2-40B4-BE49-F238E27FC236}">
                    <a16:creationId xmlns:a16="http://schemas.microsoft.com/office/drawing/2014/main" id="{99B166DB-1617-4F84-8496-A11E3771A060}"/>
                  </a:ext>
                </a:extLst>
              </p:cNvPr>
              <p:cNvSpPr/>
              <p:nvPr/>
            </p:nvSpPr>
            <p:spPr>
              <a:xfrm flipH="1">
                <a:off x="7023065" y="2349405"/>
                <a:ext cx="867734" cy="957278"/>
              </a:xfrm>
              <a:custGeom>
                <a:avLst/>
                <a:gdLst/>
                <a:ahLst/>
                <a:cxnLst/>
                <a:rect l="l" t="t" r="r" b="b"/>
                <a:pathLst>
                  <a:path w="1962541" h="2165060">
                    <a:moveTo>
                      <a:pt x="983432" y="198538"/>
                    </a:moveTo>
                    <a:cubicBezTo>
                      <a:pt x="1424692" y="199056"/>
                      <a:pt x="1782226" y="556942"/>
                      <a:pt x="1782226" y="998335"/>
                    </a:cubicBezTo>
                    <a:cubicBezTo>
                      <a:pt x="1782226" y="1297141"/>
                      <a:pt x="1568968" y="1592048"/>
                      <a:pt x="1401058" y="1726777"/>
                    </a:cubicBezTo>
                    <a:cubicBezTo>
                      <a:pt x="1324499" y="1815355"/>
                      <a:pt x="1330568" y="1817170"/>
                      <a:pt x="1299456" y="1930538"/>
                    </a:cubicBezTo>
                    <a:cubicBezTo>
                      <a:pt x="1287062" y="2010030"/>
                      <a:pt x="1312171" y="2017975"/>
                      <a:pt x="1240941" y="2022107"/>
                    </a:cubicBezTo>
                    <a:lnTo>
                      <a:pt x="1199256" y="2021773"/>
                    </a:lnTo>
                    <a:lnTo>
                      <a:pt x="1196081" y="2038665"/>
                    </a:lnTo>
                    <a:lnTo>
                      <a:pt x="738881" y="2038665"/>
                    </a:lnTo>
                    <a:lnTo>
                      <a:pt x="735747" y="2021994"/>
                    </a:lnTo>
                    <a:lnTo>
                      <a:pt x="721599" y="2022107"/>
                    </a:lnTo>
                    <a:cubicBezTo>
                      <a:pt x="650369" y="2017975"/>
                      <a:pt x="675479" y="2010030"/>
                      <a:pt x="663084" y="1930538"/>
                    </a:cubicBezTo>
                    <a:cubicBezTo>
                      <a:pt x="631973" y="1817170"/>
                      <a:pt x="638043" y="1815355"/>
                      <a:pt x="561482" y="1726777"/>
                    </a:cubicBezTo>
                    <a:cubicBezTo>
                      <a:pt x="393573" y="1592048"/>
                      <a:pt x="180314" y="1297141"/>
                      <a:pt x="180314" y="998335"/>
                    </a:cubicBezTo>
                    <a:cubicBezTo>
                      <a:pt x="180314" y="556942"/>
                      <a:pt x="537849" y="199056"/>
                      <a:pt x="979110" y="198538"/>
                    </a:cubicBezTo>
                    <a:lnTo>
                      <a:pt x="979110" y="198736"/>
                    </a:lnTo>
                    <a:lnTo>
                      <a:pt x="981272" y="198569"/>
                    </a:lnTo>
                    <a:lnTo>
                      <a:pt x="983432" y="198736"/>
                    </a:lnTo>
                    <a:close/>
                    <a:moveTo>
                      <a:pt x="983110" y="0"/>
                    </a:moveTo>
                    <a:lnTo>
                      <a:pt x="981272" y="142"/>
                    </a:lnTo>
                    <a:lnTo>
                      <a:pt x="979432" y="0"/>
                    </a:lnTo>
                    <a:cubicBezTo>
                      <a:pt x="438507" y="0"/>
                      <a:pt x="0" y="438506"/>
                      <a:pt x="0" y="979431"/>
                    </a:cubicBezTo>
                    <a:cubicBezTo>
                      <a:pt x="0" y="1345477"/>
                      <a:pt x="261357" y="1706742"/>
                      <a:pt x="466993" y="1871641"/>
                    </a:cubicBezTo>
                    <a:cubicBezTo>
                      <a:pt x="528256" y="1942221"/>
                      <a:pt x="501219" y="1979308"/>
                      <a:pt x="514383" y="2071318"/>
                    </a:cubicBezTo>
                    <a:cubicBezTo>
                      <a:pt x="548609" y="2142347"/>
                      <a:pt x="579223" y="2165060"/>
                      <a:pt x="639719" y="2165060"/>
                    </a:cubicBezTo>
                    <a:lnTo>
                      <a:pt x="981272" y="2163837"/>
                    </a:lnTo>
                    <a:lnTo>
                      <a:pt x="1322821" y="2165060"/>
                    </a:lnTo>
                    <a:cubicBezTo>
                      <a:pt x="1383319" y="2165060"/>
                      <a:pt x="1413932" y="2142347"/>
                      <a:pt x="1448157" y="2071318"/>
                    </a:cubicBezTo>
                    <a:cubicBezTo>
                      <a:pt x="1461321" y="1979308"/>
                      <a:pt x="1434285" y="1942221"/>
                      <a:pt x="1495548" y="1871641"/>
                    </a:cubicBezTo>
                    <a:cubicBezTo>
                      <a:pt x="1701183" y="1706742"/>
                      <a:pt x="1962541" y="1345477"/>
                      <a:pt x="1962541" y="979431"/>
                    </a:cubicBezTo>
                    <a:cubicBezTo>
                      <a:pt x="1962541" y="438506"/>
                      <a:pt x="1524034" y="0"/>
                      <a:pt x="98311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507" name="Oval 1">
                <a:extLst>
                  <a:ext uri="{FF2B5EF4-FFF2-40B4-BE49-F238E27FC236}">
                    <a16:creationId xmlns:a16="http://schemas.microsoft.com/office/drawing/2014/main" id="{2733C748-5219-4AA2-9702-87A3846317D6}"/>
                  </a:ext>
                </a:extLst>
              </p:cNvPr>
              <p:cNvSpPr/>
              <p:nvPr/>
            </p:nvSpPr>
            <p:spPr>
              <a:xfrm>
                <a:off x="7295982" y="2781927"/>
                <a:ext cx="314505" cy="479278"/>
              </a:xfrm>
              <a:custGeom>
                <a:avLst/>
                <a:gdLst/>
                <a:ahLst/>
                <a:cxnLst/>
                <a:rect l="l" t="t" r="r" b="b"/>
                <a:pathLst>
                  <a:path w="652160" h="993834">
                    <a:moveTo>
                      <a:pt x="198701" y="0"/>
                    </a:moveTo>
                    <a:cubicBezTo>
                      <a:pt x="224613" y="0"/>
                      <a:pt x="248174" y="10856"/>
                      <a:pt x="265274" y="29005"/>
                    </a:cubicBezTo>
                    <a:cubicBezTo>
                      <a:pt x="282373" y="10856"/>
                      <a:pt x="305935" y="0"/>
                      <a:pt x="331846" y="0"/>
                    </a:cubicBezTo>
                    <a:cubicBezTo>
                      <a:pt x="357757" y="0"/>
                      <a:pt x="381319" y="10856"/>
                      <a:pt x="398419" y="29005"/>
                    </a:cubicBezTo>
                    <a:cubicBezTo>
                      <a:pt x="415518" y="10856"/>
                      <a:pt x="439080" y="0"/>
                      <a:pt x="464991" y="0"/>
                    </a:cubicBezTo>
                    <a:cubicBezTo>
                      <a:pt x="493781" y="0"/>
                      <a:pt x="519672" y="13403"/>
                      <a:pt x="536964" y="35278"/>
                    </a:cubicBezTo>
                    <a:cubicBezTo>
                      <a:pt x="547749" y="12292"/>
                      <a:pt x="572873" y="-1398"/>
                      <a:pt x="599292" y="2787"/>
                    </a:cubicBezTo>
                    <a:lnTo>
                      <a:pt x="601385" y="3119"/>
                    </a:lnTo>
                    <a:cubicBezTo>
                      <a:pt x="634213" y="8318"/>
                      <a:pt x="656609" y="39145"/>
                      <a:pt x="651411" y="71971"/>
                    </a:cubicBezTo>
                    <a:lnTo>
                      <a:pt x="505401" y="993834"/>
                    </a:lnTo>
                    <a:lnTo>
                      <a:pt x="381396" y="993834"/>
                    </a:lnTo>
                    <a:lnTo>
                      <a:pt x="507063" y="200404"/>
                    </a:lnTo>
                    <a:cubicBezTo>
                      <a:pt x="494607" y="207834"/>
                      <a:pt x="480204" y="211576"/>
                      <a:pt x="464991" y="211576"/>
                    </a:cubicBezTo>
                    <a:cubicBezTo>
                      <a:pt x="439080" y="211576"/>
                      <a:pt x="415518" y="200720"/>
                      <a:pt x="398419" y="182571"/>
                    </a:cubicBezTo>
                    <a:cubicBezTo>
                      <a:pt x="381319" y="200720"/>
                      <a:pt x="357757" y="211576"/>
                      <a:pt x="331846" y="211576"/>
                    </a:cubicBezTo>
                    <a:cubicBezTo>
                      <a:pt x="305935" y="211576"/>
                      <a:pt x="282373" y="200720"/>
                      <a:pt x="265274" y="182571"/>
                    </a:cubicBezTo>
                    <a:cubicBezTo>
                      <a:pt x="248174" y="200720"/>
                      <a:pt x="224613" y="211576"/>
                      <a:pt x="198701" y="211576"/>
                    </a:cubicBezTo>
                    <a:cubicBezTo>
                      <a:pt x="177469" y="211576"/>
                      <a:pt x="157813" y="204286"/>
                      <a:pt x="142909" y="190419"/>
                    </a:cubicBezTo>
                    <a:lnTo>
                      <a:pt x="270158" y="993834"/>
                    </a:lnTo>
                    <a:lnTo>
                      <a:pt x="146152" y="993834"/>
                    </a:lnTo>
                    <a:lnTo>
                      <a:pt x="750" y="75802"/>
                    </a:lnTo>
                    <a:cubicBezTo>
                      <a:pt x="-4449" y="42974"/>
                      <a:pt x="17947" y="12148"/>
                      <a:pt x="50775" y="6949"/>
                    </a:cubicBezTo>
                    <a:lnTo>
                      <a:pt x="52868" y="6617"/>
                    </a:lnTo>
                    <a:cubicBezTo>
                      <a:pt x="82704" y="1892"/>
                      <a:pt x="110887" y="19962"/>
                      <a:pt x="118608" y="48277"/>
                    </a:cubicBezTo>
                    <a:cubicBezTo>
                      <a:pt x="134584" y="18793"/>
                      <a:pt x="164609" y="0"/>
                      <a:pt x="19870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grpSp>
        <p:grpSp>
          <p:nvGrpSpPr>
            <p:cNvPr id="429" name="Group 428">
              <a:extLst>
                <a:ext uri="{FF2B5EF4-FFF2-40B4-BE49-F238E27FC236}">
                  <a16:creationId xmlns:a16="http://schemas.microsoft.com/office/drawing/2014/main" id="{F3F12E35-0238-4D78-A17F-9B89FA3645E3}"/>
                </a:ext>
              </a:extLst>
            </p:cNvPr>
            <p:cNvGrpSpPr/>
            <p:nvPr userDrawn="1"/>
          </p:nvGrpSpPr>
          <p:grpSpPr>
            <a:xfrm>
              <a:off x="3534905" y="5624760"/>
              <a:ext cx="765126" cy="964518"/>
              <a:chOff x="6804248" y="2144238"/>
              <a:chExt cx="1305367" cy="1645545"/>
            </a:xfrm>
            <a:grpFill/>
          </p:grpSpPr>
          <p:sp>
            <p:nvSpPr>
              <p:cNvPr id="494" name="Oval 1">
                <a:extLst>
                  <a:ext uri="{FF2B5EF4-FFF2-40B4-BE49-F238E27FC236}">
                    <a16:creationId xmlns:a16="http://schemas.microsoft.com/office/drawing/2014/main" id="{127BFEDD-B7BB-4F6A-883C-CEA4D8E55A8C}"/>
                  </a:ext>
                </a:extLst>
              </p:cNvPr>
              <p:cNvSpPr/>
              <p:nvPr/>
            </p:nvSpPr>
            <p:spPr>
              <a:xfrm flipH="1">
                <a:off x="7253541" y="3472481"/>
                <a:ext cx="406780" cy="72647"/>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495" name="Oval 1">
                <a:extLst>
                  <a:ext uri="{FF2B5EF4-FFF2-40B4-BE49-F238E27FC236}">
                    <a16:creationId xmlns:a16="http://schemas.microsoft.com/office/drawing/2014/main" id="{9FAFA518-E555-4609-A1FA-492B6BB2A929}"/>
                  </a:ext>
                </a:extLst>
              </p:cNvPr>
              <p:cNvSpPr/>
              <p:nvPr/>
            </p:nvSpPr>
            <p:spPr>
              <a:xfrm flipH="1">
                <a:off x="7297125" y="3673561"/>
                <a:ext cx="319612" cy="116222"/>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496" name="Oval 1">
                <a:extLst>
                  <a:ext uri="{FF2B5EF4-FFF2-40B4-BE49-F238E27FC236}">
                    <a16:creationId xmlns:a16="http://schemas.microsoft.com/office/drawing/2014/main" id="{F00A8360-6183-4A79-BFD4-60DCF8160C06}"/>
                  </a:ext>
                </a:extLst>
              </p:cNvPr>
              <p:cNvSpPr/>
              <p:nvPr/>
            </p:nvSpPr>
            <p:spPr>
              <a:xfrm flipH="1">
                <a:off x="7268070" y="3573021"/>
                <a:ext cx="377724" cy="72648"/>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497" name="Oval 1">
                <a:extLst>
                  <a:ext uri="{FF2B5EF4-FFF2-40B4-BE49-F238E27FC236}">
                    <a16:creationId xmlns:a16="http://schemas.microsoft.com/office/drawing/2014/main" id="{3C161124-CC09-4859-AA95-BE4C50B7A7C8}"/>
                  </a:ext>
                </a:extLst>
              </p:cNvPr>
              <p:cNvSpPr/>
              <p:nvPr/>
            </p:nvSpPr>
            <p:spPr>
              <a:xfrm flipH="1">
                <a:off x="7239014" y="3371941"/>
                <a:ext cx="435836" cy="72647"/>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498" name="Oval 1">
                <a:extLst>
                  <a:ext uri="{FF2B5EF4-FFF2-40B4-BE49-F238E27FC236}">
                    <a16:creationId xmlns:a16="http://schemas.microsoft.com/office/drawing/2014/main" id="{A6C8A37B-D30E-4D76-979B-D7BE346CA7CE}"/>
                  </a:ext>
                </a:extLst>
              </p:cNvPr>
              <p:cNvSpPr/>
              <p:nvPr/>
            </p:nvSpPr>
            <p:spPr>
              <a:xfrm flipH="1">
                <a:off x="6804248" y="2144238"/>
                <a:ext cx="1305367" cy="580151"/>
              </a:xfrm>
              <a:custGeom>
                <a:avLst/>
                <a:gdLst/>
                <a:ahLst/>
                <a:cxnLst/>
                <a:rect l="l" t="t" r="r" b="b"/>
                <a:pathLst>
                  <a:path w="2952328" h="1312117">
                    <a:moveTo>
                      <a:pt x="0" y="1083508"/>
                    </a:moveTo>
                    <a:lnTo>
                      <a:pt x="0" y="1312117"/>
                    </a:lnTo>
                    <a:lnTo>
                      <a:pt x="326584" y="1266395"/>
                    </a:lnTo>
                    <a:lnTo>
                      <a:pt x="326584" y="1129230"/>
                    </a:lnTo>
                    <a:close/>
                    <a:moveTo>
                      <a:pt x="2952328" y="1083508"/>
                    </a:moveTo>
                    <a:lnTo>
                      <a:pt x="2625744" y="1129230"/>
                    </a:lnTo>
                    <a:lnTo>
                      <a:pt x="2625744" y="1266395"/>
                    </a:lnTo>
                    <a:lnTo>
                      <a:pt x="2952328" y="1312117"/>
                    </a:lnTo>
                    <a:close/>
                    <a:moveTo>
                      <a:pt x="602354" y="225997"/>
                    </a:moveTo>
                    <a:lnTo>
                      <a:pt x="427229" y="372943"/>
                    </a:lnTo>
                    <a:lnTo>
                      <a:pt x="672178" y="593732"/>
                    </a:lnTo>
                    <a:lnTo>
                      <a:pt x="777253" y="505564"/>
                    </a:lnTo>
                    <a:close/>
                    <a:moveTo>
                      <a:pt x="2333760" y="225997"/>
                    </a:moveTo>
                    <a:lnTo>
                      <a:pt x="2158860" y="505564"/>
                    </a:lnTo>
                    <a:lnTo>
                      <a:pt x="2263935" y="593732"/>
                    </a:lnTo>
                    <a:lnTo>
                      <a:pt x="2508884" y="372943"/>
                    </a:lnTo>
                    <a:close/>
                    <a:moveTo>
                      <a:pt x="1614138" y="0"/>
                    </a:moveTo>
                    <a:lnTo>
                      <a:pt x="1385529" y="0"/>
                    </a:lnTo>
                    <a:lnTo>
                      <a:pt x="1431251" y="326584"/>
                    </a:lnTo>
                    <a:lnTo>
                      <a:pt x="1568416" y="32658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499" name="Oval 1">
                <a:extLst>
                  <a:ext uri="{FF2B5EF4-FFF2-40B4-BE49-F238E27FC236}">
                    <a16:creationId xmlns:a16="http://schemas.microsoft.com/office/drawing/2014/main" id="{CA0A58F2-A99E-499D-BDF5-898AA8966CF0}"/>
                  </a:ext>
                </a:extLst>
              </p:cNvPr>
              <p:cNvSpPr/>
              <p:nvPr/>
            </p:nvSpPr>
            <p:spPr>
              <a:xfrm flipH="1">
                <a:off x="7023065" y="2349405"/>
                <a:ext cx="867734" cy="957278"/>
              </a:xfrm>
              <a:custGeom>
                <a:avLst/>
                <a:gdLst/>
                <a:ahLst/>
                <a:cxnLst/>
                <a:rect l="l" t="t" r="r" b="b"/>
                <a:pathLst>
                  <a:path w="1962541" h="2165060">
                    <a:moveTo>
                      <a:pt x="983432" y="198538"/>
                    </a:moveTo>
                    <a:cubicBezTo>
                      <a:pt x="1424692" y="199056"/>
                      <a:pt x="1782226" y="556942"/>
                      <a:pt x="1782226" y="998335"/>
                    </a:cubicBezTo>
                    <a:cubicBezTo>
                      <a:pt x="1782226" y="1297141"/>
                      <a:pt x="1568968" y="1592048"/>
                      <a:pt x="1401058" y="1726777"/>
                    </a:cubicBezTo>
                    <a:cubicBezTo>
                      <a:pt x="1324499" y="1815355"/>
                      <a:pt x="1330568" y="1817170"/>
                      <a:pt x="1299456" y="1930538"/>
                    </a:cubicBezTo>
                    <a:cubicBezTo>
                      <a:pt x="1287062" y="2010030"/>
                      <a:pt x="1312171" y="2017975"/>
                      <a:pt x="1240941" y="2022107"/>
                    </a:cubicBezTo>
                    <a:lnTo>
                      <a:pt x="1199256" y="2021773"/>
                    </a:lnTo>
                    <a:lnTo>
                      <a:pt x="1196081" y="2038665"/>
                    </a:lnTo>
                    <a:lnTo>
                      <a:pt x="738881" y="2038665"/>
                    </a:lnTo>
                    <a:lnTo>
                      <a:pt x="735747" y="2021994"/>
                    </a:lnTo>
                    <a:lnTo>
                      <a:pt x="721599" y="2022107"/>
                    </a:lnTo>
                    <a:cubicBezTo>
                      <a:pt x="650369" y="2017975"/>
                      <a:pt x="675479" y="2010030"/>
                      <a:pt x="663084" y="1930538"/>
                    </a:cubicBezTo>
                    <a:cubicBezTo>
                      <a:pt x="631973" y="1817170"/>
                      <a:pt x="638043" y="1815355"/>
                      <a:pt x="561482" y="1726777"/>
                    </a:cubicBezTo>
                    <a:cubicBezTo>
                      <a:pt x="393573" y="1592048"/>
                      <a:pt x="180314" y="1297141"/>
                      <a:pt x="180314" y="998335"/>
                    </a:cubicBezTo>
                    <a:cubicBezTo>
                      <a:pt x="180314" y="556942"/>
                      <a:pt x="537849" y="199056"/>
                      <a:pt x="979110" y="198538"/>
                    </a:cubicBezTo>
                    <a:lnTo>
                      <a:pt x="979110" y="198736"/>
                    </a:lnTo>
                    <a:lnTo>
                      <a:pt x="981272" y="198569"/>
                    </a:lnTo>
                    <a:lnTo>
                      <a:pt x="983432" y="198736"/>
                    </a:lnTo>
                    <a:close/>
                    <a:moveTo>
                      <a:pt x="983110" y="0"/>
                    </a:moveTo>
                    <a:lnTo>
                      <a:pt x="981272" y="142"/>
                    </a:lnTo>
                    <a:lnTo>
                      <a:pt x="979432" y="0"/>
                    </a:lnTo>
                    <a:cubicBezTo>
                      <a:pt x="438507" y="0"/>
                      <a:pt x="0" y="438506"/>
                      <a:pt x="0" y="979431"/>
                    </a:cubicBezTo>
                    <a:cubicBezTo>
                      <a:pt x="0" y="1345477"/>
                      <a:pt x="261357" y="1706742"/>
                      <a:pt x="466993" y="1871641"/>
                    </a:cubicBezTo>
                    <a:cubicBezTo>
                      <a:pt x="528256" y="1942221"/>
                      <a:pt x="501219" y="1979308"/>
                      <a:pt x="514383" y="2071318"/>
                    </a:cubicBezTo>
                    <a:cubicBezTo>
                      <a:pt x="548609" y="2142347"/>
                      <a:pt x="579223" y="2165060"/>
                      <a:pt x="639719" y="2165060"/>
                    </a:cubicBezTo>
                    <a:lnTo>
                      <a:pt x="981272" y="2163837"/>
                    </a:lnTo>
                    <a:lnTo>
                      <a:pt x="1322821" y="2165060"/>
                    </a:lnTo>
                    <a:cubicBezTo>
                      <a:pt x="1383319" y="2165060"/>
                      <a:pt x="1413932" y="2142347"/>
                      <a:pt x="1448157" y="2071318"/>
                    </a:cubicBezTo>
                    <a:cubicBezTo>
                      <a:pt x="1461321" y="1979308"/>
                      <a:pt x="1434285" y="1942221"/>
                      <a:pt x="1495548" y="1871641"/>
                    </a:cubicBezTo>
                    <a:cubicBezTo>
                      <a:pt x="1701183" y="1706742"/>
                      <a:pt x="1962541" y="1345477"/>
                      <a:pt x="1962541" y="979431"/>
                    </a:cubicBezTo>
                    <a:cubicBezTo>
                      <a:pt x="1962541" y="438506"/>
                      <a:pt x="1524034" y="0"/>
                      <a:pt x="98311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500" name="Oval 1">
                <a:extLst>
                  <a:ext uri="{FF2B5EF4-FFF2-40B4-BE49-F238E27FC236}">
                    <a16:creationId xmlns:a16="http://schemas.microsoft.com/office/drawing/2014/main" id="{0A3E1AB9-BDC4-477E-B36D-DAF97A7AAA6E}"/>
                  </a:ext>
                </a:extLst>
              </p:cNvPr>
              <p:cNvSpPr/>
              <p:nvPr/>
            </p:nvSpPr>
            <p:spPr>
              <a:xfrm>
                <a:off x="7295982" y="2781927"/>
                <a:ext cx="314505" cy="479278"/>
              </a:xfrm>
              <a:custGeom>
                <a:avLst/>
                <a:gdLst/>
                <a:ahLst/>
                <a:cxnLst/>
                <a:rect l="l" t="t" r="r" b="b"/>
                <a:pathLst>
                  <a:path w="652160" h="993834">
                    <a:moveTo>
                      <a:pt x="198701" y="0"/>
                    </a:moveTo>
                    <a:cubicBezTo>
                      <a:pt x="224613" y="0"/>
                      <a:pt x="248174" y="10856"/>
                      <a:pt x="265274" y="29005"/>
                    </a:cubicBezTo>
                    <a:cubicBezTo>
                      <a:pt x="282373" y="10856"/>
                      <a:pt x="305935" y="0"/>
                      <a:pt x="331846" y="0"/>
                    </a:cubicBezTo>
                    <a:cubicBezTo>
                      <a:pt x="357757" y="0"/>
                      <a:pt x="381319" y="10856"/>
                      <a:pt x="398419" y="29005"/>
                    </a:cubicBezTo>
                    <a:cubicBezTo>
                      <a:pt x="415518" y="10856"/>
                      <a:pt x="439080" y="0"/>
                      <a:pt x="464991" y="0"/>
                    </a:cubicBezTo>
                    <a:cubicBezTo>
                      <a:pt x="493781" y="0"/>
                      <a:pt x="519672" y="13403"/>
                      <a:pt x="536964" y="35278"/>
                    </a:cubicBezTo>
                    <a:cubicBezTo>
                      <a:pt x="547749" y="12292"/>
                      <a:pt x="572873" y="-1398"/>
                      <a:pt x="599292" y="2787"/>
                    </a:cubicBezTo>
                    <a:lnTo>
                      <a:pt x="601385" y="3119"/>
                    </a:lnTo>
                    <a:cubicBezTo>
                      <a:pt x="634213" y="8318"/>
                      <a:pt x="656609" y="39145"/>
                      <a:pt x="651411" y="71971"/>
                    </a:cubicBezTo>
                    <a:lnTo>
                      <a:pt x="505401" y="993834"/>
                    </a:lnTo>
                    <a:lnTo>
                      <a:pt x="381396" y="993834"/>
                    </a:lnTo>
                    <a:lnTo>
                      <a:pt x="507063" y="200404"/>
                    </a:lnTo>
                    <a:cubicBezTo>
                      <a:pt x="494607" y="207834"/>
                      <a:pt x="480204" y="211576"/>
                      <a:pt x="464991" y="211576"/>
                    </a:cubicBezTo>
                    <a:cubicBezTo>
                      <a:pt x="439080" y="211576"/>
                      <a:pt x="415518" y="200720"/>
                      <a:pt x="398419" y="182571"/>
                    </a:cubicBezTo>
                    <a:cubicBezTo>
                      <a:pt x="381319" y="200720"/>
                      <a:pt x="357757" y="211576"/>
                      <a:pt x="331846" y="211576"/>
                    </a:cubicBezTo>
                    <a:cubicBezTo>
                      <a:pt x="305935" y="211576"/>
                      <a:pt x="282373" y="200720"/>
                      <a:pt x="265274" y="182571"/>
                    </a:cubicBezTo>
                    <a:cubicBezTo>
                      <a:pt x="248174" y="200720"/>
                      <a:pt x="224613" y="211576"/>
                      <a:pt x="198701" y="211576"/>
                    </a:cubicBezTo>
                    <a:cubicBezTo>
                      <a:pt x="177469" y="211576"/>
                      <a:pt x="157813" y="204286"/>
                      <a:pt x="142909" y="190419"/>
                    </a:cubicBezTo>
                    <a:lnTo>
                      <a:pt x="270158" y="993834"/>
                    </a:lnTo>
                    <a:lnTo>
                      <a:pt x="146152" y="993834"/>
                    </a:lnTo>
                    <a:lnTo>
                      <a:pt x="750" y="75802"/>
                    </a:lnTo>
                    <a:cubicBezTo>
                      <a:pt x="-4449" y="42974"/>
                      <a:pt x="17947" y="12148"/>
                      <a:pt x="50775" y="6949"/>
                    </a:cubicBezTo>
                    <a:lnTo>
                      <a:pt x="52868" y="6617"/>
                    </a:lnTo>
                    <a:cubicBezTo>
                      <a:pt x="82704" y="1892"/>
                      <a:pt x="110887" y="19962"/>
                      <a:pt x="118608" y="48277"/>
                    </a:cubicBezTo>
                    <a:cubicBezTo>
                      <a:pt x="134584" y="18793"/>
                      <a:pt x="164609" y="0"/>
                      <a:pt x="19870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grpSp>
        <p:grpSp>
          <p:nvGrpSpPr>
            <p:cNvPr id="430" name="Group 429">
              <a:extLst>
                <a:ext uri="{FF2B5EF4-FFF2-40B4-BE49-F238E27FC236}">
                  <a16:creationId xmlns:a16="http://schemas.microsoft.com/office/drawing/2014/main" id="{B706CA25-F403-4EC8-82CB-D7E899EFC8FE}"/>
                </a:ext>
              </a:extLst>
            </p:cNvPr>
            <p:cNvGrpSpPr/>
            <p:nvPr userDrawn="1"/>
          </p:nvGrpSpPr>
          <p:grpSpPr>
            <a:xfrm>
              <a:off x="4623860" y="5624760"/>
              <a:ext cx="765126" cy="964518"/>
              <a:chOff x="6804248" y="2144238"/>
              <a:chExt cx="1305367" cy="1645545"/>
            </a:xfrm>
            <a:grpFill/>
          </p:grpSpPr>
          <p:sp>
            <p:nvSpPr>
              <p:cNvPr id="487" name="Oval 1">
                <a:extLst>
                  <a:ext uri="{FF2B5EF4-FFF2-40B4-BE49-F238E27FC236}">
                    <a16:creationId xmlns:a16="http://schemas.microsoft.com/office/drawing/2014/main" id="{64155CDC-C00C-4C4C-BABA-1B66F9174149}"/>
                  </a:ext>
                </a:extLst>
              </p:cNvPr>
              <p:cNvSpPr/>
              <p:nvPr/>
            </p:nvSpPr>
            <p:spPr>
              <a:xfrm flipH="1">
                <a:off x="7253541" y="3472481"/>
                <a:ext cx="406780" cy="72647"/>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488" name="Oval 1">
                <a:extLst>
                  <a:ext uri="{FF2B5EF4-FFF2-40B4-BE49-F238E27FC236}">
                    <a16:creationId xmlns:a16="http://schemas.microsoft.com/office/drawing/2014/main" id="{BA31A650-3F85-40F5-9AD0-7D0D593683C7}"/>
                  </a:ext>
                </a:extLst>
              </p:cNvPr>
              <p:cNvSpPr/>
              <p:nvPr/>
            </p:nvSpPr>
            <p:spPr>
              <a:xfrm flipH="1">
                <a:off x="7297125" y="3673561"/>
                <a:ext cx="319612" cy="116222"/>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489" name="Oval 1">
                <a:extLst>
                  <a:ext uri="{FF2B5EF4-FFF2-40B4-BE49-F238E27FC236}">
                    <a16:creationId xmlns:a16="http://schemas.microsoft.com/office/drawing/2014/main" id="{86B32E13-9B0D-4F9B-8E10-94BECB8DD4D0}"/>
                  </a:ext>
                </a:extLst>
              </p:cNvPr>
              <p:cNvSpPr/>
              <p:nvPr/>
            </p:nvSpPr>
            <p:spPr>
              <a:xfrm flipH="1">
                <a:off x="7268070" y="3573021"/>
                <a:ext cx="377724" cy="72648"/>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490" name="Oval 1">
                <a:extLst>
                  <a:ext uri="{FF2B5EF4-FFF2-40B4-BE49-F238E27FC236}">
                    <a16:creationId xmlns:a16="http://schemas.microsoft.com/office/drawing/2014/main" id="{077C9236-A5BF-47E7-A034-A8E761A3D7D6}"/>
                  </a:ext>
                </a:extLst>
              </p:cNvPr>
              <p:cNvSpPr/>
              <p:nvPr/>
            </p:nvSpPr>
            <p:spPr>
              <a:xfrm flipH="1">
                <a:off x="7239014" y="3371941"/>
                <a:ext cx="435836" cy="72647"/>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491" name="Oval 1">
                <a:extLst>
                  <a:ext uri="{FF2B5EF4-FFF2-40B4-BE49-F238E27FC236}">
                    <a16:creationId xmlns:a16="http://schemas.microsoft.com/office/drawing/2014/main" id="{C6B6D810-5CB7-4333-B993-442417BE8DF7}"/>
                  </a:ext>
                </a:extLst>
              </p:cNvPr>
              <p:cNvSpPr/>
              <p:nvPr/>
            </p:nvSpPr>
            <p:spPr>
              <a:xfrm flipH="1">
                <a:off x="6804248" y="2144238"/>
                <a:ext cx="1305367" cy="580151"/>
              </a:xfrm>
              <a:custGeom>
                <a:avLst/>
                <a:gdLst/>
                <a:ahLst/>
                <a:cxnLst/>
                <a:rect l="l" t="t" r="r" b="b"/>
                <a:pathLst>
                  <a:path w="2952328" h="1312117">
                    <a:moveTo>
                      <a:pt x="0" y="1083508"/>
                    </a:moveTo>
                    <a:lnTo>
                      <a:pt x="0" y="1312117"/>
                    </a:lnTo>
                    <a:lnTo>
                      <a:pt x="326584" y="1266395"/>
                    </a:lnTo>
                    <a:lnTo>
                      <a:pt x="326584" y="1129230"/>
                    </a:lnTo>
                    <a:close/>
                    <a:moveTo>
                      <a:pt x="2952328" y="1083508"/>
                    </a:moveTo>
                    <a:lnTo>
                      <a:pt x="2625744" y="1129230"/>
                    </a:lnTo>
                    <a:lnTo>
                      <a:pt x="2625744" y="1266395"/>
                    </a:lnTo>
                    <a:lnTo>
                      <a:pt x="2952328" y="1312117"/>
                    </a:lnTo>
                    <a:close/>
                    <a:moveTo>
                      <a:pt x="602354" y="225997"/>
                    </a:moveTo>
                    <a:lnTo>
                      <a:pt x="427229" y="372943"/>
                    </a:lnTo>
                    <a:lnTo>
                      <a:pt x="672178" y="593732"/>
                    </a:lnTo>
                    <a:lnTo>
                      <a:pt x="777253" y="505564"/>
                    </a:lnTo>
                    <a:close/>
                    <a:moveTo>
                      <a:pt x="2333760" y="225997"/>
                    </a:moveTo>
                    <a:lnTo>
                      <a:pt x="2158860" y="505564"/>
                    </a:lnTo>
                    <a:lnTo>
                      <a:pt x="2263935" y="593732"/>
                    </a:lnTo>
                    <a:lnTo>
                      <a:pt x="2508884" y="372943"/>
                    </a:lnTo>
                    <a:close/>
                    <a:moveTo>
                      <a:pt x="1614138" y="0"/>
                    </a:moveTo>
                    <a:lnTo>
                      <a:pt x="1385529" y="0"/>
                    </a:lnTo>
                    <a:lnTo>
                      <a:pt x="1431251" y="326584"/>
                    </a:lnTo>
                    <a:lnTo>
                      <a:pt x="1568416" y="32658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492" name="Oval 1">
                <a:extLst>
                  <a:ext uri="{FF2B5EF4-FFF2-40B4-BE49-F238E27FC236}">
                    <a16:creationId xmlns:a16="http://schemas.microsoft.com/office/drawing/2014/main" id="{8044E409-B859-43C0-A3C5-A587736A89F1}"/>
                  </a:ext>
                </a:extLst>
              </p:cNvPr>
              <p:cNvSpPr/>
              <p:nvPr/>
            </p:nvSpPr>
            <p:spPr>
              <a:xfrm flipH="1">
                <a:off x="7023065" y="2349405"/>
                <a:ext cx="867734" cy="957278"/>
              </a:xfrm>
              <a:custGeom>
                <a:avLst/>
                <a:gdLst/>
                <a:ahLst/>
                <a:cxnLst/>
                <a:rect l="l" t="t" r="r" b="b"/>
                <a:pathLst>
                  <a:path w="1962541" h="2165060">
                    <a:moveTo>
                      <a:pt x="983432" y="198538"/>
                    </a:moveTo>
                    <a:cubicBezTo>
                      <a:pt x="1424692" y="199056"/>
                      <a:pt x="1782226" y="556942"/>
                      <a:pt x="1782226" y="998335"/>
                    </a:cubicBezTo>
                    <a:cubicBezTo>
                      <a:pt x="1782226" y="1297141"/>
                      <a:pt x="1568968" y="1592048"/>
                      <a:pt x="1401058" y="1726777"/>
                    </a:cubicBezTo>
                    <a:cubicBezTo>
                      <a:pt x="1324499" y="1815355"/>
                      <a:pt x="1330568" y="1817170"/>
                      <a:pt x="1299456" y="1930538"/>
                    </a:cubicBezTo>
                    <a:cubicBezTo>
                      <a:pt x="1287062" y="2010030"/>
                      <a:pt x="1312171" y="2017975"/>
                      <a:pt x="1240941" y="2022107"/>
                    </a:cubicBezTo>
                    <a:lnTo>
                      <a:pt x="1199256" y="2021773"/>
                    </a:lnTo>
                    <a:lnTo>
                      <a:pt x="1196081" y="2038665"/>
                    </a:lnTo>
                    <a:lnTo>
                      <a:pt x="738881" y="2038665"/>
                    </a:lnTo>
                    <a:lnTo>
                      <a:pt x="735747" y="2021994"/>
                    </a:lnTo>
                    <a:lnTo>
                      <a:pt x="721599" y="2022107"/>
                    </a:lnTo>
                    <a:cubicBezTo>
                      <a:pt x="650369" y="2017975"/>
                      <a:pt x="675479" y="2010030"/>
                      <a:pt x="663084" y="1930538"/>
                    </a:cubicBezTo>
                    <a:cubicBezTo>
                      <a:pt x="631973" y="1817170"/>
                      <a:pt x="638043" y="1815355"/>
                      <a:pt x="561482" y="1726777"/>
                    </a:cubicBezTo>
                    <a:cubicBezTo>
                      <a:pt x="393573" y="1592048"/>
                      <a:pt x="180314" y="1297141"/>
                      <a:pt x="180314" y="998335"/>
                    </a:cubicBezTo>
                    <a:cubicBezTo>
                      <a:pt x="180314" y="556942"/>
                      <a:pt x="537849" y="199056"/>
                      <a:pt x="979110" y="198538"/>
                    </a:cubicBezTo>
                    <a:lnTo>
                      <a:pt x="979110" y="198736"/>
                    </a:lnTo>
                    <a:lnTo>
                      <a:pt x="981272" y="198569"/>
                    </a:lnTo>
                    <a:lnTo>
                      <a:pt x="983432" y="198736"/>
                    </a:lnTo>
                    <a:close/>
                    <a:moveTo>
                      <a:pt x="983110" y="0"/>
                    </a:moveTo>
                    <a:lnTo>
                      <a:pt x="981272" y="142"/>
                    </a:lnTo>
                    <a:lnTo>
                      <a:pt x="979432" y="0"/>
                    </a:lnTo>
                    <a:cubicBezTo>
                      <a:pt x="438507" y="0"/>
                      <a:pt x="0" y="438506"/>
                      <a:pt x="0" y="979431"/>
                    </a:cubicBezTo>
                    <a:cubicBezTo>
                      <a:pt x="0" y="1345477"/>
                      <a:pt x="261357" y="1706742"/>
                      <a:pt x="466993" y="1871641"/>
                    </a:cubicBezTo>
                    <a:cubicBezTo>
                      <a:pt x="528256" y="1942221"/>
                      <a:pt x="501219" y="1979308"/>
                      <a:pt x="514383" y="2071318"/>
                    </a:cubicBezTo>
                    <a:cubicBezTo>
                      <a:pt x="548609" y="2142347"/>
                      <a:pt x="579223" y="2165060"/>
                      <a:pt x="639719" y="2165060"/>
                    </a:cubicBezTo>
                    <a:lnTo>
                      <a:pt x="981272" y="2163837"/>
                    </a:lnTo>
                    <a:lnTo>
                      <a:pt x="1322821" y="2165060"/>
                    </a:lnTo>
                    <a:cubicBezTo>
                      <a:pt x="1383319" y="2165060"/>
                      <a:pt x="1413932" y="2142347"/>
                      <a:pt x="1448157" y="2071318"/>
                    </a:cubicBezTo>
                    <a:cubicBezTo>
                      <a:pt x="1461321" y="1979308"/>
                      <a:pt x="1434285" y="1942221"/>
                      <a:pt x="1495548" y="1871641"/>
                    </a:cubicBezTo>
                    <a:cubicBezTo>
                      <a:pt x="1701183" y="1706742"/>
                      <a:pt x="1962541" y="1345477"/>
                      <a:pt x="1962541" y="979431"/>
                    </a:cubicBezTo>
                    <a:cubicBezTo>
                      <a:pt x="1962541" y="438506"/>
                      <a:pt x="1524034" y="0"/>
                      <a:pt x="98311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493" name="Oval 1">
                <a:extLst>
                  <a:ext uri="{FF2B5EF4-FFF2-40B4-BE49-F238E27FC236}">
                    <a16:creationId xmlns:a16="http://schemas.microsoft.com/office/drawing/2014/main" id="{399AA9D7-1CA8-4290-AA4A-F314CFDD2415}"/>
                  </a:ext>
                </a:extLst>
              </p:cNvPr>
              <p:cNvSpPr/>
              <p:nvPr/>
            </p:nvSpPr>
            <p:spPr>
              <a:xfrm>
                <a:off x="7295982" y="2781927"/>
                <a:ext cx="314505" cy="479278"/>
              </a:xfrm>
              <a:custGeom>
                <a:avLst/>
                <a:gdLst/>
                <a:ahLst/>
                <a:cxnLst/>
                <a:rect l="l" t="t" r="r" b="b"/>
                <a:pathLst>
                  <a:path w="652160" h="993834">
                    <a:moveTo>
                      <a:pt x="198701" y="0"/>
                    </a:moveTo>
                    <a:cubicBezTo>
                      <a:pt x="224613" y="0"/>
                      <a:pt x="248174" y="10856"/>
                      <a:pt x="265274" y="29005"/>
                    </a:cubicBezTo>
                    <a:cubicBezTo>
                      <a:pt x="282373" y="10856"/>
                      <a:pt x="305935" y="0"/>
                      <a:pt x="331846" y="0"/>
                    </a:cubicBezTo>
                    <a:cubicBezTo>
                      <a:pt x="357757" y="0"/>
                      <a:pt x="381319" y="10856"/>
                      <a:pt x="398419" y="29005"/>
                    </a:cubicBezTo>
                    <a:cubicBezTo>
                      <a:pt x="415518" y="10856"/>
                      <a:pt x="439080" y="0"/>
                      <a:pt x="464991" y="0"/>
                    </a:cubicBezTo>
                    <a:cubicBezTo>
                      <a:pt x="493781" y="0"/>
                      <a:pt x="519672" y="13403"/>
                      <a:pt x="536964" y="35278"/>
                    </a:cubicBezTo>
                    <a:cubicBezTo>
                      <a:pt x="547749" y="12292"/>
                      <a:pt x="572873" y="-1398"/>
                      <a:pt x="599292" y="2787"/>
                    </a:cubicBezTo>
                    <a:lnTo>
                      <a:pt x="601385" y="3119"/>
                    </a:lnTo>
                    <a:cubicBezTo>
                      <a:pt x="634213" y="8318"/>
                      <a:pt x="656609" y="39145"/>
                      <a:pt x="651411" y="71971"/>
                    </a:cubicBezTo>
                    <a:lnTo>
                      <a:pt x="505401" y="993834"/>
                    </a:lnTo>
                    <a:lnTo>
                      <a:pt x="381396" y="993834"/>
                    </a:lnTo>
                    <a:lnTo>
                      <a:pt x="507063" y="200404"/>
                    </a:lnTo>
                    <a:cubicBezTo>
                      <a:pt x="494607" y="207834"/>
                      <a:pt x="480204" y="211576"/>
                      <a:pt x="464991" y="211576"/>
                    </a:cubicBezTo>
                    <a:cubicBezTo>
                      <a:pt x="439080" y="211576"/>
                      <a:pt x="415518" y="200720"/>
                      <a:pt x="398419" y="182571"/>
                    </a:cubicBezTo>
                    <a:cubicBezTo>
                      <a:pt x="381319" y="200720"/>
                      <a:pt x="357757" y="211576"/>
                      <a:pt x="331846" y="211576"/>
                    </a:cubicBezTo>
                    <a:cubicBezTo>
                      <a:pt x="305935" y="211576"/>
                      <a:pt x="282373" y="200720"/>
                      <a:pt x="265274" y="182571"/>
                    </a:cubicBezTo>
                    <a:cubicBezTo>
                      <a:pt x="248174" y="200720"/>
                      <a:pt x="224613" y="211576"/>
                      <a:pt x="198701" y="211576"/>
                    </a:cubicBezTo>
                    <a:cubicBezTo>
                      <a:pt x="177469" y="211576"/>
                      <a:pt x="157813" y="204286"/>
                      <a:pt x="142909" y="190419"/>
                    </a:cubicBezTo>
                    <a:lnTo>
                      <a:pt x="270158" y="993834"/>
                    </a:lnTo>
                    <a:lnTo>
                      <a:pt x="146152" y="993834"/>
                    </a:lnTo>
                    <a:lnTo>
                      <a:pt x="750" y="75802"/>
                    </a:lnTo>
                    <a:cubicBezTo>
                      <a:pt x="-4449" y="42974"/>
                      <a:pt x="17947" y="12148"/>
                      <a:pt x="50775" y="6949"/>
                    </a:cubicBezTo>
                    <a:lnTo>
                      <a:pt x="52868" y="6617"/>
                    </a:lnTo>
                    <a:cubicBezTo>
                      <a:pt x="82704" y="1892"/>
                      <a:pt x="110887" y="19962"/>
                      <a:pt x="118608" y="48277"/>
                    </a:cubicBezTo>
                    <a:cubicBezTo>
                      <a:pt x="134584" y="18793"/>
                      <a:pt x="164609" y="0"/>
                      <a:pt x="19870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grpSp>
        <p:grpSp>
          <p:nvGrpSpPr>
            <p:cNvPr id="431" name="Group 430">
              <a:extLst>
                <a:ext uri="{FF2B5EF4-FFF2-40B4-BE49-F238E27FC236}">
                  <a16:creationId xmlns:a16="http://schemas.microsoft.com/office/drawing/2014/main" id="{A0927337-6E85-4F34-BA54-76AF861C09FF}"/>
                </a:ext>
              </a:extLst>
            </p:cNvPr>
            <p:cNvGrpSpPr/>
            <p:nvPr userDrawn="1"/>
          </p:nvGrpSpPr>
          <p:grpSpPr>
            <a:xfrm>
              <a:off x="5712815" y="5624760"/>
              <a:ext cx="765126" cy="964518"/>
              <a:chOff x="6804248" y="2144238"/>
              <a:chExt cx="1305367" cy="1645545"/>
            </a:xfrm>
            <a:grpFill/>
          </p:grpSpPr>
          <p:sp>
            <p:nvSpPr>
              <p:cNvPr id="480" name="Oval 1">
                <a:extLst>
                  <a:ext uri="{FF2B5EF4-FFF2-40B4-BE49-F238E27FC236}">
                    <a16:creationId xmlns:a16="http://schemas.microsoft.com/office/drawing/2014/main" id="{95D908B3-F7E9-4533-9058-EAED71BC09FB}"/>
                  </a:ext>
                </a:extLst>
              </p:cNvPr>
              <p:cNvSpPr/>
              <p:nvPr/>
            </p:nvSpPr>
            <p:spPr>
              <a:xfrm flipH="1">
                <a:off x="7253541" y="3472481"/>
                <a:ext cx="406780" cy="72647"/>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481" name="Oval 1">
                <a:extLst>
                  <a:ext uri="{FF2B5EF4-FFF2-40B4-BE49-F238E27FC236}">
                    <a16:creationId xmlns:a16="http://schemas.microsoft.com/office/drawing/2014/main" id="{1772BA10-9F07-49F2-B454-39BE48E63057}"/>
                  </a:ext>
                </a:extLst>
              </p:cNvPr>
              <p:cNvSpPr/>
              <p:nvPr/>
            </p:nvSpPr>
            <p:spPr>
              <a:xfrm flipH="1">
                <a:off x="7297125" y="3673561"/>
                <a:ext cx="319612" cy="116222"/>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482" name="Oval 1">
                <a:extLst>
                  <a:ext uri="{FF2B5EF4-FFF2-40B4-BE49-F238E27FC236}">
                    <a16:creationId xmlns:a16="http://schemas.microsoft.com/office/drawing/2014/main" id="{E87B98DB-93CA-429D-883D-CFF1303402F9}"/>
                  </a:ext>
                </a:extLst>
              </p:cNvPr>
              <p:cNvSpPr/>
              <p:nvPr/>
            </p:nvSpPr>
            <p:spPr>
              <a:xfrm flipH="1">
                <a:off x="7268070" y="3573021"/>
                <a:ext cx="377724" cy="72648"/>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483" name="Oval 1">
                <a:extLst>
                  <a:ext uri="{FF2B5EF4-FFF2-40B4-BE49-F238E27FC236}">
                    <a16:creationId xmlns:a16="http://schemas.microsoft.com/office/drawing/2014/main" id="{1AAA4E2B-F5DE-4686-A433-A83721167BE3}"/>
                  </a:ext>
                </a:extLst>
              </p:cNvPr>
              <p:cNvSpPr/>
              <p:nvPr/>
            </p:nvSpPr>
            <p:spPr>
              <a:xfrm flipH="1">
                <a:off x="7239014" y="3371941"/>
                <a:ext cx="435836" cy="72647"/>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484" name="Oval 1">
                <a:extLst>
                  <a:ext uri="{FF2B5EF4-FFF2-40B4-BE49-F238E27FC236}">
                    <a16:creationId xmlns:a16="http://schemas.microsoft.com/office/drawing/2014/main" id="{7DC8E3F2-E898-432D-8D99-D778C35C8501}"/>
                  </a:ext>
                </a:extLst>
              </p:cNvPr>
              <p:cNvSpPr/>
              <p:nvPr/>
            </p:nvSpPr>
            <p:spPr>
              <a:xfrm flipH="1">
                <a:off x="6804248" y="2144238"/>
                <a:ext cx="1305367" cy="580151"/>
              </a:xfrm>
              <a:custGeom>
                <a:avLst/>
                <a:gdLst/>
                <a:ahLst/>
                <a:cxnLst/>
                <a:rect l="l" t="t" r="r" b="b"/>
                <a:pathLst>
                  <a:path w="2952328" h="1312117">
                    <a:moveTo>
                      <a:pt x="0" y="1083508"/>
                    </a:moveTo>
                    <a:lnTo>
                      <a:pt x="0" y="1312117"/>
                    </a:lnTo>
                    <a:lnTo>
                      <a:pt x="326584" y="1266395"/>
                    </a:lnTo>
                    <a:lnTo>
                      <a:pt x="326584" y="1129230"/>
                    </a:lnTo>
                    <a:close/>
                    <a:moveTo>
                      <a:pt x="2952328" y="1083508"/>
                    </a:moveTo>
                    <a:lnTo>
                      <a:pt x="2625744" y="1129230"/>
                    </a:lnTo>
                    <a:lnTo>
                      <a:pt x="2625744" y="1266395"/>
                    </a:lnTo>
                    <a:lnTo>
                      <a:pt x="2952328" y="1312117"/>
                    </a:lnTo>
                    <a:close/>
                    <a:moveTo>
                      <a:pt x="602354" y="225997"/>
                    </a:moveTo>
                    <a:lnTo>
                      <a:pt x="427229" y="372943"/>
                    </a:lnTo>
                    <a:lnTo>
                      <a:pt x="672178" y="593732"/>
                    </a:lnTo>
                    <a:lnTo>
                      <a:pt x="777253" y="505564"/>
                    </a:lnTo>
                    <a:close/>
                    <a:moveTo>
                      <a:pt x="2333760" y="225997"/>
                    </a:moveTo>
                    <a:lnTo>
                      <a:pt x="2158860" y="505564"/>
                    </a:lnTo>
                    <a:lnTo>
                      <a:pt x="2263935" y="593732"/>
                    </a:lnTo>
                    <a:lnTo>
                      <a:pt x="2508884" y="372943"/>
                    </a:lnTo>
                    <a:close/>
                    <a:moveTo>
                      <a:pt x="1614138" y="0"/>
                    </a:moveTo>
                    <a:lnTo>
                      <a:pt x="1385529" y="0"/>
                    </a:lnTo>
                    <a:lnTo>
                      <a:pt x="1431251" y="326584"/>
                    </a:lnTo>
                    <a:lnTo>
                      <a:pt x="1568416" y="32658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485" name="Oval 1">
                <a:extLst>
                  <a:ext uri="{FF2B5EF4-FFF2-40B4-BE49-F238E27FC236}">
                    <a16:creationId xmlns:a16="http://schemas.microsoft.com/office/drawing/2014/main" id="{20ABCF40-1E06-4303-BBAC-8F16EC8F9183}"/>
                  </a:ext>
                </a:extLst>
              </p:cNvPr>
              <p:cNvSpPr/>
              <p:nvPr/>
            </p:nvSpPr>
            <p:spPr>
              <a:xfrm flipH="1">
                <a:off x="7023065" y="2349405"/>
                <a:ext cx="867734" cy="957278"/>
              </a:xfrm>
              <a:custGeom>
                <a:avLst/>
                <a:gdLst/>
                <a:ahLst/>
                <a:cxnLst/>
                <a:rect l="l" t="t" r="r" b="b"/>
                <a:pathLst>
                  <a:path w="1962541" h="2165060">
                    <a:moveTo>
                      <a:pt x="983432" y="198538"/>
                    </a:moveTo>
                    <a:cubicBezTo>
                      <a:pt x="1424692" y="199056"/>
                      <a:pt x="1782226" y="556942"/>
                      <a:pt x="1782226" y="998335"/>
                    </a:cubicBezTo>
                    <a:cubicBezTo>
                      <a:pt x="1782226" y="1297141"/>
                      <a:pt x="1568968" y="1592048"/>
                      <a:pt x="1401058" y="1726777"/>
                    </a:cubicBezTo>
                    <a:cubicBezTo>
                      <a:pt x="1324499" y="1815355"/>
                      <a:pt x="1330568" y="1817170"/>
                      <a:pt x="1299456" y="1930538"/>
                    </a:cubicBezTo>
                    <a:cubicBezTo>
                      <a:pt x="1287062" y="2010030"/>
                      <a:pt x="1312171" y="2017975"/>
                      <a:pt x="1240941" y="2022107"/>
                    </a:cubicBezTo>
                    <a:lnTo>
                      <a:pt x="1199256" y="2021773"/>
                    </a:lnTo>
                    <a:lnTo>
                      <a:pt x="1196081" y="2038665"/>
                    </a:lnTo>
                    <a:lnTo>
                      <a:pt x="738881" y="2038665"/>
                    </a:lnTo>
                    <a:lnTo>
                      <a:pt x="735747" y="2021994"/>
                    </a:lnTo>
                    <a:lnTo>
                      <a:pt x="721599" y="2022107"/>
                    </a:lnTo>
                    <a:cubicBezTo>
                      <a:pt x="650369" y="2017975"/>
                      <a:pt x="675479" y="2010030"/>
                      <a:pt x="663084" y="1930538"/>
                    </a:cubicBezTo>
                    <a:cubicBezTo>
                      <a:pt x="631973" y="1817170"/>
                      <a:pt x="638043" y="1815355"/>
                      <a:pt x="561482" y="1726777"/>
                    </a:cubicBezTo>
                    <a:cubicBezTo>
                      <a:pt x="393573" y="1592048"/>
                      <a:pt x="180314" y="1297141"/>
                      <a:pt x="180314" y="998335"/>
                    </a:cubicBezTo>
                    <a:cubicBezTo>
                      <a:pt x="180314" y="556942"/>
                      <a:pt x="537849" y="199056"/>
                      <a:pt x="979110" y="198538"/>
                    </a:cubicBezTo>
                    <a:lnTo>
                      <a:pt x="979110" y="198736"/>
                    </a:lnTo>
                    <a:lnTo>
                      <a:pt x="981272" y="198569"/>
                    </a:lnTo>
                    <a:lnTo>
                      <a:pt x="983432" y="198736"/>
                    </a:lnTo>
                    <a:close/>
                    <a:moveTo>
                      <a:pt x="983110" y="0"/>
                    </a:moveTo>
                    <a:lnTo>
                      <a:pt x="981272" y="142"/>
                    </a:lnTo>
                    <a:lnTo>
                      <a:pt x="979432" y="0"/>
                    </a:lnTo>
                    <a:cubicBezTo>
                      <a:pt x="438507" y="0"/>
                      <a:pt x="0" y="438506"/>
                      <a:pt x="0" y="979431"/>
                    </a:cubicBezTo>
                    <a:cubicBezTo>
                      <a:pt x="0" y="1345477"/>
                      <a:pt x="261357" y="1706742"/>
                      <a:pt x="466993" y="1871641"/>
                    </a:cubicBezTo>
                    <a:cubicBezTo>
                      <a:pt x="528256" y="1942221"/>
                      <a:pt x="501219" y="1979308"/>
                      <a:pt x="514383" y="2071318"/>
                    </a:cubicBezTo>
                    <a:cubicBezTo>
                      <a:pt x="548609" y="2142347"/>
                      <a:pt x="579223" y="2165060"/>
                      <a:pt x="639719" y="2165060"/>
                    </a:cubicBezTo>
                    <a:lnTo>
                      <a:pt x="981272" y="2163837"/>
                    </a:lnTo>
                    <a:lnTo>
                      <a:pt x="1322821" y="2165060"/>
                    </a:lnTo>
                    <a:cubicBezTo>
                      <a:pt x="1383319" y="2165060"/>
                      <a:pt x="1413932" y="2142347"/>
                      <a:pt x="1448157" y="2071318"/>
                    </a:cubicBezTo>
                    <a:cubicBezTo>
                      <a:pt x="1461321" y="1979308"/>
                      <a:pt x="1434285" y="1942221"/>
                      <a:pt x="1495548" y="1871641"/>
                    </a:cubicBezTo>
                    <a:cubicBezTo>
                      <a:pt x="1701183" y="1706742"/>
                      <a:pt x="1962541" y="1345477"/>
                      <a:pt x="1962541" y="979431"/>
                    </a:cubicBezTo>
                    <a:cubicBezTo>
                      <a:pt x="1962541" y="438506"/>
                      <a:pt x="1524034" y="0"/>
                      <a:pt x="98311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486" name="Oval 1">
                <a:extLst>
                  <a:ext uri="{FF2B5EF4-FFF2-40B4-BE49-F238E27FC236}">
                    <a16:creationId xmlns:a16="http://schemas.microsoft.com/office/drawing/2014/main" id="{87B8CE4D-212F-43C4-9567-97065D87E840}"/>
                  </a:ext>
                </a:extLst>
              </p:cNvPr>
              <p:cNvSpPr/>
              <p:nvPr/>
            </p:nvSpPr>
            <p:spPr>
              <a:xfrm>
                <a:off x="7295982" y="2781927"/>
                <a:ext cx="314505" cy="479278"/>
              </a:xfrm>
              <a:custGeom>
                <a:avLst/>
                <a:gdLst/>
                <a:ahLst/>
                <a:cxnLst/>
                <a:rect l="l" t="t" r="r" b="b"/>
                <a:pathLst>
                  <a:path w="652160" h="993834">
                    <a:moveTo>
                      <a:pt x="198701" y="0"/>
                    </a:moveTo>
                    <a:cubicBezTo>
                      <a:pt x="224613" y="0"/>
                      <a:pt x="248174" y="10856"/>
                      <a:pt x="265274" y="29005"/>
                    </a:cubicBezTo>
                    <a:cubicBezTo>
                      <a:pt x="282373" y="10856"/>
                      <a:pt x="305935" y="0"/>
                      <a:pt x="331846" y="0"/>
                    </a:cubicBezTo>
                    <a:cubicBezTo>
                      <a:pt x="357757" y="0"/>
                      <a:pt x="381319" y="10856"/>
                      <a:pt x="398419" y="29005"/>
                    </a:cubicBezTo>
                    <a:cubicBezTo>
                      <a:pt x="415518" y="10856"/>
                      <a:pt x="439080" y="0"/>
                      <a:pt x="464991" y="0"/>
                    </a:cubicBezTo>
                    <a:cubicBezTo>
                      <a:pt x="493781" y="0"/>
                      <a:pt x="519672" y="13403"/>
                      <a:pt x="536964" y="35278"/>
                    </a:cubicBezTo>
                    <a:cubicBezTo>
                      <a:pt x="547749" y="12292"/>
                      <a:pt x="572873" y="-1398"/>
                      <a:pt x="599292" y="2787"/>
                    </a:cubicBezTo>
                    <a:lnTo>
                      <a:pt x="601385" y="3119"/>
                    </a:lnTo>
                    <a:cubicBezTo>
                      <a:pt x="634213" y="8318"/>
                      <a:pt x="656609" y="39145"/>
                      <a:pt x="651411" y="71971"/>
                    </a:cubicBezTo>
                    <a:lnTo>
                      <a:pt x="505401" y="993834"/>
                    </a:lnTo>
                    <a:lnTo>
                      <a:pt x="381396" y="993834"/>
                    </a:lnTo>
                    <a:lnTo>
                      <a:pt x="507063" y="200404"/>
                    </a:lnTo>
                    <a:cubicBezTo>
                      <a:pt x="494607" y="207834"/>
                      <a:pt x="480204" y="211576"/>
                      <a:pt x="464991" y="211576"/>
                    </a:cubicBezTo>
                    <a:cubicBezTo>
                      <a:pt x="439080" y="211576"/>
                      <a:pt x="415518" y="200720"/>
                      <a:pt x="398419" y="182571"/>
                    </a:cubicBezTo>
                    <a:cubicBezTo>
                      <a:pt x="381319" y="200720"/>
                      <a:pt x="357757" y="211576"/>
                      <a:pt x="331846" y="211576"/>
                    </a:cubicBezTo>
                    <a:cubicBezTo>
                      <a:pt x="305935" y="211576"/>
                      <a:pt x="282373" y="200720"/>
                      <a:pt x="265274" y="182571"/>
                    </a:cubicBezTo>
                    <a:cubicBezTo>
                      <a:pt x="248174" y="200720"/>
                      <a:pt x="224613" y="211576"/>
                      <a:pt x="198701" y="211576"/>
                    </a:cubicBezTo>
                    <a:cubicBezTo>
                      <a:pt x="177469" y="211576"/>
                      <a:pt x="157813" y="204286"/>
                      <a:pt x="142909" y="190419"/>
                    </a:cubicBezTo>
                    <a:lnTo>
                      <a:pt x="270158" y="993834"/>
                    </a:lnTo>
                    <a:lnTo>
                      <a:pt x="146152" y="993834"/>
                    </a:lnTo>
                    <a:lnTo>
                      <a:pt x="750" y="75802"/>
                    </a:lnTo>
                    <a:cubicBezTo>
                      <a:pt x="-4449" y="42974"/>
                      <a:pt x="17947" y="12148"/>
                      <a:pt x="50775" y="6949"/>
                    </a:cubicBezTo>
                    <a:lnTo>
                      <a:pt x="52868" y="6617"/>
                    </a:lnTo>
                    <a:cubicBezTo>
                      <a:pt x="82704" y="1892"/>
                      <a:pt x="110887" y="19962"/>
                      <a:pt x="118608" y="48277"/>
                    </a:cubicBezTo>
                    <a:cubicBezTo>
                      <a:pt x="134584" y="18793"/>
                      <a:pt x="164609" y="0"/>
                      <a:pt x="19870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grpSp>
        <p:grpSp>
          <p:nvGrpSpPr>
            <p:cNvPr id="432" name="Group 431">
              <a:extLst>
                <a:ext uri="{FF2B5EF4-FFF2-40B4-BE49-F238E27FC236}">
                  <a16:creationId xmlns:a16="http://schemas.microsoft.com/office/drawing/2014/main" id="{4235D3AF-3BEA-40C7-8198-FBE5360CF3E2}"/>
                </a:ext>
              </a:extLst>
            </p:cNvPr>
            <p:cNvGrpSpPr/>
            <p:nvPr userDrawn="1"/>
          </p:nvGrpSpPr>
          <p:grpSpPr>
            <a:xfrm>
              <a:off x="6801770" y="5624760"/>
              <a:ext cx="765126" cy="964518"/>
              <a:chOff x="6804248" y="2144238"/>
              <a:chExt cx="1305367" cy="1645545"/>
            </a:xfrm>
            <a:grpFill/>
          </p:grpSpPr>
          <p:sp>
            <p:nvSpPr>
              <p:cNvPr id="473" name="Oval 1">
                <a:extLst>
                  <a:ext uri="{FF2B5EF4-FFF2-40B4-BE49-F238E27FC236}">
                    <a16:creationId xmlns:a16="http://schemas.microsoft.com/office/drawing/2014/main" id="{7DD7C7D2-10A7-49E3-BDA4-AE5B7A0D6901}"/>
                  </a:ext>
                </a:extLst>
              </p:cNvPr>
              <p:cNvSpPr/>
              <p:nvPr/>
            </p:nvSpPr>
            <p:spPr>
              <a:xfrm flipH="1">
                <a:off x="7253541" y="3472481"/>
                <a:ext cx="406780" cy="72647"/>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474" name="Oval 1">
                <a:extLst>
                  <a:ext uri="{FF2B5EF4-FFF2-40B4-BE49-F238E27FC236}">
                    <a16:creationId xmlns:a16="http://schemas.microsoft.com/office/drawing/2014/main" id="{F78D3F12-5A0B-42F6-AD16-379F6C93F59D}"/>
                  </a:ext>
                </a:extLst>
              </p:cNvPr>
              <p:cNvSpPr/>
              <p:nvPr/>
            </p:nvSpPr>
            <p:spPr>
              <a:xfrm flipH="1">
                <a:off x="7297125" y="3673561"/>
                <a:ext cx="319612" cy="116222"/>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475" name="Oval 1">
                <a:extLst>
                  <a:ext uri="{FF2B5EF4-FFF2-40B4-BE49-F238E27FC236}">
                    <a16:creationId xmlns:a16="http://schemas.microsoft.com/office/drawing/2014/main" id="{CD40590C-B444-4850-90E2-C300A2246BC7}"/>
                  </a:ext>
                </a:extLst>
              </p:cNvPr>
              <p:cNvSpPr/>
              <p:nvPr/>
            </p:nvSpPr>
            <p:spPr>
              <a:xfrm flipH="1">
                <a:off x="7268070" y="3573021"/>
                <a:ext cx="377724" cy="72648"/>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476" name="Oval 1">
                <a:extLst>
                  <a:ext uri="{FF2B5EF4-FFF2-40B4-BE49-F238E27FC236}">
                    <a16:creationId xmlns:a16="http://schemas.microsoft.com/office/drawing/2014/main" id="{3F6BCE5C-8008-4572-83D5-6F39B1E3DD8D}"/>
                  </a:ext>
                </a:extLst>
              </p:cNvPr>
              <p:cNvSpPr/>
              <p:nvPr/>
            </p:nvSpPr>
            <p:spPr>
              <a:xfrm flipH="1">
                <a:off x="7239014" y="3371941"/>
                <a:ext cx="435836" cy="72647"/>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477" name="Oval 1">
                <a:extLst>
                  <a:ext uri="{FF2B5EF4-FFF2-40B4-BE49-F238E27FC236}">
                    <a16:creationId xmlns:a16="http://schemas.microsoft.com/office/drawing/2014/main" id="{FCEB3771-3E6C-43DC-BF55-6B48124EA220}"/>
                  </a:ext>
                </a:extLst>
              </p:cNvPr>
              <p:cNvSpPr/>
              <p:nvPr/>
            </p:nvSpPr>
            <p:spPr>
              <a:xfrm flipH="1">
                <a:off x="6804248" y="2144238"/>
                <a:ext cx="1305367" cy="580151"/>
              </a:xfrm>
              <a:custGeom>
                <a:avLst/>
                <a:gdLst/>
                <a:ahLst/>
                <a:cxnLst/>
                <a:rect l="l" t="t" r="r" b="b"/>
                <a:pathLst>
                  <a:path w="2952328" h="1312117">
                    <a:moveTo>
                      <a:pt x="0" y="1083508"/>
                    </a:moveTo>
                    <a:lnTo>
                      <a:pt x="0" y="1312117"/>
                    </a:lnTo>
                    <a:lnTo>
                      <a:pt x="326584" y="1266395"/>
                    </a:lnTo>
                    <a:lnTo>
                      <a:pt x="326584" y="1129230"/>
                    </a:lnTo>
                    <a:close/>
                    <a:moveTo>
                      <a:pt x="2952328" y="1083508"/>
                    </a:moveTo>
                    <a:lnTo>
                      <a:pt x="2625744" y="1129230"/>
                    </a:lnTo>
                    <a:lnTo>
                      <a:pt x="2625744" y="1266395"/>
                    </a:lnTo>
                    <a:lnTo>
                      <a:pt x="2952328" y="1312117"/>
                    </a:lnTo>
                    <a:close/>
                    <a:moveTo>
                      <a:pt x="602354" y="225997"/>
                    </a:moveTo>
                    <a:lnTo>
                      <a:pt x="427229" y="372943"/>
                    </a:lnTo>
                    <a:lnTo>
                      <a:pt x="672178" y="593732"/>
                    </a:lnTo>
                    <a:lnTo>
                      <a:pt x="777253" y="505564"/>
                    </a:lnTo>
                    <a:close/>
                    <a:moveTo>
                      <a:pt x="2333760" y="225997"/>
                    </a:moveTo>
                    <a:lnTo>
                      <a:pt x="2158860" y="505564"/>
                    </a:lnTo>
                    <a:lnTo>
                      <a:pt x="2263935" y="593732"/>
                    </a:lnTo>
                    <a:lnTo>
                      <a:pt x="2508884" y="372943"/>
                    </a:lnTo>
                    <a:close/>
                    <a:moveTo>
                      <a:pt x="1614138" y="0"/>
                    </a:moveTo>
                    <a:lnTo>
                      <a:pt x="1385529" y="0"/>
                    </a:lnTo>
                    <a:lnTo>
                      <a:pt x="1431251" y="326584"/>
                    </a:lnTo>
                    <a:lnTo>
                      <a:pt x="1568416" y="32658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478" name="Oval 1">
                <a:extLst>
                  <a:ext uri="{FF2B5EF4-FFF2-40B4-BE49-F238E27FC236}">
                    <a16:creationId xmlns:a16="http://schemas.microsoft.com/office/drawing/2014/main" id="{54DB8E3D-CAE2-40A8-87C4-5B30268BA62A}"/>
                  </a:ext>
                </a:extLst>
              </p:cNvPr>
              <p:cNvSpPr/>
              <p:nvPr/>
            </p:nvSpPr>
            <p:spPr>
              <a:xfrm flipH="1">
                <a:off x="7023065" y="2349405"/>
                <a:ext cx="867734" cy="957278"/>
              </a:xfrm>
              <a:custGeom>
                <a:avLst/>
                <a:gdLst/>
                <a:ahLst/>
                <a:cxnLst/>
                <a:rect l="l" t="t" r="r" b="b"/>
                <a:pathLst>
                  <a:path w="1962541" h="2165060">
                    <a:moveTo>
                      <a:pt x="983432" y="198538"/>
                    </a:moveTo>
                    <a:cubicBezTo>
                      <a:pt x="1424692" y="199056"/>
                      <a:pt x="1782226" y="556942"/>
                      <a:pt x="1782226" y="998335"/>
                    </a:cubicBezTo>
                    <a:cubicBezTo>
                      <a:pt x="1782226" y="1297141"/>
                      <a:pt x="1568968" y="1592048"/>
                      <a:pt x="1401058" y="1726777"/>
                    </a:cubicBezTo>
                    <a:cubicBezTo>
                      <a:pt x="1324499" y="1815355"/>
                      <a:pt x="1330568" y="1817170"/>
                      <a:pt x="1299456" y="1930538"/>
                    </a:cubicBezTo>
                    <a:cubicBezTo>
                      <a:pt x="1287062" y="2010030"/>
                      <a:pt x="1312171" y="2017975"/>
                      <a:pt x="1240941" y="2022107"/>
                    </a:cubicBezTo>
                    <a:lnTo>
                      <a:pt x="1199256" y="2021773"/>
                    </a:lnTo>
                    <a:lnTo>
                      <a:pt x="1196081" y="2038665"/>
                    </a:lnTo>
                    <a:lnTo>
                      <a:pt x="738881" y="2038665"/>
                    </a:lnTo>
                    <a:lnTo>
                      <a:pt x="735747" y="2021994"/>
                    </a:lnTo>
                    <a:lnTo>
                      <a:pt x="721599" y="2022107"/>
                    </a:lnTo>
                    <a:cubicBezTo>
                      <a:pt x="650369" y="2017975"/>
                      <a:pt x="675479" y="2010030"/>
                      <a:pt x="663084" y="1930538"/>
                    </a:cubicBezTo>
                    <a:cubicBezTo>
                      <a:pt x="631973" y="1817170"/>
                      <a:pt x="638043" y="1815355"/>
                      <a:pt x="561482" y="1726777"/>
                    </a:cubicBezTo>
                    <a:cubicBezTo>
                      <a:pt x="393573" y="1592048"/>
                      <a:pt x="180314" y="1297141"/>
                      <a:pt x="180314" y="998335"/>
                    </a:cubicBezTo>
                    <a:cubicBezTo>
                      <a:pt x="180314" y="556942"/>
                      <a:pt x="537849" y="199056"/>
                      <a:pt x="979110" y="198538"/>
                    </a:cubicBezTo>
                    <a:lnTo>
                      <a:pt x="979110" y="198736"/>
                    </a:lnTo>
                    <a:lnTo>
                      <a:pt x="981272" y="198569"/>
                    </a:lnTo>
                    <a:lnTo>
                      <a:pt x="983432" y="198736"/>
                    </a:lnTo>
                    <a:close/>
                    <a:moveTo>
                      <a:pt x="983110" y="0"/>
                    </a:moveTo>
                    <a:lnTo>
                      <a:pt x="981272" y="142"/>
                    </a:lnTo>
                    <a:lnTo>
                      <a:pt x="979432" y="0"/>
                    </a:lnTo>
                    <a:cubicBezTo>
                      <a:pt x="438507" y="0"/>
                      <a:pt x="0" y="438506"/>
                      <a:pt x="0" y="979431"/>
                    </a:cubicBezTo>
                    <a:cubicBezTo>
                      <a:pt x="0" y="1345477"/>
                      <a:pt x="261357" y="1706742"/>
                      <a:pt x="466993" y="1871641"/>
                    </a:cubicBezTo>
                    <a:cubicBezTo>
                      <a:pt x="528256" y="1942221"/>
                      <a:pt x="501219" y="1979308"/>
                      <a:pt x="514383" y="2071318"/>
                    </a:cubicBezTo>
                    <a:cubicBezTo>
                      <a:pt x="548609" y="2142347"/>
                      <a:pt x="579223" y="2165060"/>
                      <a:pt x="639719" y="2165060"/>
                    </a:cubicBezTo>
                    <a:lnTo>
                      <a:pt x="981272" y="2163837"/>
                    </a:lnTo>
                    <a:lnTo>
                      <a:pt x="1322821" y="2165060"/>
                    </a:lnTo>
                    <a:cubicBezTo>
                      <a:pt x="1383319" y="2165060"/>
                      <a:pt x="1413932" y="2142347"/>
                      <a:pt x="1448157" y="2071318"/>
                    </a:cubicBezTo>
                    <a:cubicBezTo>
                      <a:pt x="1461321" y="1979308"/>
                      <a:pt x="1434285" y="1942221"/>
                      <a:pt x="1495548" y="1871641"/>
                    </a:cubicBezTo>
                    <a:cubicBezTo>
                      <a:pt x="1701183" y="1706742"/>
                      <a:pt x="1962541" y="1345477"/>
                      <a:pt x="1962541" y="979431"/>
                    </a:cubicBezTo>
                    <a:cubicBezTo>
                      <a:pt x="1962541" y="438506"/>
                      <a:pt x="1524034" y="0"/>
                      <a:pt x="98311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479" name="Oval 1">
                <a:extLst>
                  <a:ext uri="{FF2B5EF4-FFF2-40B4-BE49-F238E27FC236}">
                    <a16:creationId xmlns:a16="http://schemas.microsoft.com/office/drawing/2014/main" id="{1D5327D3-651A-4CE1-9480-786921076D1C}"/>
                  </a:ext>
                </a:extLst>
              </p:cNvPr>
              <p:cNvSpPr/>
              <p:nvPr/>
            </p:nvSpPr>
            <p:spPr>
              <a:xfrm>
                <a:off x="7295982" y="2781927"/>
                <a:ext cx="314505" cy="479278"/>
              </a:xfrm>
              <a:custGeom>
                <a:avLst/>
                <a:gdLst/>
                <a:ahLst/>
                <a:cxnLst/>
                <a:rect l="l" t="t" r="r" b="b"/>
                <a:pathLst>
                  <a:path w="652160" h="993834">
                    <a:moveTo>
                      <a:pt x="198701" y="0"/>
                    </a:moveTo>
                    <a:cubicBezTo>
                      <a:pt x="224613" y="0"/>
                      <a:pt x="248174" y="10856"/>
                      <a:pt x="265274" y="29005"/>
                    </a:cubicBezTo>
                    <a:cubicBezTo>
                      <a:pt x="282373" y="10856"/>
                      <a:pt x="305935" y="0"/>
                      <a:pt x="331846" y="0"/>
                    </a:cubicBezTo>
                    <a:cubicBezTo>
                      <a:pt x="357757" y="0"/>
                      <a:pt x="381319" y="10856"/>
                      <a:pt x="398419" y="29005"/>
                    </a:cubicBezTo>
                    <a:cubicBezTo>
                      <a:pt x="415518" y="10856"/>
                      <a:pt x="439080" y="0"/>
                      <a:pt x="464991" y="0"/>
                    </a:cubicBezTo>
                    <a:cubicBezTo>
                      <a:pt x="493781" y="0"/>
                      <a:pt x="519672" y="13403"/>
                      <a:pt x="536964" y="35278"/>
                    </a:cubicBezTo>
                    <a:cubicBezTo>
                      <a:pt x="547749" y="12292"/>
                      <a:pt x="572873" y="-1398"/>
                      <a:pt x="599292" y="2787"/>
                    </a:cubicBezTo>
                    <a:lnTo>
                      <a:pt x="601385" y="3119"/>
                    </a:lnTo>
                    <a:cubicBezTo>
                      <a:pt x="634213" y="8318"/>
                      <a:pt x="656609" y="39145"/>
                      <a:pt x="651411" y="71971"/>
                    </a:cubicBezTo>
                    <a:lnTo>
                      <a:pt x="505401" y="993834"/>
                    </a:lnTo>
                    <a:lnTo>
                      <a:pt x="381396" y="993834"/>
                    </a:lnTo>
                    <a:lnTo>
                      <a:pt x="507063" y="200404"/>
                    </a:lnTo>
                    <a:cubicBezTo>
                      <a:pt x="494607" y="207834"/>
                      <a:pt x="480204" y="211576"/>
                      <a:pt x="464991" y="211576"/>
                    </a:cubicBezTo>
                    <a:cubicBezTo>
                      <a:pt x="439080" y="211576"/>
                      <a:pt x="415518" y="200720"/>
                      <a:pt x="398419" y="182571"/>
                    </a:cubicBezTo>
                    <a:cubicBezTo>
                      <a:pt x="381319" y="200720"/>
                      <a:pt x="357757" y="211576"/>
                      <a:pt x="331846" y="211576"/>
                    </a:cubicBezTo>
                    <a:cubicBezTo>
                      <a:pt x="305935" y="211576"/>
                      <a:pt x="282373" y="200720"/>
                      <a:pt x="265274" y="182571"/>
                    </a:cubicBezTo>
                    <a:cubicBezTo>
                      <a:pt x="248174" y="200720"/>
                      <a:pt x="224613" y="211576"/>
                      <a:pt x="198701" y="211576"/>
                    </a:cubicBezTo>
                    <a:cubicBezTo>
                      <a:pt x="177469" y="211576"/>
                      <a:pt x="157813" y="204286"/>
                      <a:pt x="142909" y="190419"/>
                    </a:cubicBezTo>
                    <a:lnTo>
                      <a:pt x="270158" y="993834"/>
                    </a:lnTo>
                    <a:lnTo>
                      <a:pt x="146152" y="993834"/>
                    </a:lnTo>
                    <a:lnTo>
                      <a:pt x="750" y="75802"/>
                    </a:lnTo>
                    <a:cubicBezTo>
                      <a:pt x="-4449" y="42974"/>
                      <a:pt x="17947" y="12148"/>
                      <a:pt x="50775" y="6949"/>
                    </a:cubicBezTo>
                    <a:lnTo>
                      <a:pt x="52868" y="6617"/>
                    </a:lnTo>
                    <a:cubicBezTo>
                      <a:pt x="82704" y="1892"/>
                      <a:pt x="110887" y="19962"/>
                      <a:pt x="118608" y="48277"/>
                    </a:cubicBezTo>
                    <a:cubicBezTo>
                      <a:pt x="134584" y="18793"/>
                      <a:pt x="164609" y="0"/>
                      <a:pt x="19870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grpSp>
        <p:grpSp>
          <p:nvGrpSpPr>
            <p:cNvPr id="433" name="Group 432">
              <a:extLst>
                <a:ext uri="{FF2B5EF4-FFF2-40B4-BE49-F238E27FC236}">
                  <a16:creationId xmlns:a16="http://schemas.microsoft.com/office/drawing/2014/main" id="{A1E6B4A1-2535-4DFE-AB24-9743E3CF4A15}"/>
                </a:ext>
              </a:extLst>
            </p:cNvPr>
            <p:cNvGrpSpPr/>
            <p:nvPr userDrawn="1"/>
          </p:nvGrpSpPr>
          <p:grpSpPr>
            <a:xfrm>
              <a:off x="7890725" y="5624760"/>
              <a:ext cx="765126" cy="964518"/>
              <a:chOff x="6804248" y="2144238"/>
              <a:chExt cx="1305367" cy="1645545"/>
            </a:xfrm>
            <a:grpFill/>
          </p:grpSpPr>
          <p:sp>
            <p:nvSpPr>
              <p:cNvPr id="466" name="Oval 1">
                <a:extLst>
                  <a:ext uri="{FF2B5EF4-FFF2-40B4-BE49-F238E27FC236}">
                    <a16:creationId xmlns:a16="http://schemas.microsoft.com/office/drawing/2014/main" id="{A850059F-9DA3-4174-83A5-32A85242281D}"/>
                  </a:ext>
                </a:extLst>
              </p:cNvPr>
              <p:cNvSpPr/>
              <p:nvPr/>
            </p:nvSpPr>
            <p:spPr>
              <a:xfrm flipH="1">
                <a:off x="7253541" y="3472481"/>
                <a:ext cx="406780" cy="72647"/>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467" name="Oval 1">
                <a:extLst>
                  <a:ext uri="{FF2B5EF4-FFF2-40B4-BE49-F238E27FC236}">
                    <a16:creationId xmlns:a16="http://schemas.microsoft.com/office/drawing/2014/main" id="{721DF597-AE5B-4612-8B84-9AF6179F599C}"/>
                  </a:ext>
                </a:extLst>
              </p:cNvPr>
              <p:cNvSpPr/>
              <p:nvPr/>
            </p:nvSpPr>
            <p:spPr>
              <a:xfrm flipH="1">
                <a:off x="7297125" y="3673561"/>
                <a:ext cx="319612" cy="116222"/>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468" name="Oval 1">
                <a:extLst>
                  <a:ext uri="{FF2B5EF4-FFF2-40B4-BE49-F238E27FC236}">
                    <a16:creationId xmlns:a16="http://schemas.microsoft.com/office/drawing/2014/main" id="{F60A638A-26F5-4D15-9204-B214545BDBC0}"/>
                  </a:ext>
                </a:extLst>
              </p:cNvPr>
              <p:cNvSpPr/>
              <p:nvPr/>
            </p:nvSpPr>
            <p:spPr>
              <a:xfrm flipH="1">
                <a:off x="7268070" y="3573021"/>
                <a:ext cx="377724" cy="72648"/>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469" name="Oval 1">
                <a:extLst>
                  <a:ext uri="{FF2B5EF4-FFF2-40B4-BE49-F238E27FC236}">
                    <a16:creationId xmlns:a16="http://schemas.microsoft.com/office/drawing/2014/main" id="{3E51976E-157A-45BB-8E0C-F75D61800053}"/>
                  </a:ext>
                </a:extLst>
              </p:cNvPr>
              <p:cNvSpPr/>
              <p:nvPr/>
            </p:nvSpPr>
            <p:spPr>
              <a:xfrm flipH="1">
                <a:off x="7239014" y="3371941"/>
                <a:ext cx="435836" cy="72647"/>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470" name="Oval 1">
                <a:extLst>
                  <a:ext uri="{FF2B5EF4-FFF2-40B4-BE49-F238E27FC236}">
                    <a16:creationId xmlns:a16="http://schemas.microsoft.com/office/drawing/2014/main" id="{3E437643-DBEC-4804-8C85-D575E2FDC262}"/>
                  </a:ext>
                </a:extLst>
              </p:cNvPr>
              <p:cNvSpPr/>
              <p:nvPr/>
            </p:nvSpPr>
            <p:spPr>
              <a:xfrm flipH="1">
                <a:off x="6804248" y="2144238"/>
                <a:ext cx="1305367" cy="580151"/>
              </a:xfrm>
              <a:custGeom>
                <a:avLst/>
                <a:gdLst/>
                <a:ahLst/>
                <a:cxnLst/>
                <a:rect l="l" t="t" r="r" b="b"/>
                <a:pathLst>
                  <a:path w="2952328" h="1312117">
                    <a:moveTo>
                      <a:pt x="0" y="1083508"/>
                    </a:moveTo>
                    <a:lnTo>
                      <a:pt x="0" y="1312117"/>
                    </a:lnTo>
                    <a:lnTo>
                      <a:pt x="326584" y="1266395"/>
                    </a:lnTo>
                    <a:lnTo>
                      <a:pt x="326584" y="1129230"/>
                    </a:lnTo>
                    <a:close/>
                    <a:moveTo>
                      <a:pt x="2952328" y="1083508"/>
                    </a:moveTo>
                    <a:lnTo>
                      <a:pt x="2625744" y="1129230"/>
                    </a:lnTo>
                    <a:lnTo>
                      <a:pt x="2625744" y="1266395"/>
                    </a:lnTo>
                    <a:lnTo>
                      <a:pt x="2952328" y="1312117"/>
                    </a:lnTo>
                    <a:close/>
                    <a:moveTo>
                      <a:pt x="602354" y="225997"/>
                    </a:moveTo>
                    <a:lnTo>
                      <a:pt x="427229" y="372943"/>
                    </a:lnTo>
                    <a:lnTo>
                      <a:pt x="672178" y="593732"/>
                    </a:lnTo>
                    <a:lnTo>
                      <a:pt x="777253" y="505564"/>
                    </a:lnTo>
                    <a:close/>
                    <a:moveTo>
                      <a:pt x="2333760" y="225997"/>
                    </a:moveTo>
                    <a:lnTo>
                      <a:pt x="2158860" y="505564"/>
                    </a:lnTo>
                    <a:lnTo>
                      <a:pt x="2263935" y="593732"/>
                    </a:lnTo>
                    <a:lnTo>
                      <a:pt x="2508884" y="372943"/>
                    </a:lnTo>
                    <a:close/>
                    <a:moveTo>
                      <a:pt x="1614138" y="0"/>
                    </a:moveTo>
                    <a:lnTo>
                      <a:pt x="1385529" y="0"/>
                    </a:lnTo>
                    <a:lnTo>
                      <a:pt x="1431251" y="326584"/>
                    </a:lnTo>
                    <a:lnTo>
                      <a:pt x="1568416" y="32658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471" name="Oval 1">
                <a:extLst>
                  <a:ext uri="{FF2B5EF4-FFF2-40B4-BE49-F238E27FC236}">
                    <a16:creationId xmlns:a16="http://schemas.microsoft.com/office/drawing/2014/main" id="{3B403C93-1527-4D3F-9931-8341D2CF1EE7}"/>
                  </a:ext>
                </a:extLst>
              </p:cNvPr>
              <p:cNvSpPr/>
              <p:nvPr/>
            </p:nvSpPr>
            <p:spPr>
              <a:xfrm flipH="1">
                <a:off x="7023065" y="2349405"/>
                <a:ext cx="867734" cy="957278"/>
              </a:xfrm>
              <a:custGeom>
                <a:avLst/>
                <a:gdLst/>
                <a:ahLst/>
                <a:cxnLst/>
                <a:rect l="l" t="t" r="r" b="b"/>
                <a:pathLst>
                  <a:path w="1962541" h="2165060">
                    <a:moveTo>
                      <a:pt x="983432" y="198538"/>
                    </a:moveTo>
                    <a:cubicBezTo>
                      <a:pt x="1424692" y="199056"/>
                      <a:pt x="1782226" y="556942"/>
                      <a:pt x="1782226" y="998335"/>
                    </a:cubicBezTo>
                    <a:cubicBezTo>
                      <a:pt x="1782226" y="1297141"/>
                      <a:pt x="1568968" y="1592048"/>
                      <a:pt x="1401058" y="1726777"/>
                    </a:cubicBezTo>
                    <a:cubicBezTo>
                      <a:pt x="1324499" y="1815355"/>
                      <a:pt x="1330568" y="1817170"/>
                      <a:pt x="1299456" y="1930538"/>
                    </a:cubicBezTo>
                    <a:cubicBezTo>
                      <a:pt x="1287062" y="2010030"/>
                      <a:pt x="1312171" y="2017975"/>
                      <a:pt x="1240941" y="2022107"/>
                    </a:cubicBezTo>
                    <a:lnTo>
                      <a:pt x="1199256" y="2021773"/>
                    </a:lnTo>
                    <a:lnTo>
                      <a:pt x="1196081" y="2038665"/>
                    </a:lnTo>
                    <a:lnTo>
                      <a:pt x="738881" y="2038665"/>
                    </a:lnTo>
                    <a:lnTo>
                      <a:pt x="735747" y="2021994"/>
                    </a:lnTo>
                    <a:lnTo>
                      <a:pt x="721599" y="2022107"/>
                    </a:lnTo>
                    <a:cubicBezTo>
                      <a:pt x="650369" y="2017975"/>
                      <a:pt x="675479" y="2010030"/>
                      <a:pt x="663084" y="1930538"/>
                    </a:cubicBezTo>
                    <a:cubicBezTo>
                      <a:pt x="631973" y="1817170"/>
                      <a:pt x="638043" y="1815355"/>
                      <a:pt x="561482" y="1726777"/>
                    </a:cubicBezTo>
                    <a:cubicBezTo>
                      <a:pt x="393573" y="1592048"/>
                      <a:pt x="180314" y="1297141"/>
                      <a:pt x="180314" y="998335"/>
                    </a:cubicBezTo>
                    <a:cubicBezTo>
                      <a:pt x="180314" y="556942"/>
                      <a:pt x="537849" y="199056"/>
                      <a:pt x="979110" y="198538"/>
                    </a:cubicBezTo>
                    <a:lnTo>
                      <a:pt x="979110" y="198736"/>
                    </a:lnTo>
                    <a:lnTo>
                      <a:pt x="981272" y="198569"/>
                    </a:lnTo>
                    <a:lnTo>
                      <a:pt x="983432" y="198736"/>
                    </a:lnTo>
                    <a:close/>
                    <a:moveTo>
                      <a:pt x="983110" y="0"/>
                    </a:moveTo>
                    <a:lnTo>
                      <a:pt x="981272" y="142"/>
                    </a:lnTo>
                    <a:lnTo>
                      <a:pt x="979432" y="0"/>
                    </a:lnTo>
                    <a:cubicBezTo>
                      <a:pt x="438507" y="0"/>
                      <a:pt x="0" y="438506"/>
                      <a:pt x="0" y="979431"/>
                    </a:cubicBezTo>
                    <a:cubicBezTo>
                      <a:pt x="0" y="1345477"/>
                      <a:pt x="261357" y="1706742"/>
                      <a:pt x="466993" y="1871641"/>
                    </a:cubicBezTo>
                    <a:cubicBezTo>
                      <a:pt x="528256" y="1942221"/>
                      <a:pt x="501219" y="1979308"/>
                      <a:pt x="514383" y="2071318"/>
                    </a:cubicBezTo>
                    <a:cubicBezTo>
                      <a:pt x="548609" y="2142347"/>
                      <a:pt x="579223" y="2165060"/>
                      <a:pt x="639719" y="2165060"/>
                    </a:cubicBezTo>
                    <a:lnTo>
                      <a:pt x="981272" y="2163837"/>
                    </a:lnTo>
                    <a:lnTo>
                      <a:pt x="1322821" y="2165060"/>
                    </a:lnTo>
                    <a:cubicBezTo>
                      <a:pt x="1383319" y="2165060"/>
                      <a:pt x="1413932" y="2142347"/>
                      <a:pt x="1448157" y="2071318"/>
                    </a:cubicBezTo>
                    <a:cubicBezTo>
                      <a:pt x="1461321" y="1979308"/>
                      <a:pt x="1434285" y="1942221"/>
                      <a:pt x="1495548" y="1871641"/>
                    </a:cubicBezTo>
                    <a:cubicBezTo>
                      <a:pt x="1701183" y="1706742"/>
                      <a:pt x="1962541" y="1345477"/>
                      <a:pt x="1962541" y="979431"/>
                    </a:cubicBezTo>
                    <a:cubicBezTo>
                      <a:pt x="1962541" y="438506"/>
                      <a:pt x="1524034" y="0"/>
                      <a:pt x="98311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472" name="Oval 1">
                <a:extLst>
                  <a:ext uri="{FF2B5EF4-FFF2-40B4-BE49-F238E27FC236}">
                    <a16:creationId xmlns:a16="http://schemas.microsoft.com/office/drawing/2014/main" id="{21CD0E0B-D241-4894-9076-80E69FB01FF8}"/>
                  </a:ext>
                </a:extLst>
              </p:cNvPr>
              <p:cNvSpPr/>
              <p:nvPr/>
            </p:nvSpPr>
            <p:spPr>
              <a:xfrm>
                <a:off x="7295982" y="2781927"/>
                <a:ext cx="314505" cy="479278"/>
              </a:xfrm>
              <a:custGeom>
                <a:avLst/>
                <a:gdLst/>
                <a:ahLst/>
                <a:cxnLst/>
                <a:rect l="l" t="t" r="r" b="b"/>
                <a:pathLst>
                  <a:path w="652160" h="993834">
                    <a:moveTo>
                      <a:pt x="198701" y="0"/>
                    </a:moveTo>
                    <a:cubicBezTo>
                      <a:pt x="224613" y="0"/>
                      <a:pt x="248174" y="10856"/>
                      <a:pt x="265274" y="29005"/>
                    </a:cubicBezTo>
                    <a:cubicBezTo>
                      <a:pt x="282373" y="10856"/>
                      <a:pt x="305935" y="0"/>
                      <a:pt x="331846" y="0"/>
                    </a:cubicBezTo>
                    <a:cubicBezTo>
                      <a:pt x="357757" y="0"/>
                      <a:pt x="381319" y="10856"/>
                      <a:pt x="398419" y="29005"/>
                    </a:cubicBezTo>
                    <a:cubicBezTo>
                      <a:pt x="415518" y="10856"/>
                      <a:pt x="439080" y="0"/>
                      <a:pt x="464991" y="0"/>
                    </a:cubicBezTo>
                    <a:cubicBezTo>
                      <a:pt x="493781" y="0"/>
                      <a:pt x="519672" y="13403"/>
                      <a:pt x="536964" y="35278"/>
                    </a:cubicBezTo>
                    <a:cubicBezTo>
                      <a:pt x="547749" y="12292"/>
                      <a:pt x="572873" y="-1398"/>
                      <a:pt x="599292" y="2787"/>
                    </a:cubicBezTo>
                    <a:lnTo>
                      <a:pt x="601385" y="3119"/>
                    </a:lnTo>
                    <a:cubicBezTo>
                      <a:pt x="634213" y="8318"/>
                      <a:pt x="656609" y="39145"/>
                      <a:pt x="651411" y="71971"/>
                    </a:cubicBezTo>
                    <a:lnTo>
                      <a:pt x="505401" y="993834"/>
                    </a:lnTo>
                    <a:lnTo>
                      <a:pt x="381396" y="993834"/>
                    </a:lnTo>
                    <a:lnTo>
                      <a:pt x="507063" y="200404"/>
                    </a:lnTo>
                    <a:cubicBezTo>
                      <a:pt x="494607" y="207834"/>
                      <a:pt x="480204" y="211576"/>
                      <a:pt x="464991" y="211576"/>
                    </a:cubicBezTo>
                    <a:cubicBezTo>
                      <a:pt x="439080" y="211576"/>
                      <a:pt x="415518" y="200720"/>
                      <a:pt x="398419" y="182571"/>
                    </a:cubicBezTo>
                    <a:cubicBezTo>
                      <a:pt x="381319" y="200720"/>
                      <a:pt x="357757" y="211576"/>
                      <a:pt x="331846" y="211576"/>
                    </a:cubicBezTo>
                    <a:cubicBezTo>
                      <a:pt x="305935" y="211576"/>
                      <a:pt x="282373" y="200720"/>
                      <a:pt x="265274" y="182571"/>
                    </a:cubicBezTo>
                    <a:cubicBezTo>
                      <a:pt x="248174" y="200720"/>
                      <a:pt x="224613" y="211576"/>
                      <a:pt x="198701" y="211576"/>
                    </a:cubicBezTo>
                    <a:cubicBezTo>
                      <a:pt x="177469" y="211576"/>
                      <a:pt x="157813" y="204286"/>
                      <a:pt x="142909" y="190419"/>
                    </a:cubicBezTo>
                    <a:lnTo>
                      <a:pt x="270158" y="993834"/>
                    </a:lnTo>
                    <a:lnTo>
                      <a:pt x="146152" y="993834"/>
                    </a:lnTo>
                    <a:lnTo>
                      <a:pt x="750" y="75802"/>
                    </a:lnTo>
                    <a:cubicBezTo>
                      <a:pt x="-4449" y="42974"/>
                      <a:pt x="17947" y="12148"/>
                      <a:pt x="50775" y="6949"/>
                    </a:cubicBezTo>
                    <a:lnTo>
                      <a:pt x="52868" y="6617"/>
                    </a:lnTo>
                    <a:cubicBezTo>
                      <a:pt x="82704" y="1892"/>
                      <a:pt x="110887" y="19962"/>
                      <a:pt x="118608" y="48277"/>
                    </a:cubicBezTo>
                    <a:cubicBezTo>
                      <a:pt x="134584" y="18793"/>
                      <a:pt x="164609" y="0"/>
                      <a:pt x="19870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grpSp>
        <p:grpSp>
          <p:nvGrpSpPr>
            <p:cNvPr id="434" name="Group 433">
              <a:extLst>
                <a:ext uri="{FF2B5EF4-FFF2-40B4-BE49-F238E27FC236}">
                  <a16:creationId xmlns:a16="http://schemas.microsoft.com/office/drawing/2014/main" id="{37FD162E-B454-4FA2-BE93-5FD3B75DA051}"/>
                </a:ext>
              </a:extLst>
            </p:cNvPr>
            <p:cNvGrpSpPr/>
            <p:nvPr userDrawn="1"/>
          </p:nvGrpSpPr>
          <p:grpSpPr>
            <a:xfrm>
              <a:off x="8979680" y="5624760"/>
              <a:ext cx="765126" cy="964518"/>
              <a:chOff x="6804248" y="2144238"/>
              <a:chExt cx="1305367" cy="1645545"/>
            </a:xfrm>
            <a:grpFill/>
          </p:grpSpPr>
          <p:sp>
            <p:nvSpPr>
              <p:cNvPr id="459" name="Oval 1">
                <a:extLst>
                  <a:ext uri="{FF2B5EF4-FFF2-40B4-BE49-F238E27FC236}">
                    <a16:creationId xmlns:a16="http://schemas.microsoft.com/office/drawing/2014/main" id="{DFCCADEC-3334-4AFE-997B-F643ED9E24CA}"/>
                  </a:ext>
                </a:extLst>
              </p:cNvPr>
              <p:cNvSpPr/>
              <p:nvPr/>
            </p:nvSpPr>
            <p:spPr>
              <a:xfrm flipH="1">
                <a:off x="7253541" y="3472481"/>
                <a:ext cx="406780" cy="72647"/>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460" name="Oval 1">
                <a:extLst>
                  <a:ext uri="{FF2B5EF4-FFF2-40B4-BE49-F238E27FC236}">
                    <a16:creationId xmlns:a16="http://schemas.microsoft.com/office/drawing/2014/main" id="{3F5F4DA7-F44C-40C2-B4D4-60B58D81DEE2}"/>
                  </a:ext>
                </a:extLst>
              </p:cNvPr>
              <p:cNvSpPr/>
              <p:nvPr/>
            </p:nvSpPr>
            <p:spPr>
              <a:xfrm flipH="1">
                <a:off x="7297125" y="3673561"/>
                <a:ext cx="319612" cy="116222"/>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461" name="Oval 1">
                <a:extLst>
                  <a:ext uri="{FF2B5EF4-FFF2-40B4-BE49-F238E27FC236}">
                    <a16:creationId xmlns:a16="http://schemas.microsoft.com/office/drawing/2014/main" id="{45F7952E-3EFD-4A1B-B837-852AFA4BAF4E}"/>
                  </a:ext>
                </a:extLst>
              </p:cNvPr>
              <p:cNvSpPr/>
              <p:nvPr/>
            </p:nvSpPr>
            <p:spPr>
              <a:xfrm flipH="1">
                <a:off x="7268070" y="3573021"/>
                <a:ext cx="377724" cy="72648"/>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462" name="Oval 1">
                <a:extLst>
                  <a:ext uri="{FF2B5EF4-FFF2-40B4-BE49-F238E27FC236}">
                    <a16:creationId xmlns:a16="http://schemas.microsoft.com/office/drawing/2014/main" id="{DFDFB8A5-BB86-45D9-AB65-3438DA054D33}"/>
                  </a:ext>
                </a:extLst>
              </p:cNvPr>
              <p:cNvSpPr/>
              <p:nvPr/>
            </p:nvSpPr>
            <p:spPr>
              <a:xfrm flipH="1">
                <a:off x="7239014" y="3371941"/>
                <a:ext cx="435836" cy="72647"/>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463" name="Oval 1">
                <a:extLst>
                  <a:ext uri="{FF2B5EF4-FFF2-40B4-BE49-F238E27FC236}">
                    <a16:creationId xmlns:a16="http://schemas.microsoft.com/office/drawing/2014/main" id="{29607C19-F0A6-4AE4-889C-84CC2B2373D9}"/>
                  </a:ext>
                </a:extLst>
              </p:cNvPr>
              <p:cNvSpPr/>
              <p:nvPr/>
            </p:nvSpPr>
            <p:spPr>
              <a:xfrm flipH="1">
                <a:off x="6804248" y="2144238"/>
                <a:ext cx="1305367" cy="580151"/>
              </a:xfrm>
              <a:custGeom>
                <a:avLst/>
                <a:gdLst/>
                <a:ahLst/>
                <a:cxnLst/>
                <a:rect l="l" t="t" r="r" b="b"/>
                <a:pathLst>
                  <a:path w="2952328" h="1312117">
                    <a:moveTo>
                      <a:pt x="0" y="1083508"/>
                    </a:moveTo>
                    <a:lnTo>
                      <a:pt x="0" y="1312117"/>
                    </a:lnTo>
                    <a:lnTo>
                      <a:pt x="326584" y="1266395"/>
                    </a:lnTo>
                    <a:lnTo>
                      <a:pt x="326584" y="1129230"/>
                    </a:lnTo>
                    <a:close/>
                    <a:moveTo>
                      <a:pt x="2952328" y="1083508"/>
                    </a:moveTo>
                    <a:lnTo>
                      <a:pt x="2625744" y="1129230"/>
                    </a:lnTo>
                    <a:lnTo>
                      <a:pt x="2625744" y="1266395"/>
                    </a:lnTo>
                    <a:lnTo>
                      <a:pt x="2952328" y="1312117"/>
                    </a:lnTo>
                    <a:close/>
                    <a:moveTo>
                      <a:pt x="602354" y="225997"/>
                    </a:moveTo>
                    <a:lnTo>
                      <a:pt x="427229" y="372943"/>
                    </a:lnTo>
                    <a:lnTo>
                      <a:pt x="672178" y="593732"/>
                    </a:lnTo>
                    <a:lnTo>
                      <a:pt x="777253" y="505564"/>
                    </a:lnTo>
                    <a:close/>
                    <a:moveTo>
                      <a:pt x="2333760" y="225997"/>
                    </a:moveTo>
                    <a:lnTo>
                      <a:pt x="2158860" y="505564"/>
                    </a:lnTo>
                    <a:lnTo>
                      <a:pt x="2263935" y="593732"/>
                    </a:lnTo>
                    <a:lnTo>
                      <a:pt x="2508884" y="372943"/>
                    </a:lnTo>
                    <a:close/>
                    <a:moveTo>
                      <a:pt x="1614138" y="0"/>
                    </a:moveTo>
                    <a:lnTo>
                      <a:pt x="1385529" y="0"/>
                    </a:lnTo>
                    <a:lnTo>
                      <a:pt x="1431251" y="326584"/>
                    </a:lnTo>
                    <a:lnTo>
                      <a:pt x="1568416" y="32658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464" name="Oval 1">
                <a:extLst>
                  <a:ext uri="{FF2B5EF4-FFF2-40B4-BE49-F238E27FC236}">
                    <a16:creationId xmlns:a16="http://schemas.microsoft.com/office/drawing/2014/main" id="{4B934CA9-4EB7-4ACE-B7DB-E6B61E489866}"/>
                  </a:ext>
                </a:extLst>
              </p:cNvPr>
              <p:cNvSpPr/>
              <p:nvPr/>
            </p:nvSpPr>
            <p:spPr>
              <a:xfrm flipH="1">
                <a:off x="7023065" y="2349405"/>
                <a:ext cx="867734" cy="957278"/>
              </a:xfrm>
              <a:custGeom>
                <a:avLst/>
                <a:gdLst/>
                <a:ahLst/>
                <a:cxnLst/>
                <a:rect l="l" t="t" r="r" b="b"/>
                <a:pathLst>
                  <a:path w="1962541" h="2165060">
                    <a:moveTo>
                      <a:pt x="983432" y="198538"/>
                    </a:moveTo>
                    <a:cubicBezTo>
                      <a:pt x="1424692" y="199056"/>
                      <a:pt x="1782226" y="556942"/>
                      <a:pt x="1782226" y="998335"/>
                    </a:cubicBezTo>
                    <a:cubicBezTo>
                      <a:pt x="1782226" y="1297141"/>
                      <a:pt x="1568968" y="1592048"/>
                      <a:pt x="1401058" y="1726777"/>
                    </a:cubicBezTo>
                    <a:cubicBezTo>
                      <a:pt x="1324499" y="1815355"/>
                      <a:pt x="1330568" y="1817170"/>
                      <a:pt x="1299456" y="1930538"/>
                    </a:cubicBezTo>
                    <a:cubicBezTo>
                      <a:pt x="1287062" y="2010030"/>
                      <a:pt x="1312171" y="2017975"/>
                      <a:pt x="1240941" y="2022107"/>
                    </a:cubicBezTo>
                    <a:lnTo>
                      <a:pt x="1199256" y="2021773"/>
                    </a:lnTo>
                    <a:lnTo>
                      <a:pt x="1196081" y="2038665"/>
                    </a:lnTo>
                    <a:lnTo>
                      <a:pt x="738881" y="2038665"/>
                    </a:lnTo>
                    <a:lnTo>
                      <a:pt x="735747" y="2021994"/>
                    </a:lnTo>
                    <a:lnTo>
                      <a:pt x="721599" y="2022107"/>
                    </a:lnTo>
                    <a:cubicBezTo>
                      <a:pt x="650369" y="2017975"/>
                      <a:pt x="675479" y="2010030"/>
                      <a:pt x="663084" y="1930538"/>
                    </a:cubicBezTo>
                    <a:cubicBezTo>
                      <a:pt x="631973" y="1817170"/>
                      <a:pt x="638043" y="1815355"/>
                      <a:pt x="561482" y="1726777"/>
                    </a:cubicBezTo>
                    <a:cubicBezTo>
                      <a:pt x="393573" y="1592048"/>
                      <a:pt x="180314" y="1297141"/>
                      <a:pt x="180314" y="998335"/>
                    </a:cubicBezTo>
                    <a:cubicBezTo>
                      <a:pt x="180314" y="556942"/>
                      <a:pt x="537849" y="199056"/>
                      <a:pt x="979110" y="198538"/>
                    </a:cubicBezTo>
                    <a:lnTo>
                      <a:pt x="979110" y="198736"/>
                    </a:lnTo>
                    <a:lnTo>
                      <a:pt x="981272" y="198569"/>
                    </a:lnTo>
                    <a:lnTo>
                      <a:pt x="983432" y="198736"/>
                    </a:lnTo>
                    <a:close/>
                    <a:moveTo>
                      <a:pt x="983110" y="0"/>
                    </a:moveTo>
                    <a:lnTo>
                      <a:pt x="981272" y="142"/>
                    </a:lnTo>
                    <a:lnTo>
                      <a:pt x="979432" y="0"/>
                    </a:lnTo>
                    <a:cubicBezTo>
                      <a:pt x="438507" y="0"/>
                      <a:pt x="0" y="438506"/>
                      <a:pt x="0" y="979431"/>
                    </a:cubicBezTo>
                    <a:cubicBezTo>
                      <a:pt x="0" y="1345477"/>
                      <a:pt x="261357" y="1706742"/>
                      <a:pt x="466993" y="1871641"/>
                    </a:cubicBezTo>
                    <a:cubicBezTo>
                      <a:pt x="528256" y="1942221"/>
                      <a:pt x="501219" y="1979308"/>
                      <a:pt x="514383" y="2071318"/>
                    </a:cubicBezTo>
                    <a:cubicBezTo>
                      <a:pt x="548609" y="2142347"/>
                      <a:pt x="579223" y="2165060"/>
                      <a:pt x="639719" y="2165060"/>
                    </a:cubicBezTo>
                    <a:lnTo>
                      <a:pt x="981272" y="2163837"/>
                    </a:lnTo>
                    <a:lnTo>
                      <a:pt x="1322821" y="2165060"/>
                    </a:lnTo>
                    <a:cubicBezTo>
                      <a:pt x="1383319" y="2165060"/>
                      <a:pt x="1413932" y="2142347"/>
                      <a:pt x="1448157" y="2071318"/>
                    </a:cubicBezTo>
                    <a:cubicBezTo>
                      <a:pt x="1461321" y="1979308"/>
                      <a:pt x="1434285" y="1942221"/>
                      <a:pt x="1495548" y="1871641"/>
                    </a:cubicBezTo>
                    <a:cubicBezTo>
                      <a:pt x="1701183" y="1706742"/>
                      <a:pt x="1962541" y="1345477"/>
                      <a:pt x="1962541" y="979431"/>
                    </a:cubicBezTo>
                    <a:cubicBezTo>
                      <a:pt x="1962541" y="438506"/>
                      <a:pt x="1524034" y="0"/>
                      <a:pt x="98311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465" name="Oval 1">
                <a:extLst>
                  <a:ext uri="{FF2B5EF4-FFF2-40B4-BE49-F238E27FC236}">
                    <a16:creationId xmlns:a16="http://schemas.microsoft.com/office/drawing/2014/main" id="{CA7B57BA-70FF-47B7-B5E0-8B2083AA0DB3}"/>
                  </a:ext>
                </a:extLst>
              </p:cNvPr>
              <p:cNvSpPr/>
              <p:nvPr/>
            </p:nvSpPr>
            <p:spPr>
              <a:xfrm>
                <a:off x="7295982" y="2781927"/>
                <a:ext cx="314505" cy="479278"/>
              </a:xfrm>
              <a:custGeom>
                <a:avLst/>
                <a:gdLst/>
                <a:ahLst/>
                <a:cxnLst/>
                <a:rect l="l" t="t" r="r" b="b"/>
                <a:pathLst>
                  <a:path w="652160" h="993834">
                    <a:moveTo>
                      <a:pt x="198701" y="0"/>
                    </a:moveTo>
                    <a:cubicBezTo>
                      <a:pt x="224613" y="0"/>
                      <a:pt x="248174" y="10856"/>
                      <a:pt x="265274" y="29005"/>
                    </a:cubicBezTo>
                    <a:cubicBezTo>
                      <a:pt x="282373" y="10856"/>
                      <a:pt x="305935" y="0"/>
                      <a:pt x="331846" y="0"/>
                    </a:cubicBezTo>
                    <a:cubicBezTo>
                      <a:pt x="357757" y="0"/>
                      <a:pt x="381319" y="10856"/>
                      <a:pt x="398419" y="29005"/>
                    </a:cubicBezTo>
                    <a:cubicBezTo>
                      <a:pt x="415518" y="10856"/>
                      <a:pt x="439080" y="0"/>
                      <a:pt x="464991" y="0"/>
                    </a:cubicBezTo>
                    <a:cubicBezTo>
                      <a:pt x="493781" y="0"/>
                      <a:pt x="519672" y="13403"/>
                      <a:pt x="536964" y="35278"/>
                    </a:cubicBezTo>
                    <a:cubicBezTo>
                      <a:pt x="547749" y="12292"/>
                      <a:pt x="572873" y="-1398"/>
                      <a:pt x="599292" y="2787"/>
                    </a:cubicBezTo>
                    <a:lnTo>
                      <a:pt x="601385" y="3119"/>
                    </a:lnTo>
                    <a:cubicBezTo>
                      <a:pt x="634213" y="8318"/>
                      <a:pt x="656609" y="39145"/>
                      <a:pt x="651411" y="71971"/>
                    </a:cubicBezTo>
                    <a:lnTo>
                      <a:pt x="505401" y="993834"/>
                    </a:lnTo>
                    <a:lnTo>
                      <a:pt x="381396" y="993834"/>
                    </a:lnTo>
                    <a:lnTo>
                      <a:pt x="507063" y="200404"/>
                    </a:lnTo>
                    <a:cubicBezTo>
                      <a:pt x="494607" y="207834"/>
                      <a:pt x="480204" y="211576"/>
                      <a:pt x="464991" y="211576"/>
                    </a:cubicBezTo>
                    <a:cubicBezTo>
                      <a:pt x="439080" y="211576"/>
                      <a:pt x="415518" y="200720"/>
                      <a:pt x="398419" y="182571"/>
                    </a:cubicBezTo>
                    <a:cubicBezTo>
                      <a:pt x="381319" y="200720"/>
                      <a:pt x="357757" y="211576"/>
                      <a:pt x="331846" y="211576"/>
                    </a:cubicBezTo>
                    <a:cubicBezTo>
                      <a:pt x="305935" y="211576"/>
                      <a:pt x="282373" y="200720"/>
                      <a:pt x="265274" y="182571"/>
                    </a:cubicBezTo>
                    <a:cubicBezTo>
                      <a:pt x="248174" y="200720"/>
                      <a:pt x="224613" y="211576"/>
                      <a:pt x="198701" y="211576"/>
                    </a:cubicBezTo>
                    <a:cubicBezTo>
                      <a:pt x="177469" y="211576"/>
                      <a:pt x="157813" y="204286"/>
                      <a:pt x="142909" y="190419"/>
                    </a:cubicBezTo>
                    <a:lnTo>
                      <a:pt x="270158" y="993834"/>
                    </a:lnTo>
                    <a:lnTo>
                      <a:pt x="146152" y="993834"/>
                    </a:lnTo>
                    <a:lnTo>
                      <a:pt x="750" y="75802"/>
                    </a:lnTo>
                    <a:cubicBezTo>
                      <a:pt x="-4449" y="42974"/>
                      <a:pt x="17947" y="12148"/>
                      <a:pt x="50775" y="6949"/>
                    </a:cubicBezTo>
                    <a:lnTo>
                      <a:pt x="52868" y="6617"/>
                    </a:lnTo>
                    <a:cubicBezTo>
                      <a:pt x="82704" y="1892"/>
                      <a:pt x="110887" y="19962"/>
                      <a:pt x="118608" y="48277"/>
                    </a:cubicBezTo>
                    <a:cubicBezTo>
                      <a:pt x="134584" y="18793"/>
                      <a:pt x="164609" y="0"/>
                      <a:pt x="19870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grpSp>
        <p:grpSp>
          <p:nvGrpSpPr>
            <p:cNvPr id="435" name="Group 434">
              <a:extLst>
                <a:ext uri="{FF2B5EF4-FFF2-40B4-BE49-F238E27FC236}">
                  <a16:creationId xmlns:a16="http://schemas.microsoft.com/office/drawing/2014/main" id="{23459013-521C-4ACF-96A2-A726AB29A073}"/>
                </a:ext>
              </a:extLst>
            </p:cNvPr>
            <p:cNvGrpSpPr/>
            <p:nvPr userDrawn="1"/>
          </p:nvGrpSpPr>
          <p:grpSpPr>
            <a:xfrm>
              <a:off x="10068635" y="5624760"/>
              <a:ext cx="765126" cy="964518"/>
              <a:chOff x="6804248" y="2144238"/>
              <a:chExt cx="1305367" cy="1645545"/>
            </a:xfrm>
            <a:grpFill/>
          </p:grpSpPr>
          <p:sp>
            <p:nvSpPr>
              <p:cNvPr id="452" name="Oval 1">
                <a:extLst>
                  <a:ext uri="{FF2B5EF4-FFF2-40B4-BE49-F238E27FC236}">
                    <a16:creationId xmlns:a16="http://schemas.microsoft.com/office/drawing/2014/main" id="{0CA4D272-BCC3-41AC-BEB0-43BB5870AAF4}"/>
                  </a:ext>
                </a:extLst>
              </p:cNvPr>
              <p:cNvSpPr/>
              <p:nvPr/>
            </p:nvSpPr>
            <p:spPr>
              <a:xfrm flipH="1">
                <a:off x="7253541" y="3472481"/>
                <a:ext cx="406780" cy="72647"/>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453" name="Oval 1">
                <a:extLst>
                  <a:ext uri="{FF2B5EF4-FFF2-40B4-BE49-F238E27FC236}">
                    <a16:creationId xmlns:a16="http://schemas.microsoft.com/office/drawing/2014/main" id="{8F0336CD-DBC3-425C-B302-6BD868A41857}"/>
                  </a:ext>
                </a:extLst>
              </p:cNvPr>
              <p:cNvSpPr/>
              <p:nvPr/>
            </p:nvSpPr>
            <p:spPr>
              <a:xfrm flipH="1">
                <a:off x="7297125" y="3673561"/>
                <a:ext cx="319612" cy="116222"/>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454" name="Oval 1">
                <a:extLst>
                  <a:ext uri="{FF2B5EF4-FFF2-40B4-BE49-F238E27FC236}">
                    <a16:creationId xmlns:a16="http://schemas.microsoft.com/office/drawing/2014/main" id="{811647FF-1516-49CA-8582-C65EB7EA092A}"/>
                  </a:ext>
                </a:extLst>
              </p:cNvPr>
              <p:cNvSpPr/>
              <p:nvPr/>
            </p:nvSpPr>
            <p:spPr>
              <a:xfrm flipH="1">
                <a:off x="7268070" y="3573021"/>
                <a:ext cx="377724" cy="72648"/>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455" name="Oval 1">
                <a:extLst>
                  <a:ext uri="{FF2B5EF4-FFF2-40B4-BE49-F238E27FC236}">
                    <a16:creationId xmlns:a16="http://schemas.microsoft.com/office/drawing/2014/main" id="{A79B7019-7693-4957-BEA1-4D6F9B32F638}"/>
                  </a:ext>
                </a:extLst>
              </p:cNvPr>
              <p:cNvSpPr/>
              <p:nvPr/>
            </p:nvSpPr>
            <p:spPr>
              <a:xfrm flipH="1">
                <a:off x="7239014" y="3371941"/>
                <a:ext cx="435836" cy="72647"/>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456" name="Oval 1">
                <a:extLst>
                  <a:ext uri="{FF2B5EF4-FFF2-40B4-BE49-F238E27FC236}">
                    <a16:creationId xmlns:a16="http://schemas.microsoft.com/office/drawing/2014/main" id="{B8AB5824-B4E1-40CE-A3BE-84E9FE4EEA7C}"/>
                  </a:ext>
                </a:extLst>
              </p:cNvPr>
              <p:cNvSpPr/>
              <p:nvPr/>
            </p:nvSpPr>
            <p:spPr>
              <a:xfrm flipH="1">
                <a:off x="6804248" y="2144238"/>
                <a:ext cx="1305367" cy="580151"/>
              </a:xfrm>
              <a:custGeom>
                <a:avLst/>
                <a:gdLst/>
                <a:ahLst/>
                <a:cxnLst/>
                <a:rect l="l" t="t" r="r" b="b"/>
                <a:pathLst>
                  <a:path w="2952328" h="1312117">
                    <a:moveTo>
                      <a:pt x="0" y="1083508"/>
                    </a:moveTo>
                    <a:lnTo>
                      <a:pt x="0" y="1312117"/>
                    </a:lnTo>
                    <a:lnTo>
                      <a:pt x="326584" y="1266395"/>
                    </a:lnTo>
                    <a:lnTo>
                      <a:pt x="326584" y="1129230"/>
                    </a:lnTo>
                    <a:close/>
                    <a:moveTo>
                      <a:pt x="2952328" y="1083508"/>
                    </a:moveTo>
                    <a:lnTo>
                      <a:pt x="2625744" y="1129230"/>
                    </a:lnTo>
                    <a:lnTo>
                      <a:pt x="2625744" y="1266395"/>
                    </a:lnTo>
                    <a:lnTo>
                      <a:pt x="2952328" y="1312117"/>
                    </a:lnTo>
                    <a:close/>
                    <a:moveTo>
                      <a:pt x="602354" y="225997"/>
                    </a:moveTo>
                    <a:lnTo>
                      <a:pt x="427229" y="372943"/>
                    </a:lnTo>
                    <a:lnTo>
                      <a:pt x="672178" y="593732"/>
                    </a:lnTo>
                    <a:lnTo>
                      <a:pt x="777253" y="505564"/>
                    </a:lnTo>
                    <a:close/>
                    <a:moveTo>
                      <a:pt x="2333760" y="225997"/>
                    </a:moveTo>
                    <a:lnTo>
                      <a:pt x="2158860" y="505564"/>
                    </a:lnTo>
                    <a:lnTo>
                      <a:pt x="2263935" y="593732"/>
                    </a:lnTo>
                    <a:lnTo>
                      <a:pt x="2508884" y="372943"/>
                    </a:lnTo>
                    <a:close/>
                    <a:moveTo>
                      <a:pt x="1614138" y="0"/>
                    </a:moveTo>
                    <a:lnTo>
                      <a:pt x="1385529" y="0"/>
                    </a:lnTo>
                    <a:lnTo>
                      <a:pt x="1431251" y="326584"/>
                    </a:lnTo>
                    <a:lnTo>
                      <a:pt x="1568416" y="32658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457" name="Oval 1">
                <a:extLst>
                  <a:ext uri="{FF2B5EF4-FFF2-40B4-BE49-F238E27FC236}">
                    <a16:creationId xmlns:a16="http://schemas.microsoft.com/office/drawing/2014/main" id="{B8FFF183-78C5-46E8-AE5D-4A367B266CD9}"/>
                  </a:ext>
                </a:extLst>
              </p:cNvPr>
              <p:cNvSpPr/>
              <p:nvPr/>
            </p:nvSpPr>
            <p:spPr>
              <a:xfrm flipH="1">
                <a:off x="7023065" y="2349405"/>
                <a:ext cx="867734" cy="957278"/>
              </a:xfrm>
              <a:custGeom>
                <a:avLst/>
                <a:gdLst/>
                <a:ahLst/>
                <a:cxnLst/>
                <a:rect l="l" t="t" r="r" b="b"/>
                <a:pathLst>
                  <a:path w="1962541" h="2165060">
                    <a:moveTo>
                      <a:pt x="983432" y="198538"/>
                    </a:moveTo>
                    <a:cubicBezTo>
                      <a:pt x="1424692" y="199056"/>
                      <a:pt x="1782226" y="556942"/>
                      <a:pt x="1782226" y="998335"/>
                    </a:cubicBezTo>
                    <a:cubicBezTo>
                      <a:pt x="1782226" y="1297141"/>
                      <a:pt x="1568968" y="1592048"/>
                      <a:pt x="1401058" y="1726777"/>
                    </a:cubicBezTo>
                    <a:cubicBezTo>
                      <a:pt x="1324499" y="1815355"/>
                      <a:pt x="1330568" y="1817170"/>
                      <a:pt x="1299456" y="1930538"/>
                    </a:cubicBezTo>
                    <a:cubicBezTo>
                      <a:pt x="1287062" y="2010030"/>
                      <a:pt x="1312171" y="2017975"/>
                      <a:pt x="1240941" y="2022107"/>
                    </a:cubicBezTo>
                    <a:lnTo>
                      <a:pt x="1199256" y="2021773"/>
                    </a:lnTo>
                    <a:lnTo>
                      <a:pt x="1196081" y="2038665"/>
                    </a:lnTo>
                    <a:lnTo>
                      <a:pt x="738881" y="2038665"/>
                    </a:lnTo>
                    <a:lnTo>
                      <a:pt x="735747" y="2021994"/>
                    </a:lnTo>
                    <a:lnTo>
                      <a:pt x="721599" y="2022107"/>
                    </a:lnTo>
                    <a:cubicBezTo>
                      <a:pt x="650369" y="2017975"/>
                      <a:pt x="675479" y="2010030"/>
                      <a:pt x="663084" y="1930538"/>
                    </a:cubicBezTo>
                    <a:cubicBezTo>
                      <a:pt x="631973" y="1817170"/>
                      <a:pt x="638043" y="1815355"/>
                      <a:pt x="561482" y="1726777"/>
                    </a:cubicBezTo>
                    <a:cubicBezTo>
                      <a:pt x="393573" y="1592048"/>
                      <a:pt x="180314" y="1297141"/>
                      <a:pt x="180314" y="998335"/>
                    </a:cubicBezTo>
                    <a:cubicBezTo>
                      <a:pt x="180314" y="556942"/>
                      <a:pt x="537849" y="199056"/>
                      <a:pt x="979110" y="198538"/>
                    </a:cubicBezTo>
                    <a:lnTo>
                      <a:pt x="979110" y="198736"/>
                    </a:lnTo>
                    <a:lnTo>
                      <a:pt x="981272" y="198569"/>
                    </a:lnTo>
                    <a:lnTo>
                      <a:pt x="983432" y="198736"/>
                    </a:lnTo>
                    <a:close/>
                    <a:moveTo>
                      <a:pt x="983110" y="0"/>
                    </a:moveTo>
                    <a:lnTo>
                      <a:pt x="981272" y="142"/>
                    </a:lnTo>
                    <a:lnTo>
                      <a:pt x="979432" y="0"/>
                    </a:lnTo>
                    <a:cubicBezTo>
                      <a:pt x="438507" y="0"/>
                      <a:pt x="0" y="438506"/>
                      <a:pt x="0" y="979431"/>
                    </a:cubicBezTo>
                    <a:cubicBezTo>
                      <a:pt x="0" y="1345477"/>
                      <a:pt x="261357" y="1706742"/>
                      <a:pt x="466993" y="1871641"/>
                    </a:cubicBezTo>
                    <a:cubicBezTo>
                      <a:pt x="528256" y="1942221"/>
                      <a:pt x="501219" y="1979308"/>
                      <a:pt x="514383" y="2071318"/>
                    </a:cubicBezTo>
                    <a:cubicBezTo>
                      <a:pt x="548609" y="2142347"/>
                      <a:pt x="579223" y="2165060"/>
                      <a:pt x="639719" y="2165060"/>
                    </a:cubicBezTo>
                    <a:lnTo>
                      <a:pt x="981272" y="2163837"/>
                    </a:lnTo>
                    <a:lnTo>
                      <a:pt x="1322821" y="2165060"/>
                    </a:lnTo>
                    <a:cubicBezTo>
                      <a:pt x="1383319" y="2165060"/>
                      <a:pt x="1413932" y="2142347"/>
                      <a:pt x="1448157" y="2071318"/>
                    </a:cubicBezTo>
                    <a:cubicBezTo>
                      <a:pt x="1461321" y="1979308"/>
                      <a:pt x="1434285" y="1942221"/>
                      <a:pt x="1495548" y="1871641"/>
                    </a:cubicBezTo>
                    <a:cubicBezTo>
                      <a:pt x="1701183" y="1706742"/>
                      <a:pt x="1962541" y="1345477"/>
                      <a:pt x="1962541" y="979431"/>
                    </a:cubicBezTo>
                    <a:cubicBezTo>
                      <a:pt x="1962541" y="438506"/>
                      <a:pt x="1524034" y="0"/>
                      <a:pt x="98311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458" name="Oval 1">
                <a:extLst>
                  <a:ext uri="{FF2B5EF4-FFF2-40B4-BE49-F238E27FC236}">
                    <a16:creationId xmlns:a16="http://schemas.microsoft.com/office/drawing/2014/main" id="{8FCC0277-261A-4431-8B27-0E56A529C60C}"/>
                  </a:ext>
                </a:extLst>
              </p:cNvPr>
              <p:cNvSpPr/>
              <p:nvPr/>
            </p:nvSpPr>
            <p:spPr>
              <a:xfrm>
                <a:off x="7295982" y="2781927"/>
                <a:ext cx="314505" cy="479278"/>
              </a:xfrm>
              <a:custGeom>
                <a:avLst/>
                <a:gdLst/>
                <a:ahLst/>
                <a:cxnLst/>
                <a:rect l="l" t="t" r="r" b="b"/>
                <a:pathLst>
                  <a:path w="652160" h="993834">
                    <a:moveTo>
                      <a:pt x="198701" y="0"/>
                    </a:moveTo>
                    <a:cubicBezTo>
                      <a:pt x="224613" y="0"/>
                      <a:pt x="248174" y="10856"/>
                      <a:pt x="265274" y="29005"/>
                    </a:cubicBezTo>
                    <a:cubicBezTo>
                      <a:pt x="282373" y="10856"/>
                      <a:pt x="305935" y="0"/>
                      <a:pt x="331846" y="0"/>
                    </a:cubicBezTo>
                    <a:cubicBezTo>
                      <a:pt x="357757" y="0"/>
                      <a:pt x="381319" y="10856"/>
                      <a:pt x="398419" y="29005"/>
                    </a:cubicBezTo>
                    <a:cubicBezTo>
                      <a:pt x="415518" y="10856"/>
                      <a:pt x="439080" y="0"/>
                      <a:pt x="464991" y="0"/>
                    </a:cubicBezTo>
                    <a:cubicBezTo>
                      <a:pt x="493781" y="0"/>
                      <a:pt x="519672" y="13403"/>
                      <a:pt x="536964" y="35278"/>
                    </a:cubicBezTo>
                    <a:cubicBezTo>
                      <a:pt x="547749" y="12292"/>
                      <a:pt x="572873" y="-1398"/>
                      <a:pt x="599292" y="2787"/>
                    </a:cubicBezTo>
                    <a:lnTo>
                      <a:pt x="601385" y="3119"/>
                    </a:lnTo>
                    <a:cubicBezTo>
                      <a:pt x="634213" y="8318"/>
                      <a:pt x="656609" y="39145"/>
                      <a:pt x="651411" y="71971"/>
                    </a:cubicBezTo>
                    <a:lnTo>
                      <a:pt x="505401" y="993834"/>
                    </a:lnTo>
                    <a:lnTo>
                      <a:pt x="381396" y="993834"/>
                    </a:lnTo>
                    <a:lnTo>
                      <a:pt x="507063" y="200404"/>
                    </a:lnTo>
                    <a:cubicBezTo>
                      <a:pt x="494607" y="207834"/>
                      <a:pt x="480204" y="211576"/>
                      <a:pt x="464991" y="211576"/>
                    </a:cubicBezTo>
                    <a:cubicBezTo>
                      <a:pt x="439080" y="211576"/>
                      <a:pt x="415518" y="200720"/>
                      <a:pt x="398419" y="182571"/>
                    </a:cubicBezTo>
                    <a:cubicBezTo>
                      <a:pt x="381319" y="200720"/>
                      <a:pt x="357757" y="211576"/>
                      <a:pt x="331846" y="211576"/>
                    </a:cubicBezTo>
                    <a:cubicBezTo>
                      <a:pt x="305935" y="211576"/>
                      <a:pt x="282373" y="200720"/>
                      <a:pt x="265274" y="182571"/>
                    </a:cubicBezTo>
                    <a:cubicBezTo>
                      <a:pt x="248174" y="200720"/>
                      <a:pt x="224613" y="211576"/>
                      <a:pt x="198701" y="211576"/>
                    </a:cubicBezTo>
                    <a:cubicBezTo>
                      <a:pt x="177469" y="211576"/>
                      <a:pt x="157813" y="204286"/>
                      <a:pt x="142909" y="190419"/>
                    </a:cubicBezTo>
                    <a:lnTo>
                      <a:pt x="270158" y="993834"/>
                    </a:lnTo>
                    <a:lnTo>
                      <a:pt x="146152" y="993834"/>
                    </a:lnTo>
                    <a:lnTo>
                      <a:pt x="750" y="75802"/>
                    </a:lnTo>
                    <a:cubicBezTo>
                      <a:pt x="-4449" y="42974"/>
                      <a:pt x="17947" y="12148"/>
                      <a:pt x="50775" y="6949"/>
                    </a:cubicBezTo>
                    <a:lnTo>
                      <a:pt x="52868" y="6617"/>
                    </a:lnTo>
                    <a:cubicBezTo>
                      <a:pt x="82704" y="1892"/>
                      <a:pt x="110887" y="19962"/>
                      <a:pt x="118608" y="48277"/>
                    </a:cubicBezTo>
                    <a:cubicBezTo>
                      <a:pt x="134584" y="18793"/>
                      <a:pt x="164609" y="0"/>
                      <a:pt x="19870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grpSp>
        <p:grpSp>
          <p:nvGrpSpPr>
            <p:cNvPr id="436" name="Group 435">
              <a:extLst>
                <a:ext uri="{FF2B5EF4-FFF2-40B4-BE49-F238E27FC236}">
                  <a16:creationId xmlns:a16="http://schemas.microsoft.com/office/drawing/2014/main" id="{22B2799B-9C44-4860-A222-F106642E5F87}"/>
                </a:ext>
              </a:extLst>
            </p:cNvPr>
            <p:cNvGrpSpPr/>
            <p:nvPr userDrawn="1"/>
          </p:nvGrpSpPr>
          <p:grpSpPr>
            <a:xfrm>
              <a:off x="11157590" y="5624760"/>
              <a:ext cx="765126" cy="964518"/>
              <a:chOff x="6804248" y="2144238"/>
              <a:chExt cx="1305367" cy="1645545"/>
            </a:xfrm>
            <a:grpFill/>
          </p:grpSpPr>
          <p:sp>
            <p:nvSpPr>
              <p:cNvPr id="445" name="Oval 1">
                <a:extLst>
                  <a:ext uri="{FF2B5EF4-FFF2-40B4-BE49-F238E27FC236}">
                    <a16:creationId xmlns:a16="http://schemas.microsoft.com/office/drawing/2014/main" id="{1BC6EECC-F3D2-4574-99F7-4A583118A8CD}"/>
                  </a:ext>
                </a:extLst>
              </p:cNvPr>
              <p:cNvSpPr/>
              <p:nvPr/>
            </p:nvSpPr>
            <p:spPr>
              <a:xfrm flipH="1">
                <a:off x="7253541" y="3472481"/>
                <a:ext cx="406780" cy="72647"/>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446" name="Oval 1">
                <a:extLst>
                  <a:ext uri="{FF2B5EF4-FFF2-40B4-BE49-F238E27FC236}">
                    <a16:creationId xmlns:a16="http://schemas.microsoft.com/office/drawing/2014/main" id="{5060C2C2-E939-42E5-8B08-DC86D33C116C}"/>
                  </a:ext>
                </a:extLst>
              </p:cNvPr>
              <p:cNvSpPr/>
              <p:nvPr/>
            </p:nvSpPr>
            <p:spPr>
              <a:xfrm flipH="1">
                <a:off x="7297125" y="3673561"/>
                <a:ext cx="319612" cy="116222"/>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447" name="Oval 1">
                <a:extLst>
                  <a:ext uri="{FF2B5EF4-FFF2-40B4-BE49-F238E27FC236}">
                    <a16:creationId xmlns:a16="http://schemas.microsoft.com/office/drawing/2014/main" id="{76321913-3534-42A6-BE52-4EF41D812617}"/>
                  </a:ext>
                </a:extLst>
              </p:cNvPr>
              <p:cNvSpPr/>
              <p:nvPr/>
            </p:nvSpPr>
            <p:spPr>
              <a:xfrm flipH="1">
                <a:off x="7268070" y="3573021"/>
                <a:ext cx="377724" cy="72648"/>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448" name="Oval 1">
                <a:extLst>
                  <a:ext uri="{FF2B5EF4-FFF2-40B4-BE49-F238E27FC236}">
                    <a16:creationId xmlns:a16="http://schemas.microsoft.com/office/drawing/2014/main" id="{76127CCD-AAF7-4D32-838B-B30B466A87B3}"/>
                  </a:ext>
                </a:extLst>
              </p:cNvPr>
              <p:cNvSpPr/>
              <p:nvPr/>
            </p:nvSpPr>
            <p:spPr>
              <a:xfrm flipH="1">
                <a:off x="7239014" y="3371941"/>
                <a:ext cx="435836" cy="72647"/>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449" name="Oval 1">
                <a:extLst>
                  <a:ext uri="{FF2B5EF4-FFF2-40B4-BE49-F238E27FC236}">
                    <a16:creationId xmlns:a16="http://schemas.microsoft.com/office/drawing/2014/main" id="{EEE03BBD-FF67-4EE6-BC0F-AF836AA22582}"/>
                  </a:ext>
                </a:extLst>
              </p:cNvPr>
              <p:cNvSpPr/>
              <p:nvPr/>
            </p:nvSpPr>
            <p:spPr>
              <a:xfrm flipH="1">
                <a:off x="6804248" y="2144238"/>
                <a:ext cx="1305367" cy="580151"/>
              </a:xfrm>
              <a:custGeom>
                <a:avLst/>
                <a:gdLst/>
                <a:ahLst/>
                <a:cxnLst/>
                <a:rect l="l" t="t" r="r" b="b"/>
                <a:pathLst>
                  <a:path w="2952328" h="1312117">
                    <a:moveTo>
                      <a:pt x="0" y="1083508"/>
                    </a:moveTo>
                    <a:lnTo>
                      <a:pt x="0" y="1312117"/>
                    </a:lnTo>
                    <a:lnTo>
                      <a:pt x="326584" y="1266395"/>
                    </a:lnTo>
                    <a:lnTo>
                      <a:pt x="326584" y="1129230"/>
                    </a:lnTo>
                    <a:close/>
                    <a:moveTo>
                      <a:pt x="2952328" y="1083508"/>
                    </a:moveTo>
                    <a:lnTo>
                      <a:pt x="2625744" y="1129230"/>
                    </a:lnTo>
                    <a:lnTo>
                      <a:pt x="2625744" y="1266395"/>
                    </a:lnTo>
                    <a:lnTo>
                      <a:pt x="2952328" y="1312117"/>
                    </a:lnTo>
                    <a:close/>
                    <a:moveTo>
                      <a:pt x="602354" y="225997"/>
                    </a:moveTo>
                    <a:lnTo>
                      <a:pt x="427229" y="372943"/>
                    </a:lnTo>
                    <a:lnTo>
                      <a:pt x="672178" y="593732"/>
                    </a:lnTo>
                    <a:lnTo>
                      <a:pt x="777253" y="505564"/>
                    </a:lnTo>
                    <a:close/>
                    <a:moveTo>
                      <a:pt x="2333760" y="225997"/>
                    </a:moveTo>
                    <a:lnTo>
                      <a:pt x="2158860" y="505564"/>
                    </a:lnTo>
                    <a:lnTo>
                      <a:pt x="2263935" y="593732"/>
                    </a:lnTo>
                    <a:lnTo>
                      <a:pt x="2508884" y="372943"/>
                    </a:lnTo>
                    <a:close/>
                    <a:moveTo>
                      <a:pt x="1614138" y="0"/>
                    </a:moveTo>
                    <a:lnTo>
                      <a:pt x="1385529" y="0"/>
                    </a:lnTo>
                    <a:lnTo>
                      <a:pt x="1431251" y="326584"/>
                    </a:lnTo>
                    <a:lnTo>
                      <a:pt x="1568416" y="32658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450" name="Oval 1">
                <a:extLst>
                  <a:ext uri="{FF2B5EF4-FFF2-40B4-BE49-F238E27FC236}">
                    <a16:creationId xmlns:a16="http://schemas.microsoft.com/office/drawing/2014/main" id="{FFC0645D-DEC7-4FFB-8C59-CF89917C5C5E}"/>
                  </a:ext>
                </a:extLst>
              </p:cNvPr>
              <p:cNvSpPr/>
              <p:nvPr/>
            </p:nvSpPr>
            <p:spPr>
              <a:xfrm flipH="1">
                <a:off x="7023065" y="2349405"/>
                <a:ext cx="867734" cy="957278"/>
              </a:xfrm>
              <a:custGeom>
                <a:avLst/>
                <a:gdLst/>
                <a:ahLst/>
                <a:cxnLst/>
                <a:rect l="l" t="t" r="r" b="b"/>
                <a:pathLst>
                  <a:path w="1962541" h="2165060">
                    <a:moveTo>
                      <a:pt x="983432" y="198538"/>
                    </a:moveTo>
                    <a:cubicBezTo>
                      <a:pt x="1424692" y="199056"/>
                      <a:pt x="1782226" y="556942"/>
                      <a:pt x="1782226" y="998335"/>
                    </a:cubicBezTo>
                    <a:cubicBezTo>
                      <a:pt x="1782226" y="1297141"/>
                      <a:pt x="1568968" y="1592048"/>
                      <a:pt x="1401058" y="1726777"/>
                    </a:cubicBezTo>
                    <a:cubicBezTo>
                      <a:pt x="1324499" y="1815355"/>
                      <a:pt x="1330568" y="1817170"/>
                      <a:pt x="1299456" y="1930538"/>
                    </a:cubicBezTo>
                    <a:cubicBezTo>
                      <a:pt x="1287062" y="2010030"/>
                      <a:pt x="1312171" y="2017975"/>
                      <a:pt x="1240941" y="2022107"/>
                    </a:cubicBezTo>
                    <a:lnTo>
                      <a:pt x="1199256" y="2021773"/>
                    </a:lnTo>
                    <a:lnTo>
                      <a:pt x="1196081" y="2038665"/>
                    </a:lnTo>
                    <a:lnTo>
                      <a:pt x="738881" y="2038665"/>
                    </a:lnTo>
                    <a:lnTo>
                      <a:pt x="735747" y="2021994"/>
                    </a:lnTo>
                    <a:lnTo>
                      <a:pt x="721599" y="2022107"/>
                    </a:lnTo>
                    <a:cubicBezTo>
                      <a:pt x="650369" y="2017975"/>
                      <a:pt x="675479" y="2010030"/>
                      <a:pt x="663084" y="1930538"/>
                    </a:cubicBezTo>
                    <a:cubicBezTo>
                      <a:pt x="631973" y="1817170"/>
                      <a:pt x="638043" y="1815355"/>
                      <a:pt x="561482" y="1726777"/>
                    </a:cubicBezTo>
                    <a:cubicBezTo>
                      <a:pt x="393573" y="1592048"/>
                      <a:pt x="180314" y="1297141"/>
                      <a:pt x="180314" y="998335"/>
                    </a:cubicBezTo>
                    <a:cubicBezTo>
                      <a:pt x="180314" y="556942"/>
                      <a:pt x="537849" y="199056"/>
                      <a:pt x="979110" y="198538"/>
                    </a:cubicBezTo>
                    <a:lnTo>
                      <a:pt x="979110" y="198736"/>
                    </a:lnTo>
                    <a:lnTo>
                      <a:pt x="981272" y="198569"/>
                    </a:lnTo>
                    <a:lnTo>
                      <a:pt x="983432" y="198736"/>
                    </a:lnTo>
                    <a:close/>
                    <a:moveTo>
                      <a:pt x="983110" y="0"/>
                    </a:moveTo>
                    <a:lnTo>
                      <a:pt x="981272" y="142"/>
                    </a:lnTo>
                    <a:lnTo>
                      <a:pt x="979432" y="0"/>
                    </a:lnTo>
                    <a:cubicBezTo>
                      <a:pt x="438507" y="0"/>
                      <a:pt x="0" y="438506"/>
                      <a:pt x="0" y="979431"/>
                    </a:cubicBezTo>
                    <a:cubicBezTo>
                      <a:pt x="0" y="1345477"/>
                      <a:pt x="261357" y="1706742"/>
                      <a:pt x="466993" y="1871641"/>
                    </a:cubicBezTo>
                    <a:cubicBezTo>
                      <a:pt x="528256" y="1942221"/>
                      <a:pt x="501219" y="1979308"/>
                      <a:pt x="514383" y="2071318"/>
                    </a:cubicBezTo>
                    <a:cubicBezTo>
                      <a:pt x="548609" y="2142347"/>
                      <a:pt x="579223" y="2165060"/>
                      <a:pt x="639719" y="2165060"/>
                    </a:cubicBezTo>
                    <a:lnTo>
                      <a:pt x="981272" y="2163837"/>
                    </a:lnTo>
                    <a:lnTo>
                      <a:pt x="1322821" y="2165060"/>
                    </a:lnTo>
                    <a:cubicBezTo>
                      <a:pt x="1383319" y="2165060"/>
                      <a:pt x="1413932" y="2142347"/>
                      <a:pt x="1448157" y="2071318"/>
                    </a:cubicBezTo>
                    <a:cubicBezTo>
                      <a:pt x="1461321" y="1979308"/>
                      <a:pt x="1434285" y="1942221"/>
                      <a:pt x="1495548" y="1871641"/>
                    </a:cubicBezTo>
                    <a:cubicBezTo>
                      <a:pt x="1701183" y="1706742"/>
                      <a:pt x="1962541" y="1345477"/>
                      <a:pt x="1962541" y="979431"/>
                    </a:cubicBezTo>
                    <a:cubicBezTo>
                      <a:pt x="1962541" y="438506"/>
                      <a:pt x="1524034" y="0"/>
                      <a:pt x="98311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451" name="Oval 1">
                <a:extLst>
                  <a:ext uri="{FF2B5EF4-FFF2-40B4-BE49-F238E27FC236}">
                    <a16:creationId xmlns:a16="http://schemas.microsoft.com/office/drawing/2014/main" id="{5328409C-9D89-4ED7-AC54-6DF0ADFD9411}"/>
                  </a:ext>
                </a:extLst>
              </p:cNvPr>
              <p:cNvSpPr/>
              <p:nvPr/>
            </p:nvSpPr>
            <p:spPr>
              <a:xfrm>
                <a:off x="7295982" y="2781927"/>
                <a:ext cx="314505" cy="479278"/>
              </a:xfrm>
              <a:custGeom>
                <a:avLst/>
                <a:gdLst/>
                <a:ahLst/>
                <a:cxnLst/>
                <a:rect l="l" t="t" r="r" b="b"/>
                <a:pathLst>
                  <a:path w="652160" h="993834">
                    <a:moveTo>
                      <a:pt x="198701" y="0"/>
                    </a:moveTo>
                    <a:cubicBezTo>
                      <a:pt x="224613" y="0"/>
                      <a:pt x="248174" y="10856"/>
                      <a:pt x="265274" y="29005"/>
                    </a:cubicBezTo>
                    <a:cubicBezTo>
                      <a:pt x="282373" y="10856"/>
                      <a:pt x="305935" y="0"/>
                      <a:pt x="331846" y="0"/>
                    </a:cubicBezTo>
                    <a:cubicBezTo>
                      <a:pt x="357757" y="0"/>
                      <a:pt x="381319" y="10856"/>
                      <a:pt x="398419" y="29005"/>
                    </a:cubicBezTo>
                    <a:cubicBezTo>
                      <a:pt x="415518" y="10856"/>
                      <a:pt x="439080" y="0"/>
                      <a:pt x="464991" y="0"/>
                    </a:cubicBezTo>
                    <a:cubicBezTo>
                      <a:pt x="493781" y="0"/>
                      <a:pt x="519672" y="13403"/>
                      <a:pt x="536964" y="35278"/>
                    </a:cubicBezTo>
                    <a:cubicBezTo>
                      <a:pt x="547749" y="12292"/>
                      <a:pt x="572873" y="-1398"/>
                      <a:pt x="599292" y="2787"/>
                    </a:cubicBezTo>
                    <a:lnTo>
                      <a:pt x="601385" y="3119"/>
                    </a:lnTo>
                    <a:cubicBezTo>
                      <a:pt x="634213" y="8318"/>
                      <a:pt x="656609" y="39145"/>
                      <a:pt x="651411" y="71971"/>
                    </a:cubicBezTo>
                    <a:lnTo>
                      <a:pt x="505401" y="993834"/>
                    </a:lnTo>
                    <a:lnTo>
                      <a:pt x="381396" y="993834"/>
                    </a:lnTo>
                    <a:lnTo>
                      <a:pt x="507063" y="200404"/>
                    </a:lnTo>
                    <a:cubicBezTo>
                      <a:pt x="494607" y="207834"/>
                      <a:pt x="480204" y="211576"/>
                      <a:pt x="464991" y="211576"/>
                    </a:cubicBezTo>
                    <a:cubicBezTo>
                      <a:pt x="439080" y="211576"/>
                      <a:pt x="415518" y="200720"/>
                      <a:pt x="398419" y="182571"/>
                    </a:cubicBezTo>
                    <a:cubicBezTo>
                      <a:pt x="381319" y="200720"/>
                      <a:pt x="357757" y="211576"/>
                      <a:pt x="331846" y="211576"/>
                    </a:cubicBezTo>
                    <a:cubicBezTo>
                      <a:pt x="305935" y="211576"/>
                      <a:pt x="282373" y="200720"/>
                      <a:pt x="265274" y="182571"/>
                    </a:cubicBezTo>
                    <a:cubicBezTo>
                      <a:pt x="248174" y="200720"/>
                      <a:pt x="224613" y="211576"/>
                      <a:pt x="198701" y="211576"/>
                    </a:cubicBezTo>
                    <a:cubicBezTo>
                      <a:pt x="177469" y="211576"/>
                      <a:pt x="157813" y="204286"/>
                      <a:pt x="142909" y="190419"/>
                    </a:cubicBezTo>
                    <a:lnTo>
                      <a:pt x="270158" y="993834"/>
                    </a:lnTo>
                    <a:lnTo>
                      <a:pt x="146152" y="993834"/>
                    </a:lnTo>
                    <a:lnTo>
                      <a:pt x="750" y="75802"/>
                    </a:lnTo>
                    <a:cubicBezTo>
                      <a:pt x="-4449" y="42974"/>
                      <a:pt x="17947" y="12148"/>
                      <a:pt x="50775" y="6949"/>
                    </a:cubicBezTo>
                    <a:lnTo>
                      <a:pt x="52868" y="6617"/>
                    </a:lnTo>
                    <a:cubicBezTo>
                      <a:pt x="82704" y="1892"/>
                      <a:pt x="110887" y="19962"/>
                      <a:pt x="118608" y="48277"/>
                    </a:cubicBezTo>
                    <a:cubicBezTo>
                      <a:pt x="134584" y="18793"/>
                      <a:pt x="164609" y="0"/>
                      <a:pt x="19870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grpSp>
      </p:grpSp>
    </p:spTree>
    <p:extLst>
      <p:ext uri="{BB962C8B-B14F-4D97-AF65-F5344CB8AC3E}">
        <p14:creationId xmlns:p14="http://schemas.microsoft.com/office/powerpoint/2010/main" val="373092844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17_Contents slide layout">
    <p:spTree>
      <p:nvGrpSpPr>
        <p:cNvPr id="1" name=""/>
        <p:cNvGrpSpPr/>
        <p:nvPr/>
      </p:nvGrpSpPr>
      <p:grpSpPr>
        <a:xfrm>
          <a:off x="0" y="0"/>
          <a:ext cx="0" cy="0"/>
          <a:chOff x="0" y="0"/>
          <a:chExt cx="0" cy="0"/>
        </a:xfrm>
      </p:grpSpPr>
      <p:sp>
        <p:nvSpPr>
          <p:cNvPr id="28" name="Freeform: Shape 27">
            <a:extLst>
              <a:ext uri="{FF2B5EF4-FFF2-40B4-BE49-F238E27FC236}">
                <a16:creationId xmlns:a16="http://schemas.microsoft.com/office/drawing/2014/main" id="{E96628AC-3697-48BD-87C6-3C079434D30D}"/>
              </a:ext>
            </a:extLst>
          </p:cNvPr>
          <p:cNvSpPr/>
          <p:nvPr userDrawn="1"/>
        </p:nvSpPr>
        <p:spPr>
          <a:xfrm rot="10800000" flipH="1">
            <a:off x="926207" y="157106"/>
            <a:ext cx="525636" cy="1404914"/>
          </a:xfrm>
          <a:custGeom>
            <a:avLst/>
            <a:gdLst>
              <a:gd name="connsiteX0" fmla="*/ 205688 w 525636"/>
              <a:gd name="connsiteY0" fmla="*/ 1383334 h 1404914"/>
              <a:gd name="connsiteX1" fmla="*/ 19342 w 525636"/>
              <a:gd name="connsiteY1" fmla="*/ 1239305 h 1404914"/>
              <a:gd name="connsiteX2" fmla="*/ 87644 w 525636"/>
              <a:gd name="connsiteY2" fmla="*/ 1098246 h 1404914"/>
              <a:gd name="connsiteX3" fmla="*/ 296263 w 525636"/>
              <a:gd name="connsiteY3" fmla="*/ 1041080 h 1404914"/>
              <a:gd name="connsiteX4" fmla="*/ 419503 w 525636"/>
              <a:gd name="connsiteY4" fmla="*/ 1061868 h 1404914"/>
              <a:gd name="connsiteX5" fmla="*/ 434352 w 525636"/>
              <a:gd name="connsiteY5" fmla="*/ 1080428 h 1404914"/>
              <a:gd name="connsiteX6" fmla="*/ 331899 w 525636"/>
              <a:gd name="connsiteY6" fmla="*/ 1312061 h 1404914"/>
              <a:gd name="connsiteX7" fmla="*/ 205688 w 525636"/>
              <a:gd name="connsiteY7" fmla="*/ 1383334 h 1404914"/>
              <a:gd name="connsiteX8" fmla="*/ 200584 w 525636"/>
              <a:gd name="connsiteY8" fmla="*/ 1404864 h 1404914"/>
              <a:gd name="connsiteX9" fmla="*/ 362337 w 525636"/>
              <a:gd name="connsiteY9" fmla="*/ 1310576 h 1404914"/>
              <a:gd name="connsiteX10" fmla="*/ 453655 w 525636"/>
              <a:gd name="connsiteY10" fmla="*/ 1094534 h 1404914"/>
              <a:gd name="connsiteX11" fmla="*/ 462285 w 525636"/>
              <a:gd name="connsiteY11" fmla="*/ 1078387 h 1404914"/>
              <a:gd name="connsiteX12" fmla="*/ 466239 w 525636"/>
              <a:gd name="connsiteY12" fmla="*/ 1078995 h 1404914"/>
              <a:gd name="connsiteX13" fmla="*/ 471806 w 525636"/>
              <a:gd name="connsiteY13" fmla="*/ 1055257 h 1404914"/>
              <a:gd name="connsiteX14" fmla="*/ 469234 w 525636"/>
              <a:gd name="connsiteY14" fmla="*/ 1053817 h 1404914"/>
              <a:gd name="connsiteX15" fmla="*/ 468503 w 525636"/>
              <a:gd name="connsiteY15" fmla="*/ 1027717 h 1404914"/>
              <a:gd name="connsiteX16" fmla="*/ 515275 w 525636"/>
              <a:gd name="connsiteY16" fmla="*/ 823552 h 1404914"/>
              <a:gd name="connsiteX17" fmla="*/ 490033 w 525636"/>
              <a:gd name="connsiteY17" fmla="*/ 526586 h 1404914"/>
              <a:gd name="connsiteX18" fmla="*/ 344519 w 525636"/>
              <a:gd name="connsiteY18" fmla="*/ 363255 h 1404914"/>
              <a:gd name="connsiteX19" fmla="*/ 144068 w 525636"/>
              <a:gd name="connsiteY19" fmla="*/ 99698 h 1404914"/>
              <a:gd name="connsiteX20" fmla="*/ 125601 w 525636"/>
              <a:gd name="connsiteY20" fmla="*/ 12000 h 1404914"/>
              <a:gd name="connsiteX21" fmla="*/ 125877 w 525636"/>
              <a:gd name="connsiteY21" fmla="*/ 0 h 1404914"/>
              <a:gd name="connsiteX22" fmla="*/ 109081 w 525636"/>
              <a:gd name="connsiteY22" fmla="*/ 0 h 1404914"/>
              <a:gd name="connsiteX23" fmla="*/ 110044 w 525636"/>
              <a:gd name="connsiteY23" fmla="*/ 33750 h 1404914"/>
              <a:gd name="connsiteX24" fmla="*/ 251717 w 525636"/>
              <a:gd name="connsiteY24" fmla="*/ 309059 h 1404914"/>
              <a:gd name="connsiteX25" fmla="*/ 378670 w 525636"/>
              <a:gd name="connsiteY25" fmla="*/ 419678 h 1404914"/>
              <a:gd name="connsiteX26" fmla="*/ 508593 w 525636"/>
              <a:gd name="connsiteY26" fmla="*/ 708478 h 1404914"/>
              <a:gd name="connsiteX27" fmla="*/ 449942 w 525636"/>
              <a:gd name="connsiteY27" fmla="*/ 1030687 h 1404914"/>
              <a:gd name="connsiteX28" fmla="*/ 426927 w 525636"/>
              <a:gd name="connsiteY28" fmla="*/ 1041823 h 1404914"/>
              <a:gd name="connsiteX29" fmla="*/ 338580 w 525636"/>
              <a:gd name="connsiteY29" fmla="*/ 1025489 h 1404914"/>
              <a:gd name="connsiteX30" fmla="*/ 70568 w 525636"/>
              <a:gd name="connsiteY30" fmla="*/ 1088594 h 1404914"/>
              <a:gd name="connsiteX31" fmla="*/ 52750 w 525636"/>
              <a:gd name="connsiteY31" fmla="*/ 1347697 h 1404914"/>
              <a:gd name="connsiteX32" fmla="*/ 200584 w 525636"/>
              <a:gd name="connsiteY32" fmla="*/ 1404864 h 14049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525636" h="1404914">
                <a:moveTo>
                  <a:pt x="205688" y="1383334"/>
                </a:moveTo>
                <a:cubicBezTo>
                  <a:pt x="101750" y="1382591"/>
                  <a:pt x="28250" y="1322456"/>
                  <a:pt x="19342" y="1239305"/>
                </a:cubicBezTo>
                <a:cubicBezTo>
                  <a:pt x="12660" y="1178427"/>
                  <a:pt x="40130" y="1132397"/>
                  <a:pt x="87644" y="1098246"/>
                </a:cubicBezTo>
                <a:cubicBezTo>
                  <a:pt x="150006" y="1052959"/>
                  <a:pt x="221278" y="1038853"/>
                  <a:pt x="296263" y="1041080"/>
                </a:cubicBezTo>
                <a:cubicBezTo>
                  <a:pt x="337838" y="1042565"/>
                  <a:pt x="379413" y="1048504"/>
                  <a:pt x="419503" y="1061868"/>
                </a:cubicBezTo>
                <a:cubicBezTo>
                  <a:pt x="430639" y="1064838"/>
                  <a:pt x="438064" y="1066323"/>
                  <a:pt x="434352" y="1080428"/>
                </a:cubicBezTo>
                <a:cubicBezTo>
                  <a:pt x="411336" y="1162836"/>
                  <a:pt x="386095" y="1243759"/>
                  <a:pt x="331899" y="1312061"/>
                </a:cubicBezTo>
                <a:cubicBezTo>
                  <a:pt x="297747" y="1355864"/>
                  <a:pt x="253202" y="1383334"/>
                  <a:pt x="205688" y="1383334"/>
                </a:cubicBezTo>
                <a:close/>
                <a:moveTo>
                  <a:pt x="200584" y="1404864"/>
                </a:moveTo>
                <a:cubicBezTo>
                  <a:pt x="257842" y="1403564"/>
                  <a:pt x="317421" y="1377022"/>
                  <a:pt x="362337" y="1310576"/>
                </a:cubicBezTo>
                <a:cubicBezTo>
                  <a:pt x="406883" y="1244502"/>
                  <a:pt x="432124" y="1170261"/>
                  <a:pt x="453655" y="1094534"/>
                </a:cubicBezTo>
                <a:cubicBezTo>
                  <a:pt x="456254" y="1085254"/>
                  <a:pt x="458481" y="1080243"/>
                  <a:pt x="462285" y="1078387"/>
                </a:cubicBezTo>
                <a:lnTo>
                  <a:pt x="466239" y="1078995"/>
                </a:lnTo>
                <a:lnTo>
                  <a:pt x="471806" y="1055257"/>
                </a:lnTo>
                <a:lnTo>
                  <a:pt x="469234" y="1053817"/>
                </a:lnTo>
                <a:cubicBezTo>
                  <a:pt x="462517" y="1047205"/>
                  <a:pt x="465718" y="1038296"/>
                  <a:pt x="468503" y="1027717"/>
                </a:cubicBezTo>
                <a:cubicBezTo>
                  <a:pt x="486321" y="960157"/>
                  <a:pt x="504881" y="892597"/>
                  <a:pt x="515275" y="823552"/>
                </a:cubicBezTo>
                <a:cubicBezTo>
                  <a:pt x="530123" y="722584"/>
                  <a:pt x="534578" y="622358"/>
                  <a:pt x="490033" y="526586"/>
                </a:cubicBezTo>
                <a:cubicBezTo>
                  <a:pt x="457367" y="457542"/>
                  <a:pt x="402428" y="408542"/>
                  <a:pt x="344519" y="363255"/>
                </a:cubicBezTo>
                <a:cubicBezTo>
                  <a:pt x="253944" y="292726"/>
                  <a:pt x="178961" y="211803"/>
                  <a:pt x="144068" y="99698"/>
                </a:cubicBezTo>
                <a:cubicBezTo>
                  <a:pt x="135159" y="70744"/>
                  <a:pt x="128663" y="41789"/>
                  <a:pt x="125601" y="12000"/>
                </a:cubicBezTo>
                <a:lnTo>
                  <a:pt x="125877" y="0"/>
                </a:lnTo>
                <a:lnTo>
                  <a:pt x="109081" y="0"/>
                </a:lnTo>
                <a:lnTo>
                  <a:pt x="110044" y="33750"/>
                </a:lnTo>
                <a:cubicBezTo>
                  <a:pt x="124069" y="138257"/>
                  <a:pt x="170981" y="230548"/>
                  <a:pt x="251717" y="309059"/>
                </a:cubicBezTo>
                <a:cubicBezTo>
                  <a:pt x="291808" y="348407"/>
                  <a:pt x="335611" y="384043"/>
                  <a:pt x="378670" y="419678"/>
                </a:cubicBezTo>
                <a:cubicBezTo>
                  <a:pt x="469245" y="494662"/>
                  <a:pt x="510078" y="591919"/>
                  <a:pt x="508593" y="708478"/>
                </a:cubicBezTo>
                <a:cubicBezTo>
                  <a:pt x="507109" y="819098"/>
                  <a:pt x="477412" y="925264"/>
                  <a:pt x="449942" y="1030687"/>
                </a:cubicBezTo>
                <a:cubicBezTo>
                  <a:pt x="446230" y="1045535"/>
                  <a:pt x="439549" y="1044792"/>
                  <a:pt x="426927" y="1041823"/>
                </a:cubicBezTo>
                <a:cubicBezTo>
                  <a:pt x="397973" y="1035140"/>
                  <a:pt x="368277" y="1028459"/>
                  <a:pt x="338580" y="1025489"/>
                </a:cubicBezTo>
                <a:cubicBezTo>
                  <a:pt x="242066" y="1015095"/>
                  <a:pt x="150749" y="1027717"/>
                  <a:pt x="70568" y="1088594"/>
                </a:cubicBezTo>
                <a:cubicBezTo>
                  <a:pt x="-15551" y="1154669"/>
                  <a:pt x="-24461" y="1273455"/>
                  <a:pt x="52750" y="1347697"/>
                </a:cubicBezTo>
                <a:cubicBezTo>
                  <a:pt x="88386" y="1382220"/>
                  <a:pt x="143325" y="1406163"/>
                  <a:pt x="200584" y="1404864"/>
                </a:cubicBezTo>
                <a:close/>
              </a:path>
            </a:pathLst>
          </a:custGeom>
          <a:solidFill>
            <a:schemeClr val="bg1"/>
          </a:solidFill>
          <a:ln w="8005" cap="flat">
            <a:noFill/>
            <a:prstDash val="solid"/>
            <a:miter/>
          </a:ln>
        </p:spPr>
        <p:txBody>
          <a:bodyPr wrap="square" rtlCol="0" anchor="ctr">
            <a:noAutofit/>
          </a:bodyPr>
          <a:lstStyle/>
          <a:p>
            <a:endParaRPr lang="en-US"/>
          </a:p>
        </p:txBody>
      </p:sp>
      <p:sp>
        <p:nvSpPr>
          <p:cNvPr id="15" name="Freeform: Shape 14">
            <a:extLst>
              <a:ext uri="{FF2B5EF4-FFF2-40B4-BE49-F238E27FC236}">
                <a16:creationId xmlns:a16="http://schemas.microsoft.com/office/drawing/2014/main" id="{CA989133-BE59-47D5-A5D3-3B6037056F73}"/>
              </a:ext>
            </a:extLst>
          </p:cNvPr>
          <p:cNvSpPr/>
          <p:nvPr userDrawn="1"/>
        </p:nvSpPr>
        <p:spPr>
          <a:xfrm rot="10800000">
            <a:off x="1371492" y="290672"/>
            <a:ext cx="10575133" cy="1562905"/>
          </a:xfrm>
          <a:custGeom>
            <a:avLst/>
            <a:gdLst>
              <a:gd name="connsiteX0" fmla="*/ 4960764 w 10575133"/>
              <a:gd name="connsiteY0" fmla="*/ 1063167 h 1562905"/>
              <a:gd name="connsiteX1" fmla="*/ 4807177 w 10575133"/>
              <a:gd name="connsiteY1" fmla="*/ 1126458 h 1562905"/>
              <a:gd name="connsiteX2" fmla="*/ 4725511 w 10575133"/>
              <a:gd name="connsiteY2" fmla="*/ 1291274 h 1562905"/>
              <a:gd name="connsiteX3" fmla="*/ 4776738 w 10575133"/>
              <a:gd name="connsiteY3" fmla="*/ 1416743 h 1562905"/>
              <a:gd name="connsiteX4" fmla="*/ 4842813 w 10575133"/>
              <a:gd name="connsiteY4" fmla="*/ 1424166 h 1562905"/>
              <a:gd name="connsiteX5" fmla="*/ 4889585 w 10575133"/>
              <a:gd name="connsiteY5" fmla="*/ 1424166 h 1562905"/>
              <a:gd name="connsiteX6" fmla="*/ 5107113 w 10575133"/>
              <a:gd name="connsiteY6" fmla="*/ 1367000 h 1562905"/>
              <a:gd name="connsiteX7" fmla="*/ 5122703 w 10575133"/>
              <a:gd name="connsiteY7" fmla="*/ 1105670 h 1562905"/>
              <a:gd name="connsiteX8" fmla="*/ 4960764 w 10575133"/>
              <a:gd name="connsiteY8" fmla="*/ 1063167 h 1562905"/>
              <a:gd name="connsiteX9" fmla="*/ 296263 w 10575133"/>
              <a:gd name="connsiteY9" fmla="*/ 1041080 h 1562905"/>
              <a:gd name="connsiteX10" fmla="*/ 87644 w 10575133"/>
              <a:gd name="connsiteY10" fmla="*/ 1098246 h 1562905"/>
              <a:gd name="connsiteX11" fmla="*/ 19342 w 10575133"/>
              <a:gd name="connsiteY11" fmla="*/ 1239305 h 1562905"/>
              <a:gd name="connsiteX12" fmla="*/ 205688 w 10575133"/>
              <a:gd name="connsiteY12" fmla="*/ 1383334 h 1562905"/>
              <a:gd name="connsiteX13" fmla="*/ 331899 w 10575133"/>
              <a:gd name="connsiteY13" fmla="*/ 1312061 h 1562905"/>
              <a:gd name="connsiteX14" fmla="*/ 434352 w 10575133"/>
              <a:gd name="connsiteY14" fmla="*/ 1080428 h 1562905"/>
              <a:gd name="connsiteX15" fmla="*/ 419503 w 10575133"/>
              <a:gd name="connsiteY15" fmla="*/ 1061868 h 1562905"/>
              <a:gd name="connsiteX16" fmla="*/ 296263 w 10575133"/>
              <a:gd name="connsiteY16" fmla="*/ 1041080 h 1562905"/>
              <a:gd name="connsiteX17" fmla="*/ 109081 w 10575133"/>
              <a:gd name="connsiteY17" fmla="*/ 0 h 1562905"/>
              <a:gd name="connsiteX18" fmla="*/ 125877 w 10575133"/>
              <a:gd name="connsiteY18" fmla="*/ 0 h 1562905"/>
              <a:gd name="connsiteX19" fmla="*/ 125601 w 10575133"/>
              <a:gd name="connsiteY19" fmla="*/ 12000 h 1562905"/>
              <a:gd name="connsiteX20" fmla="*/ 144068 w 10575133"/>
              <a:gd name="connsiteY20" fmla="*/ 99698 h 1562905"/>
              <a:gd name="connsiteX21" fmla="*/ 344519 w 10575133"/>
              <a:gd name="connsiteY21" fmla="*/ 363255 h 1562905"/>
              <a:gd name="connsiteX22" fmla="*/ 490033 w 10575133"/>
              <a:gd name="connsiteY22" fmla="*/ 526586 h 1562905"/>
              <a:gd name="connsiteX23" fmla="*/ 515275 w 10575133"/>
              <a:gd name="connsiteY23" fmla="*/ 823552 h 1562905"/>
              <a:gd name="connsiteX24" fmla="*/ 468503 w 10575133"/>
              <a:gd name="connsiteY24" fmla="*/ 1027717 h 1562905"/>
              <a:gd name="connsiteX25" fmla="*/ 479639 w 10575133"/>
              <a:gd name="connsiteY25" fmla="*/ 1059641 h 1562905"/>
              <a:gd name="connsiteX26" fmla="*/ 691970 w 10575133"/>
              <a:gd name="connsiteY26" fmla="*/ 1247471 h 1562905"/>
              <a:gd name="connsiteX27" fmla="*/ 985966 w 10575133"/>
              <a:gd name="connsiteY27" fmla="*/ 1434560 h 1562905"/>
              <a:gd name="connsiteX28" fmla="*/ 1724669 w 10575133"/>
              <a:gd name="connsiteY28" fmla="*/ 1456832 h 1562905"/>
              <a:gd name="connsiteX29" fmla="*/ 2288163 w 10575133"/>
              <a:gd name="connsiteY29" fmla="*/ 1414514 h 1562905"/>
              <a:gd name="connsiteX30" fmla="*/ 2872443 w 10575133"/>
              <a:gd name="connsiteY30" fmla="*/ 1371455 h 1562905"/>
              <a:gd name="connsiteX31" fmla="*/ 3676478 w 10575133"/>
              <a:gd name="connsiteY31" fmla="*/ 1346213 h 1562905"/>
              <a:gd name="connsiteX32" fmla="*/ 4303077 w 10575133"/>
              <a:gd name="connsiteY32" fmla="*/ 1398182 h 1562905"/>
              <a:gd name="connsiteX33" fmla="*/ 4751495 w 10575133"/>
              <a:gd name="connsiteY33" fmla="*/ 1427879 h 1562905"/>
              <a:gd name="connsiteX34" fmla="*/ 4735162 w 10575133"/>
              <a:gd name="connsiteY34" fmla="*/ 1397439 h 1562905"/>
              <a:gd name="connsiteX35" fmla="*/ 4744814 w 10575133"/>
              <a:gd name="connsiteY35" fmla="*/ 1167291 h 1562905"/>
              <a:gd name="connsiteX36" fmla="*/ 5150915 w 10575133"/>
              <a:gd name="connsiteY36" fmla="*/ 1101959 h 1562905"/>
              <a:gd name="connsiteX37" fmla="*/ 5139779 w 10575133"/>
              <a:gd name="connsiteY37" fmla="*/ 1367000 h 1562905"/>
              <a:gd name="connsiteX38" fmla="*/ 4963084 w 10575133"/>
              <a:gd name="connsiteY38" fmla="*/ 1435303 h 1562905"/>
              <a:gd name="connsiteX39" fmla="*/ 4810147 w 10575133"/>
              <a:gd name="connsiteY39" fmla="*/ 1447923 h 1562905"/>
              <a:gd name="connsiteX40" fmla="*/ 4954918 w 10575133"/>
              <a:gd name="connsiteY40" fmla="*/ 1516226 h 1562905"/>
              <a:gd name="connsiteX41" fmla="*/ 5425609 w 10575133"/>
              <a:gd name="connsiteY41" fmla="*/ 1510286 h 1562905"/>
              <a:gd name="connsiteX42" fmla="*/ 5893330 w 10575133"/>
              <a:gd name="connsiteY42" fmla="*/ 1361061 h 1562905"/>
              <a:gd name="connsiteX43" fmla="*/ 6337295 w 10575133"/>
              <a:gd name="connsiteY43" fmla="*/ 1271971 h 1562905"/>
              <a:gd name="connsiteX44" fmla="*/ 7120543 w 10575133"/>
              <a:gd name="connsiteY44" fmla="*/ 1270486 h 1562905"/>
              <a:gd name="connsiteX45" fmla="*/ 7740459 w 10575133"/>
              <a:gd name="connsiteY45" fmla="*/ 1296471 h 1562905"/>
              <a:gd name="connsiteX46" fmla="*/ 8154725 w 10575133"/>
              <a:gd name="connsiteY46" fmla="*/ 1338789 h 1562905"/>
              <a:gd name="connsiteX47" fmla="*/ 8445753 w 10575133"/>
              <a:gd name="connsiteY47" fmla="*/ 1395212 h 1562905"/>
              <a:gd name="connsiteX48" fmla="*/ 8884520 w 10575133"/>
              <a:gd name="connsiteY48" fmla="*/ 1405606 h 1562905"/>
              <a:gd name="connsiteX49" fmla="*/ 9393075 w 10575133"/>
              <a:gd name="connsiteY49" fmla="*/ 1372197 h 1562905"/>
              <a:gd name="connsiteX50" fmla="*/ 10023385 w 10575133"/>
              <a:gd name="connsiteY50" fmla="*/ 1322456 h 1562905"/>
              <a:gd name="connsiteX51" fmla="*/ 10569624 w 10575133"/>
              <a:gd name="connsiteY51" fmla="*/ 1350406 h 1562905"/>
              <a:gd name="connsiteX52" fmla="*/ 10575133 w 10575133"/>
              <a:gd name="connsiteY52" fmla="*/ 1373420 h 1562905"/>
              <a:gd name="connsiteX53" fmla="*/ 9935779 w 10575133"/>
              <a:gd name="connsiteY53" fmla="*/ 1351409 h 1562905"/>
              <a:gd name="connsiteX54" fmla="*/ 9439104 w 10575133"/>
              <a:gd name="connsiteY54" fmla="*/ 1390758 h 1562905"/>
              <a:gd name="connsiteX55" fmla="*/ 8973610 w 10575133"/>
              <a:gd name="connsiteY55" fmla="*/ 1422681 h 1562905"/>
              <a:gd name="connsiteX56" fmla="*/ 8418283 w 10575133"/>
              <a:gd name="connsiteY56" fmla="*/ 1413030 h 1562905"/>
              <a:gd name="connsiteX57" fmla="*/ 8175514 w 10575133"/>
              <a:gd name="connsiteY57" fmla="*/ 1364774 h 1562905"/>
              <a:gd name="connsiteX58" fmla="*/ 7782033 w 10575133"/>
              <a:gd name="connsiteY58" fmla="*/ 1321713 h 1562905"/>
              <a:gd name="connsiteX59" fmla="*/ 7039619 w 10575133"/>
              <a:gd name="connsiteY59" fmla="*/ 1289047 h 1562905"/>
              <a:gd name="connsiteX60" fmla="*/ 6366991 w 10575133"/>
              <a:gd name="connsiteY60" fmla="*/ 1291274 h 1562905"/>
              <a:gd name="connsiteX61" fmla="*/ 5754499 w 10575133"/>
              <a:gd name="connsiteY61" fmla="*/ 1432333 h 1562905"/>
              <a:gd name="connsiteX62" fmla="*/ 5395912 w 10575133"/>
              <a:gd name="connsiteY62" fmla="*/ 1539983 h 1562905"/>
              <a:gd name="connsiteX63" fmla="*/ 4931160 w 10575133"/>
              <a:gd name="connsiteY63" fmla="*/ 1531817 h 1562905"/>
              <a:gd name="connsiteX64" fmla="*/ 4792329 w 10575133"/>
              <a:gd name="connsiteY64" fmla="*/ 1461287 h 1562905"/>
              <a:gd name="connsiteX65" fmla="*/ 4764117 w 10575133"/>
              <a:gd name="connsiteY65" fmla="*/ 1449408 h 1562905"/>
              <a:gd name="connsiteX66" fmla="*/ 4181321 w 10575133"/>
              <a:gd name="connsiteY66" fmla="*/ 1404121 h 1562905"/>
              <a:gd name="connsiteX67" fmla="*/ 3366892 w 10575133"/>
              <a:gd name="connsiteY67" fmla="*/ 1372197 h 1562905"/>
              <a:gd name="connsiteX68" fmla="*/ 2642294 w 10575133"/>
              <a:gd name="connsiteY68" fmla="*/ 1408576 h 1562905"/>
              <a:gd name="connsiteX69" fmla="*/ 2047620 w 10575133"/>
              <a:gd name="connsiteY69" fmla="*/ 1458317 h 1562905"/>
              <a:gd name="connsiteX70" fmla="*/ 1191616 w 10575133"/>
              <a:gd name="connsiteY70" fmla="*/ 1476878 h 1562905"/>
              <a:gd name="connsiteX71" fmla="*/ 897618 w 10575133"/>
              <a:gd name="connsiteY71" fmla="*/ 1437529 h 1562905"/>
              <a:gd name="connsiteX72" fmla="*/ 688257 w 10575133"/>
              <a:gd name="connsiteY72" fmla="*/ 1277911 h 1562905"/>
              <a:gd name="connsiteX73" fmla="*/ 480381 w 10575133"/>
              <a:gd name="connsiteY73" fmla="*/ 1081171 h 1562905"/>
              <a:gd name="connsiteX74" fmla="*/ 453655 w 10575133"/>
              <a:gd name="connsiteY74" fmla="*/ 1094534 h 1562905"/>
              <a:gd name="connsiteX75" fmla="*/ 362337 w 10575133"/>
              <a:gd name="connsiteY75" fmla="*/ 1310576 h 1562905"/>
              <a:gd name="connsiteX76" fmla="*/ 52750 w 10575133"/>
              <a:gd name="connsiteY76" fmla="*/ 1347697 h 1562905"/>
              <a:gd name="connsiteX77" fmla="*/ 70568 w 10575133"/>
              <a:gd name="connsiteY77" fmla="*/ 1088594 h 1562905"/>
              <a:gd name="connsiteX78" fmla="*/ 338580 w 10575133"/>
              <a:gd name="connsiteY78" fmla="*/ 1025489 h 1562905"/>
              <a:gd name="connsiteX79" fmla="*/ 426927 w 10575133"/>
              <a:gd name="connsiteY79" fmla="*/ 1041823 h 1562905"/>
              <a:gd name="connsiteX80" fmla="*/ 449942 w 10575133"/>
              <a:gd name="connsiteY80" fmla="*/ 1030687 h 1562905"/>
              <a:gd name="connsiteX81" fmla="*/ 508593 w 10575133"/>
              <a:gd name="connsiteY81" fmla="*/ 708478 h 1562905"/>
              <a:gd name="connsiteX82" fmla="*/ 378670 w 10575133"/>
              <a:gd name="connsiteY82" fmla="*/ 419678 h 1562905"/>
              <a:gd name="connsiteX83" fmla="*/ 251717 w 10575133"/>
              <a:gd name="connsiteY83" fmla="*/ 309059 h 1562905"/>
              <a:gd name="connsiteX84" fmla="*/ 110044 w 10575133"/>
              <a:gd name="connsiteY84" fmla="*/ 33750 h 15629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Lst>
            <a:rect l="l" t="t" r="r" b="b"/>
            <a:pathLst>
              <a:path w="10575133" h="1562905">
                <a:moveTo>
                  <a:pt x="4960764" y="1063167"/>
                </a:moveTo>
                <a:cubicBezTo>
                  <a:pt x="4904248" y="1066694"/>
                  <a:pt x="4849123" y="1087852"/>
                  <a:pt x="4807177" y="1126458"/>
                </a:cubicBezTo>
                <a:cubicBezTo>
                  <a:pt x="4758920" y="1171002"/>
                  <a:pt x="4726996" y="1224456"/>
                  <a:pt x="4725511" y="1291274"/>
                </a:cubicBezTo>
                <a:cubicBezTo>
                  <a:pt x="4724769" y="1339531"/>
                  <a:pt x="4742587" y="1382591"/>
                  <a:pt x="4776738" y="1416743"/>
                </a:cubicBezTo>
                <a:cubicBezTo>
                  <a:pt x="4797526" y="1437529"/>
                  <a:pt x="4824995" y="1420454"/>
                  <a:pt x="4842813" y="1424166"/>
                </a:cubicBezTo>
                <a:cubicBezTo>
                  <a:pt x="4862116" y="1424166"/>
                  <a:pt x="4876221" y="1425651"/>
                  <a:pt x="4889585" y="1424166"/>
                </a:cubicBezTo>
                <a:cubicBezTo>
                  <a:pt x="4965311" y="1416743"/>
                  <a:pt x="5040295" y="1407833"/>
                  <a:pt x="5107113" y="1367000"/>
                </a:cubicBezTo>
                <a:cubicBezTo>
                  <a:pt x="5195460" y="1312061"/>
                  <a:pt x="5229611" y="1177684"/>
                  <a:pt x="5122703" y="1105670"/>
                </a:cubicBezTo>
                <a:cubicBezTo>
                  <a:pt x="5075189" y="1073746"/>
                  <a:pt x="5017281" y="1059641"/>
                  <a:pt x="4960764" y="1063167"/>
                </a:cubicBezTo>
                <a:close/>
                <a:moveTo>
                  <a:pt x="296263" y="1041080"/>
                </a:moveTo>
                <a:cubicBezTo>
                  <a:pt x="221278" y="1038853"/>
                  <a:pt x="150006" y="1052959"/>
                  <a:pt x="87644" y="1098246"/>
                </a:cubicBezTo>
                <a:cubicBezTo>
                  <a:pt x="40130" y="1132397"/>
                  <a:pt x="12660" y="1178427"/>
                  <a:pt x="19342" y="1239305"/>
                </a:cubicBezTo>
                <a:cubicBezTo>
                  <a:pt x="28250" y="1322456"/>
                  <a:pt x="101750" y="1382591"/>
                  <a:pt x="205688" y="1383334"/>
                </a:cubicBezTo>
                <a:cubicBezTo>
                  <a:pt x="253202" y="1383334"/>
                  <a:pt x="297747" y="1355864"/>
                  <a:pt x="331899" y="1312061"/>
                </a:cubicBezTo>
                <a:cubicBezTo>
                  <a:pt x="386095" y="1243759"/>
                  <a:pt x="411336" y="1162836"/>
                  <a:pt x="434352" y="1080428"/>
                </a:cubicBezTo>
                <a:cubicBezTo>
                  <a:pt x="438064" y="1066323"/>
                  <a:pt x="430639" y="1064838"/>
                  <a:pt x="419503" y="1061868"/>
                </a:cubicBezTo>
                <a:cubicBezTo>
                  <a:pt x="379413" y="1048504"/>
                  <a:pt x="337838" y="1042565"/>
                  <a:pt x="296263" y="1041080"/>
                </a:cubicBezTo>
                <a:close/>
                <a:moveTo>
                  <a:pt x="109081" y="0"/>
                </a:moveTo>
                <a:lnTo>
                  <a:pt x="125877" y="0"/>
                </a:lnTo>
                <a:lnTo>
                  <a:pt x="125601" y="12000"/>
                </a:lnTo>
                <a:cubicBezTo>
                  <a:pt x="128663" y="41789"/>
                  <a:pt x="135159" y="70744"/>
                  <a:pt x="144068" y="99698"/>
                </a:cubicBezTo>
                <a:cubicBezTo>
                  <a:pt x="178961" y="211803"/>
                  <a:pt x="253944" y="292726"/>
                  <a:pt x="344519" y="363255"/>
                </a:cubicBezTo>
                <a:cubicBezTo>
                  <a:pt x="402428" y="408542"/>
                  <a:pt x="457367" y="457542"/>
                  <a:pt x="490033" y="526586"/>
                </a:cubicBezTo>
                <a:cubicBezTo>
                  <a:pt x="534578" y="622358"/>
                  <a:pt x="530123" y="722584"/>
                  <a:pt x="515275" y="823552"/>
                </a:cubicBezTo>
                <a:cubicBezTo>
                  <a:pt x="504881" y="892597"/>
                  <a:pt x="486321" y="960157"/>
                  <a:pt x="468503" y="1027717"/>
                </a:cubicBezTo>
                <a:cubicBezTo>
                  <a:pt x="464790" y="1041823"/>
                  <a:pt x="460336" y="1052959"/>
                  <a:pt x="479639" y="1059641"/>
                </a:cubicBezTo>
                <a:cubicBezTo>
                  <a:pt x="576153" y="1093049"/>
                  <a:pt x="650395" y="1156154"/>
                  <a:pt x="691970" y="1247471"/>
                </a:cubicBezTo>
                <a:cubicBezTo>
                  <a:pt x="750621" y="1376652"/>
                  <a:pt x="861241" y="1417484"/>
                  <a:pt x="985966" y="1434560"/>
                </a:cubicBezTo>
                <a:cubicBezTo>
                  <a:pt x="1230963" y="1468712"/>
                  <a:pt x="1478187" y="1468712"/>
                  <a:pt x="1724669" y="1456832"/>
                </a:cubicBezTo>
                <a:cubicBezTo>
                  <a:pt x="1912500" y="1447923"/>
                  <a:pt x="2100332" y="1431591"/>
                  <a:pt x="2288163" y="1414514"/>
                </a:cubicBezTo>
                <a:cubicBezTo>
                  <a:pt x="2482676" y="1396697"/>
                  <a:pt x="2677187" y="1381106"/>
                  <a:pt x="2872443" y="1371455"/>
                </a:cubicBezTo>
                <a:cubicBezTo>
                  <a:pt x="3140455" y="1358834"/>
                  <a:pt x="3408467" y="1343243"/>
                  <a:pt x="3676478" y="1346213"/>
                </a:cubicBezTo>
                <a:cubicBezTo>
                  <a:pt x="3886582" y="1348440"/>
                  <a:pt x="4095201" y="1369227"/>
                  <a:pt x="4303077" y="1398182"/>
                </a:cubicBezTo>
                <a:cubicBezTo>
                  <a:pt x="4450818" y="1418969"/>
                  <a:pt x="4600043" y="1433818"/>
                  <a:pt x="4751495" y="1427879"/>
                </a:cubicBezTo>
                <a:cubicBezTo>
                  <a:pt x="4751495" y="1413773"/>
                  <a:pt x="4740359" y="1407091"/>
                  <a:pt x="4735162" y="1397439"/>
                </a:cubicBezTo>
                <a:cubicBezTo>
                  <a:pt x="4689875" y="1318743"/>
                  <a:pt x="4695814" y="1241532"/>
                  <a:pt x="4744814" y="1167291"/>
                </a:cubicBezTo>
                <a:cubicBezTo>
                  <a:pt x="4848010" y="1010641"/>
                  <a:pt x="5035098" y="1009899"/>
                  <a:pt x="5150915" y="1101959"/>
                </a:cubicBezTo>
                <a:cubicBezTo>
                  <a:pt x="5236292" y="1169517"/>
                  <a:pt x="5228869" y="1293501"/>
                  <a:pt x="5139779" y="1367000"/>
                </a:cubicBezTo>
                <a:cubicBezTo>
                  <a:pt x="5088552" y="1409318"/>
                  <a:pt x="5026932" y="1425651"/>
                  <a:pt x="4963084" y="1435303"/>
                </a:cubicBezTo>
                <a:cubicBezTo>
                  <a:pt x="4914827" y="1442727"/>
                  <a:pt x="4865828" y="1446439"/>
                  <a:pt x="4810147" y="1447923"/>
                </a:cubicBezTo>
                <a:cubicBezTo>
                  <a:pt x="4856177" y="1485787"/>
                  <a:pt x="4904434" y="1504348"/>
                  <a:pt x="4954918" y="1516226"/>
                </a:cubicBezTo>
                <a:cubicBezTo>
                  <a:pt x="5112310" y="1554089"/>
                  <a:pt x="5268959" y="1544437"/>
                  <a:pt x="5425609" y="1510286"/>
                </a:cubicBezTo>
                <a:cubicBezTo>
                  <a:pt x="5585971" y="1474650"/>
                  <a:pt x="5738166" y="1411545"/>
                  <a:pt x="5893330" y="1361061"/>
                </a:cubicBezTo>
                <a:cubicBezTo>
                  <a:pt x="6038101" y="1313546"/>
                  <a:pt x="6185842" y="1286077"/>
                  <a:pt x="6337295" y="1271971"/>
                </a:cubicBezTo>
                <a:cubicBezTo>
                  <a:pt x="6598624" y="1247471"/>
                  <a:pt x="6859213" y="1258607"/>
                  <a:pt x="7120543" y="1270486"/>
                </a:cubicBezTo>
                <a:lnTo>
                  <a:pt x="7740459" y="1296471"/>
                </a:lnTo>
                <a:cubicBezTo>
                  <a:pt x="7879289" y="1303153"/>
                  <a:pt x="8017379" y="1318001"/>
                  <a:pt x="8154725" y="1338789"/>
                </a:cubicBezTo>
                <a:cubicBezTo>
                  <a:pt x="8252725" y="1352894"/>
                  <a:pt x="8347753" y="1380364"/>
                  <a:pt x="8445753" y="1395212"/>
                </a:cubicBezTo>
                <a:cubicBezTo>
                  <a:pt x="8591266" y="1416743"/>
                  <a:pt x="8737522" y="1415258"/>
                  <a:pt x="8884520" y="1405606"/>
                </a:cubicBezTo>
                <a:lnTo>
                  <a:pt x="9393075" y="1372197"/>
                </a:lnTo>
                <a:cubicBezTo>
                  <a:pt x="9602435" y="1357349"/>
                  <a:pt x="9827294" y="1326087"/>
                  <a:pt x="10023385" y="1322456"/>
                </a:cubicBezTo>
                <a:cubicBezTo>
                  <a:pt x="10219477" y="1318824"/>
                  <a:pt x="10375609" y="1313019"/>
                  <a:pt x="10569624" y="1350406"/>
                </a:cubicBezTo>
                <a:cubicBezTo>
                  <a:pt x="10569624" y="1357829"/>
                  <a:pt x="10575133" y="1365996"/>
                  <a:pt x="10575133" y="1373420"/>
                </a:cubicBezTo>
                <a:cubicBezTo>
                  <a:pt x="10357424" y="1324770"/>
                  <a:pt x="10125117" y="1348520"/>
                  <a:pt x="9935779" y="1351409"/>
                </a:cubicBezTo>
                <a:cubicBezTo>
                  <a:pt x="9746441" y="1354299"/>
                  <a:pt x="9604662" y="1377642"/>
                  <a:pt x="9439104" y="1390758"/>
                </a:cubicBezTo>
                <a:lnTo>
                  <a:pt x="8973610" y="1422681"/>
                </a:lnTo>
                <a:cubicBezTo>
                  <a:pt x="8788006" y="1434560"/>
                  <a:pt x="8602402" y="1444954"/>
                  <a:pt x="8418283" y="1413030"/>
                </a:cubicBezTo>
                <a:cubicBezTo>
                  <a:pt x="8336618" y="1399666"/>
                  <a:pt x="8257179" y="1378137"/>
                  <a:pt x="8175514" y="1364774"/>
                </a:cubicBezTo>
                <a:cubicBezTo>
                  <a:pt x="8044849" y="1343243"/>
                  <a:pt x="7914184" y="1328395"/>
                  <a:pt x="7782033" y="1321713"/>
                </a:cubicBezTo>
                <a:lnTo>
                  <a:pt x="7039619" y="1289047"/>
                </a:lnTo>
                <a:cubicBezTo>
                  <a:pt x="6815409" y="1280137"/>
                  <a:pt x="6591201" y="1274199"/>
                  <a:pt x="6366991" y="1291274"/>
                </a:cubicBezTo>
                <a:cubicBezTo>
                  <a:pt x="6155403" y="1307607"/>
                  <a:pt x="5952723" y="1358834"/>
                  <a:pt x="5754499" y="1432333"/>
                </a:cubicBezTo>
                <a:cubicBezTo>
                  <a:pt x="5637196" y="1476135"/>
                  <a:pt x="5519153" y="1516968"/>
                  <a:pt x="5395912" y="1539983"/>
                </a:cubicBezTo>
                <a:cubicBezTo>
                  <a:pt x="5240747" y="1568195"/>
                  <a:pt x="5085582" y="1575619"/>
                  <a:pt x="4931160" y="1531817"/>
                </a:cubicBezTo>
                <a:cubicBezTo>
                  <a:pt x="4880676" y="1516968"/>
                  <a:pt x="4833162" y="1494696"/>
                  <a:pt x="4792329" y="1461287"/>
                </a:cubicBezTo>
                <a:cubicBezTo>
                  <a:pt x="4784162" y="1454605"/>
                  <a:pt x="4775995" y="1448666"/>
                  <a:pt x="4764117" y="1449408"/>
                </a:cubicBezTo>
                <a:cubicBezTo>
                  <a:pt x="4568119" y="1457575"/>
                  <a:pt x="4375091" y="1429363"/>
                  <a:pt x="4181321" y="1404121"/>
                </a:cubicBezTo>
                <a:cubicBezTo>
                  <a:pt x="3911081" y="1368485"/>
                  <a:pt x="3639358" y="1361061"/>
                  <a:pt x="3366892" y="1372197"/>
                </a:cubicBezTo>
                <a:cubicBezTo>
                  <a:pt x="3125606" y="1381849"/>
                  <a:pt x="2883580" y="1390758"/>
                  <a:pt x="2642294" y="1408576"/>
                </a:cubicBezTo>
                <a:lnTo>
                  <a:pt x="2047620" y="1458317"/>
                </a:lnTo>
                <a:cubicBezTo>
                  <a:pt x="1762533" y="1481332"/>
                  <a:pt x="1477445" y="1495438"/>
                  <a:pt x="1191616" y="1476878"/>
                </a:cubicBezTo>
                <a:cubicBezTo>
                  <a:pt x="1092874" y="1470196"/>
                  <a:pt x="994134" y="1463514"/>
                  <a:pt x="897618" y="1437529"/>
                </a:cubicBezTo>
                <a:cubicBezTo>
                  <a:pt x="805559" y="1412288"/>
                  <a:pt x="731318" y="1368485"/>
                  <a:pt x="688257" y="1277911"/>
                </a:cubicBezTo>
                <a:cubicBezTo>
                  <a:pt x="645198" y="1186594"/>
                  <a:pt x="577638" y="1118292"/>
                  <a:pt x="480381" y="1081171"/>
                </a:cubicBezTo>
                <a:cubicBezTo>
                  <a:pt x="462563" y="1074489"/>
                  <a:pt x="458852" y="1075974"/>
                  <a:pt x="453655" y="1094534"/>
                </a:cubicBezTo>
                <a:cubicBezTo>
                  <a:pt x="432124" y="1170261"/>
                  <a:pt x="406883" y="1244502"/>
                  <a:pt x="362337" y="1310576"/>
                </a:cubicBezTo>
                <a:cubicBezTo>
                  <a:pt x="272505" y="1443469"/>
                  <a:pt x="124022" y="1416743"/>
                  <a:pt x="52750" y="1347697"/>
                </a:cubicBezTo>
                <a:cubicBezTo>
                  <a:pt x="-24461" y="1273455"/>
                  <a:pt x="-15551" y="1154669"/>
                  <a:pt x="70568" y="1088594"/>
                </a:cubicBezTo>
                <a:cubicBezTo>
                  <a:pt x="150749" y="1027717"/>
                  <a:pt x="242066" y="1015095"/>
                  <a:pt x="338580" y="1025489"/>
                </a:cubicBezTo>
                <a:cubicBezTo>
                  <a:pt x="368277" y="1028459"/>
                  <a:pt x="397973" y="1035140"/>
                  <a:pt x="426927" y="1041823"/>
                </a:cubicBezTo>
                <a:cubicBezTo>
                  <a:pt x="439549" y="1044792"/>
                  <a:pt x="446230" y="1045535"/>
                  <a:pt x="449942" y="1030687"/>
                </a:cubicBezTo>
                <a:cubicBezTo>
                  <a:pt x="477412" y="925264"/>
                  <a:pt x="507109" y="819098"/>
                  <a:pt x="508593" y="708478"/>
                </a:cubicBezTo>
                <a:cubicBezTo>
                  <a:pt x="510078" y="591919"/>
                  <a:pt x="469245" y="494662"/>
                  <a:pt x="378670" y="419678"/>
                </a:cubicBezTo>
                <a:cubicBezTo>
                  <a:pt x="335611" y="384043"/>
                  <a:pt x="291808" y="348407"/>
                  <a:pt x="251717" y="309059"/>
                </a:cubicBezTo>
                <a:cubicBezTo>
                  <a:pt x="170981" y="230548"/>
                  <a:pt x="124069" y="138257"/>
                  <a:pt x="110044" y="33750"/>
                </a:cubicBezTo>
                <a:close/>
              </a:path>
            </a:pathLst>
          </a:custGeom>
          <a:solidFill>
            <a:schemeClr val="bg1"/>
          </a:solidFill>
          <a:ln w="8005" cap="flat">
            <a:noFill/>
            <a:prstDash val="solid"/>
            <a:miter/>
          </a:ln>
        </p:spPr>
        <p:txBody>
          <a:bodyPr wrap="square" rtlCol="0" anchor="ctr">
            <a:noAutofit/>
          </a:bodyPr>
          <a:lstStyle/>
          <a:p>
            <a:endParaRPr lang="en-US"/>
          </a:p>
        </p:txBody>
      </p:sp>
      <p:sp>
        <p:nvSpPr>
          <p:cNvPr id="23" name="Freeform: Shape 22">
            <a:extLst>
              <a:ext uri="{FF2B5EF4-FFF2-40B4-BE49-F238E27FC236}">
                <a16:creationId xmlns:a16="http://schemas.microsoft.com/office/drawing/2014/main" id="{4743F2DC-3C3F-43C7-AAF4-6E590E322B40}"/>
              </a:ext>
            </a:extLst>
          </p:cNvPr>
          <p:cNvSpPr/>
          <p:nvPr userDrawn="1"/>
        </p:nvSpPr>
        <p:spPr>
          <a:xfrm>
            <a:off x="937614" y="1616329"/>
            <a:ext cx="9154996" cy="4956157"/>
          </a:xfrm>
          <a:custGeom>
            <a:avLst/>
            <a:gdLst>
              <a:gd name="connsiteX0" fmla="*/ 5500984 w 9154996"/>
              <a:gd name="connsiteY0" fmla="*/ 4456419 h 4956157"/>
              <a:gd name="connsiteX1" fmla="*/ 5347397 w 9154996"/>
              <a:gd name="connsiteY1" fmla="*/ 4519710 h 4956157"/>
              <a:gd name="connsiteX2" fmla="*/ 5265731 w 9154996"/>
              <a:gd name="connsiteY2" fmla="*/ 4684526 h 4956157"/>
              <a:gd name="connsiteX3" fmla="*/ 5316958 w 9154996"/>
              <a:gd name="connsiteY3" fmla="*/ 4809995 h 4956157"/>
              <a:gd name="connsiteX4" fmla="*/ 5383033 w 9154996"/>
              <a:gd name="connsiteY4" fmla="*/ 4817418 h 4956157"/>
              <a:gd name="connsiteX5" fmla="*/ 5429805 w 9154996"/>
              <a:gd name="connsiteY5" fmla="*/ 4817418 h 4956157"/>
              <a:gd name="connsiteX6" fmla="*/ 5647333 w 9154996"/>
              <a:gd name="connsiteY6" fmla="*/ 4760252 h 4956157"/>
              <a:gd name="connsiteX7" fmla="*/ 5662924 w 9154996"/>
              <a:gd name="connsiteY7" fmla="*/ 4498922 h 4956157"/>
              <a:gd name="connsiteX8" fmla="*/ 5500984 w 9154996"/>
              <a:gd name="connsiteY8" fmla="*/ 4456419 h 4956157"/>
              <a:gd name="connsiteX9" fmla="*/ 836483 w 9154996"/>
              <a:gd name="connsiteY9" fmla="*/ 4434332 h 4956157"/>
              <a:gd name="connsiteX10" fmla="*/ 627864 w 9154996"/>
              <a:gd name="connsiteY10" fmla="*/ 4491498 h 4956157"/>
              <a:gd name="connsiteX11" fmla="*/ 559562 w 9154996"/>
              <a:gd name="connsiteY11" fmla="*/ 4632557 h 4956157"/>
              <a:gd name="connsiteX12" fmla="*/ 745908 w 9154996"/>
              <a:gd name="connsiteY12" fmla="*/ 4776586 h 4956157"/>
              <a:gd name="connsiteX13" fmla="*/ 872119 w 9154996"/>
              <a:gd name="connsiteY13" fmla="*/ 4705313 h 4956157"/>
              <a:gd name="connsiteX14" fmla="*/ 974572 w 9154996"/>
              <a:gd name="connsiteY14" fmla="*/ 4473680 h 4956157"/>
              <a:gd name="connsiteX15" fmla="*/ 959723 w 9154996"/>
              <a:gd name="connsiteY15" fmla="*/ 4455120 h 4956157"/>
              <a:gd name="connsiteX16" fmla="*/ 836483 w 9154996"/>
              <a:gd name="connsiteY16" fmla="*/ 4434332 h 4956157"/>
              <a:gd name="connsiteX17" fmla="*/ 799745 w 9154996"/>
              <a:gd name="connsiteY17" fmla="*/ 3180173 h 4956157"/>
              <a:gd name="connsiteX18" fmla="*/ 676863 w 9154996"/>
              <a:gd name="connsiteY18" fmla="*/ 3273194 h 4956157"/>
              <a:gd name="connsiteX19" fmla="*/ 687999 w 9154996"/>
              <a:gd name="connsiteY19" fmla="*/ 3302892 h 4956157"/>
              <a:gd name="connsiteX20" fmla="*/ 780059 w 9154996"/>
              <a:gd name="connsiteY20" fmla="*/ 3325907 h 4956157"/>
              <a:gd name="connsiteX21" fmla="*/ 885482 w 9154996"/>
              <a:gd name="connsiteY21" fmla="*/ 3243498 h 4956157"/>
              <a:gd name="connsiteX22" fmla="*/ 852073 w 9154996"/>
              <a:gd name="connsiteY22" fmla="*/ 3185590 h 4956157"/>
              <a:gd name="connsiteX23" fmla="*/ 799745 w 9154996"/>
              <a:gd name="connsiteY23" fmla="*/ 3180173 h 4956157"/>
              <a:gd name="connsiteX24" fmla="*/ 761557 w 9154996"/>
              <a:gd name="connsiteY24" fmla="*/ 3002179 h 4956157"/>
              <a:gd name="connsiteX25" fmla="*/ 638257 w 9154996"/>
              <a:gd name="connsiteY25" fmla="*/ 3073485 h 4956157"/>
              <a:gd name="connsiteX26" fmla="*/ 646424 w 9154996"/>
              <a:gd name="connsiteY26" fmla="*/ 3102439 h 4956157"/>
              <a:gd name="connsiteX27" fmla="*/ 725862 w 9154996"/>
              <a:gd name="connsiteY27" fmla="*/ 3119515 h 4956157"/>
              <a:gd name="connsiteX28" fmla="*/ 771893 w 9154996"/>
              <a:gd name="connsiteY28" fmla="*/ 3113576 h 4956157"/>
              <a:gd name="connsiteX29" fmla="*/ 835740 w 9154996"/>
              <a:gd name="connsiteY29" fmla="*/ 3046758 h 4956157"/>
              <a:gd name="connsiteX30" fmla="*/ 806786 w 9154996"/>
              <a:gd name="connsiteY30" fmla="*/ 3003698 h 4956157"/>
              <a:gd name="connsiteX31" fmla="*/ 761557 w 9154996"/>
              <a:gd name="connsiteY31" fmla="*/ 3002179 h 4956157"/>
              <a:gd name="connsiteX32" fmla="*/ 751545 w 9154996"/>
              <a:gd name="connsiteY32" fmla="*/ 2762831 h 4956157"/>
              <a:gd name="connsiteX33" fmla="*/ 632319 w 9154996"/>
              <a:gd name="connsiteY33" fmla="*/ 2822549 h 4956157"/>
              <a:gd name="connsiteX34" fmla="*/ 636772 w 9154996"/>
              <a:gd name="connsiteY34" fmla="*/ 2840367 h 4956157"/>
              <a:gd name="connsiteX35" fmla="*/ 746650 w 9154996"/>
              <a:gd name="connsiteY35" fmla="*/ 2897533 h 4956157"/>
              <a:gd name="connsiteX36" fmla="*/ 774861 w 9154996"/>
              <a:gd name="connsiteY36" fmla="*/ 2893078 h 4956157"/>
              <a:gd name="connsiteX37" fmla="*/ 840937 w 9154996"/>
              <a:gd name="connsiteY37" fmla="*/ 2844079 h 4956157"/>
              <a:gd name="connsiteX38" fmla="*/ 798619 w 9154996"/>
              <a:gd name="connsiteY38" fmla="*/ 2776519 h 4956157"/>
              <a:gd name="connsiteX39" fmla="*/ 793422 w 9154996"/>
              <a:gd name="connsiteY39" fmla="*/ 2773549 h 4956157"/>
              <a:gd name="connsiteX40" fmla="*/ 751545 w 9154996"/>
              <a:gd name="connsiteY40" fmla="*/ 2762831 h 4956157"/>
              <a:gd name="connsiteX41" fmla="*/ 758528 w 9154996"/>
              <a:gd name="connsiteY41" fmla="*/ 2553052 h 4956157"/>
              <a:gd name="connsiteX42" fmla="*/ 675378 w 9154996"/>
              <a:gd name="connsiteY42" fmla="*/ 2596854 h 4956157"/>
              <a:gd name="connsiteX43" fmla="*/ 640485 w 9154996"/>
              <a:gd name="connsiteY43" fmla="*/ 2642885 h 4956157"/>
              <a:gd name="connsiteX44" fmla="*/ 703590 w 9154996"/>
              <a:gd name="connsiteY44" fmla="*/ 2677778 h 4956157"/>
              <a:gd name="connsiteX45" fmla="*/ 718439 w 9154996"/>
              <a:gd name="connsiteY45" fmla="*/ 2677778 h 4956157"/>
              <a:gd name="connsiteX46" fmla="*/ 801589 w 9154996"/>
              <a:gd name="connsiteY46" fmla="*/ 2656248 h 4956157"/>
              <a:gd name="connsiteX47" fmla="*/ 807529 w 9154996"/>
              <a:gd name="connsiteY47" fmla="*/ 2565673 h 4956157"/>
              <a:gd name="connsiteX48" fmla="*/ 758528 w 9154996"/>
              <a:gd name="connsiteY48" fmla="*/ 2553052 h 4956157"/>
              <a:gd name="connsiteX49" fmla="*/ 503138 w 9154996"/>
              <a:gd name="connsiteY49" fmla="*/ 2319191 h 4956157"/>
              <a:gd name="connsiteX50" fmla="*/ 443744 w 9154996"/>
              <a:gd name="connsiteY50" fmla="*/ 2360024 h 4956157"/>
              <a:gd name="connsiteX51" fmla="*/ 501653 w 9154996"/>
              <a:gd name="connsiteY51" fmla="*/ 2403827 h 4956157"/>
              <a:gd name="connsiteX52" fmla="*/ 1051782 w 9154996"/>
              <a:gd name="connsiteY52" fmla="*/ 2420160 h 4956157"/>
              <a:gd name="connsiteX53" fmla="*/ 1097070 w 9154996"/>
              <a:gd name="connsiteY53" fmla="*/ 2383040 h 4956157"/>
              <a:gd name="connsiteX54" fmla="*/ 1058464 w 9154996"/>
              <a:gd name="connsiteY54" fmla="*/ 2339237 h 4956157"/>
              <a:gd name="connsiteX55" fmla="*/ 503138 w 9154996"/>
              <a:gd name="connsiteY55" fmla="*/ 2319191 h 4956157"/>
              <a:gd name="connsiteX56" fmla="*/ 470472 w 9154996"/>
              <a:gd name="connsiteY56" fmla="*/ 2270192 h 4956157"/>
              <a:gd name="connsiteX57" fmla="*/ 525411 w 9154996"/>
              <a:gd name="connsiteY57" fmla="*/ 2270192 h 4956157"/>
              <a:gd name="connsiteX58" fmla="*/ 1067374 w 9154996"/>
              <a:gd name="connsiteY58" fmla="*/ 2287268 h 4956157"/>
              <a:gd name="connsiteX59" fmla="*/ 1152751 w 9154996"/>
              <a:gd name="connsiteY59" fmla="*/ 2388236 h 4956157"/>
              <a:gd name="connsiteX60" fmla="*/ 1054010 w 9154996"/>
              <a:gd name="connsiteY60" fmla="*/ 2475841 h 4956157"/>
              <a:gd name="connsiteX61" fmla="*/ 643455 w 9154996"/>
              <a:gd name="connsiteY61" fmla="*/ 2463963 h 4956157"/>
              <a:gd name="connsiteX62" fmla="*/ 581092 w 9154996"/>
              <a:gd name="connsiteY62" fmla="*/ 2542658 h 4956157"/>
              <a:gd name="connsiteX63" fmla="*/ 608561 w 9154996"/>
              <a:gd name="connsiteY63" fmla="*/ 2609476 h 4956157"/>
              <a:gd name="connsiteX64" fmla="*/ 636030 w 9154996"/>
              <a:gd name="connsiteY64" fmla="*/ 2611703 h 4956157"/>
              <a:gd name="connsiteX65" fmla="*/ 737742 w 9154996"/>
              <a:gd name="connsiteY65" fmla="*/ 2537462 h 4956157"/>
              <a:gd name="connsiteX66" fmla="*/ 852816 w 9154996"/>
              <a:gd name="connsiteY66" fmla="*/ 2590173 h 4956157"/>
              <a:gd name="connsiteX67" fmla="*/ 830543 w 9154996"/>
              <a:gd name="connsiteY67" fmla="*/ 2662188 h 4956157"/>
              <a:gd name="connsiteX68" fmla="*/ 626379 w 9154996"/>
              <a:gd name="connsiteY68" fmla="*/ 2664414 h 4956157"/>
              <a:gd name="connsiteX69" fmla="*/ 612273 w 9154996"/>
              <a:gd name="connsiteY69" fmla="*/ 2792852 h 4956157"/>
              <a:gd name="connsiteX70" fmla="*/ 633061 w 9154996"/>
              <a:gd name="connsiteY70" fmla="*/ 2793595 h 4956157"/>
              <a:gd name="connsiteX71" fmla="*/ 755560 w 9154996"/>
              <a:gd name="connsiteY71" fmla="*/ 2741626 h 4956157"/>
              <a:gd name="connsiteX72" fmla="*/ 859498 w 9154996"/>
              <a:gd name="connsiteY72" fmla="*/ 2815868 h 4956157"/>
              <a:gd name="connsiteX73" fmla="*/ 830543 w 9154996"/>
              <a:gd name="connsiteY73" fmla="*/ 2893821 h 4956157"/>
              <a:gd name="connsiteX74" fmla="*/ 634545 w 9154996"/>
              <a:gd name="connsiteY74" fmla="*/ 2867837 h 4956157"/>
              <a:gd name="connsiteX75" fmla="*/ 598909 w 9154996"/>
              <a:gd name="connsiteY75" fmla="*/ 2873033 h 4956157"/>
              <a:gd name="connsiteX76" fmla="*/ 595940 w 9154996"/>
              <a:gd name="connsiteY76" fmla="*/ 3055667 h 4956157"/>
              <a:gd name="connsiteX77" fmla="*/ 627121 w 9154996"/>
              <a:gd name="connsiteY77" fmla="*/ 3057152 h 4956157"/>
              <a:gd name="connsiteX78" fmla="*/ 777089 w 9154996"/>
              <a:gd name="connsiteY78" fmla="*/ 2980683 h 4956157"/>
              <a:gd name="connsiteX79" fmla="*/ 854301 w 9154996"/>
              <a:gd name="connsiteY79" fmla="*/ 3014834 h 4956157"/>
              <a:gd name="connsiteX80" fmla="*/ 823119 w 9154996"/>
              <a:gd name="connsiteY80" fmla="*/ 3111349 h 4956157"/>
              <a:gd name="connsiteX81" fmla="*/ 677605 w 9154996"/>
              <a:gd name="connsiteY81" fmla="*/ 3133621 h 4956157"/>
              <a:gd name="connsiteX82" fmla="*/ 644197 w 9154996"/>
              <a:gd name="connsiteY82" fmla="*/ 3123227 h 4956157"/>
              <a:gd name="connsiteX83" fmla="*/ 614501 w 9154996"/>
              <a:gd name="connsiteY83" fmla="*/ 3138818 h 4956157"/>
              <a:gd name="connsiteX84" fmla="*/ 653848 w 9154996"/>
              <a:gd name="connsiteY84" fmla="*/ 3273937 h 4956157"/>
              <a:gd name="connsiteX85" fmla="*/ 769665 w 9154996"/>
              <a:gd name="connsiteY85" fmla="*/ 3164803 h 4956157"/>
              <a:gd name="connsiteX86" fmla="*/ 847618 w 9154996"/>
              <a:gd name="connsiteY86" fmla="*/ 3161833 h 4956157"/>
              <a:gd name="connsiteX87" fmla="*/ 905527 w 9154996"/>
              <a:gd name="connsiteY87" fmla="*/ 3250923 h 4956157"/>
              <a:gd name="connsiteX88" fmla="*/ 746650 w 9154996"/>
              <a:gd name="connsiteY88" fmla="*/ 3343724 h 4956157"/>
              <a:gd name="connsiteX89" fmla="*/ 667955 w 9154996"/>
              <a:gd name="connsiteY89" fmla="*/ 3312543 h 4956157"/>
              <a:gd name="connsiteX90" fmla="*/ 684288 w 9154996"/>
              <a:gd name="connsiteY90" fmla="*/ 3492950 h 4956157"/>
              <a:gd name="connsiteX91" fmla="*/ 884739 w 9154996"/>
              <a:gd name="connsiteY91" fmla="*/ 3756507 h 4956157"/>
              <a:gd name="connsiteX92" fmla="*/ 1030253 w 9154996"/>
              <a:gd name="connsiteY92" fmla="*/ 3919838 h 4956157"/>
              <a:gd name="connsiteX93" fmla="*/ 1055495 w 9154996"/>
              <a:gd name="connsiteY93" fmla="*/ 4216804 h 4956157"/>
              <a:gd name="connsiteX94" fmla="*/ 1008723 w 9154996"/>
              <a:gd name="connsiteY94" fmla="*/ 4420969 h 4956157"/>
              <a:gd name="connsiteX95" fmla="*/ 1019859 w 9154996"/>
              <a:gd name="connsiteY95" fmla="*/ 4452893 h 4956157"/>
              <a:gd name="connsiteX96" fmla="*/ 1232190 w 9154996"/>
              <a:gd name="connsiteY96" fmla="*/ 4640723 h 4956157"/>
              <a:gd name="connsiteX97" fmla="*/ 1526186 w 9154996"/>
              <a:gd name="connsiteY97" fmla="*/ 4827812 h 4956157"/>
              <a:gd name="connsiteX98" fmla="*/ 2264889 w 9154996"/>
              <a:gd name="connsiteY98" fmla="*/ 4850084 h 4956157"/>
              <a:gd name="connsiteX99" fmla="*/ 2828383 w 9154996"/>
              <a:gd name="connsiteY99" fmla="*/ 4807766 h 4956157"/>
              <a:gd name="connsiteX100" fmla="*/ 3412663 w 9154996"/>
              <a:gd name="connsiteY100" fmla="*/ 4764707 h 4956157"/>
              <a:gd name="connsiteX101" fmla="*/ 4216698 w 9154996"/>
              <a:gd name="connsiteY101" fmla="*/ 4739465 h 4956157"/>
              <a:gd name="connsiteX102" fmla="*/ 4843297 w 9154996"/>
              <a:gd name="connsiteY102" fmla="*/ 4791434 h 4956157"/>
              <a:gd name="connsiteX103" fmla="*/ 5291715 w 9154996"/>
              <a:gd name="connsiteY103" fmla="*/ 4821131 h 4956157"/>
              <a:gd name="connsiteX104" fmla="*/ 5275382 w 9154996"/>
              <a:gd name="connsiteY104" fmla="*/ 4790691 h 4956157"/>
              <a:gd name="connsiteX105" fmla="*/ 5285034 w 9154996"/>
              <a:gd name="connsiteY105" fmla="*/ 4560543 h 4956157"/>
              <a:gd name="connsiteX106" fmla="*/ 5691136 w 9154996"/>
              <a:gd name="connsiteY106" fmla="*/ 4495211 h 4956157"/>
              <a:gd name="connsiteX107" fmla="*/ 5679999 w 9154996"/>
              <a:gd name="connsiteY107" fmla="*/ 4760252 h 4956157"/>
              <a:gd name="connsiteX108" fmla="*/ 5503304 w 9154996"/>
              <a:gd name="connsiteY108" fmla="*/ 4828555 h 4956157"/>
              <a:gd name="connsiteX109" fmla="*/ 5350367 w 9154996"/>
              <a:gd name="connsiteY109" fmla="*/ 4841175 h 4956157"/>
              <a:gd name="connsiteX110" fmla="*/ 5495138 w 9154996"/>
              <a:gd name="connsiteY110" fmla="*/ 4909478 h 4956157"/>
              <a:gd name="connsiteX111" fmla="*/ 5965829 w 9154996"/>
              <a:gd name="connsiteY111" fmla="*/ 4903538 h 4956157"/>
              <a:gd name="connsiteX112" fmla="*/ 6433550 w 9154996"/>
              <a:gd name="connsiteY112" fmla="*/ 4754313 h 4956157"/>
              <a:gd name="connsiteX113" fmla="*/ 6877515 w 9154996"/>
              <a:gd name="connsiteY113" fmla="*/ 4665223 h 4956157"/>
              <a:gd name="connsiteX114" fmla="*/ 7660763 w 9154996"/>
              <a:gd name="connsiteY114" fmla="*/ 4663738 h 4956157"/>
              <a:gd name="connsiteX115" fmla="*/ 8280679 w 9154996"/>
              <a:gd name="connsiteY115" fmla="*/ 4689723 h 4956157"/>
              <a:gd name="connsiteX116" fmla="*/ 8694945 w 9154996"/>
              <a:gd name="connsiteY116" fmla="*/ 4732041 h 4956157"/>
              <a:gd name="connsiteX117" fmla="*/ 8985973 w 9154996"/>
              <a:gd name="connsiteY117" fmla="*/ 4788464 h 4956157"/>
              <a:gd name="connsiteX118" fmla="*/ 9095247 w 9154996"/>
              <a:gd name="connsiteY118" fmla="*/ 4800529 h 4956157"/>
              <a:gd name="connsiteX119" fmla="*/ 9154996 w 9154996"/>
              <a:gd name="connsiteY119" fmla="*/ 4803161 h 4956157"/>
              <a:gd name="connsiteX120" fmla="*/ 9154996 w 9154996"/>
              <a:gd name="connsiteY120" fmla="*/ 4824858 h 4956157"/>
              <a:gd name="connsiteX121" fmla="*/ 9096847 w 9154996"/>
              <a:gd name="connsiteY121" fmla="*/ 4822929 h 4956157"/>
              <a:gd name="connsiteX122" fmla="*/ 8958503 w 9154996"/>
              <a:gd name="connsiteY122" fmla="*/ 4806282 h 4956157"/>
              <a:gd name="connsiteX123" fmla="*/ 8715734 w 9154996"/>
              <a:gd name="connsiteY123" fmla="*/ 4758026 h 4956157"/>
              <a:gd name="connsiteX124" fmla="*/ 8322253 w 9154996"/>
              <a:gd name="connsiteY124" fmla="*/ 4714965 h 4956157"/>
              <a:gd name="connsiteX125" fmla="*/ 7579839 w 9154996"/>
              <a:gd name="connsiteY125" fmla="*/ 4682299 h 4956157"/>
              <a:gd name="connsiteX126" fmla="*/ 6907211 w 9154996"/>
              <a:gd name="connsiteY126" fmla="*/ 4684526 h 4956157"/>
              <a:gd name="connsiteX127" fmla="*/ 6294719 w 9154996"/>
              <a:gd name="connsiteY127" fmla="*/ 4825585 h 4956157"/>
              <a:gd name="connsiteX128" fmla="*/ 5936132 w 9154996"/>
              <a:gd name="connsiteY128" fmla="*/ 4933235 h 4956157"/>
              <a:gd name="connsiteX129" fmla="*/ 5471380 w 9154996"/>
              <a:gd name="connsiteY129" fmla="*/ 4925069 h 4956157"/>
              <a:gd name="connsiteX130" fmla="*/ 5332549 w 9154996"/>
              <a:gd name="connsiteY130" fmla="*/ 4854539 h 4956157"/>
              <a:gd name="connsiteX131" fmla="*/ 5304338 w 9154996"/>
              <a:gd name="connsiteY131" fmla="*/ 4842660 h 4956157"/>
              <a:gd name="connsiteX132" fmla="*/ 4721541 w 9154996"/>
              <a:gd name="connsiteY132" fmla="*/ 4797373 h 4956157"/>
              <a:gd name="connsiteX133" fmla="*/ 3907112 w 9154996"/>
              <a:gd name="connsiteY133" fmla="*/ 4765449 h 4956157"/>
              <a:gd name="connsiteX134" fmla="*/ 3182514 w 9154996"/>
              <a:gd name="connsiteY134" fmla="*/ 4801828 h 4956157"/>
              <a:gd name="connsiteX135" fmla="*/ 2587840 w 9154996"/>
              <a:gd name="connsiteY135" fmla="*/ 4851569 h 4956157"/>
              <a:gd name="connsiteX136" fmla="*/ 1731836 w 9154996"/>
              <a:gd name="connsiteY136" fmla="*/ 4870130 h 4956157"/>
              <a:gd name="connsiteX137" fmla="*/ 1437838 w 9154996"/>
              <a:gd name="connsiteY137" fmla="*/ 4830781 h 4956157"/>
              <a:gd name="connsiteX138" fmla="*/ 1228477 w 9154996"/>
              <a:gd name="connsiteY138" fmla="*/ 4671163 h 4956157"/>
              <a:gd name="connsiteX139" fmla="*/ 1020601 w 9154996"/>
              <a:gd name="connsiteY139" fmla="*/ 4474423 h 4956157"/>
              <a:gd name="connsiteX140" fmla="*/ 993875 w 9154996"/>
              <a:gd name="connsiteY140" fmla="*/ 4487786 h 4956157"/>
              <a:gd name="connsiteX141" fmla="*/ 902557 w 9154996"/>
              <a:gd name="connsiteY141" fmla="*/ 4703828 h 4956157"/>
              <a:gd name="connsiteX142" fmla="*/ 592970 w 9154996"/>
              <a:gd name="connsiteY142" fmla="*/ 4740949 h 4956157"/>
              <a:gd name="connsiteX143" fmla="*/ 610788 w 9154996"/>
              <a:gd name="connsiteY143" fmla="*/ 4481846 h 4956157"/>
              <a:gd name="connsiteX144" fmla="*/ 878800 w 9154996"/>
              <a:gd name="connsiteY144" fmla="*/ 4418741 h 4956157"/>
              <a:gd name="connsiteX145" fmla="*/ 967147 w 9154996"/>
              <a:gd name="connsiteY145" fmla="*/ 4435075 h 4956157"/>
              <a:gd name="connsiteX146" fmla="*/ 990162 w 9154996"/>
              <a:gd name="connsiteY146" fmla="*/ 4423939 h 4956157"/>
              <a:gd name="connsiteX147" fmla="*/ 1048813 w 9154996"/>
              <a:gd name="connsiteY147" fmla="*/ 4101730 h 4956157"/>
              <a:gd name="connsiteX148" fmla="*/ 918890 w 9154996"/>
              <a:gd name="connsiteY148" fmla="*/ 3812930 h 4956157"/>
              <a:gd name="connsiteX149" fmla="*/ 791937 w 9154996"/>
              <a:gd name="connsiteY149" fmla="*/ 3702311 h 4956157"/>
              <a:gd name="connsiteX150" fmla="*/ 647167 w 9154996"/>
              <a:gd name="connsiteY150" fmla="*/ 3318482 h 4956157"/>
              <a:gd name="connsiteX151" fmla="*/ 638257 w 9154996"/>
              <a:gd name="connsiteY151" fmla="*/ 3287301 h 4956157"/>
              <a:gd name="connsiteX152" fmla="*/ 598909 w 9154996"/>
              <a:gd name="connsiteY152" fmla="*/ 3132136 h 4956157"/>
              <a:gd name="connsiteX153" fmla="*/ 585546 w 9154996"/>
              <a:gd name="connsiteY153" fmla="*/ 3074228 h 4956157"/>
              <a:gd name="connsiteX154" fmla="*/ 581833 w 9154996"/>
              <a:gd name="connsiteY154" fmla="*/ 2869321 h 4956157"/>
              <a:gd name="connsiteX155" fmla="*/ 592228 w 9154996"/>
              <a:gd name="connsiteY155" fmla="*/ 2786170 h 4956157"/>
              <a:gd name="connsiteX156" fmla="*/ 604106 w 9154996"/>
              <a:gd name="connsiteY156" fmla="*/ 2666642 h 4956157"/>
              <a:gd name="connsiteX157" fmla="*/ 598168 w 9154996"/>
              <a:gd name="connsiteY157" fmla="*/ 2628036 h 4956157"/>
              <a:gd name="connsiteX158" fmla="*/ 569955 w 9154996"/>
              <a:gd name="connsiteY158" fmla="*/ 2463220 h 4956157"/>
              <a:gd name="connsiteX159" fmla="*/ 500911 w 9154996"/>
              <a:gd name="connsiteY159" fmla="*/ 2459508 h 4956157"/>
              <a:gd name="connsiteX160" fmla="*/ 447457 w 9154996"/>
              <a:gd name="connsiteY160" fmla="*/ 2446887 h 4956157"/>
              <a:gd name="connsiteX161" fmla="*/ 391775 w 9154996"/>
              <a:gd name="connsiteY161" fmla="*/ 2352600 h 4956157"/>
              <a:gd name="connsiteX162" fmla="*/ 470472 w 9154996"/>
              <a:gd name="connsiteY162" fmla="*/ 2270192 h 4956157"/>
              <a:gd name="connsiteX163" fmla="*/ 460819 w 9154996"/>
              <a:gd name="connsiteY163" fmla="*/ 2117997 h 4956157"/>
              <a:gd name="connsiteX164" fmla="*/ 417759 w 9154996"/>
              <a:gd name="connsiteY164" fmla="*/ 2125420 h 4956157"/>
              <a:gd name="connsiteX165" fmla="*/ 390290 w 9154996"/>
              <a:gd name="connsiteY165" fmla="*/ 2156602 h 4956157"/>
              <a:gd name="connsiteX166" fmla="*/ 414047 w 9154996"/>
              <a:gd name="connsiteY166" fmla="*/ 2190753 h 4956157"/>
              <a:gd name="connsiteX167" fmla="*/ 458592 w 9154996"/>
              <a:gd name="connsiteY167" fmla="*/ 2201147 h 4956157"/>
              <a:gd name="connsiteX168" fmla="*/ 763724 w 9154996"/>
              <a:gd name="connsiteY168" fmla="*/ 2210798 h 4956157"/>
              <a:gd name="connsiteX169" fmla="*/ 1054751 w 9154996"/>
              <a:gd name="connsiteY169" fmla="*/ 2220450 h 4956157"/>
              <a:gd name="connsiteX170" fmla="*/ 1106720 w 9154996"/>
              <a:gd name="connsiteY170" fmla="*/ 2215253 h 4956157"/>
              <a:gd name="connsiteX171" fmla="*/ 1136417 w 9154996"/>
              <a:gd name="connsiteY171" fmla="*/ 2182586 h 4956157"/>
              <a:gd name="connsiteX172" fmla="*/ 1110433 w 9154996"/>
              <a:gd name="connsiteY172" fmla="*/ 2146950 h 4956157"/>
              <a:gd name="connsiteX173" fmla="*/ 1045100 w 9154996"/>
              <a:gd name="connsiteY173" fmla="*/ 2136557 h 4956157"/>
              <a:gd name="connsiteX174" fmla="*/ 460819 w 9154996"/>
              <a:gd name="connsiteY174" fmla="*/ 2117997 h 4956157"/>
              <a:gd name="connsiteX175" fmla="*/ 425926 w 9154996"/>
              <a:gd name="connsiteY175" fmla="*/ 2063800 h 4956157"/>
              <a:gd name="connsiteX176" fmla="*/ 465274 w 9154996"/>
              <a:gd name="connsiteY176" fmla="*/ 2065285 h 4956157"/>
              <a:gd name="connsiteX177" fmla="*/ 506849 w 9154996"/>
              <a:gd name="connsiteY177" fmla="*/ 2066770 h 4956157"/>
              <a:gd name="connsiteX178" fmla="*/ 526151 w 9154996"/>
              <a:gd name="connsiteY178" fmla="*/ 2066770 h 4956157"/>
              <a:gd name="connsiteX179" fmla="*/ 1096326 w 9154996"/>
              <a:gd name="connsiteY179" fmla="*/ 2083845 h 4956157"/>
              <a:gd name="connsiteX180" fmla="*/ 1137159 w 9154996"/>
              <a:gd name="connsiteY180" fmla="*/ 2097209 h 4956157"/>
              <a:gd name="connsiteX181" fmla="*/ 1192840 w 9154996"/>
              <a:gd name="connsiteY181" fmla="*/ 2187041 h 4956157"/>
              <a:gd name="connsiteX182" fmla="*/ 1128251 w 9154996"/>
              <a:gd name="connsiteY182" fmla="*/ 2267964 h 4956157"/>
              <a:gd name="connsiteX183" fmla="*/ 1097811 w 9154996"/>
              <a:gd name="connsiteY183" fmla="*/ 2276131 h 4956157"/>
              <a:gd name="connsiteX184" fmla="*/ 443001 w 9154996"/>
              <a:gd name="connsiteY184" fmla="*/ 2256828 h 4956157"/>
              <a:gd name="connsiteX185" fmla="*/ 338320 w 9154996"/>
              <a:gd name="connsiteY185" fmla="*/ 2126163 h 4956157"/>
              <a:gd name="connsiteX186" fmla="*/ 425926 w 9154996"/>
              <a:gd name="connsiteY186" fmla="*/ 2063800 h 4956157"/>
              <a:gd name="connsiteX187" fmla="*/ 446713 w 9154996"/>
              <a:gd name="connsiteY187" fmla="*/ 1916802 h 4956157"/>
              <a:gd name="connsiteX188" fmla="*/ 390289 w 9154996"/>
              <a:gd name="connsiteY188" fmla="*/ 1927939 h 4956157"/>
              <a:gd name="connsiteX189" fmla="*/ 388062 w 9154996"/>
              <a:gd name="connsiteY189" fmla="*/ 1982877 h 4956157"/>
              <a:gd name="connsiteX190" fmla="*/ 440773 w 9154996"/>
              <a:gd name="connsiteY190" fmla="*/ 1996983 h 4956157"/>
              <a:gd name="connsiteX191" fmla="*/ 1098554 w 9154996"/>
              <a:gd name="connsiteY191" fmla="*/ 2018513 h 4956157"/>
              <a:gd name="connsiteX192" fmla="*/ 1149038 w 9154996"/>
              <a:gd name="connsiteY192" fmla="*/ 2008119 h 4956157"/>
              <a:gd name="connsiteX193" fmla="*/ 1151266 w 9154996"/>
              <a:gd name="connsiteY193" fmla="*/ 1952438 h 4956157"/>
              <a:gd name="connsiteX194" fmla="*/ 1098554 w 9154996"/>
              <a:gd name="connsiteY194" fmla="*/ 1937590 h 4956157"/>
              <a:gd name="connsiteX195" fmla="*/ 523923 w 9154996"/>
              <a:gd name="connsiteY195" fmla="*/ 192914 h 4956157"/>
              <a:gd name="connsiteX196" fmla="*/ 408107 w 9154996"/>
              <a:gd name="connsiteY196" fmla="*/ 273095 h 4956157"/>
              <a:gd name="connsiteX197" fmla="*/ 183898 w 9154996"/>
              <a:gd name="connsiteY197" fmla="*/ 552985 h 4956157"/>
              <a:gd name="connsiteX198" fmla="*/ 150488 w 9154996"/>
              <a:gd name="connsiteY198" fmla="*/ 820997 h 4956157"/>
              <a:gd name="connsiteX199" fmla="*/ 244033 w 9154996"/>
              <a:gd name="connsiteY199" fmla="*/ 1149145 h 4956157"/>
              <a:gd name="connsiteX200" fmla="*/ 242548 w 9154996"/>
              <a:gd name="connsiteY200" fmla="*/ 1156569 h 4956157"/>
              <a:gd name="connsiteX201" fmla="*/ 154200 w 9154996"/>
              <a:gd name="connsiteY201" fmla="*/ 950920 h 4956157"/>
              <a:gd name="connsiteX202" fmla="*/ 131186 w 9154996"/>
              <a:gd name="connsiteY202" fmla="*/ 648757 h 4956157"/>
              <a:gd name="connsiteX203" fmla="*/ 215821 w 9154996"/>
              <a:gd name="connsiteY203" fmla="*/ 443851 h 4956157"/>
              <a:gd name="connsiteX204" fmla="*/ 500165 w 9154996"/>
              <a:gd name="connsiteY204" fmla="*/ 201081 h 4956157"/>
              <a:gd name="connsiteX205" fmla="*/ 523923 w 9154996"/>
              <a:gd name="connsiteY205" fmla="*/ 192914 h 4956157"/>
              <a:gd name="connsiteX206" fmla="*/ 800630 w 9154996"/>
              <a:gd name="connsiteY206" fmla="*/ 46764 h 4956157"/>
              <a:gd name="connsiteX207" fmla="*/ 713588 w 9154996"/>
              <a:gd name="connsiteY207" fmla="*/ 47343 h 4956157"/>
              <a:gd name="connsiteX208" fmla="*/ 595938 w 9154996"/>
              <a:gd name="connsiteY208" fmla="*/ 67446 h 4956157"/>
              <a:gd name="connsiteX209" fmla="*/ 175732 w 9154996"/>
              <a:gd name="connsiteY209" fmla="*/ 344366 h 4956157"/>
              <a:gd name="connsiteX210" fmla="*/ 49521 w 9154996"/>
              <a:gd name="connsiteY210" fmla="*/ 655438 h 4956157"/>
              <a:gd name="connsiteX211" fmla="*/ 137126 w 9154996"/>
              <a:gd name="connsiteY211" fmla="*/ 1109796 h 4956157"/>
              <a:gd name="connsiteX212" fmla="*/ 310109 w 9154996"/>
              <a:gd name="connsiteY212" fmla="*/ 1387460 h 4956157"/>
              <a:gd name="connsiteX213" fmla="*/ 440773 w 9154996"/>
              <a:gd name="connsiteY213" fmla="*/ 1695562 h 4956157"/>
              <a:gd name="connsiteX214" fmla="*/ 460819 w 9154996"/>
              <a:gd name="connsiteY214" fmla="*/ 1792076 h 4956157"/>
              <a:gd name="connsiteX215" fmla="*/ 492743 w 9154996"/>
              <a:gd name="connsiteY215" fmla="*/ 1817318 h 4956157"/>
              <a:gd name="connsiteX216" fmla="*/ 1065146 w 9154996"/>
              <a:gd name="connsiteY216" fmla="*/ 1836621 h 4956157"/>
              <a:gd name="connsiteX217" fmla="*/ 1089645 w 9154996"/>
              <a:gd name="connsiteY217" fmla="*/ 1818803 h 4956157"/>
              <a:gd name="connsiteX218" fmla="*/ 1116372 w 9154996"/>
              <a:gd name="connsiteY218" fmla="*/ 1688138 h 4956157"/>
              <a:gd name="connsiteX219" fmla="*/ 1268567 w 9154996"/>
              <a:gd name="connsiteY219" fmla="*/ 1319900 h 4956157"/>
              <a:gd name="connsiteX220" fmla="*/ 1376960 w 9154996"/>
              <a:gd name="connsiteY220" fmla="*/ 1166220 h 4956157"/>
              <a:gd name="connsiteX221" fmla="*/ 1468276 w 9154996"/>
              <a:gd name="connsiteY221" fmla="*/ 916026 h 4956157"/>
              <a:gd name="connsiteX222" fmla="*/ 1468276 w 9154996"/>
              <a:gd name="connsiteY222" fmla="*/ 599015 h 4956157"/>
              <a:gd name="connsiteX223" fmla="*/ 1056236 w 9154996"/>
              <a:gd name="connsiteY223" fmla="*/ 110506 h 4956157"/>
              <a:gd name="connsiteX224" fmla="*/ 800630 w 9154996"/>
              <a:gd name="connsiteY224" fmla="*/ 46764 h 4956157"/>
              <a:gd name="connsiteX225" fmla="*/ 794163 w 9154996"/>
              <a:gd name="connsiteY225" fmla="*/ 814 h 4956157"/>
              <a:gd name="connsiteX226" fmla="*/ 1036191 w 9154996"/>
              <a:gd name="connsiteY226" fmla="*/ 52598 h 4956157"/>
              <a:gd name="connsiteX227" fmla="*/ 1503912 w 9154996"/>
              <a:gd name="connsiteY227" fmla="*/ 551500 h 4956157"/>
              <a:gd name="connsiteX228" fmla="*/ 1518761 w 9154996"/>
              <a:gd name="connsiteY228" fmla="*/ 910830 h 4956157"/>
              <a:gd name="connsiteX229" fmla="*/ 1377702 w 9154996"/>
              <a:gd name="connsiteY229" fmla="*/ 1250855 h 4956157"/>
              <a:gd name="connsiteX230" fmla="*/ 1264855 w 9154996"/>
              <a:gd name="connsiteY230" fmla="*/ 1406020 h 4956157"/>
              <a:gd name="connsiteX231" fmla="*/ 1163144 w 9154996"/>
              <a:gd name="connsiteY231" fmla="*/ 1694078 h 4956157"/>
              <a:gd name="connsiteX232" fmla="*/ 1115630 w 9154996"/>
              <a:gd name="connsiteY232" fmla="*/ 1876711 h 4956157"/>
              <a:gd name="connsiteX233" fmla="*/ 1149781 w 9154996"/>
              <a:gd name="connsiteY233" fmla="*/ 1887848 h 4956157"/>
              <a:gd name="connsiteX234" fmla="*/ 1229961 w 9154996"/>
              <a:gd name="connsiteY234" fmla="*/ 1991044 h 4956157"/>
              <a:gd name="connsiteX235" fmla="*/ 1126023 w 9154996"/>
              <a:gd name="connsiteY235" fmla="*/ 2077164 h 4956157"/>
              <a:gd name="connsiteX236" fmla="*/ 1100038 w 9154996"/>
              <a:gd name="connsiteY236" fmla="*/ 2077906 h 4956157"/>
              <a:gd name="connsiteX237" fmla="*/ 423698 w 9154996"/>
              <a:gd name="connsiteY237" fmla="*/ 2054891 h 4956157"/>
              <a:gd name="connsiteX238" fmla="*/ 368017 w 9154996"/>
              <a:gd name="connsiteY238" fmla="*/ 2039300 h 4956157"/>
              <a:gd name="connsiteX239" fmla="*/ 311594 w 9154996"/>
              <a:gd name="connsiteY239" fmla="*/ 1951695 h 4956157"/>
              <a:gd name="connsiteX240" fmla="*/ 382123 w 9154996"/>
              <a:gd name="connsiteY240" fmla="*/ 1867803 h 4956157"/>
              <a:gd name="connsiteX241" fmla="*/ 434092 w 9154996"/>
              <a:gd name="connsiteY241" fmla="*/ 1854439 h 4956157"/>
              <a:gd name="connsiteX242" fmla="*/ 387320 w 9154996"/>
              <a:gd name="connsiteY242" fmla="*/ 1655472 h 4956157"/>
              <a:gd name="connsiteX243" fmla="*/ 301199 w 9154996"/>
              <a:gd name="connsiteY243" fmla="*/ 1459474 h 4956157"/>
              <a:gd name="connsiteX244" fmla="*/ 137869 w 9154996"/>
              <a:gd name="connsiteY244" fmla="*/ 1212992 h 4956157"/>
              <a:gd name="connsiteX245" fmla="*/ 2748 w 9154996"/>
              <a:gd name="connsiteY245" fmla="*/ 664348 h 4956157"/>
              <a:gd name="connsiteX246" fmla="*/ 145292 w 9154996"/>
              <a:gd name="connsiteY246" fmla="*/ 308730 h 4956157"/>
              <a:gd name="connsiteX247" fmla="*/ 549909 w 9154996"/>
              <a:gd name="connsiteY247" fmla="*/ 32552 h 4956157"/>
              <a:gd name="connsiteX248" fmla="*/ 794163 w 9154996"/>
              <a:gd name="connsiteY248" fmla="*/ 814 h 49561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Lst>
            <a:rect l="l" t="t" r="r" b="b"/>
            <a:pathLst>
              <a:path w="9154996" h="4956157">
                <a:moveTo>
                  <a:pt x="5500984" y="4456419"/>
                </a:moveTo>
                <a:cubicBezTo>
                  <a:pt x="5444468" y="4459946"/>
                  <a:pt x="5389343" y="4481104"/>
                  <a:pt x="5347397" y="4519710"/>
                </a:cubicBezTo>
                <a:cubicBezTo>
                  <a:pt x="5299140" y="4564254"/>
                  <a:pt x="5267216" y="4617708"/>
                  <a:pt x="5265731" y="4684526"/>
                </a:cubicBezTo>
                <a:cubicBezTo>
                  <a:pt x="5264989" y="4732783"/>
                  <a:pt x="5282807" y="4775843"/>
                  <a:pt x="5316958" y="4809995"/>
                </a:cubicBezTo>
                <a:cubicBezTo>
                  <a:pt x="5337746" y="4830781"/>
                  <a:pt x="5365215" y="4813706"/>
                  <a:pt x="5383033" y="4817418"/>
                </a:cubicBezTo>
                <a:cubicBezTo>
                  <a:pt x="5402336" y="4817418"/>
                  <a:pt x="5416441" y="4818903"/>
                  <a:pt x="5429805" y="4817418"/>
                </a:cubicBezTo>
                <a:cubicBezTo>
                  <a:pt x="5505531" y="4809995"/>
                  <a:pt x="5580515" y="4801085"/>
                  <a:pt x="5647333" y="4760252"/>
                </a:cubicBezTo>
                <a:cubicBezTo>
                  <a:pt x="5735680" y="4705313"/>
                  <a:pt x="5769831" y="4570936"/>
                  <a:pt x="5662924" y="4498922"/>
                </a:cubicBezTo>
                <a:cubicBezTo>
                  <a:pt x="5615409" y="4466998"/>
                  <a:pt x="5557501" y="4452893"/>
                  <a:pt x="5500984" y="4456419"/>
                </a:cubicBezTo>
                <a:close/>
                <a:moveTo>
                  <a:pt x="836483" y="4434332"/>
                </a:moveTo>
                <a:cubicBezTo>
                  <a:pt x="761498" y="4432105"/>
                  <a:pt x="690226" y="4446211"/>
                  <a:pt x="627864" y="4491498"/>
                </a:cubicBezTo>
                <a:cubicBezTo>
                  <a:pt x="580350" y="4525649"/>
                  <a:pt x="552880" y="4571679"/>
                  <a:pt x="559562" y="4632557"/>
                </a:cubicBezTo>
                <a:cubicBezTo>
                  <a:pt x="568470" y="4715708"/>
                  <a:pt x="641970" y="4775843"/>
                  <a:pt x="745908" y="4776586"/>
                </a:cubicBezTo>
                <a:cubicBezTo>
                  <a:pt x="793422" y="4776586"/>
                  <a:pt x="837967" y="4749116"/>
                  <a:pt x="872119" y="4705313"/>
                </a:cubicBezTo>
                <a:cubicBezTo>
                  <a:pt x="926315" y="4637011"/>
                  <a:pt x="951556" y="4556088"/>
                  <a:pt x="974572" y="4473680"/>
                </a:cubicBezTo>
                <a:cubicBezTo>
                  <a:pt x="978284" y="4459575"/>
                  <a:pt x="970859" y="4458090"/>
                  <a:pt x="959723" y="4455120"/>
                </a:cubicBezTo>
                <a:cubicBezTo>
                  <a:pt x="919633" y="4441756"/>
                  <a:pt x="878058" y="4435817"/>
                  <a:pt x="836483" y="4434332"/>
                </a:cubicBezTo>
                <a:close/>
                <a:moveTo>
                  <a:pt x="799745" y="3180173"/>
                </a:moveTo>
                <a:cubicBezTo>
                  <a:pt x="746465" y="3185915"/>
                  <a:pt x="694125" y="3223082"/>
                  <a:pt x="676863" y="3273194"/>
                </a:cubicBezTo>
                <a:cubicBezTo>
                  <a:pt x="671666" y="3288786"/>
                  <a:pt x="674636" y="3295467"/>
                  <a:pt x="687999" y="3302892"/>
                </a:cubicBezTo>
                <a:cubicBezTo>
                  <a:pt x="716954" y="3318482"/>
                  <a:pt x="747393" y="3326649"/>
                  <a:pt x="780059" y="3325907"/>
                </a:cubicBezTo>
                <a:cubicBezTo>
                  <a:pt x="840937" y="3325907"/>
                  <a:pt x="878058" y="3296952"/>
                  <a:pt x="885482" y="3243498"/>
                </a:cubicBezTo>
                <a:cubicBezTo>
                  <a:pt x="889194" y="3217514"/>
                  <a:pt x="875088" y="3193756"/>
                  <a:pt x="852073" y="3185590"/>
                </a:cubicBezTo>
                <a:cubicBezTo>
                  <a:pt x="835369" y="3179837"/>
                  <a:pt x="817505" y="3178259"/>
                  <a:pt x="799745" y="3180173"/>
                </a:cubicBezTo>
                <a:close/>
                <a:moveTo>
                  <a:pt x="761557" y="3002179"/>
                </a:moveTo>
                <a:cubicBezTo>
                  <a:pt x="713566" y="3008617"/>
                  <a:pt x="661086" y="3037293"/>
                  <a:pt x="638257" y="3073485"/>
                </a:cubicBezTo>
                <a:cubicBezTo>
                  <a:pt x="628606" y="3089076"/>
                  <a:pt x="632319" y="3095758"/>
                  <a:pt x="646424" y="3102439"/>
                </a:cubicBezTo>
                <a:cubicBezTo>
                  <a:pt x="670923" y="3114318"/>
                  <a:pt x="696909" y="3116545"/>
                  <a:pt x="725862" y="3119515"/>
                </a:cubicBezTo>
                <a:cubicBezTo>
                  <a:pt x="739226" y="3118030"/>
                  <a:pt x="755560" y="3117287"/>
                  <a:pt x="771893" y="3113576"/>
                </a:cubicBezTo>
                <a:cubicBezTo>
                  <a:pt x="807529" y="3105409"/>
                  <a:pt x="832028" y="3079425"/>
                  <a:pt x="835740" y="3046758"/>
                </a:cubicBezTo>
                <a:cubicBezTo>
                  <a:pt x="838710" y="3024486"/>
                  <a:pt x="829800" y="3009638"/>
                  <a:pt x="806786" y="3003698"/>
                </a:cubicBezTo>
                <a:cubicBezTo>
                  <a:pt x="793052" y="3000358"/>
                  <a:pt x="777553" y="3000033"/>
                  <a:pt x="761557" y="3002179"/>
                </a:cubicBezTo>
                <a:close/>
                <a:moveTo>
                  <a:pt x="751545" y="2762831"/>
                </a:moveTo>
                <a:cubicBezTo>
                  <a:pt x="704704" y="2761439"/>
                  <a:pt x="648466" y="2786356"/>
                  <a:pt x="632319" y="2822549"/>
                </a:cubicBezTo>
                <a:cubicBezTo>
                  <a:pt x="628606" y="2830716"/>
                  <a:pt x="631576" y="2835913"/>
                  <a:pt x="636772" y="2840367"/>
                </a:cubicBezTo>
                <a:cubicBezTo>
                  <a:pt x="664242" y="2874518"/>
                  <a:pt x="699136" y="2895306"/>
                  <a:pt x="746650" y="2897533"/>
                </a:cubicBezTo>
                <a:cubicBezTo>
                  <a:pt x="754075" y="2896790"/>
                  <a:pt x="764468" y="2895306"/>
                  <a:pt x="774861" y="2893078"/>
                </a:cubicBezTo>
                <a:cubicBezTo>
                  <a:pt x="804559" y="2886397"/>
                  <a:pt x="834998" y="2876745"/>
                  <a:pt x="840937" y="2844079"/>
                </a:cubicBezTo>
                <a:cubicBezTo>
                  <a:pt x="846876" y="2812898"/>
                  <a:pt x="820892" y="2794337"/>
                  <a:pt x="798619" y="2776519"/>
                </a:cubicBezTo>
                <a:cubicBezTo>
                  <a:pt x="797134" y="2775034"/>
                  <a:pt x="794907" y="2774292"/>
                  <a:pt x="793422" y="2773549"/>
                </a:cubicBezTo>
                <a:cubicBezTo>
                  <a:pt x="781729" y="2766682"/>
                  <a:pt x="767159" y="2763295"/>
                  <a:pt x="751545" y="2762831"/>
                </a:cubicBezTo>
                <a:close/>
                <a:moveTo>
                  <a:pt x="758528" y="2553052"/>
                </a:moveTo>
                <a:cubicBezTo>
                  <a:pt x="725120" y="2556765"/>
                  <a:pt x="699136" y="2574582"/>
                  <a:pt x="675378" y="2596854"/>
                </a:cubicBezTo>
                <a:cubicBezTo>
                  <a:pt x="661273" y="2610219"/>
                  <a:pt x="635287" y="2625809"/>
                  <a:pt x="640485" y="2642885"/>
                </a:cubicBezTo>
                <a:cubicBezTo>
                  <a:pt x="648652" y="2666642"/>
                  <a:pt x="678348" y="2673324"/>
                  <a:pt x="703590" y="2677778"/>
                </a:cubicBezTo>
                <a:cubicBezTo>
                  <a:pt x="708787" y="2678520"/>
                  <a:pt x="713241" y="2677778"/>
                  <a:pt x="718439" y="2677778"/>
                </a:cubicBezTo>
                <a:cubicBezTo>
                  <a:pt x="747393" y="2677036"/>
                  <a:pt x="775604" y="2670354"/>
                  <a:pt x="801589" y="2656248"/>
                </a:cubicBezTo>
                <a:cubicBezTo>
                  <a:pt x="842422" y="2633233"/>
                  <a:pt x="844649" y="2594627"/>
                  <a:pt x="807529" y="2565673"/>
                </a:cubicBezTo>
                <a:cubicBezTo>
                  <a:pt x="792679" y="2553795"/>
                  <a:pt x="776346" y="2551568"/>
                  <a:pt x="758528" y="2553052"/>
                </a:cubicBezTo>
                <a:close/>
                <a:moveTo>
                  <a:pt x="503138" y="2319191"/>
                </a:moveTo>
                <a:cubicBezTo>
                  <a:pt x="466017" y="2317706"/>
                  <a:pt x="444487" y="2334039"/>
                  <a:pt x="443744" y="2360024"/>
                </a:cubicBezTo>
                <a:cubicBezTo>
                  <a:pt x="443744" y="2385266"/>
                  <a:pt x="466017" y="2402342"/>
                  <a:pt x="501653" y="2403827"/>
                </a:cubicBezTo>
                <a:cubicBezTo>
                  <a:pt x="590743" y="2406796"/>
                  <a:pt x="1026541" y="2422387"/>
                  <a:pt x="1051782" y="2420160"/>
                </a:cubicBezTo>
                <a:cubicBezTo>
                  <a:pt x="1074055" y="2418675"/>
                  <a:pt x="1094100" y="2407539"/>
                  <a:pt x="1097070" y="2383040"/>
                </a:cubicBezTo>
                <a:cubicBezTo>
                  <a:pt x="1099297" y="2357797"/>
                  <a:pt x="1080737" y="2345176"/>
                  <a:pt x="1058464" y="2339237"/>
                </a:cubicBezTo>
                <a:cubicBezTo>
                  <a:pt x="1047329" y="2336267"/>
                  <a:pt x="618212" y="2322161"/>
                  <a:pt x="503138" y="2319191"/>
                </a:cubicBezTo>
                <a:close/>
                <a:moveTo>
                  <a:pt x="470472" y="2270192"/>
                </a:moveTo>
                <a:cubicBezTo>
                  <a:pt x="489032" y="2270192"/>
                  <a:pt x="506850" y="2269450"/>
                  <a:pt x="525411" y="2270192"/>
                </a:cubicBezTo>
                <a:lnTo>
                  <a:pt x="1067374" y="2287268"/>
                </a:lnTo>
                <a:cubicBezTo>
                  <a:pt x="1120828" y="2297661"/>
                  <a:pt x="1155721" y="2339237"/>
                  <a:pt x="1152751" y="2388236"/>
                </a:cubicBezTo>
                <a:cubicBezTo>
                  <a:pt x="1149782" y="2435751"/>
                  <a:pt x="1106721" y="2476583"/>
                  <a:pt x="1054010" y="2475841"/>
                </a:cubicBezTo>
                <a:lnTo>
                  <a:pt x="643455" y="2463963"/>
                </a:lnTo>
                <a:cubicBezTo>
                  <a:pt x="587773" y="2462478"/>
                  <a:pt x="568470" y="2487720"/>
                  <a:pt x="581092" y="2542658"/>
                </a:cubicBezTo>
                <a:cubicBezTo>
                  <a:pt x="586288" y="2566416"/>
                  <a:pt x="595198" y="2588688"/>
                  <a:pt x="608561" y="2609476"/>
                </a:cubicBezTo>
                <a:cubicBezTo>
                  <a:pt x="618212" y="2624324"/>
                  <a:pt x="621924" y="2629521"/>
                  <a:pt x="636030" y="2611703"/>
                </a:cubicBezTo>
                <a:cubicBezTo>
                  <a:pt x="662015" y="2577552"/>
                  <a:pt x="695423" y="2551568"/>
                  <a:pt x="737742" y="2537462"/>
                </a:cubicBezTo>
                <a:cubicBezTo>
                  <a:pt x="784513" y="2521871"/>
                  <a:pt x="834998" y="2544885"/>
                  <a:pt x="852816" y="2590173"/>
                </a:cubicBezTo>
                <a:cubicBezTo>
                  <a:pt x="863209" y="2616900"/>
                  <a:pt x="855785" y="2641400"/>
                  <a:pt x="830543" y="2662188"/>
                </a:cubicBezTo>
                <a:cubicBezTo>
                  <a:pt x="775604" y="2708217"/>
                  <a:pt x="696909" y="2708960"/>
                  <a:pt x="626379" y="2664414"/>
                </a:cubicBezTo>
                <a:cubicBezTo>
                  <a:pt x="604106" y="2705247"/>
                  <a:pt x="602621" y="2748308"/>
                  <a:pt x="612273" y="2792852"/>
                </a:cubicBezTo>
                <a:cubicBezTo>
                  <a:pt x="616727" y="2814383"/>
                  <a:pt x="625637" y="2800277"/>
                  <a:pt x="633061" y="2793595"/>
                </a:cubicBezTo>
                <a:cubicBezTo>
                  <a:pt x="667955" y="2762414"/>
                  <a:pt x="705817" y="2738656"/>
                  <a:pt x="755560" y="2741626"/>
                </a:cubicBezTo>
                <a:cubicBezTo>
                  <a:pt x="797134" y="2743853"/>
                  <a:pt x="845391" y="2777262"/>
                  <a:pt x="859498" y="2815868"/>
                </a:cubicBezTo>
                <a:cubicBezTo>
                  <a:pt x="869891" y="2844821"/>
                  <a:pt x="859498" y="2873775"/>
                  <a:pt x="830543" y="2893821"/>
                </a:cubicBezTo>
                <a:cubicBezTo>
                  <a:pt x="772635" y="2933911"/>
                  <a:pt x="687257" y="2924259"/>
                  <a:pt x="634545" y="2867837"/>
                </a:cubicBezTo>
                <a:cubicBezTo>
                  <a:pt x="615986" y="2847791"/>
                  <a:pt x="609303" y="2850761"/>
                  <a:pt x="598909" y="2873033"/>
                </a:cubicBezTo>
                <a:cubicBezTo>
                  <a:pt x="570698" y="2933911"/>
                  <a:pt x="558077" y="2994046"/>
                  <a:pt x="595940" y="3055667"/>
                </a:cubicBezTo>
                <a:cubicBezTo>
                  <a:pt x="606334" y="3072000"/>
                  <a:pt x="612273" y="3078683"/>
                  <a:pt x="627121" y="3057152"/>
                </a:cubicBezTo>
                <a:cubicBezTo>
                  <a:pt x="662015" y="3004441"/>
                  <a:pt x="716954" y="2985880"/>
                  <a:pt x="777089" y="2980683"/>
                </a:cubicBezTo>
                <a:cubicBezTo>
                  <a:pt x="814210" y="2976971"/>
                  <a:pt x="845391" y="2991820"/>
                  <a:pt x="854301" y="3014834"/>
                </a:cubicBezTo>
                <a:cubicBezTo>
                  <a:pt x="866179" y="3046015"/>
                  <a:pt x="852816" y="3090561"/>
                  <a:pt x="823119" y="3111349"/>
                </a:cubicBezTo>
                <a:cubicBezTo>
                  <a:pt x="778574" y="3143272"/>
                  <a:pt x="728090" y="3142530"/>
                  <a:pt x="677605" y="3133621"/>
                </a:cubicBezTo>
                <a:cubicBezTo>
                  <a:pt x="665727" y="3131394"/>
                  <a:pt x="653105" y="3129909"/>
                  <a:pt x="644197" y="3123227"/>
                </a:cubicBezTo>
                <a:cubicBezTo>
                  <a:pt x="621924" y="3106894"/>
                  <a:pt x="616727" y="3118772"/>
                  <a:pt x="614501" y="3138818"/>
                </a:cubicBezTo>
                <a:cubicBezTo>
                  <a:pt x="608561" y="3187817"/>
                  <a:pt x="621182" y="3231620"/>
                  <a:pt x="653848" y="3273937"/>
                </a:cubicBezTo>
                <a:cubicBezTo>
                  <a:pt x="675378" y="3216029"/>
                  <a:pt x="712499" y="3179651"/>
                  <a:pt x="769665" y="3164803"/>
                </a:cubicBezTo>
                <a:cubicBezTo>
                  <a:pt x="795649" y="3158121"/>
                  <a:pt x="821634" y="3157378"/>
                  <a:pt x="847618" y="3161833"/>
                </a:cubicBezTo>
                <a:cubicBezTo>
                  <a:pt x="889937" y="3169256"/>
                  <a:pt x="913693" y="3207120"/>
                  <a:pt x="905527" y="3250923"/>
                </a:cubicBezTo>
                <a:cubicBezTo>
                  <a:pt x="892164" y="3320710"/>
                  <a:pt x="823862" y="3360800"/>
                  <a:pt x="746650" y="3343724"/>
                </a:cubicBezTo>
                <a:cubicBezTo>
                  <a:pt x="719924" y="3338528"/>
                  <a:pt x="693939" y="3331103"/>
                  <a:pt x="667955" y="3312543"/>
                </a:cubicBezTo>
                <a:cubicBezTo>
                  <a:pt x="658303" y="3377133"/>
                  <a:pt x="666470" y="3435041"/>
                  <a:pt x="684288" y="3492950"/>
                </a:cubicBezTo>
                <a:cubicBezTo>
                  <a:pt x="719181" y="3605055"/>
                  <a:pt x="794164" y="3685978"/>
                  <a:pt x="884739" y="3756507"/>
                </a:cubicBezTo>
                <a:cubicBezTo>
                  <a:pt x="942648" y="3801794"/>
                  <a:pt x="997587" y="3850794"/>
                  <a:pt x="1030253" y="3919838"/>
                </a:cubicBezTo>
                <a:cubicBezTo>
                  <a:pt x="1074798" y="4015610"/>
                  <a:pt x="1070343" y="4115836"/>
                  <a:pt x="1055495" y="4216804"/>
                </a:cubicBezTo>
                <a:cubicBezTo>
                  <a:pt x="1045101" y="4285849"/>
                  <a:pt x="1026541" y="4353409"/>
                  <a:pt x="1008723" y="4420969"/>
                </a:cubicBezTo>
                <a:cubicBezTo>
                  <a:pt x="1005010" y="4435075"/>
                  <a:pt x="1000556" y="4446211"/>
                  <a:pt x="1019859" y="4452893"/>
                </a:cubicBezTo>
                <a:cubicBezTo>
                  <a:pt x="1116373" y="4486301"/>
                  <a:pt x="1190615" y="4549406"/>
                  <a:pt x="1232190" y="4640723"/>
                </a:cubicBezTo>
                <a:cubicBezTo>
                  <a:pt x="1290841" y="4769904"/>
                  <a:pt x="1401461" y="4810736"/>
                  <a:pt x="1526186" y="4827812"/>
                </a:cubicBezTo>
                <a:cubicBezTo>
                  <a:pt x="1771183" y="4861964"/>
                  <a:pt x="2018407" y="4861964"/>
                  <a:pt x="2264889" y="4850084"/>
                </a:cubicBezTo>
                <a:cubicBezTo>
                  <a:pt x="2452720" y="4841175"/>
                  <a:pt x="2640552" y="4824843"/>
                  <a:pt x="2828383" y="4807766"/>
                </a:cubicBezTo>
                <a:cubicBezTo>
                  <a:pt x="3022896" y="4789949"/>
                  <a:pt x="3217407" y="4774358"/>
                  <a:pt x="3412663" y="4764707"/>
                </a:cubicBezTo>
                <a:cubicBezTo>
                  <a:pt x="3680675" y="4752086"/>
                  <a:pt x="3948687" y="4736495"/>
                  <a:pt x="4216698" y="4739465"/>
                </a:cubicBezTo>
                <a:cubicBezTo>
                  <a:pt x="4426803" y="4741692"/>
                  <a:pt x="4635421" y="4762479"/>
                  <a:pt x="4843297" y="4791434"/>
                </a:cubicBezTo>
                <a:cubicBezTo>
                  <a:pt x="4991039" y="4812221"/>
                  <a:pt x="5140263" y="4827070"/>
                  <a:pt x="5291715" y="4821131"/>
                </a:cubicBezTo>
                <a:cubicBezTo>
                  <a:pt x="5291715" y="4807025"/>
                  <a:pt x="5280579" y="4800343"/>
                  <a:pt x="5275382" y="4790691"/>
                </a:cubicBezTo>
                <a:cubicBezTo>
                  <a:pt x="5230095" y="4711995"/>
                  <a:pt x="5236034" y="4634784"/>
                  <a:pt x="5285034" y="4560543"/>
                </a:cubicBezTo>
                <a:cubicBezTo>
                  <a:pt x="5388230" y="4403893"/>
                  <a:pt x="5575318" y="4403151"/>
                  <a:pt x="5691136" y="4495211"/>
                </a:cubicBezTo>
                <a:cubicBezTo>
                  <a:pt x="5776512" y="4562769"/>
                  <a:pt x="5769089" y="4686753"/>
                  <a:pt x="5679999" y="4760252"/>
                </a:cubicBezTo>
                <a:cubicBezTo>
                  <a:pt x="5628772" y="4802570"/>
                  <a:pt x="5567152" y="4818903"/>
                  <a:pt x="5503304" y="4828555"/>
                </a:cubicBezTo>
                <a:cubicBezTo>
                  <a:pt x="5455047" y="4835979"/>
                  <a:pt x="5406048" y="4839691"/>
                  <a:pt x="5350367" y="4841175"/>
                </a:cubicBezTo>
                <a:cubicBezTo>
                  <a:pt x="5396397" y="4879039"/>
                  <a:pt x="5444654" y="4897600"/>
                  <a:pt x="5495138" y="4909478"/>
                </a:cubicBezTo>
                <a:cubicBezTo>
                  <a:pt x="5652530" y="4947341"/>
                  <a:pt x="5809179" y="4937689"/>
                  <a:pt x="5965829" y="4903538"/>
                </a:cubicBezTo>
                <a:cubicBezTo>
                  <a:pt x="6126191" y="4867902"/>
                  <a:pt x="6278386" y="4804797"/>
                  <a:pt x="6433550" y="4754313"/>
                </a:cubicBezTo>
                <a:cubicBezTo>
                  <a:pt x="6578321" y="4706798"/>
                  <a:pt x="6726062" y="4679329"/>
                  <a:pt x="6877515" y="4665223"/>
                </a:cubicBezTo>
                <a:cubicBezTo>
                  <a:pt x="7138844" y="4640723"/>
                  <a:pt x="7399433" y="4651859"/>
                  <a:pt x="7660763" y="4663738"/>
                </a:cubicBezTo>
                <a:lnTo>
                  <a:pt x="8280679" y="4689723"/>
                </a:lnTo>
                <a:cubicBezTo>
                  <a:pt x="8419509" y="4696405"/>
                  <a:pt x="8557599" y="4711253"/>
                  <a:pt x="8694945" y="4732041"/>
                </a:cubicBezTo>
                <a:cubicBezTo>
                  <a:pt x="8792945" y="4746146"/>
                  <a:pt x="8887973" y="4773616"/>
                  <a:pt x="8985973" y="4788464"/>
                </a:cubicBezTo>
                <a:cubicBezTo>
                  <a:pt x="9022351" y="4793847"/>
                  <a:pt x="9058776" y="4797791"/>
                  <a:pt x="9095247" y="4800529"/>
                </a:cubicBezTo>
                <a:lnTo>
                  <a:pt x="9154996" y="4803161"/>
                </a:lnTo>
                <a:lnTo>
                  <a:pt x="9154996" y="4824858"/>
                </a:lnTo>
                <a:lnTo>
                  <a:pt x="9096847" y="4822929"/>
                </a:lnTo>
                <a:cubicBezTo>
                  <a:pt x="9050655" y="4819599"/>
                  <a:pt x="9004533" y="4814263"/>
                  <a:pt x="8958503" y="4806282"/>
                </a:cubicBezTo>
                <a:cubicBezTo>
                  <a:pt x="8876838" y="4792918"/>
                  <a:pt x="8797399" y="4771389"/>
                  <a:pt x="8715734" y="4758026"/>
                </a:cubicBezTo>
                <a:cubicBezTo>
                  <a:pt x="8585069" y="4736495"/>
                  <a:pt x="8454404" y="4721647"/>
                  <a:pt x="8322253" y="4714965"/>
                </a:cubicBezTo>
                <a:lnTo>
                  <a:pt x="7579839" y="4682299"/>
                </a:lnTo>
                <a:cubicBezTo>
                  <a:pt x="7355629" y="4673389"/>
                  <a:pt x="7131421" y="4667451"/>
                  <a:pt x="6907211" y="4684526"/>
                </a:cubicBezTo>
                <a:cubicBezTo>
                  <a:pt x="6695623" y="4700859"/>
                  <a:pt x="6492943" y="4752086"/>
                  <a:pt x="6294719" y="4825585"/>
                </a:cubicBezTo>
                <a:cubicBezTo>
                  <a:pt x="6177416" y="4869387"/>
                  <a:pt x="6059373" y="4910220"/>
                  <a:pt x="5936132" y="4933235"/>
                </a:cubicBezTo>
                <a:cubicBezTo>
                  <a:pt x="5780967" y="4961447"/>
                  <a:pt x="5625802" y="4968871"/>
                  <a:pt x="5471380" y="4925069"/>
                </a:cubicBezTo>
                <a:cubicBezTo>
                  <a:pt x="5420896" y="4910220"/>
                  <a:pt x="5373382" y="4887948"/>
                  <a:pt x="5332549" y="4854539"/>
                </a:cubicBezTo>
                <a:cubicBezTo>
                  <a:pt x="5324382" y="4847857"/>
                  <a:pt x="5316215" y="4841918"/>
                  <a:pt x="5304338" y="4842660"/>
                </a:cubicBezTo>
                <a:cubicBezTo>
                  <a:pt x="5108339" y="4850827"/>
                  <a:pt x="4915311" y="4822615"/>
                  <a:pt x="4721541" y="4797373"/>
                </a:cubicBezTo>
                <a:cubicBezTo>
                  <a:pt x="4451301" y="4761737"/>
                  <a:pt x="4179578" y="4754313"/>
                  <a:pt x="3907112" y="4765449"/>
                </a:cubicBezTo>
                <a:cubicBezTo>
                  <a:pt x="3665826" y="4775101"/>
                  <a:pt x="3423800" y="4784010"/>
                  <a:pt x="3182514" y="4801828"/>
                </a:cubicBezTo>
                <a:lnTo>
                  <a:pt x="2587840" y="4851569"/>
                </a:lnTo>
                <a:cubicBezTo>
                  <a:pt x="2302753" y="4874584"/>
                  <a:pt x="2017665" y="4888690"/>
                  <a:pt x="1731836" y="4870130"/>
                </a:cubicBezTo>
                <a:cubicBezTo>
                  <a:pt x="1633094" y="4863448"/>
                  <a:pt x="1534353" y="4856766"/>
                  <a:pt x="1437838" y="4830781"/>
                </a:cubicBezTo>
                <a:cubicBezTo>
                  <a:pt x="1345779" y="4805540"/>
                  <a:pt x="1271538" y="4761737"/>
                  <a:pt x="1228477" y="4671163"/>
                </a:cubicBezTo>
                <a:cubicBezTo>
                  <a:pt x="1185418" y="4579846"/>
                  <a:pt x="1117858" y="4511544"/>
                  <a:pt x="1020601" y="4474423"/>
                </a:cubicBezTo>
                <a:cubicBezTo>
                  <a:pt x="1002783" y="4467741"/>
                  <a:pt x="999072" y="4469226"/>
                  <a:pt x="993875" y="4487786"/>
                </a:cubicBezTo>
                <a:cubicBezTo>
                  <a:pt x="972344" y="4563513"/>
                  <a:pt x="947103" y="4637754"/>
                  <a:pt x="902557" y="4703828"/>
                </a:cubicBezTo>
                <a:cubicBezTo>
                  <a:pt x="812725" y="4836721"/>
                  <a:pt x="664242" y="4809995"/>
                  <a:pt x="592970" y="4740949"/>
                </a:cubicBezTo>
                <a:cubicBezTo>
                  <a:pt x="515759" y="4666707"/>
                  <a:pt x="524668" y="4547921"/>
                  <a:pt x="610788" y="4481846"/>
                </a:cubicBezTo>
                <a:cubicBezTo>
                  <a:pt x="690969" y="4420969"/>
                  <a:pt x="782286" y="4408347"/>
                  <a:pt x="878800" y="4418741"/>
                </a:cubicBezTo>
                <a:cubicBezTo>
                  <a:pt x="908497" y="4421711"/>
                  <a:pt x="938193" y="4428392"/>
                  <a:pt x="967147" y="4435075"/>
                </a:cubicBezTo>
                <a:cubicBezTo>
                  <a:pt x="979769" y="4438044"/>
                  <a:pt x="986450" y="4438787"/>
                  <a:pt x="990162" y="4423939"/>
                </a:cubicBezTo>
                <a:cubicBezTo>
                  <a:pt x="1017632" y="4318516"/>
                  <a:pt x="1047329" y="4212350"/>
                  <a:pt x="1048813" y="4101730"/>
                </a:cubicBezTo>
                <a:cubicBezTo>
                  <a:pt x="1050298" y="3985171"/>
                  <a:pt x="1009465" y="3887914"/>
                  <a:pt x="918890" y="3812930"/>
                </a:cubicBezTo>
                <a:cubicBezTo>
                  <a:pt x="875831" y="3777295"/>
                  <a:pt x="832028" y="3741659"/>
                  <a:pt x="791937" y="3702311"/>
                </a:cubicBezTo>
                <a:cubicBezTo>
                  <a:pt x="684288" y="3597630"/>
                  <a:pt x="636772" y="3468450"/>
                  <a:pt x="647167" y="3318482"/>
                </a:cubicBezTo>
                <a:cubicBezTo>
                  <a:pt x="647909" y="3306604"/>
                  <a:pt x="646424" y="3297695"/>
                  <a:pt x="638257" y="3287301"/>
                </a:cubicBezTo>
                <a:cubicBezTo>
                  <a:pt x="601136" y="3242013"/>
                  <a:pt x="587031" y="3189302"/>
                  <a:pt x="598909" y="3132136"/>
                </a:cubicBezTo>
                <a:cubicBezTo>
                  <a:pt x="604106" y="3109121"/>
                  <a:pt x="599651" y="3092788"/>
                  <a:pt x="585546" y="3074228"/>
                </a:cubicBezTo>
                <a:cubicBezTo>
                  <a:pt x="535062" y="3008153"/>
                  <a:pt x="546940" y="2936881"/>
                  <a:pt x="581833" y="2869321"/>
                </a:cubicBezTo>
                <a:cubicBezTo>
                  <a:pt x="596683" y="2841109"/>
                  <a:pt x="601879" y="2818095"/>
                  <a:pt x="592228" y="2786170"/>
                </a:cubicBezTo>
                <a:cubicBezTo>
                  <a:pt x="580350" y="2746823"/>
                  <a:pt x="586288" y="2704505"/>
                  <a:pt x="604106" y="2666642"/>
                </a:cubicBezTo>
                <a:cubicBezTo>
                  <a:pt x="611531" y="2649566"/>
                  <a:pt x="607076" y="2640657"/>
                  <a:pt x="598168" y="2628036"/>
                </a:cubicBezTo>
                <a:cubicBezTo>
                  <a:pt x="563274" y="2579037"/>
                  <a:pt x="546940" y="2525583"/>
                  <a:pt x="569955" y="2463220"/>
                </a:cubicBezTo>
                <a:cubicBezTo>
                  <a:pt x="546198" y="2462478"/>
                  <a:pt x="523183" y="2460250"/>
                  <a:pt x="500911" y="2459508"/>
                </a:cubicBezTo>
                <a:cubicBezTo>
                  <a:pt x="482350" y="2458765"/>
                  <a:pt x="464532" y="2455053"/>
                  <a:pt x="447457" y="2446887"/>
                </a:cubicBezTo>
                <a:cubicBezTo>
                  <a:pt x="410336" y="2428327"/>
                  <a:pt x="385837" y="2388978"/>
                  <a:pt x="391775" y="2352600"/>
                </a:cubicBezTo>
                <a:cubicBezTo>
                  <a:pt x="398457" y="2308055"/>
                  <a:pt x="425926" y="2280586"/>
                  <a:pt x="470472" y="2270192"/>
                </a:cubicBezTo>
                <a:close/>
                <a:moveTo>
                  <a:pt x="460819" y="2117997"/>
                </a:moveTo>
                <a:cubicBezTo>
                  <a:pt x="445229" y="2117997"/>
                  <a:pt x="431123" y="2119481"/>
                  <a:pt x="417759" y="2125420"/>
                </a:cubicBezTo>
                <a:cubicBezTo>
                  <a:pt x="404395" y="2131360"/>
                  <a:pt x="391774" y="2140269"/>
                  <a:pt x="390290" y="2156602"/>
                </a:cubicBezTo>
                <a:cubicBezTo>
                  <a:pt x="388805" y="2173678"/>
                  <a:pt x="401425" y="2183329"/>
                  <a:pt x="414047" y="2190753"/>
                </a:cubicBezTo>
                <a:cubicBezTo>
                  <a:pt x="427411" y="2198919"/>
                  <a:pt x="443001" y="2201147"/>
                  <a:pt x="458592" y="2201147"/>
                </a:cubicBezTo>
                <a:cubicBezTo>
                  <a:pt x="560302" y="2204117"/>
                  <a:pt x="662013" y="2207829"/>
                  <a:pt x="763724" y="2210798"/>
                </a:cubicBezTo>
                <a:cubicBezTo>
                  <a:pt x="763724" y="2210798"/>
                  <a:pt x="957494" y="2216737"/>
                  <a:pt x="1054751" y="2220450"/>
                </a:cubicBezTo>
                <a:cubicBezTo>
                  <a:pt x="1072569" y="2221192"/>
                  <a:pt x="1090387" y="2221935"/>
                  <a:pt x="1106720" y="2215253"/>
                </a:cubicBezTo>
                <a:cubicBezTo>
                  <a:pt x="1121569" y="2209314"/>
                  <a:pt x="1134932" y="2201147"/>
                  <a:pt x="1136417" y="2182586"/>
                </a:cubicBezTo>
                <a:cubicBezTo>
                  <a:pt x="1137159" y="2163283"/>
                  <a:pt x="1124538" y="2154375"/>
                  <a:pt x="1110433" y="2146950"/>
                </a:cubicBezTo>
                <a:cubicBezTo>
                  <a:pt x="1090387" y="2136557"/>
                  <a:pt x="1067372" y="2137299"/>
                  <a:pt x="1045100" y="2136557"/>
                </a:cubicBezTo>
                <a:cubicBezTo>
                  <a:pt x="850587" y="2130617"/>
                  <a:pt x="655332" y="2123936"/>
                  <a:pt x="460819" y="2117997"/>
                </a:cubicBezTo>
                <a:close/>
                <a:moveTo>
                  <a:pt x="425926" y="2063800"/>
                </a:moveTo>
                <a:cubicBezTo>
                  <a:pt x="438546" y="2064543"/>
                  <a:pt x="451910" y="2064543"/>
                  <a:pt x="465274" y="2065285"/>
                </a:cubicBezTo>
                <a:cubicBezTo>
                  <a:pt x="479379" y="2066770"/>
                  <a:pt x="493485" y="2066770"/>
                  <a:pt x="506849" y="2066770"/>
                </a:cubicBezTo>
                <a:cubicBezTo>
                  <a:pt x="513531" y="2066770"/>
                  <a:pt x="519469" y="2066770"/>
                  <a:pt x="526151" y="2066770"/>
                </a:cubicBezTo>
                <a:cubicBezTo>
                  <a:pt x="584060" y="2068997"/>
                  <a:pt x="1091872" y="2083845"/>
                  <a:pt x="1096326" y="2083845"/>
                </a:cubicBezTo>
                <a:cubicBezTo>
                  <a:pt x="1109690" y="2090528"/>
                  <a:pt x="1123796" y="2089785"/>
                  <a:pt x="1137159" y="2097209"/>
                </a:cubicBezTo>
                <a:cubicBezTo>
                  <a:pt x="1172795" y="2117254"/>
                  <a:pt x="1195810" y="2143981"/>
                  <a:pt x="1192840" y="2187041"/>
                </a:cubicBezTo>
                <a:cubicBezTo>
                  <a:pt x="1190613" y="2229358"/>
                  <a:pt x="1164628" y="2253116"/>
                  <a:pt x="1128251" y="2267964"/>
                </a:cubicBezTo>
                <a:cubicBezTo>
                  <a:pt x="1118599" y="2272419"/>
                  <a:pt x="1108205" y="2273904"/>
                  <a:pt x="1097811" y="2276131"/>
                </a:cubicBezTo>
                <a:cubicBezTo>
                  <a:pt x="1078508" y="2276131"/>
                  <a:pt x="492000" y="2253116"/>
                  <a:pt x="443001" y="2256828"/>
                </a:cubicBezTo>
                <a:cubicBezTo>
                  <a:pt x="366532" y="2253858"/>
                  <a:pt x="313078" y="2187784"/>
                  <a:pt x="338320" y="2126163"/>
                </a:cubicBezTo>
                <a:cubicBezTo>
                  <a:pt x="353911" y="2088299"/>
                  <a:pt x="386577" y="2070482"/>
                  <a:pt x="425926" y="2063800"/>
                </a:cubicBezTo>
                <a:close/>
                <a:moveTo>
                  <a:pt x="446713" y="1916802"/>
                </a:moveTo>
                <a:cubicBezTo>
                  <a:pt x="426668" y="1916059"/>
                  <a:pt x="407365" y="1919029"/>
                  <a:pt x="390289" y="1927939"/>
                </a:cubicBezTo>
                <a:cubicBezTo>
                  <a:pt x="364305" y="1941302"/>
                  <a:pt x="363563" y="1966543"/>
                  <a:pt x="388062" y="1982877"/>
                </a:cubicBezTo>
                <a:cubicBezTo>
                  <a:pt x="404395" y="1992528"/>
                  <a:pt x="421471" y="1996241"/>
                  <a:pt x="440773" y="1996983"/>
                </a:cubicBezTo>
                <a:lnTo>
                  <a:pt x="1098554" y="2018513"/>
                </a:lnTo>
                <a:cubicBezTo>
                  <a:pt x="1116372" y="2019255"/>
                  <a:pt x="1133448" y="2017029"/>
                  <a:pt x="1149038" y="2008119"/>
                </a:cubicBezTo>
                <a:cubicBezTo>
                  <a:pt x="1176507" y="1993271"/>
                  <a:pt x="1177992" y="1969513"/>
                  <a:pt x="1151266" y="1952438"/>
                </a:cubicBezTo>
                <a:cubicBezTo>
                  <a:pt x="1135674" y="1942787"/>
                  <a:pt x="1117115" y="1938332"/>
                  <a:pt x="1098554" y="1937590"/>
                </a:cubicBezTo>
                <a:close/>
                <a:moveTo>
                  <a:pt x="523923" y="192914"/>
                </a:moveTo>
                <a:cubicBezTo>
                  <a:pt x="480864" y="222610"/>
                  <a:pt x="443743" y="246368"/>
                  <a:pt x="408107" y="273095"/>
                </a:cubicBezTo>
                <a:cubicBezTo>
                  <a:pt x="311592" y="348079"/>
                  <a:pt x="229927" y="436426"/>
                  <a:pt x="183898" y="552985"/>
                </a:cubicBezTo>
                <a:cubicBezTo>
                  <a:pt x="149004" y="639105"/>
                  <a:pt x="140095" y="728938"/>
                  <a:pt x="150488" y="820997"/>
                </a:cubicBezTo>
                <a:cubicBezTo>
                  <a:pt x="163110" y="935329"/>
                  <a:pt x="194291" y="1044464"/>
                  <a:pt x="244033" y="1149145"/>
                </a:cubicBezTo>
                <a:cubicBezTo>
                  <a:pt x="244775" y="1149887"/>
                  <a:pt x="243290" y="1152114"/>
                  <a:pt x="242548" y="1156569"/>
                </a:cubicBezTo>
                <a:cubicBezTo>
                  <a:pt x="201715" y="1091237"/>
                  <a:pt x="174988" y="1022191"/>
                  <a:pt x="154200" y="950920"/>
                </a:cubicBezTo>
                <a:cubicBezTo>
                  <a:pt x="125989" y="852179"/>
                  <a:pt x="115595" y="751210"/>
                  <a:pt x="131186" y="648757"/>
                </a:cubicBezTo>
                <a:cubicBezTo>
                  <a:pt x="142322" y="573773"/>
                  <a:pt x="173503" y="506213"/>
                  <a:pt x="215821" y="443851"/>
                </a:cubicBezTo>
                <a:cubicBezTo>
                  <a:pt x="288578" y="336943"/>
                  <a:pt x="387319" y="260474"/>
                  <a:pt x="500165" y="201081"/>
                </a:cubicBezTo>
                <a:cubicBezTo>
                  <a:pt x="505363" y="198111"/>
                  <a:pt x="510560" y="197369"/>
                  <a:pt x="523923" y="192914"/>
                </a:cubicBezTo>
                <a:close/>
                <a:moveTo>
                  <a:pt x="800630" y="46764"/>
                </a:moveTo>
                <a:cubicBezTo>
                  <a:pt x="771780" y="44996"/>
                  <a:pt x="742769" y="45142"/>
                  <a:pt x="713588" y="47343"/>
                </a:cubicBezTo>
                <a:cubicBezTo>
                  <a:pt x="674681" y="50278"/>
                  <a:pt x="635472" y="56866"/>
                  <a:pt x="595938" y="67446"/>
                </a:cubicBezTo>
                <a:cubicBezTo>
                  <a:pt x="425183" y="112734"/>
                  <a:pt x="287836" y="210732"/>
                  <a:pt x="175732" y="344366"/>
                </a:cubicBezTo>
                <a:cubicBezTo>
                  <a:pt x="100748" y="434199"/>
                  <a:pt x="62142" y="540364"/>
                  <a:pt x="49521" y="655438"/>
                </a:cubicBezTo>
                <a:cubicBezTo>
                  <a:pt x="32446" y="815058"/>
                  <a:pt x="71793" y="965026"/>
                  <a:pt x="137126" y="1109796"/>
                </a:cubicBezTo>
                <a:cubicBezTo>
                  <a:pt x="182413" y="1210023"/>
                  <a:pt x="249230" y="1296886"/>
                  <a:pt x="310109" y="1387460"/>
                </a:cubicBezTo>
                <a:cubicBezTo>
                  <a:pt x="373956" y="1482489"/>
                  <a:pt x="427410" y="1581972"/>
                  <a:pt x="440773" y="1695562"/>
                </a:cubicBezTo>
                <a:cubicBezTo>
                  <a:pt x="445228" y="1727486"/>
                  <a:pt x="454138" y="1759410"/>
                  <a:pt x="460819" y="1792076"/>
                </a:cubicBezTo>
                <a:cubicBezTo>
                  <a:pt x="464531" y="1810636"/>
                  <a:pt x="462764" y="1817754"/>
                  <a:pt x="492743" y="1817318"/>
                </a:cubicBezTo>
                <a:cubicBezTo>
                  <a:pt x="593727" y="1815849"/>
                  <a:pt x="965662" y="1836373"/>
                  <a:pt x="1065146" y="1836621"/>
                </a:cubicBezTo>
                <a:cubicBezTo>
                  <a:pt x="1079251" y="1838106"/>
                  <a:pt x="1085190" y="1832167"/>
                  <a:pt x="1089645" y="1818803"/>
                </a:cubicBezTo>
                <a:cubicBezTo>
                  <a:pt x="1103008" y="1776485"/>
                  <a:pt x="1111175" y="1731941"/>
                  <a:pt x="1116372" y="1688138"/>
                </a:cubicBezTo>
                <a:cubicBezTo>
                  <a:pt x="1132705" y="1550791"/>
                  <a:pt x="1179477" y="1427550"/>
                  <a:pt x="1268567" y="1319900"/>
                </a:cubicBezTo>
                <a:cubicBezTo>
                  <a:pt x="1307915" y="1271643"/>
                  <a:pt x="1343551" y="1219674"/>
                  <a:pt x="1376960" y="1166220"/>
                </a:cubicBezTo>
                <a:cubicBezTo>
                  <a:pt x="1425217" y="1089752"/>
                  <a:pt x="1448232" y="1002889"/>
                  <a:pt x="1468276" y="916026"/>
                </a:cubicBezTo>
                <a:cubicBezTo>
                  <a:pt x="1493519" y="809861"/>
                  <a:pt x="1500201" y="703696"/>
                  <a:pt x="1468276" y="599015"/>
                </a:cubicBezTo>
                <a:cubicBezTo>
                  <a:pt x="1401459" y="377775"/>
                  <a:pt x="1275248" y="204792"/>
                  <a:pt x="1056236" y="110506"/>
                </a:cubicBezTo>
                <a:cubicBezTo>
                  <a:pt x="972297" y="74592"/>
                  <a:pt x="887183" y="52067"/>
                  <a:pt x="800630" y="46764"/>
                </a:cubicBezTo>
                <a:close/>
                <a:moveTo>
                  <a:pt x="794163" y="814"/>
                </a:moveTo>
                <a:cubicBezTo>
                  <a:pt x="875086" y="4712"/>
                  <a:pt x="955638" y="22530"/>
                  <a:pt x="1036191" y="52598"/>
                </a:cubicBezTo>
                <a:cubicBezTo>
                  <a:pt x="1275248" y="140945"/>
                  <a:pt x="1421504" y="317640"/>
                  <a:pt x="1503912" y="551500"/>
                </a:cubicBezTo>
                <a:cubicBezTo>
                  <a:pt x="1544745" y="668802"/>
                  <a:pt x="1545488" y="789816"/>
                  <a:pt x="1518761" y="910830"/>
                </a:cubicBezTo>
                <a:cubicBezTo>
                  <a:pt x="1492034" y="1032586"/>
                  <a:pt x="1457140" y="1149887"/>
                  <a:pt x="1377702" y="1250855"/>
                </a:cubicBezTo>
                <a:cubicBezTo>
                  <a:pt x="1337612" y="1300597"/>
                  <a:pt x="1301233" y="1354051"/>
                  <a:pt x="1264855" y="1406020"/>
                </a:cubicBezTo>
                <a:cubicBezTo>
                  <a:pt x="1203977" y="1492140"/>
                  <a:pt x="1177250" y="1590882"/>
                  <a:pt x="1163144" y="1694078"/>
                </a:cubicBezTo>
                <a:cubicBezTo>
                  <a:pt x="1154235" y="1756440"/>
                  <a:pt x="1146811" y="1819546"/>
                  <a:pt x="1115630" y="1876711"/>
                </a:cubicBezTo>
                <a:cubicBezTo>
                  <a:pt x="1125281" y="1884878"/>
                  <a:pt x="1138644" y="1884136"/>
                  <a:pt x="1149781" y="1887848"/>
                </a:cubicBezTo>
                <a:cubicBezTo>
                  <a:pt x="1203235" y="1904923"/>
                  <a:pt x="1235158" y="1945757"/>
                  <a:pt x="1229961" y="1991044"/>
                </a:cubicBezTo>
                <a:cubicBezTo>
                  <a:pt x="1224022" y="2034846"/>
                  <a:pt x="1177992" y="2073451"/>
                  <a:pt x="1126023" y="2077164"/>
                </a:cubicBezTo>
                <a:cubicBezTo>
                  <a:pt x="1117857" y="2077906"/>
                  <a:pt x="1108948" y="2077906"/>
                  <a:pt x="1100038" y="2077906"/>
                </a:cubicBezTo>
                <a:cubicBezTo>
                  <a:pt x="1038418" y="2074936"/>
                  <a:pt x="496455" y="2056376"/>
                  <a:pt x="423698" y="2054891"/>
                </a:cubicBezTo>
                <a:cubicBezTo>
                  <a:pt x="403653" y="2055633"/>
                  <a:pt x="385093" y="2048210"/>
                  <a:pt x="368017" y="2039300"/>
                </a:cubicBezTo>
                <a:cubicBezTo>
                  <a:pt x="333866" y="2020740"/>
                  <a:pt x="309366" y="1994013"/>
                  <a:pt x="311594" y="1951695"/>
                </a:cubicBezTo>
                <a:cubicBezTo>
                  <a:pt x="314564" y="1907151"/>
                  <a:pt x="344260" y="1882651"/>
                  <a:pt x="382123" y="1867803"/>
                </a:cubicBezTo>
                <a:cubicBezTo>
                  <a:pt x="397714" y="1861121"/>
                  <a:pt x="415532" y="1858893"/>
                  <a:pt x="434092" y="1854439"/>
                </a:cubicBezTo>
                <a:cubicBezTo>
                  <a:pt x="408107" y="1790591"/>
                  <a:pt x="400684" y="1722289"/>
                  <a:pt x="387320" y="1655472"/>
                </a:cubicBezTo>
                <a:cubicBezTo>
                  <a:pt x="372471" y="1584200"/>
                  <a:pt x="337578" y="1521837"/>
                  <a:pt x="301199" y="1459474"/>
                </a:cubicBezTo>
                <a:cubicBezTo>
                  <a:pt x="251458" y="1374096"/>
                  <a:pt x="185383" y="1299855"/>
                  <a:pt x="137869" y="1212992"/>
                </a:cubicBezTo>
                <a:cubicBezTo>
                  <a:pt x="44324" y="1041494"/>
                  <a:pt x="-13585" y="861830"/>
                  <a:pt x="2748" y="664348"/>
                </a:cubicBezTo>
                <a:cubicBezTo>
                  <a:pt x="13885" y="531456"/>
                  <a:pt x="57687" y="409699"/>
                  <a:pt x="145292" y="308730"/>
                </a:cubicBezTo>
                <a:cubicBezTo>
                  <a:pt x="254428" y="180293"/>
                  <a:pt x="387320" y="83779"/>
                  <a:pt x="549909" y="32552"/>
                </a:cubicBezTo>
                <a:cubicBezTo>
                  <a:pt x="631946" y="6939"/>
                  <a:pt x="713240" y="-3084"/>
                  <a:pt x="794163" y="814"/>
                </a:cubicBezTo>
                <a:close/>
              </a:path>
            </a:pathLst>
          </a:custGeom>
          <a:solidFill>
            <a:schemeClr val="bg1"/>
          </a:solidFill>
          <a:ln w="8005" cap="flat">
            <a:noFill/>
            <a:prstDash val="solid"/>
            <a:miter/>
          </a:ln>
        </p:spPr>
        <p:txBody>
          <a:bodyPr wrap="square" rtlCol="0" anchor="ctr">
            <a:noAutofit/>
          </a:bodyPr>
          <a:lstStyle/>
          <a:p>
            <a:endParaRPr lang="en-US"/>
          </a:p>
        </p:txBody>
      </p:sp>
      <p:grpSp>
        <p:nvGrpSpPr>
          <p:cNvPr id="4" name="Group 3">
            <a:extLst>
              <a:ext uri="{FF2B5EF4-FFF2-40B4-BE49-F238E27FC236}">
                <a16:creationId xmlns:a16="http://schemas.microsoft.com/office/drawing/2014/main" id="{D0E78872-7290-4B75-9C45-9A78F9CF4BF9}"/>
              </a:ext>
            </a:extLst>
          </p:cNvPr>
          <p:cNvGrpSpPr/>
          <p:nvPr userDrawn="1"/>
        </p:nvGrpSpPr>
        <p:grpSpPr>
          <a:xfrm>
            <a:off x="140307" y="887905"/>
            <a:ext cx="3099195" cy="1223598"/>
            <a:chOff x="1525348" y="1579815"/>
            <a:chExt cx="6070988" cy="2761700"/>
          </a:xfrm>
        </p:grpSpPr>
        <p:sp>
          <p:nvSpPr>
            <p:cNvPr id="5" name="Rectangle 5">
              <a:extLst>
                <a:ext uri="{FF2B5EF4-FFF2-40B4-BE49-F238E27FC236}">
                  <a16:creationId xmlns:a16="http://schemas.microsoft.com/office/drawing/2014/main" id="{69F1CB56-9B6F-4200-B4C4-12F479AAE240}"/>
                </a:ext>
              </a:extLst>
            </p:cNvPr>
            <p:cNvSpPr/>
            <p:nvPr/>
          </p:nvSpPr>
          <p:spPr>
            <a:xfrm>
              <a:off x="3268739" y="2309740"/>
              <a:ext cx="2598977" cy="2031775"/>
            </a:xfrm>
            <a:custGeom>
              <a:avLst/>
              <a:gdLst/>
              <a:ahLst/>
              <a:cxnLst/>
              <a:rect l="l" t="t" r="r" b="b"/>
              <a:pathLst>
                <a:path w="2897024" h="2264776">
                  <a:moveTo>
                    <a:pt x="0" y="0"/>
                  </a:moveTo>
                  <a:lnTo>
                    <a:pt x="2897024" y="0"/>
                  </a:lnTo>
                  <a:lnTo>
                    <a:pt x="2897024" y="1891127"/>
                  </a:lnTo>
                  <a:cubicBezTo>
                    <a:pt x="2802822" y="1872712"/>
                    <a:pt x="2705549" y="1863893"/>
                    <a:pt x="2606215" y="1863893"/>
                  </a:cubicBezTo>
                  <a:cubicBezTo>
                    <a:pt x="2195568" y="1863893"/>
                    <a:pt x="1820122" y="2014603"/>
                    <a:pt x="1533076" y="2264776"/>
                  </a:cubicBezTo>
                  <a:cubicBezTo>
                    <a:pt x="1247202" y="2014157"/>
                    <a:pt x="872259" y="1863893"/>
                    <a:pt x="462219" y="1863893"/>
                  </a:cubicBezTo>
                  <a:cubicBezTo>
                    <a:pt x="301614" y="1863893"/>
                    <a:pt x="146393" y="1886946"/>
                    <a:pt x="0" y="1931001"/>
                  </a:cubicBez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6" name="Rectangle 5">
              <a:extLst>
                <a:ext uri="{FF2B5EF4-FFF2-40B4-BE49-F238E27FC236}">
                  <a16:creationId xmlns:a16="http://schemas.microsoft.com/office/drawing/2014/main" id="{15EFE793-D4E3-4B35-AC90-6F19E6D778FE}"/>
                </a:ext>
              </a:extLst>
            </p:cNvPr>
            <p:cNvSpPr/>
            <p:nvPr/>
          </p:nvSpPr>
          <p:spPr>
            <a:xfrm>
              <a:off x="3268739" y="2704966"/>
              <a:ext cx="2598977" cy="977877"/>
            </a:xfrm>
            <a:custGeom>
              <a:avLst/>
              <a:gdLst/>
              <a:ahLst/>
              <a:cxnLst/>
              <a:rect l="l" t="t" r="r" b="b"/>
              <a:pathLst>
                <a:path w="648072" h="243840">
                  <a:moveTo>
                    <a:pt x="0" y="0"/>
                  </a:moveTo>
                  <a:lnTo>
                    <a:pt x="648072" y="0"/>
                  </a:lnTo>
                  <a:lnTo>
                    <a:pt x="648072" y="146327"/>
                  </a:lnTo>
                  <a:lnTo>
                    <a:pt x="359596" y="243840"/>
                  </a:lnTo>
                  <a:lnTo>
                    <a:pt x="0" y="128585"/>
                  </a:lnTo>
                  <a:close/>
                </a:path>
              </a:pathLst>
            </a:custGeom>
            <a:solidFill>
              <a:schemeClr val="tx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7" name="Freeform 22">
              <a:extLst>
                <a:ext uri="{FF2B5EF4-FFF2-40B4-BE49-F238E27FC236}">
                  <a16:creationId xmlns:a16="http://schemas.microsoft.com/office/drawing/2014/main" id="{C7450A4C-8DB2-47C2-B495-867D6429506E}"/>
                </a:ext>
              </a:extLst>
            </p:cNvPr>
            <p:cNvSpPr/>
            <p:nvPr/>
          </p:nvSpPr>
          <p:spPr>
            <a:xfrm>
              <a:off x="1525348" y="1579815"/>
              <a:ext cx="6070988" cy="1788714"/>
            </a:xfrm>
            <a:custGeom>
              <a:avLst/>
              <a:gdLst>
                <a:gd name="connsiteX0" fmla="*/ 762000 w 1513840"/>
                <a:gd name="connsiteY0" fmla="*/ 0 h 487680"/>
                <a:gd name="connsiteX1" fmla="*/ 0 w 1513840"/>
                <a:gd name="connsiteY1" fmla="*/ 233680 h 487680"/>
                <a:gd name="connsiteX2" fmla="*/ 792480 w 1513840"/>
                <a:gd name="connsiteY2" fmla="*/ 487680 h 487680"/>
                <a:gd name="connsiteX3" fmla="*/ 1513840 w 1513840"/>
                <a:gd name="connsiteY3" fmla="*/ 243840 h 487680"/>
                <a:gd name="connsiteX4" fmla="*/ 762000 w 1513840"/>
                <a:gd name="connsiteY4" fmla="*/ 0 h 4876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3840" h="487680">
                  <a:moveTo>
                    <a:pt x="762000" y="0"/>
                  </a:moveTo>
                  <a:lnTo>
                    <a:pt x="0" y="233680"/>
                  </a:lnTo>
                  <a:lnTo>
                    <a:pt x="792480" y="487680"/>
                  </a:lnTo>
                  <a:lnTo>
                    <a:pt x="1513840" y="243840"/>
                  </a:lnTo>
                  <a:lnTo>
                    <a:pt x="762000" y="0"/>
                  </a:ln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cxnSp>
          <p:nvCxnSpPr>
            <p:cNvPr id="8" name="Straight Connector 7">
              <a:extLst>
                <a:ext uri="{FF2B5EF4-FFF2-40B4-BE49-F238E27FC236}">
                  <a16:creationId xmlns:a16="http://schemas.microsoft.com/office/drawing/2014/main" id="{5EF6CC2D-FB0F-44F8-B990-27B2CFE2C01F}"/>
                </a:ext>
              </a:extLst>
            </p:cNvPr>
            <p:cNvCxnSpPr/>
            <p:nvPr/>
          </p:nvCxnSpPr>
          <p:spPr>
            <a:xfrm>
              <a:off x="4662703" y="2187506"/>
              <a:ext cx="1586226" cy="614736"/>
            </a:xfrm>
            <a:prstGeom prst="line">
              <a:avLst/>
            </a:prstGeom>
            <a:solidFill>
              <a:schemeClr val="accent4"/>
            </a:solidFill>
            <a:ln w="1905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09C24BE4-A2B7-404C-B036-3F17EA4C9D48}"/>
                </a:ext>
              </a:extLst>
            </p:cNvPr>
            <p:cNvCxnSpPr/>
            <p:nvPr/>
          </p:nvCxnSpPr>
          <p:spPr>
            <a:xfrm>
              <a:off x="6248932" y="2802241"/>
              <a:ext cx="0" cy="1010602"/>
            </a:xfrm>
            <a:prstGeom prst="line">
              <a:avLst/>
            </a:prstGeom>
            <a:solidFill>
              <a:schemeClr val="accent4"/>
            </a:solidFill>
            <a:ln w="19050">
              <a:solidFill>
                <a:schemeClr val="accent4"/>
              </a:solidFill>
            </a:ln>
          </p:spPr>
          <p:style>
            <a:lnRef idx="1">
              <a:schemeClr val="accent1"/>
            </a:lnRef>
            <a:fillRef idx="0">
              <a:schemeClr val="accent1"/>
            </a:fillRef>
            <a:effectRef idx="0">
              <a:schemeClr val="accent1"/>
            </a:effectRef>
            <a:fontRef idx="minor">
              <a:schemeClr val="tx1"/>
            </a:fontRef>
          </p:style>
        </p:cxnSp>
        <p:sp>
          <p:nvSpPr>
            <p:cNvPr id="10" name="Isosceles Triangle 9">
              <a:extLst>
                <a:ext uri="{FF2B5EF4-FFF2-40B4-BE49-F238E27FC236}">
                  <a16:creationId xmlns:a16="http://schemas.microsoft.com/office/drawing/2014/main" id="{509EB30B-2D9A-47A8-9A98-A075744930CE}"/>
                </a:ext>
              </a:extLst>
            </p:cNvPr>
            <p:cNvSpPr/>
            <p:nvPr/>
          </p:nvSpPr>
          <p:spPr>
            <a:xfrm>
              <a:off x="6018666" y="3406130"/>
              <a:ext cx="460523" cy="920944"/>
            </a:xfrm>
            <a:prstGeom prs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11" name="Oval 10">
              <a:extLst>
                <a:ext uri="{FF2B5EF4-FFF2-40B4-BE49-F238E27FC236}">
                  <a16:creationId xmlns:a16="http://schemas.microsoft.com/office/drawing/2014/main" id="{36454B58-3925-42E3-B04C-D46DD8E3DE76}"/>
                </a:ext>
              </a:extLst>
            </p:cNvPr>
            <p:cNvSpPr/>
            <p:nvPr/>
          </p:nvSpPr>
          <p:spPr>
            <a:xfrm>
              <a:off x="6122007" y="3356991"/>
              <a:ext cx="236068" cy="271997"/>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grpSp>
      <p:sp>
        <p:nvSpPr>
          <p:cNvPr id="12" name="Freeform: Shape 11">
            <a:extLst>
              <a:ext uri="{FF2B5EF4-FFF2-40B4-BE49-F238E27FC236}">
                <a16:creationId xmlns:a16="http://schemas.microsoft.com/office/drawing/2014/main" id="{BAAEF941-28C7-48B5-B92A-0EE717D0AAB1}"/>
              </a:ext>
            </a:extLst>
          </p:cNvPr>
          <p:cNvSpPr/>
          <p:nvPr userDrawn="1"/>
        </p:nvSpPr>
        <p:spPr>
          <a:xfrm rot="628173">
            <a:off x="1225161" y="2161182"/>
            <a:ext cx="937061" cy="1282256"/>
          </a:xfrm>
          <a:custGeom>
            <a:avLst/>
            <a:gdLst>
              <a:gd name="connsiteX0" fmla="*/ 72231 w 937061"/>
              <a:gd name="connsiteY0" fmla="*/ 508194 h 1282256"/>
              <a:gd name="connsiteX1" fmla="*/ 139689 w 937061"/>
              <a:gd name="connsiteY1" fmla="*/ 559080 h 1282256"/>
              <a:gd name="connsiteX2" fmla="*/ 137581 w 937061"/>
              <a:gd name="connsiteY2" fmla="*/ 579636 h 1282256"/>
              <a:gd name="connsiteX3" fmla="*/ 173595 w 937061"/>
              <a:gd name="connsiteY3" fmla="*/ 561778 h 1282256"/>
              <a:gd name="connsiteX4" fmla="*/ 235622 w 937061"/>
              <a:gd name="connsiteY4" fmla="*/ 562333 h 1282256"/>
              <a:gd name="connsiteX5" fmla="*/ 265212 w 937061"/>
              <a:gd name="connsiteY5" fmla="*/ 596791 h 1282256"/>
              <a:gd name="connsiteX6" fmla="*/ 264188 w 937061"/>
              <a:gd name="connsiteY6" fmla="*/ 602277 h 1282256"/>
              <a:gd name="connsiteX7" fmla="*/ 251467 w 937061"/>
              <a:gd name="connsiteY7" fmla="*/ 657997 h 1282256"/>
              <a:gd name="connsiteX8" fmla="*/ 248802 w 937061"/>
              <a:gd name="connsiteY8" fmla="*/ 665620 h 1282256"/>
              <a:gd name="connsiteX9" fmla="*/ 226702 w 937061"/>
              <a:gd name="connsiteY9" fmla="*/ 731221 h 1282256"/>
              <a:gd name="connsiteX10" fmla="*/ 292287 w 937061"/>
              <a:gd name="connsiteY10" fmla="*/ 797322 h 1282256"/>
              <a:gd name="connsiteX11" fmla="*/ 318540 w 937061"/>
              <a:gd name="connsiteY11" fmla="*/ 799397 h 1282256"/>
              <a:gd name="connsiteX12" fmla="*/ 386587 w 937061"/>
              <a:gd name="connsiteY12" fmla="*/ 855674 h 1282256"/>
              <a:gd name="connsiteX13" fmla="*/ 391213 w 937061"/>
              <a:gd name="connsiteY13" fmla="*/ 832209 h 1282256"/>
              <a:gd name="connsiteX14" fmla="*/ 339010 w 937061"/>
              <a:gd name="connsiteY14" fmla="*/ 777893 h 1282256"/>
              <a:gd name="connsiteX15" fmla="*/ 374294 w 937061"/>
              <a:gd name="connsiteY15" fmla="*/ 724114 h 1282256"/>
              <a:gd name="connsiteX16" fmla="*/ 365526 w 937061"/>
              <a:gd name="connsiteY16" fmla="*/ 703124 h 1282256"/>
              <a:gd name="connsiteX17" fmla="*/ 314275 w 937061"/>
              <a:gd name="connsiteY17" fmla="*/ 774111 h 1282256"/>
              <a:gd name="connsiteX18" fmla="*/ 255752 w 937061"/>
              <a:gd name="connsiteY18" fmla="*/ 746224 h 1282256"/>
              <a:gd name="connsiteX19" fmla="*/ 257804 w 937061"/>
              <a:gd name="connsiteY19" fmla="*/ 700011 h 1282256"/>
              <a:gd name="connsiteX20" fmla="*/ 281358 w 937061"/>
              <a:gd name="connsiteY20" fmla="*/ 666529 h 1282256"/>
              <a:gd name="connsiteX21" fmla="*/ 276069 w 937061"/>
              <a:gd name="connsiteY21" fmla="*/ 646729 h 1282256"/>
              <a:gd name="connsiteX22" fmla="*/ 315725 w 937061"/>
              <a:gd name="connsiteY22" fmla="*/ 605586 h 1282256"/>
              <a:gd name="connsiteX23" fmla="*/ 348811 w 937061"/>
              <a:gd name="connsiteY23" fmla="*/ 615972 h 1282256"/>
              <a:gd name="connsiteX24" fmla="*/ 355707 w 937061"/>
              <a:gd name="connsiteY24" fmla="*/ 609198 h 1282256"/>
              <a:gd name="connsiteX25" fmla="*/ 423989 w 937061"/>
              <a:gd name="connsiteY25" fmla="*/ 603914 h 1282256"/>
              <a:gd name="connsiteX26" fmla="*/ 462978 w 937061"/>
              <a:gd name="connsiteY26" fmla="*/ 667189 h 1282256"/>
              <a:gd name="connsiteX27" fmla="*/ 447498 w 937061"/>
              <a:gd name="connsiteY27" fmla="*/ 742160 h 1282256"/>
              <a:gd name="connsiteX28" fmla="*/ 444272 w 937061"/>
              <a:gd name="connsiteY28" fmla="*/ 747849 h 1282256"/>
              <a:gd name="connsiteX29" fmla="*/ 468977 w 937061"/>
              <a:gd name="connsiteY29" fmla="*/ 772413 h 1282256"/>
              <a:gd name="connsiteX30" fmla="*/ 495847 w 937061"/>
              <a:gd name="connsiteY30" fmla="*/ 863799 h 1282256"/>
              <a:gd name="connsiteX31" fmla="*/ 444271 w 937061"/>
              <a:gd name="connsiteY31" fmla="*/ 922014 h 1282256"/>
              <a:gd name="connsiteX32" fmla="*/ 431747 w 937061"/>
              <a:gd name="connsiteY32" fmla="*/ 921551 h 1282256"/>
              <a:gd name="connsiteX33" fmla="*/ 442410 w 937061"/>
              <a:gd name="connsiteY33" fmla="*/ 937592 h 1282256"/>
              <a:gd name="connsiteX34" fmla="*/ 543619 w 937061"/>
              <a:gd name="connsiteY34" fmla="*/ 1186492 h 1282256"/>
              <a:gd name="connsiteX35" fmla="*/ 566594 w 937061"/>
              <a:gd name="connsiteY35" fmla="*/ 1273228 h 1282256"/>
              <a:gd name="connsiteX36" fmla="*/ 531195 w 937061"/>
              <a:gd name="connsiteY36" fmla="*/ 1282256 h 1282256"/>
              <a:gd name="connsiteX37" fmla="*/ 510987 w 937061"/>
              <a:gd name="connsiteY37" fmla="*/ 1183176 h 1282256"/>
              <a:gd name="connsiteX38" fmla="*/ 419465 w 937061"/>
              <a:gd name="connsiteY38" fmla="*/ 965735 h 1282256"/>
              <a:gd name="connsiteX39" fmla="*/ 380666 w 937061"/>
              <a:gd name="connsiteY39" fmla="*/ 911088 h 1282256"/>
              <a:gd name="connsiteX40" fmla="*/ 370913 w 937061"/>
              <a:gd name="connsiteY40" fmla="*/ 906441 h 1282256"/>
              <a:gd name="connsiteX41" fmla="*/ 360466 w 937061"/>
              <a:gd name="connsiteY41" fmla="*/ 906130 h 1282256"/>
              <a:gd name="connsiteX42" fmla="*/ 314518 w 937061"/>
              <a:gd name="connsiteY42" fmla="*/ 920936 h 1282256"/>
              <a:gd name="connsiteX43" fmla="*/ 256927 w 937061"/>
              <a:gd name="connsiteY43" fmla="*/ 880449 h 1282256"/>
              <a:gd name="connsiteX44" fmla="*/ 248732 w 937061"/>
              <a:gd name="connsiteY44" fmla="*/ 847130 h 1282256"/>
              <a:gd name="connsiteX45" fmla="*/ 247889 w 937061"/>
              <a:gd name="connsiteY45" fmla="*/ 840361 h 1282256"/>
              <a:gd name="connsiteX46" fmla="*/ 220304 w 937061"/>
              <a:gd name="connsiteY46" fmla="*/ 848717 h 1282256"/>
              <a:gd name="connsiteX47" fmla="*/ 136302 w 937061"/>
              <a:gd name="connsiteY47" fmla="*/ 795389 h 1282256"/>
              <a:gd name="connsiteX48" fmla="*/ 132240 w 937061"/>
              <a:gd name="connsiteY48" fmla="*/ 772306 h 1282256"/>
              <a:gd name="connsiteX49" fmla="*/ 132030 w 937061"/>
              <a:gd name="connsiteY49" fmla="*/ 749123 h 1282256"/>
              <a:gd name="connsiteX50" fmla="*/ 118944 w 937061"/>
              <a:gd name="connsiteY50" fmla="*/ 746653 h 1282256"/>
              <a:gd name="connsiteX51" fmla="*/ 28110 w 937061"/>
              <a:gd name="connsiteY51" fmla="*/ 666272 h 1282256"/>
              <a:gd name="connsiteX52" fmla="*/ 18430 w 937061"/>
              <a:gd name="connsiteY52" fmla="*/ 570895 h 1282256"/>
              <a:gd name="connsiteX53" fmla="*/ 72231 w 937061"/>
              <a:gd name="connsiteY53" fmla="*/ 508194 h 1282256"/>
              <a:gd name="connsiteX54" fmla="*/ 828778 w 937061"/>
              <a:gd name="connsiteY54" fmla="*/ 368188 h 1282256"/>
              <a:gd name="connsiteX55" fmla="*/ 903402 w 937061"/>
              <a:gd name="connsiteY55" fmla="*/ 393916 h 1282256"/>
              <a:gd name="connsiteX56" fmla="*/ 921670 w 937061"/>
              <a:gd name="connsiteY56" fmla="*/ 560021 h 1282256"/>
              <a:gd name="connsiteX57" fmla="*/ 873673 w 937061"/>
              <a:gd name="connsiteY57" fmla="*/ 610037 h 1282256"/>
              <a:gd name="connsiteX58" fmla="*/ 870382 w 937061"/>
              <a:gd name="connsiteY58" fmla="*/ 612071 h 1282256"/>
              <a:gd name="connsiteX59" fmla="*/ 881183 w 937061"/>
              <a:gd name="connsiteY59" fmla="*/ 655093 h 1282256"/>
              <a:gd name="connsiteX60" fmla="*/ 811085 w 937061"/>
              <a:gd name="connsiteY60" fmla="*/ 738732 h 1282256"/>
              <a:gd name="connsiteX61" fmla="*/ 793636 w 937061"/>
              <a:gd name="connsiteY61" fmla="*/ 739105 h 1282256"/>
              <a:gd name="connsiteX62" fmla="*/ 799023 w 937061"/>
              <a:gd name="connsiteY62" fmla="*/ 768256 h 1282256"/>
              <a:gd name="connsiteX63" fmla="*/ 794668 w 937061"/>
              <a:gd name="connsiteY63" fmla="*/ 805320 h 1282256"/>
              <a:gd name="connsiteX64" fmla="*/ 736637 w 937061"/>
              <a:gd name="connsiteY64" fmla="*/ 842933 h 1282256"/>
              <a:gd name="connsiteX65" fmla="*/ 711441 w 937061"/>
              <a:gd name="connsiteY65" fmla="*/ 841070 h 1282256"/>
              <a:gd name="connsiteX66" fmla="*/ 702708 w 937061"/>
              <a:gd name="connsiteY66" fmla="*/ 844516 h 1282256"/>
              <a:gd name="connsiteX67" fmla="*/ 683025 w 937061"/>
              <a:gd name="connsiteY67" fmla="*/ 866563 h 1282256"/>
              <a:gd name="connsiteX68" fmla="*/ 657843 w 937061"/>
              <a:gd name="connsiteY68" fmla="*/ 881435 h 1282256"/>
              <a:gd name="connsiteX69" fmla="*/ 694319 w 937061"/>
              <a:gd name="connsiteY69" fmla="*/ 1016214 h 1282256"/>
              <a:gd name="connsiteX70" fmla="*/ 713201 w 937061"/>
              <a:gd name="connsiteY70" fmla="*/ 1156998 h 1282256"/>
              <a:gd name="connsiteX71" fmla="*/ 720960 w 937061"/>
              <a:gd name="connsiteY71" fmla="*/ 1258622 h 1282256"/>
              <a:gd name="connsiteX72" fmla="*/ 679557 w 937061"/>
              <a:gd name="connsiteY72" fmla="*/ 1261399 h 1282256"/>
              <a:gd name="connsiteX73" fmla="*/ 677437 w 937061"/>
              <a:gd name="connsiteY73" fmla="*/ 1146560 h 1282256"/>
              <a:gd name="connsiteX74" fmla="*/ 658812 w 937061"/>
              <a:gd name="connsiteY74" fmla="*/ 1013559 h 1282256"/>
              <a:gd name="connsiteX75" fmla="*/ 620096 w 937061"/>
              <a:gd name="connsiteY75" fmla="*/ 884815 h 1282256"/>
              <a:gd name="connsiteX76" fmla="*/ 617487 w 937061"/>
              <a:gd name="connsiteY76" fmla="*/ 885041 h 1282256"/>
              <a:gd name="connsiteX77" fmla="*/ 582656 w 937061"/>
              <a:gd name="connsiteY77" fmla="*/ 865072 h 1282256"/>
              <a:gd name="connsiteX78" fmla="*/ 558217 w 937061"/>
              <a:gd name="connsiteY78" fmla="*/ 771403 h 1282256"/>
              <a:gd name="connsiteX79" fmla="*/ 575867 w 937061"/>
              <a:gd name="connsiteY79" fmla="*/ 722513 h 1282256"/>
              <a:gd name="connsiteX80" fmla="*/ 560670 w 937061"/>
              <a:gd name="connsiteY80" fmla="*/ 708618 h 1282256"/>
              <a:gd name="connsiteX81" fmla="*/ 534291 w 937061"/>
              <a:gd name="connsiteY81" fmla="*/ 600031 h 1282256"/>
              <a:gd name="connsiteX82" fmla="*/ 572231 w 937061"/>
              <a:gd name="connsiteY82" fmla="*/ 560631 h 1282256"/>
              <a:gd name="connsiteX83" fmla="*/ 603475 w 937061"/>
              <a:gd name="connsiteY83" fmla="*/ 559950 h 1282256"/>
              <a:gd name="connsiteX84" fmla="*/ 618559 w 937061"/>
              <a:gd name="connsiteY84" fmla="*/ 565514 h 1282256"/>
              <a:gd name="connsiteX85" fmla="*/ 649454 w 937061"/>
              <a:gd name="connsiteY85" fmla="*/ 543101 h 1282256"/>
              <a:gd name="connsiteX86" fmla="*/ 697970 w 937061"/>
              <a:gd name="connsiteY86" fmla="*/ 567543 h 1282256"/>
              <a:gd name="connsiteX87" fmla="*/ 700456 w 937061"/>
              <a:gd name="connsiteY87" fmla="*/ 590917 h 1282256"/>
              <a:gd name="connsiteX88" fmla="*/ 720550 w 937061"/>
              <a:gd name="connsiteY88" fmla="*/ 600445 h 1282256"/>
              <a:gd name="connsiteX89" fmla="*/ 751604 w 937061"/>
              <a:gd name="connsiteY89" fmla="*/ 639520 h 1282256"/>
              <a:gd name="connsiteX90" fmla="*/ 738347 w 937061"/>
              <a:gd name="connsiteY90" fmla="*/ 683525 h 1282256"/>
              <a:gd name="connsiteX91" fmla="*/ 707956 w 937061"/>
              <a:gd name="connsiteY91" fmla="*/ 700956 h 1282256"/>
              <a:gd name="connsiteX92" fmla="*/ 634896 w 937061"/>
              <a:gd name="connsiteY92" fmla="*/ 651717 h 1282256"/>
              <a:gd name="connsiteX93" fmla="*/ 633997 w 937061"/>
              <a:gd name="connsiteY93" fmla="*/ 675512 h 1282256"/>
              <a:gd name="connsiteX94" fmla="*/ 687058 w 937061"/>
              <a:gd name="connsiteY94" fmla="*/ 716835 h 1282256"/>
              <a:gd name="connsiteX95" fmla="*/ 656986 w 937061"/>
              <a:gd name="connsiteY95" fmla="*/ 782282 h 1282256"/>
              <a:gd name="connsiteX96" fmla="*/ 669532 w 937061"/>
              <a:gd name="connsiteY96" fmla="*/ 802778 h 1282256"/>
              <a:gd name="connsiteX97" fmla="*/ 712109 w 937061"/>
              <a:gd name="connsiteY97" fmla="*/ 736651 h 1282256"/>
              <a:gd name="connsiteX98" fmla="*/ 723692 w 937061"/>
              <a:gd name="connsiteY98" fmla="*/ 721066 h 1282256"/>
              <a:gd name="connsiteX99" fmla="*/ 776459 w 937061"/>
              <a:gd name="connsiteY99" fmla="*/ 653872 h 1282256"/>
              <a:gd name="connsiteX100" fmla="*/ 733368 w 937061"/>
              <a:gd name="connsiteY100" fmla="*/ 578317 h 1282256"/>
              <a:gd name="connsiteX101" fmla="*/ 723890 w 937061"/>
              <a:gd name="connsiteY101" fmla="*/ 565605 h 1282256"/>
              <a:gd name="connsiteX102" fmla="*/ 694098 w 937061"/>
              <a:gd name="connsiteY102" fmla="*/ 523444 h 1282256"/>
              <a:gd name="connsiteX103" fmla="*/ 690243 w 937061"/>
              <a:gd name="connsiteY103" fmla="*/ 515805 h 1282256"/>
              <a:gd name="connsiteX104" fmla="*/ 698774 w 937061"/>
              <a:gd name="connsiteY104" fmla="*/ 485914 h 1282256"/>
              <a:gd name="connsiteX105" fmla="*/ 755797 w 937061"/>
              <a:gd name="connsiteY105" fmla="*/ 452765 h 1282256"/>
              <a:gd name="connsiteX106" fmla="*/ 802978 w 937061"/>
              <a:gd name="connsiteY106" fmla="*/ 455658 h 1282256"/>
              <a:gd name="connsiteX107" fmla="*/ 792796 w 937061"/>
              <a:gd name="connsiteY107" fmla="*/ 434725 h 1282256"/>
              <a:gd name="connsiteX108" fmla="*/ 828778 w 937061"/>
              <a:gd name="connsiteY108" fmla="*/ 368188 h 1282256"/>
              <a:gd name="connsiteX109" fmla="*/ 80732 w 937061"/>
              <a:gd name="connsiteY109" fmla="*/ 236718 h 1282256"/>
              <a:gd name="connsiteX110" fmla="*/ 85733 w 937061"/>
              <a:gd name="connsiteY110" fmla="*/ 243941 h 1282256"/>
              <a:gd name="connsiteX111" fmla="*/ 165483 w 937061"/>
              <a:gd name="connsiteY111" fmla="*/ 295204 h 1282256"/>
              <a:gd name="connsiteX112" fmla="*/ 199590 w 937061"/>
              <a:gd name="connsiteY112" fmla="*/ 324345 h 1282256"/>
              <a:gd name="connsiteX113" fmla="*/ 183395 w 937061"/>
              <a:gd name="connsiteY113" fmla="*/ 381115 h 1282256"/>
              <a:gd name="connsiteX114" fmla="*/ 167577 w 937061"/>
              <a:gd name="connsiteY114" fmla="*/ 388113 h 1282256"/>
              <a:gd name="connsiteX115" fmla="*/ 179565 w 937061"/>
              <a:gd name="connsiteY115" fmla="*/ 401175 h 1282256"/>
              <a:gd name="connsiteX116" fmla="*/ 179992 w 937061"/>
              <a:gd name="connsiteY116" fmla="*/ 449781 h 1282256"/>
              <a:gd name="connsiteX117" fmla="*/ 108044 w 937061"/>
              <a:gd name="connsiteY117" fmla="*/ 482632 h 1282256"/>
              <a:gd name="connsiteX118" fmla="*/ 27201 w 937061"/>
              <a:gd name="connsiteY118" fmla="*/ 505923 h 1282256"/>
              <a:gd name="connsiteX119" fmla="*/ 570 w 937061"/>
              <a:gd name="connsiteY119" fmla="*/ 441177 h 1282256"/>
              <a:gd name="connsiteX120" fmla="*/ 70413 w 937061"/>
              <a:gd name="connsiteY120" fmla="*/ 361661 h 1282256"/>
              <a:gd name="connsiteX121" fmla="*/ 65724 w 937061"/>
              <a:gd name="connsiteY121" fmla="*/ 357231 h 1282256"/>
              <a:gd name="connsiteX122" fmla="*/ 36050 w 937061"/>
              <a:gd name="connsiteY122" fmla="*/ 293659 h 1282256"/>
              <a:gd name="connsiteX123" fmla="*/ 80732 w 937061"/>
              <a:gd name="connsiteY123" fmla="*/ 236718 h 1282256"/>
              <a:gd name="connsiteX124" fmla="*/ 734063 w 937061"/>
              <a:gd name="connsiteY124" fmla="*/ 115786 h 1282256"/>
              <a:gd name="connsiteX125" fmla="*/ 800039 w 937061"/>
              <a:gd name="connsiteY125" fmla="*/ 168575 h 1282256"/>
              <a:gd name="connsiteX126" fmla="*/ 790133 w 937061"/>
              <a:gd name="connsiteY126" fmla="*/ 225202 h 1282256"/>
              <a:gd name="connsiteX127" fmla="*/ 788636 w 937061"/>
              <a:gd name="connsiteY127" fmla="*/ 228126 h 1282256"/>
              <a:gd name="connsiteX128" fmla="*/ 788782 w 937061"/>
              <a:gd name="connsiteY128" fmla="*/ 228914 h 1282256"/>
              <a:gd name="connsiteX129" fmla="*/ 879477 w 937061"/>
              <a:gd name="connsiteY129" fmla="*/ 273265 h 1282256"/>
              <a:gd name="connsiteX130" fmla="*/ 880462 w 937061"/>
              <a:gd name="connsiteY130" fmla="*/ 348046 h 1282256"/>
              <a:gd name="connsiteX131" fmla="*/ 875371 w 937061"/>
              <a:gd name="connsiteY131" fmla="*/ 346949 h 1282256"/>
              <a:gd name="connsiteX132" fmla="*/ 802289 w 937061"/>
              <a:gd name="connsiteY132" fmla="*/ 352714 h 1282256"/>
              <a:gd name="connsiteX133" fmla="*/ 731227 w 937061"/>
              <a:gd name="connsiteY133" fmla="*/ 357290 h 1282256"/>
              <a:gd name="connsiteX134" fmla="*/ 699035 w 937061"/>
              <a:gd name="connsiteY134" fmla="*/ 320868 h 1282256"/>
              <a:gd name="connsiteX135" fmla="*/ 705546 w 937061"/>
              <a:gd name="connsiteY135" fmla="*/ 292165 h 1282256"/>
              <a:gd name="connsiteX136" fmla="*/ 707611 w 937061"/>
              <a:gd name="connsiteY136" fmla="*/ 287913 h 1282256"/>
              <a:gd name="connsiteX137" fmla="*/ 691898 w 937061"/>
              <a:gd name="connsiteY137" fmla="*/ 287761 h 1282256"/>
              <a:gd name="connsiteX138" fmla="*/ 656836 w 937061"/>
              <a:gd name="connsiteY138" fmla="*/ 256759 h 1282256"/>
              <a:gd name="connsiteX139" fmla="*/ 657076 w 937061"/>
              <a:gd name="connsiteY139" fmla="*/ 221678 h 1282256"/>
              <a:gd name="connsiteX140" fmla="*/ 672162 w 937061"/>
              <a:gd name="connsiteY140" fmla="*/ 203002 h 1282256"/>
              <a:gd name="connsiteX141" fmla="*/ 732996 w 937061"/>
              <a:gd name="connsiteY141" fmla="*/ 118834 h 1282256"/>
              <a:gd name="connsiteX142" fmla="*/ 734063 w 937061"/>
              <a:gd name="connsiteY142" fmla="*/ 115786 h 1282256"/>
              <a:gd name="connsiteX143" fmla="*/ 234805 w 937061"/>
              <a:gd name="connsiteY143" fmla="*/ 54681 h 1282256"/>
              <a:gd name="connsiteX144" fmla="*/ 265378 w 937061"/>
              <a:gd name="connsiteY144" fmla="*/ 49820 h 1282256"/>
              <a:gd name="connsiteX145" fmla="*/ 314937 w 937061"/>
              <a:gd name="connsiteY145" fmla="*/ 75496 h 1282256"/>
              <a:gd name="connsiteX146" fmla="*/ 345601 w 937061"/>
              <a:gd name="connsiteY146" fmla="*/ 197347 h 1282256"/>
              <a:gd name="connsiteX147" fmla="*/ 334083 w 937061"/>
              <a:gd name="connsiteY147" fmla="*/ 235327 h 1282256"/>
              <a:gd name="connsiteX148" fmla="*/ 353353 w 937061"/>
              <a:gd name="connsiteY148" fmla="*/ 413468 h 1282256"/>
              <a:gd name="connsiteX149" fmla="*/ 418223 w 937061"/>
              <a:gd name="connsiteY149" fmla="*/ 498850 h 1282256"/>
              <a:gd name="connsiteX150" fmla="*/ 414075 w 937061"/>
              <a:gd name="connsiteY150" fmla="*/ 570097 h 1282256"/>
              <a:gd name="connsiteX151" fmla="*/ 374791 w 937061"/>
              <a:gd name="connsiteY151" fmla="*/ 572468 h 1282256"/>
              <a:gd name="connsiteX152" fmla="*/ 347212 w 937061"/>
              <a:gd name="connsiteY152" fmla="*/ 583064 h 1282256"/>
              <a:gd name="connsiteX153" fmla="*/ 340945 w 937061"/>
              <a:gd name="connsiteY153" fmla="*/ 584425 h 1282256"/>
              <a:gd name="connsiteX154" fmla="*/ 286621 w 937061"/>
              <a:gd name="connsiteY154" fmla="*/ 583668 h 1282256"/>
              <a:gd name="connsiteX155" fmla="*/ 233948 w 937061"/>
              <a:gd name="connsiteY155" fmla="*/ 534531 h 1282256"/>
              <a:gd name="connsiteX156" fmla="*/ 162779 w 937061"/>
              <a:gd name="connsiteY156" fmla="*/ 538517 h 1282256"/>
              <a:gd name="connsiteX157" fmla="*/ 146371 w 937061"/>
              <a:gd name="connsiteY157" fmla="*/ 502641 h 1282256"/>
              <a:gd name="connsiteX158" fmla="*/ 196829 w 937061"/>
              <a:gd name="connsiteY158" fmla="*/ 467040 h 1282256"/>
              <a:gd name="connsiteX159" fmla="*/ 291634 w 937061"/>
              <a:gd name="connsiteY159" fmla="*/ 464187 h 1282256"/>
              <a:gd name="connsiteX160" fmla="*/ 339848 w 937061"/>
              <a:gd name="connsiteY160" fmla="*/ 495814 h 1282256"/>
              <a:gd name="connsiteX161" fmla="*/ 344709 w 937061"/>
              <a:gd name="connsiteY161" fmla="*/ 472509 h 1282256"/>
              <a:gd name="connsiteX162" fmla="*/ 302160 w 937061"/>
              <a:gd name="connsiteY162" fmla="*/ 429650 h 1282256"/>
              <a:gd name="connsiteX163" fmla="*/ 317151 w 937061"/>
              <a:gd name="connsiteY163" fmla="*/ 371880 h 1282256"/>
              <a:gd name="connsiteX164" fmla="*/ 300153 w 937061"/>
              <a:gd name="connsiteY164" fmla="*/ 354855 h 1282256"/>
              <a:gd name="connsiteX165" fmla="*/ 275979 w 937061"/>
              <a:gd name="connsiteY165" fmla="*/ 409229 h 1282256"/>
              <a:gd name="connsiteX166" fmla="*/ 278835 w 937061"/>
              <a:gd name="connsiteY166" fmla="*/ 436812 h 1282256"/>
              <a:gd name="connsiteX167" fmla="*/ 277330 w 937061"/>
              <a:gd name="connsiteY167" fmla="*/ 442997 h 1282256"/>
              <a:gd name="connsiteX168" fmla="*/ 211427 w 937061"/>
              <a:gd name="connsiteY168" fmla="*/ 446824 h 1282256"/>
              <a:gd name="connsiteX169" fmla="*/ 209401 w 937061"/>
              <a:gd name="connsiteY169" fmla="*/ 440273 h 1282256"/>
              <a:gd name="connsiteX170" fmla="*/ 206434 w 937061"/>
              <a:gd name="connsiteY170" fmla="*/ 398858 h 1282256"/>
              <a:gd name="connsiteX171" fmla="*/ 207223 w 937061"/>
              <a:gd name="connsiteY171" fmla="*/ 393213 h 1282256"/>
              <a:gd name="connsiteX172" fmla="*/ 213263 w 937061"/>
              <a:gd name="connsiteY172" fmla="*/ 300227 h 1282256"/>
              <a:gd name="connsiteX173" fmla="*/ 210849 w 937061"/>
              <a:gd name="connsiteY173" fmla="*/ 295987 h 1282256"/>
              <a:gd name="connsiteX174" fmla="*/ 230359 w 937061"/>
              <a:gd name="connsiteY174" fmla="*/ 289124 h 1282256"/>
              <a:gd name="connsiteX175" fmla="*/ 278448 w 937061"/>
              <a:gd name="connsiteY175" fmla="*/ 208737 h 1282256"/>
              <a:gd name="connsiteX176" fmla="*/ 283559 w 937061"/>
              <a:gd name="connsiteY176" fmla="*/ 197812 h 1282256"/>
              <a:gd name="connsiteX177" fmla="*/ 314933 w 937061"/>
              <a:gd name="connsiteY177" fmla="*/ 142718 h 1282256"/>
              <a:gd name="connsiteX178" fmla="*/ 291729 w 937061"/>
              <a:gd name="connsiteY178" fmla="*/ 141710 h 1282256"/>
              <a:gd name="connsiteX179" fmla="*/ 204653 w 937061"/>
              <a:gd name="connsiteY179" fmla="*/ 172059 h 1282256"/>
              <a:gd name="connsiteX180" fmla="*/ 190282 w 937061"/>
              <a:gd name="connsiteY180" fmla="*/ 190196 h 1282256"/>
              <a:gd name="connsiteX181" fmla="*/ 254302 w 937061"/>
              <a:gd name="connsiteY181" fmla="*/ 210348 h 1282256"/>
              <a:gd name="connsiteX182" fmla="*/ 206445 w 937061"/>
              <a:gd name="connsiteY182" fmla="*/ 272154 h 1282256"/>
              <a:gd name="connsiteX183" fmla="*/ 114462 w 937061"/>
              <a:gd name="connsiteY183" fmla="*/ 240670 h 1282256"/>
              <a:gd name="connsiteX184" fmla="*/ 120246 w 937061"/>
              <a:gd name="connsiteY184" fmla="*/ 146306 h 1282256"/>
              <a:gd name="connsiteX185" fmla="*/ 159117 w 937061"/>
              <a:gd name="connsiteY185" fmla="*/ 137290 h 1282256"/>
              <a:gd name="connsiteX186" fmla="*/ 166880 w 937061"/>
              <a:gd name="connsiteY186" fmla="*/ 133004 h 1282256"/>
              <a:gd name="connsiteX187" fmla="*/ 208914 w 937061"/>
              <a:gd name="connsiteY187" fmla="*/ 71662 h 1282256"/>
              <a:gd name="connsiteX188" fmla="*/ 234805 w 937061"/>
              <a:gd name="connsiteY188" fmla="*/ 54681 h 1282256"/>
              <a:gd name="connsiteX189" fmla="*/ 518054 w 937061"/>
              <a:gd name="connsiteY189" fmla="*/ 685 h 1282256"/>
              <a:gd name="connsiteX190" fmla="*/ 567481 w 937061"/>
              <a:gd name="connsiteY190" fmla="*/ 11310 h 1282256"/>
              <a:gd name="connsiteX191" fmla="*/ 617166 w 937061"/>
              <a:gd name="connsiteY191" fmla="*/ 49796 h 1282256"/>
              <a:gd name="connsiteX192" fmla="*/ 624803 w 937061"/>
              <a:gd name="connsiteY192" fmla="*/ 51439 h 1282256"/>
              <a:gd name="connsiteX193" fmla="*/ 685335 w 937061"/>
              <a:gd name="connsiteY193" fmla="*/ 54921 h 1282256"/>
              <a:gd name="connsiteX194" fmla="*/ 709531 w 937061"/>
              <a:gd name="connsiteY194" fmla="*/ 114208 h 1282256"/>
              <a:gd name="connsiteX195" fmla="*/ 661812 w 937061"/>
              <a:gd name="connsiteY195" fmla="*/ 180063 h 1282256"/>
              <a:gd name="connsiteX196" fmla="*/ 610202 w 937061"/>
              <a:gd name="connsiteY196" fmla="*/ 195099 h 1282256"/>
              <a:gd name="connsiteX197" fmla="*/ 562692 w 937061"/>
              <a:gd name="connsiteY197" fmla="*/ 152954 h 1282256"/>
              <a:gd name="connsiteX198" fmla="*/ 615624 w 937061"/>
              <a:gd name="connsiteY198" fmla="*/ 112005 h 1282256"/>
              <a:gd name="connsiteX199" fmla="*/ 594985 w 937061"/>
              <a:gd name="connsiteY199" fmla="*/ 99523 h 1282256"/>
              <a:gd name="connsiteX200" fmla="*/ 549403 w 937061"/>
              <a:gd name="connsiteY200" fmla="*/ 129539 h 1282256"/>
              <a:gd name="connsiteX201" fmla="*/ 503638 w 937061"/>
              <a:gd name="connsiteY201" fmla="*/ 102348 h 1282256"/>
              <a:gd name="connsiteX202" fmla="*/ 481968 w 937061"/>
              <a:gd name="connsiteY202" fmla="*/ 111852 h 1282256"/>
              <a:gd name="connsiteX203" fmla="*/ 529275 w 937061"/>
              <a:gd name="connsiteY203" fmla="*/ 151795 h 1282256"/>
              <a:gd name="connsiteX204" fmla="*/ 540380 w 937061"/>
              <a:gd name="connsiteY204" fmla="*/ 163391 h 1282256"/>
              <a:gd name="connsiteX205" fmla="*/ 586552 w 937061"/>
              <a:gd name="connsiteY205" fmla="*/ 213729 h 1282256"/>
              <a:gd name="connsiteX206" fmla="*/ 633128 w 937061"/>
              <a:gd name="connsiteY206" fmla="*/ 217751 h 1282256"/>
              <a:gd name="connsiteX207" fmla="*/ 631375 w 937061"/>
              <a:gd name="connsiteY207" fmla="*/ 243538 h 1282256"/>
              <a:gd name="connsiteX208" fmla="*/ 670400 w 937061"/>
              <a:gd name="connsiteY208" fmla="*/ 307011 h 1282256"/>
              <a:gd name="connsiteX209" fmla="*/ 674359 w 937061"/>
              <a:gd name="connsiteY209" fmla="*/ 313002 h 1282256"/>
              <a:gd name="connsiteX210" fmla="*/ 686366 w 937061"/>
              <a:gd name="connsiteY210" fmla="*/ 351523 h 1282256"/>
              <a:gd name="connsiteX211" fmla="*/ 686786 w 937061"/>
              <a:gd name="connsiteY211" fmla="*/ 360408 h 1282256"/>
              <a:gd name="connsiteX212" fmla="*/ 624276 w 937061"/>
              <a:gd name="connsiteY212" fmla="*/ 379293 h 1282256"/>
              <a:gd name="connsiteX213" fmla="*/ 620186 w 937061"/>
              <a:gd name="connsiteY213" fmla="*/ 371494 h 1282256"/>
              <a:gd name="connsiteX214" fmla="*/ 577039 w 937061"/>
              <a:gd name="connsiteY214" fmla="*/ 307763 h 1282256"/>
              <a:gd name="connsiteX215" fmla="*/ 571263 w 937061"/>
              <a:gd name="connsiteY215" fmla="*/ 305164 h 1282256"/>
              <a:gd name="connsiteX216" fmla="*/ 561472 w 937061"/>
              <a:gd name="connsiteY216" fmla="*/ 327139 h 1282256"/>
              <a:gd name="connsiteX217" fmla="*/ 596193 w 937061"/>
              <a:gd name="connsiteY217" fmla="*/ 376131 h 1282256"/>
              <a:gd name="connsiteX218" fmla="*/ 571697 w 937061"/>
              <a:gd name="connsiteY218" fmla="*/ 430972 h 1282256"/>
              <a:gd name="connsiteX219" fmla="*/ 584565 w 937061"/>
              <a:gd name="connsiteY219" fmla="*/ 451001 h 1282256"/>
              <a:gd name="connsiteX220" fmla="*/ 618292 w 937061"/>
              <a:gd name="connsiteY220" fmla="*/ 404232 h 1282256"/>
              <a:gd name="connsiteX221" fmla="*/ 707017 w 937061"/>
              <a:gd name="connsiteY221" fmla="*/ 373985 h 1282256"/>
              <a:gd name="connsiteX222" fmla="*/ 737381 w 937061"/>
              <a:gd name="connsiteY222" fmla="*/ 385077 h 1282256"/>
              <a:gd name="connsiteX223" fmla="*/ 767814 w 937061"/>
              <a:gd name="connsiteY223" fmla="*/ 388823 h 1282256"/>
              <a:gd name="connsiteX224" fmla="*/ 765487 w 937061"/>
              <a:gd name="connsiteY224" fmla="*/ 426939 h 1282256"/>
              <a:gd name="connsiteX225" fmla="*/ 665711 w 937061"/>
              <a:gd name="connsiteY225" fmla="*/ 514227 h 1282256"/>
              <a:gd name="connsiteX226" fmla="*/ 615799 w 937061"/>
              <a:gd name="connsiteY226" fmla="*/ 534043 h 1282256"/>
              <a:gd name="connsiteX227" fmla="*/ 611378 w 937061"/>
              <a:gd name="connsiteY227" fmla="*/ 535471 h 1282256"/>
              <a:gd name="connsiteX228" fmla="*/ 545354 w 937061"/>
              <a:gd name="connsiteY228" fmla="*/ 547467 h 1282256"/>
              <a:gd name="connsiteX229" fmla="*/ 543618 w 937061"/>
              <a:gd name="connsiteY229" fmla="*/ 547992 h 1282256"/>
              <a:gd name="connsiteX230" fmla="*/ 543114 w 937061"/>
              <a:gd name="connsiteY230" fmla="*/ 378809 h 1282256"/>
              <a:gd name="connsiteX231" fmla="*/ 481297 w 937061"/>
              <a:gd name="connsiteY231" fmla="*/ 302233 h 1282256"/>
              <a:gd name="connsiteX232" fmla="*/ 497521 w 937061"/>
              <a:gd name="connsiteY232" fmla="*/ 205940 h 1282256"/>
              <a:gd name="connsiteX233" fmla="*/ 471375 w 937061"/>
              <a:gd name="connsiteY233" fmla="*/ 172476 h 1282256"/>
              <a:gd name="connsiteX234" fmla="*/ 460261 w 937061"/>
              <a:gd name="connsiteY234" fmla="*/ 46197 h 1282256"/>
              <a:gd name="connsiteX235" fmla="*/ 518054 w 937061"/>
              <a:gd name="connsiteY235" fmla="*/ 685 h 12822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Lst>
            <a:rect l="l" t="t" r="r" b="b"/>
            <a:pathLst>
              <a:path w="937061" h="1282256">
                <a:moveTo>
                  <a:pt x="72231" y="508194"/>
                </a:moveTo>
                <a:cubicBezTo>
                  <a:pt x="110176" y="495275"/>
                  <a:pt x="141455" y="519031"/>
                  <a:pt x="139689" y="559080"/>
                </a:cubicBezTo>
                <a:cubicBezTo>
                  <a:pt x="139351" y="566068"/>
                  <a:pt x="138225" y="573202"/>
                  <a:pt x="137581" y="579636"/>
                </a:cubicBezTo>
                <a:cubicBezTo>
                  <a:pt x="149335" y="573797"/>
                  <a:pt x="161104" y="566938"/>
                  <a:pt x="173595" y="561778"/>
                </a:cubicBezTo>
                <a:cubicBezTo>
                  <a:pt x="194067" y="553512"/>
                  <a:pt x="215165" y="550836"/>
                  <a:pt x="235622" y="562333"/>
                </a:cubicBezTo>
                <a:cubicBezTo>
                  <a:pt x="249692" y="570123"/>
                  <a:pt x="258507" y="582549"/>
                  <a:pt x="265212" y="596791"/>
                </a:cubicBezTo>
                <a:cubicBezTo>
                  <a:pt x="265897" y="598294"/>
                  <a:pt x="265188" y="601073"/>
                  <a:pt x="264188" y="602277"/>
                </a:cubicBezTo>
                <a:cubicBezTo>
                  <a:pt x="251373" y="618904"/>
                  <a:pt x="247251" y="637387"/>
                  <a:pt x="251467" y="657997"/>
                </a:cubicBezTo>
                <a:cubicBezTo>
                  <a:pt x="251904" y="660360"/>
                  <a:pt x="250479" y="663679"/>
                  <a:pt x="248802" y="665620"/>
                </a:cubicBezTo>
                <a:cubicBezTo>
                  <a:pt x="232301" y="684354"/>
                  <a:pt x="223028" y="705826"/>
                  <a:pt x="226702" y="731221"/>
                </a:cubicBezTo>
                <a:cubicBezTo>
                  <a:pt x="231605" y="766574"/>
                  <a:pt x="256814" y="791656"/>
                  <a:pt x="292287" y="797322"/>
                </a:cubicBezTo>
                <a:cubicBezTo>
                  <a:pt x="300478" y="798661"/>
                  <a:pt x="309043" y="798708"/>
                  <a:pt x="318540" y="799397"/>
                </a:cubicBezTo>
                <a:cubicBezTo>
                  <a:pt x="330434" y="829589"/>
                  <a:pt x="353581" y="847922"/>
                  <a:pt x="386587" y="855674"/>
                </a:cubicBezTo>
                <a:cubicBezTo>
                  <a:pt x="388158" y="847643"/>
                  <a:pt x="389605" y="840043"/>
                  <a:pt x="391213" y="832209"/>
                </a:cubicBezTo>
                <a:cubicBezTo>
                  <a:pt x="363044" y="824173"/>
                  <a:pt x="342646" y="808591"/>
                  <a:pt x="339010" y="777893"/>
                </a:cubicBezTo>
                <a:cubicBezTo>
                  <a:pt x="336531" y="756758"/>
                  <a:pt x="346844" y="742020"/>
                  <a:pt x="374294" y="724114"/>
                </a:cubicBezTo>
                <a:cubicBezTo>
                  <a:pt x="371371" y="717117"/>
                  <a:pt x="368449" y="710120"/>
                  <a:pt x="365526" y="703124"/>
                </a:cubicBezTo>
                <a:cubicBezTo>
                  <a:pt x="339298" y="710007"/>
                  <a:pt x="321614" y="734460"/>
                  <a:pt x="314275" y="774111"/>
                </a:cubicBezTo>
                <a:cubicBezTo>
                  <a:pt x="290368" y="778122"/>
                  <a:pt x="265358" y="766244"/>
                  <a:pt x="255752" y="746224"/>
                </a:cubicBezTo>
                <a:cubicBezTo>
                  <a:pt x="248361" y="730477"/>
                  <a:pt x="249498" y="714583"/>
                  <a:pt x="257804" y="700011"/>
                </a:cubicBezTo>
                <a:cubicBezTo>
                  <a:pt x="263879" y="687685"/>
                  <a:pt x="272863" y="677876"/>
                  <a:pt x="281358" y="666529"/>
                </a:cubicBezTo>
                <a:cubicBezTo>
                  <a:pt x="279908" y="660889"/>
                  <a:pt x="277416" y="654017"/>
                  <a:pt x="276069" y="646729"/>
                </a:cubicBezTo>
                <a:cubicBezTo>
                  <a:pt x="271404" y="619276"/>
                  <a:pt x="288248" y="601294"/>
                  <a:pt x="315725" y="605586"/>
                </a:cubicBezTo>
                <a:cubicBezTo>
                  <a:pt x="326623" y="607240"/>
                  <a:pt x="337119" y="612225"/>
                  <a:pt x="348811" y="615972"/>
                </a:cubicBezTo>
                <a:cubicBezTo>
                  <a:pt x="350168" y="614499"/>
                  <a:pt x="352920" y="611750"/>
                  <a:pt x="355707" y="609198"/>
                </a:cubicBezTo>
                <a:cubicBezTo>
                  <a:pt x="375418" y="591297"/>
                  <a:pt x="401497" y="589125"/>
                  <a:pt x="423989" y="603914"/>
                </a:cubicBezTo>
                <a:cubicBezTo>
                  <a:pt x="446911" y="618826"/>
                  <a:pt x="458728" y="640883"/>
                  <a:pt x="462978" y="667189"/>
                </a:cubicBezTo>
                <a:cubicBezTo>
                  <a:pt x="467140" y="694123"/>
                  <a:pt x="460690" y="718741"/>
                  <a:pt x="447498" y="742160"/>
                </a:cubicBezTo>
                <a:cubicBezTo>
                  <a:pt x="446251" y="744224"/>
                  <a:pt x="445200" y="746252"/>
                  <a:pt x="444272" y="747849"/>
                </a:cubicBezTo>
                <a:cubicBezTo>
                  <a:pt x="452753" y="756263"/>
                  <a:pt x="461679" y="763780"/>
                  <a:pt x="468977" y="772413"/>
                </a:cubicBezTo>
                <a:cubicBezTo>
                  <a:pt x="491574" y="798793"/>
                  <a:pt x="503038" y="828859"/>
                  <a:pt x="495847" y="863799"/>
                </a:cubicBezTo>
                <a:cubicBezTo>
                  <a:pt x="489963" y="892589"/>
                  <a:pt x="473198" y="913206"/>
                  <a:pt x="444271" y="922014"/>
                </a:cubicBezTo>
                <a:lnTo>
                  <a:pt x="431747" y="921551"/>
                </a:lnTo>
                <a:lnTo>
                  <a:pt x="442410" y="937592"/>
                </a:lnTo>
                <a:cubicBezTo>
                  <a:pt x="487480" y="1016676"/>
                  <a:pt x="529845" y="1122313"/>
                  <a:pt x="543619" y="1186492"/>
                </a:cubicBezTo>
                <a:cubicBezTo>
                  <a:pt x="550598" y="1215224"/>
                  <a:pt x="555819" y="1248481"/>
                  <a:pt x="566594" y="1273228"/>
                </a:cubicBezTo>
                <a:lnTo>
                  <a:pt x="531195" y="1282256"/>
                </a:lnTo>
                <a:cubicBezTo>
                  <a:pt x="524459" y="1249229"/>
                  <a:pt x="517723" y="1216203"/>
                  <a:pt x="510987" y="1183176"/>
                </a:cubicBezTo>
                <a:cubicBezTo>
                  <a:pt x="491057" y="1106410"/>
                  <a:pt x="461690" y="1033323"/>
                  <a:pt x="419465" y="965735"/>
                </a:cubicBezTo>
                <a:lnTo>
                  <a:pt x="380666" y="911088"/>
                </a:lnTo>
                <a:lnTo>
                  <a:pt x="370913" y="906441"/>
                </a:lnTo>
                <a:cubicBezTo>
                  <a:pt x="367054" y="904302"/>
                  <a:pt x="364509" y="903754"/>
                  <a:pt x="360466" y="906130"/>
                </a:cubicBezTo>
                <a:cubicBezTo>
                  <a:pt x="346392" y="914842"/>
                  <a:pt x="331143" y="920512"/>
                  <a:pt x="314518" y="920936"/>
                </a:cubicBezTo>
                <a:cubicBezTo>
                  <a:pt x="287950" y="921567"/>
                  <a:pt x="267107" y="906882"/>
                  <a:pt x="256927" y="880449"/>
                </a:cubicBezTo>
                <a:cubicBezTo>
                  <a:pt x="252918" y="869783"/>
                  <a:pt x="251397" y="858249"/>
                  <a:pt x="248732" y="847130"/>
                </a:cubicBezTo>
                <a:cubicBezTo>
                  <a:pt x="248098" y="844804"/>
                  <a:pt x="248092" y="842563"/>
                  <a:pt x="247889" y="840361"/>
                </a:cubicBezTo>
                <a:cubicBezTo>
                  <a:pt x="238455" y="843325"/>
                  <a:pt x="229525" y="846809"/>
                  <a:pt x="220304" y="848717"/>
                </a:cubicBezTo>
                <a:cubicBezTo>
                  <a:pt x="180981" y="856390"/>
                  <a:pt x="146339" y="834274"/>
                  <a:pt x="136302" y="795389"/>
                </a:cubicBezTo>
                <a:cubicBezTo>
                  <a:pt x="134291" y="787816"/>
                  <a:pt x="132872" y="780134"/>
                  <a:pt x="132240" y="772306"/>
                </a:cubicBezTo>
                <a:cubicBezTo>
                  <a:pt x="131484" y="764909"/>
                  <a:pt x="131910" y="757293"/>
                  <a:pt x="132030" y="749123"/>
                </a:cubicBezTo>
                <a:cubicBezTo>
                  <a:pt x="127799" y="748275"/>
                  <a:pt x="123408" y="747660"/>
                  <a:pt x="118944" y="746653"/>
                </a:cubicBezTo>
                <a:cubicBezTo>
                  <a:pt x="74070" y="736407"/>
                  <a:pt x="44624" y="708238"/>
                  <a:pt x="28110" y="666272"/>
                </a:cubicBezTo>
                <a:cubicBezTo>
                  <a:pt x="15910" y="635527"/>
                  <a:pt x="10210" y="603580"/>
                  <a:pt x="18430" y="570895"/>
                </a:cubicBezTo>
                <a:cubicBezTo>
                  <a:pt x="25779" y="541222"/>
                  <a:pt x="42144" y="518440"/>
                  <a:pt x="72231" y="508194"/>
                </a:cubicBezTo>
                <a:close/>
                <a:moveTo>
                  <a:pt x="828778" y="368188"/>
                </a:moveTo>
                <a:cubicBezTo>
                  <a:pt x="858645" y="362262"/>
                  <a:pt x="883627" y="370681"/>
                  <a:pt x="903402" y="393916"/>
                </a:cubicBezTo>
                <a:cubicBezTo>
                  <a:pt x="939823" y="436686"/>
                  <a:pt x="947900" y="510155"/>
                  <a:pt x="921670" y="560021"/>
                </a:cubicBezTo>
                <a:cubicBezTo>
                  <a:pt x="910516" y="581230"/>
                  <a:pt x="894205" y="597688"/>
                  <a:pt x="873673" y="610037"/>
                </a:cubicBezTo>
                <a:cubicBezTo>
                  <a:pt x="872564" y="610650"/>
                  <a:pt x="871455" y="611263"/>
                  <a:pt x="870382" y="612071"/>
                </a:cubicBezTo>
                <a:cubicBezTo>
                  <a:pt x="874134" y="626859"/>
                  <a:pt x="879155" y="640802"/>
                  <a:pt x="881183" y="655093"/>
                </a:cubicBezTo>
                <a:cubicBezTo>
                  <a:pt x="888104" y="700259"/>
                  <a:pt x="856642" y="737240"/>
                  <a:pt x="811085" y="738732"/>
                </a:cubicBezTo>
                <a:cubicBezTo>
                  <a:pt x="805423" y="738963"/>
                  <a:pt x="799923" y="738961"/>
                  <a:pt x="793636" y="739105"/>
                </a:cubicBezTo>
                <a:cubicBezTo>
                  <a:pt x="795456" y="748953"/>
                  <a:pt x="797633" y="758532"/>
                  <a:pt x="799023" y="768256"/>
                </a:cubicBezTo>
                <a:cubicBezTo>
                  <a:pt x="800761" y="780973"/>
                  <a:pt x="799166" y="793286"/>
                  <a:pt x="794668" y="805320"/>
                </a:cubicBezTo>
                <a:cubicBezTo>
                  <a:pt x="785846" y="828135"/>
                  <a:pt x="763672" y="842622"/>
                  <a:pt x="736637" y="842933"/>
                </a:cubicBezTo>
                <a:cubicBezTo>
                  <a:pt x="728307" y="843046"/>
                  <a:pt x="719830" y="842371"/>
                  <a:pt x="711441" y="841070"/>
                </a:cubicBezTo>
                <a:cubicBezTo>
                  <a:pt x="707480" y="840580"/>
                  <a:pt x="705153" y="841213"/>
                  <a:pt x="702708" y="844516"/>
                </a:cubicBezTo>
                <a:cubicBezTo>
                  <a:pt x="696891" y="852721"/>
                  <a:pt x="690436" y="860229"/>
                  <a:pt x="683025" y="866563"/>
                </a:cubicBezTo>
                <a:lnTo>
                  <a:pt x="657843" y="881435"/>
                </a:lnTo>
                <a:lnTo>
                  <a:pt x="694319" y="1016214"/>
                </a:lnTo>
                <a:cubicBezTo>
                  <a:pt x="705217" y="1069419"/>
                  <a:pt x="712131" y="1119734"/>
                  <a:pt x="713201" y="1156998"/>
                </a:cubicBezTo>
                <a:cubicBezTo>
                  <a:pt x="715065" y="1190532"/>
                  <a:pt x="714032" y="1228757"/>
                  <a:pt x="720960" y="1258622"/>
                </a:cubicBezTo>
                <a:lnTo>
                  <a:pt x="679557" y="1261399"/>
                </a:lnTo>
                <a:cubicBezTo>
                  <a:pt x="678850" y="1223119"/>
                  <a:pt x="678143" y="1184840"/>
                  <a:pt x="677437" y="1146560"/>
                </a:cubicBezTo>
                <a:cubicBezTo>
                  <a:pt x="674228" y="1101631"/>
                  <a:pt x="668194" y="1057242"/>
                  <a:pt x="658812" y="1013559"/>
                </a:cubicBezTo>
                <a:lnTo>
                  <a:pt x="620096" y="884815"/>
                </a:lnTo>
                <a:lnTo>
                  <a:pt x="617487" y="885041"/>
                </a:lnTo>
                <a:cubicBezTo>
                  <a:pt x="604917" y="882194"/>
                  <a:pt x="593230" y="875442"/>
                  <a:pt x="582656" y="865072"/>
                </a:cubicBezTo>
                <a:cubicBezTo>
                  <a:pt x="556244" y="838990"/>
                  <a:pt x="550041" y="806525"/>
                  <a:pt x="558217" y="771403"/>
                </a:cubicBezTo>
                <a:cubicBezTo>
                  <a:pt x="562112" y="754999"/>
                  <a:pt x="569609" y="739354"/>
                  <a:pt x="575867" y="722513"/>
                </a:cubicBezTo>
                <a:cubicBezTo>
                  <a:pt x="571718" y="718798"/>
                  <a:pt x="565774" y="714192"/>
                  <a:pt x="560670" y="708618"/>
                </a:cubicBezTo>
                <a:cubicBezTo>
                  <a:pt x="531466" y="677348"/>
                  <a:pt x="519772" y="641620"/>
                  <a:pt x="534291" y="600031"/>
                </a:cubicBezTo>
                <a:cubicBezTo>
                  <a:pt x="540848" y="581504"/>
                  <a:pt x="552919" y="567458"/>
                  <a:pt x="572231" y="560631"/>
                </a:cubicBezTo>
                <a:cubicBezTo>
                  <a:pt x="582540" y="556892"/>
                  <a:pt x="593183" y="557167"/>
                  <a:pt x="603475" y="559950"/>
                </a:cubicBezTo>
                <a:cubicBezTo>
                  <a:pt x="609267" y="561527"/>
                  <a:pt x="614846" y="564164"/>
                  <a:pt x="618559" y="565514"/>
                </a:cubicBezTo>
                <a:cubicBezTo>
                  <a:pt x="629322" y="557618"/>
                  <a:pt x="638415" y="548400"/>
                  <a:pt x="649454" y="543101"/>
                </a:cubicBezTo>
                <a:cubicBezTo>
                  <a:pt x="672605" y="531694"/>
                  <a:pt x="692487" y="542279"/>
                  <a:pt x="697970" y="567543"/>
                </a:cubicBezTo>
                <a:cubicBezTo>
                  <a:pt x="699586" y="575189"/>
                  <a:pt x="699788" y="582892"/>
                  <a:pt x="700456" y="590917"/>
                </a:cubicBezTo>
                <a:cubicBezTo>
                  <a:pt x="706933" y="593998"/>
                  <a:pt x="713927" y="596576"/>
                  <a:pt x="720550" y="600445"/>
                </a:cubicBezTo>
                <a:cubicBezTo>
                  <a:pt x="735858" y="609431"/>
                  <a:pt x="747467" y="621545"/>
                  <a:pt x="751604" y="639520"/>
                </a:cubicBezTo>
                <a:cubicBezTo>
                  <a:pt x="755595" y="656708"/>
                  <a:pt x="750549" y="671289"/>
                  <a:pt x="738347" y="683525"/>
                </a:cubicBezTo>
                <a:cubicBezTo>
                  <a:pt x="729932" y="692006"/>
                  <a:pt x="719754" y="697554"/>
                  <a:pt x="707956" y="700956"/>
                </a:cubicBezTo>
                <a:cubicBezTo>
                  <a:pt x="693641" y="669787"/>
                  <a:pt x="669443" y="653481"/>
                  <a:pt x="634896" y="651717"/>
                </a:cubicBezTo>
                <a:cubicBezTo>
                  <a:pt x="634543" y="659726"/>
                  <a:pt x="634350" y="667503"/>
                  <a:pt x="633997" y="675512"/>
                </a:cubicBezTo>
                <a:cubicBezTo>
                  <a:pt x="660271" y="678805"/>
                  <a:pt x="681371" y="689369"/>
                  <a:pt x="687058" y="716835"/>
                </a:cubicBezTo>
                <a:cubicBezTo>
                  <a:pt x="692854" y="744894"/>
                  <a:pt x="679387" y="765716"/>
                  <a:pt x="656986" y="782282"/>
                </a:cubicBezTo>
                <a:cubicBezTo>
                  <a:pt x="661091" y="789060"/>
                  <a:pt x="665158" y="795641"/>
                  <a:pt x="669532" y="802778"/>
                </a:cubicBezTo>
                <a:cubicBezTo>
                  <a:pt x="693852" y="786673"/>
                  <a:pt x="709290" y="765487"/>
                  <a:pt x="712109" y="736651"/>
                </a:cubicBezTo>
                <a:cubicBezTo>
                  <a:pt x="712907" y="727745"/>
                  <a:pt x="715710" y="724171"/>
                  <a:pt x="723692" y="721066"/>
                </a:cubicBezTo>
                <a:cubicBezTo>
                  <a:pt x="753809" y="708779"/>
                  <a:pt x="773689" y="687383"/>
                  <a:pt x="776459" y="653872"/>
                </a:cubicBezTo>
                <a:cubicBezTo>
                  <a:pt x="779084" y="619572"/>
                  <a:pt x="762709" y="594895"/>
                  <a:pt x="733368" y="578317"/>
                </a:cubicBezTo>
                <a:cubicBezTo>
                  <a:pt x="727912" y="575252"/>
                  <a:pt x="725127" y="572303"/>
                  <a:pt x="723890" y="565605"/>
                </a:cubicBezTo>
                <a:cubicBezTo>
                  <a:pt x="720505" y="547287"/>
                  <a:pt x="710304" y="532876"/>
                  <a:pt x="694098" y="523444"/>
                </a:cubicBezTo>
                <a:cubicBezTo>
                  <a:pt x="690671" y="521430"/>
                  <a:pt x="689446" y="519211"/>
                  <a:pt x="690243" y="515805"/>
                </a:cubicBezTo>
                <a:cubicBezTo>
                  <a:pt x="692866" y="505747"/>
                  <a:pt x="694394" y="495279"/>
                  <a:pt x="698774" y="485914"/>
                </a:cubicBezTo>
                <a:cubicBezTo>
                  <a:pt x="710120" y="462428"/>
                  <a:pt x="731075" y="453464"/>
                  <a:pt x="755797" y="452765"/>
                </a:cubicBezTo>
                <a:cubicBezTo>
                  <a:pt x="771597" y="452290"/>
                  <a:pt x="787712" y="454610"/>
                  <a:pt x="802978" y="455658"/>
                </a:cubicBezTo>
                <a:cubicBezTo>
                  <a:pt x="800042" y="449682"/>
                  <a:pt x="795827" y="442313"/>
                  <a:pt x="792796" y="434725"/>
                </a:cubicBezTo>
                <a:cubicBezTo>
                  <a:pt x="780108" y="402441"/>
                  <a:pt x="795007" y="375039"/>
                  <a:pt x="828778" y="368188"/>
                </a:cubicBezTo>
                <a:close/>
                <a:moveTo>
                  <a:pt x="80732" y="236718"/>
                </a:moveTo>
                <a:cubicBezTo>
                  <a:pt x="82386" y="239060"/>
                  <a:pt x="84041" y="241402"/>
                  <a:pt x="85733" y="243941"/>
                </a:cubicBezTo>
                <a:cubicBezTo>
                  <a:pt x="105038" y="272355"/>
                  <a:pt x="132213" y="289334"/>
                  <a:pt x="165483" y="295204"/>
                </a:cubicBezTo>
                <a:cubicBezTo>
                  <a:pt x="183391" y="298413"/>
                  <a:pt x="193256" y="308813"/>
                  <a:pt x="199590" y="324345"/>
                </a:cubicBezTo>
                <a:cubicBezTo>
                  <a:pt x="208088" y="344979"/>
                  <a:pt x="200922" y="370136"/>
                  <a:pt x="183395" y="381115"/>
                </a:cubicBezTo>
                <a:cubicBezTo>
                  <a:pt x="178799" y="383798"/>
                  <a:pt x="173231" y="385642"/>
                  <a:pt x="167577" y="388113"/>
                </a:cubicBezTo>
                <a:cubicBezTo>
                  <a:pt x="171406" y="392294"/>
                  <a:pt x="175861" y="396564"/>
                  <a:pt x="179565" y="401175"/>
                </a:cubicBezTo>
                <a:cubicBezTo>
                  <a:pt x="191398" y="416711"/>
                  <a:pt x="191808" y="434357"/>
                  <a:pt x="179992" y="449781"/>
                </a:cubicBezTo>
                <a:cubicBezTo>
                  <a:pt x="161928" y="473286"/>
                  <a:pt x="138040" y="484014"/>
                  <a:pt x="108044" y="482632"/>
                </a:cubicBezTo>
                <a:cubicBezTo>
                  <a:pt x="70199" y="480662"/>
                  <a:pt x="58475" y="484458"/>
                  <a:pt x="27201" y="505923"/>
                </a:cubicBezTo>
                <a:cubicBezTo>
                  <a:pt x="7335" y="488816"/>
                  <a:pt x="-2562" y="467219"/>
                  <a:pt x="570" y="441177"/>
                </a:cubicBezTo>
                <a:cubicBezTo>
                  <a:pt x="5466" y="399329"/>
                  <a:pt x="29111" y="372959"/>
                  <a:pt x="70413" y="361661"/>
                </a:cubicBezTo>
                <a:cubicBezTo>
                  <a:pt x="68706" y="360143"/>
                  <a:pt x="67197" y="358588"/>
                  <a:pt x="65724" y="357231"/>
                </a:cubicBezTo>
                <a:cubicBezTo>
                  <a:pt x="47471" y="340029"/>
                  <a:pt x="37055" y="318936"/>
                  <a:pt x="36050" y="293659"/>
                </a:cubicBezTo>
                <a:cubicBezTo>
                  <a:pt x="35113" y="266537"/>
                  <a:pt x="51607" y="245563"/>
                  <a:pt x="80732" y="236718"/>
                </a:cubicBezTo>
                <a:close/>
                <a:moveTo>
                  <a:pt x="734063" y="115786"/>
                </a:moveTo>
                <a:cubicBezTo>
                  <a:pt x="769312" y="112531"/>
                  <a:pt x="794903" y="133062"/>
                  <a:pt x="800039" y="168575"/>
                </a:cubicBezTo>
                <a:cubicBezTo>
                  <a:pt x="802927" y="188615"/>
                  <a:pt x="799667" y="207347"/>
                  <a:pt x="790133" y="225202"/>
                </a:cubicBezTo>
                <a:cubicBezTo>
                  <a:pt x="789688" y="226098"/>
                  <a:pt x="789279" y="227193"/>
                  <a:pt x="788636" y="228126"/>
                </a:cubicBezTo>
                <a:cubicBezTo>
                  <a:pt x="788673" y="228323"/>
                  <a:pt x="788709" y="228520"/>
                  <a:pt x="788782" y="228914"/>
                </a:cubicBezTo>
                <a:cubicBezTo>
                  <a:pt x="828453" y="224231"/>
                  <a:pt x="859115" y="239140"/>
                  <a:pt x="879477" y="273265"/>
                </a:cubicBezTo>
                <a:cubicBezTo>
                  <a:pt x="893897" y="297285"/>
                  <a:pt x="893683" y="322583"/>
                  <a:pt x="880462" y="348046"/>
                </a:cubicBezTo>
                <a:cubicBezTo>
                  <a:pt x="878741" y="347548"/>
                  <a:pt x="877093" y="347446"/>
                  <a:pt x="875371" y="346949"/>
                </a:cubicBezTo>
                <a:cubicBezTo>
                  <a:pt x="850156" y="338368"/>
                  <a:pt x="825797" y="341036"/>
                  <a:pt x="802289" y="352714"/>
                </a:cubicBezTo>
                <a:cubicBezTo>
                  <a:pt x="779174" y="364318"/>
                  <a:pt x="755458" y="366052"/>
                  <a:pt x="731227" y="357290"/>
                </a:cubicBezTo>
                <a:cubicBezTo>
                  <a:pt x="714189" y="351067"/>
                  <a:pt x="701420" y="340390"/>
                  <a:pt x="699035" y="320868"/>
                </a:cubicBezTo>
                <a:cubicBezTo>
                  <a:pt x="697732" y="310516"/>
                  <a:pt x="701091" y="301136"/>
                  <a:pt x="705546" y="292165"/>
                </a:cubicBezTo>
                <a:cubicBezTo>
                  <a:pt x="706115" y="290837"/>
                  <a:pt x="706882" y="289474"/>
                  <a:pt x="707611" y="287913"/>
                </a:cubicBezTo>
                <a:cubicBezTo>
                  <a:pt x="702111" y="287911"/>
                  <a:pt x="696917" y="288463"/>
                  <a:pt x="691898" y="287761"/>
                </a:cubicBezTo>
                <a:cubicBezTo>
                  <a:pt x="673669" y="285018"/>
                  <a:pt x="662761" y="273386"/>
                  <a:pt x="656836" y="256759"/>
                </a:cubicBezTo>
                <a:cubicBezTo>
                  <a:pt x="652880" y="245268"/>
                  <a:pt x="652504" y="233319"/>
                  <a:pt x="657076" y="221678"/>
                </a:cubicBezTo>
                <a:cubicBezTo>
                  <a:pt x="660099" y="213786"/>
                  <a:pt x="664631" y="207448"/>
                  <a:pt x="672162" y="203002"/>
                </a:cubicBezTo>
                <a:cubicBezTo>
                  <a:pt x="704464" y="183791"/>
                  <a:pt x="725615" y="156050"/>
                  <a:pt x="732996" y="118834"/>
                </a:cubicBezTo>
                <a:cubicBezTo>
                  <a:pt x="733405" y="117741"/>
                  <a:pt x="733851" y="116844"/>
                  <a:pt x="734063" y="115786"/>
                </a:cubicBezTo>
                <a:close/>
                <a:moveTo>
                  <a:pt x="234805" y="54681"/>
                </a:moveTo>
                <a:cubicBezTo>
                  <a:pt x="244119" y="50796"/>
                  <a:pt x="254214" y="48930"/>
                  <a:pt x="265378" y="49820"/>
                </a:cubicBezTo>
                <a:cubicBezTo>
                  <a:pt x="285431" y="51412"/>
                  <a:pt x="301834" y="60807"/>
                  <a:pt x="314937" y="75496"/>
                </a:cubicBezTo>
                <a:cubicBezTo>
                  <a:pt x="346284" y="110647"/>
                  <a:pt x="354358" y="152137"/>
                  <a:pt x="345601" y="197347"/>
                </a:cubicBezTo>
                <a:cubicBezTo>
                  <a:pt x="343095" y="210236"/>
                  <a:pt x="338042" y="222577"/>
                  <a:pt x="334083" y="235327"/>
                </a:cubicBezTo>
                <a:cubicBezTo>
                  <a:pt x="396552" y="283468"/>
                  <a:pt x="397932" y="358175"/>
                  <a:pt x="353353" y="413468"/>
                </a:cubicBezTo>
                <a:cubicBezTo>
                  <a:pt x="386181" y="433475"/>
                  <a:pt x="408834" y="461271"/>
                  <a:pt x="418223" y="498850"/>
                </a:cubicBezTo>
                <a:cubicBezTo>
                  <a:pt x="424422" y="523575"/>
                  <a:pt x="422771" y="547713"/>
                  <a:pt x="414075" y="570097"/>
                </a:cubicBezTo>
                <a:cubicBezTo>
                  <a:pt x="400353" y="570800"/>
                  <a:pt x="387201" y="570175"/>
                  <a:pt x="374791" y="572468"/>
                </a:cubicBezTo>
                <a:cubicBezTo>
                  <a:pt x="365336" y="574215"/>
                  <a:pt x="356339" y="579545"/>
                  <a:pt x="347212" y="583064"/>
                </a:cubicBezTo>
                <a:cubicBezTo>
                  <a:pt x="345118" y="583858"/>
                  <a:pt x="342703" y="585119"/>
                  <a:pt x="340945" y="584425"/>
                </a:cubicBezTo>
                <a:cubicBezTo>
                  <a:pt x="320158" y="576656"/>
                  <a:pt x="306706" y="577716"/>
                  <a:pt x="286621" y="583668"/>
                </a:cubicBezTo>
                <a:cubicBezTo>
                  <a:pt x="275089" y="560947"/>
                  <a:pt x="258734" y="542988"/>
                  <a:pt x="233948" y="534531"/>
                </a:cubicBezTo>
                <a:cubicBezTo>
                  <a:pt x="209361" y="526039"/>
                  <a:pt x="185309" y="529261"/>
                  <a:pt x="162779" y="538517"/>
                </a:cubicBezTo>
                <a:cubicBezTo>
                  <a:pt x="157261" y="526295"/>
                  <a:pt x="151853" y="514665"/>
                  <a:pt x="146371" y="502641"/>
                </a:cubicBezTo>
                <a:cubicBezTo>
                  <a:pt x="166223" y="496529"/>
                  <a:pt x="183874" y="485119"/>
                  <a:pt x="196829" y="467040"/>
                </a:cubicBezTo>
                <a:cubicBezTo>
                  <a:pt x="227102" y="489760"/>
                  <a:pt x="261161" y="489985"/>
                  <a:pt x="291634" y="464187"/>
                </a:cubicBezTo>
                <a:cubicBezTo>
                  <a:pt x="303898" y="479847"/>
                  <a:pt x="319250" y="491269"/>
                  <a:pt x="339848" y="495814"/>
                </a:cubicBezTo>
                <a:cubicBezTo>
                  <a:pt x="341456" y="487981"/>
                  <a:pt x="343137" y="480540"/>
                  <a:pt x="344709" y="472509"/>
                </a:cubicBezTo>
                <a:cubicBezTo>
                  <a:pt x="322528" y="466016"/>
                  <a:pt x="308439" y="451508"/>
                  <a:pt x="302160" y="429650"/>
                </a:cubicBezTo>
                <a:cubicBezTo>
                  <a:pt x="295916" y="407989"/>
                  <a:pt x="301505" y="388623"/>
                  <a:pt x="317151" y="371880"/>
                </a:cubicBezTo>
                <a:cubicBezTo>
                  <a:pt x="311383" y="366020"/>
                  <a:pt x="305921" y="360715"/>
                  <a:pt x="300153" y="354855"/>
                </a:cubicBezTo>
                <a:cubicBezTo>
                  <a:pt x="284879" y="370308"/>
                  <a:pt x="276797" y="388301"/>
                  <a:pt x="275979" y="409229"/>
                </a:cubicBezTo>
                <a:cubicBezTo>
                  <a:pt x="275646" y="418457"/>
                  <a:pt x="277948" y="427606"/>
                  <a:pt x="278835" y="436812"/>
                </a:cubicBezTo>
                <a:cubicBezTo>
                  <a:pt x="279002" y="438818"/>
                  <a:pt x="278688" y="441524"/>
                  <a:pt x="277330" y="442997"/>
                </a:cubicBezTo>
                <a:cubicBezTo>
                  <a:pt x="260099" y="463292"/>
                  <a:pt x="230451" y="464901"/>
                  <a:pt x="211427" y="446824"/>
                </a:cubicBezTo>
                <a:cubicBezTo>
                  <a:pt x="209954" y="445467"/>
                  <a:pt x="208941" y="442191"/>
                  <a:pt x="209401" y="440273"/>
                </a:cubicBezTo>
                <a:cubicBezTo>
                  <a:pt x="212477" y="426056"/>
                  <a:pt x="211775" y="412334"/>
                  <a:pt x="206434" y="398858"/>
                </a:cubicBezTo>
                <a:cubicBezTo>
                  <a:pt x="205748" y="397356"/>
                  <a:pt x="205990" y="394255"/>
                  <a:pt x="207223" y="393213"/>
                </a:cubicBezTo>
                <a:cubicBezTo>
                  <a:pt x="231524" y="370389"/>
                  <a:pt x="232881" y="331435"/>
                  <a:pt x="213263" y="300227"/>
                </a:cubicBezTo>
                <a:cubicBezTo>
                  <a:pt x="212417" y="298958"/>
                  <a:pt x="211768" y="297651"/>
                  <a:pt x="210849" y="295987"/>
                </a:cubicBezTo>
                <a:cubicBezTo>
                  <a:pt x="217525" y="293531"/>
                  <a:pt x="224114" y="291704"/>
                  <a:pt x="230359" y="289124"/>
                </a:cubicBezTo>
                <a:cubicBezTo>
                  <a:pt x="263644" y="275232"/>
                  <a:pt x="282205" y="244506"/>
                  <a:pt x="278448" y="208737"/>
                </a:cubicBezTo>
                <a:cubicBezTo>
                  <a:pt x="277932" y="203741"/>
                  <a:pt x="278998" y="200692"/>
                  <a:pt x="283559" y="197812"/>
                </a:cubicBezTo>
                <a:cubicBezTo>
                  <a:pt x="302800" y="185089"/>
                  <a:pt x="313049" y="166696"/>
                  <a:pt x="314933" y="142718"/>
                </a:cubicBezTo>
                <a:cubicBezTo>
                  <a:pt x="306726" y="142401"/>
                  <a:pt x="299111" y="141975"/>
                  <a:pt x="291729" y="141710"/>
                </a:cubicBezTo>
                <a:cubicBezTo>
                  <a:pt x="288305" y="184917"/>
                  <a:pt x="240257" y="198277"/>
                  <a:pt x="204653" y="172059"/>
                </a:cubicBezTo>
                <a:cubicBezTo>
                  <a:pt x="199850" y="178039"/>
                  <a:pt x="195085" y="184217"/>
                  <a:pt x="190282" y="190196"/>
                </a:cubicBezTo>
                <a:cubicBezTo>
                  <a:pt x="203291" y="203274"/>
                  <a:pt x="223160" y="209381"/>
                  <a:pt x="254302" y="210348"/>
                </a:cubicBezTo>
                <a:cubicBezTo>
                  <a:pt x="258834" y="241492"/>
                  <a:pt x="238558" y="268460"/>
                  <a:pt x="206445" y="272154"/>
                </a:cubicBezTo>
                <a:cubicBezTo>
                  <a:pt x="171144" y="276232"/>
                  <a:pt x="139743" y="266146"/>
                  <a:pt x="114462" y="240670"/>
                </a:cubicBezTo>
                <a:cubicBezTo>
                  <a:pt x="86234" y="212479"/>
                  <a:pt x="89402" y="167894"/>
                  <a:pt x="120246" y="146306"/>
                </a:cubicBezTo>
                <a:cubicBezTo>
                  <a:pt x="131958" y="138030"/>
                  <a:pt x="145083" y="135198"/>
                  <a:pt x="159117" y="137290"/>
                </a:cubicBezTo>
                <a:cubicBezTo>
                  <a:pt x="163311" y="137940"/>
                  <a:pt x="165136" y="136789"/>
                  <a:pt x="166880" y="133004"/>
                </a:cubicBezTo>
                <a:cubicBezTo>
                  <a:pt x="177313" y="110095"/>
                  <a:pt x="189847" y="88630"/>
                  <a:pt x="208914" y="71662"/>
                </a:cubicBezTo>
                <a:cubicBezTo>
                  <a:pt x="216957" y="64472"/>
                  <a:pt x="225490" y="58567"/>
                  <a:pt x="234805" y="54681"/>
                </a:cubicBezTo>
                <a:close/>
                <a:moveTo>
                  <a:pt x="518054" y="685"/>
                </a:moveTo>
                <a:cubicBezTo>
                  <a:pt x="535695" y="-1964"/>
                  <a:pt x="551960" y="3383"/>
                  <a:pt x="567481" y="11310"/>
                </a:cubicBezTo>
                <a:cubicBezTo>
                  <a:pt x="586392" y="21056"/>
                  <a:pt x="602181" y="34843"/>
                  <a:pt x="617166" y="49796"/>
                </a:cubicBezTo>
                <a:cubicBezTo>
                  <a:pt x="619412" y="52029"/>
                  <a:pt x="621119" y="53546"/>
                  <a:pt x="624803" y="51439"/>
                </a:cubicBezTo>
                <a:cubicBezTo>
                  <a:pt x="645553" y="40272"/>
                  <a:pt x="666213" y="40732"/>
                  <a:pt x="685335" y="54921"/>
                </a:cubicBezTo>
                <a:cubicBezTo>
                  <a:pt x="704960" y="69628"/>
                  <a:pt x="713618" y="90027"/>
                  <a:pt x="709531" y="114208"/>
                </a:cubicBezTo>
                <a:cubicBezTo>
                  <a:pt x="704617" y="143838"/>
                  <a:pt x="686008" y="164388"/>
                  <a:pt x="661812" y="180063"/>
                </a:cubicBezTo>
                <a:cubicBezTo>
                  <a:pt x="646343" y="190051"/>
                  <a:pt x="629358" y="196244"/>
                  <a:pt x="610202" y="195099"/>
                </a:cubicBezTo>
                <a:cubicBezTo>
                  <a:pt x="586961" y="193894"/>
                  <a:pt x="565244" y="174481"/>
                  <a:pt x="562692" y="152954"/>
                </a:cubicBezTo>
                <a:cubicBezTo>
                  <a:pt x="585571" y="146688"/>
                  <a:pt x="602749" y="132718"/>
                  <a:pt x="615624" y="112005"/>
                </a:cubicBezTo>
                <a:cubicBezTo>
                  <a:pt x="608733" y="107779"/>
                  <a:pt x="602074" y="103714"/>
                  <a:pt x="594985" y="99523"/>
                </a:cubicBezTo>
                <a:cubicBezTo>
                  <a:pt x="584014" y="116217"/>
                  <a:pt x="569428" y="127672"/>
                  <a:pt x="549403" y="129539"/>
                </a:cubicBezTo>
                <a:cubicBezTo>
                  <a:pt x="528196" y="131624"/>
                  <a:pt x="513136" y="121778"/>
                  <a:pt x="503638" y="102348"/>
                </a:cubicBezTo>
                <a:cubicBezTo>
                  <a:pt x="496480" y="105504"/>
                  <a:pt x="489322" y="108659"/>
                  <a:pt x="481968" y="111852"/>
                </a:cubicBezTo>
                <a:cubicBezTo>
                  <a:pt x="491757" y="132858"/>
                  <a:pt x="507348" y="146680"/>
                  <a:pt x="529275" y="151795"/>
                </a:cubicBezTo>
                <a:cubicBezTo>
                  <a:pt x="536517" y="153512"/>
                  <a:pt x="538661" y="157394"/>
                  <a:pt x="540380" y="163391"/>
                </a:cubicBezTo>
                <a:cubicBezTo>
                  <a:pt x="547848" y="187270"/>
                  <a:pt x="562876" y="204659"/>
                  <a:pt x="586552" y="213729"/>
                </a:cubicBezTo>
                <a:cubicBezTo>
                  <a:pt x="601672" y="219490"/>
                  <a:pt x="617458" y="220036"/>
                  <a:pt x="633128" y="217751"/>
                </a:cubicBezTo>
                <a:cubicBezTo>
                  <a:pt x="632490" y="226425"/>
                  <a:pt x="631028" y="235047"/>
                  <a:pt x="631375" y="243538"/>
                </a:cubicBezTo>
                <a:cubicBezTo>
                  <a:pt x="632531" y="271842"/>
                  <a:pt x="644151" y="293936"/>
                  <a:pt x="670400" y="307011"/>
                </a:cubicBezTo>
                <a:cubicBezTo>
                  <a:pt x="672391" y="307865"/>
                  <a:pt x="674389" y="310959"/>
                  <a:pt x="674359" y="313002"/>
                </a:cubicBezTo>
                <a:cubicBezTo>
                  <a:pt x="674507" y="327029"/>
                  <a:pt x="678128" y="340009"/>
                  <a:pt x="686366" y="351523"/>
                </a:cubicBezTo>
                <a:cubicBezTo>
                  <a:pt x="688597" y="354777"/>
                  <a:pt x="688444" y="357250"/>
                  <a:pt x="686786" y="360408"/>
                </a:cubicBezTo>
                <a:cubicBezTo>
                  <a:pt x="674346" y="383485"/>
                  <a:pt x="647586" y="391893"/>
                  <a:pt x="624276" y="379293"/>
                </a:cubicBezTo>
                <a:cubicBezTo>
                  <a:pt x="622212" y="378045"/>
                  <a:pt x="620696" y="374251"/>
                  <a:pt x="620186" y="371494"/>
                </a:cubicBezTo>
                <a:cubicBezTo>
                  <a:pt x="616003" y="343340"/>
                  <a:pt x="601859" y="321918"/>
                  <a:pt x="577039" y="307763"/>
                </a:cubicBezTo>
                <a:cubicBezTo>
                  <a:pt x="575443" y="306837"/>
                  <a:pt x="573488" y="306179"/>
                  <a:pt x="571263" y="305164"/>
                </a:cubicBezTo>
                <a:cubicBezTo>
                  <a:pt x="567934" y="312501"/>
                  <a:pt x="564766" y="319605"/>
                  <a:pt x="561472" y="327139"/>
                </a:cubicBezTo>
                <a:cubicBezTo>
                  <a:pt x="582070" y="337186"/>
                  <a:pt x="594443" y="353436"/>
                  <a:pt x="596193" y="376131"/>
                </a:cubicBezTo>
                <a:cubicBezTo>
                  <a:pt x="598066" y="398396"/>
                  <a:pt x="590093" y="416979"/>
                  <a:pt x="571697" y="430972"/>
                </a:cubicBezTo>
                <a:cubicBezTo>
                  <a:pt x="575998" y="437714"/>
                  <a:pt x="580263" y="444259"/>
                  <a:pt x="584565" y="451001"/>
                </a:cubicBezTo>
                <a:cubicBezTo>
                  <a:pt x="602215" y="439591"/>
                  <a:pt x="612471" y="423437"/>
                  <a:pt x="618292" y="404232"/>
                </a:cubicBezTo>
                <a:cubicBezTo>
                  <a:pt x="656636" y="417720"/>
                  <a:pt x="688185" y="404353"/>
                  <a:pt x="707017" y="373985"/>
                </a:cubicBezTo>
                <a:cubicBezTo>
                  <a:pt x="717097" y="377826"/>
                  <a:pt x="726965" y="382724"/>
                  <a:pt x="737381" y="385077"/>
                </a:cubicBezTo>
                <a:cubicBezTo>
                  <a:pt x="747600" y="387467"/>
                  <a:pt x="758243" y="387740"/>
                  <a:pt x="767814" y="388823"/>
                </a:cubicBezTo>
                <a:cubicBezTo>
                  <a:pt x="767007" y="400991"/>
                  <a:pt x="766309" y="413750"/>
                  <a:pt x="765487" y="426939"/>
                </a:cubicBezTo>
                <a:cubicBezTo>
                  <a:pt x="708784" y="427639"/>
                  <a:pt x="673764" y="455296"/>
                  <a:pt x="665711" y="514227"/>
                </a:cubicBezTo>
                <a:cubicBezTo>
                  <a:pt x="646576" y="514301"/>
                  <a:pt x="629861" y="520852"/>
                  <a:pt x="615799" y="534043"/>
                </a:cubicBezTo>
                <a:cubicBezTo>
                  <a:pt x="614762" y="535049"/>
                  <a:pt x="612633" y="535647"/>
                  <a:pt x="611378" y="535471"/>
                </a:cubicBezTo>
                <a:cubicBezTo>
                  <a:pt x="587569" y="530093"/>
                  <a:pt x="565924" y="535315"/>
                  <a:pt x="545354" y="547467"/>
                </a:cubicBezTo>
                <a:cubicBezTo>
                  <a:pt x="544800" y="547774"/>
                  <a:pt x="544172" y="547686"/>
                  <a:pt x="543618" y="547992"/>
                </a:cubicBezTo>
                <a:cubicBezTo>
                  <a:pt x="504751" y="508527"/>
                  <a:pt x="497966" y="435430"/>
                  <a:pt x="543114" y="378809"/>
                </a:cubicBezTo>
                <a:cubicBezTo>
                  <a:pt x="513284" y="360692"/>
                  <a:pt x="490336" y="336822"/>
                  <a:pt x="481297" y="302233"/>
                </a:cubicBezTo>
                <a:cubicBezTo>
                  <a:pt x="471988" y="267287"/>
                  <a:pt x="479922" y="235266"/>
                  <a:pt x="497521" y="205940"/>
                </a:cubicBezTo>
                <a:cubicBezTo>
                  <a:pt x="488494" y="194571"/>
                  <a:pt x="478826" y="184135"/>
                  <a:pt x="471375" y="172476"/>
                </a:cubicBezTo>
                <a:cubicBezTo>
                  <a:pt x="446267" y="132505"/>
                  <a:pt x="440053" y="90061"/>
                  <a:pt x="460261" y="46197"/>
                </a:cubicBezTo>
                <a:cubicBezTo>
                  <a:pt x="471621" y="21691"/>
                  <a:pt x="490099" y="4833"/>
                  <a:pt x="518054" y="685"/>
                </a:cubicBezTo>
                <a:close/>
              </a:path>
            </a:pathLst>
          </a:custGeom>
          <a:solidFill>
            <a:schemeClr val="bg1"/>
          </a:solidFill>
          <a:ln w="8005" cap="flat">
            <a:noFill/>
            <a:prstDash val="solid"/>
            <a:miter/>
          </a:ln>
        </p:spPr>
        <p:txBody>
          <a:bodyPr wrap="square" rtlCol="0" anchor="ctr">
            <a:noAutofit/>
          </a:bodyPr>
          <a:lstStyle/>
          <a:p>
            <a:endParaRPr lang="en-US"/>
          </a:p>
        </p:txBody>
      </p:sp>
      <p:sp>
        <p:nvSpPr>
          <p:cNvPr id="31" name="Freeform: Shape 30">
            <a:extLst>
              <a:ext uri="{FF2B5EF4-FFF2-40B4-BE49-F238E27FC236}">
                <a16:creationId xmlns:a16="http://schemas.microsoft.com/office/drawing/2014/main" id="{AA7268B2-ADB1-4901-834F-3D4CA43E2EB1}"/>
              </a:ext>
            </a:extLst>
          </p:cNvPr>
          <p:cNvSpPr/>
          <p:nvPr userDrawn="1"/>
        </p:nvSpPr>
        <p:spPr>
          <a:xfrm rot="16200000">
            <a:off x="10203794" y="3334297"/>
            <a:ext cx="3200653" cy="139596"/>
          </a:xfrm>
          <a:custGeom>
            <a:avLst/>
            <a:gdLst>
              <a:gd name="connsiteX0" fmla="*/ 3200653 w 3200653"/>
              <a:gd name="connsiteY0" fmla="*/ 78173 h 139596"/>
              <a:gd name="connsiteX1" fmla="*/ 3200653 w 3200653"/>
              <a:gd name="connsiteY1" fmla="*/ 98497 h 139596"/>
              <a:gd name="connsiteX2" fmla="*/ 3127329 w 3200653"/>
              <a:gd name="connsiteY2" fmla="*/ 93449 h 139596"/>
              <a:gd name="connsiteX3" fmla="*/ 2836766 w 3200653"/>
              <a:gd name="connsiteY3" fmla="*/ 58277 h 139596"/>
              <a:gd name="connsiteX4" fmla="*/ 2022337 w 3200653"/>
              <a:gd name="connsiteY4" fmla="*/ 26353 h 139596"/>
              <a:gd name="connsiteX5" fmla="*/ 1297739 w 3200653"/>
              <a:gd name="connsiteY5" fmla="*/ 62733 h 139596"/>
              <a:gd name="connsiteX6" fmla="*/ 703065 w 3200653"/>
              <a:gd name="connsiteY6" fmla="*/ 112473 h 139596"/>
              <a:gd name="connsiteX7" fmla="*/ 61306 w 3200653"/>
              <a:gd name="connsiteY7" fmla="*/ 139201 h 139596"/>
              <a:gd name="connsiteX8" fmla="*/ 0 w 3200653"/>
              <a:gd name="connsiteY8" fmla="*/ 136865 h 139596"/>
              <a:gd name="connsiteX9" fmla="*/ 0 w 3200653"/>
              <a:gd name="connsiteY9" fmla="*/ 116626 h 139596"/>
              <a:gd name="connsiteX10" fmla="*/ 10206 w 3200653"/>
              <a:gd name="connsiteY10" fmla="*/ 117115 h 139596"/>
              <a:gd name="connsiteX11" fmla="*/ 380114 w 3200653"/>
              <a:gd name="connsiteY11" fmla="*/ 110989 h 139596"/>
              <a:gd name="connsiteX12" fmla="*/ 943608 w 3200653"/>
              <a:gd name="connsiteY12" fmla="*/ 68671 h 139596"/>
              <a:gd name="connsiteX13" fmla="*/ 1527888 w 3200653"/>
              <a:gd name="connsiteY13" fmla="*/ 25611 h 139596"/>
              <a:gd name="connsiteX14" fmla="*/ 2331923 w 3200653"/>
              <a:gd name="connsiteY14" fmla="*/ 369 h 139596"/>
              <a:gd name="connsiteX15" fmla="*/ 2958522 w 3200653"/>
              <a:gd name="connsiteY15" fmla="*/ 52339 h 139596"/>
              <a:gd name="connsiteX16" fmla="*/ 3181339 w 3200653"/>
              <a:gd name="connsiteY16" fmla="*/ 77209 h 1395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200653" h="139596">
                <a:moveTo>
                  <a:pt x="3200653" y="78173"/>
                </a:moveTo>
                <a:lnTo>
                  <a:pt x="3200653" y="98497"/>
                </a:lnTo>
                <a:lnTo>
                  <a:pt x="3127329" y="93449"/>
                </a:lnTo>
                <a:cubicBezTo>
                  <a:pt x="3030351" y="84263"/>
                  <a:pt x="2933651" y="70899"/>
                  <a:pt x="2836766" y="58277"/>
                </a:cubicBezTo>
                <a:cubicBezTo>
                  <a:pt x="2566526" y="22641"/>
                  <a:pt x="2294803" y="15217"/>
                  <a:pt x="2022337" y="26353"/>
                </a:cubicBezTo>
                <a:cubicBezTo>
                  <a:pt x="1781051" y="36005"/>
                  <a:pt x="1539025" y="44915"/>
                  <a:pt x="1297739" y="62733"/>
                </a:cubicBezTo>
                <a:lnTo>
                  <a:pt x="703065" y="112473"/>
                </a:lnTo>
                <a:cubicBezTo>
                  <a:pt x="489250" y="129735"/>
                  <a:pt x="275434" y="141985"/>
                  <a:pt x="61306" y="139201"/>
                </a:cubicBezTo>
                <a:lnTo>
                  <a:pt x="0" y="136865"/>
                </a:lnTo>
                <a:lnTo>
                  <a:pt x="0" y="116626"/>
                </a:lnTo>
                <a:lnTo>
                  <a:pt x="10206" y="117115"/>
                </a:lnTo>
                <a:cubicBezTo>
                  <a:pt x="133447" y="119899"/>
                  <a:pt x="256873" y="116929"/>
                  <a:pt x="380114" y="110989"/>
                </a:cubicBezTo>
                <a:cubicBezTo>
                  <a:pt x="567945" y="102079"/>
                  <a:pt x="755777" y="85747"/>
                  <a:pt x="943608" y="68671"/>
                </a:cubicBezTo>
                <a:cubicBezTo>
                  <a:pt x="1138121" y="50853"/>
                  <a:pt x="1332632" y="35263"/>
                  <a:pt x="1527888" y="25611"/>
                </a:cubicBezTo>
                <a:cubicBezTo>
                  <a:pt x="1795900" y="12991"/>
                  <a:pt x="2063912" y="-2601"/>
                  <a:pt x="2331923" y="369"/>
                </a:cubicBezTo>
                <a:cubicBezTo>
                  <a:pt x="2542027" y="2597"/>
                  <a:pt x="2750646" y="23383"/>
                  <a:pt x="2958522" y="52339"/>
                </a:cubicBezTo>
                <a:cubicBezTo>
                  <a:pt x="3032393" y="62731"/>
                  <a:pt x="3106634" y="71641"/>
                  <a:pt x="3181339" y="77209"/>
                </a:cubicBezTo>
                <a:close/>
              </a:path>
            </a:pathLst>
          </a:custGeom>
          <a:solidFill>
            <a:schemeClr val="bg1"/>
          </a:solidFill>
          <a:ln w="8005" cap="flat">
            <a:noFill/>
            <a:prstDash val="solid"/>
            <a:miter/>
          </a:ln>
        </p:spPr>
        <p:txBody>
          <a:bodyPr wrap="square" rtlCol="0" anchor="ctr">
            <a:noAutofit/>
          </a:bodyPr>
          <a:lstStyle/>
          <a:p>
            <a:endParaRPr lang="en-US"/>
          </a:p>
        </p:txBody>
      </p:sp>
      <p:sp>
        <p:nvSpPr>
          <p:cNvPr id="21" name="Freeform: Shape 20">
            <a:extLst>
              <a:ext uri="{FF2B5EF4-FFF2-40B4-BE49-F238E27FC236}">
                <a16:creationId xmlns:a16="http://schemas.microsoft.com/office/drawing/2014/main" id="{86D232F1-6876-4739-8D8E-3A943B5ED93F}"/>
              </a:ext>
            </a:extLst>
          </p:cNvPr>
          <p:cNvSpPr/>
          <p:nvPr userDrawn="1"/>
        </p:nvSpPr>
        <p:spPr>
          <a:xfrm flipH="1">
            <a:off x="10092610" y="4973601"/>
            <a:ext cx="1885819" cy="1485438"/>
          </a:xfrm>
          <a:custGeom>
            <a:avLst/>
            <a:gdLst>
              <a:gd name="connsiteX0" fmla="*/ 205688 w 1854014"/>
              <a:gd name="connsiteY0" fmla="*/ 1383334 h 1485438"/>
              <a:gd name="connsiteX1" fmla="*/ 331899 w 1854014"/>
              <a:gd name="connsiteY1" fmla="*/ 1312061 h 1485438"/>
              <a:gd name="connsiteX2" fmla="*/ 434352 w 1854014"/>
              <a:gd name="connsiteY2" fmla="*/ 1080428 h 1485438"/>
              <a:gd name="connsiteX3" fmla="*/ 419503 w 1854014"/>
              <a:gd name="connsiteY3" fmla="*/ 1061868 h 1485438"/>
              <a:gd name="connsiteX4" fmla="*/ 296263 w 1854014"/>
              <a:gd name="connsiteY4" fmla="*/ 1041080 h 1485438"/>
              <a:gd name="connsiteX5" fmla="*/ 87644 w 1854014"/>
              <a:gd name="connsiteY5" fmla="*/ 1098246 h 1485438"/>
              <a:gd name="connsiteX6" fmla="*/ 19342 w 1854014"/>
              <a:gd name="connsiteY6" fmla="*/ 1239305 h 1485438"/>
              <a:gd name="connsiteX7" fmla="*/ 205688 w 1854014"/>
              <a:gd name="connsiteY7" fmla="*/ 1383334 h 1485438"/>
              <a:gd name="connsiteX8" fmla="*/ 1405860 w 1854014"/>
              <a:gd name="connsiteY8" fmla="*/ 1485044 h 1485438"/>
              <a:gd name="connsiteX9" fmla="*/ 1191616 w 1854014"/>
              <a:gd name="connsiteY9" fmla="*/ 1476878 h 1485438"/>
              <a:gd name="connsiteX10" fmla="*/ 897618 w 1854014"/>
              <a:gd name="connsiteY10" fmla="*/ 1437529 h 1485438"/>
              <a:gd name="connsiteX11" fmla="*/ 688257 w 1854014"/>
              <a:gd name="connsiteY11" fmla="*/ 1277911 h 1485438"/>
              <a:gd name="connsiteX12" fmla="*/ 480381 w 1854014"/>
              <a:gd name="connsiteY12" fmla="*/ 1081171 h 1485438"/>
              <a:gd name="connsiteX13" fmla="*/ 453655 w 1854014"/>
              <a:gd name="connsiteY13" fmla="*/ 1094534 h 1485438"/>
              <a:gd name="connsiteX14" fmla="*/ 362337 w 1854014"/>
              <a:gd name="connsiteY14" fmla="*/ 1310576 h 1485438"/>
              <a:gd name="connsiteX15" fmla="*/ 52750 w 1854014"/>
              <a:gd name="connsiteY15" fmla="*/ 1347697 h 1485438"/>
              <a:gd name="connsiteX16" fmla="*/ 70568 w 1854014"/>
              <a:gd name="connsiteY16" fmla="*/ 1088594 h 1485438"/>
              <a:gd name="connsiteX17" fmla="*/ 338580 w 1854014"/>
              <a:gd name="connsiteY17" fmla="*/ 1025489 h 1485438"/>
              <a:gd name="connsiteX18" fmla="*/ 426927 w 1854014"/>
              <a:gd name="connsiteY18" fmla="*/ 1041823 h 1485438"/>
              <a:gd name="connsiteX19" fmla="*/ 449942 w 1854014"/>
              <a:gd name="connsiteY19" fmla="*/ 1030687 h 1485438"/>
              <a:gd name="connsiteX20" fmla="*/ 508593 w 1854014"/>
              <a:gd name="connsiteY20" fmla="*/ 708478 h 1485438"/>
              <a:gd name="connsiteX21" fmla="*/ 378670 w 1854014"/>
              <a:gd name="connsiteY21" fmla="*/ 419678 h 1485438"/>
              <a:gd name="connsiteX22" fmla="*/ 251717 w 1854014"/>
              <a:gd name="connsiteY22" fmla="*/ 309059 h 1485438"/>
              <a:gd name="connsiteX23" fmla="*/ 110044 w 1854014"/>
              <a:gd name="connsiteY23" fmla="*/ 33750 h 1485438"/>
              <a:gd name="connsiteX24" fmla="*/ 109081 w 1854014"/>
              <a:gd name="connsiteY24" fmla="*/ 0 h 1485438"/>
              <a:gd name="connsiteX25" fmla="*/ 125877 w 1854014"/>
              <a:gd name="connsiteY25" fmla="*/ 0 h 1485438"/>
              <a:gd name="connsiteX26" fmla="*/ 125601 w 1854014"/>
              <a:gd name="connsiteY26" fmla="*/ 12000 h 1485438"/>
              <a:gd name="connsiteX27" fmla="*/ 144068 w 1854014"/>
              <a:gd name="connsiteY27" fmla="*/ 99698 h 1485438"/>
              <a:gd name="connsiteX28" fmla="*/ 344519 w 1854014"/>
              <a:gd name="connsiteY28" fmla="*/ 363255 h 1485438"/>
              <a:gd name="connsiteX29" fmla="*/ 490033 w 1854014"/>
              <a:gd name="connsiteY29" fmla="*/ 526586 h 1485438"/>
              <a:gd name="connsiteX30" fmla="*/ 515275 w 1854014"/>
              <a:gd name="connsiteY30" fmla="*/ 823552 h 1485438"/>
              <a:gd name="connsiteX31" fmla="*/ 468503 w 1854014"/>
              <a:gd name="connsiteY31" fmla="*/ 1027717 h 1485438"/>
              <a:gd name="connsiteX32" fmla="*/ 479639 w 1854014"/>
              <a:gd name="connsiteY32" fmla="*/ 1059641 h 1485438"/>
              <a:gd name="connsiteX33" fmla="*/ 691970 w 1854014"/>
              <a:gd name="connsiteY33" fmla="*/ 1247471 h 1485438"/>
              <a:gd name="connsiteX34" fmla="*/ 985966 w 1854014"/>
              <a:gd name="connsiteY34" fmla="*/ 1434560 h 1485438"/>
              <a:gd name="connsiteX35" fmla="*/ 1724669 w 1854014"/>
              <a:gd name="connsiteY35" fmla="*/ 1456832 h 1485438"/>
              <a:gd name="connsiteX36" fmla="*/ 1854014 w 1854014"/>
              <a:gd name="connsiteY36" fmla="*/ 1448524 h 1485438"/>
              <a:gd name="connsiteX37" fmla="*/ 1854014 w 1854014"/>
              <a:gd name="connsiteY37" fmla="*/ 1472097 h 1485438"/>
              <a:gd name="connsiteX38" fmla="*/ 1833793 w 1854014"/>
              <a:gd name="connsiteY38" fmla="*/ 1473537 h 1485438"/>
              <a:gd name="connsiteX39" fmla="*/ 1405860 w 1854014"/>
              <a:gd name="connsiteY39" fmla="*/ 1485044 h 1485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1854014" h="1485438">
                <a:moveTo>
                  <a:pt x="205688" y="1383334"/>
                </a:moveTo>
                <a:cubicBezTo>
                  <a:pt x="253202" y="1383334"/>
                  <a:pt x="297747" y="1355864"/>
                  <a:pt x="331899" y="1312061"/>
                </a:cubicBezTo>
                <a:cubicBezTo>
                  <a:pt x="386095" y="1243759"/>
                  <a:pt x="411336" y="1162836"/>
                  <a:pt x="434352" y="1080428"/>
                </a:cubicBezTo>
                <a:cubicBezTo>
                  <a:pt x="438064" y="1066323"/>
                  <a:pt x="430639" y="1064838"/>
                  <a:pt x="419503" y="1061868"/>
                </a:cubicBezTo>
                <a:cubicBezTo>
                  <a:pt x="379413" y="1048504"/>
                  <a:pt x="337838" y="1042565"/>
                  <a:pt x="296263" y="1041080"/>
                </a:cubicBezTo>
                <a:cubicBezTo>
                  <a:pt x="221278" y="1038853"/>
                  <a:pt x="150006" y="1052959"/>
                  <a:pt x="87644" y="1098246"/>
                </a:cubicBezTo>
                <a:cubicBezTo>
                  <a:pt x="40130" y="1132397"/>
                  <a:pt x="12660" y="1178427"/>
                  <a:pt x="19342" y="1239305"/>
                </a:cubicBezTo>
                <a:cubicBezTo>
                  <a:pt x="28250" y="1322456"/>
                  <a:pt x="101750" y="1382591"/>
                  <a:pt x="205688" y="1383334"/>
                </a:cubicBezTo>
                <a:close/>
                <a:moveTo>
                  <a:pt x="1405860" y="1485044"/>
                </a:moveTo>
                <a:cubicBezTo>
                  <a:pt x="1334484" y="1484116"/>
                  <a:pt x="1263073" y="1481518"/>
                  <a:pt x="1191616" y="1476878"/>
                </a:cubicBezTo>
                <a:cubicBezTo>
                  <a:pt x="1092874" y="1470196"/>
                  <a:pt x="994134" y="1463514"/>
                  <a:pt x="897618" y="1437529"/>
                </a:cubicBezTo>
                <a:cubicBezTo>
                  <a:pt x="805559" y="1412288"/>
                  <a:pt x="731318" y="1368485"/>
                  <a:pt x="688257" y="1277911"/>
                </a:cubicBezTo>
                <a:cubicBezTo>
                  <a:pt x="645198" y="1186594"/>
                  <a:pt x="577638" y="1118292"/>
                  <a:pt x="480381" y="1081171"/>
                </a:cubicBezTo>
                <a:cubicBezTo>
                  <a:pt x="462563" y="1074489"/>
                  <a:pt x="458852" y="1075974"/>
                  <a:pt x="453655" y="1094534"/>
                </a:cubicBezTo>
                <a:cubicBezTo>
                  <a:pt x="432124" y="1170261"/>
                  <a:pt x="406883" y="1244502"/>
                  <a:pt x="362337" y="1310576"/>
                </a:cubicBezTo>
                <a:cubicBezTo>
                  <a:pt x="272505" y="1443469"/>
                  <a:pt x="124022" y="1416743"/>
                  <a:pt x="52750" y="1347697"/>
                </a:cubicBezTo>
                <a:cubicBezTo>
                  <a:pt x="-24461" y="1273455"/>
                  <a:pt x="-15551" y="1154669"/>
                  <a:pt x="70568" y="1088594"/>
                </a:cubicBezTo>
                <a:cubicBezTo>
                  <a:pt x="150749" y="1027717"/>
                  <a:pt x="242066" y="1015095"/>
                  <a:pt x="338580" y="1025489"/>
                </a:cubicBezTo>
                <a:cubicBezTo>
                  <a:pt x="368277" y="1028459"/>
                  <a:pt x="397973" y="1035140"/>
                  <a:pt x="426927" y="1041823"/>
                </a:cubicBezTo>
                <a:cubicBezTo>
                  <a:pt x="439549" y="1044792"/>
                  <a:pt x="446230" y="1045535"/>
                  <a:pt x="449942" y="1030687"/>
                </a:cubicBezTo>
                <a:cubicBezTo>
                  <a:pt x="477412" y="925264"/>
                  <a:pt x="507109" y="819098"/>
                  <a:pt x="508593" y="708478"/>
                </a:cubicBezTo>
                <a:cubicBezTo>
                  <a:pt x="510078" y="591919"/>
                  <a:pt x="469245" y="494662"/>
                  <a:pt x="378670" y="419678"/>
                </a:cubicBezTo>
                <a:cubicBezTo>
                  <a:pt x="335611" y="384043"/>
                  <a:pt x="291808" y="348407"/>
                  <a:pt x="251717" y="309059"/>
                </a:cubicBezTo>
                <a:cubicBezTo>
                  <a:pt x="170981" y="230548"/>
                  <a:pt x="124069" y="138257"/>
                  <a:pt x="110044" y="33750"/>
                </a:cubicBezTo>
                <a:lnTo>
                  <a:pt x="109081" y="0"/>
                </a:lnTo>
                <a:lnTo>
                  <a:pt x="125877" y="0"/>
                </a:lnTo>
                <a:lnTo>
                  <a:pt x="125601" y="12000"/>
                </a:lnTo>
                <a:cubicBezTo>
                  <a:pt x="128663" y="41789"/>
                  <a:pt x="135159" y="70744"/>
                  <a:pt x="144068" y="99698"/>
                </a:cubicBezTo>
                <a:cubicBezTo>
                  <a:pt x="178961" y="211803"/>
                  <a:pt x="253944" y="292726"/>
                  <a:pt x="344519" y="363255"/>
                </a:cubicBezTo>
                <a:cubicBezTo>
                  <a:pt x="402428" y="408542"/>
                  <a:pt x="457367" y="457542"/>
                  <a:pt x="490033" y="526586"/>
                </a:cubicBezTo>
                <a:cubicBezTo>
                  <a:pt x="534578" y="622358"/>
                  <a:pt x="530123" y="722584"/>
                  <a:pt x="515275" y="823552"/>
                </a:cubicBezTo>
                <a:cubicBezTo>
                  <a:pt x="504881" y="892597"/>
                  <a:pt x="486321" y="960157"/>
                  <a:pt x="468503" y="1027717"/>
                </a:cubicBezTo>
                <a:cubicBezTo>
                  <a:pt x="464790" y="1041823"/>
                  <a:pt x="460336" y="1052959"/>
                  <a:pt x="479639" y="1059641"/>
                </a:cubicBezTo>
                <a:cubicBezTo>
                  <a:pt x="576153" y="1093049"/>
                  <a:pt x="650395" y="1156154"/>
                  <a:pt x="691970" y="1247471"/>
                </a:cubicBezTo>
                <a:cubicBezTo>
                  <a:pt x="750621" y="1376652"/>
                  <a:pt x="861241" y="1417484"/>
                  <a:pt x="985966" y="1434560"/>
                </a:cubicBezTo>
                <a:cubicBezTo>
                  <a:pt x="1230963" y="1468712"/>
                  <a:pt x="1478187" y="1468712"/>
                  <a:pt x="1724669" y="1456832"/>
                </a:cubicBezTo>
                <a:lnTo>
                  <a:pt x="1854014" y="1448524"/>
                </a:lnTo>
                <a:lnTo>
                  <a:pt x="1854014" y="1472097"/>
                </a:lnTo>
                <a:lnTo>
                  <a:pt x="1833793" y="1473537"/>
                </a:lnTo>
                <a:cubicBezTo>
                  <a:pt x="1691226" y="1482074"/>
                  <a:pt x="1548613" y="1486900"/>
                  <a:pt x="1405860" y="1485044"/>
                </a:cubicBezTo>
                <a:close/>
              </a:path>
            </a:pathLst>
          </a:custGeom>
          <a:solidFill>
            <a:schemeClr val="bg1"/>
          </a:solidFill>
          <a:ln w="8005" cap="flat">
            <a:noFill/>
            <a:prstDash val="solid"/>
            <a:miter/>
          </a:ln>
        </p:spPr>
        <p:txBody>
          <a:bodyPr wrap="square" rtlCol="0" anchor="ctr">
            <a:noAutofit/>
          </a:bodyPr>
          <a:lstStyle/>
          <a:p>
            <a:endParaRPr lang="en-US"/>
          </a:p>
        </p:txBody>
      </p:sp>
    </p:spTree>
    <p:extLst>
      <p:ext uri="{BB962C8B-B14F-4D97-AF65-F5344CB8AC3E}">
        <p14:creationId xmlns:p14="http://schemas.microsoft.com/office/powerpoint/2010/main" val="139949222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PNG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2482"/>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PNG &amp; Shapes Layout</a:t>
            </a:r>
          </a:p>
        </p:txBody>
      </p:sp>
    </p:spTree>
    <p:extLst>
      <p:ext uri="{BB962C8B-B14F-4D97-AF65-F5344CB8AC3E}">
        <p14:creationId xmlns:p14="http://schemas.microsoft.com/office/powerpoint/2010/main" val="278685715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123478"/>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Icon Sets Layout</a:t>
            </a:r>
          </a:p>
        </p:txBody>
      </p:sp>
      <p:sp>
        <p:nvSpPr>
          <p:cNvPr id="3" name="Rounded Rectangle 2"/>
          <p:cNvSpPr/>
          <p:nvPr userDrawn="1"/>
        </p:nvSpPr>
        <p:spPr>
          <a:xfrm>
            <a:off x="354010" y="1131591"/>
            <a:ext cx="3560767"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p>
        </p:txBody>
      </p:sp>
      <p:sp>
        <p:nvSpPr>
          <p:cNvPr id="4" name="Rounded Rectangle 3"/>
          <p:cNvSpPr/>
          <p:nvPr userDrawn="1"/>
        </p:nvSpPr>
        <p:spPr>
          <a:xfrm>
            <a:off x="531933"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schemeClr val="bg1"/>
              </a:solidFill>
            </a:endParaRPr>
          </a:p>
        </p:txBody>
      </p:sp>
      <p:sp>
        <p:nvSpPr>
          <p:cNvPr id="5" name="Half Frame 4"/>
          <p:cNvSpPr/>
          <p:nvPr userDrawn="1"/>
        </p:nvSpPr>
        <p:spPr>
          <a:xfrm rot="5400000">
            <a:off x="3057177" y="1276653"/>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schemeClr val="tx1">
                  <a:lumMod val="85000"/>
                  <a:lumOff val="15000"/>
                </a:schemeClr>
              </a:solidFill>
            </a:endParaRPr>
          </a:p>
        </p:txBody>
      </p:sp>
      <p:sp>
        <p:nvSpPr>
          <p:cNvPr id="58" name="TextBox 57">
            <a:extLst>
              <a:ext uri="{FF2B5EF4-FFF2-40B4-BE49-F238E27FC236}">
                <a16:creationId xmlns:a16="http://schemas.microsoft.com/office/drawing/2014/main" id="{5644E8BB-F13A-4AE0-889E-633DE4143787}"/>
              </a:ext>
            </a:extLst>
          </p:cNvPr>
          <p:cNvSpPr txBox="1"/>
          <p:nvPr userDrawn="1"/>
        </p:nvSpPr>
        <p:spPr>
          <a:xfrm>
            <a:off x="711704" y="1637214"/>
            <a:ext cx="2232248" cy="523220"/>
          </a:xfrm>
          <a:prstGeom prst="rect">
            <a:avLst/>
          </a:prstGeom>
          <a:noFill/>
        </p:spPr>
        <p:txBody>
          <a:bodyPr wrap="square" rtlCol="0" anchor="ctr">
            <a:spAutoFit/>
          </a:bodyPr>
          <a:lstStyle/>
          <a:p>
            <a:r>
              <a:rPr lang="en-US" altLang="ko-KR" sz="1400" b="1" dirty="0">
                <a:solidFill>
                  <a:schemeClr val="bg1"/>
                </a:solidFill>
                <a:latin typeface="Arial" pitchFamily="34" charset="0"/>
                <a:cs typeface="Arial" pitchFamily="34" charset="0"/>
              </a:rPr>
              <a:t>You can Resize without losing quality</a:t>
            </a:r>
            <a:endParaRPr lang="ko-KR" altLang="en-US" sz="1400" b="1" dirty="0">
              <a:solidFill>
                <a:schemeClr val="bg1"/>
              </a:solidFill>
              <a:latin typeface="Arial" pitchFamily="34" charset="0"/>
              <a:cs typeface="Arial" pitchFamily="34" charset="0"/>
            </a:endParaRPr>
          </a:p>
        </p:txBody>
      </p:sp>
      <p:sp>
        <p:nvSpPr>
          <p:cNvPr id="59" name="TextBox 58">
            <a:extLst>
              <a:ext uri="{FF2B5EF4-FFF2-40B4-BE49-F238E27FC236}">
                <a16:creationId xmlns:a16="http://schemas.microsoft.com/office/drawing/2014/main" id="{F2CE2B8B-ED32-491A-95B2-D28904BC432C}"/>
              </a:ext>
            </a:extLst>
          </p:cNvPr>
          <p:cNvSpPr txBox="1"/>
          <p:nvPr userDrawn="1"/>
        </p:nvSpPr>
        <p:spPr>
          <a:xfrm>
            <a:off x="711704" y="2127463"/>
            <a:ext cx="2232248" cy="738664"/>
          </a:xfrm>
          <a:prstGeom prst="rect">
            <a:avLst/>
          </a:prstGeom>
          <a:noFill/>
        </p:spPr>
        <p:txBody>
          <a:bodyPr wrap="square" rtlCol="0" anchor="ctr">
            <a:spAutoFit/>
          </a:bodyPr>
          <a:lstStyle/>
          <a:p>
            <a:r>
              <a:rPr lang="en-US" altLang="ko-KR" sz="1400" b="1" dirty="0">
                <a:solidFill>
                  <a:schemeClr val="bg1"/>
                </a:solidFill>
                <a:latin typeface="Arial" pitchFamily="34" charset="0"/>
                <a:cs typeface="Arial" pitchFamily="34" charset="0"/>
              </a:rPr>
              <a:t>You can Change Fill Color &amp;</a:t>
            </a:r>
          </a:p>
          <a:p>
            <a:r>
              <a:rPr lang="en-US" altLang="ko-KR" sz="1400" b="1" dirty="0">
                <a:solidFill>
                  <a:schemeClr val="bg1"/>
                </a:solidFill>
                <a:latin typeface="Arial" pitchFamily="34" charset="0"/>
                <a:cs typeface="Arial" pitchFamily="34" charset="0"/>
              </a:rPr>
              <a:t>Line Color</a:t>
            </a:r>
            <a:endParaRPr lang="ko-KR" altLang="en-US" sz="1400" b="1" dirty="0">
              <a:solidFill>
                <a:schemeClr val="bg1"/>
              </a:solidFill>
              <a:latin typeface="Arial" pitchFamily="34" charset="0"/>
              <a:cs typeface="Arial" pitchFamily="34" charset="0"/>
            </a:endParaRPr>
          </a:p>
        </p:txBody>
      </p:sp>
      <p:sp>
        <p:nvSpPr>
          <p:cNvPr id="60" name="TextBox 59">
            <a:extLst>
              <a:ext uri="{FF2B5EF4-FFF2-40B4-BE49-F238E27FC236}">
                <a16:creationId xmlns:a16="http://schemas.microsoft.com/office/drawing/2014/main" id="{962A52DF-2523-4479-BFA3-B5ACE9887E1C}"/>
              </a:ext>
            </a:extLst>
          </p:cNvPr>
          <p:cNvSpPr txBox="1"/>
          <p:nvPr userDrawn="1"/>
        </p:nvSpPr>
        <p:spPr>
          <a:xfrm>
            <a:off x="721229" y="5808438"/>
            <a:ext cx="2232000" cy="307777"/>
          </a:xfrm>
          <a:prstGeom prst="rect">
            <a:avLst/>
          </a:prstGeom>
          <a:noFill/>
        </p:spPr>
        <p:txBody>
          <a:bodyPr wrap="square" rtlCol="0" anchor="ctr">
            <a:spAutoFit/>
          </a:bodyPr>
          <a:lstStyle/>
          <a:p>
            <a:r>
              <a:rPr lang="en-US" altLang="ko-KR" sz="1400" dirty="0">
                <a:solidFill>
                  <a:schemeClr val="bg1"/>
                </a:solidFill>
                <a:latin typeface="Arial" pitchFamily="34" charset="0"/>
                <a:cs typeface="Arial" pitchFamily="34" charset="0"/>
              </a:rPr>
              <a:t>www.allppt.com</a:t>
            </a:r>
            <a:endParaRPr lang="ko-KR" altLang="en-US" sz="1400" dirty="0">
              <a:solidFill>
                <a:schemeClr val="bg1"/>
              </a:solidFill>
              <a:latin typeface="Arial" pitchFamily="34" charset="0"/>
              <a:cs typeface="Arial" pitchFamily="34" charset="0"/>
            </a:endParaRPr>
          </a:p>
        </p:txBody>
      </p:sp>
      <p:sp>
        <p:nvSpPr>
          <p:cNvPr id="61" name="TextBox 60">
            <a:extLst>
              <a:ext uri="{FF2B5EF4-FFF2-40B4-BE49-F238E27FC236}">
                <a16:creationId xmlns:a16="http://schemas.microsoft.com/office/drawing/2014/main" id="{BAAC314F-E96A-4408-95DE-A70E9ED054AF}"/>
              </a:ext>
            </a:extLst>
          </p:cNvPr>
          <p:cNvSpPr txBox="1"/>
          <p:nvPr userDrawn="1"/>
        </p:nvSpPr>
        <p:spPr>
          <a:xfrm>
            <a:off x="721229" y="4450324"/>
            <a:ext cx="2717296" cy="1384995"/>
          </a:xfrm>
          <a:prstGeom prst="rect">
            <a:avLst/>
          </a:prstGeom>
          <a:noFill/>
        </p:spPr>
        <p:txBody>
          <a:bodyPr wrap="square" rtlCol="0" anchor="ctr">
            <a:spAutoFit/>
          </a:bodyPr>
          <a:lstStyle/>
          <a:p>
            <a:r>
              <a:rPr lang="en-US" altLang="ko-KR" sz="2800" b="1" dirty="0">
                <a:solidFill>
                  <a:schemeClr val="bg1"/>
                </a:solidFill>
                <a:latin typeface="+mn-lt"/>
                <a:ea typeface="+mn-ea"/>
                <a:cs typeface="Arial" pitchFamily="34" charset="0"/>
              </a:rPr>
              <a:t>FREE </a:t>
            </a:r>
          </a:p>
          <a:p>
            <a:r>
              <a:rPr lang="en-US" altLang="ko-KR" sz="2800" b="1" dirty="0">
                <a:solidFill>
                  <a:schemeClr val="bg1"/>
                </a:solidFill>
                <a:latin typeface="+mn-lt"/>
                <a:ea typeface="+mn-ea"/>
                <a:cs typeface="Arial" pitchFamily="34" charset="0"/>
              </a:rPr>
              <a:t>PPT TEMPLATES</a:t>
            </a:r>
          </a:p>
        </p:txBody>
      </p:sp>
    </p:spTree>
    <p:extLst>
      <p:ext uri="{BB962C8B-B14F-4D97-AF65-F5344CB8AC3E}">
        <p14:creationId xmlns:p14="http://schemas.microsoft.com/office/powerpoint/2010/main" val="225382037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77E7A44-DABC-7643-9255-81D97F854201}" type="datetimeFigureOut">
              <a:rPr lang="en-US" smtClean="0"/>
              <a:t>10/1/20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B4FCB1-3D60-F64D-924F-799BBEAF8531}" type="slidenum">
              <a:rPr lang="en-US" smtClean="0"/>
              <a:t>‹#›</a:t>
            </a:fld>
            <a:endParaRPr lang="en-US"/>
          </a:p>
        </p:txBody>
      </p:sp>
    </p:spTree>
    <p:extLst>
      <p:ext uri="{BB962C8B-B14F-4D97-AF65-F5344CB8AC3E}">
        <p14:creationId xmlns:p14="http://schemas.microsoft.com/office/powerpoint/2010/main" val="3632681479"/>
      </p:ext>
    </p:extLst>
  </p:cSld>
  <p:clrMapOvr>
    <a:masterClrMapping/>
  </p:clrMapOvr>
  <p:extLst>
    <p:ext uri="{DCECCB84-F9BA-43D5-87BE-67443E8EF086}">
      <p15:sldGuideLst xmlns:p15="http://schemas.microsoft.com/office/powerpoint/2012/main"/>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Section Break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50784965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7200" y="1420283"/>
            <a:ext cx="5181600" cy="980017"/>
          </a:xfrm>
        </p:spPr>
        <p:txBody>
          <a:bodyPr/>
          <a:lstStyle/>
          <a:p>
            <a:r>
              <a:rPr lang="en-GB"/>
              <a:t>Click to edit Master title style</a:t>
            </a:r>
            <a:endParaRPr lang="en-US"/>
          </a:p>
        </p:txBody>
      </p:sp>
      <p:sp>
        <p:nvSpPr>
          <p:cNvPr id="3" name="Subtitle 2"/>
          <p:cNvSpPr>
            <a:spLocks noGrp="1"/>
          </p:cNvSpPr>
          <p:nvPr>
            <p:ph type="subTitle" idx="1"/>
          </p:nvPr>
        </p:nvSpPr>
        <p:spPr>
          <a:xfrm>
            <a:off x="914400" y="2590800"/>
            <a:ext cx="4267200" cy="1168400"/>
          </a:xfrm>
        </p:spPr>
        <p:txBody>
          <a:bodyPr/>
          <a:lstStyle>
            <a:lvl1pPr marL="0" indent="0" algn="ctr">
              <a:buNone/>
              <a:defRPr>
                <a:solidFill>
                  <a:schemeClr val="tx1">
                    <a:tint val="75000"/>
                  </a:schemeClr>
                </a:solidFill>
              </a:defRPr>
            </a:lvl1pPr>
            <a:lvl2pPr marL="304815" indent="0" algn="ctr">
              <a:buNone/>
              <a:defRPr>
                <a:solidFill>
                  <a:schemeClr val="tx1">
                    <a:tint val="75000"/>
                  </a:schemeClr>
                </a:solidFill>
              </a:defRPr>
            </a:lvl2pPr>
            <a:lvl3pPr marL="609630" indent="0" algn="ctr">
              <a:buNone/>
              <a:defRPr>
                <a:solidFill>
                  <a:schemeClr val="tx1">
                    <a:tint val="75000"/>
                  </a:schemeClr>
                </a:solidFill>
              </a:defRPr>
            </a:lvl3pPr>
            <a:lvl4pPr marL="914446" indent="0" algn="ctr">
              <a:buNone/>
              <a:defRPr>
                <a:solidFill>
                  <a:schemeClr val="tx1">
                    <a:tint val="75000"/>
                  </a:schemeClr>
                </a:solidFill>
              </a:defRPr>
            </a:lvl4pPr>
            <a:lvl5pPr marL="1219261" indent="0" algn="ctr">
              <a:buNone/>
              <a:defRPr>
                <a:solidFill>
                  <a:schemeClr val="tx1">
                    <a:tint val="75000"/>
                  </a:schemeClr>
                </a:solidFill>
              </a:defRPr>
            </a:lvl5pPr>
            <a:lvl6pPr marL="1524076" indent="0" algn="ctr">
              <a:buNone/>
              <a:defRPr>
                <a:solidFill>
                  <a:schemeClr val="tx1">
                    <a:tint val="75000"/>
                  </a:schemeClr>
                </a:solidFill>
              </a:defRPr>
            </a:lvl6pPr>
            <a:lvl7pPr marL="1828891" indent="0" algn="ctr">
              <a:buNone/>
              <a:defRPr>
                <a:solidFill>
                  <a:schemeClr val="tx1">
                    <a:tint val="75000"/>
                  </a:schemeClr>
                </a:solidFill>
              </a:defRPr>
            </a:lvl7pPr>
            <a:lvl8pPr marL="2133707" indent="0" algn="ctr">
              <a:buNone/>
              <a:defRPr>
                <a:solidFill>
                  <a:schemeClr val="tx1">
                    <a:tint val="75000"/>
                  </a:schemeClr>
                </a:solidFill>
              </a:defRPr>
            </a:lvl8pPr>
            <a:lvl9pPr marL="2438522" indent="0" algn="ctr">
              <a:buNone/>
              <a:defRPr>
                <a:solidFill>
                  <a:schemeClr val="tx1">
                    <a:tint val="75000"/>
                  </a:schemeClr>
                </a:solidFill>
              </a:defRPr>
            </a:lvl9pPr>
          </a:lstStyle>
          <a:p>
            <a:r>
              <a:rPr lang="en-GB"/>
              <a:t>Click to edit Master subtitle style</a:t>
            </a:r>
            <a:endParaRPr lang="en-US"/>
          </a:p>
        </p:txBody>
      </p:sp>
      <p:sp>
        <p:nvSpPr>
          <p:cNvPr id="4" name="Date Placeholder 3"/>
          <p:cNvSpPr>
            <a:spLocks noGrp="1"/>
          </p:cNvSpPr>
          <p:nvPr>
            <p:ph type="dt" sz="half" idx="10"/>
          </p:nvPr>
        </p:nvSpPr>
        <p:spPr/>
        <p:txBody>
          <a:bodyPr/>
          <a:lstStyle/>
          <a:p>
            <a:fld id="{777E7A44-DABC-7643-9255-81D97F854201}" type="datetimeFigureOut">
              <a:rPr lang="en-US" smtClean="0"/>
              <a:t>10/1/20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B4FCB1-3D60-F64D-924F-799BBEAF8531}" type="slidenum">
              <a:rPr lang="en-US" smtClean="0"/>
              <a:t>‹#›</a:t>
            </a:fld>
            <a:endParaRPr lang="en-US"/>
          </a:p>
        </p:txBody>
      </p:sp>
    </p:spTree>
    <p:extLst>
      <p:ext uri="{BB962C8B-B14F-4D97-AF65-F5344CB8AC3E}">
        <p14:creationId xmlns:p14="http://schemas.microsoft.com/office/powerpoint/2010/main" val="2623442688"/>
      </p:ext>
    </p:extLst>
  </p:cSld>
  <p:clrMapOvr>
    <a:masterClrMapping/>
  </p:clrMapOvr>
  <p:extLst>
    <p:ext uri="{DCECCB84-F9BA-43D5-87BE-67443E8EF086}">
      <p15:sldGuideLst xmlns:p15="http://schemas.microsoft.com/office/powerpoint/2012/main"/>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77E7A44-DABC-7643-9255-81D97F854201}" type="datetimeFigureOut">
              <a:rPr lang="en-US" smtClean="0"/>
              <a:t>10/1/20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B4FCB1-3D60-F64D-924F-799BBEAF8531}" type="slidenum">
              <a:rPr lang="en-US" smtClean="0"/>
              <a:t>‹#›</a:t>
            </a:fld>
            <a:endParaRPr lang="en-US"/>
          </a:p>
        </p:txBody>
      </p:sp>
    </p:spTree>
    <p:extLst>
      <p:ext uri="{BB962C8B-B14F-4D97-AF65-F5344CB8AC3E}">
        <p14:creationId xmlns:p14="http://schemas.microsoft.com/office/powerpoint/2010/main" val="2384190687"/>
      </p:ext>
    </p:extLst>
  </p:cSld>
  <p:clrMapOvr>
    <a:masterClrMapping/>
  </p:clrMapOvr>
  <p:extLst>
    <p:ext uri="{DCECCB84-F9BA-43D5-87BE-67443E8EF086}">
      <p15:sldGuideLst xmlns:p15="http://schemas.microsoft.com/office/powerpoint/2012/main"/>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777E7A44-DABC-7643-9255-81D97F854201}" type="datetimeFigureOut">
              <a:rPr lang="en-US" smtClean="0"/>
              <a:t>10/1/20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B4FCB1-3D60-F64D-924F-799BBEAF8531}" type="slidenum">
              <a:rPr lang="en-US" smtClean="0"/>
              <a:t>‹#›</a:t>
            </a:fld>
            <a:endParaRPr lang="en-US"/>
          </a:p>
        </p:txBody>
      </p:sp>
    </p:spTree>
    <p:extLst>
      <p:ext uri="{BB962C8B-B14F-4D97-AF65-F5344CB8AC3E}">
        <p14:creationId xmlns:p14="http://schemas.microsoft.com/office/powerpoint/2010/main" val="144127054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p>
            <a:fld id="{777E7A44-DABC-7643-9255-81D97F854201}" type="datetimeFigureOut">
              <a:rPr lang="en-US" smtClean="0"/>
              <a:t>10/1/20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B4FCB1-3D60-F64D-924F-799BBEAF8531}" type="slidenum">
              <a:rPr lang="en-US" smtClean="0"/>
              <a:t>‹#›</a:t>
            </a:fld>
            <a:endParaRPr lang="en-US"/>
          </a:p>
        </p:txBody>
      </p:sp>
    </p:spTree>
    <p:extLst>
      <p:ext uri="{BB962C8B-B14F-4D97-AF65-F5344CB8AC3E}">
        <p14:creationId xmlns:p14="http://schemas.microsoft.com/office/powerpoint/2010/main" val="988666730"/>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woTxTwoObj">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a:p>
        </p:txBody>
      </p:sp>
      <p:sp>
        <p:nvSpPr>
          <p:cNvPr id="3" name="Text Placeholder 2"/>
          <p:cNvSpPr>
            <a:spLocks noGrp="1"/>
          </p:cNvSpPr>
          <p:nvPr>
            <p:ph type="body" idx="1"/>
          </p:nvPr>
        </p:nvSpPr>
        <p:spPr>
          <a:xfrm>
            <a:off x="304800" y="1023409"/>
            <a:ext cx="2693459" cy="426508"/>
          </a:xfrm>
        </p:spPr>
        <p:txBody>
          <a:bodyPr anchor="b"/>
          <a:lstStyle>
            <a:lvl1pPr marL="0" indent="0">
              <a:buNone/>
              <a:defRPr sz="1600" b="1"/>
            </a:lvl1pPr>
            <a:lvl2pPr marL="304815" indent="0">
              <a:buNone/>
              <a:defRPr sz="1333" b="1"/>
            </a:lvl2pPr>
            <a:lvl3pPr marL="609630" indent="0">
              <a:buNone/>
              <a:defRPr sz="1200" b="1"/>
            </a:lvl3pPr>
            <a:lvl4pPr marL="914446" indent="0">
              <a:buNone/>
              <a:defRPr sz="1067" b="1"/>
            </a:lvl4pPr>
            <a:lvl5pPr marL="1219261" indent="0">
              <a:buNone/>
              <a:defRPr sz="1067" b="1"/>
            </a:lvl5pPr>
            <a:lvl6pPr marL="1524076" indent="0">
              <a:buNone/>
              <a:defRPr sz="1067" b="1"/>
            </a:lvl6pPr>
            <a:lvl7pPr marL="1828891" indent="0">
              <a:buNone/>
              <a:defRPr sz="1067" b="1"/>
            </a:lvl7pPr>
            <a:lvl8pPr marL="2133707" indent="0">
              <a:buNone/>
              <a:defRPr sz="1067" b="1"/>
            </a:lvl8pPr>
            <a:lvl9pPr marL="2438522" indent="0">
              <a:buNone/>
              <a:defRPr sz="1067" b="1"/>
            </a:lvl9pPr>
          </a:lstStyle>
          <a:p>
            <a:pPr lvl="0"/>
            <a:r>
              <a:rPr lang="en-GB"/>
              <a:t>Click to edit Master text styles</a:t>
            </a:r>
          </a:p>
        </p:txBody>
      </p:sp>
      <p:sp>
        <p:nvSpPr>
          <p:cNvPr id="4" name="Content Placeholder 3"/>
          <p:cNvSpPr>
            <a:spLocks noGrp="1"/>
          </p:cNvSpPr>
          <p:nvPr>
            <p:ph sz="half" idx="2"/>
          </p:nvPr>
        </p:nvSpPr>
        <p:spPr>
          <a:xfrm>
            <a:off x="304800" y="1449917"/>
            <a:ext cx="2693459" cy="2634192"/>
          </a:xfrm>
        </p:spPr>
        <p:txBody>
          <a:bodyPr/>
          <a:lstStyle>
            <a:lvl1pPr>
              <a:defRPr sz="1600"/>
            </a:lvl1pPr>
            <a:lvl2pPr>
              <a:defRPr sz="1333"/>
            </a:lvl2pPr>
            <a:lvl3pPr>
              <a:defRPr sz="1200"/>
            </a:lvl3pPr>
            <a:lvl4pPr>
              <a:defRPr sz="1067"/>
            </a:lvl4pPr>
            <a:lvl5pPr>
              <a:defRPr sz="1067"/>
            </a:lvl5pPr>
            <a:lvl6pPr>
              <a:defRPr sz="1067"/>
            </a:lvl6pPr>
            <a:lvl7pPr>
              <a:defRPr sz="1067"/>
            </a:lvl7pPr>
            <a:lvl8pPr>
              <a:defRPr sz="1067"/>
            </a:lvl8pPr>
            <a:lvl9pPr>
              <a:defRPr sz="1067"/>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3096684" y="1023409"/>
            <a:ext cx="2694517" cy="426508"/>
          </a:xfrm>
        </p:spPr>
        <p:txBody>
          <a:bodyPr anchor="b"/>
          <a:lstStyle>
            <a:lvl1pPr marL="0" indent="0">
              <a:buNone/>
              <a:defRPr sz="1600" b="1"/>
            </a:lvl1pPr>
            <a:lvl2pPr marL="304815" indent="0">
              <a:buNone/>
              <a:defRPr sz="1333" b="1"/>
            </a:lvl2pPr>
            <a:lvl3pPr marL="609630" indent="0">
              <a:buNone/>
              <a:defRPr sz="1200" b="1"/>
            </a:lvl3pPr>
            <a:lvl4pPr marL="914446" indent="0">
              <a:buNone/>
              <a:defRPr sz="1067" b="1"/>
            </a:lvl4pPr>
            <a:lvl5pPr marL="1219261" indent="0">
              <a:buNone/>
              <a:defRPr sz="1067" b="1"/>
            </a:lvl5pPr>
            <a:lvl6pPr marL="1524076" indent="0">
              <a:buNone/>
              <a:defRPr sz="1067" b="1"/>
            </a:lvl6pPr>
            <a:lvl7pPr marL="1828891" indent="0">
              <a:buNone/>
              <a:defRPr sz="1067" b="1"/>
            </a:lvl7pPr>
            <a:lvl8pPr marL="2133707" indent="0">
              <a:buNone/>
              <a:defRPr sz="1067" b="1"/>
            </a:lvl8pPr>
            <a:lvl9pPr marL="2438522" indent="0">
              <a:buNone/>
              <a:defRPr sz="1067" b="1"/>
            </a:lvl9pPr>
          </a:lstStyle>
          <a:p>
            <a:pPr lvl="0"/>
            <a:r>
              <a:rPr lang="en-GB"/>
              <a:t>Click to edit Master text styles</a:t>
            </a:r>
          </a:p>
        </p:txBody>
      </p:sp>
      <p:sp>
        <p:nvSpPr>
          <p:cNvPr id="6" name="Content Placeholder 5"/>
          <p:cNvSpPr>
            <a:spLocks noGrp="1"/>
          </p:cNvSpPr>
          <p:nvPr>
            <p:ph sz="quarter" idx="4"/>
          </p:nvPr>
        </p:nvSpPr>
        <p:spPr>
          <a:xfrm>
            <a:off x="3096684" y="1449917"/>
            <a:ext cx="2694517" cy="2634192"/>
          </a:xfrm>
        </p:spPr>
        <p:txBody>
          <a:bodyPr/>
          <a:lstStyle>
            <a:lvl1pPr>
              <a:defRPr sz="1600"/>
            </a:lvl1pPr>
            <a:lvl2pPr>
              <a:defRPr sz="1333"/>
            </a:lvl2pPr>
            <a:lvl3pPr>
              <a:defRPr sz="1200"/>
            </a:lvl3pPr>
            <a:lvl4pPr>
              <a:defRPr sz="1067"/>
            </a:lvl4pPr>
            <a:lvl5pPr>
              <a:defRPr sz="1067"/>
            </a:lvl5pPr>
            <a:lvl6pPr>
              <a:defRPr sz="1067"/>
            </a:lvl6pPr>
            <a:lvl7pPr>
              <a:defRPr sz="1067"/>
            </a:lvl7pPr>
            <a:lvl8pPr>
              <a:defRPr sz="1067"/>
            </a:lvl8pPr>
            <a:lvl9pPr>
              <a:defRPr sz="1067"/>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777E7A44-DABC-7643-9255-81D97F854201}" type="datetimeFigureOut">
              <a:rPr lang="en-US" smtClean="0"/>
              <a:t>10/1/20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B4FCB1-3D60-F64D-924F-799BBEAF8531}" type="slidenum">
              <a:rPr lang="en-US" smtClean="0"/>
              <a:t>‹#›</a:t>
            </a:fld>
            <a:endParaRPr lang="en-US"/>
          </a:p>
        </p:txBody>
      </p:sp>
    </p:spTree>
    <p:extLst>
      <p:ext uri="{BB962C8B-B14F-4D97-AF65-F5344CB8AC3E}">
        <p14:creationId xmlns:p14="http://schemas.microsoft.com/office/powerpoint/2010/main" val="19812292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6.xml"/><Relationship Id="rId13" Type="http://schemas.openxmlformats.org/officeDocument/2006/relationships/slideLayout" Target="../slideLayouts/slideLayout21.xml"/><Relationship Id="rId18" Type="http://schemas.openxmlformats.org/officeDocument/2006/relationships/slideLayout" Target="../slideLayouts/slideLayout26.xml"/><Relationship Id="rId3" Type="http://schemas.openxmlformats.org/officeDocument/2006/relationships/slideLayout" Target="../slideLayouts/slideLayout11.xml"/><Relationship Id="rId21" Type="http://schemas.openxmlformats.org/officeDocument/2006/relationships/slideLayout" Target="../slideLayouts/slideLayout29.xml"/><Relationship Id="rId7" Type="http://schemas.openxmlformats.org/officeDocument/2006/relationships/slideLayout" Target="../slideLayouts/slideLayout15.xml"/><Relationship Id="rId12" Type="http://schemas.openxmlformats.org/officeDocument/2006/relationships/slideLayout" Target="../slideLayouts/slideLayout20.xml"/><Relationship Id="rId17" Type="http://schemas.openxmlformats.org/officeDocument/2006/relationships/slideLayout" Target="../slideLayouts/slideLayout25.xml"/><Relationship Id="rId2" Type="http://schemas.openxmlformats.org/officeDocument/2006/relationships/slideLayout" Target="../slideLayouts/slideLayout10.xml"/><Relationship Id="rId16" Type="http://schemas.openxmlformats.org/officeDocument/2006/relationships/slideLayout" Target="../slideLayouts/slideLayout24.xml"/><Relationship Id="rId20" Type="http://schemas.openxmlformats.org/officeDocument/2006/relationships/slideLayout" Target="../slideLayouts/slideLayout28.xml"/><Relationship Id="rId1" Type="http://schemas.openxmlformats.org/officeDocument/2006/relationships/slideLayout" Target="../slideLayouts/slideLayout9.xml"/><Relationship Id="rId6" Type="http://schemas.openxmlformats.org/officeDocument/2006/relationships/slideLayout" Target="../slideLayouts/slideLayout14.xml"/><Relationship Id="rId11" Type="http://schemas.openxmlformats.org/officeDocument/2006/relationships/slideLayout" Target="../slideLayouts/slideLayout19.xml"/><Relationship Id="rId5" Type="http://schemas.openxmlformats.org/officeDocument/2006/relationships/slideLayout" Target="../slideLayouts/slideLayout13.xml"/><Relationship Id="rId15" Type="http://schemas.openxmlformats.org/officeDocument/2006/relationships/slideLayout" Target="../slideLayouts/slideLayout23.xml"/><Relationship Id="rId10" Type="http://schemas.openxmlformats.org/officeDocument/2006/relationships/slideLayout" Target="../slideLayouts/slideLayout18.xml"/><Relationship Id="rId19" Type="http://schemas.openxmlformats.org/officeDocument/2006/relationships/slideLayout" Target="../slideLayouts/slideLayout27.xml"/><Relationship Id="rId4" Type="http://schemas.openxmlformats.org/officeDocument/2006/relationships/slideLayout" Target="../slideLayouts/slideLayout12.xml"/><Relationship Id="rId9" Type="http://schemas.openxmlformats.org/officeDocument/2006/relationships/slideLayout" Target="../slideLayouts/slideLayout17.xml"/><Relationship Id="rId14" Type="http://schemas.openxmlformats.org/officeDocument/2006/relationships/slideLayout" Target="../slideLayouts/slideLayout22.xml"/><Relationship Id="rId22"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32.xml"/><Relationship Id="rId7" Type="http://schemas.openxmlformats.org/officeDocument/2006/relationships/theme" Target="../theme/theme3.xml"/><Relationship Id="rId2" Type="http://schemas.openxmlformats.org/officeDocument/2006/relationships/slideLayout" Target="../slideLayouts/slideLayout31.xml"/><Relationship Id="rId1" Type="http://schemas.openxmlformats.org/officeDocument/2006/relationships/slideLayout" Target="../slideLayouts/slideLayout30.xml"/><Relationship Id="rId6" Type="http://schemas.openxmlformats.org/officeDocument/2006/relationships/slideLayout" Target="../slideLayouts/slideLayout35.xml"/><Relationship Id="rId5" Type="http://schemas.openxmlformats.org/officeDocument/2006/relationships/slideLayout" Target="../slideLayouts/slideLayout34.xml"/><Relationship Id="rId4" Type="http://schemas.openxmlformats.org/officeDocument/2006/relationships/slideLayout" Target="../slideLayouts/slideLayout3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accent6">
            <a:lumMod val="60000"/>
            <a:lumOff val="40000"/>
          </a:schemeClr>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02753147"/>
      </p:ext>
    </p:extLst>
  </p:cSld>
  <p:clrMap bg1="lt1" tx1="dk1" bg2="lt2" tx2="dk2" accent1="accent1" accent2="accent2" accent3="accent3" accent4="accent4" accent5="accent5" accent6="accent6" hlink="hlink" folHlink="folHlink"/>
  <p:sldLayoutIdLst>
    <p:sldLayoutId id="2147484081" r:id="rId1"/>
    <p:sldLayoutId id="2147484082" r:id="rId2"/>
    <p:sldLayoutId id="2147484083" r:id="rId3"/>
    <p:sldLayoutId id="2147484084" r:id="rId4"/>
    <p:sldLayoutId id="2147484085" r:id="rId5"/>
    <p:sldLayoutId id="2147484086" r:id="rId6"/>
    <p:sldLayoutId id="2147484087" r:id="rId7"/>
    <p:sldLayoutId id="2147484088"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accent6">
            <a:lumMod val="60000"/>
            <a:lumOff val="40000"/>
          </a:schemeClr>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17946210"/>
      </p:ext>
    </p:extLst>
  </p:cSld>
  <p:clrMap bg1="lt1" tx1="dk1" bg2="lt2" tx2="dk2" accent1="accent1" accent2="accent2" accent3="accent3" accent4="accent4" accent5="accent5" accent6="accent6" hlink="hlink" folHlink="folHlink"/>
  <p:sldLayoutIdLst>
    <p:sldLayoutId id="2147484090" r:id="rId1"/>
    <p:sldLayoutId id="2147484091" r:id="rId2"/>
    <p:sldLayoutId id="2147484092" r:id="rId3"/>
    <p:sldLayoutId id="2147484093" r:id="rId4"/>
    <p:sldLayoutId id="2147484094" r:id="rId5"/>
    <p:sldLayoutId id="2147484095" r:id="rId6"/>
    <p:sldLayoutId id="2147484096" r:id="rId7"/>
    <p:sldLayoutId id="2147484097" r:id="rId8"/>
    <p:sldLayoutId id="2147484098" r:id="rId9"/>
    <p:sldLayoutId id="2147484099" r:id="rId10"/>
    <p:sldLayoutId id="2147484100" r:id="rId11"/>
    <p:sldLayoutId id="2147484101" r:id="rId12"/>
    <p:sldLayoutId id="2147484102" r:id="rId13"/>
    <p:sldLayoutId id="2147484103" r:id="rId14"/>
    <p:sldLayoutId id="2147484104" r:id="rId15"/>
    <p:sldLayoutId id="2147484105" r:id="rId16"/>
    <p:sldLayoutId id="2147484106" r:id="rId17"/>
    <p:sldLayoutId id="2147484107" r:id="rId18"/>
    <p:sldLayoutId id="2147484108" r:id="rId19"/>
    <p:sldLayoutId id="2147484109" r:id="rId20"/>
    <p:sldLayoutId id="2147484118" r:id="rId2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accent6">
            <a:lumMod val="60000"/>
            <a:lumOff val="40000"/>
          </a:schemeClr>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78419806"/>
      </p:ext>
    </p:extLst>
  </p:cSld>
  <p:clrMap bg1="lt1" tx1="dk1" bg2="lt2" tx2="dk2" accent1="accent1" accent2="accent2" accent3="accent3" accent4="accent4" accent5="accent5" accent6="accent6" hlink="hlink" folHlink="folHlink"/>
  <p:sldLayoutIdLst>
    <p:sldLayoutId id="2147484111" r:id="rId1"/>
    <p:sldLayoutId id="2147484112" r:id="rId2"/>
    <p:sldLayoutId id="2147484113" r:id="rId3"/>
    <p:sldLayoutId id="2147484115" r:id="rId4"/>
    <p:sldLayoutId id="2147484116" r:id="rId5"/>
    <p:sldLayoutId id="2147484117" r:id="rId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6.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32.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2.png"/><Relationship Id="rId4" Type="http://schemas.openxmlformats.org/officeDocument/2006/relationships/notesSlide" Target="../notesSlides/notesSlide3.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32.xml"/><Relationship Id="rId5" Type="http://schemas.openxmlformats.org/officeDocument/2006/relationships/image" Target="../media/image5.jpeg"/><Relationship Id="rId4" Type="http://schemas.openxmlformats.org/officeDocument/2006/relationships/image" Target="../media/image4.jpe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2.xml"/><Relationship Id="rId5" Type="http://schemas.openxmlformats.org/officeDocument/2006/relationships/image" Target="../media/image7.png"/><Relationship Id="rId4" Type="http://schemas.openxmlformats.org/officeDocument/2006/relationships/hyperlink" Target="https://www.youtube.com/watch?v=5eiMMBEPhfE"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32.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7.xml"/><Relationship Id="rId1" Type="http://schemas.openxmlformats.org/officeDocument/2006/relationships/slideLayout" Target="../slideLayouts/slideLayout32.xml"/><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8" Type="http://schemas.openxmlformats.org/officeDocument/2006/relationships/hyperlink" Target="https://www.youtube.com/watch?v=upkDEvGMzc8" TargetMode="External"/><Relationship Id="rId3" Type="http://schemas.openxmlformats.org/officeDocument/2006/relationships/image" Target="../media/image12.png"/><Relationship Id="rId7" Type="http://schemas.openxmlformats.org/officeDocument/2006/relationships/hyperlink" Target="https://www.youtube.com/watch?v=WCr8_TgdS60" TargetMode="External"/><Relationship Id="rId2" Type="http://schemas.openxmlformats.org/officeDocument/2006/relationships/notesSlide" Target="../notesSlides/notesSlide8.xml"/><Relationship Id="rId1" Type="http://schemas.openxmlformats.org/officeDocument/2006/relationships/slideLayout" Target="../slideLayouts/slideLayout32.xml"/><Relationship Id="rId6" Type="http://schemas.openxmlformats.org/officeDocument/2006/relationships/hyperlink" Target="https://www.youtube.com/watch?v=x5L6L-1UgjQ" TargetMode="External"/><Relationship Id="rId11" Type="http://schemas.openxmlformats.org/officeDocument/2006/relationships/hyperlink" Target="https://www.youtube.com/watch?v=GsA2jUUv9lY" TargetMode="External"/><Relationship Id="rId5" Type="http://schemas.openxmlformats.org/officeDocument/2006/relationships/hyperlink" Target="https://www.youtube.com/watch?v=aKhvyg79mVo" TargetMode="External"/><Relationship Id="rId10" Type="http://schemas.openxmlformats.org/officeDocument/2006/relationships/hyperlink" Target="https://www.youtube.com/watch?v=qta9Z1gXHr0" TargetMode="External"/><Relationship Id="rId4" Type="http://schemas.openxmlformats.org/officeDocument/2006/relationships/image" Target="../media/image13.png"/><Relationship Id="rId9" Type="http://schemas.openxmlformats.org/officeDocument/2006/relationships/hyperlink" Target="https://www.youtube.com/watch?v=qlBiVv_alSs"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9.xml"/><Relationship Id="rId1" Type="http://schemas.openxmlformats.org/officeDocument/2006/relationships/slideLayout" Target="../slideLayouts/slideLayout32.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0.xml"/><Relationship Id="rId1" Type="http://schemas.openxmlformats.org/officeDocument/2006/relationships/slideLayout" Target="../slideLayouts/slideLayout32.xml"/><Relationship Id="rId4" Type="http://schemas.openxmlformats.org/officeDocument/2006/relationships/image" Target="../media/image16.png"/></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1.xml"/><Relationship Id="rId1" Type="http://schemas.openxmlformats.org/officeDocument/2006/relationships/slideLayout" Target="../slideLayouts/slideLayout3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2.xml"/></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3.xml"/><Relationship Id="rId1" Type="http://schemas.openxmlformats.org/officeDocument/2006/relationships/slideLayout" Target="../slideLayouts/slideLayout13.xml"/><Relationship Id="rId5" Type="http://schemas.openxmlformats.org/officeDocument/2006/relationships/image" Target="../media/image19.png"/><Relationship Id="rId4" Type="http://schemas.openxmlformats.org/officeDocument/2006/relationships/hyperlink" Target="https://www.youtube.com/watch?v=xfD0SRJ8MUc"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hyperlink" Target="https://www.youtube.com/watch?v=LOFDdndeQXU" TargetMode="External"/><Relationship Id="rId2" Type="http://schemas.openxmlformats.org/officeDocument/2006/relationships/notesSlide" Target="../notesSlides/notesSlide14.xml"/><Relationship Id="rId1" Type="http://schemas.openxmlformats.org/officeDocument/2006/relationships/slideLayout" Target="../slideLayouts/slideLayout33.xml"/><Relationship Id="rId6" Type="http://schemas.openxmlformats.org/officeDocument/2006/relationships/image" Target="../media/image19.png"/><Relationship Id="rId5" Type="http://schemas.openxmlformats.org/officeDocument/2006/relationships/image" Target="../media/image22.png"/><Relationship Id="rId4" Type="http://schemas.openxmlformats.org/officeDocument/2006/relationships/image" Target="../media/image21.png"/></Relationships>
</file>

<file path=ppt/slides/_rels/slide1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5.xml"/><Relationship Id="rId1" Type="http://schemas.openxmlformats.org/officeDocument/2006/relationships/slideLayout" Target="../slideLayouts/slideLayout34.xml"/></Relationships>
</file>

<file path=ppt/slides/_rels/slide1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6.xml"/><Relationship Id="rId1" Type="http://schemas.openxmlformats.org/officeDocument/2006/relationships/slideLayout" Target="../slideLayouts/slideLayout35.xml"/></Relationships>
</file>

<file path=ppt/slides/_rels/slide1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7.xml"/><Relationship Id="rId1" Type="http://schemas.openxmlformats.org/officeDocument/2006/relationships/slideLayout" Target="../slideLayouts/slideLayout32.xml"/><Relationship Id="rId5" Type="http://schemas.openxmlformats.org/officeDocument/2006/relationships/image" Target="../media/image28.png"/><Relationship Id="rId4" Type="http://schemas.openxmlformats.org/officeDocument/2006/relationships/image" Target="../media/image27.png"/></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33.xml"/><Relationship Id="rId2" Type="http://schemas.openxmlformats.org/officeDocument/2006/relationships/video" Target="../media/media2.mp4"/><Relationship Id="rId1" Type="http://schemas.microsoft.com/office/2007/relationships/media" Target="../media/media2.mp4"/><Relationship Id="rId5" Type="http://schemas.openxmlformats.org/officeDocument/2006/relationships/image" Target="../media/image29.png"/><Relationship Id="rId4" Type="http://schemas.openxmlformats.org/officeDocument/2006/relationships/notesSlide" Target="../notesSlides/notesSlide18.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2.xml"/></Relationships>
</file>

<file path=ppt/slides/_rels/slide23.xml.rels><?xml version="1.0" encoding="UTF-8" standalone="yes"?>
<Relationships xmlns="http://schemas.openxmlformats.org/package/2006/relationships"><Relationship Id="rId3" Type="http://schemas.openxmlformats.org/officeDocument/2006/relationships/hyperlink" Target="https://hwb.gov.wales/api/storage/afca43eb-5c50-4846-9c2d-0d56fbffba09/curriculum-for-wales-guidance-120320.pdf" TargetMode="External"/><Relationship Id="rId2" Type="http://schemas.openxmlformats.org/officeDocument/2006/relationships/notesSlide" Target="../notesSlides/notesSlide20.xml"/><Relationship Id="rId1" Type="http://schemas.openxmlformats.org/officeDocument/2006/relationships/slideLayout" Target="../slideLayouts/slideLayout33.xml"/><Relationship Id="rId4" Type="http://schemas.openxmlformats.org/officeDocument/2006/relationships/image" Target="../media/image30.tiff"/></Relationships>
</file>

<file path=ppt/slides/_rels/slide2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1.xml"/><Relationship Id="rId1" Type="http://schemas.openxmlformats.org/officeDocument/2006/relationships/slideLayout" Target="../slideLayouts/slideLayout33.xml"/><Relationship Id="rId4" Type="http://schemas.openxmlformats.org/officeDocument/2006/relationships/image" Target="../media/image32.png"/></Relationships>
</file>

<file path=ppt/slides/_rels/slide25.xml.rels><?xml version="1.0" encoding="UTF-8" standalone="yes"?>
<Relationships xmlns="http://schemas.openxmlformats.org/package/2006/relationships"><Relationship Id="rId3" Type="http://schemas.openxmlformats.org/officeDocument/2006/relationships/hyperlink" Target="https://hwb.gov.wales/cwricwlwm-i-gymru/cynllunio-eich-cwricwlwm/datblygu-gweledigaeth-ar-gyfer-dylunio-cwricwlwm/#cynllunio-cwricwlwm-a'r-pedwar-diben" TargetMode="External"/><Relationship Id="rId2" Type="http://schemas.openxmlformats.org/officeDocument/2006/relationships/notesSlide" Target="../notesSlides/notesSlide22.xml"/><Relationship Id="rId1" Type="http://schemas.openxmlformats.org/officeDocument/2006/relationships/slideLayout" Target="../slideLayouts/slideLayout33.xml"/><Relationship Id="rId4" Type="http://schemas.openxmlformats.org/officeDocument/2006/relationships/image" Target="../media/image33.tiff"/></Relationships>
</file>

<file path=ppt/slides/_rels/slide26.xml.rels><?xml version="1.0" encoding="UTF-8" standalone="yes"?>
<Relationships xmlns="http://schemas.openxmlformats.org/package/2006/relationships"><Relationship Id="rId3" Type="http://schemas.openxmlformats.org/officeDocument/2006/relationships/image" Target="../media/image33.tiff"/><Relationship Id="rId2" Type="http://schemas.openxmlformats.org/officeDocument/2006/relationships/notesSlide" Target="../notesSlides/notesSlide23.xml"/><Relationship Id="rId1" Type="http://schemas.openxmlformats.org/officeDocument/2006/relationships/slideLayout" Target="../slideLayouts/slideLayout33.xml"/></Relationships>
</file>

<file path=ppt/slides/_rels/slide2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4.xml"/><Relationship Id="rId1" Type="http://schemas.openxmlformats.org/officeDocument/2006/relationships/slideLayout" Target="../slideLayouts/slideLayout33.xml"/><Relationship Id="rId6" Type="http://schemas.openxmlformats.org/officeDocument/2006/relationships/image" Target="../media/image36.jpeg"/><Relationship Id="rId5" Type="http://schemas.openxmlformats.org/officeDocument/2006/relationships/hyperlink" Target="https://www.youtube.com/watch?v=HtvQBrjUBNg" TargetMode="External"/><Relationship Id="rId4" Type="http://schemas.openxmlformats.org/officeDocument/2006/relationships/image" Target="../media/image35.jpeg"/></Relationships>
</file>

<file path=ppt/slides/_rels/slide28.xml.rels><?xml version="1.0" encoding="UTF-8" standalone="yes"?>
<Relationships xmlns="http://schemas.openxmlformats.org/package/2006/relationships"><Relationship Id="rId3" Type="http://schemas.openxmlformats.org/officeDocument/2006/relationships/image" Target="../media/image37.emf"/><Relationship Id="rId2" Type="http://schemas.openxmlformats.org/officeDocument/2006/relationships/notesSlide" Target="../notesSlides/notesSlide25.xml"/><Relationship Id="rId1" Type="http://schemas.openxmlformats.org/officeDocument/2006/relationships/slideLayout" Target="../slideLayouts/slideLayout3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2.xml"/></Relationships>
</file>

<file path=ppt/slides/_rels/slide3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26.xml"/><Relationship Id="rId1" Type="http://schemas.openxmlformats.org/officeDocument/2006/relationships/slideLayout" Target="../slideLayouts/slideLayout32.xml"/><Relationship Id="rId5" Type="http://schemas.openxmlformats.org/officeDocument/2006/relationships/image" Target="../media/image39.png"/><Relationship Id="rId4" Type="http://schemas.openxmlformats.org/officeDocument/2006/relationships/hyperlink" Target="https://moodle.uwtsd.ac.uk/course/view.php?id=8445" TargetMode="Externa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8" Type="http://schemas.openxmlformats.org/officeDocument/2006/relationships/hyperlink" Target="https://www.learn-welsh.net/" TargetMode="External"/><Relationship Id="rId13" Type="http://schemas.openxmlformats.org/officeDocument/2006/relationships/image" Target="../media/image45.png"/><Relationship Id="rId3" Type="http://schemas.openxmlformats.org/officeDocument/2006/relationships/image" Target="../media/image40.tiff"/><Relationship Id="rId7" Type="http://schemas.openxmlformats.org/officeDocument/2006/relationships/image" Target="../media/image42.png"/><Relationship Id="rId12" Type="http://schemas.openxmlformats.org/officeDocument/2006/relationships/hyperlink" Target="https://www.saysomethingin.com/welsh" TargetMode="External"/><Relationship Id="rId2" Type="http://schemas.openxmlformats.org/officeDocument/2006/relationships/notesSlide" Target="../notesSlides/notesSlide27.xml"/><Relationship Id="rId1" Type="http://schemas.openxmlformats.org/officeDocument/2006/relationships/slideLayout" Target="../slideLayouts/slideLayout33.xml"/><Relationship Id="rId6" Type="http://schemas.openxmlformats.org/officeDocument/2006/relationships/hyperlink" Target="https://learnwelsh.cymru/" TargetMode="External"/><Relationship Id="rId11" Type="http://schemas.openxmlformats.org/officeDocument/2006/relationships/image" Target="../media/image44.png"/><Relationship Id="rId5" Type="http://schemas.openxmlformats.org/officeDocument/2006/relationships/image" Target="../media/image41.png"/><Relationship Id="rId10" Type="http://schemas.openxmlformats.org/officeDocument/2006/relationships/hyperlink" Target="https://www.open.edu/openlearn/languages/welsh/croeso-beginners-welsh/content-section-0?active-tab=description-tab" TargetMode="External"/><Relationship Id="rId4" Type="http://schemas.openxmlformats.org/officeDocument/2006/relationships/hyperlink" Target="https://www.duolingo.com/course/cy/en/Learn-Welsh" TargetMode="External"/><Relationship Id="rId9" Type="http://schemas.openxmlformats.org/officeDocument/2006/relationships/image" Target="../media/image4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58DFE55-F09E-4349-84B6-DD79C9E2D226}"/>
              </a:ext>
            </a:extLst>
          </p:cNvPr>
          <p:cNvSpPr txBox="1"/>
          <p:nvPr/>
        </p:nvSpPr>
        <p:spPr>
          <a:xfrm>
            <a:off x="2338387" y="4745304"/>
            <a:ext cx="7515225" cy="1785104"/>
          </a:xfrm>
          <a:prstGeom prst="rect">
            <a:avLst/>
          </a:prstGeom>
          <a:noFill/>
        </p:spPr>
        <p:txBody>
          <a:bodyPr wrap="square" rtlCol="0">
            <a:spAutoFit/>
          </a:bodyPr>
          <a:lstStyle/>
          <a:p>
            <a:pPr algn="ctr"/>
            <a:r>
              <a:rPr lang="en-US" sz="2400" dirty="0" err="1">
                <a:solidFill>
                  <a:schemeClr val="bg1">
                    <a:lumMod val="95000"/>
                  </a:schemeClr>
                </a:solidFill>
              </a:rPr>
              <a:t>Grŵp</a:t>
            </a:r>
            <a:r>
              <a:rPr lang="en-US" sz="2400" dirty="0">
                <a:solidFill>
                  <a:schemeClr val="bg1">
                    <a:lumMod val="95000"/>
                  </a:schemeClr>
                </a:solidFill>
              </a:rPr>
              <a:t> C – </a:t>
            </a:r>
            <a:r>
              <a:rPr lang="en-US" sz="2400" dirty="0" err="1">
                <a:solidFill>
                  <a:schemeClr val="bg1">
                    <a:lumMod val="95000"/>
                  </a:schemeClr>
                </a:solidFill>
              </a:rPr>
              <a:t>Darlith</a:t>
            </a:r>
            <a:r>
              <a:rPr lang="en-US" sz="2400" dirty="0">
                <a:solidFill>
                  <a:schemeClr val="bg1">
                    <a:lumMod val="95000"/>
                  </a:schemeClr>
                </a:solidFill>
              </a:rPr>
              <a:t>/Lecture 2</a:t>
            </a:r>
          </a:p>
          <a:p>
            <a:pPr algn="ctr"/>
            <a:endParaRPr lang="en-US" sz="200" dirty="0">
              <a:solidFill>
                <a:schemeClr val="bg1">
                  <a:lumMod val="95000"/>
                </a:schemeClr>
              </a:solidFill>
            </a:endParaRPr>
          </a:p>
          <a:p>
            <a:pPr algn="ctr"/>
            <a:endParaRPr lang="en-US" sz="200" dirty="0">
              <a:solidFill>
                <a:schemeClr val="bg1">
                  <a:lumMod val="95000"/>
                </a:schemeClr>
              </a:solidFill>
            </a:endParaRPr>
          </a:p>
          <a:p>
            <a:pPr algn="ctr"/>
            <a:endParaRPr lang="en-US" sz="200" dirty="0">
              <a:solidFill>
                <a:schemeClr val="bg1">
                  <a:lumMod val="95000"/>
                </a:schemeClr>
              </a:solidFill>
            </a:endParaRPr>
          </a:p>
          <a:p>
            <a:pPr algn="ctr"/>
            <a:endParaRPr lang="en-US" sz="200" dirty="0">
              <a:solidFill>
                <a:schemeClr val="bg1">
                  <a:lumMod val="95000"/>
                </a:schemeClr>
              </a:solidFill>
            </a:endParaRPr>
          </a:p>
          <a:p>
            <a:pPr algn="ctr"/>
            <a:endParaRPr lang="en-US" sz="200" dirty="0">
              <a:solidFill>
                <a:schemeClr val="bg1">
                  <a:lumMod val="95000"/>
                </a:schemeClr>
              </a:solidFill>
            </a:endParaRPr>
          </a:p>
          <a:p>
            <a:pPr algn="ctr"/>
            <a:r>
              <a:rPr lang="en-US" sz="2400" dirty="0" err="1">
                <a:solidFill>
                  <a:schemeClr val="bg1">
                    <a:lumMod val="95000"/>
                  </a:schemeClr>
                </a:solidFill>
              </a:rPr>
              <a:t>Catrin</a:t>
            </a:r>
            <a:r>
              <a:rPr lang="en-US" sz="2400" dirty="0">
                <a:solidFill>
                  <a:schemeClr val="bg1">
                    <a:lumMod val="95000"/>
                  </a:schemeClr>
                </a:solidFill>
              </a:rPr>
              <a:t> Evans-Thomas</a:t>
            </a:r>
          </a:p>
          <a:p>
            <a:pPr algn="ctr"/>
            <a:endParaRPr lang="en-US" sz="200" dirty="0">
              <a:solidFill>
                <a:schemeClr val="bg1">
                  <a:lumMod val="95000"/>
                </a:schemeClr>
              </a:solidFill>
            </a:endParaRPr>
          </a:p>
          <a:p>
            <a:pPr algn="ctr"/>
            <a:endParaRPr lang="en-US" sz="200" dirty="0">
              <a:solidFill>
                <a:schemeClr val="bg1">
                  <a:lumMod val="95000"/>
                </a:schemeClr>
              </a:solidFill>
            </a:endParaRPr>
          </a:p>
          <a:p>
            <a:pPr algn="ctr"/>
            <a:endParaRPr lang="en-US" sz="200" dirty="0">
              <a:solidFill>
                <a:schemeClr val="bg1">
                  <a:lumMod val="95000"/>
                </a:schemeClr>
              </a:solidFill>
            </a:endParaRPr>
          </a:p>
          <a:p>
            <a:pPr algn="ctr"/>
            <a:endParaRPr lang="en-US" sz="200" dirty="0">
              <a:solidFill>
                <a:schemeClr val="bg1">
                  <a:lumMod val="95000"/>
                </a:schemeClr>
              </a:solidFill>
            </a:endParaRPr>
          </a:p>
          <a:p>
            <a:pPr algn="ctr"/>
            <a:endParaRPr lang="en-US" sz="200" dirty="0">
              <a:solidFill>
                <a:schemeClr val="bg1">
                  <a:lumMod val="95000"/>
                </a:schemeClr>
              </a:solidFill>
            </a:endParaRPr>
          </a:p>
          <a:p>
            <a:endParaRPr lang="en-US" sz="2400" dirty="0">
              <a:solidFill>
                <a:schemeClr val="bg1">
                  <a:lumMod val="95000"/>
                </a:schemeClr>
              </a:solidFill>
            </a:endParaRPr>
          </a:p>
          <a:p>
            <a:endParaRPr lang="en-US" dirty="0"/>
          </a:p>
        </p:txBody>
      </p:sp>
      <p:sp>
        <p:nvSpPr>
          <p:cNvPr id="7" name="Title 6">
            <a:extLst>
              <a:ext uri="{FF2B5EF4-FFF2-40B4-BE49-F238E27FC236}">
                <a16:creationId xmlns:a16="http://schemas.microsoft.com/office/drawing/2014/main" id="{9929FB11-77DF-754E-8C95-7B563561384C}"/>
              </a:ext>
            </a:extLst>
          </p:cNvPr>
          <p:cNvSpPr txBox="1">
            <a:spLocks/>
          </p:cNvSpPr>
          <p:nvPr/>
        </p:nvSpPr>
        <p:spPr>
          <a:xfrm>
            <a:off x="0" y="1024328"/>
            <a:ext cx="12192000" cy="3125470"/>
          </a:xfrm>
          <a:prstGeom prst="rect">
            <a:avLst/>
          </a:prstGeom>
        </p:spPr>
        <p:txBody>
          <a:bodyPr vert="horz" lIns="91440" tIns="45720" rIns="91440" bIns="45720" rtlCol="0" anchor="b">
            <a:normAutofit fontScale="92500" lnSpcReduction="10000"/>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lvl1pPr algn="l" defTabSz="914400" rtl="0" eaLnBrk="1" latinLnBrk="0" hangingPunct="1">
              <a:lnSpc>
                <a:spcPct val="90000"/>
              </a:lnSpc>
              <a:spcBef>
                <a:spcPct val="0"/>
              </a:spcBef>
              <a:buNone/>
              <a:defRPr sz="6000" kern="1200" cap="all" baseline="0">
                <a:solidFill>
                  <a:schemeClr val="tx1"/>
                </a:solidFill>
                <a:latin typeface="+mj-lt"/>
                <a:ea typeface="+mj-ea"/>
                <a:cs typeface="+mj-cs"/>
              </a:defRPr>
            </a:lvl1pPr>
          </a:lstStyle>
          <a:p>
            <a:pPr algn="ctr"/>
            <a:r>
              <a:rPr lang="en-US" b="1" cap="none" dirty="0" err="1">
                <a:solidFill>
                  <a:schemeClr val="bg1">
                    <a:lumMod val="95000"/>
                  </a:schemeClr>
                </a:solidFill>
                <a:latin typeface="Ink Free" panose="03080402000500000000" pitchFamily="66" charset="0"/>
              </a:rPr>
              <a:t>Llwybr</a:t>
            </a:r>
            <a:r>
              <a:rPr lang="en-US" b="1" cap="none" dirty="0">
                <a:solidFill>
                  <a:schemeClr val="bg1">
                    <a:lumMod val="95000"/>
                  </a:schemeClr>
                </a:solidFill>
                <a:latin typeface="Ink Free" panose="03080402000500000000" pitchFamily="66" charset="0"/>
              </a:rPr>
              <a:t> y </a:t>
            </a:r>
            <a:r>
              <a:rPr lang="en-US" b="1" cap="none" dirty="0" err="1">
                <a:solidFill>
                  <a:schemeClr val="bg1">
                    <a:lumMod val="95000"/>
                  </a:schemeClr>
                </a:solidFill>
                <a:latin typeface="Ink Free" panose="03080402000500000000" pitchFamily="66" charset="0"/>
              </a:rPr>
              <a:t>Gymraeg</a:t>
            </a:r>
            <a:r>
              <a:rPr lang="en-US" b="1" cap="none" dirty="0">
                <a:solidFill>
                  <a:schemeClr val="bg1">
                    <a:lumMod val="95000"/>
                  </a:schemeClr>
                </a:solidFill>
                <a:latin typeface="Ink Free" panose="03080402000500000000" pitchFamily="66" charset="0"/>
              </a:rPr>
              <a:t>          </a:t>
            </a:r>
          </a:p>
          <a:p>
            <a:pPr algn="ctr"/>
            <a:r>
              <a:rPr lang="en-US" b="1" cap="none" dirty="0">
                <a:solidFill>
                  <a:schemeClr val="bg1">
                    <a:lumMod val="95000"/>
                  </a:schemeClr>
                </a:solidFill>
                <a:latin typeface="Ink Free" panose="03080402000500000000" pitchFamily="66" charset="0"/>
              </a:rPr>
              <a:t> Welsh Pathway</a:t>
            </a:r>
          </a:p>
          <a:p>
            <a:pPr algn="ctr"/>
            <a:r>
              <a:rPr lang="en-US" b="1" cap="none" dirty="0">
                <a:solidFill>
                  <a:schemeClr val="bg1">
                    <a:lumMod val="95000"/>
                  </a:schemeClr>
                </a:solidFill>
                <a:latin typeface="Ink Free" panose="03080402000500000000" pitchFamily="66" charset="0"/>
              </a:rPr>
              <a:t> </a:t>
            </a:r>
          </a:p>
          <a:p>
            <a:pPr algn="ctr"/>
            <a:r>
              <a:rPr lang="en-US" b="1" cap="none" dirty="0">
                <a:solidFill>
                  <a:schemeClr val="bg1">
                    <a:lumMod val="95000"/>
                  </a:schemeClr>
                </a:solidFill>
                <a:latin typeface="Ink Free" panose="03080402000500000000" pitchFamily="66" charset="0"/>
              </a:rPr>
              <a:t>ECAD6013</a:t>
            </a:r>
          </a:p>
        </p:txBody>
      </p:sp>
      <p:pic>
        <p:nvPicPr>
          <p:cNvPr id="9" name="Picture 8" descr="A picture containing drawing&#10;&#10;Description automatically generated">
            <a:extLst>
              <a:ext uri="{FF2B5EF4-FFF2-40B4-BE49-F238E27FC236}">
                <a16:creationId xmlns:a16="http://schemas.microsoft.com/office/drawing/2014/main" id="{2EC07D1F-50C1-4541-B8CE-C6816F40F55B}"/>
              </a:ext>
            </a:extLst>
          </p:cNvPr>
          <p:cNvPicPr>
            <a:picLocks noChangeAspect="1"/>
          </p:cNvPicPr>
          <p:nvPr/>
        </p:nvPicPr>
        <p:blipFill>
          <a:blip r:embed="rId3"/>
          <a:stretch>
            <a:fillRect/>
          </a:stretch>
        </p:blipFill>
        <p:spPr>
          <a:xfrm>
            <a:off x="7856870" y="575580"/>
            <a:ext cx="3993483" cy="897497"/>
          </a:xfrm>
          <a:prstGeom prst="rect">
            <a:avLst/>
          </a:prstGeom>
        </p:spPr>
      </p:pic>
    </p:spTree>
    <p:extLst>
      <p:ext uri="{BB962C8B-B14F-4D97-AF65-F5344CB8AC3E}">
        <p14:creationId xmlns:p14="http://schemas.microsoft.com/office/powerpoint/2010/main" val="153221704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0" name="Group 109">
            <a:extLst>
              <a:ext uri="{FF2B5EF4-FFF2-40B4-BE49-F238E27FC236}">
                <a16:creationId xmlns:a16="http://schemas.microsoft.com/office/drawing/2014/main" id="{A0010A3B-A076-4F4E-B4CF-EB2607C0268B}"/>
              </a:ext>
            </a:extLst>
          </p:cNvPr>
          <p:cNvGrpSpPr/>
          <p:nvPr/>
        </p:nvGrpSpPr>
        <p:grpSpPr>
          <a:xfrm>
            <a:off x="6777297" y="2943752"/>
            <a:ext cx="4299406" cy="2714669"/>
            <a:chOff x="6715489" y="7295468"/>
            <a:chExt cx="5732540" cy="2705861"/>
          </a:xfrm>
        </p:grpSpPr>
        <p:sp>
          <p:nvSpPr>
            <p:cNvPr id="22" name="TextBox 21">
              <a:extLst>
                <a:ext uri="{FF2B5EF4-FFF2-40B4-BE49-F238E27FC236}">
                  <a16:creationId xmlns:a16="http://schemas.microsoft.com/office/drawing/2014/main" id="{B173E096-BB55-472B-BC17-90588069DAE9}"/>
                </a:ext>
              </a:extLst>
            </p:cNvPr>
            <p:cNvSpPr txBox="1"/>
            <p:nvPr/>
          </p:nvSpPr>
          <p:spPr>
            <a:xfrm>
              <a:off x="6715489" y="7295468"/>
              <a:ext cx="5732540" cy="1196434"/>
            </a:xfrm>
            <a:prstGeom prst="rect">
              <a:avLst/>
            </a:prstGeom>
            <a:noFill/>
          </p:spPr>
          <p:txBody>
            <a:bodyPr wrap="square" rtlCol="0">
              <a:spAutoFit/>
            </a:bodyPr>
            <a:lstStyle/>
            <a:p>
              <a:pPr algn="ctr"/>
              <a:r>
                <a:rPr lang="en-US" sz="3600" dirty="0">
                  <a:solidFill>
                    <a:schemeClr val="bg1">
                      <a:lumMod val="95000"/>
                    </a:schemeClr>
                  </a:solidFill>
                  <a:latin typeface="Tw Cen MT" panose="020B0602020104020603" pitchFamily="34" charset="0"/>
                </a:rPr>
                <a:t>Nod Ac </a:t>
              </a:r>
              <a:r>
                <a:rPr lang="en-US" sz="3600" dirty="0" err="1">
                  <a:solidFill>
                    <a:schemeClr val="bg1">
                      <a:lumMod val="95000"/>
                    </a:schemeClr>
                  </a:solidFill>
                  <a:latin typeface="Tw Cen MT" panose="020B0602020104020603" pitchFamily="34" charset="0"/>
                </a:rPr>
                <a:t>Amcanion</a:t>
              </a:r>
              <a:br>
                <a:rPr lang="en-US" sz="3600" dirty="0">
                  <a:solidFill>
                    <a:schemeClr val="bg1">
                      <a:lumMod val="95000"/>
                    </a:schemeClr>
                  </a:solidFill>
                  <a:latin typeface="Tw Cen MT" panose="020B0602020104020603" pitchFamily="34" charset="0"/>
                </a:rPr>
              </a:br>
              <a:r>
                <a:rPr lang="en-US" sz="3600" dirty="0">
                  <a:solidFill>
                    <a:schemeClr val="bg1">
                      <a:lumMod val="95000"/>
                    </a:schemeClr>
                  </a:solidFill>
                  <a:latin typeface="Tw Cen MT" panose="020B0602020104020603" pitchFamily="34" charset="0"/>
                </a:rPr>
                <a:t>Aims and Objectives</a:t>
              </a:r>
            </a:p>
          </p:txBody>
        </p:sp>
        <p:sp>
          <p:nvSpPr>
            <p:cNvPr id="23" name="TextBox 22">
              <a:extLst>
                <a:ext uri="{FF2B5EF4-FFF2-40B4-BE49-F238E27FC236}">
                  <a16:creationId xmlns:a16="http://schemas.microsoft.com/office/drawing/2014/main" id="{BA22A125-AE2A-4E24-AEC3-D5CE82BD7E65}"/>
                </a:ext>
              </a:extLst>
            </p:cNvPr>
            <p:cNvSpPr txBox="1"/>
            <p:nvPr/>
          </p:nvSpPr>
          <p:spPr>
            <a:xfrm>
              <a:off x="7131905" y="9418451"/>
              <a:ext cx="5316124" cy="582878"/>
            </a:xfrm>
            <a:prstGeom prst="rect">
              <a:avLst/>
            </a:prstGeom>
            <a:noFill/>
          </p:spPr>
          <p:txBody>
            <a:bodyPr wrap="square" rtlCol="0">
              <a:spAutoFit/>
            </a:bodyPr>
            <a:lstStyle/>
            <a:p>
              <a:pPr algn="ctr"/>
              <a:r>
                <a:rPr lang="en-US" sz="3200" dirty="0" err="1">
                  <a:solidFill>
                    <a:schemeClr val="bg1">
                      <a:lumMod val="95000"/>
                    </a:schemeClr>
                  </a:solidFill>
                  <a:latin typeface="Tw Cen MT" panose="020B0602020104020603" pitchFamily="34" charset="0"/>
                </a:rPr>
                <a:t>Sesiwn</a:t>
              </a:r>
              <a:r>
                <a:rPr lang="en-US" sz="3200" dirty="0">
                  <a:solidFill>
                    <a:schemeClr val="bg1">
                      <a:lumMod val="95000"/>
                    </a:schemeClr>
                  </a:solidFill>
                  <a:latin typeface="Tw Cen MT" panose="020B0602020104020603" pitchFamily="34" charset="0"/>
                </a:rPr>
                <a:t> 2</a:t>
              </a:r>
            </a:p>
          </p:txBody>
        </p:sp>
      </p:grpSp>
      <p:sp>
        <p:nvSpPr>
          <p:cNvPr id="53" name="Title 6">
            <a:extLst>
              <a:ext uri="{FF2B5EF4-FFF2-40B4-BE49-F238E27FC236}">
                <a16:creationId xmlns:a16="http://schemas.microsoft.com/office/drawing/2014/main" id="{6F218D6E-5B42-814F-9A3A-F1AF83B2F5CA}"/>
              </a:ext>
            </a:extLst>
          </p:cNvPr>
          <p:cNvSpPr txBox="1">
            <a:spLocks/>
          </p:cNvSpPr>
          <p:nvPr/>
        </p:nvSpPr>
        <p:spPr>
          <a:xfrm>
            <a:off x="5830253" y="-170256"/>
            <a:ext cx="6065376" cy="2705503"/>
          </a:xfrm>
          <a:prstGeom prst="rect">
            <a:avLst/>
          </a:prstGeom>
        </p:spPr>
        <p:txBody>
          <a:bodyPr vert="horz" lIns="91440" tIns="45720" rIns="91440" bIns="45720" rtlCol="0" anchor="b">
            <a:norm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lvl1pPr algn="l" defTabSz="914400" rtl="0" eaLnBrk="1" latinLnBrk="0" hangingPunct="1">
              <a:lnSpc>
                <a:spcPct val="90000"/>
              </a:lnSpc>
              <a:spcBef>
                <a:spcPct val="0"/>
              </a:spcBef>
              <a:buNone/>
              <a:defRPr sz="6000" kern="1200" cap="all" baseline="0">
                <a:solidFill>
                  <a:schemeClr val="tx1"/>
                </a:solidFill>
                <a:latin typeface="+mj-lt"/>
                <a:ea typeface="+mj-ea"/>
                <a:cs typeface="+mj-cs"/>
              </a:defRPr>
            </a:lvl1pPr>
          </a:lstStyle>
          <a:p>
            <a:pPr algn="ctr"/>
            <a:r>
              <a:rPr lang="en-US" sz="4500" b="1" cap="none" dirty="0" err="1">
                <a:solidFill>
                  <a:schemeClr val="bg1">
                    <a:lumMod val="95000"/>
                  </a:schemeClr>
                </a:solidFill>
                <a:latin typeface="Ink Free" panose="03080402000500000000" pitchFamily="66" charset="0"/>
              </a:rPr>
              <a:t>Llwybr</a:t>
            </a:r>
            <a:r>
              <a:rPr lang="en-US" sz="4500" b="1" cap="none" dirty="0">
                <a:solidFill>
                  <a:schemeClr val="bg1">
                    <a:lumMod val="95000"/>
                  </a:schemeClr>
                </a:solidFill>
                <a:latin typeface="Ink Free" panose="03080402000500000000" pitchFamily="66" charset="0"/>
              </a:rPr>
              <a:t> y </a:t>
            </a:r>
            <a:r>
              <a:rPr lang="en-US" sz="4500" b="1" cap="none" dirty="0" err="1">
                <a:solidFill>
                  <a:schemeClr val="bg1">
                    <a:lumMod val="95000"/>
                  </a:schemeClr>
                </a:solidFill>
                <a:latin typeface="Ink Free" panose="03080402000500000000" pitchFamily="66" charset="0"/>
              </a:rPr>
              <a:t>Gymraeg</a:t>
            </a:r>
            <a:r>
              <a:rPr lang="en-US" sz="4500" b="1" cap="none" dirty="0">
                <a:solidFill>
                  <a:schemeClr val="bg1">
                    <a:lumMod val="95000"/>
                  </a:schemeClr>
                </a:solidFill>
                <a:latin typeface="Ink Free" panose="03080402000500000000" pitchFamily="66" charset="0"/>
              </a:rPr>
              <a:t>          </a:t>
            </a:r>
          </a:p>
          <a:p>
            <a:pPr algn="ctr"/>
            <a:r>
              <a:rPr lang="en-US" sz="4500" b="1" cap="none" dirty="0">
                <a:solidFill>
                  <a:schemeClr val="bg1">
                    <a:lumMod val="95000"/>
                  </a:schemeClr>
                </a:solidFill>
                <a:latin typeface="Ink Free" panose="03080402000500000000" pitchFamily="66" charset="0"/>
              </a:rPr>
              <a:t> Welsh Pathway ECAD6013</a:t>
            </a:r>
          </a:p>
        </p:txBody>
      </p:sp>
      <p:sp>
        <p:nvSpPr>
          <p:cNvPr id="4" name="TextBox 3">
            <a:extLst>
              <a:ext uri="{FF2B5EF4-FFF2-40B4-BE49-F238E27FC236}">
                <a16:creationId xmlns:a16="http://schemas.microsoft.com/office/drawing/2014/main" id="{1739937E-2886-984A-8BC2-EB8D1AFFEC7E}"/>
              </a:ext>
            </a:extLst>
          </p:cNvPr>
          <p:cNvSpPr txBox="1"/>
          <p:nvPr/>
        </p:nvSpPr>
        <p:spPr>
          <a:xfrm>
            <a:off x="5715000" y="3800475"/>
            <a:ext cx="184731" cy="369332"/>
          </a:xfrm>
          <a:prstGeom prst="rect">
            <a:avLst/>
          </a:prstGeom>
          <a:noFill/>
        </p:spPr>
        <p:txBody>
          <a:bodyPr wrap="none" rtlCol="0">
            <a:spAutoFit/>
          </a:bodyPr>
          <a:lstStyle/>
          <a:p>
            <a:endParaRPr lang="en-US" dirty="0"/>
          </a:p>
        </p:txBody>
      </p:sp>
      <p:sp>
        <p:nvSpPr>
          <p:cNvPr id="9" name="Content Placeholder 8">
            <a:extLst>
              <a:ext uri="{FF2B5EF4-FFF2-40B4-BE49-F238E27FC236}">
                <a16:creationId xmlns:a16="http://schemas.microsoft.com/office/drawing/2014/main" id="{9AEAF5BE-537D-0241-BA4E-75D8A6378AC2}"/>
              </a:ext>
            </a:extLst>
          </p:cNvPr>
          <p:cNvSpPr txBox="1">
            <a:spLocks/>
          </p:cNvSpPr>
          <p:nvPr/>
        </p:nvSpPr>
        <p:spPr>
          <a:xfrm>
            <a:off x="977668" y="1563759"/>
            <a:ext cx="5799629" cy="4473431"/>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a:lstStyle>
          <a:p>
            <a:pPr>
              <a:lnSpc>
                <a:spcPct val="100000"/>
              </a:lnSpc>
              <a:spcBef>
                <a:spcPts val="0"/>
              </a:spcBef>
              <a:defRPr/>
            </a:pPr>
            <a:r>
              <a:rPr lang="en-US" sz="2800" dirty="0">
                <a:solidFill>
                  <a:schemeClr val="bg1">
                    <a:lumMod val="95000"/>
                  </a:schemeClr>
                </a:solidFill>
              </a:rPr>
              <a:t>Sut </a:t>
            </a:r>
            <a:r>
              <a:rPr lang="en-US" sz="2800" dirty="0" err="1">
                <a:solidFill>
                  <a:schemeClr val="bg1">
                    <a:lumMod val="95000"/>
                  </a:schemeClr>
                </a:solidFill>
              </a:rPr>
              <a:t>cyrhaeddon</a:t>
            </a:r>
            <a:r>
              <a:rPr lang="en-US" sz="2800" dirty="0">
                <a:solidFill>
                  <a:schemeClr val="bg1">
                    <a:lumMod val="95000"/>
                  </a:schemeClr>
                </a:solidFill>
              </a:rPr>
              <a:t> </a:t>
            </a:r>
            <a:r>
              <a:rPr lang="en-US" sz="2800" dirty="0" err="1">
                <a:solidFill>
                  <a:schemeClr val="bg1">
                    <a:lumMod val="95000"/>
                  </a:schemeClr>
                </a:solidFill>
              </a:rPr>
              <a:t>ni</a:t>
            </a:r>
            <a:r>
              <a:rPr lang="en-US" sz="2800" dirty="0">
                <a:solidFill>
                  <a:schemeClr val="bg1">
                    <a:lumMod val="95000"/>
                  </a:schemeClr>
                </a:solidFill>
              </a:rPr>
              <a:t> </a:t>
            </a:r>
            <a:r>
              <a:rPr lang="en-US" sz="2800" dirty="0" err="1">
                <a:solidFill>
                  <a:schemeClr val="bg1">
                    <a:lumMod val="95000"/>
                  </a:schemeClr>
                </a:solidFill>
              </a:rPr>
              <a:t>yma</a:t>
            </a:r>
            <a:r>
              <a:rPr lang="en-US" sz="2800" dirty="0">
                <a:solidFill>
                  <a:schemeClr val="bg1">
                    <a:lumMod val="95000"/>
                  </a:schemeClr>
                </a:solidFill>
              </a:rPr>
              <a:t> /                          How did we get here? </a:t>
            </a:r>
          </a:p>
          <a:p>
            <a:pPr marL="0" indent="0">
              <a:lnSpc>
                <a:spcPct val="100000"/>
              </a:lnSpc>
              <a:spcBef>
                <a:spcPts val="0"/>
              </a:spcBef>
              <a:buNone/>
              <a:defRPr/>
            </a:pPr>
            <a:endParaRPr lang="en-US" sz="2800" dirty="0">
              <a:solidFill>
                <a:schemeClr val="bg1">
                  <a:lumMod val="95000"/>
                </a:schemeClr>
              </a:solidFill>
            </a:endParaRPr>
          </a:p>
          <a:p>
            <a:pPr>
              <a:lnSpc>
                <a:spcPct val="100000"/>
              </a:lnSpc>
              <a:spcBef>
                <a:spcPts val="0"/>
              </a:spcBef>
              <a:defRPr/>
            </a:pPr>
            <a:r>
              <a:rPr lang="en-US" sz="2800" dirty="0">
                <a:solidFill>
                  <a:schemeClr val="bg1">
                    <a:lumMod val="95000"/>
                  </a:schemeClr>
                </a:solidFill>
              </a:rPr>
              <a:t>Y </a:t>
            </a:r>
            <a:r>
              <a:rPr lang="en-US" sz="2800" dirty="0" err="1">
                <a:solidFill>
                  <a:schemeClr val="bg1">
                    <a:lumMod val="95000"/>
                  </a:schemeClr>
                </a:solidFill>
              </a:rPr>
              <a:t>Cwricwlwm</a:t>
            </a:r>
            <a:r>
              <a:rPr lang="en-US" sz="2800" dirty="0">
                <a:solidFill>
                  <a:schemeClr val="bg1">
                    <a:lumMod val="95000"/>
                  </a:schemeClr>
                </a:solidFill>
              </a:rPr>
              <a:t> Newydd</a:t>
            </a:r>
          </a:p>
          <a:p>
            <a:pPr>
              <a:lnSpc>
                <a:spcPct val="100000"/>
              </a:lnSpc>
              <a:spcBef>
                <a:spcPts val="0"/>
              </a:spcBef>
              <a:defRPr/>
            </a:pPr>
            <a:endParaRPr lang="en-US" sz="2800" dirty="0">
              <a:solidFill>
                <a:schemeClr val="bg1">
                  <a:lumMod val="95000"/>
                </a:schemeClr>
              </a:solidFill>
            </a:endParaRPr>
          </a:p>
          <a:p>
            <a:pPr>
              <a:lnSpc>
                <a:spcPct val="100000"/>
              </a:lnSpc>
              <a:spcBef>
                <a:spcPts val="0"/>
              </a:spcBef>
              <a:defRPr/>
            </a:pPr>
            <a:r>
              <a:rPr lang="en-US" sz="2800" dirty="0">
                <a:solidFill>
                  <a:schemeClr val="bg1">
                    <a:lumMod val="95000"/>
                  </a:schemeClr>
                </a:solidFill>
              </a:rPr>
              <a:t>Y </a:t>
            </a:r>
            <a:r>
              <a:rPr lang="en-US" sz="2800" dirty="0" err="1">
                <a:solidFill>
                  <a:schemeClr val="bg1">
                    <a:lumMod val="95000"/>
                  </a:schemeClr>
                </a:solidFill>
              </a:rPr>
              <a:t>Fframwaith</a:t>
            </a:r>
            <a:r>
              <a:rPr lang="en-US" sz="2800" dirty="0">
                <a:solidFill>
                  <a:schemeClr val="bg1">
                    <a:lumMod val="95000"/>
                  </a:schemeClr>
                </a:solidFill>
              </a:rPr>
              <a:t> – </a:t>
            </a:r>
            <a:r>
              <a:rPr lang="en-US" sz="2800" dirty="0" err="1">
                <a:solidFill>
                  <a:schemeClr val="bg1">
                    <a:lumMod val="95000"/>
                  </a:schemeClr>
                </a:solidFill>
              </a:rPr>
              <a:t>ble</a:t>
            </a:r>
            <a:r>
              <a:rPr lang="en-US" sz="2800" dirty="0">
                <a:solidFill>
                  <a:schemeClr val="bg1">
                    <a:lumMod val="95000"/>
                  </a:schemeClr>
                </a:solidFill>
              </a:rPr>
              <a:t> </a:t>
            </a:r>
            <a:r>
              <a:rPr lang="en-US" sz="2800" dirty="0" err="1">
                <a:solidFill>
                  <a:schemeClr val="bg1">
                    <a:lumMod val="95000"/>
                  </a:schemeClr>
                </a:solidFill>
              </a:rPr>
              <a:t>ydw</a:t>
            </a:r>
            <a:r>
              <a:rPr lang="en-US" sz="2800" dirty="0">
                <a:solidFill>
                  <a:schemeClr val="bg1">
                    <a:lumMod val="95000"/>
                  </a:schemeClr>
                </a:solidFill>
              </a:rPr>
              <a:t> </a:t>
            </a:r>
            <a:r>
              <a:rPr lang="en-US" sz="2800" dirty="0" err="1">
                <a:solidFill>
                  <a:schemeClr val="bg1">
                    <a:lumMod val="95000"/>
                  </a:schemeClr>
                </a:solidFill>
              </a:rPr>
              <a:t>i</a:t>
            </a:r>
            <a:r>
              <a:rPr lang="en-US" sz="2800" dirty="0">
                <a:solidFill>
                  <a:schemeClr val="bg1">
                    <a:lumMod val="95000"/>
                  </a:schemeClr>
                </a:solidFill>
              </a:rPr>
              <a:t>? /       The Framework – where am I?</a:t>
            </a:r>
          </a:p>
          <a:p>
            <a:pPr marL="0" indent="0">
              <a:lnSpc>
                <a:spcPct val="100000"/>
              </a:lnSpc>
              <a:spcBef>
                <a:spcPts val="0"/>
              </a:spcBef>
              <a:buNone/>
              <a:defRPr/>
            </a:pPr>
            <a:endParaRPr lang="en-US" sz="2800" dirty="0">
              <a:solidFill>
                <a:schemeClr val="bg1">
                  <a:lumMod val="95000"/>
                </a:schemeClr>
              </a:solidFill>
            </a:endParaRPr>
          </a:p>
          <a:p>
            <a:pPr>
              <a:lnSpc>
                <a:spcPct val="100000"/>
              </a:lnSpc>
              <a:spcBef>
                <a:spcPts val="0"/>
              </a:spcBef>
              <a:defRPr/>
            </a:pPr>
            <a:r>
              <a:rPr lang="en-US" sz="2800" dirty="0">
                <a:solidFill>
                  <a:schemeClr val="bg1">
                    <a:lumMod val="95000"/>
                  </a:schemeClr>
                </a:solidFill>
              </a:rPr>
              <a:t>Y </a:t>
            </a:r>
            <a:r>
              <a:rPr lang="en-US" sz="2800" dirty="0" err="1">
                <a:solidFill>
                  <a:schemeClr val="bg1">
                    <a:lumMod val="95000"/>
                  </a:schemeClr>
                </a:solidFill>
              </a:rPr>
              <a:t>Portffolio</a:t>
            </a:r>
            <a:r>
              <a:rPr lang="en-US" sz="2800" dirty="0">
                <a:solidFill>
                  <a:schemeClr val="bg1">
                    <a:lumMod val="95000"/>
                  </a:schemeClr>
                </a:solidFill>
              </a:rPr>
              <a:t> / The Portfolio</a:t>
            </a:r>
          </a:p>
          <a:p>
            <a:pPr>
              <a:lnSpc>
                <a:spcPct val="100000"/>
              </a:lnSpc>
              <a:spcBef>
                <a:spcPts val="0"/>
              </a:spcBef>
              <a:defRPr/>
            </a:pPr>
            <a:endParaRPr lang="en-US" dirty="0"/>
          </a:p>
        </p:txBody>
      </p:sp>
    </p:spTree>
    <p:extLst>
      <p:ext uri="{BB962C8B-B14F-4D97-AF65-F5344CB8AC3E}">
        <p14:creationId xmlns:p14="http://schemas.microsoft.com/office/powerpoint/2010/main" val="85788787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6">
            <a:extLst>
              <a:ext uri="{FF2B5EF4-FFF2-40B4-BE49-F238E27FC236}">
                <a16:creationId xmlns:a16="http://schemas.microsoft.com/office/drawing/2014/main" id="{D9D8EF29-1D2C-6D43-9517-5CFD739CFEA3}"/>
              </a:ext>
            </a:extLst>
          </p:cNvPr>
          <p:cNvSpPr txBox="1">
            <a:spLocks/>
          </p:cNvSpPr>
          <p:nvPr/>
        </p:nvSpPr>
        <p:spPr>
          <a:xfrm>
            <a:off x="0" y="1985060"/>
            <a:ext cx="12192000" cy="2501217"/>
          </a:xfrm>
          <a:prstGeom prst="rect">
            <a:avLst/>
          </a:prstGeom>
        </p:spPr>
        <p:txBody>
          <a:bodyPr vert="horz" lIns="91440" tIns="45720" rIns="91440" bIns="45720" rtlCol="0" anchor="b">
            <a:normAutofit lnSpcReduction="10000"/>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lvl1pPr algn="l" defTabSz="914400" rtl="0" eaLnBrk="1" latinLnBrk="0" hangingPunct="1">
              <a:lnSpc>
                <a:spcPct val="90000"/>
              </a:lnSpc>
              <a:spcBef>
                <a:spcPct val="0"/>
              </a:spcBef>
              <a:buNone/>
              <a:defRPr sz="6000" kern="1200" cap="all" baseline="0">
                <a:solidFill>
                  <a:schemeClr val="tx1"/>
                </a:solidFill>
                <a:latin typeface="+mj-lt"/>
                <a:ea typeface="+mj-ea"/>
                <a:cs typeface="+mj-cs"/>
              </a:defRPr>
            </a:lvl1pPr>
          </a:lstStyle>
          <a:p>
            <a:pPr algn="ctr"/>
            <a:r>
              <a:rPr lang="en-US" b="1" cap="none" dirty="0">
                <a:solidFill>
                  <a:schemeClr val="tx1">
                    <a:lumMod val="95000"/>
                    <a:lumOff val="5000"/>
                  </a:schemeClr>
                </a:solidFill>
                <a:latin typeface="Ink Free" panose="03080402000500000000" pitchFamily="66" charset="0"/>
              </a:rPr>
              <a:t>Sut </a:t>
            </a:r>
            <a:r>
              <a:rPr lang="en-US" b="1" cap="none" dirty="0" err="1">
                <a:solidFill>
                  <a:schemeClr val="tx1">
                    <a:lumMod val="95000"/>
                    <a:lumOff val="5000"/>
                  </a:schemeClr>
                </a:solidFill>
                <a:latin typeface="Ink Free" panose="03080402000500000000" pitchFamily="66" charset="0"/>
              </a:rPr>
              <a:t>cyrhaeddon</a:t>
            </a:r>
            <a:r>
              <a:rPr lang="en-US" b="1" cap="none" dirty="0">
                <a:solidFill>
                  <a:schemeClr val="tx1">
                    <a:lumMod val="95000"/>
                    <a:lumOff val="5000"/>
                  </a:schemeClr>
                </a:solidFill>
                <a:latin typeface="Ink Free" panose="03080402000500000000" pitchFamily="66" charset="0"/>
              </a:rPr>
              <a:t> </a:t>
            </a:r>
            <a:r>
              <a:rPr lang="en-US" b="1" cap="none" dirty="0" err="1">
                <a:solidFill>
                  <a:schemeClr val="tx1">
                    <a:lumMod val="95000"/>
                    <a:lumOff val="5000"/>
                  </a:schemeClr>
                </a:solidFill>
                <a:latin typeface="Ink Free" panose="03080402000500000000" pitchFamily="66" charset="0"/>
              </a:rPr>
              <a:t>ni</a:t>
            </a:r>
            <a:r>
              <a:rPr lang="en-US" b="1" cap="none" dirty="0">
                <a:solidFill>
                  <a:schemeClr val="tx1">
                    <a:lumMod val="95000"/>
                    <a:lumOff val="5000"/>
                  </a:schemeClr>
                </a:solidFill>
                <a:latin typeface="Ink Free" panose="03080402000500000000" pitchFamily="66" charset="0"/>
              </a:rPr>
              <a:t> </a:t>
            </a:r>
            <a:r>
              <a:rPr lang="en-US" b="1" cap="none" dirty="0" err="1">
                <a:solidFill>
                  <a:schemeClr val="tx1">
                    <a:lumMod val="95000"/>
                    <a:lumOff val="5000"/>
                  </a:schemeClr>
                </a:solidFill>
                <a:latin typeface="Ink Free" panose="03080402000500000000" pitchFamily="66" charset="0"/>
              </a:rPr>
              <a:t>yma</a:t>
            </a:r>
            <a:r>
              <a:rPr lang="en-US" b="1" cap="none" dirty="0">
                <a:solidFill>
                  <a:schemeClr val="tx1">
                    <a:lumMod val="95000"/>
                    <a:lumOff val="5000"/>
                  </a:schemeClr>
                </a:solidFill>
                <a:latin typeface="Ink Free" panose="03080402000500000000" pitchFamily="66" charset="0"/>
              </a:rPr>
              <a:t>?</a:t>
            </a:r>
          </a:p>
          <a:p>
            <a:pPr algn="ctr"/>
            <a:endParaRPr lang="en-US" b="1" cap="none" dirty="0">
              <a:solidFill>
                <a:schemeClr val="tx1">
                  <a:lumMod val="95000"/>
                  <a:lumOff val="5000"/>
                </a:schemeClr>
              </a:solidFill>
              <a:latin typeface="Ink Free" panose="03080402000500000000" pitchFamily="66" charset="0"/>
            </a:endParaRPr>
          </a:p>
          <a:p>
            <a:pPr algn="ctr"/>
            <a:r>
              <a:rPr lang="en-US" b="1" cap="none" dirty="0">
                <a:solidFill>
                  <a:schemeClr val="tx1">
                    <a:lumMod val="95000"/>
                    <a:lumOff val="5000"/>
                  </a:schemeClr>
                </a:solidFill>
                <a:latin typeface="Ink Free" panose="03080402000500000000" pitchFamily="66" charset="0"/>
              </a:rPr>
              <a:t>How did we get here?</a:t>
            </a:r>
          </a:p>
        </p:txBody>
      </p:sp>
    </p:spTree>
    <p:extLst>
      <p:ext uri="{BB962C8B-B14F-4D97-AF65-F5344CB8AC3E}">
        <p14:creationId xmlns:p14="http://schemas.microsoft.com/office/powerpoint/2010/main" val="8395169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Blue and Black Timeline Presentation (1).mp4" descr="Blue and Black Timeline Presentation (1).mp4">
            <a:hlinkClick r:id="" action="ppaction://media"/>
            <a:extLst>
              <a:ext uri="{FF2B5EF4-FFF2-40B4-BE49-F238E27FC236}">
                <a16:creationId xmlns:a16="http://schemas.microsoft.com/office/drawing/2014/main" id="{E2BDEDF2-83EC-7044-ACBA-1DE6361D8193}"/>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0" y="0"/>
            <a:ext cx="12192000" cy="6858000"/>
          </a:xfrm>
          <a:prstGeom prst="rect">
            <a:avLst/>
          </a:prstGeom>
        </p:spPr>
      </p:pic>
    </p:spTree>
    <p:extLst>
      <p:ext uri="{BB962C8B-B14F-4D97-AF65-F5344CB8AC3E}">
        <p14:creationId xmlns:p14="http://schemas.microsoft.com/office/powerpoint/2010/main" val="194591414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000"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0"/>
                </p:tgtEl>
              </p:cMediaNode>
            </p:video>
            <p:seq concurrent="1" nextAc="seek">
              <p:cTn id="8" restart="whenNotActive" fill="hold" evtFilter="cancelBubble" nodeType="interactiveSeq">
                <p:stCondLst>
                  <p:cond evt="onClick" delay="0">
                    <p:tgtEl>
                      <p:spTgt spid="10"/>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0"/>
                                        </p:tgtEl>
                                      </p:cBhvr>
                                    </p:cmd>
                                  </p:childTnLst>
                                </p:cTn>
                              </p:par>
                            </p:childTnLst>
                          </p:cTn>
                        </p:par>
                      </p:childTnLst>
                    </p:cTn>
                  </p:par>
                </p:childTnLst>
              </p:cTn>
              <p:nextCondLst>
                <p:cond evt="onClick" delay="0">
                  <p:tgtEl>
                    <p:spTgt spid="10"/>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75"/>
        <p:cNvGrpSpPr/>
        <p:nvPr/>
      </p:nvGrpSpPr>
      <p:grpSpPr>
        <a:xfrm>
          <a:off x="0" y="0"/>
          <a:ext cx="0" cy="0"/>
          <a:chOff x="0" y="0"/>
          <a:chExt cx="0" cy="0"/>
        </a:xfrm>
      </p:grpSpPr>
      <p:graphicFrame>
        <p:nvGraphicFramePr>
          <p:cNvPr id="176" name="Google Shape;176;p20"/>
          <p:cNvGraphicFramePr/>
          <p:nvPr>
            <p:extLst>
              <p:ext uri="{D42A27DB-BD31-4B8C-83A1-F6EECF244321}">
                <p14:modId xmlns:p14="http://schemas.microsoft.com/office/powerpoint/2010/main" val="1253901152"/>
              </p:ext>
            </p:extLst>
          </p:nvPr>
        </p:nvGraphicFramePr>
        <p:xfrm>
          <a:off x="1275300" y="638354"/>
          <a:ext cx="9641399" cy="2652747"/>
        </p:xfrm>
        <a:graphic>
          <a:graphicData uri="http://schemas.openxmlformats.org/drawingml/2006/table">
            <a:tbl>
              <a:tblPr>
                <a:noFill/>
              </a:tblPr>
              <a:tblGrid>
                <a:gridCol w="770021">
                  <a:extLst>
                    <a:ext uri="{9D8B030D-6E8A-4147-A177-3AD203B41FA5}">
                      <a16:colId xmlns:a16="http://schemas.microsoft.com/office/drawing/2014/main" val="20000"/>
                    </a:ext>
                  </a:extLst>
                </a:gridCol>
                <a:gridCol w="1943245">
                  <a:extLst>
                    <a:ext uri="{9D8B030D-6E8A-4147-A177-3AD203B41FA5}">
                      <a16:colId xmlns:a16="http://schemas.microsoft.com/office/drawing/2014/main" val="20001"/>
                    </a:ext>
                  </a:extLst>
                </a:gridCol>
                <a:gridCol w="3480433">
                  <a:extLst>
                    <a:ext uri="{9D8B030D-6E8A-4147-A177-3AD203B41FA5}">
                      <a16:colId xmlns:a16="http://schemas.microsoft.com/office/drawing/2014/main" val="20002"/>
                    </a:ext>
                  </a:extLst>
                </a:gridCol>
                <a:gridCol w="3447700">
                  <a:extLst>
                    <a:ext uri="{9D8B030D-6E8A-4147-A177-3AD203B41FA5}">
                      <a16:colId xmlns:a16="http://schemas.microsoft.com/office/drawing/2014/main" val="20003"/>
                    </a:ext>
                  </a:extLst>
                </a:gridCol>
              </a:tblGrid>
              <a:tr h="1591648">
                <a:tc>
                  <a:txBody>
                    <a:bodyPr/>
                    <a:lstStyle/>
                    <a:p>
                      <a:pPr marL="0" marR="0" lvl="0" indent="0" algn="l" rtl="0">
                        <a:spcBef>
                          <a:spcPts val="0"/>
                        </a:spcBef>
                        <a:spcAft>
                          <a:spcPts val="0"/>
                        </a:spcAft>
                        <a:buNone/>
                      </a:pPr>
                      <a:r>
                        <a:rPr lang="en-US" sz="2100" b="1">
                          <a:solidFill>
                            <a:schemeClr val="bg1"/>
                          </a:solidFill>
                          <a:latin typeface="Arial"/>
                          <a:ea typeface="Arial"/>
                          <a:cs typeface="Arial"/>
                          <a:sym typeface="Arial"/>
                        </a:rPr>
                        <a:t>1536</a:t>
                      </a:r>
                      <a:endParaRPr sz="2100">
                        <a:solidFill>
                          <a:schemeClr val="bg1"/>
                        </a:solidFill>
                        <a:latin typeface="Calibri"/>
                        <a:ea typeface="Calibri"/>
                        <a:cs typeface="Calibri"/>
                        <a:sym typeface="Calibri"/>
                      </a:endParaRPr>
                    </a:p>
                  </a:txBody>
                  <a:tcPr marL="10775" marR="107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00B0F0"/>
                    </a:solidFill>
                  </a:tcPr>
                </a:tc>
                <a:tc>
                  <a:txBody>
                    <a:bodyPr/>
                    <a:lstStyle/>
                    <a:p>
                      <a:pPr marL="0" marR="0" lvl="0" indent="0" algn="l" rtl="0">
                        <a:spcBef>
                          <a:spcPts val="0"/>
                        </a:spcBef>
                        <a:spcAft>
                          <a:spcPts val="0"/>
                        </a:spcAft>
                        <a:buNone/>
                      </a:pPr>
                      <a:r>
                        <a:rPr lang="en-US" sz="1500">
                          <a:solidFill>
                            <a:srgbClr val="3B3B3B"/>
                          </a:solidFill>
                          <a:latin typeface="Arial"/>
                          <a:ea typeface="Arial"/>
                          <a:cs typeface="Arial"/>
                          <a:sym typeface="Arial"/>
                        </a:rPr>
                        <a:t>Deddf Uno</a:t>
                      </a:r>
                      <a:br>
                        <a:rPr lang="en-US" sz="1500">
                          <a:solidFill>
                            <a:srgbClr val="3B3B3B"/>
                          </a:solidFill>
                          <a:latin typeface="Arial"/>
                          <a:ea typeface="Arial"/>
                          <a:cs typeface="Arial"/>
                          <a:sym typeface="Arial"/>
                        </a:rPr>
                      </a:br>
                      <a:endParaRPr sz="1500">
                        <a:solidFill>
                          <a:srgbClr val="3B3B3B"/>
                        </a:solidFill>
                        <a:latin typeface="Arial"/>
                        <a:ea typeface="Arial"/>
                        <a:cs typeface="Arial"/>
                        <a:sym typeface="Arial"/>
                      </a:endParaRPr>
                    </a:p>
                    <a:p>
                      <a:pPr marL="0" marR="0" lvl="0" indent="0" algn="l" rtl="0">
                        <a:spcBef>
                          <a:spcPts val="0"/>
                        </a:spcBef>
                        <a:spcAft>
                          <a:spcPts val="0"/>
                        </a:spcAft>
                        <a:buNone/>
                      </a:pPr>
                      <a:r>
                        <a:rPr lang="en-US" sz="1500" i="1">
                          <a:solidFill>
                            <a:srgbClr val="3B3B3B"/>
                          </a:solidFill>
                          <a:latin typeface="Arial"/>
                          <a:ea typeface="Arial"/>
                          <a:cs typeface="Arial"/>
                          <a:sym typeface="Arial"/>
                        </a:rPr>
                        <a:t>Act of Union</a:t>
                      </a:r>
                      <a:endParaRPr sz="1500" i="1">
                        <a:latin typeface="Calibri"/>
                        <a:ea typeface="Calibri"/>
                        <a:cs typeface="Calibri"/>
                        <a:sym typeface="Calibri"/>
                      </a:endParaRPr>
                    </a:p>
                  </a:txBody>
                  <a:tcPr marL="10775" marR="107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l" rtl="0">
                        <a:spcBef>
                          <a:spcPts val="0"/>
                        </a:spcBef>
                        <a:spcAft>
                          <a:spcPts val="0"/>
                        </a:spcAft>
                        <a:buNone/>
                      </a:pPr>
                      <a:r>
                        <a:rPr lang="en-US" sz="1800" dirty="0">
                          <a:solidFill>
                            <a:srgbClr val="262626"/>
                          </a:solidFill>
                          <a:latin typeface="Arial"/>
                          <a:ea typeface="Arial"/>
                          <a:cs typeface="Arial"/>
                          <a:sym typeface="Arial"/>
                        </a:rPr>
                        <a:t>Mae </a:t>
                      </a:r>
                      <a:r>
                        <a:rPr lang="en-US" sz="1800" dirty="0" err="1">
                          <a:solidFill>
                            <a:srgbClr val="262626"/>
                          </a:solidFill>
                          <a:latin typeface="Arial"/>
                          <a:ea typeface="Arial"/>
                          <a:cs typeface="Arial"/>
                          <a:sym typeface="Arial"/>
                        </a:rPr>
                        <a:t>Harri</a:t>
                      </a:r>
                      <a:r>
                        <a:rPr lang="en-US" sz="1800" dirty="0">
                          <a:solidFill>
                            <a:srgbClr val="262626"/>
                          </a:solidFill>
                          <a:latin typeface="Arial"/>
                          <a:ea typeface="Arial"/>
                          <a:cs typeface="Arial"/>
                          <a:sym typeface="Arial"/>
                        </a:rPr>
                        <a:t> </a:t>
                      </a:r>
                      <a:r>
                        <a:rPr lang="en-US" sz="1800" dirty="0" err="1">
                          <a:solidFill>
                            <a:srgbClr val="262626"/>
                          </a:solidFill>
                          <a:latin typeface="Arial"/>
                          <a:ea typeface="Arial"/>
                          <a:cs typeface="Arial"/>
                          <a:sym typeface="Arial"/>
                        </a:rPr>
                        <a:t>Tudur</a:t>
                      </a:r>
                      <a:r>
                        <a:rPr lang="en-US" sz="1800" dirty="0">
                          <a:solidFill>
                            <a:srgbClr val="262626"/>
                          </a:solidFill>
                          <a:latin typeface="Arial"/>
                          <a:ea typeface="Arial"/>
                          <a:cs typeface="Arial"/>
                          <a:sym typeface="Arial"/>
                        </a:rPr>
                        <a:t> </a:t>
                      </a:r>
                      <a:r>
                        <a:rPr lang="en-US" sz="1800" dirty="0" err="1">
                          <a:solidFill>
                            <a:srgbClr val="262626"/>
                          </a:solidFill>
                          <a:latin typeface="Arial"/>
                          <a:ea typeface="Arial"/>
                          <a:cs typeface="Arial"/>
                          <a:sym typeface="Arial"/>
                        </a:rPr>
                        <a:t>eisiau</a:t>
                      </a:r>
                      <a:r>
                        <a:rPr lang="en-US" sz="1800" dirty="0">
                          <a:solidFill>
                            <a:srgbClr val="262626"/>
                          </a:solidFill>
                          <a:latin typeface="Arial"/>
                          <a:ea typeface="Arial"/>
                          <a:cs typeface="Arial"/>
                          <a:sym typeface="Arial"/>
                        </a:rPr>
                        <a:t> </a:t>
                      </a:r>
                      <a:r>
                        <a:rPr lang="en-US" sz="1800" dirty="0" err="1">
                          <a:solidFill>
                            <a:srgbClr val="262626"/>
                          </a:solidFill>
                          <a:latin typeface="Arial"/>
                          <a:ea typeface="Arial"/>
                          <a:cs typeface="Arial"/>
                          <a:sym typeface="Arial"/>
                        </a:rPr>
                        <a:t>unffurfiaeth</a:t>
                      </a:r>
                      <a:r>
                        <a:rPr lang="en-US" sz="1800" dirty="0">
                          <a:solidFill>
                            <a:srgbClr val="262626"/>
                          </a:solidFill>
                          <a:latin typeface="Arial"/>
                          <a:ea typeface="Arial"/>
                          <a:cs typeface="Arial"/>
                          <a:sym typeface="Arial"/>
                        </a:rPr>
                        <a:t> </a:t>
                      </a:r>
                      <a:r>
                        <a:rPr lang="en-US" sz="1800" dirty="0" err="1">
                          <a:solidFill>
                            <a:srgbClr val="262626"/>
                          </a:solidFill>
                          <a:latin typeface="Arial"/>
                          <a:ea typeface="Arial"/>
                          <a:cs typeface="Arial"/>
                          <a:sym typeface="Arial"/>
                        </a:rPr>
                        <a:t>rhwng</a:t>
                      </a:r>
                      <a:r>
                        <a:rPr lang="en-US" sz="1800" dirty="0">
                          <a:solidFill>
                            <a:srgbClr val="262626"/>
                          </a:solidFill>
                          <a:latin typeface="Arial"/>
                          <a:ea typeface="Arial"/>
                          <a:cs typeface="Arial"/>
                          <a:sym typeface="Arial"/>
                        </a:rPr>
                        <a:t> Cymru a </a:t>
                      </a:r>
                      <a:r>
                        <a:rPr lang="en-US" sz="1800" dirty="0" err="1">
                          <a:solidFill>
                            <a:srgbClr val="262626"/>
                          </a:solidFill>
                          <a:latin typeface="Arial"/>
                          <a:ea typeface="Arial"/>
                          <a:cs typeface="Arial"/>
                          <a:sym typeface="Arial"/>
                        </a:rPr>
                        <a:t>Lloegr</a:t>
                      </a:r>
                      <a:r>
                        <a:rPr lang="en-US" sz="1800" dirty="0">
                          <a:solidFill>
                            <a:srgbClr val="262626"/>
                          </a:solidFill>
                          <a:latin typeface="Arial"/>
                          <a:ea typeface="Arial"/>
                          <a:cs typeface="Arial"/>
                          <a:sym typeface="Arial"/>
                        </a:rPr>
                        <a:t>, er </a:t>
                      </a:r>
                      <a:r>
                        <a:rPr lang="en-US" sz="1800" dirty="0" err="1">
                          <a:solidFill>
                            <a:srgbClr val="262626"/>
                          </a:solidFill>
                          <a:latin typeface="Arial"/>
                          <a:ea typeface="Arial"/>
                          <a:cs typeface="Arial"/>
                          <a:sym typeface="Arial"/>
                        </a:rPr>
                        <a:t>mwyn</a:t>
                      </a:r>
                      <a:r>
                        <a:rPr lang="en-US" sz="1800" dirty="0">
                          <a:solidFill>
                            <a:srgbClr val="262626"/>
                          </a:solidFill>
                          <a:latin typeface="Arial"/>
                          <a:ea typeface="Arial"/>
                          <a:cs typeface="Arial"/>
                          <a:sym typeface="Arial"/>
                        </a:rPr>
                        <a:t> </a:t>
                      </a:r>
                      <a:r>
                        <a:rPr lang="en-US" sz="1800" dirty="0" err="1">
                          <a:solidFill>
                            <a:srgbClr val="262626"/>
                          </a:solidFill>
                          <a:latin typeface="Arial"/>
                          <a:ea typeface="Arial"/>
                          <a:cs typeface="Arial"/>
                          <a:sym typeface="Arial"/>
                        </a:rPr>
                        <a:t>undod</a:t>
                      </a:r>
                      <a:r>
                        <a:rPr lang="en-US" sz="1800" dirty="0">
                          <a:solidFill>
                            <a:srgbClr val="262626"/>
                          </a:solidFill>
                          <a:latin typeface="Arial"/>
                          <a:ea typeface="Arial"/>
                          <a:cs typeface="Arial"/>
                          <a:sym typeface="Arial"/>
                        </a:rPr>
                        <a:t> a </a:t>
                      </a:r>
                      <a:r>
                        <a:rPr lang="en-US" sz="1800" dirty="0" err="1">
                          <a:solidFill>
                            <a:srgbClr val="262626"/>
                          </a:solidFill>
                          <a:latin typeface="Arial"/>
                          <a:ea typeface="Arial"/>
                          <a:cs typeface="Arial"/>
                          <a:sym typeface="Arial"/>
                        </a:rPr>
                        <a:t>gweinyddiaeth</a:t>
                      </a:r>
                      <a:r>
                        <a:rPr lang="en-US" sz="1800" dirty="0">
                          <a:solidFill>
                            <a:srgbClr val="262626"/>
                          </a:solidFill>
                          <a:latin typeface="Arial"/>
                          <a:ea typeface="Arial"/>
                          <a:cs typeface="Arial"/>
                          <a:sym typeface="Arial"/>
                        </a:rPr>
                        <a:t> </a:t>
                      </a:r>
                      <a:r>
                        <a:rPr lang="en-US" sz="1800" dirty="0" err="1">
                          <a:solidFill>
                            <a:srgbClr val="262626"/>
                          </a:solidFill>
                          <a:latin typeface="Arial"/>
                          <a:ea typeface="Arial"/>
                          <a:cs typeface="Arial"/>
                          <a:sym typeface="Arial"/>
                        </a:rPr>
                        <a:t>effeithiol</a:t>
                      </a:r>
                      <a:r>
                        <a:rPr lang="en-US" sz="1800" dirty="0">
                          <a:solidFill>
                            <a:srgbClr val="262626"/>
                          </a:solidFill>
                          <a:latin typeface="Arial"/>
                          <a:ea typeface="Arial"/>
                          <a:cs typeface="Arial"/>
                          <a:sym typeface="Arial"/>
                        </a:rPr>
                        <a:t>.</a:t>
                      </a:r>
                      <a:endParaRPr sz="1800" dirty="0">
                        <a:latin typeface="Calibri"/>
                        <a:ea typeface="Calibri"/>
                        <a:cs typeface="Calibri"/>
                        <a:sym typeface="Calibri"/>
                      </a:endParaRPr>
                    </a:p>
                  </a:txBody>
                  <a:tcPr marL="10775" marR="107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chemeClr val="dk1"/>
                        </a:buClr>
                        <a:buFont typeface="Arial"/>
                        <a:buNone/>
                      </a:pPr>
                      <a:r>
                        <a:rPr lang="en-US" sz="1800" i="1" dirty="0">
                          <a:latin typeface="Arial"/>
                          <a:ea typeface="Arial"/>
                          <a:cs typeface="Arial"/>
                          <a:sym typeface="Arial"/>
                        </a:rPr>
                        <a:t>In order to create unity and effective administration between Wales and England, Henry Tudor orders this Act of Union. </a:t>
                      </a:r>
                      <a:endParaRPr sz="1500" i="1" dirty="0">
                        <a:latin typeface="Calibri"/>
                        <a:ea typeface="Calibri"/>
                        <a:cs typeface="Calibri"/>
                        <a:sym typeface="Calibri"/>
                      </a:endParaRPr>
                    </a:p>
                    <a:p>
                      <a:pPr marL="0" marR="0" lvl="0" indent="0" algn="l" rtl="0">
                        <a:spcBef>
                          <a:spcPts val="0"/>
                        </a:spcBef>
                        <a:spcAft>
                          <a:spcPts val="0"/>
                        </a:spcAft>
                        <a:buNone/>
                      </a:pPr>
                      <a:endParaRPr sz="1800" dirty="0">
                        <a:latin typeface="Calibri"/>
                        <a:ea typeface="Calibri"/>
                        <a:cs typeface="Calibri"/>
                        <a:sym typeface="Calibri"/>
                      </a:endParaRPr>
                    </a:p>
                  </a:txBody>
                  <a:tcPr marL="10775" marR="107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extLst>
                  <a:ext uri="{0D108BD9-81ED-4DB2-BD59-A6C34878D82A}">
                    <a16:rowId xmlns:a16="http://schemas.microsoft.com/office/drawing/2014/main" val="10000"/>
                  </a:ext>
                </a:extLst>
              </a:tr>
              <a:tr h="1061099">
                <a:tc>
                  <a:txBody>
                    <a:bodyPr/>
                    <a:lstStyle/>
                    <a:p>
                      <a:pPr marL="0" marR="0" lvl="0" indent="0" algn="l" rtl="0">
                        <a:spcBef>
                          <a:spcPts val="0"/>
                        </a:spcBef>
                        <a:spcAft>
                          <a:spcPts val="0"/>
                        </a:spcAft>
                        <a:buNone/>
                      </a:pPr>
                      <a:r>
                        <a:rPr lang="en-US" sz="2100" b="1" dirty="0">
                          <a:solidFill>
                            <a:schemeClr val="bg1"/>
                          </a:solidFill>
                          <a:latin typeface="Arial"/>
                          <a:ea typeface="Arial"/>
                          <a:cs typeface="Arial"/>
                          <a:sym typeface="Arial"/>
                        </a:rPr>
                        <a:t>1542</a:t>
                      </a:r>
                      <a:endParaRPr sz="2100" dirty="0">
                        <a:solidFill>
                          <a:schemeClr val="bg1"/>
                        </a:solidFill>
                        <a:latin typeface="Calibri"/>
                        <a:ea typeface="Calibri"/>
                        <a:cs typeface="Calibri"/>
                        <a:sym typeface="Calibri"/>
                      </a:endParaRPr>
                    </a:p>
                  </a:txBody>
                  <a:tcPr marL="10775" marR="107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00B0F0"/>
                    </a:solidFill>
                  </a:tcPr>
                </a:tc>
                <a:tc>
                  <a:txBody>
                    <a:bodyPr/>
                    <a:lstStyle/>
                    <a:p>
                      <a:pPr marL="0" marR="0" lvl="0" indent="0" algn="l" rtl="0">
                        <a:spcBef>
                          <a:spcPts val="0"/>
                        </a:spcBef>
                        <a:spcAft>
                          <a:spcPts val="0"/>
                        </a:spcAft>
                        <a:buNone/>
                      </a:pPr>
                      <a:r>
                        <a:rPr lang="en-US" sz="1500">
                          <a:solidFill>
                            <a:srgbClr val="3B3B3B"/>
                          </a:solidFill>
                          <a:latin typeface="Arial"/>
                          <a:ea typeface="Arial"/>
                          <a:cs typeface="Arial"/>
                          <a:sym typeface="Arial"/>
                        </a:rPr>
                        <a:t>Deddf Uno</a:t>
                      </a:r>
                      <a:endParaRPr/>
                    </a:p>
                    <a:p>
                      <a:pPr marL="0" marR="0" lvl="0" indent="0" algn="l" rtl="0">
                        <a:spcBef>
                          <a:spcPts val="0"/>
                        </a:spcBef>
                        <a:spcAft>
                          <a:spcPts val="0"/>
                        </a:spcAft>
                        <a:buNone/>
                      </a:pPr>
                      <a:br>
                        <a:rPr lang="en-US" sz="1500">
                          <a:solidFill>
                            <a:srgbClr val="3B3B3B"/>
                          </a:solidFill>
                          <a:latin typeface="Arial"/>
                          <a:ea typeface="Arial"/>
                          <a:cs typeface="Arial"/>
                          <a:sym typeface="Arial"/>
                        </a:rPr>
                      </a:br>
                      <a:r>
                        <a:rPr lang="en-US" sz="1500" i="1">
                          <a:solidFill>
                            <a:srgbClr val="3B3B3B"/>
                          </a:solidFill>
                          <a:latin typeface="Arial"/>
                          <a:ea typeface="Arial"/>
                          <a:cs typeface="Arial"/>
                          <a:sym typeface="Arial"/>
                        </a:rPr>
                        <a:t>Second Act of Union</a:t>
                      </a:r>
                      <a:endParaRPr sz="1500" i="1">
                        <a:latin typeface="Calibri"/>
                        <a:ea typeface="Calibri"/>
                        <a:cs typeface="Calibri"/>
                        <a:sym typeface="Calibri"/>
                      </a:endParaRPr>
                    </a:p>
                  </a:txBody>
                  <a:tcPr marL="10775" marR="107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l" rtl="0">
                        <a:spcBef>
                          <a:spcPts val="0"/>
                        </a:spcBef>
                        <a:spcAft>
                          <a:spcPts val="0"/>
                        </a:spcAft>
                        <a:buNone/>
                      </a:pPr>
                      <a:r>
                        <a:rPr lang="en-US" sz="1800">
                          <a:solidFill>
                            <a:srgbClr val="3B3B3B"/>
                          </a:solidFill>
                          <a:latin typeface="Arial"/>
                          <a:ea typeface="Arial"/>
                          <a:cs typeface="Arial"/>
                          <a:sym typeface="Arial"/>
                        </a:rPr>
                        <a:t>Ail Ddeddf Uno</a:t>
                      </a:r>
                      <a:endParaRPr sz="1800">
                        <a:latin typeface="Calibri"/>
                        <a:ea typeface="Calibri"/>
                        <a:cs typeface="Calibri"/>
                        <a:sym typeface="Calibri"/>
                      </a:endParaRPr>
                    </a:p>
                  </a:txBody>
                  <a:tcPr marL="10775" marR="107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rgbClr val="3B3B3B"/>
                        </a:buClr>
                        <a:buFont typeface="Arial"/>
                        <a:buNone/>
                      </a:pPr>
                      <a:r>
                        <a:rPr lang="en-US" sz="1800" i="1" dirty="0">
                          <a:solidFill>
                            <a:srgbClr val="3B3B3B"/>
                          </a:solidFill>
                          <a:latin typeface="Arial"/>
                          <a:ea typeface="Arial"/>
                          <a:cs typeface="Arial"/>
                          <a:sym typeface="Arial"/>
                        </a:rPr>
                        <a:t>Second Act of Union</a:t>
                      </a:r>
                      <a:endParaRPr sz="1500" i="1" dirty="0">
                        <a:latin typeface="Calibri"/>
                        <a:ea typeface="Calibri"/>
                        <a:cs typeface="Calibri"/>
                        <a:sym typeface="Calibri"/>
                      </a:endParaRPr>
                    </a:p>
                    <a:p>
                      <a:pPr marL="0" marR="0" lvl="0" indent="0" algn="l" rtl="0">
                        <a:spcBef>
                          <a:spcPts val="0"/>
                        </a:spcBef>
                        <a:spcAft>
                          <a:spcPts val="0"/>
                        </a:spcAft>
                        <a:buNone/>
                      </a:pPr>
                      <a:endParaRPr sz="1800" dirty="0">
                        <a:latin typeface="Calibri"/>
                        <a:ea typeface="Calibri"/>
                        <a:cs typeface="Calibri"/>
                        <a:sym typeface="Calibri"/>
                      </a:endParaRPr>
                    </a:p>
                  </a:txBody>
                  <a:tcPr marL="10775" marR="107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extLst>
                  <a:ext uri="{0D108BD9-81ED-4DB2-BD59-A6C34878D82A}">
                    <a16:rowId xmlns:a16="http://schemas.microsoft.com/office/drawing/2014/main" val="10001"/>
                  </a:ext>
                </a:extLst>
              </a:tr>
            </a:tbl>
          </a:graphicData>
        </a:graphic>
      </p:graphicFrame>
      <p:pic>
        <p:nvPicPr>
          <p:cNvPr id="177" name="Google Shape;177;p20"/>
          <p:cNvPicPr preferRelativeResize="0"/>
          <p:nvPr/>
        </p:nvPicPr>
        <p:blipFill rotWithShape="1">
          <a:blip r:embed="rId3">
            <a:alphaModFix/>
          </a:blip>
          <a:srcRect/>
          <a:stretch/>
        </p:blipFill>
        <p:spPr>
          <a:xfrm>
            <a:off x="4547983" y="4048109"/>
            <a:ext cx="3252086" cy="2652748"/>
          </a:xfrm>
          <a:prstGeom prst="rect">
            <a:avLst/>
          </a:prstGeom>
          <a:noFill/>
          <a:ln>
            <a:noFill/>
          </a:ln>
        </p:spPr>
      </p:pic>
      <p:pic>
        <p:nvPicPr>
          <p:cNvPr id="2050" name="Picture 2" descr="Map of the British Isles before the Act of Union of 1707 [OS] [800x682] :  MapPorn">
            <a:extLst>
              <a:ext uri="{FF2B5EF4-FFF2-40B4-BE49-F238E27FC236}">
                <a16:creationId xmlns:a16="http://schemas.microsoft.com/office/drawing/2014/main" id="{70277805-3695-6045-9BE9-75146C06D83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80213" y="3429000"/>
            <a:ext cx="3116630" cy="2654005"/>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Britannia And Hibernia High Resolution Stock Photography and Images - Alamy">
            <a:extLst>
              <a:ext uri="{FF2B5EF4-FFF2-40B4-BE49-F238E27FC236}">
                <a16:creationId xmlns:a16="http://schemas.microsoft.com/office/drawing/2014/main" id="{71CC3E87-4D6B-8147-8F1B-7C51A5BA99D5}"/>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b="9630"/>
          <a:stretch/>
        </p:blipFill>
        <p:spPr bwMode="auto">
          <a:xfrm>
            <a:off x="781113" y="3566900"/>
            <a:ext cx="3116630" cy="26583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0512365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82"/>
        <p:cNvGrpSpPr/>
        <p:nvPr/>
      </p:nvGrpSpPr>
      <p:grpSpPr>
        <a:xfrm>
          <a:off x="0" y="0"/>
          <a:ext cx="0" cy="0"/>
          <a:chOff x="0" y="0"/>
          <a:chExt cx="0" cy="0"/>
        </a:xfrm>
      </p:grpSpPr>
      <p:graphicFrame>
        <p:nvGraphicFramePr>
          <p:cNvPr id="183" name="Google Shape;183;p21"/>
          <p:cNvGraphicFramePr/>
          <p:nvPr>
            <p:extLst>
              <p:ext uri="{D42A27DB-BD31-4B8C-83A1-F6EECF244321}">
                <p14:modId xmlns:p14="http://schemas.microsoft.com/office/powerpoint/2010/main" val="4205335457"/>
              </p:ext>
            </p:extLst>
          </p:nvPr>
        </p:nvGraphicFramePr>
        <p:xfrm>
          <a:off x="226408" y="345240"/>
          <a:ext cx="8562848" cy="1371600"/>
        </p:xfrm>
        <a:graphic>
          <a:graphicData uri="http://schemas.openxmlformats.org/drawingml/2006/table">
            <a:tbl>
              <a:tblPr>
                <a:noFill/>
              </a:tblPr>
              <a:tblGrid>
                <a:gridCol w="737937">
                  <a:extLst>
                    <a:ext uri="{9D8B030D-6E8A-4147-A177-3AD203B41FA5}">
                      <a16:colId xmlns:a16="http://schemas.microsoft.com/office/drawing/2014/main" val="20000"/>
                    </a:ext>
                  </a:extLst>
                </a:gridCol>
                <a:gridCol w="1735836">
                  <a:extLst>
                    <a:ext uri="{9D8B030D-6E8A-4147-A177-3AD203B41FA5}">
                      <a16:colId xmlns:a16="http://schemas.microsoft.com/office/drawing/2014/main" val="20001"/>
                    </a:ext>
                  </a:extLst>
                </a:gridCol>
                <a:gridCol w="2928000">
                  <a:extLst>
                    <a:ext uri="{9D8B030D-6E8A-4147-A177-3AD203B41FA5}">
                      <a16:colId xmlns:a16="http://schemas.microsoft.com/office/drawing/2014/main" val="20002"/>
                    </a:ext>
                  </a:extLst>
                </a:gridCol>
                <a:gridCol w="3161075">
                  <a:extLst>
                    <a:ext uri="{9D8B030D-6E8A-4147-A177-3AD203B41FA5}">
                      <a16:colId xmlns:a16="http://schemas.microsoft.com/office/drawing/2014/main" val="20003"/>
                    </a:ext>
                  </a:extLst>
                </a:gridCol>
              </a:tblGrid>
              <a:tr h="1371600">
                <a:tc>
                  <a:txBody>
                    <a:bodyPr/>
                    <a:lstStyle/>
                    <a:p>
                      <a:pPr marL="0" marR="0" lvl="0" indent="0" algn="l" rtl="0">
                        <a:spcBef>
                          <a:spcPts val="0"/>
                        </a:spcBef>
                        <a:spcAft>
                          <a:spcPts val="0"/>
                        </a:spcAft>
                        <a:buNone/>
                      </a:pPr>
                      <a:r>
                        <a:rPr lang="en-US" sz="1800" b="1" dirty="0">
                          <a:solidFill>
                            <a:schemeClr val="bg1"/>
                          </a:solidFill>
                          <a:latin typeface="Arial"/>
                          <a:ea typeface="Arial"/>
                          <a:cs typeface="Arial"/>
                          <a:sym typeface="Arial"/>
                        </a:rPr>
                        <a:t>1588</a:t>
                      </a:r>
                      <a:endParaRPr sz="1800" dirty="0">
                        <a:solidFill>
                          <a:schemeClr val="bg1"/>
                        </a:solidFill>
                        <a:latin typeface="Calibri"/>
                        <a:ea typeface="Calibri"/>
                        <a:cs typeface="Calibri"/>
                        <a:sym typeface="Calibri"/>
                      </a:endParaRPr>
                    </a:p>
                  </a:txBody>
                  <a:tcPr marL="10775" marR="107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00B0F0"/>
                    </a:solidFill>
                  </a:tcPr>
                </a:tc>
                <a:tc>
                  <a:txBody>
                    <a:bodyPr/>
                    <a:lstStyle/>
                    <a:p>
                      <a:pPr marL="0" marR="0" lvl="0" indent="0" algn="l" rtl="0">
                        <a:spcBef>
                          <a:spcPts val="0"/>
                        </a:spcBef>
                        <a:spcAft>
                          <a:spcPts val="0"/>
                        </a:spcAft>
                        <a:buNone/>
                      </a:pPr>
                      <a:r>
                        <a:rPr lang="en-US" sz="1500">
                          <a:solidFill>
                            <a:srgbClr val="3B3B3B"/>
                          </a:solidFill>
                          <a:latin typeface="Arial"/>
                          <a:ea typeface="Arial"/>
                          <a:cs typeface="Arial"/>
                          <a:sym typeface="Arial"/>
                        </a:rPr>
                        <a:t>Beibl Cymraeg</a:t>
                      </a:r>
                      <a:br>
                        <a:rPr lang="en-US" sz="1500">
                          <a:solidFill>
                            <a:srgbClr val="3B3B3B"/>
                          </a:solidFill>
                          <a:latin typeface="Arial"/>
                          <a:ea typeface="Arial"/>
                          <a:cs typeface="Arial"/>
                          <a:sym typeface="Arial"/>
                        </a:rPr>
                      </a:br>
                      <a:endParaRPr sz="1500">
                        <a:solidFill>
                          <a:srgbClr val="3B3B3B"/>
                        </a:solidFill>
                        <a:latin typeface="Arial"/>
                        <a:ea typeface="Arial"/>
                        <a:cs typeface="Arial"/>
                        <a:sym typeface="Arial"/>
                      </a:endParaRPr>
                    </a:p>
                    <a:p>
                      <a:pPr marL="0" marR="0" lvl="0" indent="0" algn="l" rtl="0">
                        <a:lnSpc>
                          <a:spcPct val="100000"/>
                        </a:lnSpc>
                        <a:spcBef>
                          <a:spcPts val="0"/>
                        </a:spcBef>
                        <a:spcAft>
                          <a:spcPts val="0"/>
                        </a:spcAft>
                        <a:buClr>
                          <a:schemeClr val="dk1"/>
                        </a:buClr>
                        <a:buFont typeface="Arial"/>
                        <a:buNone/>
                      </a:pPr>
                      <a:r>
                        <a:rPr lang="en-US" sz="1500" i="1">
                          <a:latin typeface="Arial"/>
                          <a:ea typeface="Arial"/>
                          <a:cs typeface="Arial"/>
                          <a:sym typeface="Arial"/>
                        </a:rPr>
                        <a:t>Welsh Bible</a:t>
                      </a:r>
                      <a:r>
                        <a:rPr lang="en-US" sz="1500" i="1">
                          <a:solidFill>
                            <a:srgbClr val="3B3B3B"/>
                          </a:solidFill>
                          <a:latin typeface="Arial"/>
                          <a:ea typeface="Arial"/>
                          <a:cs typeface="Arial"/>
                          <a:sym typeface="Arial"/>
                        </a:rPr>
                        <a:t> </a:t>
                      </a:r>
                      <a:endParaRPr sz="1500" i="1">
                        <a:latin typeface="Calibri"/>
                        <a:ea typeface="Calibri"/>
                        <a:cs typeface="Calibri"/>
                        <a:sym typeface="Calibri"/>
                      </a:endParaRPr>
                    </a:p>
                  </a:txBody>
                  <a:tcPr marL="10775" marR="107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l" rtl="0">
                        <a:spcBef>
                          <a:spcPts val="0"/>
                        </a:spcBef>
                        <a:spcAft>
                          <a:spcPts val="0"/>
                        </a:spcAft>
                        <a:buNone/>
                      </a:pPr>
                      <a:r>
                        <a:rPr lang="en-US" sz="1800">
                          <a:solidFill>
                            <a:srgbClr val="3B3B3B"/>
                          </a:solidFill>
                          <a:latin typeface="Arial"/>
                          <a:ea typeface="Arial"/>
                          <a:cs typeface="Arial"/>
                          <a:sym typeface="Arial"/>
                        </a:rPr>
                        <a:t>Cyhoeddir Beibl Cymraeg William Morgan</a:t>
                      </a:r>
                      <a:endParaRPr sz="1800">
                        <a:latin typeface="Calibri"/>
                        <a:ea typeface="Calibri"/>
                        <a:cs typeface="Calibri"/>
                        <a:sym typeface="Calibri"/>
                      </a:endParaRPr>
                    </a:p>
                  </a:txBody>
                  <a:tcPr marL="10775" marR="107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l" rtl="0">
                        <a:spcBef>
                          <a:spcPts val="0"/>
                        </a:spcBef>
                        <a:spcAft>
                          <a:spcPts val="0"/>
                        </a:spcAft>
                        <a:buNone/>
                      </a:pPr>
                      <a:r>
                        <a:rPr lang="en-US" sz="1800" i="1" dirty="0">
                          <a:solidFill>
                            <a:srgbClr val="3B3B3B"/>
                          </a:solidFill>
                          <a:latin typeface="Arial"/>
                          <a:ea typeface="Arial"/>
                          <a:cs typeface="Arial"/>
                          <a:sym typeface="Arial"/>
                        </a:rPr>
                        <a:t>Bishop William Morgan’s Welsh Bible is published</a:t>
                      </a:r>
                      <a:endParaRPr sz="1800" i="1" dirty="0">
                        <a:latin typeface="Calibri"/>
                        <a:ea typeface="Calibri"/>
                        <a:cs typeface="Calibri"/>
                        <a:sym typeface="Calibri"/>
                      </a:endParaRPr>
                    </a:p>
                  </a:txBody>
                  <a:tcPr marL="10775" marR="107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extLst>
                  <a:ext uri="{0D108BD9-81ED-4DB2-BD59-A6C34878D82A}">
                    <a16:rowId xmlns:a16="http://schemas.microsoft.com/office/drawing/2014/main" val="10000"/>
                  </a:ext>
                </a:extLst>
              </a:tr>
            </a:tbl>
          </a:graphicData>
        </a:graphic>
      </p:graphicFrame>
      <p:pic>
        <p:nvPicPr>
          <p:cNvPr id="184" name="Google Shape;184;p21"/>
          <p:cNvPicPr preferRelativeResize="0"/>
          <p:nvPr/>
        </p:nvPicPr>
        <p:blipFill rotWithShape="1">
          <a:blip r:embed="rId3">
            <a:alphaModFix/>
          </a:blip>
          <a:srcRect/>
          <a:stretch/>
        </p:blipFill>
        <p:spPr>
          <a:xfrm>
            <a:off x="2475832" y="1183640"/>
            <a:ext cx="1588168" cy="2103320"/>
          </a:xfrm>
          <a:prstGeom prst="rect">
            <a:avLst/>
          </a:prstGeom>
          <a:noFill/>
          <a:ln>
            <a:noFill/>
          </a:ln>
          <a:effectLst>
            <a:outerShdw blurRad="50800" dist="279400" dir="2700000" algn="tl" rotWithShape="0">
              <a:prstClr val="black">
                <a:alpha val="40000"/>
              </a:prstClr>
            </a:outerShdw>
          </a:effectLst>
        </p:spPr>
      </p:pic>
      <p:graphicFrame>
        <p:nvGraphicFramePr>
          <p:cNvPr id="4" name="Google Shape;189;p22">
            <a:extLst>
              <a:ext uri="{FF2B5EF4-FFF2-40B4-BE49-F238E27FC236}">
                <a16:creationId xmlns:a16="http://schemas.microsoft.com/office/drawing/2014/main" id="{641ECAD1-CD27-234C-B297-3F3395CF3DB1}"/>
              </a:ext>
            </a:extLst>
          </p:cNvPr>
          <p:cNvGraphicFramePr/>
          <p:nvPr>
            <p:extLst>
              <p:ext uri="{D42A27DB-BD31-4B8C-83A1-F6EECF244321}">
                <p14:modId xmlns:p14="http://schemas.microsoft.com/office/powerpoint/2010/main" val="908478081"/>
              </p:ext>
            </p:extLst>
          </p:nvPr>
        </p:nvGraphicFramePr>
        <p:xfrm>
          <a:off x="1278555" y="3495235"/>
          <a:ext cx="10122569" cy="3017525"/>
        </p:xfrm>
        <a:graphic>
          <a:graphicData uri="http://schemas.openxmlformats.org/drawingml/2006/table">
            <a:tbl>
              <a:tblPr>
                <a:noFill/>
              </a:tblPr>
              <a:tblGrid>
                <a:gridCol w="689811">
                  <a:extLst>
                    <a:ext uri="{9D8B030D-6E8A-4147-A177-3AD203B41FA5}">
                      <a16:colId xmlns:a16="http://schemas.microsoft.com/office/drawing/2014/main" val="20000"/>
                    </a:ext>
                  </a:extLst>
                </a:gridCol>
                <a:gridCol w="2349526">
                  <a:extLst>
                    <a:ext uri="{9D8B030D-6E8A-4147-A177-3AD203B41FA5}">
                      <a16:colId xmlns:a16="http://schemas.microsoft.com/office/drawing/2014/main" val="20001"/>
                    </a:ext>
                  </a:extLst>
                </a:gridCol>
                <a:gridCol w="3345875">
                  <a:extLst>
                    <a:ext uri="{9D8B030D-6E8A-4147-A177-3AD203B41FA5}">
                      <a16:colId xmlns:a16="http://schemas.microsoft.com/office/drawing/2014/main" val="20002"/>
                    </a:ext>
                  </a:extLst>
                </a:gridCol>
                <a:gridCol w="3737357">
                  <a:extLst>
                    <a:ext uri="{9D8B030D-6E8A-4147-A177-3AD203B41FA5}">
                      <a16:colId xmlns:a16="http://schemas.microsoft.com/office/drawing/2014/main" val="20003"/>
                    </a:ext>
                  </a:extLst>
                </a:gridCol>
              </a:tblGrid>
              <a:tr h="3017525">
                <a:tc>
                  <a:txBody>
                    <a:bodyPr/>
                    <a:lstStyle/>
                    <a:p>
                      <a:pPr marL="0" marR="0" lvl="0" indent="0" algn="l" rtl="0">
                        <a:spcBef>
                          <a:spcPts val="0"/>
                        </a:spcBef>
                        <a:spcAft>
                          <a:spcPts val="0"/>
                        </a:spcAft>
                        <a:buNone/>
                      </a:pPr>
                      <a:r>
                        <a:rPr lang="en-US" sz="2100" b="1" dirty="0">
                          <a:solidFill>
                            <a:schemeClr val="bg1"/>
                          </a:solidFill>
                          <a:latin typeface="Arial"/>
                          <a:ea typeface="Arial"/>
                          <a:cs typeface="Arial"/>
                          <a:sym typeface="Arial"/>
                        </a:rPr>
                        <a:t>1847</a:t>
                      </a:r>
                      <a:r>
                        <a:rPr lang="en-US" sz="2100" dirty="0">
                          <a:solidFill>
                            <a:schemeClr val="bg1"/>
                          </a:solidFill>
                          <a:latin typeface="Arial"/>
                          <a:ea typeface="Arial"/>
                          <a:cs typeface="Arial"/>
                          <a:sym typeface="Arial"/>
                        </a:rPr>
                        <a:t> </a:t>
                      </a:r>
                      <a:endParaRPr sz="1800" dirty="0">
                        <a:solidFill>
                          <a:schemeClr val="bg1"/>
                        </a:solidFill>
                        <a:latin typeface="Calibri"/>
                        <a:ea typeface="Calibri"/>
                        <a:cs typeface="Calibri"/>
                        <a:sym typeface="Calibri"/>
                      </a:endParaRPr>
                    </a:p>
                  </a:txBody>
                  <a:tcPr marL="8500" marR="8500"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00B0F0"/>
                    </a:solidFill>
                  </a:tcPr>
                </a:tc>
                <a:tc>
                  <a:txBody>
                    <a:bodyPr/>
                    <a:lstStyle/>
                    <a:p>
                      <a:pPr marL="0" marR="0" lvl="0" indent="0" algn="l" rtl="0">
                        <a:lnSpc>
                          <a:spcPct val="100000"/>
                        </a:lnSpc>
                        <a:spcBef>
                          <a:spcPts val="0"/>
                        </a:spcBef>
                        <a:spcAft>
                          <a:spcPts val="0"/>
                        </a:spcAft>
                        <a:buClr>
                          <a:srgbClr val="3B3B3B"/>
                        </a:buClr>
                        <a:buFont typeface="Arial"/>
                        <a:buNone/>
                      </a:pPr>
                      <a:r>
                        <a:rPr lang="en-US" sz="1500" dirty="0">
                          <a:solidFill>
                            <a:srgbClr val="3B3B3B"/>
                          </a:solidFill>
                          <a:latin typeface="Arial"/>
                          <a:ea typeface="Arial"/>
                          <a:cs typeface="Arial"/>
                          <a:sym typeface="Arial"/>
                        </a:rPr>
                        <a:t>Brad y </a:t>
                      </a:r>
                      <a:r>
                        <a:rPr lang="en-US" sz="1500" dirty="0" err="1">
                          <a:solidFill>
                            <a:srgbClr val="3B3B3B"/>
                          </a:solidFill>
                          <a:latin typeface="Arial"/>
                          <a:ea typeface="Arial"/>
                          <a:cs typeface="Arial"/>
                          <a:sym typeface="Arial"/>
                        </a:rPr>
                        <a:t>Llyfrau</a:t>
                      </a:r>
                      <a:r>
                        <a:rPr lang="en-US" sz="1500" dirty="0">
                          <a:solidFill>
                            <a:srgbClr val="3B3B3B"/>
                          </a:solidFill>
                          <a:latin typeface="Arial"/>
                          <a:ea typeface="Arial"/>
                          <a:cs typeface="Arial"/>
                          <a:sym typeface="Arial"/>
                        </a:rPr>
                        <a:t> </a:t>
                      </a:r>
                      <a:r>
                        <a:rPr lang="en-US" sz="1500" dirty="0" err="1">
                          <a:solidFill>
                            <a:srgbClr val="3B3B3B"/>
                          </a:solidFill>
                          <a:latin typeface="Arial"/>
                          <a:ea typeface="Arial"/>
                          <a:cs typeface="Arial"/>
                          <a:sym typeface="Arial"/>
                        </a:rPr>
                        <a:t>Gleision</a:t>
                      </a:r>
                      <a:r>
                        <a:rPr lang="en-US" sz="1500" dirty="0">
                          <a:solidFill>
                            <a:srgbClr val="3B3B3B"/>
                          </a:solidFill>
                          <a:latin typeface="Arial"/>
                          <a:ea typeface="Arial"/>
                          <a:cs typeface="Arial"/>
                          <a:sym typeface="Arial"/>
                        </a:rPr>
                        <a:t> </a:t>
                      </a:r>
                      <a:br>
                        <a:rPr lang="en-US" sz="1500" dirty="0">
                          <a:solidFill>
                            <a:srgbClr val="3B3B3B"/>
                          </a:solidFill>
                          <a:latin typeface="Arial"/>
                          <a:ea typeface="Arial"/>
                          <a:cs typeface="Arial"/>
                          <a:sym typeface="Arial"/>
                        </a:rPr>
                      </a:br>
                      <a:endParaRPr sz="1500" dirty="0">
                        <a:solidFill>
                          <a:srgbClr val="3B3B3B"/>
                        </a:solidFill>
                        <a:latin typeface="Arial"/>
                        <a:ea typeface="Arial"/>
                        <a:cs typeface="Arial"/>
                        <a:sym typeface="Arial"/>
                      </a:endParaRPr>
                    </a:p>
                    <a:p>
                      <a:pPr marL="0" marR="0" lvl="0" indent="0" algn="l" rtl="0">
                        <a:spcBef>
                          <a:spcPts val="0"/>
                        </a:spcBef>
                        <a:spcAft>
                          <a:spcPts val="0"/>
                        </a:spcAft>
                        <a:buNone/>
                      </a:pPr>
                      <a:r>
                        <a:rPr lang="en-US" sz="1500" i="1" dirty="0">
                          <a:solidFill>
                            <a:srgbClr val="3B3B3B"/>
                          </a:solidFill>
                          <a:latin typeface="Arial"/>
                          <a:ea typeface="Arial"/>
                          <a:cs typeface="Arial"/>
                          <a:sym typeface="Arial"/>
                        </a:rPr>
                        <a:t>Treason of the Blue Books </a:t>
                      </a:r>
                      <a:endParaRPr sz="1500" i="1" dirty="0">
                        <a:latin typeface="Calibri"/>
                        <a:ea typeface="Calibri"/>
                        <a:cs typeface="Calibri"/>
                        <a:sym typeface="Calibri"/>
                      </a:endParaRPr>
                    </a:p>
                  </a:txBody>
                  <a:tcPr marL="8500" marR="8500"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rgbClr val="000000"/>
                        </a:buClr>
                        <a:buFont typeface="Arial"/>
                        <a:buNone/>
                      </a:pPr>
                      <a:r>
                        <a:rPr lang="en-US" sz="1800" dirty="0" err="1">
                          <a:solidFill>
                            <a:srgbClr val="000000"/>
                          </a:solidFill>
                          <a:latin typeface="Arial"/>
                          <a:ea typeface="Arial"/>
                          <a:cs typeface="Arial"/>
                          <a:sym typeface="Arial"/>
                        </a:rPr>
                        <a:t>Dyma’r</a:t>
                      </a:r>
                      <a:r>
                        <a:rPr lang="en-US" sz="1800" dirty="0">
                          <a:solidFill>
                            <a:srgbClr val="000000"/>
                          </a:solidFill>
                          <a:latin typeface="Arial"/>
                          <a:ea typeface="Arial"/>
                          <a:cs typeface="Arial"/>
                          <a:sym typeface="Arial"/>
                        </a:rPr>
                        <a:t> </a:t>
                      </a:r>
                      <a:r>
                        <a:rPr lang="en-US" sz="1800" dirty="0" err="1">
                          <a:solidFill>
                            <a:srgbClr val="000000"/>
                          </a:solidFill>
                          <a:latin typeface="Arial"/>
                          <a:ea typeface="Arial"/>
                          <a:cs typeface="Arial"/>
                          <a:sym typeface="Arial"/>
                        </a:rPr>
                        <a:t>enw</a:t>
                      </a:r>
                      <a:r>
                        <a:rPr lang="en-US" sz="1800" dirty="0">
                          <a:solidFill>
                            <a:srgbClr val="000000"/>
                          </a:solidFill>
                          <a:latin typeface="Arial"/>
                          <a:ea typeface="Arial"/>
                          <a:cs typeface="Arial"/>
                          <a:sym typeface="Arial"/>
                        </a:rPr>
                        <a:t> a </a:t>
                      </a:r>
                      <a:r>
                        <a:rPr lang="en-US" sz="1800" dirty="0" err="1">
                          <a:solidFill>
                            <a:srgbClr val="000000"/>
                          </a:solidFill>
                          <a:latin typeface="Arial"/>
                          <a:ea typeface="Arial"/>
                          <a:cs typeface="Arial"/>
                          <a:sym typeface="Arial"/>
                        </a:rPr>
                        <a:t>roddir</a:t>
                      </a:r>
                      <a:r>
                        <a:rPr lang="en-US" sz="1800" dirty="0">
                          <a:solidFill>
                            <a:srgbClr val="000000"/>
                          </a:solidFill>
                          <a:latin typeface="Arial"/>
                          <a:ea typeface="Arial"/>
                          <a:cs typeface="Arial"/>
                          <a:sym typeface="Arial"/>
                        </a:rPr>
                        <a:t> </a:t>
                      </a:r>
                      <a:r>
                        <a:rPr lang="en-US" sz="1800" dirty="0" err="1">
                          <a:solidFill>
                            <a:srgbClr val="000000"/>
                          </a:solidFill>
                          <a:latin typeface="Arial"/>
                          <a:ea typeface="Arial"/>
                          <a:cs typeface="Arial"/>
                          <a:sym typeface="Arial"/>
                        </a:rPr>
                        <a:t>ar</a:t>
                      </a:r>
                      <a:r>
                        <a:rPr lang="en-US" sz="1800" dirty="0">
                          <a:solidFill>
                            <a:srgbClr val="000000"/>
                          </a:solidFill>
                          <a:latin typeface="Arial"/>
                          <a:ea typeface="Arial"/>
                          <a:cs typeface="Arial"/>
                          <a:sym typeface="Arial"/>
                        </a:rPr>
                        <a:t> </a:t>
                      </a:r>
                      <a:r>
                        <a:rPr lang="en-US" sz="1800" dirty="0" err="1">
                          <a:solidFill>
                            <a:srgbClr val="000000"/>
                          </a:solidFill>
                          <a:latin typeface="Arial"/>
                          <a:ea typeface="Arial"/>
                          <a:cs typeface="Arial"/>
                          <a:sym typeface="Arial"/>
                        </a:rPr>
                        <a:t>gyfnod</a:t>
                      </a:r>
                      <a:r>
                        <a:rPr lang="en-US" sz="1800" dirty="0">
                          <a:solidFill>
                            <a:srgbClr val="000000"/>
                          </a:solidFill>
                          <a:latin typeface="Arial"/>
                          <a:ea typeface="Arial"/>
                          <a:cs typeface="Arial"/>
                          <a:sym typeface="Arial"/>
                        </a:rPr>
                        <a:t> </a:t>
                      </a:r>
                      <a:r>
                        <a:rPr lang="en-US" sz="1800" dirty="0" err="1">
                          <a:solidFill>
                            <a:srgbClr val="000000"/>
                          </a:solidFill>
                          <a:latin typeface="Arial"/>
                          <a:ea typeface="Arial"/>
                          <a:cs typeface="Arial"/>
                          <a:sym typeface="Arial"/>
                        </a:rPr>
                        <a:t>adroddiad</a:t>
                      </a:r>
                      <a:r>
                        <a:rPr lang="en-US" sz="1800" dirty="0">
                          <a:solidFill>
                            <a:srgbClr val="000000"/>
                          </a:solidFill>
                          <a:latin typeface="Arial"/>
                          <a:ea typeface="Arial"/>
                          <a:cs typeface="Arial"/>
                          <a:sym typeface="Arial"/>
                        </a:rPr>
                        <a:t> </a:t>
                      </a:r>
                      <a:r>
                        <a:rPr lang="en-US" sz="1800" dirty="0" err="1">
                          <a:solidFill>
                            <a:srgbClr val="000000"/>
                          </a:solidFill>
                          <a:latin typeface="Arial"/>
                          <a:ea typeface="Arial"/>
                          <a:cs typeface="Arial"/>
                          <a:sym typeface="Arial"/>
                        </a:rPr>
                        <a:t>ar</a:t>
                      </a:r>
                      <a:r>
                        <a:rPr lang="en-US" sz="1800" dirty="0">
                          <a:solidFill>
                            <a:srgbClr val="000000"/>
                          </a:solidFill>
                          <a:latin typeface="Arial"/>
                          <a:ea typeface="Arial"/>
                          <a:cs typeface="Arial"/>
                          <a:sym typeface="Arial"/>
                        </a:rPr>
                        <a:t> </a:t>
                      </a:r>
                      <a:r>
                        <a:rPr lang="en-US" sz="1800" dirty="0" err="1">
                          <a:solidFill>
                            <a:srgbClr val="000000"/>
                          </a:solidFill>
                          <a:latin typeface="Arial"/>
                          <a:ea typeface="Arial"/>
                          <a:cs typeface="Arial"/>
                          <a:sym typeface="Arial"/>
                        </a:rPr>
                        <a:t>gyflwr</a:t>
                      </a:r>
                      <a:r>
                        <a:rPr lang="en-US" sz="1800" dirty="0">
                          <a:solidFill>
                            <a:srgbClr val="000000"/>
                          </a:solidFill>
                          <a:latin typeface="Arial"/>
                          <a:ea typeface="Arial"/>
                          <a:cs typeface="Arial"/>
                          <a:sym typeface="Arial"/>
                        </a:rPr>
                        <a:t> </a:t>
                      </a:r>
                      <a:r>
                        <a:rPr lang="en-US" sz="1800" dirty="0" err="1">
                          <a:solidFill>
                            <a:srgbClr val="000000"/>
                          </a:solidFill>
                          <a:latin typeface="Arial"/>
                          <a:ea typeface="Arial"/>
                          <a:cs typeface="Arial"/>
                          <a:sym typeface="Arial"/>
                        </a:rPr>
                        <a:t>addysg</a:t>
                      </a:r>
                      <a:r>
                        <a:rPr lang="en-US" sz="1800" dirty="0">
                          <a:solidFill>
                            <a:srgbClr val="000000"/>
                          </a:solidFill>
                          <a:latin typeface="Arial"/>
                          <a:ea typeface="Arial"/>
                          <a:cs typeface="Arial"/>
                          <a:sym typeface="Arial"/>
                        </a:rPr>
                        <a:t> </a:t>
                      </a:r>
                      <a:r>
                        <a:rPr lang="en-US" sz="1800" dirty="0" err="1">
                          <a:solidFill>
                            <a:srgbClr val="000000"/>
                          </a:solidFill>
                          <a:latin typeface="Arial"/>
                          <a:ea typeface="Arial"/>
                          <a:cs typeface="Arial"/>
                          <a:sym typeface="Arial"/>
                        </a:rPr>
                        <a:t>yng</a:t>
                      </a:r>
                      <a:r>
                        <a:rPr lang="en-US" sz="1800" dirty="0">
                          <a:solidFill>
                            <a:srgbClr val="000000"/>
                          </a:solidFill>
                          <a:latin typeface="Arial"/>
                          <a:ea typeface="Arial"/>
                          <a:cs typeface="Arial"/>
                          <a:sym typeface="Arial"/>
                        </a:rPr>
                        <a:t> </a:t>
                      </a:r>
                      <a:r>
                        <a:rPr lang="en-US" sz="1800" dirty="0" err="1">
                          <a:solidFill>
                            <a:srgbClr val="000000"/>
                          </a:solidFill>
                          <a:latin typeface="Arial"/>
                          <a:ea typeface="Arial"/>
                          <a:cs typeface="Arial"/>
                          <a:sym typeface="Arial"/>
                        </a:rPr>
                        <a:t>Nghymru</a:t>
                      </a:r>
                      <a:r>
                        <a:rPr lang="en-US" sz="1800" dirty="0">
                          <a:solidFill>
                            <a:srgbClr val="000000"/>
                          </a:solidFill>
                          <a:latin typeface="Arial"/>
                          <a:ea typeface="Arial"/>
                          <a:cs typeface="Arial"/>
                          <a:sym typeface="Arial"/>
                        </a:rPr>
                        <a:t> a </a:t>
                      </a:r>
                      <a:r>
                        <a:rPr lang="en-US" sz="1800" dirty="0" err="1">
                          <a:solidFill>
                            <a:srgbClr val="000000"/>
                          </a:solidFill>
                          <a:latin typeface="Arial"/>
                          <a:ea typeface="Arial"/>
                          <a:cs typeface="Arial"/>
                          <a:sym typeface="Arial"/>
                        </a:rPr>
                        <a:t>gomisiynwyd</a:t>
                      </a:r>
                      <a:r>
                        <a:rPr lang="en-US" sz="1800" dirty="0">
                          <a:solidFill>
                            <a:srgbClr val="000000"/>
                          </a:solidFill>
                          <a:latin typeface="Arial"/>
                          <a:ea typeface="Arial"/>
                          <a:cs typeface="Arial"/>
                          <a:sym typeface="Arial"/>
                        </a:rPr>
                        <a:t> </a:t>
                      </a:r>
                      <a:r>
                        <a:rPr lang="en-US" sz="1800" dirty="0" err="1">
                          <a:solidFill>
                            <a:srgbClr val="000000"/>
                          </a:solidFill>
                          <a:latin typeface="Arial"/>
                          <a:ea typeface="Arial"/>
                          <a:cs typeface="Arial"/>
                          <a:sym typeface="Arial"/>
                        </a:rPr>
                        <a:t>gan</a:t>
                      </a:r>
                      <a:r>
                        <a:rPr lang="en-US" sz="1800" dirty="0">
                          <a:solidFill>
                            <a:srgbClr val="000000"/>
                          </a:solidFill>
                          <a:latin typeface="Arial"/>
                          <a:ea typeface="Arial"/>
                          <a:cs typeface="Arial"/>
                          <a:sym typeface="Arial"/>
                        </a:rPr>
                        <a:t> </a:t>
                      </a:r>
                      <a:r>
                        <a:rPr lang="en-US" sz="1800" dirty="0" err="1">
                          <a:solidFill>
                            <a:srgbClr val="000000"/>
                          </a:solidFill>
                          <a:latin typeface="Arial"/>
                          <a:ea typeface="Arial"/>
                          <a:cs typeface="Arial"/>
                          <a:sym typeface="Arial"/>
                        </a:rPr>
                        <a:t>llywodraeth</a:t>
                      </a:r>
                      <a:r>
                        <a:rPr lang="en-US" sz="1800" dirty="0">
                          <a:solidFill>
                            <a:srgbClr val="000000"/>
                          </a:solidFill>
                          <a:latin typeface="Arial"/>
                          <a:ea typeface="Arial"/>
                          <a:cs typeface="Arial"/>
                          <a:sym typeface="Arial"/>
                        </a:rPr>
                        <a:t> </a:t>
                      </a:r>
                      <a:r>
                        <a:rPr lang="en-US" sz="1800" dirty="0" err="1">
                          <a:solidFill>
                            <a:srgbClr val="000000"/>
                          </a:solidFill>
                          <a:latin typeface="Arial"/>
                          <a:ea typeface="Arial"/>
                          <a:cs typeface="Arial"/>
                          <a:sym typeface="Arial"/>
                        </a:rPr>
                        <a:t>Lloegr</a:t>
                      </a:r>
                      <a:r>
                        <a:rPr lang="en-US" sz="1800" dirty="0">
                          <a:solidFill>
                            <a:srgbClr val="000000"/>
                          </a:solidFill>
                          <a:latin typeface="Arial"/>
                          <a:ea typeface="Arial"/>
                          <a:cs typeface="Arial"/>
                          <a:sym typeface="Arial"/>
                        </a:rPr>
                        <a:t> </a:t>
                      </a:r>
                      <a:r>
                        <a:rPr lang="en-US" sz="1800" dirty="0" err="1">
                          <a:solidFill>
                            <a:srgbClr val="000000"/>
                          </a:solidFill>
                          <a:latin typeface="Arial"/>
                          <a:ea typeface="Arial"/>
                          <a:cs typeface="Arial"/>
                          <a:sym typeface="Arial"/>
                        </a:rPr>
                        <a:t>a’i</a:t>
                      </a:r>
                      <a:r>
                        <a:rPr lang="en-US" sz="1800" dirty="0">
                          <a:solidFill>
                            <a:srgbClr val="000000"/>
                          </a:solidFill>
                          <a:latin typeface="Arial"/>
                          <a:ea typeface="Arial"/>
                          <a:cs typeface="Arial"/>
                          <a:sym typeface="Arial"/>
                        </a:rPr>
                        <a:t> </a:t>
                      </a:r>
                      <a:r>
                        <a:rPr lang="en-US" sz="1800" dirty="0" err="1">
                          <a:solidFill>
                            <a:srgbClr val="000000"/>
                          </a:solidFill>
                          <a:latin typeface="Arial"/>
                          <a:ea typeface="Arial"/>
                          <a:cs typeface="Arial"/>
                          <a:sym typeface="Arial"/>
                        </a:rPr>
                        <a:t>effeithiau</a:t>
                      </a:r>
                      <a:r>
                        <a:rPr lang="en-US" sz="1800" dirty="0">
                          <a:solidFill>
                            <a:srgbClr val="000000"/>
                          </a:solidFill>
                          <a:latin typeface="Arial"/>
                          <a:ea typeface="Arial"/>
                          <a:cs typeface="Arial"/>
                          <a:sym typeface="Arial"/>
                        </a:rPr>
                        <a:t>. </a:t>
                      </a:r>
                      <a:r>
                        <a:rPr lang="en-US" sz="1800" dirty="0" err="1">
                          <a:solidFill>
                            <a:srgbClr val="000000"/>
                          </a:solidFill>
                          <a:latin typeface="Arial"/>
                          <a:ea typeface="Arial"/>
                          <a:cs typeface="Arial"/>
                          <a:sym typeface="Arial"/>
                        </a:rPr>
                        <a:t>Gwelwyd</a:t>
                      </a:r>
                      <a:r>
                        <a:rPr lang="en-US" sz="1800" dirty="0">
                          <a:solidFill>
                            <a:srgbClr val="000000"/>
                          </a:solidFill>
                          <a:latin typeface="Arial"/>
                          <a:ea typeface="Arial"/>
                          <a:cs typeface="Arial"/>
                          <a:sym typeface="Arial"/>
                        </a:rPr>
                        <a:t> </a:t>
                      </a:r>
                      <a:r>
                        <a:rPr lang="en-US" sz="1800" dirty="0" err="1">
                          <a:solidFill>
                            <a:srgbClr val="000000"/>
                          </a:solidFill>
                          <a:latin typeface="Arial"/>
                          <a:ea typeface="Arial"/>
                          <a:cs typeface="Arial"/>
                          <a:sym typeface="Arial"/>
                        </a:rPr>
                        <a:t>arfer</a:t>
                      </a:r>
                      <a:r>
                        <a:rPr lang="en-US" sz="1800" dirty="0">
                          <a:solidFill>
                            <a:srgbClr val="000000"/>
                          </a:solidFill>
                          <a:latin typeface="Arial"/>
                          <a:ea typeface="Arial"/>
                          <a:cs typeface="Arial"/>
                          <a:sym typeface="Arial"/>
                        </a:rPr>
                        <a:t> y “Welsh Not” a </a:t>
                      </a:r>
                      <a:r>
                        <a:rPr lang="en-US" sz="1800" dirty="0" err="1">
                          <a:solidFill>
                            <a:srgbClr val="000000"/>
                          </a:solidFill>
                          <a:latin typeface="Arial"/>
                          <a:ea typeface="Arial"/>
                          <a:cs typeface="Arial"/>
                          <a:sym typeface="Arial"/>
                        </a:rPr>
                        <a:t>chosb</a:t>
                      </a:r>
                      <a:r>
                        <a:rPr lang="en-US" sz="1800" dirty="0">
                          <a:solidFill>
                            <a:srgbClr val="000000"/>
                          </a:solidFill>
                          <a:latin typeface="Arial"/>
                          <a:ea typeface="Arial"/>
                          <a:cs typeface="Arial"/>
                          <a:sym typeface="Arial"/>
                        </a:rPr>
                        <a:t> </a:t>
                      </a:r>
                      <a:r>
                        <a:rPr lang="en-US" sz="1800" dirty="0" err="1">
                          <a:solidFill>
                            <a:srgbClr val="000000"/>
                          </a:solidFill>
                          <a:latin typeface="Arial"/>
                          <a:ea typeface="Arial"/>
                          <a:cs typeface="Arial"/>
                          <a:sym typeface="Arial"/>
                        </a:rPr>
                        <a:t>gorfforol</a:t>
                      </a:r>
                      <a:r>
                        <a:rPr lang="en-US" sz="1800" dirty="0">
                          <a:solidFill>
                            <a:srgbClr val="000000"/>
                          </a:solidFill>
                          <a:latin typeface="Arial"/>
                          <a:ea typeface="Arial"/>
                          <a:cs typeface="Arial"/>
                          <a:sym typeface="Arial"/>
                        </a:rPr>
                        <a:t> am </a:t>
                      </a:r>
                      <a:r>
                        <a:rPr lang="en-US" sz="1800" dirty="0" err="1">
                          <a:solidFill>
                            <a:srgbClr val="000000"/>
                          </a:solidFill>
                          <a:latin typeface="Arial"/>
                          <a:ea typeface="Arial"/>
                          <a:cs typeface="Arial"/>
                          <a:sym typeface="Arial"/>
                        </a:rPr>
                        <a:t>gyfathrebu</a:t>
                      </a:r>
                      <a:r>
                        <a:rPr lang="en-US" sz="1800" dirty="0">
                          <a:solidFill>
                            <a:srgbClr val="000000"/>
                          </a:solidFill>
                          <a:latin typeface="Arial"/>
                          <a:ea typeface="Arial"/>
                          <a:cs typeface="Arial"/>
                          <a:sym typeface="Arial"/>
                        </a:rPr>
                        <a:t> </a:t>
                      </a:r>
                      <a:r>
                        <a:rPr lang="en-US" sz="1800" dirty="0" err="1">
                          <a:solidFill>
                            <a:srgbClr val="000000"/>
                          </a:solidFill>
                          <a:latin typeface="Arial"/>
                          <a:ea typeface="Arial"/>
                          <a:cs typeface="Arial"/>
                          <a:sym typeface="Arial"/>
                        </a:rPr>
                        <a:t>yn</a:t>
                      </a:r>
                      <a:r>
                        <a:rPr lang="en-US" sz="1800" dirty="0">
                          <a:solidFill>
                            <a:srgbClr val="000000"/>
                          </a:solidFill>
                          <a:latin typeface="Arial"/>
                          <a:ea typeface="Arial"/>
                          <a:cs typeface="Arial"/>
                          <a:sym typeface="Arial"/>
                        </a:rPr>
                        <a:t> y Gymraeg </a:t>
                      </a:r>
                      <a:r>
                        <a:rPr lang="en-US" sz="1800" dirty="0" err="1">
                          <a:solidFill>
                            <a:srgbClr val="1C1C1C"/>
                          </a:solidFill>
                          <a:latin typeface="Arial"/>
                          <a:ea typeface="Arial"/>
                          <a:cs typeface="Arial"/>
                          <a:sym typeface="Arial"/>
                        </a:rPr>
                        <a:t>yn</a:t>
                      </a:r>
                      <a:r>
                        <a:rPr lang="en-US" sz="1800" dirty="0">
                          <a:solidFill>
                            <a:srgbClr val="1C1C1C"/>
                          </a:solidFill>
                          <a:latin typeface="Arial"/>
                          <a:ea typeface="Arial"/>
                          <a:cs typeface="Arial"/>
                          <a:sym typeface="Arial"/>
                        </a:rPr>
                        <a:t> </a:t>
                      </a:r>
                      <a:r>
                        <a:rPr lang="en-US" sz="1800" dirty="0" err="1">
                          <a:solidFill>
                            <a:srgbClr val="1C1C1C"/>
                          </a:solidFill>
                          <a:latin typeface="Arial"/>
                          <a:ea typeface="Arial"/>
                          <a:cs typeface="Arial"/>
                          <a:sym typeface="Arial"/>
                        </a:rPr>
                        <a:t>sgil</a:t>
                      </a:r>
                      <a:r>
                        <a:rPr lang="en-US" sz="1800" dirty="0">
                          <a:solidFill>
                            <a:srgbClr val="1C1C1C"/>
                          </a:solidFill>
                          <a:latin typeface="Arial"/>
                          <a:ea typeface="Arial"/>
                          <a:cs typeface="Arial"/>
                          <a:sym typeface="Arial"/>
                        </a:rPr>
                        <a:t> </a:t>
                      </a:r>
                      <a:r>
                        <a:rPr lang="en-US" sz="1800" dirty="0" err="1">
                          <a:solidFill>
                            <a:srgbClr val="1C1C1C"/>
                          </a:solidFill>
                          <a:latin typeface="Arial"/>
                          <a:ea typeface="Arial"/>
                          <a:cs typeface="Arial"/>
                          <a:sym typeface="Arial"/>
                        </a:rPr>
                        <a:t>argymhellion</a:t>
                      </a:r>
                      <a:r>
                        <a:rPr lang="en-US" sz="1800" dirty="0">
                          <a:solidFill>
                            <a:srgbClr val="1C1C1C"/>
                          </a:solidFill>
                          <a:latin typeface="Arial"/>
                          <a:ea typeface="Arial"/>
                          <a:cs typeface="Arial"/>
                          <a:sym typeface="Arial"/>
                        </a:rPr>
                        <a:t> yr </a:t>
                      </a:r>
                      <a:r>
                        <a:rPr lang="en-US" sz="1800" dirty="0" err="1">
                          <a:solidFill>
                            <a:srgbClr val="1C1C1C"/>
                          </a:solidFill>
                          <a:latin typeface="Arial"/>
                          <a:ea typeface="Arial"/>
                          <a:cs typeface="Arial"/>
                          <a:sym typeface="Arial"/>
                        </a:rPr>
                        <a:t>adroddiad</a:t>
                      </a:r>
                      <a:r>
                        <a:rPr lang="en-US" sz="1800" dirty="0">
                          <a:solidFill>
                            <a:srgbClr val="1C1C1C"/>
                          </a:solidFill>
                          <a:latin typeface="Arial"/>
                          <a:ea typeface="Arial"/>
                          <a:cs typeface="Arial"/>
                          <a:sym typeface="Arial"/>
                        </a:rPr>
                        <a:t>.</a:t>
                      </a:r>
                      <a:endParaRPr sz="1800" dirty="0">
                        <a:latin typeface="Calibri"/>
                        <a:ea typeface="Calibri"/>
                        <a:cs typeface="Calibri"/>
                        <a:sym typeface="Calibri"/>
                      </a:endParaRPr>
                    </a:p>
                    <a:p>
                      <a:pPr marL="0" marR="0" lvl="0" indent="0" algn="l" rtl="0">
                        <a:spcBef>
                          <a:spcPts val="0"/>
                        </a:spcBef>
                        <a:spcAft>
                          <a:spcPts val="0"/>
                        </a:spcAft>
                        <a:buNone/>
                      </a:pPr>
                      <a:endParaRPr sz="1800" dirty="0">
                        <a:latin typeface="Calibri"/>
                        <a:ea typeface="Calibri"/>
                        <a:cs typeface="Calibri"/>
                        <a:sym typeface="Calibri"/>
                      </a:endParaRPr>
                    </a:p>
                    <a:p>
                      <a:pPr marL="0" marR="0" lvl="0" indent="0" algn="l" rtl="0">
                        <a:spcBef>
                          <a:spcPts val="0"/>
                        </a:spcBef>
                        <a:spcAft>
                          <a:spcPts val="0"/>
                        </a:spcAft>
                        <a:buNone/>
                      </a:pPr>
                      <a:endParaRPr sz="1800" dirty="0">
                        <a:latin typeface="Calibri"/>
                        <a:ea typeface="Calibri"/>
                        <a:cs typeface="Calibri"/>
                        <a:sym typeface="Calibri"/>
                      </a:endParaRPr>
                    </a:p>
                    <a:p>
                      <a:pPr marL="0" marR="0" lvl="0" indent="0" algn="l" rtl="0">
                        <a:spcBef>
                          <a:spcPts val="0"/>
                        </a:spcBef>
                        <a:spcAft>
                          <a:spcPts val="0"/>
                        </a:spcAft>
                        <a:buNone/>
                      </a:pPr>
                      <a:r>
                        <a:rPr lang="en-US" sz="1800" u="sng" dirty="0">
                          <a:solidFill>
                            <a:schemeClr val="hlink"/>
                          </a:solidFill>
                          <a:latin typeface="Calibri"/>
                          <a:ea typeface="Calibri"/>
                          <a:cs typeface="Calibri"/>
                          <a:sym typeface="Calibri"/>
                          <a:hlinkClick r:id="rId4"/>
                        </a:rPr>
                        <a:t>YouTube</a:t>
                      </a:r>
                      <a:endParaRPr sz="1800" dirty="0">
                        <a:latin typeface="Calibri"/>
                        <a:ea typeface="Calibri"/>
                        <a:cs typeface="Calibri"/>
                        <a:sym typeface="Calibri"/>
                      </a:endParaRPr>
                    </a:p>
                  </a:txBody>
                  <a:tcPr marL="8500" marR="8500"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chemeClr val="dk1"/>
                        </a:buClr>
                        <a:buFont typeface="Arial"/>
                        <a:buNone/>
                      </a:pPr>
                      <a:r>
                        <a:rPr lang="en-US" sz="1800" dirty="0">
                          <a:latin typeface="Arial"/>
                          <a:ea typeface="Arial"/>
                          <a:cs typeface="Arial"/>
                          <a:sym typeface="Arial"/>
                        </a:rPr>
                        <a:t>This is the name given to the period of the reports into education in Wales commissioned by the government in England, and its effects. The use of the Welsh Not and physical punishment were used to prevent the use of Welsh in schools as a result of the report.</a:t>
                      </a:r>
                      <a:endParaRPr sz="1800" dirty="0">
                        <a:latin typeface="Calibri"/>
                        <a:ea typeface="Calibri"/>
                        <a:cs typeface="Calibri"/>
                        <a:sym typeface="Calibri"/>
                      </a:endParaRPr>
                    </a:p>
                    <a:p>
                      <a:pPr marL="0" marR="0" lvl="0" indent="0" algn="l" rtl="0">
                        <a:spcBef>
                          <a:spcPts val="0"/>
                        </a:spcBef>
                        <a:spcAft>
                          <a:spcPts val="0"/>
                        </a:spcAft>
                        <a:buNone/>
                      </a:pPr>
                      <a:endParaRPr sz="1800" dirty="0">
                        <a:latin typeface="Calibri"/>
                        <a:ea typeface="Calibri"/>
                        <a:cs typeface="Calibri"/>
                        <a:sym typeface="Calibri"/>
                      </a:endParaRPr>
                    </a:p>
                  </a:txBody>
                  <a:tcPr marL="8500" marR="8500"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extLst>
                  <a:ext uri="{0D108BD9-81ED-4DB2-BD59-A6C34878D82A}">
                    <a16:rowId xmlns:a16="http://schemas.microsoft.com/office/drawing/2014/main" val="10000"/>
                  </a:ext>
                </a:extLst>
              </a:tr>
            </a:tbl>
          </a:graphicData>
        </a:graphic>
      </p:graphicFrame>
      <p:pic>
        <p:nvPicPr>
          <p:cNvPr id="5" name="Google Shape;190;p22">
            <a:extLst>
              <a:ext uri="{FF2B5EF4-FFF2-40B4-BE49-F238E27FC236}">
                <a16:creationId xmlns:a16="http://schemas.microsoft.com/office/drawing/2014/main" id="{2D399AE7-774A-5D47-A915-F5738F7081CE}"/>
              </a:ext>
            </a:extLst>
          </p:cNvPr>
          <p:cNvPicPr preferRelativeResize="0"/>
          <p:nvPr/>
        </p:nvPicPr>
        <p:blipFill rotWithShape="1">
          <a:blip r:embed="rId5">
            <a:alphaModFix/>
          </a:blip>
          <a:srcRect l="16217" r="15161"/>
          <a:stretch/>
        </p:blipFill>
        <p:spPr>
          <a:xfrm>
            <a:off x="2343263" y="5381567"/>
            <a:ext cx="1853306" cy="1476433"/>
          </a:xfrm>
          <a:prstGeom prst="rect">
            <a:avLst/>
          </a:prstGeom>
          <a:noFill/>
          <a:ln>
            <a:noFill/>
          </a:ln>
        </p:spPr>
      </p:pic>
    </p:spTree>
    <p:extLst>
      <p:ext uri="{BB962C8B-B14F-4D97-AF65-F5344CB8AC3E}">
        <p14:creationId xmlns:p14="http://schemas.microsoft.com/office/powerpoint/2010/main" val="416293097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94"/>
        <p:cNvGrpSpPr/>
        <p:nvPr/>
      </p:nvGrpSpPr>
      <p:grpSpPr>
        <a:xfrm>
          <a:off x="0" y="0"/>
          <a:ext cx="0" cy="0"/>
          <a:chOff x="0" y="0"/>
          <a:chExt cx="0" cy="0"/>
        </a:xfrm>
      </p:grpSpPr>
      <p:graphicFrame>
        <p:nvGraphicFramePr>
          <p:cNvPr id="195" name="Google Shape;195;p23"/>
          <p:cNvGraphicFramePr/>
          <p:nvPr>
            <p:extLst>
              <p:ext uri="{D42A27DB-BD31-4B8C-83A1-F6EECF244321}">
                <p14:modId xmlns:p14="http://schemas.microsoft.com/office/powerpoint/2010/main" val="569990001"/>
              </p:ext>
            </p:extLst>
          </p:nvPr>
        </p:nvGraphicFramePr>
        <p:xfrm>
          <a:off x="274855" y="291880"/>
          <a:ext cx="11165305" cy="3017520"/>
        </p:xfrm>
        <a:graphic>
          <a:graphicData uri="http://schemas.openxmlformats.org/drawingml/2006/table">
            <a:tbl>
              <a:tblPr>
                <a:noFill/>
              </a:tblPr>
              <a:tblGrid>
                <a:gridCol w="806482">
                  <a:extLst>
                    <a:ext uri="{9D8B030D-6E8A-4147-A177-3AD203B41FA5}">
                      <a16:colId xmlns:a16="http://schemas.microsoft.com/office/drawing/2014/main" val="20000"/>
                    </a:ext>
                  </a:extLst>
                </a:gridCol>
                <a:gridCol w="2722925">
                  <a:extLst>
                    <a:ext uri="{9D8B030D-6E8A-4147-A177-3AD203B41FA5}">
                      <a16:colId xmlns:a16="http://schemas.microsoft.com/office/drawing/2014/main" val="20001"/>
                    </a:ext>
                  </a:extLst>
                </a:gridCol>
                <a:gridCol w="3815738">
                  <a:extLst>
                    <a:ext uri="{9D8B030D-6E8A-4147-A177-3AD203B41FA5}">
                      <a16:colId xmlns:a16="http://schemas.microsoft.com/office/drawing/2014/main" val="20002"/>
                    </a:ext>
                  </a:extLst>
                </a:gridCol>
                <a:gridCol w="3820160">
                  <a:extLst>
                    <a:ext uri="{9D8B030D-6E8A-4147-A177-3AD203B41FA5}">
                      <a16:colId xmlns:a16="http://schemas.microsoft.com/office/drawing/2014/main" val="20003"/>
                    </a:ext>
                  </a:extLst>
                </a:gridCol>
              </a:tblGrid>
              <a:tr h="2898360">
                <a:tc>
                  <a:txBody>
                    <a:bodyPr/>
                    <a:lstStyle/>
                    <a:p>
                      <a:pPr marL="0" marR="0" lvl="0" indent="0" algn="l" rtl="0">
                        <a:spcBef>
                          <a:spcPts val="0"/>
                        </a:spcBef>
                        <a:spcAft>
                          <a:spcPts val="0"/>
                        </a:spcAft>
                        <a:buNone/>
                      </a:pPr>
                      <a:r>
                        <a:rPr lang="en-US" sz="2100" b="1" dirty="0">
                          <a:solidFill>
                            <a:schemeClr val="bg1"/>
                          </a:solidFill>
                          <a:latin typeface="Arial"/>
                          <a:ea typeface="Arial"/>
                          <a:cs typeface="Arial"/>
                          <a:sym typeface="Arial"/>
                        </a:rPr>
                        <a:t>1922</a:t>
                      </a:r>
                      <a:endParaRPr sz="2100" dirty="0">
                        <a:solidFill>
                          <a:schemeClr val="bg1"/>
                        </a:solidFill>
                        <a:latin typeface="Calibri"/>
                        <a:ea typeface="Calibri"/>
                        <a:cs typeface="Calibri"/>
                        <a:sym typeface="Calibri"/>
                      </a:endParaRPr>
                    </a:p>
                  </a:txBody>
                  <a:tcPr marL="10775" marR="107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00B0F0"/>
                    </a:solidFill>
                  </a:tcPr>
                </a:tc>
                <a:tc>
                  <a:txBody>
                    <a:bodyPr/>
                    <a:lstStyle/>
                    <a:p>
                      <a:pPr marL="0" marR="0" lvl="0" indent="0" algn="l" rtl="0">
                        <a:spcBef>
                          <a:spcPts val="0"/>
                        </a:spcBef>
                        <a:spcAft>
                          <a:spcPts val="0"/>
                        </a:spcAft>
                        <a:buNone/>
                      </a:pPr>
                      <a:r>
                        <a:rPr lang="en-US" sz="1800" b="1" dirty="0" err="1">
                          <a:solidFill>
                            <a:srgbClr val="3B3B3B"/>
                          </a:solidFill>
                          <a:latin typeface="Arial"/>
                          <a:ea typeface="Arial"/>
                          <a:cs typeface="Arial"/>
                          <a:sym typeface="Arial"/>
                        </a:rPr>
                        <a:t>Urdd</a:t>
                      </a:r>
                      <a:r>
                        <a:rPr lang="en-US" sz="1800" b="1" dirty="0">
                          <a:solidFill>
                            <a:srgbClr val="3B3B3B"/>
                          </a:solidFill>
                          <a:latin typeface="Arial"/>
                          <a:ea typeface="Arial"/>
                          <a:cs typeface="Arial"/>
                          <a:sym typeface="Arial"/>
                        </a:rPr>
                        <a:t> </a:t>
                      </a:r>
                      <a:r>
                        <a:rPr lang="en-US" sz="1800" b="1" dirty="0" err="1">
                          <a:solidFill>
                            <a:srgbClr val="3B3B3B"/>
                          </a:solidFill>
                          <a:latin typeface="Arial"/>
                          <a:ea typeface="Arial"/>
                          <a:cs typeface="Arial"/>
                          <a:sym typeface="Arial"/>
                        </a:rPr>
                        <a:t>Gobaith</a:t>
                      </a:r>
                      <a:r>
                        <a:rPr lang="en-US" sz="1800" b="1" dirty="0">
                          <a:solidFill>
                            <a:srgbClr val="3B3B3B"/>
                          </a:solidFill>
                          <a:latin typeface="Arial"/>
                          <a:ea typeface="Arial"/>
                          <a:cs typeface="Arial"/>
                          <a:sym typeface="Arial"/>
                        </a:rPr>
                        <a:t> Cymru</a:t>
                      </a:r>
                      <a:endParaRPr sz="1800" b="1" dirty="0">
                        <a:latin typeface="Calibri"/>
                        <a:ea typeface="Calibri"/>
                        <a:cs typeface="Calibri"/>
                        <a:sym typeface="Calibri"/>
                      </a:endParaRPr>
                    </a:p>
                  </a:txBody>
                  <a:tcPr marL="10775" marR="107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l" rtl="0">
                        <a:spcBef>
                          <a:spcPts val="0"/>
                        </a:spcBef>
                        <a:spcAft>
                          <a:spcPts val="0"/>
                        </a:spcAft>
                        <a:buNone/>
                      </a:pPr>
                      <a:r>
                        <a:rPr lang="en-US" sz="1800" dirty="0" err="1">
                          <a:solidFill>
                            <a:srgbClr val="3B3B3B"/>
                          </a:solidFill>
                          <a:latin typeface="Arial"/>
                          <a:ea typeface="Arial"/>
                          <a:cs typeface="Arial"/>
                          <a:sym typeface="Arial"/>
                        </a:rPr>
                        <a:t>Sefydlir</a:t>
                      </a:r>
                      <a:r>
                        <a:rPr lang="en-US" sz="1800" dirty="0">
                          <a:solidFill>
                            <a:srgbClr val="3B3B3B"/>
                          </a:solidFill>
                          <a:latin typeface="Arial"/>
                          <a:ea typeface="Arial"/>
                          <a:cs typeface="Arial"/>
                          <a:sym typeface="Arial"/>
                        </a:rPr>
                        <a:t> </a:t>
                      </a:r>
                      <a:r>
                        <a:rPr lang="en-US" sz="1800" dirty="0" err="1">
                          <a:solidFill>
                            <a:srgbClr val="3B3B3B"/>
                          </a:solidFill>
                          <a:latin typeface="Arial"/>
                          <a:ea typeface="Arial"/>
                          <a:cs typeface="Arial"/>
                          <a:sym typeface="Arial"/>
                        </a:rPr>
                        <a:t>Urdd</a:t>
                      </a:r>
                      <a:r>
                        <a:rPr lang="en-US" sz="1800" dirty="0">
                          <a:solidFill>
                            <a:srgbClr val="3B3B3B"/>
                          </a:solidFill>
                          <a:latin typeface="Arial"/>
                          <a:ea typeface="Arial"/>
                          <a:cs typeface="Arial"/>
                          <a:sym typeface="Arial"/>
                        </a:rPr>
                        <a:t> </a:t>
                      </a:r>
                      <a:r>
                        <a:rPr lang="en-US" sz="1800" dirty="0" err="1">
                          <a:solidFill>
                            <a:srgbClr val="3B3B3B"/>
                          </a:solidFill>
                          <a:latin typeface="Arial"/>
                          <a:ea typeface="Arial"/>
                          <a:cs typeface="Arial"/>
                          <a:sym typeface="Arial"/>
                        </a:rPr>
                        <a:t>Gobaith</a:t>
                      </a:r>
                      <a:r>
                        <a:rPr lang="en-US" sz="1800" dirty="0">
                          <a:solidFill>
                            <a:srgbClr val="3B3B3B"/>
                          </a:solidFill>
                          <a:latin typeface="Arial"/>
                          <a:ea typeface="Arial"/>
                          <a:cs typeface="Arial"/>
                          <a:sym typeface="Arial"/>
                        </a:rPr>
                        <a:t> </a:t>
                      </a:r>
                      <a:r>
                        <a:rPr lang="en-US" sz="1800" dirty="0" err="1">
                          <a:solidFill>
                            <a:srgbClr val="3B3B3B"/>
                          </a:solidFill>
                          <a:latin typeface="Arial"/>
                          <a:ea typeface="Arial"/>
                          <a:cs typeface="Arial"/>
                          <a:sym typeface="Arial"/>
                        </a:rPr>
                        <a:t>Cymru</a:t>
                      </a:r>
                      <a:endParaRPr sz="1800" dirty="0">
                        <a:latin typeface="Calibri"/>
                        <a:ea typeface="Calibri"/>
                        <a:cs typeface="Calibri"/>
                        <a:sym typeface="Calibri"/>
                      </a:endParaRPr>
                    </a:p>
                    <a:p>
                      <a:pPr marL="0" marR="0" lvl="0" indent="0" algn="l" rtl="0">
                        <a:spcBef>
                          <a:spcPts val="0"/>
                        </a:spcBef>
                        <a:spcAft>
                          <a:spcPts val="0"/>
                        </a:spcAft>
                        <a:buNone/>
                      </a:pPr>
                      <a:r>
                        <a:rPr lang="en-US" sz="1800" dirty="0">
                          <a:solidFill>
                            <a:srgbClr val="3B3B3B"/>
                          </a:solidFill>
                          <a:latin typeface="Arial"/>
                          <a:ea typeface="Arial"/>
                          <a:cs typeface="Arial"/>
                          <a:sym typeface="Arial"/>
                        </a:rPr>
                        <a:t>“</a:t>
                      </a:r>
                      <a:r>
                        <a:rPr lang="en-US" sz="1800" dirty="0">
                          <a:latin typeface="Arial"/>
                          <a:ea typeface="Arial"/>
                          <a:cs typeface="Arial"/>
                          <a:sym typeface="Arial"/>
                        </a:rPr>
                        <a:t>Nod yr </a:t>
                      </a:r>
                      <a:r>
                        <a:rPr lang="en-US" sz="1800" dirty="0" err="1">
                          <a:latin typeface="Arial"/>
                          <a:ea typeface="Arial"/>
                          <a:cs typeface="Arial"/>
                          <a:sym typeface="Arial"/>
                        </a:rPr>
                        <a:t>Urdd</a:t>
                      </a:r>
                      <a:r>
                        <a:rPr lang="en-US" sz="1800" dirty="0">
                          <a:latin typeface="Arial"/>
                          <a:ea typeface="Arial"/>
                          <a:cs typeface="Arial"/>
                          <a:sym typeface="Arial"/>
                        </a:rPr>
                        <a:t> </a:t>
                      </a:r>
                      <a:r>
                        <a:rPr lang="en-US" sz="1800" dirty="0" err="1">
                          <a:latin typeface="Arial"/>
                          <a:ea typeface="Arial"/>
                          <a:cs typeface="Arial"/>
                          <a:sym typeface="Arial"/>
                        </a:rPr>
                        <a:t>yw</a:t>
                      </a:r>
                      <a:r>
                        <a:rPr lang="en-US" sz="1800" dirty="0">
                          <a:latin typeface="Arial"/>
                          <a:ea typeface="Arial"/>
                          <a:cs typeface="Arial"/>
                          <a:sym typeface="Arial"/>
                        </a:rPr>
                        <a:t> </a:t>
                      </a:r>
                      <a:r>
                        <a:rPr lang="en-US" sz="1800" dirty="0" err="1">
                          <a:latin typeface="Arial"/>
                          <a:ea typeface="Arial"/>
                          <a:cs typeface="Arial"/>
                          <a:sym typeface="Arial"/>
                        </a:rPr>
                        <a:t>sicrhau</a:t>
                      </a:r>
                      <a:r>
                        <a:rPr lang="en-US" sz="1800" dirty="0">
                          <a:latin typeface="Arial"/>
                          <a:ea typeface="Arial"/>
                          <a:cs typeface="Arial"/>
                          <a:sym typeface="Arial"/>
                        </a:rPr>
                        <a:t> </a:t>
                      </a:r>
                      <a:r>
                        <a:rPr lang="en-US" sz="1800" dirty="0" err="1">
                          <a:latin typeface="Arial"/>
                          <a:ea typeface="Arial"/>
                          <a:cs typeface="Arial"/>
                          <a:sym typeface="Arial"/>
                        </a:rPr>
                        <a:t>cyfle</a:t>
                      </a:r>
                      <a:r>
                        <a:rPr lang="en-US" sz="1800" dirty="0">
                          <a:latin typeface="Arial"/>
                          <a:ea typeface="Arial"/>
                          <a:cs typeface="Arial"/>
                          <a:sym typeface="Arial"/>
                        </a:rPr>
                        <a:t>, </a:t>
                      </a:r>
                      <a:r>
                        <a:rPr lang="en-US" sz="1800" dirty="0" err="1">
                          <a:latin typeface="Arial"/>
                          <a:ea typeface="Arial"/>
                          <a:cs typeface="Arial"/>
                          <a:sym typeface="Arial"/>
                        </a:rPr>
                        <a:t>trwy</a:t>
                      </a:r>
                      <a:r>
                        <a:rPr lang="en-US" sz="1800" dirty="0">
                          <a:latin typeface="Arial"/>
                          <a:ea typeface="Arial"/>
                          <a:cs typeface="Arial"/>
                          <a:sym typeface="Arial"/>
                        </a:rPr>
                        <a:t> </a:t>
                      </a:r>
                      <a:r>
                        <a:rPr lang="en-US" sz="1800" dirty="0" err="1">
                          <a:latin typeface="Arial"/>
                          <a:ea typeface="Arial"/>
                          <a:cs typeface="Arial"/>
                          <a:sym typeface="Arial"/>
                        </a:rPr>
                        <a:t>gyfrwng</a:t>
                      </a:r>
                      <a:r>
                        <a:rPr lang="en-US" sz="1800" dirty="0">
                          <a:latin typeface="Arial"/>
                          <a:ea typeface="Arial"/>
                          <a:cs typeface="Arial"/>
                          <a:sym typeface="Arial"/>
                        </a:rPr>
                        <a:t> yr </a:t>
                      </a:r>
                      <a:r>
                        <a:rPr lang="en-US" sz="1800" dirty="0" err="1">
                          <a:latin typeface="Arial"/>
                          <a:ea typeface="Arial"/>
                          <a:cs typeface="Arial"/>
                          <a:sym typeface="Arial"/>
                        </a:rPr>
                        <a:t>iaith</a:t>
                      </a:r>
                      <a:r>
                        <a:rPr lang="en-US" sz="1800" dirty="0">
                          <a:latin typeface="Arial"/>
                          <a:ea typeface="Arial"/>
                          <a:cs typeface="Arial"/>
                          <a:sym typeface="Arial"/>
                        </a:rPr>
                        <a:t> Gymraeg, </a:t>
                      </a:r>
                      <a:r>
                        <a:rPr lang="en-US" sz="1800" dirty="0" err="1">
                          <a:latin typeface="Arial"/>
                          <a:ea typeface="Arial"/>
                          <a:cs typeface="Arial"/>
                          <a:sym typeface="Arial"/>
                        </a:rPr>
                        <a:t>i</a:t>
                      </a:r>
                      <a:r>
                        <a:rPr lang="en-US" sz="1800" dirty="0">
                          <a:latin typeface="Arial"/>
                          <a:ea typeface="Arial"/>
                          <a:cs typeface="Arial"/>
                          <a:sym typeface="Arial"/>
                        </a:rPr>
                        <a:t> </a:t>
                      </a:r>
                      <a:r>
                        <a:rPr lang="en-US" sz="1800" dirty="0" err="1">
                          <a:latin typeface="Arial"/>
                          <a:ea typeface="Arial"/>
                          <a:cs typeface="Arial"/>
                          <a:sym typeface="Arial"/>
                        </a:rPr>
                        <a:t>holl</a:t>
                      </a:r>
                      <a:r>
                        <a:rPr lang="en-US" sz="1800" dirty="0">
                          <a:latin typeface="Arial"/>
                          <a:ea typeface="Arial"/>
                          <a:cs typeface="Arial"/>
                          <a:sym typeface="Arial"/>
                        </a:rPr>
                        <a:t> </a:t>
                      </a:r>
                      <a:r>
                        <a:rPr lang="en-US" sz="1800" dirty="0" err="1">
                          <a:latin typeface="Arial"/>
                          <a:ea typeface="Arial"/>
                          <a:cs typeface="Arial"/>
                          <a:sym typeface="Arial"/>
                        </a:rPr>
                        <a:t>ieuenctid</a:t>
                      </a:r>
                      <a:r>
                        <a:rPr lang="en-US" sz="1800" dirty="0">
                          <a:latin typeface="Arial"/>
                          <a:ea typeface="Arial"/>
                          <a:cs typeface="Arial"/>
                          <a:sym typeface="Arial"/>
                        </a:rPr>
                        <a:t> </a:t>
                      </a:r>
                      <a:r>
                        <a:rPr lang="en-US" sz="1800" dirty="0" err="1">
                          <a:latin typeface="Arial"/>
                          <a:ea typeface="Arial"/>
                          <a:cs typeface="Arial"/>
                          <a:sym typeface="Arial"/>
                        </a:rPr>
                        <a:t>Cymru</a:t>
                      </a:r>
                      <a:r>
                        <a:rPr lang="en-US" sz="1800" dirty="0">
                          <a:latin typeface="Arial"/>
                          <a:ea typeface="Arial"/>
                          <a:cs typeface="Arial"/>
                          <a:sym typeface="Arial"/>
                        </a:rPr>
                        <a:t> (</a:t>
                      </a:r>
                      <a:r>
                        <a:rPr lang="en-US" sz="1800" dirty="0" err="1">
                          <a:latin typeface="Arial"/>
                          <a:ea typeface="Arial"/>
                          <a:cs typeface="Arial"/>
                          <a:sym typeface="Arial"/>
                        </a:rPr>
                        <a:t>rhwng</a:t>
                      </a:r>
                      <a:r>
                        <a:rPr lang="en-US" sz="1800" dirty="0">
                          <a:latin typeface="Arial"/>
                          <a:ea typeface="Arial"/>
                          <a:cs typeface="Arial"/>
                          <a:sym typeface="Arial"/>
                        </a:rPr>
                        <a:t> 8 a 25 </a:t>
                      </a:r>
                      <a:r>
                        <a:rPr lang="en-US" sz="1800" dirty="0" err="1">
                          <a:latin typeface="Arial"/>
                          <a:ea typeface="Arial"/>
                          <a:cs typeface="Arial"/>
                          <a:sym typeface="Arial"/>
                        </a:rPr>
                        <a:t>oed</a:t>
                      </a:r>
                      <a:r>
                        <a:rPr lang="en-US" sz="1800" dirty="0">
                          <a:latin typeface="Arial"/>
                          <a:ea typeface="Arial"/>
                          <a:cs typeface="Arial"/>
                          <a:sym typeface="Arial"/>
                        </a:rPr>
                        <a:t>) </a:t>
                      </a:r>
                      <a:r>
                        <a:rPr lang="en-US" sz="1800" dirty="0" err="1">
                          <a:latin typeface="Arial"/>
                          <a:ea typeface="Arial"/>
                          <a:cs typeface="Arial"/>
                          <a:sym typeface="Arial"/>
                        </a:rPr>
                        <a:t>ddatblygu’n</a:t>
                      </a:r>
                      <a:r>
                        <a:rPr lang="en-US" sz="1800" dirty="0">
                          <a:latin typeface="Arial"/>
                          <a:ea typeface="Arial"/>
                          <a:cs typeface="Arial"/>
                          <a:sym typeface="Arial"/>
                        </a:rPr>
                        <a:t> </a:t>
                      </a:r>
                      <a:r>
                        <a:rPr lang="en-US" sz="1800" dirty="0" err="1">
                          <a:latin typeface="Arial"/>
                          <a:ea typeface="Arial"/>
                          <a:cs typeface="Arial"/>
                          <a:sym typeface="Arial"/>
                        </a:rPr>
                        <a:t>unigolion</a:t>
                      </a:r>
                      <a:r>
                        <a:rPr lang="en-US" sz="1800" dirty="0">
                          <a:latin typeface="Arial"/>
                          <a:ea typeface="Arial"/>
                          <a:cs typeface="Arial"/>
                          <a:sym typeface="Arial"/>
                        </a:rPr>
                        <a:t> </a:t>
                      </a:r>
                      <a:r>
                        <a:rPr lang="en-US" sz="1800" dirty="0" err="1">
                          <a:latin typeface="Arial"/>
                          <a:ea typeface="Arial"/>
                          <a:cs typeface="Arial"/>
                          <a:sym typeface="Arial"/>
                        </a:rPr>
                        <a:t>cyflawn</a:t>
                      </a:r>
                      <a:r>
                        <a:rPr lang="en-US" sz="1800" dirty="0">
                          <a:latin typeface="Arial"/>
                          <a:ea typeface="Arial"/>
                          <a:cs typeface="Arial"/>
                          <a:sym typeface="Arial"/>
                        </a:rPr>
                        <a:t>; </a:t>
                      </a:r>
                      <a:r>
                        <a:rPr lang="en-US" sz="1800" dirty="0" err="1">
                          <a:latin typeface="Arial"/>
                          <a:ea typeface="Arial"/>
                          <a:cs typeface="Arial"/>
                          <a:sym typeface="Arial"/>
                        </a:rPr>
                        <a:t>a’u</a:t>
                      </a:r>
                      <a:r>
                        <a:rPr lang="en-US" sz="1800" dirty="0">
                          <a:latin typeface="Arial"/>
                          <a:ea typeface="Arial"/>
                          <a:cs typeface="Arial"/>
                          <a:sym typeface="Arial"/>
                        </a:rPr>
                        <a:t> </a:t>
                      </a:r>
                      <a:r>
                        <a:rPr lang="en-US" sz="1800" dirty="0" err="1">
                          <a:latin typeface="Arial"/>
                          <a:ea typeface="Arial"/>
                          <a:cs typeface="Arial"/>
                          <a:sym typeface="Arial"/>
                        </a:rPr>
                        <a:t>galluogi</a:t>
                      </a:r>
                      <a:r>
                        <a:rPr lang="en-US" sz="1800" dirty="0">
                          <a:latin typeface="Arial"/>
                          <a:ea typeface="Arial"/>
                          <a:cs typeface="Arial"/>
                          <a:sym typeface="Arial"/>
                        </a:rPr>
                        <a:t> </a:t>
                      </a:r>
                      <a:r>
                        <a:rPr lang="en-US" sz="1800" dirty="0" err="1">
                          <a:latin typeface="Arial"/>
                          <a:ea typeface="Arial"/>
                          <a:cs typeface="Arial"/>
                          <a:sym typeface="Arial"/>
                        </a:rPr>
                        <a:t>i</a:t>
                      </a:r>
                      <a:r>
                        <a:rPr lang="en-US" sz="1800" dirty="0">
                          <a:latin typeface="Arial"/>
                          <a:ea typeface="Arial"/>
                          <a:cs typeface="Arial"/>
                          <a:sym typeface="Arial"/>
                        </a:rPr>
                        <a:t> </a:t>
                      </a:r>
                      <a:r>
                        <a:rPr lang="en-US" sz="1800" dirty="0" err="1">
                          <a:latin typeface="Arial"/>
                          <a:ea typeface="Arial"/>
                          <a:cs typeface="Arial"/>
                          <a:sym typeface="Arial"/>
                        </a:rPr>
                        <a:t>chwarae</a:t>
                      </a:r>
                      <a:r>
                        <a:rPr lang="en-US" sz="1800" dirty="0">
                          <a:latin typeface="Arial"/>
                          <a:ea typeface="Arial"/>
                          <a:cs typeface="Arial"/>
                          <a:sym typeface="Arial"/>
                        </a:rPr>
                        <a:t> </a:t>
                      </a:r>
                      <a:r>
                        <a:rPr lang="en-US" sz="1800" dirty="0" err="1">
                          <a:latin typeface="Arial"/>
                          <a:ea typeface="Arial"/>
                          <a:cs typeface="Arial"/>
                          <a:sym typeface="Arial"/>
                        </a:rPr>
                        <a:t>rhan</a:t>
                      </a:r>
                      <a:r>
                        <a:rPr lang="en-US" sz="1800" dirty="0">
                          <a:latin typeface="Arial"/>
                          <a:ea typeface="Arial"/>
                          <a:cs typeface="Arial"/>
                          <a:sym typeface="Arial"/>
                        </a:rPr>
                        <a:t> </a:t>
                      </a:r>
                      <a:r>
                        <a:rPr lang="en-US" sz="1800" dirty="0" err="1">
                          <a:latin typeface="Arial"/>
                          <a:ea typeface="Arial"/>
                          <a:cs typeface="Arial"/>
                          <a:sym typeface="Arial"/>
                        </a:rPr>
                        <a:t>adeiladol</a:t>
                      </a:r>
                      <a:r>
                        <a:rPr lang="en-US" sz="1800" dirty="0">
                          <a:latin typeface="Arial"/>
                          <a:ea typeface="Arial"/>
                          <a:cs typeface="Arial"/>
                          <a:sym typeface="Arial"/>
                        </a:rPr>
                        <a:t> </a:t>
                      </a:r>
                      <a:r>
                        <a:rPr lang="en-US" sz="1800" dirty="0" err="1">
                          <a:latin typeface="Arial"/>
                          <a:ea typeface="Arial"/>
                          <a:cs typeface="Arial"/>
                          <a:sym typeface="Arial"/>
                        </a:rPr>
                        <a:t>yn</a:t>
                      </a:r>
                      <a:r>
                        <a:rPr lang="en-US" sz="1800" dirty="0">
                          <a:latin typeface="Arial"/>
                          <a:ea typeface="Arial"/>
                          <a:cs typeface="Arial"/>
                          <a:sym typeface="Arial"/>
                        </a:rPr>
                        <a:t> y </a:t>
                      </a:r>
                      <a:r>
                        <a:rPr lang="en-US" sz="1800" dirty="0" err="1">
                          <a:latin typeface="Arial"/>
                          <a:ea typeface="Arial"/>
                          <a:cs typeface="Arial"/>
                          <a:sym typeface="Arial"/>
                        </a:rPr>
                        <a:t>gymdeithas</a:t>
                      </a:r>
                      <a:r>
                        <a:rPr lang="en-US" sz="1800" dirty="0">
                          <a:latin typeface="Arial"/>
                          <a:ea typeface="Arial"/>
                          <a:cs typeface="Arial"/>
                          <a:sym typeface="Arial"/>
                        </a:rPr>
                        <a:t> </a:t>
                      </a:r>
                      <a:r>
                        <a:rPr lang="en-US" sz="1800" dirty="0" err="1">
                          <a:latin typeface="Arial"/>
                          <a:ea typeface="Arial"/>
                          <a:cs typeface="Arial"/>
                          <a:sym typeface="Arial"/>
                        </a:rPr>
                        <a:t>gan</a:t>
                      </a:r>
                      <a:r>
                        <a:rPr lang="en-US" sz="1800" dirty="0">
                          <a:latin typeface="Arial"/>
                          <a:ea typeface="Arial"/>
                          <a:cs typeface="Arial"/>
                          <a:sym typeface="Arial"/>
                        </a:rPr>
                        <a:t> </a:t>
                      </a:r>
                      <a:r>
                        <a:rPr lang="en-US" sz="1800" dirty="0" err="1">
                          <a:latin typeface="Arial"/>
                          <a:ea typeface="Arial"/>
                          <a:cs typeface="Arial"/>
                          <a:sym typeface="Arial"/>
                        </a:rPr>
                        <a:t>feithrin</a:t>
                      </a:r>
                      <a:r>
                        <a:rPr lang="en-US" sz="1800" dirty="0">
                          <a:latin typeface="Arial"/>
                          <a:ea typeface="Arial"/>
                          <a:cs typeface="Arial"/>
                          <a:sym typeface="Arial"/>
                        </a:rPr>
                        <a:t> </a:t>
                      </a:r>
                      <a:r>
                        <a:rPr lang="en-US" sz="1800" dirty="0" err="1">
                          <a:latin typeface="Arial"/>
                          <a:ea typeface="Arial"/>
                          <a:cs typeface="Arial"/>
                          <a:sym typeface="Arial"/>
                        </a:rPr>
                        <a:t>sgiliau</a:t>
                      </a:r>
                      <a:r>
                        <a:rPr lang="en-US" sz="1800" dirty="0">
                          <a:latin typeface="Arial"/>
                          <a:ea typeface="Arial"/>
                          <a:cs typeface="Arial"/>
                          <a:sym typeface="Arial"/>
                        </a:rPr>
                        <a:t> </a:t>
                      </a:r>
                      <a:r>
                        <a:rPr lang="en-US" sz="1800" dirty="0" err="1">
                          <a:latin typeface="Arial"/>
                          <a:ea typeface="Arial"/>
                          <a:cs typeface="Arial"/>
                          <a:sym typeface="Arial"/>
                        </a:rPr>
                        <a:t>personol</a:t>
                      </a:r>
                      <a:r>
                        <a:rPr lang="en-US" sz="1800" dirty="0">
                          <a:latin typeface="Arial"/>
                          <a:ea typeface="Arial"/>
                          <a:cs typeface="Arial"/>
                          <a:sym typeface="Arial"/>
                        </a:rPr>
                        <a:t> a </a:t>
                      </a:r>
                      <a:r>
                        <a:rPr lang="en-US" sz="1800" dirty="0" err="1">
                          <a:latin typeface="Arial"/>
                          <a:ea typeface="Arial"/>
                          <a:cs typeface="Arial"/>
                          <a:sym typeface="Arial"/>
                        </a:rPr>
                        <a:t>chymdeithasol</a:t>
                      </a:r>
                      <a:r>
                        <a:rPr lang="en-US" sz="1800" dirty="0">
                          <a:latin typeface="Arial"/>
                          <a:ea typeface="Arial"/>
                          <a:cs typeface="Arial"/>
                          <a:sym typeface="Arial"/>
                        </a:rPr>
                        <a:t>.”</a:t>
                      </a:r>
                      <a:endParaRPr sz="1800" dirty="0">
                        <a:latin typeface="Calibri"/>
                        <a:ea typeface="Calibri"/>
                        <a:cs typeface="Calibri"/>
                        <a:sym typeface="Calibri"/>
                      </a:endParaRPr>
                    </a:p>
                  </a:txBody>
                  <a:tcPr marL="10775" marR="107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rgbClr val="3B3B3B"/>
                        </a:buClr>
                        <a:buFont typeface="Arial"/>
                        <a:buNone/>
                      </a:pPr>
                      <a:r>
                        <a:rPr lang="en-US" sz="1800" i="1" dirty="0" err="1">
                          <a:solidFill>
                            <a:srgbClr val="3B3B3B"/>
                          </a:solidFill>
                          <a:latin typeface="Arial"/>
                          <a:ea typeface="Arial"/>
                          <a:cs typeface="Arial"/>
                          <a:sym typeface="Arial"/>
                        </a:rPr>
                        <a:t>Urdd</a:t>
                      </a:r>
                      <a:r>
                        <a:rPr lang="en-US" sz="1800" i="1" dirty="0">
                          <a:solidFill>
                            <a:srgbClr val="3B3B3B"/>
                          </a:solidFill>
                          <a:latin typeface="Arial"/>
                          <a:ea typeface="Arial"/>
                          <a:cs typeface="Arial"/>
                          <a:sym typeface="Arial"/>
                        </a:rPr>
                        <a:t> </a:t>
                      </a:r>
                      <a:r>
                        <a:rPr lang="en-US" sz="1800" i="1" dirty="0" err="1">
                          <a:solidFill>
                            <a:srgbClr val="3B3B3B"/>
                          </a:solidFill>
                          <a:latin typeface="Arial"/>
                          <a:ea typeface="Arial"/>
                          <a:cs typeface="Arial"/>
                          <a:sym typeface="Arial"/>
                        </a:rPr>
                        <a:t>Gobaith</a:t>
                      </a:r>
                      <a:r>
                        <a:rPr lang="en-US" sz="1800" i="1" dirty="0">
                          <a:solidFill>
                            <a:srgbClr val="3B3B3B"/>
                          </a:solidFill>
                          <a:latin typeface="Arial"/>
                          <a:ea typeface="Arial"/>
                          <a:cs typeface="Arial"/>
                          <a:sym typeface="Arial"/>
                        </a:rPr>
                        <a:t> Cymru (Welsh Youth Movement) is founded.</a:t>
                      </a:r>
                      <a:r>
                        <a:rPr lang="en-US" sz="1800" i="1" dirty="0">
                          <a:latin typeface="Arial"/>
                          <a:ea typeface="Arial"/>
                          <a:cs typeface="Arial"/>
                          <a:sym typeface="Arial"/>
                        </a:rPr>
                        <a:t> “</a:t>
                      </a:r>
                      <a:r>
                        <a:rPr lang="en-US" sz="1800" i="1" dirty="0" err="1">
                          <a:latin typeface="Arial"/>
                          <a:ea typeface="Arial"/>
                          <a:cs typeface="Arial"/>
                          <a:sym typeface="Arial"/>
                        </a:rPr>
                        <a:t>Urdd</a:t>
                      </a:r>
                      <a:r>
                        <a:rPr lang="en-US" sz="1800" i="1" dirty="0">
                          <a:latin typeface="Arial"/>
                          <a:ea typeface="Arial"/>
                          <a:cs typeface="Arial"/>
                          <a:sym typeface="Arial"/>
                        </a:rPr>
                        <a:t> </a:t>
                      </a:r>
                      <a:r>
                        <a:rPr lang="en-US" sz="1800" i="1" dirty="0" err="1">
                          <a:latin typeface="Arial"/>
                          <a:ea typeface="Arial"/>
                          <a:cs typeface="Arial"/>
                          <a:sym typeface="Arial"/>
                        </a:rPr>
                        <a:t>Gobaith</a:t>
                      </a:r>
                      <a:r>
                        <a:rPr lang="en-US" sz="1800" i="1" dirty="0">
                          <a:latin typeface="Arial"/>
                          <a:ea typeface="Arial"/>
                          <a:cs typeface="Arial"/>
                          <a:sym typeface="Arial"/>
                        </a:rPr>
                        <a:t> Cymru's aim is to provide the opportunity, through the medium of Welsh, for the children and young people in Wales to become fully rounded individuals, developing personal and social skills that will enable them to make a positive contribution to the community.”</a:t>
                      </a:r>
                      <a:endParaRPr sz="1800" i="1" dirty="0">
                        <a:latin typeface="Calibri"/>
                        <a:ea typeface="Calibri"/>
                        <a:cs typeface="Calibri"/>
                        <a:sym typeface="Calibri"/>
                      </a:endParaRPr>
                    </a:p>
                    <a:p>
                      <a:pPr marL="0" marR="0" lvl="0" indent="0" algn="l" rtl="0">
                        <a:spcBef>
                          <a:spcPts val="0"/>
                        </a:spcBef>
                        <a:spcAft>
                          <a:spcPts val="0"/>
                        </a:spcAft>
                        <a:buNone/>
                      </a:pPr>
                      <a:endParaRPr sz="1800" dirty="0">
                        <a:latin typeface="Calibri"/>
                        <a:ea typeface="Calibri"/>
                        <a:cs typeface="Calibri"/>
                        <a:sym typeface="Calibri"/>
                      </a:endParaRPr>
                    </a:p>
                  </a:txBody>
                  <a:tcPr marL="10775" marR="107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extLst>
                  <a:ext uri="{0D108BD9-81ED-4DB2-BD59-A6C34878D82A}">
                    <a16:rowId xmlns:a16="http://schemas.microsoft.com/office/drawing/2014/main" val="10000"/>
                  </a:ext>
                </a:extLst>
              </a:tr>
            </a:tbl>
          </a:graphicData>
        </a:graphic>
      </p:graphicFrame>
      <p:pic>
        <p:nvPicPr>
          <p:cNvPr id="196" name="Google Shape;196;p23"/>
          <p:cNvPicPr preferRelativeResize="0"/>
          <p:nvPr/>
        </p:nvPicPr>
        <p:blipFill rotWithShape="1">
          <a:blip r:embed="rId3">
            <a:alphaModFix/>
          </a:blip>
          <a:srcRect/>
          <a:stretch/>
        </p:blipFill>
        <p:spPr>
          <a:xfrm>
            <a:off x="1459248" y="909094"/>
            <a:ext cx="1902691" cy="1902691"/>
          </a:xfrm>
          <a:prstGeom prst="rect">
            <a:avLst/>
          </a:prstGeom>
          <a:noFill/>
          <a:ln>
            <a:noFill/>
          </a:ln>
        </p:spPr>
      </p:pic>
      <p:graphicFrame>
        <p:nvGraphicFramePr>
          <p:cNvPr id="6" name="Google Shape;204;p24">
            <a:extLst>
              <a:ext uri="{FF2B5EF4-FFF2-40B4-BE49-F238E27FC236}">
                <a16:creationId xmlns:a16="http://schemas.microsoft.com/office/drawing/2014/main" id="{3F667E27-A3D9-E54A-B285-D35A1802868C}"/>
              </a:ext>
            </a:extLst>
          </p:cNvPr>
          <p:cNvGraphicFramePr/>
          <p:nvPr>
            <p:extLst>
              <p:ext uri="{D42A27DB-BD31-4B8C-83A1-F6EECF244321}">
                <p14:modId xmlns:p14="http://schemas.microsoft.com/office/powerpoint/2010/main" val="1766656606"/>
              </p:ext>
            </p:extLst>
          </p:nvPr>
        </p:nvGraphicFramePr>
        <p:xfrm>
          <a:off x="841676" y="3926614"/>
          <a:ext cx="9370488" cy="1505223"/>
        </p:xfrm>
        <a:graphic>
          <a:graphicData uri="http://schemas.openxmlformats.org/drawingml/2006/table">
            <a:tbl>
              <a:tblPr>
                <a:noFill/>
              </a:tblPr>
              <a:tblGrid>
                <a:gridCol w="737937">
                  <a:extLst>
                    <a:ext uri="{9D8B030D-6E8A-4147-A177-3AD203B41FA5}">
                      <a16:colId xmlns:a16="http://schemas.microsoft.com/office/drawing/2014/main" val="20000"/>
                    </a:ext>
                  </a:extLst>
                </a:gridCol>
                <a:gridCol w="2382426">
                  <a:extLst>
                    <a:ext uri="{9D8B030D-6E8A-4147-A177-3AD203B41FA5}">
                      <a16:colId xmlns:a16="http://schemas.microsoft.com/office/drawing/2014/main" val="20001"/>
                    </a:ext>
                  </a:extLst>
                </a:gridCol>
                <a:gridCol w="3313725">
                  <a:extLst>
                    <a:ext uri="{9D8B030D-6E8A-4147-A177-3AD203B41FA5}">
                      <a16:colId xmlns:a16="http://schemas.microsoft.com/office/drawing/2014/main" val="20002"/>
                    </a:ext>
                  </a:extLst>
                </a:gridCol>
                <a:gridCol w="2936400">
                  <a:extLst>
                    <a:ext uri="{9D8B030D-6E8A-4147-A177-3AD203B41FA5}">
                      <a16:colId xmlns:a16="http://schemas.microsoft.com/office/drawing/2014/main" val="20003"/>
                    </a:ext>
                  </a:extLst>
                </a:gridCol>
              </a:tblGrid>
              <a:tr h="1505223">
                <a:tc>
                  <a:txBody>
                    <a:bodyPr/>
                    <a:lstStyle/>
                    <a:p>
                      <a:pPr marL="0" marR="0" lvl="0" indent="0" algn="l" rtl="0">
                        <a:spcBef>
                          <a:spcPts val="0"/>
                        </a:spcBef>
                        <a:spcAft>
                          <a:spcPts val="0"/>
                        </a:spcAft>
                        <a:buNone/>
                      </a:pPr>
                      <a:r>
                        <a:rPr lang="en-US" sz="1800" b="1" dirty="0">
                          <a:solidFill>
                            <a:schemeClr val="bg1"/>
                          </a:solidFill>
                          <a:latin typeface="Arial"/>
                          <a:ea typeface="Arial"/>
                          <a:cs typeface="Arial"/>
                          <a:sym typeface="Arial"/>
                        </a:rPr>
                        <a:t>1939</a:t>
                      </a:r>
                      <a:endParaRPr sz="1800" dirty="0">
                        <a:solidFill>
                          <a:schemeClr val="bg1"/>
                        </a:solidFill>
                        <a:latin typeface="Calibri"/>
                        <a:ea typeface="Calibri"/>
                        <a:cs typeface="Calibri"/>
                        <a:sym typeface="Calibri"/>
                      </a:endParaRPr>
                    </a:p>
                  </a:txBody>
                  <a:tcPr marL="10775" marR="107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00B0F0"/>
                    </a:solidFill>
                  </a:tcPr>
                </a:tc>
                <a:tc>
                  <a:txBody>
                    <a:bodyPr/>
                    <a:lstStyle/>
                    <a:p>
                      <a:pPr marL="0" marR="0" lvl="0" indent="0" algn="l" rtl="0">
                        <a:lnSpc>
                          <a:spcPct val="100000"/>
                        </a:lnSpc>
                        <a:spcBef>
                          <a:spcPts val="0"/>
                        </a:spcBef>
                        <a:spcAft>
                          <a:spcPts val="0"/>
                        </a:spcAft>
                        <a:buClr>
                          <a:srgbClr val="3B3B3B"/>
                        </a:buClr>
                        <a:buFont typeface="Arial"/>
                        <a:buNone/>
                      </a:pPr>
                      <a:r>
                        <a:rPr lang="en-US" sz="1500" b="1" dirty="0" err="1">
                          <a:solidFill>
                            <a:srgbClr val="3B3B3B"/>
                          </a:solidFill>
                          <a:latin typeface="Arial"/>
                          <a:ea typeface="Arial"/>
                          <a:cs typeface="Arial"/>
                          <a:sym typeface="Arial"/>
                        </a:rPr>
                        <a:t>Ysgol</a:t>
                      </a:r>
                      <a:r>
                        <a:rPr lang="en-US" sz="1500" b="1" dirty="0">
                          <a:solidFill>
                            <a:srgbClr val="3B3B3B"/>
                          </a:solidFill>
                          <a:latin typeface="Arial"/>
                          <a:ea typeface="Arial"/>
                          <a:cs typeface="Arial"/>
                          <a:sym typeface="Arial"/>
                        </a:rPr>
                        <a:t> </a:t>
                      </a:r>
                      <a:r>
                        <a:rPr lang="en-US" sz="1500" b="1" dirty="0" err="1">
                          <a:solidFill>
                            <a:srgbClr val="3B3B3B"/>
                          </a:solidFill>
                          <a:latin typeface="Arial"/>
                          <a:ea typeface="Arial"/>
                          <a:cs typeface="Arial"/>
                          <a:sym typeface="Arial"/>
                        </a:rPr>
                        <a:t>gynradd</a:t>
                      </a:r>
                      <a:r>
                        <a:rPr lang="en-US" sz="1500" b="1" dirty="0">
                          <a:solidFill>
                            <a:srgbClr val="3B3B3B"/>
                          </a:solidFill>
                          <a:latin typeface="Arial"/>
                          <a:ea typeface="Arial"/>
                          <a:cs typeface="Arial"/>
                          <a:sym typeface="Arial"/>
                        </a:rPr>
                        <a:t> </a:t>
                      </a:r>
                      <a:r>
                        <a:rPr lang="en-US" sz="1500" b="1" dirty="0" err="1">
                          <a:solidFill>
                            <a:srgbClr val="3B3B3B"/>
                          </a:solidFill>
                          <a:latin typeface="Arial"/>
                          <a:ea typeface="Arial"/>
                          <a:cs typeface="Arial"/>
                          <a:sym typeface="Arial"/>
                        </a:rPr>
                        <a:t>gyfrwng</a:t>
                      </a:r>
                      <a:r>
                        <a:rPr lang="en-US" sz="1500" b="1" dirty="0">
                          <a:solidFill>
                            <a:srgbClr val="3B3B3B"/>
                          </a:solidFill>
                          <a:latin typeface="Arial"/>
                          <a:ea typeface="Arial"/>
                          <a:cs typeface="Arial"/>
                          <a:sym typeface="Arial"/>
                        </a:rPr>
                        <a:t> Gymraeg </a:t>
                      </a:r>
                      <a:r>
                        <a:rPr lang="en-US" sz="1500" b="1" dirty="0" err="1">
                          <a:solidFill>
                            <a:srgbClr val="3B3B3B"/>
                          </a:solidFill>
                          <a:latin typeface="Arial"/>
                          <a:ea typeface="Arial"/>
                          <a:cs typeface="Arial"/>
                          <a:sym typeface="Arial"/>
                        </a:rPr>
                        <a:t>gyntaf</a:t>
                      </a:r>
                      <a:r>
                        <a:rPr lang="en-US" sz="1500" b="1" dirty="0">
                          <a:solidFill>
                            <a:srgbClr val="3B3B3B"/>
                          </a:solidFill>
                          <a:latin typeface="Arial"/>
                          <a:ea typeface="Arial"/>
                          <a:cs typeface="Arial"/>
                          <a:sym typeface="Arial"/>
                        </a:rPr>
                        <a:t> </a:t>
                      </a:r>
                      <a:br>
                        <a:rPr lang="en-US" sz="1500" b="1" dirty="0">
                          <a:solidFill>
                            <a:srgbClr val="3B3B3B"/>
                          </a:solidFill>
                          <a:latin typeface="Arial"/>
                          <a:ea typeface="Arial"/>
                          <a:cs typeface="Arial"/>
                          <a:sym typeface="Arial"/>
                        </a:rPr>
                      </a:br>
                      <a:endParaRPr sz="1500" b="1" dirty="0">
                        <a:solidFill>
                          <a:srgbClr val="3B3B3B"/>
                        </a:solidFill>
                        <a:latin typeface="Arial"/>
                        <a:ea typeface="Arial"/>
                        <a:cs typeface="Arial"/>
                        <a:sym typeface="Arial"/>
                      </a:endParaRPr>
                    </a:p>
                    <a:p>
                      <a:pPr marL="0" marR="0" lvl="0" indent="0" algn="l" rtl="0">
                        <a:lnSpc>
                          <a:spcPct val="100000"/>
                        </a:lnSpc>
                        <a:spcBef>
                          <a:spcPts val="0"/>
                        </a:spcBef>
                        <a:spcAft>
                          <a:spcPts val="0"/>
                        </a:spcAft>
                        <a:buClr>
                          <a:srgbClr val="3B3B3B"/>
                        </a:buClr>
                        <a:buFont typeface="Arial"/>
                        <a:buNone/>
                      </a:pPr>
                      <a:r>
                        <a:rPr lang="en-US" sz="1500" b="1" dirty="0">
                          <a:solidFill>
                            <a:srgbClr val="3B3B3B"/>
                          </a:solidFill>
                          <a:latin typeface="Arial"/>
                          <a:ea typeface="Arial"/>
                          <a:cs typeface="Arial"/>
                          <a:sym typeface="Arial"/>
                        </a:rPr>
                        <a:t>First Welsh language private primary school</a:t>
                      </a:r>
                      <a:endParaRPr sz="1500" b="1" dirty="0">
                        <a:latin typeface="Calibri"/>
                        <a:ea typeface="Calibri"/>
                        <a:cs typeface="Calibri"/>
                        <a:sym typeface="Calibri"/>
                      </a:endParaRPr>
                    </a:p>
                    <a:p>
                      <a:pPr marL="0" marR="0" lvl="0" indent="0" algn="l" rtl="0">
                        <a:spcBef>
                          <a:spcPts val="0"/>
                        </a:spcBef>
                        <a:spcAft>
                          <a:spcPts val="0"/>
                        </a:spcAft>
                        <a:buNone/>
                      </a:pPr>
                      <a:endParaRPr sz="900" dirty="0">
                        <a:latin typeface="Calibri"/>
                        <a:ea typeface="Calibri"/>
                        <a:cs typeface="Calibri"/>
                        <a:sym typeface="Calibri"/>
                      </a:endParaRPr>
                    </a:p>
                  </a:txBody>
                  <a:tcPr marL="10775" marR="107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l" rtl="0">
                        <a:spcBef>
                          <a:spcPts val="0"/>
                        </a:spcBef>
                        <a:spcAft>
                          <a:spcPts val="0"/>
                        </a:spcAft>
                        <a:buNone/>
                      </a:pPr>
                      <a:r>
                        <a:rPr lang="en-US" sz="1800" dirty="0" err="1">
                          <a:solidFill>
                            <a:srgbClr val="3B3B3B"/>
                          </a:solidFill>
                          <a:latin typeface="Arial"/>
                          <a:ea typeface="Arial"/>
                          <a:cs typeface="Arial"/>
                          <a:sym typeface="Arial"/>
                        </a:rPr>
                        <a:t>Agorir</a:t>
                      </a:r>
                      <a:r>
                        <a:rPr lang="en-US" sz="1800" dirty="0">
                          <a:solidFill>
                            <a:srgbClr val="3B3B3B"/>
                          </a:solidFill>
                          <a:latin typeface="Arial"/>
                          <a:ea typeface="Arial"/>
                          <a:cs typeface="Arial"/>
                          <a:sym typeface="Arial"/>
                        </a:rPr>
                        <a:t> </a:t>
                      </a:r>
                      <a:r>
                        <a:rPr lang="en-US" sz="1800" dirty="0" err="1">
                          <a:solidFill>
                            <a:srgbClr val="3B3B3B"/>
                          </a:solidFill>
                          <a:latin typeface="Arial"/>
                          <a:ea typeface="Arial"/>
                          <a:cs typeface="Arial"/>
                          <a:sym typeface="Arial"/>
                        </a:rPr>
                        <a:t>Ysgol</a:t>
                      </a:r>
                      <a:r>
                        <a:rPr lang="en-US" sz="1800" dirty="0">
                          <a:solidFill>
                            <a:srgbClr val="3B3B3B"/>
                          </a:solidFill>
                          <a:latin typeface="Arial"/>
                          <a:ea typeface="Arial"/>
                          <a:cs typeface="Arial"/>
                          <a:sym typeface="Arial"/>
                        </a:rPr>
                        <a:t> </a:t>
                      </a:r>
                      <a:r>
                        <a:rPr lang="en-US" sz="1800" dirty="0" err="1">
                          <a:solidFill>
                            <a:srgbClr val="3B3B3B"/>
                          </a:solidFill>
                          <a:latin typeface="Arial"/>
                          <a:ea typeface="Arial"/>
                          <a:cs typeface="Arial"/>
                          <a:sym typeface="Arial"/>
                        </a:rPr>
                        <a:t>Lluest</a:t>
                      </a:r>
                      <a:r>
                        <a:rPr lang="en-US" sz="1800" dirty="0">
                          <a:solidFill>
                            <a:srgbClr val="3B3B3B"/>
                          </a:solidFill>
                          <a:latin typeface="Arial"/>
                          <a:ea typeface="Arial"/>
                          <a:cs typeface="Arial"/>
                          <a:sym typeface="Arial"/>
                        </a:rPr>
                        <a:t> </a:t>
                      </a:r>
                      <a:r>
                        <a:rPr lang="en-US" sz="1800" dirty="0" err="1">
                          <a:solidFill>
                            <a:srgbClr val="3B3B3B"/>
                          </a:solidFill>
                          <a:latin typeface="Arial"/>
                          <a:ea typeface="Arial"/>
                          <a:cs typeface="Arial"/>
                          <a:sym typeface="Arial"/>
                        </a:rPr>
                        <a:t>yn</a:t>
                      </a:r>
                      <a:r>
                        <a:rPr lang="en-US" sz="1800" dirty="0">
                          <a:solidFill>
                            <a:srgbClr val="3B3B3B"/>
                          </a:solidFill>
                          <a:latin typeface="Arial"/>
                          <a:ea typeface="Arial"/>
                          <a:cs typeface="Arial"/>
                          <a:sym typeface="Arial"/>
                        </a:rPr>
                        <a:t> </a:t>
                      </a:r>
                      <a:r>
                        <a:rPr lang="en-US" sz="1800" dirty="0" err="1">
                          <a:solidFill>
                            <a:srgbClr val="3B3B3B"/>
                          </a:solidFill>
                          <a:latin typeface="Arial"/>
                          <a:ea typeface="Arial"/>
                          <a:cs typeface="Arial"/>
                          <a:sym typeface="Arial"/>
                        </a:rPr>
                        <a:t>Aberystwyth</a:t>
                      </a:r>
                      <a:r>
                        <a:rPr lang="en-US" sz="1800" dirty="0">
                          <a:solidFill>
                            <a:srgbClr val="3B3B3B"/>
                          </a:solidFill>
                          <a:latin typeface="Arial"/>
                          <a:ea typeface="Arial"/>
                          <a:cs typeface="Arial"/>
                          <a:sym typeface="Arial"/>
                        </a:rPr>
                        <a:t>. </a:t>
                      </a:r>
                      <a:r>
                        <a:rPr lang="en-US" sz="1800" dirty="0" err="1">
                          <a:solidFill>
                            <a:srgbClr val="3B3B3B"/>
                          </a:solidFill>
                          <a:latin typeface="Arial"/>
                          <a:ea typeface="Arial"/>
                          <a:cs typeface="Arial"/>
                          <a:sym typeface="Arial"/>
                        </a:rPr>
                        <a:t>Ysgol</a:t>
                      </a:r>
                      <a:r>
                        <a:rPr lang="en-US" sz="1800" dirty="0">
                          <a:solidFill>
                            <a:srgbClr val="3B3B3B"/>
                          </a:solidFill>
                          <a:latin typeface="Arial"/>
                          <a:ea typeface="Arial"/>
                          <a:cs typeface="Arial"/>
                          <a:sym typeface="Arial"/>
                        </a:rPr>
                        <a:t> </a:t>
                      </a:r>
                      <a:r>
                        <a:rPr lang="en-US" sz="1800" dirty="0" err="1">
                          <a:solidFill>
                            <a:srgbClr val="3B3B3B"/>
                          </a:solidFill>
                          <a:latin typeface="Arial"/>
                          <a:ea typeface="Arial"/>
                          <a:cs typeface="Arial"/>
                          <a:sym typeface="Arial"/>
                        </a:rPr>
                        <a:t>breifat</a:t>
                      </a:r>
                      <a:r>
                        <a:rPr lang="en-US" sz="1800" dirty="0">
                          <a:solidFill>
                            <a:srgbClr val="3B3B3B"/>
                          </a:solidFill>
                          <a:latin typeface="Arial"/>
                          <a:ea typeface="Arial"/>
                          <a:cs typeface="Arial"/>
                          <a:sym typeface="Arial"/>
                        </a:rPr>
                        <a:t>.</a:t>
                      </a:r>
                      <a:endParaRPr dirty="0"/>
                    </a:p>
                    <a:p>
                      <a:pPr marL="0" marR="0" lvl="0" indent="0" algn="l" rtl="0">
                        <a:spcBef>
                          <a:spcPts val="0"/>
                        </a:spcBef>
                        <a:spcAft>
                          <a:spcPts val="0"/>
                        </a:spcAft>
                        <a:buNone/>
                      </a:pPr>
                      <a:endParaRPr sz="1800" b="1" dirty="0">
                        <a:latin typeface="Calibri"/>
                        <a:ea typeface="Calibri"/>
                        <a:cs typeface="Calibri"/>
                        <a:sym typeface="Calibri"/>
                      </a:endParaRPr>
                    </a:p>
                  </a:txBody>
                  <a:tcPr marL="10775" marR="107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chemeClr val="dk1"/>
                        </a:buClr>
                        <a:buFont typeface="Arial"/>
                        <a:buNone/>
                      </a:pPr>
                      <a:r>
                        <a:rPr lang="en-US" sz="1800" dirty="0" err="1">
                          <a:latin typeface="Arial"/>
                          <a:ea typeface="Arial"/>
                          <a:cs typeface="Arial"/>
                          <a:sym typeface="Arial"/>
                        </a:rPr>
                        <a:t>Ysgol</a:t>
                      </a:r>
                      <a:r>
                        <a:rPr lang="en-US" sz="1800" dirty="0">
                          <a:latin typeface="Arial"/>
                          <a:ea typeface="Arial"/>
                          <a:cs typeface="Arial"/>
                          <a:sym typeface="Arial"/>
                        </a:rPr>
                        <a:t> </a:t>
                      </a:r>
                      <a:r>
                        <a:rPr lang="en-US" sz="1800" dirty="0" err="1">
                          <a:latin typeface="Arial"/>
                          <a:ea typeface="Arial"/>
                          <a:cs typeface="Arial"/>
                          <a:sym typeface="Arial"/>
                        </a:rPr>
                        <a:t>Lluest</a:t>
                      </a:r>
                      <a:r>
                        <a:rPr lang="en-US" sz="1800" dirty="0">
                          <a:latin typeface="Arial"/>
                          <a:ea typeface="Arial"/>
                          <a:cs typeface="Arial"/>
                          <a:sym typeface="Arial"/>
                        </a:rPr>
                        <a:t> in </a:t>
                      </a:r>
                      <a:r>
                        <a:rPr lang="en-US" sz="1800" dirty="0" err="1">
                          <a:latin typeface="Arial"/>
                          <a:ea typeface="Arial"/>
                          <a:cs typeface="Arial"/>
                          <a:sym typeface="Arial"/>
                        </a:rPr>
                        <a:t>Aberystwyth</a:t>
                      </a:r>
                      <a:r>
                        <a:rPr lang="en-US" sz="1800" dirty="0">
                          <a:latin typeface="Arial"/>
                          <a:ea typeface="Arial"/>
                          <a:cs typeface="Arial"/>
                          <a:sym typeface="Arial"/>
                        </a:rPr>
                        <a:t> opens. Private school.</a:t>
                      </a:r>
                      <a:endParaRPr sz="1800" dirty="0">
                        <a:latin typeface="Calibri"/>
                        <a:ea typeface="Calibri"/>
                        <a:cs typeface="Calibri"/>
                        <a:sym typeface="Calibri"/>
                      </a:endParaRPr>
                    </a:p>
                    <a:p>
                      <a:pPr marL="0" marR="0" lvl="0" indent="0" algn="l" rtl="0">
                        <a:spcBef>
                          <a:spcPts val="0"/>
                        </a:spcBef>
                        <a:spcAft>
                          <a:spcPts val="0"/>
                        </a:spcAft>
                        <a:buNone/>
                      </a:pPr>
                      <a:endParaRPr sz="1800" b="1" dirty="0">
                        <a:latin typeface="Calibri"/>
                        <a:ea typeface="Calibri"/>
                        <a:cs typeface="Calibri"/>
                        <a:sym typeface="Calibri"/>
                      </a:endParaRPr>
                    </a:p>
                  </a:txBody>
                  <a:tcPr marL="10775" marR="107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extLst>
                  <a:ext uri="{0D108BD9-81ED-4DB2-BD59-A6C34878D82A}">
                    <a16:rowId xmlns:a16="http://schemas.microsoft.com/office/drawing/2014/main" val="10000"/>
                  </a:ext>
                </a:extLst>
              </a:tr>
            </a:tbl>
          </a:graphicData>
        </a:graphic>
      </p:graphicFrame>
      <p:pic>
        <p:nvPicPr>
          <p:cNvPr id="7" name="Google Shape;205;p24">
            <a:extLst>
              <a:ext uri="{FF2B5EF4-FFF2-40B4-BE49-F238E27FC236}">
                <a16:creationId xmlns:a16="http://schemas.microsoft.com/office/drawing/2014/main" id="{FF20A39E-75A8-574A-BB45-C8605519DE1E}"/>
              </a:ext>
            </a:extLst>
          </p:cNvPr>
          <p:cNvPicPr preferRelativeResize="0"/>
          <p:nvPr/>
        </p:nvPicPr>
        <p:blipFill rotWithShape="1">
          <a:blip r:embed="rId4">
            <a:alphaModFix/>
          </a:blip>
          <a:srcRect/>
          <a:stretch/>
        </p:blipFill>
        <p:spPr>
          <a:xfrm>
            <a:off x="8793507" y="5060897"/>
            <a:ext cx="2837313" cy="1505223"/>
          </a:xfrm>
          <a:prstGeom prst="rect">
            <a:avLst/>
          </a:prstGeom>
          <a:noFill/>
          <a:ln>
            <a:noFill/>
          </a:ln>
          <a:effectLst>
            <a:outerShdw blurRad="50800" dist="228600" dir="2700000" algn="tl" rotWithShape="0">
              <a:prstClr val="black">
                <a:alpha val="40000"/>
              </a:prstClr>
            </a:outerShdw>
          </a:effectLst>
        </p:spPr>
      </p:pic>
    </p:spTree>
    <p:extLst>
      <p:ext uri="{BB962C8B-B14F-4D97-AF65-F5344CB8AC3E}">
        <p14:creationId xmlns:p14="http://schemas.microsoft.com/office/powerpoint/2010/main" val="427259568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09"/>
        <p:cNvGrpSpPr/>
        <p:nvPr/>
      </p:nvGrpSpPr>
      <p:grpSpPr>
        <a:xfrm>
          <a:off x="0" y="0"/>
          <a:ext cx="0" cy="0"/>
          <a:chOff x="0" y="0"/>
          <a:chExt cx="0" cy="0"/>
        </a:xfrm>
      </p:grpSpPr>
      <p:graphicFrame>
        <p:nvGraphicFramePr>
          <p:cNvPr id="210" name="Google Shape;210;p25"/>
          <p:cNvGraphicFramePr/>
          <p:nvPr>
            <p:extLst>
              <p:ext uri="{D42A27DB-BD31-4B8C-83A1-F6EECF244321}">
                <p14:modId xmlns:p14="http://schemas.microsoft.com/office/powerpoint/2010/main" val="2286212900"/>
              </p:ext>
            </p:extLst>
          </p:nvPr>
        </p:nvGraphicFramePr>
        <p:xfrm>
          <a:off x="255724" y="414191"/>
          <a:ext cx="9161942" cy="1510723"/>
        </p:xfrm>
        <a:graphic>
          <a:graphicData uri="http://schemas.openxmlformats.org/drawingml/2006/table">
            <a:tbl>
              <a:tblPr>
                <a:noFill/>
              </a:tblPr>
              <a:tblGrid>
                <a:gridCol w="802105">
                  <a:extLst>
                    <a:ext uri="{9D8B030D-6E8A-4147-A177-3AD203B41FA5}">
                      <a16:colId xmlns:a16="http://schemas.microsoft.com/office/drawing/2014/main" val="20000"/>
                    </a:ext>
                  </a:extLst>
                </a:gridCol>
                <a:gridCol w="2727158">
                  <a:extLst>
                    <a:ext uri="{9D8B030D-6E8A-4147-A177-3AD203B41FA5}">
                      <a16:colId xmlns:a16="http://schemas.microsoft.com/office/drawing/2014/main" val="20001"/>
                    </a:ext>
                  </a:extLst>
                </a:gridCol>
                <a:gridCol w="3185179">
                  <a:extLst>
                    <a:ext uri="{9D8B030D-6E8A-4147-A177-3AD203B41FA5}">
                      <a16:colId xmlns:a16="http://schemas.microsoft.com/office/drawing/2014/main" val="20002"/>
                    </a:ext>
                  </a:extLst>
                </a:gridCol>
                <a:gridCol w="2447500">
                  <a:extLst>
                    <a:ext uri="{9D8B030D-6E8A-4147-A177-3AD203B41FA5}">
                      <a16:colId xmlns:a16="http://schemas.microsoft.com/office/drawing/2014/main" val="20003"/>
                    </a:ext>
                  </a:extLst>
                </a:gridCol>
              </a:tblGrid>
              <a:tr h="1510723">
                <a:tc>
                  <a:txBody>
                    <a:bodyPr/>
                    <a:lstStyle/>
                    <a:p>
                      <a:pPr marL="0" marR="0" lvl="0" indent="0" algn="l" rtl="0">
                        <a:spcBef>
                          <a:spcPts val="0"/>
                        </a:spcBef>
                        <a:spcAft>
                          <a:spcPts val="0"/>
                        </a:spcAft>
                        <a:buNone/>
                      </a:pPr>
                      <a:endParaRPr sz="2100" b="1" dirty="0">
                        <a:solidFill>
                          <a:schemeClr val="bg1"/>
                        </a:solidFill>
                        <a:latin typeface="Arial"/>
                        <a:ea typeface="Arial"/>
                        <a:cs typeface="Arial"/>
                        <a:sym typeface="Arial"/>
                      </a:endParaRPr>
                    </a:p>
                    <a:p>
                      <a:pPr marL="0" marR="0" lvl="0" indent="0" algn="l" rtl="0">
                        <a:spcBef>
                          <a:spcPts val="0"/>
                        </a:spcBef>
                        <a:spcAft>
                          <a:spcPts val="0"/>
                        </a:spcAft>
                        <a:buNone/>
                      </a:pPr>
                      <a:r>
                        <a:rPr lang="en-US" sz="2100" b="1" dirty="0">
                          <a:solidFill>
                            <a:schemeClr val="bg1"/>
                          </a:solidFill>
                          <a:latin typeface="Arial"/>
                          <a:ea typeface="Arial"/>
                          <a:cs typeface="Arial"/>
                          <a:sym typeface="Arial"/>
                        </a:rPr>
                        <a:t>1947</a:t>
                      </a:r>
                      <a:endParaRPr sz="2100" dirty="0">
                        <a:solidFill>
                          <a:schemeClr val="bg1"/>
                        </a:solidFill>
                        <a:latin typeface="Calibri"/>
                        <a:ea typeface="Calibri"/>
                        <a:cs typeface="Calibri"/>
                        <a:sym typeface="Calibri"/>
                      </a:endParaRPr>
                    </a:p>
                  </a:txBody>
                  <a:tcPr marL="10775" marR="107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00B0F0"/>
                    </a:solidFill>
                  </a:tcPr>
                </a:tc>
                <a:tc>
                  <a:txBody>
                    <a:bodyPr/>
                    <a:lstStyle/>
                    <a:p>
                      <a:pPr marL="0" marR="0" lvl="0" indent="0" algn="l" rtl="0">
                        <a:spcBef>
                          <a:spcPts val="0"/>
                        </a:spcBef>
                        <a:spcAft>
                          <a:spcPts val="0"/>
                        </a:spcAft>
                        <a:buNone/>
                      </a:pPr>
                      <a:r>
                        <a:rPr lang="en-US" sz="1500" b="1" dirty="0" err="1">
                          <a:solidFill>
                            <a:srgbClr val="3B3B3B"/>
                          </a:solidFill>
                          <a:latin typeface="Arial"/>
                          <a:ea typeface="Arial"/>
                          <a:cs typeface="Arial"/>
                          <a:sym typeface="Arial"/>
                        </a:rPr>
                        <a:t>Ysgol</a:t>
                      </a:r>
                      <a:r>
                        <a:rPr lang="en-US" sz="1500" b="1" dirty="0">
                          <a:solidFill>
                            <a:srgbClr val="3B3B3B"/>
                          </a:solidFill>
                          <a:latin typeface="Arial"/>
                          <a:ea typeface="Arial"/>
                          <a:cs typeface="Arial"/>
                          <a:sym typeface="Arial"/>
                        </a:rPr>
                        <a:t> </a:t>
                      </a:r>
                      <a:r>
                        <a:rPr lang="en-US" sz="1500" b="1" dirty="0" err="1">
                          <a:solidFill>
                            <a:srgbClr val="3B3B3B"/>
                          </a:solidFill>
                          <a:latin typeface="Arial"/>
                          <a:ea typeface="Arial"/>
                          <a:cs typeface="Arial"/>
                          <a:sym typeface="Arial"/>
                        </a:rPr>
                        <a:t>gynradd</a:t>
                      </a:r>
                      <a:r>
                        <a:rPr lang="en-US" sz="1500" b="1" dirty="0">
                          <a:solidFill>
                            <a:srgbClr val="3B3B3B"/>
                          </a:solidFill>
                          <a:latin typeface="Arial"/>
                          <a:ea typeface="Arial"/>
                          <a:cs typeface="Arial"/>
                          <a:sym typeface="Arial"/>
                        </a:rPr>
                        <a:t> Gymraeg </a:t>
                      </a:r>
                      <a:r>
                        <a:rPr lang="en-US" sz="1500" b="1" dirty="0" err="1">
                          <a:solidFill>
                            <a:srgbClr val="3B3B3B"/>
                          </a:solidFill>
                          <a:latin typeface="Arial"/>
                          <a:ea typeface="Arial"/>
                          <a:cs typeface="Arial"/>
                          <a:sym typeface="Arial"/>
                        </a:rPr>
                        <a:t>gyntaf</a:t>
                      </a:r>
                      <a:r>
                        <a:rPr lang="en-US" sz="1500" b="1" dirty="0">
                          <a:solidFill>
                            <a:srgbClr val="3B3B3B"/>
                          </a:solidFill>
                          <a:latin typeface="Arial"/>
                          <a:ea typeface="Arial"/>
                          <a:cs typeface="Arial"/>
                          <a:sym typeface="Arial"/>
                        </a:rPr>
                        <a:t> </a:t>
                      </a:r>
                      <a:br>
                        <a:rPr lang="en-US" sz="1500" b="1" dirty="0">
                          <a:solidFill>
                            <a:srgbClr val="3B3B3B"/>
                          </a:solidFill>
                          <a:latin typeface="Arial"/>
                          <a:ea typeface="Arial"/>
                          <a:cs typeface="Arial"/>
                          <a:sym typeface="Arial"/>
                        </a:rPr>
                      </a:br>
                      <a:endParaRPr sz="1500" b="1" dirty="0">
                        <a:solidFill>
                          <a:srgbClr val="3B3B3B"/>
                        </a:solidFill>
                        <a:latin typeface="Arial"/>
                        <a:ea typeface="Arial"/>
                        <a:cs typeface="Arial"/>
                        <a:sym typeface="Arial"/>
                      </a:endParaRPr>
                    </a:p>
                    <a:p>
                      <a:pPr marL="0" marR="0" lvl="0" indent="0" algn="l" rtl="0">
                        <a:spcBef>
                          <a:spcPts val="0"/>
                        </a:spcBef>
                        <a:spcAft>
                          <a:spcPts val="0"/>
                        </a:spcAft>
                        <a:buNone/>
                      </a:pPr>
                      <a:r>
                        <a:rPr lang="en-US" sz="1500" b="1" dirty="0">
                          <a:solidFill>
                            <a:srgbClr val="3B3B3B"/>
                          </a:solidFill>
                          <a:latin typeface="Arial"/>
                          <a:ea typeface="Arial"/>
                          <a:cs typeface="Arial"/>
                          <a:sym typeface="Arial"/>
                        </a:rPr>
                        <a:t>First Welsh language state primary school</a:t>
                      </a:r>
                      <a:endParaRPr sz="1500" b="1" dirty="0">
                        <a:latin typeface="Calibri"/>
                        <a:ea typeface="Calibri"/>
                        <a:cs typeface="Calibri"/>
                        <a:sym typeface="Calibri"/>
                      </a:endParaRPr>
                    </a:p>
                    <a:p>
                      <a:pPr marL="0" marR="0" lvl="0" indent="0" algn="l" rtl="0">
                        <a:spcBef>
                          <a:spcPts val="0"/>
                        </a:spcBef>
                        <a:spcAft>
                          <a:spcPts val="0"/>
                        </a:spcAft>
                        <a:buNone/>
                      </a:pPr>
                      <a:endParaRPr sz="1500" dirty="0">
                        <a:latin typeface="Calibri"/>
                        <a:ea typeface="Calibri"/>
                        <a:cs typeface="Calibri"/>
                        <a:sym typeface="Calibri"/>
                      </a:endParaRPr>
                    </a:p>
                  </a:txBody>
                  <a:tcPr marL="10775" marR="107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l" rtl="0">
                        <a:spcBef>
                          <a:spcPts val="0"/>
                        </a:spcBef>
                        <a:spcAft>
                          <a:spcPts val="0"/>
                        </a:spcAft>
                        <a:buNone/>
                      </a:pPr>
                      <a:r>
                        <a:rPr lang="en-US" sz="1800" dirty="0" err="1">
                          <a:latin typeface="Arial"/>
                          <a:ea typeface="Arial"/>
                          <a:cs typeface="Arial"/>
                          <a:sym typeface="Arial"/>
                        </a:rPr>
                        <a:t>Agorir</a:t>
                      </a:r>
                      <a:r>
                        <a:rPr lang="en-US" sz="1800" dirty="0">
                          <a:latin typeface="Arial"/>
                          <a:ea typeface="Arial"/>
                          <a:cs typeface="Arial"/>
                          <a:sym typeface="Arial"/>
                        </a:rPr>
                        <a:t> </a:t>
                      </a:r>
                      <a:r>
                        <a:rPr lang="en-US" sz="1800" dirty="0" err="1">
                          <a:latin typeface="Arial"/>
                          <a:ea typeface="Arial"/>
                          <a:cs typeface="Arial"/>
                          <a:sym typeface="Arial"/>
                        </a:rPr>
                        <a:t>Ysgol</a:t>
                      </a:r>
                      <a:r>
                        <a:rPr lang="en-US" sz="1800" dirty="0">
                          <a:latin typeface="Arial"/>
                          <a:ea typeface="Arial"/>
                          <a:cs typeface="Arial"/>
                          <a:sym typeface="Arial"/>
                        </a:rPr>
                        <a:t> </a:t>
                      </a:r>
                      <a:r>
                        <a:rPr lang="en-US" sz="1800" dirty="0" err="1">
                          <a:latin typeface="Arial"/>
                          <a:ea typeface="Arial"/>
                          <a:cs typeface="Arial"/>
                          <a:sym typeface="Arial"/>
                        </a:rPr>
                        <a:t>Dewi</a:t>
                      </a:r>
                      <a:r>
                        <a:rPr lang="en-US" sz="1800" dirty="0">
                          <a:latin typeface="Arial"/>
                          <a:ea typeface="Arial"/>
                          <a:cs typeface="Arial"/>
                          <a:sym typeface="Arial"/>
                        </a:rPr>
                        <a:t> Sant, </a:t>
                      </a:r>
                      <a:r>
                        <a:rPr lang="en-US" sz="1800" dirty="0" err="1">
                          <a:latin typeface="Arial"/>
                          <a:ea typeface="Arial"/>
                          <a:cs typeface="Arial"/>
                          <a:sym typeface="Arial"/>
                        </a:rPr>
                        <a:t>Llanelli</a:t>
                      </a:r>
                      <a:r>
                        <a:rPr lang="en-US" sz="1800" dirty="0">
                          <a:latin typeface="Arial"/>
                          <a:ea typeface="Arial"/>
                          <a:cs typeface="Arial"/>
                          <a:sym typeface="Arial"/>
                        </a:rPr>
                        <a:t>. </a:t>
                      </a:r>
                      <a:r>
                        <a:rPr lang="en-US" sz="1800" dirty="0" err="1">
                          <a:latin typeface="Arial"/>
                          <a:ea typeface="Arial"/>
                          <a:cs typeface="Arial"/>
                          <a:sym typeface="Arial"/>
                        </a:rPr>
                        <a:t>Ysgol</a:t>
                      </a:r>
                      <a:r>
                        <a:rPr lang="en-US" sz="1800" dirty="0">
                          <a:latin typeface="Arial"/>
                          <a:ea typeface="Arial"/>
                          <a:cs typeface="Arial"/>
                          <a:sym typeface="Arial"/>
                        </a:rPr>
                        <a:t> o </a:t>
                      </a:r>
                      <a:r>
                        <a:rPr lang="en-US" sz="1800" dirty="0" err="1">
                          <a:latin typeface="Arial"/>
                          <a:ea typeface="Arial"/>
                          <a:cs typeface="Arial"/>
                          <a:sym typeface="Arial"/>
                        </a:rPr>
                        <a:t>dan</a:t>
                      </a:r>
                      <a:r>
                        <a:rPr lang="en-US" sz="1800" dirty="0">
                          <a:latin typeface="Arial"/>
                          <a:ea typeface="Arial"/>
                          <a:cs typeface="Arial"/>
                          <a:sym typeface="Arial"/>
                        </a:rPr>
                        <a:t> yr </a:t>
                      </a:r>
                      <a:r>
                        <a:rPr lang="en-US" sz="1800" dirty="0" err="1">
                          <a:latin typeface="Arial"/>
                          <a:ea typeface="Arial"/>
                          <a:cs typeface="Arial"/>
                          <a:sym typeface="Arial"/>
                        </a:rPr>
                        <a:t>awdurdod</a:t>
                      </a:r>
                      <a:r>
                        <a:rPr lang="en-US" sz="1800" dirty="0">
                          <a:latin typeface="Arial"/>
                          <a:ea typeface="Arial"/>
                          <a:cs typeface="Arial"/>
                          <a:sym typeface="Arial"/>
                        </a:rPr>
                        <a:t> </a:t>
                      </a:r>
                      <a:r>
                        <a:rPr lang="en-US" sz="1800" dirty="0" err="1">
                          <a:latin typeface="Arial"/>
                          <a:ea typeface="Arial"/>
                          <a:cs typeface="Arial"/>
                          <a:sym typeface="Arial"/>
                        </a:rPr>
                        <a:t>lleol</a:t>
                      </a:r>
                      <a:r>
                        <a:rPr lang="en-US" sz="1800" dirty="0">
                          <a:latin typeface="Arial"/>
                          <a:ea typeface="Arial"/>
                          <a:cs typeface="Arial"/>
                          <a:sym typeface="Arial"/>
                        </a:rPr>
                        <a:t>.</a:t>
                      </a:r>
                      <a:endParaRPr sz="1800" dirty="0">
                        <a:latin typeface="Calibri"/>
                        <a:ea typeface="Calibri"/>
                        <a:cs typeface="Calibri"/>
                        <a:sym typeface="Calibri"/>
                      </a:endParaRPr>
                    </a:p>
                  </a:txBody>
                  <a:tcPr marL="10775" marR="107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chemeClr val="dk1"/>
                        </a:buClr>
                        <a:buFont typeface="Arial"/>
                        <a:buNone/>
                      </a:pPr>
                      <a:r>
                        <a:rPr lang="en-US" sz="1800" dirty="0">
                          <a:latin typeface="Arial"/>
                          <a:ea typeface="Arial"/>
                          <a:cs typeface="Arial"/>
                          <a:sym typeface="Arial"/>
                        </a:rPr>
                        <a:t>Ysgol </a:t>
                      </a:r>
                      <a:r>
                        <a:rPr lang="en-US" sz="1800" dirty="0" err="1">
                          <a:latin typeface="Arial"/>
                          <a:ea typeface="Arial"/>
                          <a:cs typeface="Arial"/>
                          <a:sym typeface="Arial"/>
                        </a:rPr>
                        <a:t>Dewi</a:t>
                      </a:r>
                      <a:r>
                        <a:rPr lang="en-US" sz="1800" dirty="0">
                          <a:latin typeface="Arial"/>
                          <a:ea typeface="Arial"/>
                          <a:cs typeface="Arial"/>
                          <a:sym typeface="Arial"/>
                        </a:rPr>
                        <a:t> Sant, </a:t>
                      </a:r>
                      <a:r>
                        <a:rPr lang="en-US" sz="1800" dirty="0" err="1">
                          <a:latin typeface="Arial"/>
                          <a:ea typeface="Arial"/>
                          <a:cs typeface="Arial"/>
                          <a:sym typeface="Arial"/>
                        </a:rPr>
                        <a:t>Llanelli</a:t>
                      </a:r>
                      <a:r>
                        <a:rPr lang="en-US" sz="1800" dirty="0">
                          <a:latin typeface="Arial"/>
                          <a:ea typeface="Arial"/>
                          <a:cs typeface="Arial"/>
                          <a:sym typeface="Arial"/>
                        </a:rPr>
                        <a:t> opens. Local authority school.</a:t>
                      </a:r>
                      <a:endParaRPr sz="1800" dirty="0">
                        <a:latin typeface="Calibri"/>
                        <a:ea typeface="Calibri"/>
                        <a:cs typeface="Calibri"/>
                        <a:sym typeface="Calibri"/>
                      </a:endParaRPr>
                    </a:p>
                    <a:p>
                      <a:pPr marL="0" marR="0" lvl="0" indent="0" algn="l" rtl="0">
                        <a:spcBef>
                          <a:spcPts val="0"/>
                        </a:spcBef>
                        <a:spcAft>
                          <a:spcPts val="0"/>
                        </a:spcAft>
                        <a:buNone/>
                      </a:pPr>
                      <a:endParaRPr sz="1800" dirty="0">
                        <a:latin typeface="Calibri"/>
                        <a:ea typeface="Calibri"/>
                        <a:cs typeface="Calibri"/>
                        <a:sym typeface="Calibri"/>
                      </a:endParaRPr>
                    </a:p>
                  </a:txBody>
                  <a:tcPr marL="10775" marR="107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extLst>
                  <a:ext uri="{0D108BD9-81ED-4DB2-BD59-A6C34878D82A}">
                    <a16:rowId xmlns:a16="http://schemas.microsoft.com/office/drawing/2014/main" val="10000"/>
                  </a:ext>
                </a:extLst>
              </a:tr>
            </a:tbl>
          </a:graphicData>
        </a:graphic>
      </p:graphicFrame>
      <p:pic>
        <p:nvPicPr>
          <p:cNvPr id="3074" name="Picture 2" descr="Llanerch Committee takes issue with Llanelli Star – Llanelli Online">
            <a:extLst>
              <a:ext uri="{FF2B5EF4-FFF2-40B4-BE49-F238E27FC236}">
                <a16:creationId xmlns:a16="http://schemas.microsoft.com/office/drawing/2014/main" id="{0DE0239D-1D7A-9443-A725-77601BD5B71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12960" y="388791"/>
            <a:ext cx="1933074" cy="2899611"/>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Google Shape;216;p26">
            <a:extLst>
              <a:ext uri="{FF2B5EF4-FFF2-40B4-BE49-F238E27FC236}">
                <a16:creationId xmlns:a16="http://schemas.microsoft.com/office/drawing/2014/main" id="{0D39CCCE-666D-9747-9337-BEAEB169FFD1}"/>
              </a:ext>
            </a:extLst>
          </p:cNvPr>
          <p:cNvGraphicFramePr/>
          <p:nvPr>
            <p:extLst>
              <p:ext uri="{D42A27DB-BD31-4B8C-83A1-F6EECF244321}">
                <p14:modId xmlns:p14="http://schemas.microsoft.com/office/powerpoint/2010/main" val="131690844"/>
              </p:ext>
            </p:extLst>
          </p:nvPr>
        </p:nvGraphicFramePr>
        <p:xfrm>
          <a:off x="946484" y="3429000"/>
          <a:ext cx="9994232" cy="1760985"/>
        </p:xfrm>
        <a:graphic>
          <a:graphicData uri="http://schemas.openxmlformats.org/drawingml/2006/table">
            <a:tbl>
              <a:tblPr>
                <a:noFill/>
              </a:tblPr>
              <a:tblGrid>
                <a:gridCol w="818148">
                  <a:extLst>
                    <a:ext uri="{9D8B030D-6E8A-4147-A177-3AD203B41FA5}">
                      <a16:colId xmlns:a16="http://schemas.microsoft.com/office/drawing/2014/main" val="20000"/>
                    </a:ext>
                  </a:extLst>
                </a:gridCol>
                <a:gridCol w="2193833">
                  <a:extLst>
                    <a:ext uri="{9D8B030D-6E8A-4147-A177-3AD203B41FA5}">
                      <a16:colId xmlns:a16="http://schemas.microsoft.com/office/drawing/2014/main" val="20001"/>
                    </a:ext>
                  </a:extLst>
                </a:gridCol>
                <a:gridCol w="3501114">
                  <a:extLst>
                    <a:ext uri="{9D8B030D-6E8A-4147-A177-3AD203B41FA5}">
                      <a16:colId xmlns:a16="http://schemas.microsoft.com/office/drawing/2014/main" val="20002"/>
                    </a:ext>
                  </a:extLst>
                </a:gridCol>
                <a:gridCol w="3481137">
                  <a:extLst>
                    <a:ext uri="{9D8B030D-6E8A-4147-A177-3AD203B41FA5}">
                      <a16:colId xmlns:a16="http://schemas.microsoft.com/office/drawing/2014/main" val="20003"/>
                    </a:ext>
                  </a:extLst>
                </a:gridCol>
              </a:tblGrid>
              <a:tr h="1760985">
                <a:tc>
                  <a:txBody>
                    <a:bodyPr/>
                    <a:lstStyle/>
                    <a:p>
                      <a:pPr marL="0" marR="0" lvl="0" indent="0" algn="l" rtl="0">
                        <a:spcBef>
                          <a:spcPts val="0"/>
                        </a:spcBef>
                        <a:spcAft>
                          <a:spcPts val="0"/>
                        </a:spcAft>
                        <a:buNone/>
                      </a:pPr>
                      <a:endParaRPr sz="2100" b="1" i="1" dirty="0">
                        <a:solidFill>
                          <a:schemeClr val="bg1"/>
                        </a:solidFill>
                        <a:latin typeface="Arial"/>
                        <a:ea typeface="Arial"/>
                        <a:cs typeface="Arial"/>
                        <a:sym typeface="Arial"/>
                      </a:endParaRPr>
                    </a:p>
                    <a:p>
                      <a:pPr marL="0" marR="0" lvl="0" indent="0" algn="l" rtl="0">
                        <a:spcBef>
                          <a:spcPts val="0"/>
                        </a:spcBef>
                        <a:spcAft>
                          <a:spcPts val="0"/>
                        </a:spcAft>
                        <a:buNone/>
                      </a:pPr>
                      <a:r>
                        <a:rPr lang="en-US" sz="2100" b="1" i="1" dirty="0">
                          <a:solidFill>
                            <a:schemeClr val="bg1"/>
                          </a:solidFill>
                          <a:latin typeface="Arial"/>
                          <a:ea typeface="Arial"/>
                          <a:cs typeface="Arial"/>
                          <a:sym typeface="Arial"/>
                        </a:rPr>
                        <a:t>1956</a:t>
                      </a:r>
                      <a:endParaRPr sz="2100" i="1" dirty="0">
                        <a:solidFill>
                          <a:schemeClr val="bg1"/>
                        </a:solidFill>
                        <a:latin typeface="Calibri"/>
                        <a:ea typeface="Calibri"/>
                        <a:cs typeface="Calibri"/>
                        <a:sym typeface="Calibri"/>
                      </a:endParaRPr>
                    </a:p>
                  </a:txBody>
                  <a:tcPr marL="10775" marR="107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00B0F0"/>
                    </a:solidFill>
                  </a:tcPr>
                </a:tc>
                <a:tc>
                  <a:txBody>
                    <a:bodyPr/>
                    <a:lstStyle/>
                    <a:p>
                      <a:pPr marL="0" marR="0" lvl="0" indent="0" algn="l" rtl="0">
                        <a:spcBef>
                          <a:spcPts val="0"/>
                        </a:spcBef>
                        <a:spcAft>
                          <a:spcPts val="0"/>
                        </a:spcAft>
                        <a:buNone/>
                      </a:pPr>
                      <a:r>
                        <a:rPr lang="en-US" sz="1500" b="1" i="1" dirty="0">
                          <a:solidFill>
                            <a:srgbClr val="3B3B3B"/>
                          </a:solidFill>
                          <a:latin typeface="Arial"/>
                          <a:ea typeface="Arial"/>
                          <a:cs typeface="Arial"/>
                          <a:sym typeface="Arial"/>
                        </a:rPr>
                        <a:t>Ysgol </a:t>
                      </a:r>
                      <a:r>
                        <a:rPr lang="en-US" sz="1500" b="1" i="1" dirty="0" err="1">
                          <a:solidFill>
                            <a:srgbClr val="3B3B3B"/>
                          </a:solidFill>
                          <a:latin typeface="Arial"/>
                          <a:ea typeface="Arial"/>
                          <a:cs typeface="Arial"/>
                          <a:sym typeface="Arial"/>
                        </a:rPr>
                        <a:t>Uwchradd</a:t>
                      </a:r>
                      <a:r>
                        <a:rPr lang="en-US" sz="1500" b="1" i="1" dirty="0">
                          <a:solidFill>
                            <a:srgbClr val="3B3B3B"/>
                          </a:solidFill>
                          <a:latin typeface="Arial"/>
                          <a:ea typeface="Arial"/>
                          <a:cs typeface="Arial"/>
                          <a:sym typeface="Arial"/>
                        </a:rPr>
                        <a:t> </a:t>
                      </a:r>
                      <a:r>
                        <a:rPr lang="en-US" sz="1500" b="1" i="1" dirty="0" err="1">
                          <a:solidFill>
                            <a:srgbClr val="3B3B3B"/>
                          </a:solidFill>
                          <a:latin typeface="Arial"/>
                          <a:ea typeface="Arial"/>
                          <a:cs typeface="Arial"/>
                          <a:sym typeface="Arial"/>
                        </a:rPr>
                        <a:t>Gyfrwng</a:t>
                      </a:r>
                      <a:r>
                        <a:rPr lang="en-US" sz="1500" b="1" i="1" dirty="0">
                          <a:solidFill>
                            <a:srgbClr val="3B3B3B"/>
                          </a:solidFill>
                          <a:latin typeface="Arial"/>
                          <a:ea typeface="Arial"/>
                          <a:cs typeface="Arial"/>
                          <a:sym typeface="Arial"/>
                        </a:rPr>
                        <a:t> </a:t>
                      </a:r>
                      <a:r>
                        <a:rPr lang="en-US" sz="1500" b="1" i="1" dirty="0" err="1">
                          <a:solidFill>
                            <a:srgbClr val="3B3B3B"/>
                          </a:solidFill>
                          <a:latin typeface="Arial"/>
                          <a:ea typeface="Arial"/>
                          <a:cs typeface="Arial"/>
                          <a:sym typeface="Arial"/>
                        </a:rPr>
                        <a:t>Cymraeg</a:t>
                      </a:r>
                      <a:r>
                        <a:rPr lang="en-US" sz="1500" b="1" i="1" dirty="0">
                          <a:solidFill>
                            <a:srgbClr val="3B3B3B"/>
                          </a:solidFill>
                          <a:latin typeface="Arial"/>
                          <a:ea typeface="Arial"/>
                          <a:cs typeface="Arial"/>
                          <a:sym typeface="Arial"/>
                        </a:rPr>
                        <a:t> </a:t>
                      </a:r>
                      <a:r>
                        <a:rPr lang="en-US" sz="1500" b="1" i="1" dirty="0" err="1">
                          <a:solidFill>
                            <a:srgbClr val="3B3B3B"/>
                          </a:solidFill>
                          <a:latin typeface="Arial"/>
                          <a:ea typeface="Arial"/>
                          <a:cs typeface="Arial"/>
                          <a:sym typeface="Arial"/>
                        </a:rPr>
                        <a:t>gyntaf</a:t>
                      </a:r>
                      <a:r>
                        <a:rPr lang="en-US" sz="1500" b="1" i="1" dirty="0">
                          <a:solidFill>
                            <a:srgbClr val="3B3B3B"/>
                          </a:solidFill>
                          <a:latin typeface="Arial"/>
                          <a:ea typeface="Arial"/>
                          <a:cs typeface="Arial"/>
                          <a:sym typeface="Arial"/>
                        </a:rPr>
                        <a:t> </a:t>
                      </a:r>
                      <a:br>
                        <a:rPr lang="en-US" sz="1500" b="1" i="1" dirty="0">
                          <a:solidFill>
                            <a:srgbClr val="3B3B3B"/>
                          </a:solidFill>
                          <a:latin typeface="Arial"/>
                          <a:ea typeface="Arial"/>
                          <a:cs typeface="Arial"/>
                          <a:sym typeface="Arial"/>
                        </a:rPr>
                      </a:br>
                      <a:endParaRPr sz="1500" b="1" i="1" dirty="0">
                        <a:solidFill>
                          <a:srgbClr val="3B3B3B"/>
                        </a:solidFill>
                        <a:latin typeface="Arial"/>
                        <a:ea typeface="Arial"/>
                        <a:cs typeface="Arial"/>
                        <a:sym typeface="Arial"/>
                      </a:endParaRPr>
                    </a:p>
                    <a:p>
                      <a:pPr marL="0" marR="0" lvl="0" indent="0" algn="l" rtl="0">
                        <a:spcBef>
                          <a:spcPts val="0"/>
                        </a:spcBef>
                        <a:spcAft>
                          <a:spcPts val="0"/>
                        </a:spcAft>
                        <a:buNone/>
                      </a:pPr>
                      <a:r>
                        <a:rPr lang="en-US" sz="1500" b="1" i="1" dirty="0">
                          <a:solidFill>
                            <a:srgbClr val="3B3B3B"/>
                          </a:solidFill>
                          <a:latin typeface="Arial"/>
                          <a:ea typeface="Arial"/>
                          <a:cs typeface="Arial"/>
                          <a:sym typeface="Arial"/>
                        </a:rPr>
                        <a:t>First Welsh language state secondary school</a:t>
                      </a:r>
                      <a:endParaRPr sz="1500" b="1" i="1" dirty="0">
                        <a:latin typeface="Arial"/>
                        <a:ea typeface="Arial"/>
                        <a:cs typeface="Arial"/>
                        <a:sym typeface="Arial"/>
                      </a:endParaRPr>
                    </a:p>
                    <a:p>
                      <a:pPr marL="0" marR="0" lvl="0" indent="0" algn="l" rtl="0">
                        <a:spcBef>
                          <a:spcPts val="0"/>
                        </a:spcBef>
                        <a:spcAft>
                          <a:spcPts val="0"/>
                        </a:spcAft>
                        <a:buNone/>
                      </a:pPr>
                      <a:endParaRPr sz="1500" b="1" i="1" dirty="0">
                        <a:latin typeface="Calibri"/>
                        <a:ea typeface="Calibri"/>
                        <a:cs typeface="Calibri"/>
                        <a:sym typeface="Calibri"/>
                      </a:endParaRPr>
                    </a:p>
                  </a:txBody>
                  <a:tcPr marL="10775" marR="107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l" rtl="0">
                        <a:spcBef>
                          <a:spcPts val="0"/>
                        </a:spcBef>
                        <a:spcAft>
                          <a:spcPts val="0"/>
                        </a:spcAft>
                        <a:buNone/>
                      </a:pPr>
                      <a:r>
                        <a:rPr lang="en-US" sz="1800" i="1" dirty="0" err="1">
                          <a:latin typeface="Arial"/>
                          <a:ea typeface="Arial"/>
                          <a:cs typeface="Arial"/>
                          <a:sym typeface="Arial"/>
                        </a:rPr>
                        <a:t>Agorir</a:t>
                      </a:r>
                      <a:r>
                        <a:rPr lang="en-US" sz="1800" i="1" dirty="0">
                          <a:latin typeface="Arial"/>
                          <a:ea typeface="Arial"/>
                          <a:cs typeface="Arial"/>
                          <a:sym typeface="Arial"/>
                        </a:rPr>
                        <a:t> Ysgol Glan </a:t>
                      </a:r>
                      <a:r>
                        <a:rPr lang="en-US" sz="1800" i="1" dirty="0" err="1">
                          <a:latin typeface="Arial"/>
                          <a:ea typeface="Arial"/>
                          <a:cs typeface="Arial"/>
                          <a:sym typeface="Arial"/>
                        </a:rPr>
                        <a:t>Clwyd</a:t>
                      </a:r>
                      <a:r>
                        <a:rPr lang="en-US" sz="1800" i="1" dirty="0">
                          <a:latin typeface="Arial"/>
                          <a:ea typeface="Arial"/>
                          <a:cs typeface="Arial"/>
                          <a:sym typeface="Arial"/>
                        </a:rPr>
                        <a:t>, Y Rhyl. </a:t>
                      </a:r>
                      <a:endParaRPr sz="1800" i="1" dirty="0">
                        <a:latin typeface="Calibri"/>
                        <a:ea typeface="Calibri"/>
                        <a:cs typeface="Calibri"/>
                        <a:sym typeface="Calibri"/>
                      </a:endParaRPr>
                    </a:p>
                  </a:txBody>
                  <a:tcPr marL="10775" marR="107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chemeClr val="dk1"/>
                        </a:buClr>
                        <a:buFont typeface="Arial"/>
                        <a:buNone/>
                      </a:pPr>
                      <a:r>
                        <a:rPr lang="en-US" sz="1800" i="1" dirty="0">
                          <a:latin typeface="Arial"/>
                          <a:ea typeface="Arial"/>
                          <a:cs typeface="Arial"/>
                          <a:sym typeface="Arial"/>
                        </a:rPr>
                        <a:t>Ysgol Glan </a:t>
                      </a:r>
                      <a:r>
                        <a:rPr lang="en-US" sz="1800" i="1" dirty="0" err="1">
                          <a:latin typeface="Arial"/>
                          <a:ea typeface="Arial"/>
                          <a:cs typeface="Arial"/>
                          <a:sym typeface="Arial"/>
                        </a:rPr>
                        <a:t>Clwyd</a:t>
                      </a:r>
                      <a:r>
                        <a:rPr lang="en-US" sz="1800" i="1" dirty="0">
                          <a:latin typeface="Arial"/>
                          <a:ea typeface="Arial"/>
                          <a:cs typeface="Arial"/>
                          <a:sym typeface="Arial"/>
                        </a:rPr>
                        <a:t>, Y Rhyl opens. </a:t>
                      </a:r>
                      <a:endParaRPr sz="1800" i="1" dirty="0">
                        <a:latin typeface="Calibri"/>
                        <a:ea typeface="Calibri"/>
                        <a:cs typeface="Calibri"/>
                        <a:sym typeface="Calibri"/>
                      </a:endParaRPr>
                    </a:p>
                  </a:txBody>
                  <a:tcPr marL="10775" marR="107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extLst>
                  <a:ext uri="{0D108BD9-81ED-4DB2-BD59-A6C34878D82A}">
                    <a16:rowId xmlns:a16="http://schemas.microsoft.com/office/drawing/2014/main" val="10000"/>
                  </a:ext>
                </a:extLst>
              </a:tr>
            </a:tbl>
          </a:graphicData>
        </a:graphic>
      </p:graphicFrame>
      <p:pic>
        <p:nvPicPr>
          <p:cNvPr id="6" name="Google Shape;217;p26">
            <a:extLst>
              <a:ext uri="{FF2B5EF4-FFF2-40B4-BE49-F238E27FC236}">
                <a16:creationId xmlns:a16="http://schemas.microsoft.com/office/drawing/2014/main" id="{956FA1E6-78CA-4B42-92C0-7EEE6E91B45A}"/>
              </a:ext>
            </a:extLst>
          </p:cNvPr>
          <p:cNvPicPr preferRelativeResize="0"/>
          <p:nvPr/>
        </p:nvPicPr>
        <p:blipFill rotWithShape="1">
          <a:blip r:embed="rId4">
            <a:alphaModFix/>
          </a:blip>
          <a:srcRect/>
          <a:stretch/>
        </p:blipFill>
        <p:spPr>
          <a:xfrm>
            <a:off x="9712960" y="4589609"/>
            <a:ext cx="1905000" cy="1879600"/>
          </a:xfrm>
          <a:prstGeom prst="rect">
            <a:avLst/>
          </a:prstGeom>
          <a:noFill/>
          <a:ln>
            <a:noFill/>
          </a:ln>
        </p:spPr>
      </p:pic>
    </p:spTree>
    <p:extLst>
      <p:ext uri="{BB962C8B-B14F-4D97-AF65-F5344CB8AC3E}">
        <p14:creationId xmlns:p14="http://schemas.microsoft.com/office/powerpoint/2010/main" val="396075689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21"/>
        <p:cNvGrpSpPr/>
        <p:nvPr/>
      </p:nvGrpSpPr>
      <p:grpSpPr>
        <a:xfrm>
          <a:off x="0" y="0"/>
          <a:ext cx="0" cy="0"/>
          <a:chOff x="0" y="0"/>
          <a:chExt cx="0" cy="0"/>
        </a:xfrm>
      </p:grpSpPr>
      <p:graphicFrame>
        <p:nvGraphicFramePr>
          <p:cNvPr id="222" name="Google Shape;222;p27"/>
          <p:cNvGraphicFramePr/>
          <p:nvPr>
            <p:extLst>
              <p:ext uri="{D42A27DB-BD31-4B8C-83A1-F6EECF244321}">
                <p14:modId xmlns:p14="http://schemas.microsoft.com/office/powerpoint/2010/main" val="2907906345"/>
              </p:ext>
            </p:extLst>
          </p:nvPr>
        </p:nvGraphicFramePr>
        <p:xfrm>
          <a:off x="269507" y="238061"/>
          <a:ext cx="9428111" cy="2267984"/>
        </p:xfrm>
        <a:graphic>
          <a:graphicData uri="http://schemas.openxmlformats.org/drawingml/2006/table">
            <a:tbl>
              <a:tblPr>
                <a:noFill/>
              </a:tblPr>
              <a:tblGrid>
                <a:gridCol w="818147">
                  <a:extLst>
                    <a:ext uri="{9D8B030D-6E8A-4147-A177-3AD203B41FA5}">
                      <a16:colId xmlns:a16="http://schemas.microsoft.com/office/drawing/2014/main" val="20000"/>
                    </a:ext>
                  </a:extLst>
                </a:gridCol>
                <a:gridCol w="2045364">
                  <a:extLst>
                    <a:ext uri="{9D8B030D-6E8A-4147-A177-3AD203B41FA5}">
                      <a16:colId xmlns:a16="http://schemas.microsoft.com/office/drawing/2014/main" val="20001"/>
                    </a:ext>
                  </a:extLst>
                </a:gridCol>
                <a:gridCol w="3178025">
                  <a:extLst>
                    <a:ext uri="{9D8B030D-6E8A-4147-A177-3AD203B41FA5}">
                      <a16:colId xmlns:a16="http://schemas.microsoft.com/office/drawing/2014/main" val="20002"/>
                    </a:ext>
                  </a:extLst>
                </a:gridCol>
                <a:gridCol w="3386575">
                  <a:extLst>
                    <a:ext uri="{9D8B030D-6E8A-4147-A177-3AD203B41FA5}">
                      <a16:colId xmlns:a16="http://schemas.microsoft.com/office/drawing/2014/main" val="20003"/>
                    </a:ext>
                  </a:extLst>
                </a:gridCol>
              </a:tblGrid>
              <a:tr h="2267984">
                <a:tc>
                  <a:txBody>
                    <a:bodyPr/>
                    <a:lstStyle/>
                    <a:p>
                      <a:pPr marL="0" marR="0" lvl="0" indent="0" algn="l" rtl="0">
                        <a:spcBef>
                          <a:spcPts val="0"/>
                        </a:spcBef>
                        <a:spcAft>
                          <a:spcPts val="0"/>
                        </a:spcAft>
                        <a:buNone/>
                      </a:pPr>
                      <a:r>
                        <a:rPr lang="en-US" sz="2100" b="1" dirty="0">
                          <a:solidFill>
                            <a:schemeClr val="bg1"/>
                          </a:solidFill>
                          <a:latin typeface="Arial"/>
                          <a:ea typeface="Arial"/>
                          <a:cs typeface="Arial"/>
                          <a:sym typeface="Arial"/>
                        </a:rPr>
                        <a:t>1962</a:t>
                      </a:r>
                      <a:endParaRPr sz="2100" b="1" dirty="0">
                        <a:solidFill>
                          <a:schemeClr val="bg1"/>
                        </a:solidFill>
                        <a:latin typeface="Calibri"/>
                        <a:ea typeface="Calibri"/>
                        <a:cs typeface="Calibri"/>
                        <a:sym typeface="Calibri"/>
                      </a:endParaRPr>
                    </a:p>
                  </a:txBody>
                  <a:tcPr marL="10775" marR="107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00B0F0"/>
                    </a:solidFill>
                  </a:tcPr>
                </a:tc>
                <a:tc>
                  <a:txBody>
                    <a:bodyPr/>
                    <a:lstStyle/>
                    <a:p>
                      <a:pPr marL="0" marR="0" lvl="0" indent="0" algn="l" rtl="0">
                        <a:spcBef>
                          <a:spcPts val="0"/>
                        </a:spcBef>
                        <a:spcAft>
                          <a:spcPts val="0"/>
                        </a:spcAft>
                        <a:buNone/>
                      </a:pPr>
                      <a:r>
                        <a:rPr lang="en-US" sz="1500" b="1" dirty="0">
                          <a:solidFill>
                            <a:srgbClr val="3B3B3B"/>
                          </a:solidFill>
                          <a:latin typeface="Arial"/>
                          <a:ea typeface="Arial"/>
                          <a:cs typeface="Arial"/>
                          <a:sym typeface="Arial"/>
                        </a:rPr>
                        <a:t>‘</a:t>
                      </a:r>
                      <a:r>
                        <a:rPr lang="en-US" sz="1500" b="1" dirty="0" err="1">
                          <a:solidFill>
                            <a:srgbClr val="3B3B3B"/>
                          </a:solidFill>
                          <a:latin typeface="Arial"/>
                          <a:ea typeface="Arial"/>
                          <a:cs typeface="Arial"/>
                          <a:sym typeface="Arial"/>
                        </a:rPr>
                        <a:t>Tynged</a:t>
                      </a:r>
                      <a:r>
                        <a:rPr lang="en-US" sz="1500" b="1" dirty="0">
                          <a:solidFill>
                            <a:srgbClr val="3B3B3B"/>
                          </a:solidFill>
                          <a:latin typeface="Arial"/>
                          <a:ea typeface="Arial"/>
                          <a:cs typeface="Arial"/>
                          <a:sym typeface="Arial"/>
                        </a:rPr>
                        <a:t> yr Iaith’</a:t>
                      </a:r>
                      <a:endParaRPr b="1" dirty="0"/>
                    </a:p>
                    <a:p>
                      <a:pPr marL="0" marR="0" lvl="0" indent="0" algn="l" rtl="0">
                        <a:lnSpc>
                          <a:spcPct val="100000"/>
                        </a:lnSpc>
                        <a:spcBef>
                          <a:spcPts val="0"/>
                        </a:spcBef>
                        <a:spcAft>
                          <a:spcPts val="0"/>
                        </a:spcAft>
                        <a:buClr>
                          <a:srgbClr val="3B3B3B"/>
                        </a:buClr>
                        <a:buFont typeface="Arial"/>
                        <a:buNone/>
                      </a:pPr>
                      <a:r>
                        <a:rPr lang="en-US" sz="1500" b="1" dirty="0">
                          <a:solidFill>
                            <a:srgbClr val="3B3B3B"/>
                          </a:solidFill>
                          <a:latin typeface="Arial"/>
                          <a:ea typeface="Arial"/>
                          <a:cs typeface="Arial"/>
                          <a:sym typeface="Arial"/>
                        </a:rPr>
                        <a:t>The Fate of the Language’ </a:t>
                      </a:r>
                      <a:endParaRPr sz="1500" b="1" dirty="0">
                        <a:latin typeface="Calibri"/>
                        <a:ea typeface="Calibri"/>
                        <a:cs typeface="Calibri"/>
                        <a:sym typeface="Calibri"/>
                      </a:endParaRPr>
                    </a:p>
                    <a:p>
                      <a:pPr marL="0" marR="0" lvl="0" indent="0" algn="l" rtl="0">
                        <a:spcBef>
                          <a:spcPts val="0"/>
                        </a:spcBef>
                        <a:spcAft>
                          <a:spcPts val="0"/>
                        </a:spcAft>
                        <a:buNone/>
                      </a:pPr>
                      <a:endParaRPr sz="1500" b="1" dirty="0">
                        <a:latin typeface="Calibri"/>
                        <a:ea typeface="Calibri"/>
                        <a:cs typeface="Calibri"/>
                        <a:sym typeface="Calibri"/>
                      </a:endParaRPr>
                    </a:p>
                  </a:txBody>
                  <a:tcPr marL="10775" marR="107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l" rtl="0">
                        <a:spcBef>
                          <a:spcPts val="0"/>
                        </a:spcBef>
                        <a:spcAft>
                          <a:spcPts val="0"/>
                        </a:spcAft>
                        <a:buNone/>
                      </a:pPr>
                      <a:r>
                        <a:rPr lang="en-US" sz="1800" dirty="0" err="1">
                          <a:solidFill>
                            <a:srgbClr val="3B3B3B"/>
                          </a:solidFill>
                          <a:latin typeface="Arial"/>
                          <a:ea typeface="Arial"/>
                          <a:cs typeface="Arial"/>
                          <a:sym typeface="Arial"/>
                        </a:rPr>
                        <a:t>Darlledir</a:t>
                      </a:r>
                      <a:r>
                        <a:rPr lang="en-US" sz="1800" dirty="0">
                          <a:solidFill>
                            <a:srgbClr val="3B3B3B"/>
                          </a:solidFill>
                          <a:latin typeface="Arial"/>
                          <a:ea typeface="Arial"/>
                          <a:cs typeface="Arial"/>
                          <a:sym typeface="Arial"/>
                        </a:rPr>
                        <a:t> </a:t>
                      </a:r>
                      <a:r>
                        <a:rPr lang="en-US" sz="1800" dirty="0" err="1">
                          <a:solidFill>
                            <a:srgbClr val="3B3B3B"/>
                          </a:solidFill>
                          <a:latin typeface="Arial"/>
                          <a:ea typeface="Arial"/>
                          <a:cs typeface="Arial"/>
                          <a:sym typeface="Arial"/>
                        </a:rPr>
                        <a:t>darlith</a:t>
                      </a:r>
                      <a:r>
                        <a:rPr lang="en-US" sz="1800" dirty="0">
                          <a:solidFill>
                            <a:srgbClr val="3B3B3B"/>
                          </a:solidFill>
                          <a:latin typeface="Arial"/>
                          <a:ea typeface="Arial"/>
                          <a:cs typeface="Arial"/>
                          <a:sym typeface="Arial"/>
                        </a:rPr>
                        <a:t> Saunders Lewis ‘</a:t>
                      </a:r>
                      <a:r>
                        <a:rPr lang="en-US" sz="1800" dirty="0" err="1">
                          <a:solidFill>
                            <a:srgbClr val="3B3B3B"/>
                          </a:solidFill>
                          <a:latin typeface="Arial"/>
                          <a:ea typeface="Arial"/>
                          <a:cs typeface="Arial"/>
                          <a:sym typeface="Arial"/>
                        </a:rPr>
                        <a:t>Tynged</a:t>
                      </a:r>
                      <a:r>
                        <a:rPr lang="en-US" sz="1800" dirty="0">
                          <a:solidFill>
                            <a:srgbClr val="3B3B3B"/>
                          </a:solidFill>
                          <a:latin typeface="Arial"/>
                          <a:ea typeface="Arial"/>
                          <a:cs typeface="Arial"/>
                          <a:sym typeface="Arial"/>
                        </a:rPr>
                        <a:t> yr Iaith’ </a:t>
                      </a:r>
                      <a:r>
                        <a:rPr lang="en-US" sz="1800" dirty="0" err="1">
                          <a:solidFill>
                            <a:srgbClr val="3B3B3B"/>
                          </a:solidFill>
                          <a:latin typeface="Arial"/>
                          <a:ea typeface="Arial"/>
                          <a:cs typeface="Arial"/>
                          <a:sym typeface="Arial"/>
                        </a:rPr>
                        <a:t>yn</a:t>
                      </a:r>
                      <a:r>
                        <a:rPr lang="en-US" sz="1800" dirty="0">
                          <a:solidFill>
                            <a:srgbClr val="3B3B3B"/>
                          </a:solidFill>
                          <a:latin typeface="Arial"/>
                          <a:ea typeface="Arial"/>
                          <a:cs typeface="Arial"/>
                          <a:sym typeface="Arial"/>
                        </a:rPr>
                        <a:t> </a:t>
                      </a:r>
                      <a:r>
                        <a:rPr lang="en-US" sz="1800" dirty="0" err="1">
                          <a:solidFill>
                            <a:srgbClr val="3B3B3B"/>
                          </a:solidFill>
                          <a:latin typeface="Arial"/>
                          <a:ea typeface="Arial"/>
                          <a:cs typeface="Arial"/>
                          <a:sym typeface="Arial"/>
                        </a:rPr>
                        <a:t>annog</a:t>
                      </a:r>
                      <a:r>
                        <a:rPr lang="en-US" sz="1800" dirty="0">
                          <a:solidFill>
                            <a:srgbClr val="3B3B3B"/>
                          </a:solidFill>
                          <a:latin typeface="Arial"/>
                          <a:ea typeface="Arial"/>
                          <a:cs typeface="Arial"/>
                          <a:sym typeface="Arial"/>
                        </a:rPr>
                        <a:t> </a:t>
                      </a:r>
                      <a:r>
                        <a:rPr lang="en-US" sz="1800" dirty="0" err="1">
                          <a:solidFill>
                            <a:srgbClr val="3B3B3B"/>
                          </a:solidFill>
                          <a:latin typeface="Arial"/>
                          <a:ea typeface="Arial"/>
                          <a:cs typeface="Arial"/>
                          <a:sym typeface="Arial"/>
                        </a:rPr>
                        <a:t>sefydlu</a:t>
                      </a:r>
                      <a:r>
                        <a:rPr lang="en-US" sz="1800" dirty="0">
                          <a:solidFill>
                            <a:srgbClr val="3B3B3B"/>
                          </a:solidFill>
                          <a:latin typeface="Arial"/>
                          <a:ea typeface="Arial"/>
                          <a:cs typeface="Arial"/>
                          <a:sym typeface="Arial"/>
                        </a:rPr>
                        <a:t> </a:t>
                      </a:r>
                      <a:r>
                        <a:rPr lang="en-US" sz="1800" dirty="0" err="1">
                          <a:solidFill>
                            <a:srgbClr val="3B3B3B"/>
                          </a:solidFill>
                          <a:latin typeface="Arial"/>
                          <a:ea typeface="Arial"/>
                          <a:cs typeface="Arial"/>
                          <a:sym typeface="Arial"/>
                        </a:rPr>
                        <a:t>Cymdeithas</a:t>
                      </a:r>
                      <a:r>
                        <a:rPr lang="en-US" sz="1800" dirty="0">
                          <a:solidFill>
                            <a:srgbClr val="3B3B3B"/>
                          </a:solidFill>
                          <a:latin typeface="Arial"/>
                          <a:ea typeface="Arial"/>
                          <a:cs typeface="Arial"/>
                          <a:sym typeface="Arial"/>
                        </a:rPr>
                        <a:t> yr Iaith Gymraeg. Mae Lewis </a:t>
                      </a:r>
                      <a:r>
                        <a:rPr lang="en-US" sz="1800" dirty="0" err="1">
                          <a:solidFill>
                            <a:srgbClr val="3B3B3B"/>
                          </a:solidFill>
                          <a:latin typeface="Arial"/>
                          <a:ea typeface="Arial"/>
                          <a:cs typeface="Arial"/>
                          <a:sym typeface="Arial"/>
                        </a:rPr>
                        <a:t>yn</a:t>
                      </a:r>
                      <a:r>
                        <a:rPr lang="en-US" sz="1800" dirty="0">
                          <a:solidFill>
                            <a:srgbClr val="3B3B3B"/>
                          </a:solidFill>
                          <a:latin typeface="Arial"/>
                          <a:ea typeface="Arial"/>
                          <a:cs typeface="Arial"/>
                          <a:sym typeface="Arial"/>
                        </a:rPr>
                        <a:t> </a:t>
                      </a:r>
                      <a:r>
                        <a:rPr lang="en-US" sz="1800" dirty="0" err="1">
                          <a:solidFill>
                            <a:srgbClr val="3B3B3B"/>
                          </a:solidFill>
                          <a:latin typeface="Arial"/>
                          <a:ea typeface="Arial"/>
                          <a:cs typeface="Arial"/>
                          <a:sym typeface="Arial"/>
                        </a:rPr>
                        <a:t>rhagweld</a:t>
                      </a:r>
                      <a:r>
                        <a:rPr lang="en-US" sz="1800" dirty="0">
                          <a:solidFill>
                            <a:srgbClr val="3B3B3B"/>
                          </a:solidFill>
                          <a:latin typeface="Arial"/>
                          <a:ea typeface="Arial"/>
                          <a:cs typeface="Arial"/>
                          <a:sym typeface="Arial"/>
                        </a:rPr>
                        <a:t> </a:t>
                      </a:r>
                      <a:r>
                        <a:rPr lang="en-US" sz="1800" dirty="0" err="1">
                          <a:solidFill>
                            <a:srgbClr val="3B3B3B"/>
                          </a:solidFill>
                          <a:latin typeface="Arial"/>
                          <a:ea typeface="Arial"/>
                          <a:cs typeface="Arial"/>
                          <a:sym typeface="Arial"/>
                        </a:rPr>
                        <a:t>marwolaeth</a:t>
                      </a:r>
                      <a:r>
                        <a:rPr lang="en-US" sz="1800" dirty="0">
                          <a:solidFill>
                            <a:srgbClr val="3B3B3B"/>
                          </a:solidFill>
                          <a:latin typeface="Arial"/>
                          <a:ea typeface="Arial"/>
                          <a:cs typeface="Arial"/>
                          <a:sym typeface="Arial"/>
                        </a:rPr>
                        <a:t> y Gymraeg </a:t>
                      </a:r>
                      <a:r>
                        <a:rPr lang="en-US" sz="1800" dirty="0" err="1">
                          <a:solidFill>
                            <a:srgbClr val="3B3B3B"/>
                          </a:solidFill>
                          <a:latin typeface="Arial"/>
                          <a:ea typeface="Arial"/>
                          <a:cs typeface="Arial"/>
                          <a:sym typeface="Arial"/>
                        </a:rPr>
                        <a:t>yn</a:t>
                      </a:r>
                      <a:r>
                        <a:rPr lang="en-US" sz="1800" dirty="0">
                          <a:solidFill>
                            <a:srgbClr val="3B3B3B"/>
                          </a:solidFill>
                          <a:latin typeface="Arial"/>
                          <a:ea typeface="Arial"/>
                          <a:cs typeface="Arial"/>
                          <a:sym typeface="Arial"/>
                        </a:rPr>
                        <a:t> </a:t>
                      </a:r>
                      <a:r>
                        <a:rPr lang="en-US" sz="1800" dirty="0" err="1">
                          <a:solidFill>
                            <a:srgbClr val="3B3B3B"/>
                          </a:solidFill>
                          <a:latin typeface="Arial"/>
                          <a:ea typeface="Arial"/>
                          <a:cs typeface="Arial"/>
                          <a:sym typeface="Arial"/>
                        </a:rPr>
                        <a:t>gynnar</a:t>
                      </a:r>
                      <a:r>
                        <a:rPr lang="en-US" sz="1800" dirty="0">
                          <a:solidFill>
                            <a:srgbClr val="3B3B3B"/>
                          </a:solidFill>
                          <a:latin typeface="Arial"/>
                          <a:ea typeface="Arial"/>
                          <a:cs typeface="Arial"/>
                          <a:sym typeface="Arial"/>
                        </a:rPr>
                        <a:t> </a:t>
                      </a:r>
                      <a:r>
                        <a:rPr lang="en-US" sz="1800" dirty="0" err="1">
                          <a:solidFill>
                            <a:srgbClr val="3B3B3B"/>
                          </a:solidFill>
                          <a:latin typeface="Arial"/>
                          <a:ea typeface="Arial"/>
                          <a:cs typeface="Arial"/>
                          <a:sym typeface="Arial"/>
                        </a:rPr>
                        <a:t>yn</a:t>
                      </a:r>
                      <a:r>
                        <a:rPr lang="en-US" sz="1800" dirty="0">
                          <a:solidFill>
                            <a:srgbClr val="3B3B3B"/>
                          </a:solidFill>
                          <a:latin typeface="Arial"/>
                          <a:ea typeface="Arial"/>
                          <a:cs typeface="Arial"/>
                          <a:sym typeface="Arial"/>
                        </a:rPr>
                        <a:t> yr unfed </a:t>
                      </a:r>
                      <a:r>
                        <a:rPr lang="en-US" sz="1800" dirty="0" err="1">
                          <a:solidFill>
                            <a:srgbClr val="3B3B3B"/>
                          </a:solidFill>
                          <a:latin typeface="Arial"/>
                          <a:ea typeface="Arial"/>
                          <a:cs typeface="Arial"/>
                          <a:sym typeface="Arial"/>
                        </a:rPr>
                        <a:t>ganrif</a:t>
                      </a:r>
                      <a:r>
                        <a:rPr lang="en-US" sz="1800" dirty="0">
                          <a:solidFill>
                            <a:srgbClr val="3B3B3B"/>
                          </a:solidFill>
                          <a:latin typeface="Arial"/>
                          <a:ea typeface="Arial"/>
                          <a:cs typeface="Arial"/>
                          <a:sym typeface="Arial"/>
                        </a:rPr>
                        <a:t> </a:t>
                      </a:r>
                      <a:r>
                        <a:rPr lang="en-US" sz="1800" dirty="0" err="1">
                          <a:solidFill>
                            <a:srgbClr val="3B3B3B"/>
                          </a:solidFill>
                          <a:latin typeface="Arial"/>
                          <a:ea typeface="Arial"/>
                          <a:cs typeface="Arial"/>
                          <a:sym typeface="Arial"/>
                        </a:rPr>
                        <a:t>ar</a:t>
                      </a:r>
                      <a:r>
                        <a:rPr lang="en-US" sz="1800" dirty="0">
                          <a:solidFill>
                            <a:srgbClr val="3B3B3B"/>
                          </a:solidFill>
                          <a:latin typeface="Arial"/>
                          <a:ea typeface="Arial"/>
                          <a:cs typeface="Arial"/>
                          <a:sym typeface="Arial"/>
                        </a:rPr>
                        <a:t> </a:t>
                      </a:r>
                      <a:r>
                        <a:rPr lang="en-US" sz="1800" dirty="0" err="1">
                          <a:solidFill>
                            <a:srgbClr val="3B3B3B"/>
                          </a:solidFill>
                          <a:latin typeface="Arial"/>
                          <a:ea typeface="Arial"/>
                          <a:cs typeface="Arial"/>
                          <a:sym typeface="Arial"/>
                        </a:rPr>
                        <a:t>hugain</a:t>
                      </a:r>
                      <a:r>
                        <a:rPr lang="en-US" sz="1800" dirty="0">
                          <a:solidFill>
                            <a:srgbClr val="3B3B3B"/>
                          </a:solidFill>
                          <a:latin typeface="Arial"/>
                          <a:ea typeface="Arial"/>
                          <a:cs typeface="Arial"/>
                          <a:sym typeface="Arial"/>
                        </a:rPr>
                        <a:t>.</a:t>
                      </a:r>
                      <a:endParaRPr sz="1800" dirty="0">
                        <a:latin typeface="Calibri"/>
                        <a:ea typeface="Calibri"/>
                        <a:cs typeface="Calibri"/>
                        <a:sym typeface="Calibri"/>
                      </a:endParaRPr>
                    </a:p>
                  </a:txBody>
                  <a:tcPr marL="10775" marR="107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rgbClr val="3B3B3B"/>
                        </a:buClr>
                        <a:buFont typeface="Arial"/>
                        <a:buNone/>
                      </a:pPr>
                      <a:r>
                        <a:rPr lang="en-US" sz="1800" dirty="0">
                          <a:solidFill>
                            <a:srgbClr val="3B3B3B"/>
                          </a:solidFill>
                          <a:latin typeface="Arial"/>
                          <a:ea typeface="Arial"/>
                          <a:cs typeface="Arial"/>
                          <a:sym typeface="Arial"/>
                        </a:rPr>
                        <a:t>Saunders Lewis delivers his lecture ‘The Fate of the Language.’ This encourages the formation of the Welsh Language Society. Lewis foresees the death of the Welsh Language by the start of the 21</a:t>
                      </a:r>
                      <a:r>
                        <a:rPr lang="en-US" sz="1800" baseline="30000" dirty="0">
                          <a:solidFill>
                            <a:srgbClr val="3B3B3B"/>
                          </a:solidFill>
                          <a:latin typeface="Arial"/>
                          <a:ea typeface="Arial"/>
                          <a:cs typeface="Arial"/>
                          <a:sym typeface="Arial"/>
                        </a:rPr>
                        <a:t>st</a:t>
                      </a:r>
                      <a:r>
                        <a:rPr lang="en-US" sz="1800" dirty="0">
                          <a:solidFill>
                            <a:srgbClr val="3B3B3B"/>
                          </a:solidFill>
                          <a:latin typeface="Arial"/>
                          <a:ea typeface="Arial"/>
                          <a:cs typeface="Arial"/>
                          <a:sym typeface="Arial"/>
                        </a:rPr>
                        <a:t> century.</a:t>
                      </a:r>
                      <a:endParaRPr sz="1800" dirty="0">
                        <a:latin typeface="Calibri"/>
                        <a:ea typeface="Calibri"/>
                        <a:cs typeface="Calibri"/>
                        <a:sym typeface="Calibri"/>
                      </a:endParaRPr>
                    </a:p>
                    <a:p>
                      <a:pPr marL="0" marR="0" lvl="0" indent="0" algn="l" rtl="0">
                        <a:spcBef>
                          <a:spcPts val="0"/>
                        </a:spcBef>
                        <a:spcAft>
                          <a:spcPts val="0"/>
                        </a:spcAft>
                        <a:buNone/>
                      </a:pPr>
                      <a:endParaRPr sz="1800" dirty="0">
                        <a:latin typeface="Calibri"/>
                        <a:ea typeface="Calibri"/>
                        <a:cs typeface="Calibri"/>
                        <a:sym typeface="Calibri"/>
                      </a:endParaRPr>
                    </a:p>
                  </a:txBody>
                  <a:tcPr marL="10775" marR="107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extLst>
                  <a:ext uri="{0D108BD9-81ED-4DB2-BD59-A6C34878D82A}">
                    <a16:rowId xmlns:a16="http://schemas.microsoft.com/office/drawing/2014/main" val="10000"/>
                  </a:ext>
                </a:extLst>
              </a:tr>
            </a:tbl>
          </a:graphicData>
        </a:graphic>
      </p:graphicFrame>
      <p:pic>
        <p:nvPicPr>
          <p:cNvPr id="223" name="Google Shape;223;p27"/>
          <p:cNvPicPr preferRelativeResize="0"/>
          <p:nvPr/>
        </p:nvPicPr>
        <p:blipFill rotWithShape="1">
          <a:blip r:embed="rId3">
            <a:alphaModFix/>
          </a:blip>
          <a:srcRect/>
          <a:stretch/>
        </p:blipFill>
        <p:spPr>
          <a:xfrm>
            <a:off x="675538" y="1105362"/>
            <a:ext cx="2311132" cy="1400683"/>
          </a:xfrm>
          <a:prstGeom prst="rect">
            <a:avLst/>
          </a:prstGeom>
          <a:noFill/>
          <a:ln>
            <a:noFill/>
          </a:ln>
        </p:spPr>
      </p:pic>
      <p:graphicFrame>
        <p:nvGraphicFramePr>
          <p:cNvPr id="4" name="Google Shape;228;p28">
            <a:extLst>
              <a:ext uri="{FF2B5EF4-FFF2-40B4-BE49-F238E27FC236}">
                <a16:creationId xmlns:a16="http://schemas.microsoft.com/office/drawing/2014/main" id="{B3B19954-CECE-E04E-A9D1-5E79287E76AD}"/>
              </a:ext>
            </a:extLst>
          </p:cNvPr>
          <p:cNvGraphicFramePr/>
          <p:nvPr>
            <p:extLst>
              <p:ext uri="{D42A27DB-BD31-4B8C-83A1-F6EECF244321}">
                <p14:modId xmlns:p14="http://schemas.microsoft.com/office/powerpoint/2010/main" val="631117816"/>
              </p:ext>
            </p:extLst>
          </p:nvPr>
        </p:nvGraphicFramePr>
        <p:xfrm>
          <a:off x="896481" y="2980356"/>
          <a:ext cx="10767199" cy="2099644"/>
        </p:xfrm>
        <a:graphic>
          <a:graphicData uri="http://schemas.openxmlformats.org/drawingml/2006/table">
            <a:tbl>
              <a:tblPr>
                <a:noFill/>
              </a:tblPr>
              <a:tblGrid>
                <a:gridCol w="972404">
                  <a:extLst>
                    <a:ext uri="{9D8B030D-6E8A-4147-A177-3AD203B41FA5}">
                      <a16:colId xmlns:a16="http://schemas.microsoft.com/office/drawing/2014/main" val="20000"/>
                    </a:ext>
                  </a:extLst>
                </a:gridCol>
                <a:gridCol w="2073195">
                  <a:extLst>
                    <a:ext uri="{9D8B030D-6E8A-4147-A177-3AD203B41FA5}">
                      <a16:colId xmlns:a16="http://schemas.microsoft.com/office/drawing/2014/main" val="20001"/>
                    </a:ext>
                  </a:extLst>
                </a:gridCol>
                <a:gridCol w="3799840">
                  <a:extLst>
                    <a:ext uri="{9D8B030D-6E8A-4147-A177-3AD203B41FA5}">
                      <a16:colId xmlns:a16="http://schemas.microsoft.com/office/drawing/2014/main" val="20002"/>
                    </a:ext>
                  </a:extLst>
                </a:gridCol>
                <a:gridCol w="3921760">
                  <a:extLst>
                    <a:ext uri="{9D8B030D-6E8A-4147-A177-3AD203B41FA5}">
                      <a16:colId xmlns:a16="http://schemas.microsoft.com/office/drawing/2014/main" val="20003"/>
                    </a:ext>
                  </a:extLst>
                </a:gridCol>
              </a:tblGrid>
              <a:tr h="2099644">
                <a:tc>
                  <a:txBody>
                    <a:bodyPr/>
                    <a:lstStyle/>
                    <a:p>
                      <a:pPr marL="0" marR="0" lvl="0" indent="0" algn="l" rtl="0">
                        <a:spcBef>
                          <a:spcPts val="0"/>
                        </a:spcBef>
                        <a:spcAft>
                          <a:spcPts val="0"/>
                        </a:spcAft>
                        <a:buNone/>
                      </a:pPr>
                      <a:r>
                        <a:rPr lang="en-US" sz="2100" b="1" dirty="0">
                          <a:solidFill>
                            <a:schemeClr val="bg1"/>
                          </a:solidFill>
                          <a:latin typeface="Arial"/>
                          <a:ea typeface="Arial"/>
                          <a:cs typeface="Arial"/>
                          <a:sym typeface="Arial"/>
                        </a:rPr>
                        <a:t>1962</a:t>
                      </a:r>
                      <a:endParaRPr sz="2100" dirty="0">
                        <a:solidFill>
                          <a:schemeClr val="bg1"/>
                        </a:solidFill>
                        <a:latin typeface="Calibri"/>
                        <a:ea typeface="Calibri"/>
                        <a:cs typeface="Calibri"/>
                        <a:sym typeface="Calibri"/>
                      </a:endParaRPr>
                    </a:p>
                  </a:txBody>
                  <a:tcPr marL="10775" marR="107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00B0F0"/>
                    </a:solidFill>
                  </a:tcPr>
                </a:tc>
                <a:tc>
                  <a:txBody>
                    <a:bodyPr/>
                    <a:lstStyle/>
                    <a:p>
                      <a:pPr marL="0" marR="0" lvl="0" indent="0" algn="l" rtl="0">
                        <a:spcBef>
                          <a:spcPts val="0"/>
                        </a:spcBef>
                        <a:spcAft>
                          <a:spcPts val="0"/>
                        </a:spcAft>
                        <a:buNone/>
                      </a:pPr>
                      <a:r>
                        <a:rPr lang="en-US" sz="2000" b="1" dirty="0" err="1">
                          <a:solidFill>
                            <a:srgbClr val="3B3B3B"/>
                          </a:solidFill>
                          <a:latin typeface="Arial"/>
                          <a:ea typeface="Arial"/>
                          <a:cs typeface="Arial"/>
                          <a:sym typeface="Arial"/>
                        </a:rPr>
                        <a:t>Cymdeithas</a:t>
                      </a:r>
                      <a:r>
                        <a:rPr lang="en-US" sz="2000" b="1" dirty="0">
                          <a:solidFill>
                            <a:srgbClr val="3B3B3B"/>
                          </a:solidFill>
                          <a:latin typeface="Arial"/>
                          <a:ea typeface="Arial"/>
                          <a:cs typeface="Arial"/>
                          <a:sym typeface="Arial"/>
                        </a:rPr>
                        <a:t> yr Iaith </a:t>
                      </a:r>
                      <a:r>
                        <a:rPr lang="en-US" sz="2000" b="1" dirty="0" err="1">
                          <a:solidFill>
                            <a:srgbClr val="3B3B3B"/>
                          </a:solidFill>
                          <a:latin typeface="Arial"/>
                          <a:ea typeface="Arial"/>
                          <a:cs typeface="Arial"/>
                          <a:sym typeface="Arial"/>
                        </a:rPr>
                        <a:t>Gymraeg</a:t>
                      </a:r>
                      <a:br>
                        <a:rPr lang="en-US" sz="2000" b="1" dirty="0">
                          <a:solidFill>
                            <a:srgbClr val="3B3B3B"/>
                          </a:solidFill>
                          <a:latin typeface="Arial"/>
                          <a:ea typeface="Arial"/>
                          <a:cs typeface="Arial"/>
                          <a:sym typeface="Arial"/>
                        </a:rPr>
                      </a:br>
                      <a:endParaRPr sz="2800" b="1" dirty="0"/>
                    </a:p>
                    <a:p>
                      <a:pPr marL="0" marR="0" lvl="0" indent="0" algn="l" rtl="0">
                        <a:lnSpc>
                          <a:spcPct val="100000"/>
                        </a:lnSpc>
                        <a:spcBef>
                          <a:spcPts val="0"/>
                        </a:spcBef>
                        <a:spcAft>
                          <a:spcPts val="0"/>
                        </a:spcAft>
                        <a:buClr>
                          <a:srgbClr val="3B3B3B"/>
                        </a:buClr>
                        <a:buFont typeface="Arial"/>
                        <a:buNone/>
                      </a:pPr>
                      <a:r>
                        <a:rPr lang="en-US" sz="2000" b="1" dirty="0">
                          <a:solidFill>
                            <a:srgbClr val="3B3B3B"/>
                          </a:solidFill>
                          <a:latin typeface="Arial"/>
                          <a:ea typeface="Arial"/>
                          <a:cs typeface="Arial"/>
                          <a:sym typeface="Arial"/>
                        </a:rPr>
                        <a:t>Welsh Language Society</a:t>
                      </a:r>
                      <a:endParaRPr sz="2000" b="1" dirty="0">
                        <a:latin typeface="Calibri"/>
                        <a:ea typeface="Calibri"/>
                        <a:cs typeface="Calibri"/>
                        <a:sym typeface="Calibri"/>
                      </a:endParaRPr>
                    </a:p>
                  </a:txBody>
                  <a:tcPr marL="10775" marR="107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l" rtl="0">
                        <a:spcBef>
                          <a:spcPts val="0"/>
                        </a:spcBef>
                        <a:spcAft>
                          <a:spcPts val="0"/>
                        </a:spcAft>
                        <a:buNone/>
                      </a:pPr>
                      <a:r>
                        <a:rPr lang="en-US" sz="1800" dirty="0" err="1">
                          <a:solidFill>
                            <a:srgbClr val="3B3B3B"/>
                          </a:solidFill>
                          <a:latin typeface="Arial"/>
                          <a:ea typeface="Arial"/>
                          <a:cs typeface="Arial"/>
                          <a:sym typeface="Arial"/>
                        </a:rPr>
                        <a:t>Sefydlir</a:t>
                      </a:r>
                      <a:r>
                        <a:rPr lang="en-US" sz="1800" dirty="0">
                          <a:solidFill>
                            <a:srgbClr val="3B3B3B"/>
                          </a:solidFill>
                          <a:latin typeface="Arial"/>
                          <a:ea typeface="Arial"/>
                          <a:cs typeface="Arial"/>
                          <a:sym typeface="Arial"/>
                        </a:rPr>
                        <a:t> </a:t>
                      </a:r>
                      <a:r>
                        <a:rPr lang="en-US" sz="1800" dirty="0" err="1">
                          <a:solidFill>
                            <a:srgbClr val="3B3B3B"/>
                          </a:solidFill>
                          <a:latin typeface="Arial"/>
                          <a:ea typeface="Arial"/>
                          <a:cs typeface="Arial"/>
                          <a:sym typeface="Arial"/>
                        </a:rPr>
                        <a:t>Cymdeithas</a:t>
                      </a:r>
                      <a:r>
                        <a:rPr lang="en-US" sz="1800" dirty="0">
                          <a:solidFill>
                            <a:srgbClr val="3B3B3B"/>
                          </a:solidFill>
                          <a:latin typeface="Arial"/>
                          <a:ea typeface="Arial"/>
                          <a:cs typeface="Arial"/>
                          <a:sym typeface="Arial"/>
                        </a:rPr>
                        <a:t> yr Iaith </a:t>
                      </a:r>
                      <a:r>
                        <a:rPr lang="en-US" sz="1800" dirty="0" err="1">
                          <a:solidFill>
                            <a:srgbClr val="3B3B3B"/>
                          </a:solidFill>
                          <a:latin typeface="Arial"/>
                          <a:ea typeface="Arial"/>
                          <a:cs typeface="Arial"/>
                          <a:sym typeface="Arial"/>
                        </a:rPr>
                        <a:t>er</a:t>
                      </a:r>
                      <a:r>
                        <a:rPr lang="en-US" sz="1800" dirty="0">
                          <a:solidFill>
                            <a:srgbClr val="3B3B3B"/>
                          </a:solidFill>
                          <a:latin typeface="Arial"/>
                          <a:ea typeface="Arial"/>
                          <a:cs typeface="Arial"/>
                          <a:sym typeface="Arial"/>
                        </a:rPr>
                        <a:t> </a:t>
                      </a:r>
                      <a:r>
                        <a:rPr lang="en-US" sz="1800" dirty="0" err="1">
                          <a:solidFill>
                            <a:srgbClr val="3B3B3B"/>
                          </a:solidFill>
                          <a:latin typeface="Arial"/>
                          <a:ea typeface="Arial"/>
                          <a:cs typeface="Arial"/>
                          <a:sym typeface="Arial"/>
                        </a:rPr>
                        <a:t>mwyn</a:t>
                      </a:r>
                      <a:r>
                        <a:rPr lang="en-US" sz="1800" dirty="0">
                          <a:solidFill>
                            <a:srgbClr val="3B3B3B"/>
                          </a:solidFill>
                          <a:latin typeface="Arial"/>
                          <a:ea typeface="Arial"/>
                          <a:cs typeface="Arial"/>
                          <a:sym typeface="Arial"/>
                        </a:rPr>
                        <a:t> </a:t>
                      </a:r>
                      <a:r>
                        <a:rPr lang="en-US" sz="1800" dirty="0" err="1">
                          <a:solidFill>
                            <a:srgbClr val="3B3B3B"/>
                          </a:solidFill>
                          <a:latin typeface="Arial"/>
                          <a:ea typeface="Arial"/>
                          <a:cs typeface="Arial"/>
                          <a:sym typeface="Arial"/>
                        </a:rPr>
                        <a:t>codi</a:t>
                      </a:r>
                      <a:r>
                        <a:rPr lang="en-US" sz="1800" dirty="0">
                          <a:solidFill>
                            <a:srgbClr val="3B3B3B"/>
                          </a:solidFill>
                          <a:latin typeface="Arial"/>
                          <a:ea typeface="Arial"/>
                          <a:cs typeface="Arial"/>
                          <a:sym typeface="Arial"/>
                        </a:rPr>
                        <a:t> </a:t>
                      </a:r>
                      <a:r>
                        <a:rPr lang="en-US" sz="1800" dirty="0" err="1">
                          <a:solidFill>
                            <a:srgbClr val="3B3B3B"/>
                          </a:solidFill>
                          <a:latin typeface="Arial"/>
                          <a:ea typeface="Arial"/>
                          <a:cs typeface="Arial"/>
                          <a:sym typeface="Arial"/>
                        </a:rPr>
                        <a:t>proffil</a:t>
                      </a:r>
                      <a:r>
                        <a:rPr lang="en-US" sz="1800" dirty="0">
                          <a:solidFill>
                            <a:srgbClr val="3B3B3B"/>
                          </a:solidFill>
                          <a:latin typeface="Arial"/>
                          <a:ea typeface="Arial"/>
                          <a:cs typeface="Arial"/>
                          <a:sym typeface="Arial"/>
                        </a:rPr>
                        <a:t> a </a:t>
                      </a:r>
                      <a:r>
                        <a:rPr lang="en-US" sz="1800" dirty="0" err="1">
                          <a:solidFill>
                            <a:srgbClr val="3B3B3B"/>
                          </a:solidFill>
                          <a:latin typeface="Arial"/>
                          <a:ea typeface="Arial"/>
                          <a:cs typeface="Arial"/>
                          <a:sym typeface="Arial"/>
                        </a:rPr>
                        <a:t>statws</a:t>
                      </a:r>
                      <a:r>
                        <a:rPr lang="en-US" sz="1800" dirty="0">
                          <a:solidFill>
                            <a:srgbClr val="3B3B3B"/>
                          </a:solidFill>
                          <a:latin typeface="Arial"/>
                          <a:ea typeface="Arial"/>
                          <a:cs typeface="Arial"/>
                          <a:sym typeface="Arial"/>
                        </a:rPr>
                        <a:t> y Gymraeg, </a:t>
                      </a:r>
                      <a:r>
                        <a:rPr lang="en-US" sz="1800" dirty="0" err="1">
                          <a:solidFill>
                            <a:srgbClr val="3B3B3B"/>
                          </a:solidFill>
                          <a:latin typeface="Arial"/>
                          <a:ea typeface="Arial"/>
                          <a:cs typeface="Arial"/>
                          <a:sym typeface="Arial"/>
                        </a:rPr>
                        <a:t>gan</a:t>
                      </a:r>
                      <a:r>
                        <a:rPr lang="en-US" sz="1800" dirty="0">
                          <a:solidFill>
                            <a:srgbClr val="3B3B3B"/>
                          </a:solidFill>
                          <a:latin typeface="Arial"/>
                          <a:ea typeface="Arial"/>
                          <a:cs typeface="Arial"/>
                          <a:sym typeface="Arial"/>
                        </a:rPr>
                        <a:t> </a:t>
                      </a:r>
                      <a:r>
                        <a:rPr lang="en-US" sz="1800" dirty="0" err="1">
                          <a:solidFill>
                            <a:srgbClr val="3B3B3B"/>
                          </a:solidFill>
                          <a:latin typeface="Arial"/>
                          <a:ea typeface="Arial"/>
                          <a:cs typeface="Arial"/>
                          <a:sym typeface="Arial"/>
                        </a:rPr>
                        <a:t>ganolbwyntio</a:t>
                      </a:r>
                      <a:r>
                        <a:rPr lang="en-US" sz="1800" dirty="0">
                          <a:solidFill>
                            <a:srgbClr val="3B3B3B"/>
                          </a:solidFill>
                          <a:latin typeface="Arial"/>
                          <a:ea typeface="Arial"/>
                          <a:cs typeface="Arial"/>
                          <a:sym typeface="Arial"/>
                        </a:rPr>
                        <a:t> </a:t>
                      </a:r>
                      <a:r>
                        <a:rPr lang="en-US" sz="1800" dirty="0" err="1">
                          <a:solidFill>
                            <a:srgbClr val="3B3B3B"/>
                          </a:solidFill>
                          <a:latin typeface="Arial"/>
                          <a:ea typeface="Arial"/>
                          <a:cs typeface="Arial"/>
                          <a:sym typeface="Arial"/>
                        </a:rPr>
                        <a:t>yn</a:t>
                      </a:r>
                      <a:r>
                        <a:rPr lang="en-US" sz="1800" dirty="0">
                          <a:solidFill>
                            <a:srgbClr val="3B3B3B"/>
                          </a:solidFill>
                          <a:latin typeface="Arial"/>
                          <a:ea typeface="Arial"/>
                          <a:cs typeface="Arial"/>
                          <a:sym typeface="Arial"/>
                        </a:rPr>
                        <a:t> </a:t>
                      </a:r>
                      <a:r>
                        <a:rPr lang="en-US" sz="1800" dirty="0" err="1">
                          <a:solidFill>
                            <a:srgbClr val="3B3B3B"/>
                          </a:solidFill>
                          <a:latin typeface="Arial"/>
                          <a:ea typeface="Arial"/>
                          <a:cs typeface="Arial"/>
                          <a:sym typeface="Arial"/>
                        </a:rPr>
                        <a:t>bennaf</a:t>
                      </a:r>
                      <a:r>
                        <a:rPr lang="en-US" sz="1800" dirty="0">
                          <a:solidFill>
                            <a:srgbClr val="3B3B3B"/>
                          </a:solidFill>
                          <a:latin typeface="Arial"/>
                          <a:ea typeface="Arial"/>
                          <a:cs typeface="Arial"/>
                          <a:sym typeface="Arial"/>
                        </a:rPr>
                        <a:t> </a:t>
                      </a:r>
                      <a:r>
                        <a:rPr lang="en-US" sz="1800" dirty="0" err="1">
                          <a:solidFill>
                            <a:srgbClr val="3B3B3B"/>
                          </a:solidFill>
                          <a:latin typeface="Arial"/>
                          <a:ea typeface="Arial"/>
                          <a:cs typeface="Arial"/>
                          <a:sym typeface="Arial"/>
                        </a:rPr>
                        <a:t>ar</a:t>
                      </a:r>
                      <a:r>
                        <a:rPr lang="en-US" sz="1800" dirty="0">
                          <a:solidFill>
                            <a:srgbClr val="3B3B3B"/>
                          </a:solidFill>
                          <a:latin typeface="Arial"/>
                          <a:ea typeface="Arial"/>
                          <a:cs typeface="Arial"/>
                          <a:sym typeface="Arial"/>
                        </a:rPr>
                        <a:t> </a:t>
                      </a:r>
                      <a:r>
                        <a:rPr lang="en-US" sz="1800" dirty="0" err="1">
                          <a:solidFill>
                            <a:srgbClr val="3B3B3B"/>
                          </a:solidFill>
                          <a:latin typeface="Arial"/>
                          <a:ea typeface="Arial"/>
                          <a:cs typeface="Arial"/>
                          <a:sym typeface="Arial"/>
                        </a:rPr>
                        <a:t>wysion</a:t>
                      </a:r>
                      <a:r>
                        <a:rPr lang="en-US" sz="1800" dirty="0">
                          <a:solidFill>
                            <a:srgbClr val="3B3B3B"/>
                          </a:solidFill>
                          <a:latin typeface="Arial"/>
                          <a:ea typeface="Arial"/>
                          <a:cs typeface="Arial"/>
                          <a:sym typeface="Arial"/>
                        </a:rPr>
                        <a:t> </a:t>
                      </a:r>
                      <a:r>
                        <a:rPr lang="en-US" sz="1800" dirty="0" err="1">
                          <a:solidFill>
                            <a:srgbClr val="3B3B3B"/>
                          </a:solidFill>
                          <a:latin typeface="Arial"/>
                          <a:ea typeface="Arial"/>
                          <a:cs typeface="Arial"/>
                          <a:sym typeface="Arial"/>
                        </a:rPr>
                        <a:t>Cymraeg</a:t>
                      </a:r>
                      <a:r>
                        <a:rPr lang="en-US" sz="1800" dirty="0">
                          <a:solidFill>
                            <a:srgbClr val="3B3B3B"/>
                          </a:solidFill>
                          <a:latin typeface="Arial"/>
                          <a:ea typeface="Arial"/>
                          <a:cs typeface="Arial"/>
                          <a:sym typeface="Arial"/>
                        </a:rPr>
                        <a:t>, </a:t>
                      </a:r>
                      <a:r>
                        <a:rPr lang="en-US" sz="1800" dirty="0" err="1">
                          <a:solidFill>
                            <a:srgbClr val="3B3B3B"/>
                          </a:solidFill>
                          <a:latin typeface="Arial"/>
                          <a:ea typeface="Arial"/>
                          <a:cs typeface="Arial"/>
                          <a:sym typeface="Arial"/>
                        </a:rPr>
                        <a:t>gwasanaeth</a:t>
                      </a:r>
                      <a:r>
                        <a:rPr lang="en-US" sz="1800" dirty="0">
                          <a:solidFill>
                            <a:srgbClr val="3B3B3B"/>
                          </a:solidFill>
                          <a:latin typeface="Arial"/>
                          <a:ea typeface="Arial"/>
                          <a:cs typeface="Arial"/>
                          <a:sym typeface="Arial"/>
                        </a:rPr>
                        <a:t> </a:t>
                      </a:r>
                      <a:r>
                        <a:rPr lang="en-US" sz="1800" dirty="0" err="1">
                          <a:solidFill>
                            <a:srgbClr val="3B3B3B"/>
                          </a:solidFill>
                          <a:latin typeface="Arial"/>
                          <a:ea typeface="Arial"/>
                          <a:cs typeface="Arial"/>
                          <a:sym typeface="Arial"/>
                        </a:rPr>
                        <a:t>swyddfeydd</a:t>
                      </a:r>
                      <a:r>
                        <a:rPr lang="en-US" sz="1800" dirty="0">
                          <a:solidFill>
                            <a:srgbClr val="3B3B3B"/>
                          </a:solidFill>
                          <a:latin typeface="Arial"/>
                          <a:ea typeface="Arial"/>
                          <a:cs typeface="Arial"/>
                          <a:sym typeface="Arial"/>
                        </a:rPr>
                        <a:t> post a </a:t>
                      </a:r>
                      <a:r>
                        <a:rPr lang="en-US" sz="1800" dirty="0" err="1">
                          <a:solidFill>
                            <a:srgbClr val="3B3B3B"/>
                          </a:solidFill>
                          <a:latin typeface="Arial"/>
                          <a:ea typeface="Arial"/>
                          <a:cs typeface="Arial"/>
                          <a:sym typeface="Arial"/>
                        </a:rPr>
                        <a:t>thrwyddedau</a:t>
                      </a:r>
                      <a:r>
                        <a:rPr lang="en-US" sz="1800" dirty="0">
                          <a:solidFill>
                            <a:srgbClr val="3B3B3B"/>
                          </a:solidFill>
                          <a:latin typeface="Arial"/>
                          <a:ea typeface="Arial"/>
                          <a:cs typeface="Arial"/>
                          <a:sym typeface="Arial"/>
                        </a:rPr>
                        <a:t> </a:t>
                      </a:r>
                      <a:r>
                        <a:rPr lang="en-US" sz="1800" dirty="0" err="1">
                          <a:solidFill>
                            <a:srgbClr val="3B3B3B"/>
                          </a:solidFill>
                          <a:latin typeface="Arial"/>
                          <a:ea typeface="Arial"/>
                          <a:cs typeface="Arial"/>
                          <a:sym typeface="Arial"/>
                        </a:rPr>
                        <a:t>cerbydau</a:t>
                      </a:r>
                      <a:r>
                        <a:rPr lang="en-US" sz="1800" dirty="0">
                          <a:solidFill>
                            <a:srgbClr val="3B3B3B"/>
                          </a:solidFill>
                          <a:latin typeface="Arial"/>
                          <a:ea typeface="Arial"/>
                          <a:cs typeface="Arial"/>
                          <a:sym typeface="Arial"/>
                        </a:rPr>
                        <a:t> a </a:t>
                      </a:r>
                      <a:r>
                        <a:rPr lang="en-US" sz="1800" dirty="0" err="1">
                          <a:solidFill>
                            <a:srgbClr val="3B3B3B"/>
                          </a:solidFill>
                          <a:latin typeface="Arial"/>
                          <a:ea typeface="Arial"/>
                          <a:cs typeface="Arial"/>
                          <a:sym typeface="Arial"/>
                        </a:rPr>
                        <a:t>gweld</a:t>
                      </a:r>
                      <a:r>
                        <a:rPr lang="en-US" sz="1800" dirty="0">
                          <a:solidFill>
                            <a:srgbClr val="3B3B3B"/>
                          </a:solidFill>
                          <a:latin typeface="Arial"/>
                          <a:ea typeface="Arial"/>
                          <a:cs typeface="Arial"/>
                          <a:sym typeface="Arial"/>
                        </a:rPr>
                        <a:t> </a:t>
                      </a:r>
                      <a:r>
                        <a:rPr lang="en-US" sz="1800" dirty="0" err="1">
                          <a:solidFill>
                            <a:srgbClr val="3B3B3B"/>
                          </a:solidFill>
                          <a:latin typeface="Arial"/>
                          <a:ea typeface="Arial"/>
                          <a:cs typeface="Arial"/>
                          <a:sym typeface="Arial"/>
                        </a:rPr>
                        <a:t>arwyddion</a:t>
                      </a:r>
                      <a:r>
                        <a:rPr lang="en-US" sz="1800" dirty="0">
                          <a:solidFill>
                            <a:srgbClr val="3B3B3B"/>
                          </a:solidFill>
                          <a:latin typeface="Arial"/>
                          <a:ea typeface="Arial"/>
                          <a:cs typeface="Arial"/>
                          <a:sym typeface="Arial"/>
                        </a:rPr>
                        <a:t> </a:t>
                      </a:r>
                      <a:r>
                        <a:rPr lang="en-US" sz="1800" dirty="0" err="1">
                          <a:solidFill>
                            <a:srgbClr val="3B3B3B"/>
                          </a:solidFill>
                          <a:latin typeface="Arial"/>
                          <a:ea typeface="Arial"/>
                          <a:cs typeface="Arial"/>
                          <a:sym typeface="Arial"/>
                        </a:rPr>
                        <a:t>dwyieithog</a:t>
                      </a:r>
                      <a:r>
                        <a:rPr lang="en-US" sz="1800" dirty="0">
                          <a:solidFill>
                            <a:srgbClr val="3B3B3B"/>
                          </a:solidFill>
                          <a:latin typeface="Arial"/>
                          <a:ea typeface="Arial"/>
                          <a:cs typeface="Arial"/>
                          <a:sym typeface="Arial"/>
                        </a:rPr>
                        <a:t> </a:t>
                      </a:r>
                      <a:r>
                        <a:rPr lang="en-US" sz="1800" dirty="0" err="1">
                          <a:solidFill>
                            <a:srgbClr val="3B3B3B"/>
                          </a:solidFill>
                          <a:latin typeface="Arial"/>
                          <a:ea typeface="Arial"/>
                          <a:cs typeface="Arial"/>
                          <a:sym typeface="Arial"/>
                        </a:rPr>
                        <a:t>yn</a:t>
                      </a:r>
                      <a:r>
                        <a:rPr lang="en-US" sz="1800" dirty="0">
                          <a:solidFill>
                            <a:srgbClr val="3B3B3B"/>
                          </a:solidFill>
                          <a:latin typeface="Arial"/>
                          <a:ea typeface="Arial"/>
                          <a:cs typeface="Arial"/>
                          <a:sym typeface="Arial"/>
                        </a:rPr>
                        <a:t> </a:t>
                      </a:r>
                      <a:r>
                        <a:rPr lang="en-US" sz="1800" dirty="0" err="1">
                          <a:solidFill>
                            <a:srgbClr val="3B3B3B"/>
                          </a:solidFill>
                          <a:latin typeface="Arial"/>
                          <a:ea typeface="Arial"/>
                          <a:cs typeface="Arial"/>
                          <a:sym typeface="Arial"/>
                        </a:rPr>
                        <a:t>cael</a:t>
                      </a:r>
                      <a:r>
                        <a:rPr lang="en-US" sz="1800" dirty="0">
                          <a:solidFill>
                            <a:srgbClr val="3B3B3B"/>
                          </a:solidFill>
                          <a:latin typeface="Arial"/>
                          <a:ea typeface="Arial"/>
                          <a:cs typeface="Arial"/>
                          <a:sym typeface="Arial"/>
                        </a:rPr>
                        <a:t> </a:t>
                      </a:r>
                      <a:r>
                        <a:rPr lang="en-US" sz="1800" dirty="0" err="1">
                          <a:solidFill>
                            <a:srgbClr val="3B3B3B"/>
                          </a:solidFill>
                          <a:latin typeface="Arial"/>
                          <a:ea typeface="Arial"/>
                          <a:cs typeface="Arial"/>
                          <a:sym typeface="Arial"/>
                        </a:rPr>
                        <a:t>eu</a:t>
                      </a:r>
                      <a:r>
                        <a:rPr lang="en-US" sz="1800" dirty="0">
                          <a:solidFill>
                            <a:srgbClr val="3B3B3B"/>
                          </a:solidFill>
                          <a:latin typeface="Arial"/>
                          <a:ea typeface="Arial"/>
                          <a:cs typeface="Arial"/>
                          <a:sym typeface="Arial"/>
                        </a:rPr>
                        <a:t> </a:t>
                      </a:r>
                      <a:r>
                        <a:rPr lang="en-US" sz="1800" dirty="0" err="1">
                          <a:solidFill>
                            <a:srgbClr val="3B3B3B"/>
                          </a:solidFill>
                          <a:latin typeface="Arial"/>
                          <a:ea typeface="Arial"/>
                          <a:cs typeface="Arial"/>
                          <a:sym typeface="Arial"/>
                        </a:rPr>
                        <a:t>codi</a:t>
                      </a:r>
                      <a:r>
                        <a:rPr lang="en-US" sz="1800" dirty="0">
                          <a:solidFill>
                            <a:srgbClr val="3B3B3B"/>
                          </a:solidFill>
                          <a:latin typeface="Arial"/>
                          <a:ea typeface="Arial"/>
                          <a:cs typeface="Arial"/>
                          <a:sym typeface="Arial"/>
                        </a:rPr>
                        <a:t>.</a:t>
                      </a:r>
                      <a:endParaRPr sz="1800" dirty="0">
                        <a:latin typeface="Calibri"/>
                        <a:ea typeface="Calibri"/>
                        <a:cs typeface="Calibri"/>
                        <a:sym typeface="Calibri"/>
                      </a:endParaRPr>
                    </a:p>
                  </a:txBody>
                  <a:tcPr marL="10775" marR="107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chemeClr val="dk1"/>
                        </a:buClr>
                        <a:buFont typeface="Arial"/>
                        <a:buNone/>
                      </a:pPr>
                      <a:r>
                        <a:rPr lang="en-US" sz="1800" i="1" dirty="0" err="1">
                          <a:latin typeface="Arial"/>
                          <a:ea typeface="Arial"/>
                          <a:cs typeface="Arial"/>
                          <a:sym typeface="Arial"/>
                        </a:rPr>
                        <a:t>Cymdeithas</a:t>
                      </a:r>
                      <a:r>
                        <a:rPr lang="en-US" sz="1800" i="1" dirty="0">
                          <a:latin typeface="Arial"/>
                          <a:ea typeface="Arial"/>
                          <a:cs typeface="Arial"/>
                          <a:sym typeface="Arial"/>
                        </a:rPr>
                        <a:t> yr Iaith Gymraeg is established to raise the profile of Welsh, by </a:t>
                      </a:r>
                      <a:r>
                        <a:rPr lang="en-US" sz="1800" i="1" dirty="0" err="1">
                          <a:latin typeface="Arial"/>
                          <a:ea typeface="Arial"/>
                          <a:cs typeface="Arial"/>
                          <a:sym typeface="Arial"/>
                        </a:rPr>
                        <a:t>focussing</a:t>
                      </a:r>
                      <a:r>
                        <a:rPr lang="en-US" sz="1800" i="1" dirty="0">
                          <a:latin typeface="Arial"/>
                          <a:ea typeface="Arial"/>
                          <a:cs typeface="Arial"/>
                          <a:sym typeface="Arial"/>
                        </a:rPr>
                        <a:t> primarily on Welsh services, post office services and licenses, as well as bilingual signs.</a:t>
                      </a:r>
                      <a:endParaRPr sz="1800" i="1" dirty="0">
                        <a:latin typeface="Calibri"/>
                        <a:ea typeface="Calibri"/>
                        <a:cs typeface="Calibri"/>
                        <a:sym typeface="Calibri"/>
                      </a:endParaRPr>
                    </a:p>
                    <a:p>
                      <a:pPr marL="0" marR="0" lvl="0" indent="0" algn="l" rtl="0">
                        <a:spcBef>
                          <a:spcPts val="0"/>
                        </a:spcBef>
                        <a:spcAft>
                          <a:spcPts val="0"/>
                        </a:spcAft>
                        <a:buNone/>
                      </a:pPr>
                      <a:endParaRPr sz="1800" i="1" dirty="0">
                        <a:latin typeface="Calibri"/>
                        <a:ea typeface="Calibri"/>
                        <a:cs typeface="Calibri"/>
                        <a:sym typeface="Calibri"/>
                      </a:endParaRPr>
                    </a:p>
                  </a:txBody>
                  <a:tcPr marL="10775" marR="107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extLst>
                  <a:ext uri="{0D108BD9-81ED-4DB2-BD59-A6C34878D82A}">
                    <a16:rowId xmlns:a16="http://schemas.microsoft.com/office/drawing/2014/main" val="10000"/>
                  </a:ext>
                </a:extLst>
              </a:tr>
            </a:tbl>
          </a:graphicData>
        </a:graphic>
      </p:graphicFrame>
      <p:pic>
        <p:nvPicPr>
          <p:cNvPr id="5" name="Google Shape;229;p28">
            <a:extLst>
              <a:ext uri="{FF2B5EF4-FFF2-40B4-BE49-F238E27FC236}">
                <a16:creationId xmlns:a16="http://schemas.microsoft.com/office/drawing/2014/main" id="{CF100DF5-B855-6641-83AB-BD83C05F7E82}"/>
              </a:ext>
            </a:extLst>
          </p:cNvPr>
          <p:cNvPicPr preferRelativeResize="0"/>
          <p:nvPr/>
        </p:nvPicPr>
        <p:blipFill rotWithShape="1">
          <a:blip r:embed="rId4">
            <a:alphaModFix/>
          </a:blip>
          <a:srcRect/>
          <a:stretch/>
        </p:blipFill>
        <p:spPr>
          <a:xfrm>
            <a:off x="4592320" y="5327433"/>
            <a:ext cx="2706120" cy="1278517"/>
          </a:xfrm>
          <a:prstGeom prst="rect">
            <a:avLst/>
          </a:prstGeom>
          <a:noFill/>
          <a:ln>
            <a:noFill/>
          </a:ln>
        </p:spPr>
      </p:pic>
      <p:sp>
        <p:nvSpPr>
          <p:cNvPr id="6" name="Content Placeholder 2">
            <a:extLst>
              <a:ext uri="{FF2B5EF4-FFF2-40B4-BE49-F238E27FC236}">
                <a16:creationId xmlns:a16="http://schemas.microsoft.com/office/drawing/2014/main" id="{793BB815-DA25-4D40-9586-A93CA1B52663}"/>
              </a:ext>
            </a:extLst>
          </p:cNvPr>
          <p:cNvSpPr txBox="1">
            <a:spLocks/>
          </p:cNvSpPr>
          <p:nvPr/>
        </p:nvSpPr>
        <p:spPr>
          <a:xfrm>
            <a:off x="8456680" y="5075385"/>
            <a:ext cx="3735320" cy="178261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a:lstStyle>
          <a:p>
            <a:r>
              <a:rPr lang="cy-GB" sz="800" dirty="0">
                <a:solidFill>
                  <a:schemeClr val="bg1"/>
                </a:solidFill>
                <a:hlinkClick r:id="rId5">
                  <a:extLst>
                    <a:ext uri="{A12FA001-AC4F-418D-AE19-62706E023703}">
                      <ahyp:hlinkClr xmlns:ahyp="http://schemas.microsoft.com/office/drawing/2018/hyperlinkcolor" val="tx"/>
                    </a:ext>
                  </a:extLst>
                </a:hlinkClick>
              </a:rPr>
              <a:t>https://www.youtube.com/watch?v=aKhvyg79mVo</a:t>
            </a:r>
            <a:endParaRPr lang="cy-GB" sz="800" dirty="0">
              <a:solidFill>
                <a:schemeClr val="bg1"/>
              </a:solidFill>
            </a:endParaRPr>
          </a:p>
          <a:p>
            <a:r>
              <a:rPr lang="cy-GB" sz="800" dirty="0">
                <a:solidFill>
                  <a:schemeClr val="bg1"/>
                </a:solidFill>
                <a:hlinkClick r:id="rId6">
                  <a:extLst>
                    <a:ext uri="{A12FA001-AC4F-418D-AE19-62706E023703}">
                      <ahyp:hlinkClr xmlns:ahyp="http://schemas.microsoft.com/office/drawing/2018/hyperlinkcolor" val="tx"/>
                    </a:ext>
                  </a:extLst>
                </a:hlinkClick>
              </a:rPr>
              <a:t>https://www.youtube.com/watch?v=x5L6L-1UgjQ</a:t>
            </a:r>
            <a:endParaRPr lang="cy-GB" sz="800" dirty="0">
              <a:solidFill>
                <a:schemeClr val="bg1"/>
              </a:solidFill>
            </a:endParaRPr>
          </a:p>
          <a:p>
            <a:r>
              <a:rPr lang="cy-GB" sz="800" dirty="0">
                <a:solidFill>
                  <a:schemeClr val="bg1"/>
                </a:solidFill>
                <a:hlinkClick r:id="rId7">
                  <a:extLst>
                    <a:ext uri="{A12FA001-AC4F-418D-AE19-62706E023703}">
                      <ahyp:hlinkClr xmlns:ahyp="http://schemas.microsoft.com/office/drawing/2018/hyperlinkcolor" val="tx"/>
                    </a:ext>
                  </a:extLst>
                </a:hlinkClick>
              </a:rPr>
              <a:t>https://www.youtube.com/watch?v=WCr8_TgdS60</a:t>
            </a:r>
            <a:r>
              <a:rPr lang="cy-GB" sz="800" dirty="0">
                <a:solidFill>
                  <a:schemeClr val="bg1"/>
                </a:solidFill>
              </a:rPr>
              <a:t> </a:t>
            </a:r>
          </a:p>
          <a:p>
            <a:r>
              <a:rPr lang="cy-GB" sz="800" dirty="0">
                <a:solidFill>
                  <a:schemeClr val="bg1"/>
                </a:solidFill>
                <a:hlinkClick r:id="rId8">
                  <a:extLst>
                    <a:ext uri="{A12FA001-AC4F-418D-AE19-62706E023703}">
                      <ahyp:hlinkClr xmlns:ahyp="http://schemas.microsoft.com/office/drawing/2018/hyperlinkcolor" val="tx"/>
                    </a:ext>
                  </a:extLst>
                </a:hlinkClick>
              </a:rPr>
              <a:t>https://www.youtube.com/watch?v=upkDEvGMzc8</a:t>
            </a:r>
            <a:r>
              <a:rPr lang="cy-GB" sz="800" dirty="0">
                <a:solidFill>
                  <a:schemeClr val="bg1"/>
                </a:solidFill>
              </a:rPr>
              <a:t> </a:t>
            </a:r>
          </a:p>
          <a:p>
            <a:r>
              <a:rPr lang="cy-GB" sz="800" dirty="0">
                <a:solidFill>
                  <a:schemeClr val="bg1"/>
                </a:solidFill>
                <a:hlinkClick r:id="rId9">
                  <a:extLst>
                    <a:ext uri="{A12FA001-AC4F-418D-AE19-62706E023703}">
                      <ahyp:hlinkClr xmlns:ahyp="http://schemas.microsoft.com/office/drawing/2018/hyperlinkcolor" val="tx"/>
                    </a:ext>
                  </a:extLst>
                </a:hlinkClick>
              </a:rPr>
              <a:t>https://www.youtube.com/watch?v=qlBiVv_alSs</a:t>
            </a:r>
            <a:endParaRPr lang="cy-GB" sz="800" dirty="0">
              <a:solidFill>
                <a:schemeClr val="bg1"/>
              </a:solidFill>
            </a:endParaRPr>
          </a:p>
          <a:p>
            <a:r>
              <a:rPr lang="cy-GB" sz="800" dirty="0">
                <a:solidFill>
                  <a:schemeClr val="bg1"/>
                </a:solidFill>
                <a:hlinkClick r:id="rId10">
                  <a:extLst>
                    <a:ext uri="{A12FA001-AC4F-418D-AE19-62706E023703}">
                      <ahyp:hlinkClr xmlns:ahyp="http://schemas.microsoft.com/office/drawing/2018/hyperlinkcolor" val="tx"/>
                    </a:ext>
                  </a:extLst>
                </a:hlinkClick>
              </a:rPr>
              <a:t>https://www.youtube.com/watch?v=qta9Z1gXHr0</a:t>
            </a:r>
            <a:endParaRPr lang="cy-GB" sz="800" dirty="0">
              <a:solidFill>
                <a:schemeClr val="bg1"/>
              </a:solidFill>
            </a:endParaRPr>
          </a:p>
          <a:p>
            <a:r>
              <a:rPr lang="cy-GB" sz="800" dirty="0">
                <a:solidFill>
                  <a:schemeClr val="bg1"/>
                </a:solidFill>
                <a:hlinkClick r:id="rId11">
                  <a:extLst>
                    <a:ext uri="{A12FA001-AC4F-418D-AE19-62706E023703}">
                      <ahyp:hlinkClr xmlns:ahyp="http://schemas.microsoft.com/office/drawing/2018/hyperlinkcolor" val="tx"/>
                    </a:ext>
                  </a:extLst>
                </a:hlinkClick>
              </a:rPr>
              <a:t>https://www.youtube.com/watch?v=GsA2jUUv9lY</a:t>
            </a:r>
            <a:r>
              <a:rPr lang="cy-GB" sz="800" dirty="0">
                <a:solidFill>
                  <a:schemeClr val="bg1"/>
                </a:solidFill>
              </a:rPr>
              <a:t> </a:t>
            </a:r>
          </a:p>
          <a:p>
            <a:endParaRPr lang="cy-GB" sz="800" dirty="0">
              <a:solidFill>
                <a:schemeClr val="bg1"/>
              </a:solidFill>
            </a:endParaRPr>
          </a:p>
        </p:txBody>
      </p:sp>
    </p:spTree>
    <p:extLst>
      <p:ext uri="{BB962C8B-B14F-4D97-AF65-F5344CB8AC3E}">
        <p14:creationId xmlns:p14="http://schemas.microsoft.com/office/powerpoint/2010/main" val="293900768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33"/>
        <p:cNvGrpSpPr/>
        <p:nvPr/>
      </p:nvGrpSpPr>
      <p:grpSpPr>
        <a:xfrm>
          <a:off x="0" y="0"/>
          <a:ext cx="0" cy="0"/>
          <a:chOff x="0" y="0"/>
          <a:chExt cx="0" cy="0"/>
        </a:xfrm>
      </p:grpSpPr>
      <p:graphicFrame>
        <p:nvGraphicFramePr>
          <p:cNvPr id="234" name="Google Shape;234;p29"/>
          <p:cNvGraphicFramePr/>
          <p:nvPr>
            <p:extLst>
              <p:ext uri="{D42A27DB-BD31-4B8C-83A1-F6EECF244321}">
                <p14:modId xmlns:p14="http://schemas.microsoft.com/office/powerpoint/2010/main" val="215667109"/>
              </p:ext>
            </p:extLst>
          </p:nvPr>
        </p:nvGraphicFramePr>
        <p:xfrm>
          <a:off x="245979" y="237849"/>
          <a:ext cx="10282989" cy="1371600"/>
        </p:xfrm>
        <a:graphic>
          <a:graphicData uri="http://schemas.openxmlformats.org/drawingml/2006/table">
            <a:tbl>
              <a:tblPr>
                <a:noFill/>
              </a:tblPr>
              <a:tblGrid>
                <a:gridCol w="897403">
                  <a:extLst>
                    <a:ext uri="{9D8B030D-6E8A-4147-A177-3AD203B41FA5}">
                      <a16:colId xmlns:a16="http://schemas.microsoft.com/office/drawing/2014/main" val="20000"/>
                    </a:ext>
                  </a:extLst>
                </a:gridCol>
                <a:gridCol w="2381572">
                  <a:extLst>
                    <a:ext uri="{9D8B030D-6E8A-4147-A177-3AD203B41FA5}">
                      <a16:colId xmlns:a16="http://schemas.microsoft.com/office/drawing/2014/main" val="20001"/>
                    </a:ext>
                  </a:extLst>
                </a:gridCol>
                <a:gridCol w="3490793">
                  <a:extLst>
                    <a:ext uri="{9D8B030D-6E8A-4147-A177-3AD203B41FA5}">
                      <a16:colId xmlns:a16="http://schemas.microsoft.com/office/drawing/2014/main" val="20002"/>
                    </a:ext>
                  </a:extLst>
                </a:gridCol>
                <a:gridCol w="3513221">
                  <a:extLst>
                    <a:ext uri="{9D8B030D-6E8A-4147-A177-3AD203B41FA5}">
                      <a16:colId xmlns:a16="http://schemas.microsoft.com/office/drawing/2014/main" val="20003"/>
                    </a:ext>
                  </a:extLst>
                </a:gridCol>
              </a:tblGrid>
              <a:tr h="1371600">
                <a:tc>
                  <a:txBody>
                    <a:bodyPr/>
                    <a:lstStyle/>
                    <a:p>
                      <a:pPr marL="0" marR="0" lvl="0" indent="0" algn="l" rtl="0">
                        <a:spcBef>
                          <a:spcPts val="0"/>
                        </a:spcBef>
                        <a:spcAft>
                          <a:spcPts val="0"/>
                        </a:spcAft>
                        <a:buNone/>
                      </a:pPr>
                      <a:r>
                        <a:rPr lang="en-US" sz="2100" b="1" dirty="0">
                          <a:solidFill>
                            <a:schemeClr val="bg1"/>
                          </a:solidFill>
                          <a:latin typeface="Arial"/>
                          <a:ea typeface="Arial"/>
                          <a:cs typeface="Arial"/>
                          <a:sym typeface="Arial"/>
                        </a:rPr>
                        <a:t>1967, 1993</a:t>
                      </a:r>
                      <a:endParaRPr sz="2100" dirty="0">
                        <a:solidFill>
                          <a:schemeClr val="bg1"/>
                        </a:solidFill>
                        <a:latin typeface="Calibri"/>
                        <a:ea typeface="Calibri"/>
                        <a:cs typeface="Calibri"/>
                        <a:sym typeface="Calibri"/>
                      </a:endParaRPr>
                    </a:p>
                  </a:txBody>
                  <a:tcPr marL="10775" marR="107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00B0F0"/>
                    </a:solidFill>
                  </a:tcPr>
                </a:tc>
                <a:tc>
                  <a:txBody>
                    <a:bodyPr/>
                    <a:lstStyle/>
                    <a:p>
                      <a:pPr marL="0" marR="0" lvl="0" indent="0" algn="l" rtl="0">
                        <a:spcBef>
                          <a:spcPts val="0"/>
                        </a:spcBef>
                        <a:spcAft>
                          <a:spcPts val="0"/>
                        </a:spcAft>
                        <a:buNone/>
                      </a:pPr>
                      <a:r>
                        <a:rPr lang="en-US" sz="1500" b="1" dirty="0" err="1">
                          <a:solidFill>
                            <a:srgbClr val="3B3B3B"/>
                          </a:solidFill>
                          <a:latin typeface="Arial"/>
                          <a:ea typeface="Arial"/>
                          <a:cs typeface="Arial"/>
                          <a:sym typeface="Arial"/>
                        </a:rPr>
                        <a:t>Deddfau’r</a:t>
                      </a:r>
                      <a:r>
                        <a:rPr lang="en-US" sz="1500" b="1" dirty="0">
                          <a:solidFill>
                            <a:srgbClr val="3B3B3B"/>
                          </a:solidFill>
                          <a:latin typeface="Arial"/>
                          <a:ea typeface="Arial"/>
                          <a:cs typeface="Arial"/>
                          <a:sym typeface="Arial"/>
                        </a:rPr>
                        <a:t> Iaith Gymraeg</a:t>
                      </a:r>
                      <a:br>
                        <a:rPr lang="en-US" sz="1500" b="1" dirty="0">
                          <a:solidFill>
                            <a:srgbClr val="3B3B3B"/>
                          </a:solidFill>
                          <a:latin typeface="Arial"/>
                          <a:ea typeface="Arial"/>
                          <a:cs typeface="Arial"/>
                          <a:sym typeface="Arial"/>
                        </a:rPr>
                      </a:br>
                      <a:endParaRPr sz="1500" b="1" dirty="0">
                        <a:solidFill>
                          <a:srgbClr val="3B3B3B"/>
                        </a:solidFill>
                        <a:latin typeface="Arial"/>
                        <a:ea typeface="Arial"/>
                        <a:cs typeface="Arial"/>
                        <a:sym typeface="Arial"/>
                      </a:endParaRPr>
                    </a:p>
                    <a:p>
                      <a:pPr marL="0" marR="0" lvl="0" indent="0" algn="l" rtl="0">
                        <a:lnSpc>
                          <a:spcPct val="100000"/>
                        </a:lnSpc>
                        <a:spcBef>
                          <a:spcPts val="0"/>
                        </a:spcBef>
                        <a:spcAft>
                          <a:spcPts val="0"/>
                        </a:spcAft>
                        <a:buClr>
                          <a:srgbClr val="3B3B3B"/>
                        </a:buClr>
                        <a:buFont typeface="Arial"/>
                        <a:buNone/>
                      </a:pPr>
                      <a:r>
                        <a:rPr lang="en-US" sz="1500" b="1" i="1" dirty="0">
                          <a:solidFill>
                            <a:srgbClr val="3B3B3B"/>
                          </a:solidFill>
                          <a:latin typeface="Arial"/>
                          <a:ea typeface="Arial"/>
                          <a:cs typeface="Arial"/>
                          <a:sym typeface="Arial"/>
                        </a:rPr>
                        <a:t>Welsh Language Acts</a:t>
                      </a:r>
                      <a:endParaRPr sz="1500" b="1" i="1" dirty="0">
                        <a:latin typeface="Calibri"/>
                        <a:ea typeface="Calibri"/>
                        <a:cs typeface="Calibri"/>
                        <a:sym typeface="Calibri"/>
                      </a:endParaRPr>
                    </a:p>
                    <a:p>
                      <a:pPr marL="0" marR="0" lvl="0" indent="0" algn="l" rtl="0">
                        <a:spcBef>
                          <a:spcPts val="0"/>
                        </a:spcBef>
                        <a:spcAft>
                          <a:spcPts val="0"/>
                        </a:spcAft>
                        <a:buNone/>
                      </a:pPr>
                      <a:endParaRPr sz="1500" b="1" dirty="0">
                        <a:latin typeface="Calibri"/>
                        <a:ea typeface="Calibri"/>
                        <a:cs typeface="Calibri"/>
                        <a:sym typeface="Calibri"/>
                      </a:endParaRPr>
                    </a:p>
                  </a:txBody>
                  <a:tcPr marL="10775" marR="107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l" rtl="0">
                        <a:spcBef>
                          <a:spcPts val="0"/>
                        </a:spcBef>
                        <a:spcAft>
                          <a:spcPts val="0"/>
                        </a:spcAft>
                        <a:buNone/>
                      </a:pPr>
                      <a:r>
                        <a:rPr lang="en-US" sz="2100" dirty="0" err="1">
                          <a:solidFill>
                            <a:srgbClr val="3B3B3B"/>
                          </a:solidFill>
                          <a:latin typeface="Arial"/>
                          <a:ea typeface="Arial"/>
                          <a:cs typeface="Arial"/>
                          <a:sym typeface="Arial"/>
                        </a:rPr>
                        <a:t>Rhoddir</a:t>
                      </a:r>
                      <a:r>
                        <a:rPr lang="en-US" sz="2100" dirty="0">
                          <a:solidFill>
                            <a:srgbClr val="3B3B3B"/>
                          </a:solidFill>
                          <a:latin typeface="Arial"/>
                          <a:ea typeface="Arial"/>
                          <a:cs typeface="Arial"/>
                          <a:sym typeface="Arial"/>
                        </a:rPr>
                        <a:t> </a:t>
                      </a:r>
                      <a:r>
                        <a:rPr lang="en-US" sz="2100" dirty="0" err="1">
                          <a:solidFill>
                            <a:srgbClr val="3B3B3B"/>
                          </a:solidFill>
                          <a:latin typeface="Arial"/>
                          <a:ea typeface="Arial"/>
                          <a:cs typeface="Arial"/>
                          <a:sym typeface="Arial"/>
                        </a:rPr>
                        <a:t>dilysrwydd</a:t>
                      </a:r>
                      <a:r>
                        <a:rPr lang="en-US" sz="2100" dirty="0">
                          <a:solidFill>
                            <a:srgbClr val="3B3B3B"/>
                          </a:solidFill>
                          <a:latin typeface="Arial"/>
                          <a:ea typeface="Arial"/>
                          <a:cs typeface="Arial"/>
                          <a:sym typeface="Arial"/>
                        </a:rPr>
                        <a:t> </a:t>
                      </a:r>
                      <a:r>
                        <a:rPr lang="en-US" sz="2100" dirty="0" err="1">
                          <a:solidFill>
                            <a:srgbClr val="3B3B3B"/>
                          </a:solidFill>
                          <a:latin typeface="Arial"/>
                          <a:ea typeface="Arial"/>
                          <a:cs typeface="Arial"/>
                          <a:sym typeface="Arial"/>
                        </a:rPr>
                        <a:t>cyfreithiol</a:t>
                      </a:r>
                      <a:r>
                        <a:rPr lang="en-US" sz="2100" dirty="0">
                          <a:solidFill>
                            <a:srgbClr val="3B3B3B"/>
                          </a:solidFill>
                          <a:latin typeface="Arial"/>
                          <a:ea typeface="Arial"/>
                          <a:cs typeface="Arial"/>
                          <a:sym typeface="Arial"/>
                        </a:rPr>
                        <a:t> </a:t>
                      </a:r>
                      <a:r>
                        <a:rPr lang="en-US" sz="2100" dirty="0" err="1">
                          <a:solidFill>
                            <a:srgbClr val="3B3B3B"/>
                          </a:solidFill>
                          <a:latin typeface="Arial"/>
                          <a:ea typeface="Arial"/>
                          <a:cs typeface="Arial"/>
                          <a:sym typeface="Arial"/>
                        </a:rPr>
                        <a:t>i’r</a:t>
                      </a:r>
                      <a:r>
                        <a:rPr lang="en-US" sz="2100" dirty="0">
                          <a:solidFill>
                            <a:srgbClr val="3B3B3B"/>
                          </a:solidFill>
                          <a:latin typeface="Arial"/>
                          <a:ea typeface="Arial"/>
                          <a:cs typeface="Arial"/>
                          <a:sym typeface="Arial"/>
                        </a:rPr>
                        <a:t> Gymraeg ac </a:t>
                      </a:r>
                      <a:r>
                        <a:rPr lang="en-US" sz="2100" dirty="0" err="1">
                          <a:solidFill>
                            <a:srgbClr val="3B3B3B"/>
                          </a:solidFill>
                          <a:latin typeface="Arial"/>
                          <a:ea typeface="Arial"/>
                          <a:cs typeface="Arial"/>
                          <a:sym typeface="Arial"/>
                        </a:rPr>
                        <a:t>i’r</a:t>
                      </a:r>
                      <a:r>
                        <a:rPr lang="en-US" sz="2100" dirty="0">
                          <a:solidFill>
                            <a:srgbClr val="3B3B3B"/>
                          </a:solidFill>
                          <a:latin typeface="Arial"/>
                          <a:ea typeface="Arial"/>
                          <a:cs typeface="Arial"/>
                          <a:sym typeface="Arial"/>
                        </a:rPr>
                        <a:t> </a:t>
                      </a:r>
                      <a:r>
                        <a:rPr lang="en-US" sz="2100" dirty="0" err="1">
                          <a:solidFill>
                            <a:srgbClr val="3B3B3B"/>
                          </a:solidFill>
                          <a:latin typeface="Arial"/>
                          <a:ea typeface="Arial"/>
                          <a:cs typeface="Arial"/>
                          <a:sym typeface="Arial"/>
                        </a:rPr>
                        <a:t>Saesneg</a:t>
                      </a:r>
                      <a:r>
                        <a:rPr lang="en-US" sz="2100" dirty="0">
                          <a:solidFill>
                            <a:srgbClr val="3B3B3B"/>
                          </a:solidFill>
                          <a:latin typeface="Arial"/>
                          <a:ea typeface="Arial"/>
                          <a:cs typeface="Arial"/>
                          <a:sym typeface="Arial"/>
                        </a:rPr>
                        <a:t>.</a:t>
                      </a:r>
                      <a:endParaRPr dirty="0"/>
                    </a:p>
                    <a:p>
                      <a:pPr marL="0" marR="0" lvl="0" indent="0" algn="l" rtl="0">
                        <a:spcBef>
                          <a:spcPts val="0"/>
                        </a:spcBef>
                        <a:spcAft>
                          <a:spcPts val="0"/>
                        </a:spcAft>
                        <a:buNone/>
                      </a:pPr>
                      <a:endParaRPr sz="2100" dirty="0">
                        <a:latin typeface="Calibri"/>
                        <a:ea typeface="Calibri"/>
                        <a:cs typeface="Calibri"/>
                        <a:sym typeface="Calibri"/>
                      </a:endParaRPr>
                    </a:p>
                  </a:txBody>
                  <a:tcPr marL="10775" marR="107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chemeClr val="dk1"/>
                        </a:buClr>
                        <a:buFont typeface="Arial"/>
                        <a:buNone/>
                      </a:pPr>
                      <a:r>
                        <a:rPr lang="en-US" sz="2100" i="1" dirty="0">
                          <a:latin typeface="Arial"/>
                          <a:ea typeface="Arial"/>
                          <a:cs typeface="Arial"/>
                          <a:sym typeface="Arial"/>
                        </a:rPr>
                        <a:t>Legal validation is given to both Welsh and English.</a:t>
                      </a:r>
                      <a:endParaRPr sz="2100" i="1" dirty="0">
                        <a:latin typeface="Calibri"/>
                        <a:ea typeface="Calibri"/>
                        <a:cs typeface="Calibri"/>
                        <a:sym typeface="Calibri"/>
                      </a:endParaRPr>
                    </a:p>
                    <a:p>
                      <a:pPr marL="0" marR="0" lvl="0" indent="0" algn="l" rtl="0">
                        <a:spcBef>
                          <a:spcPts val="0"/>
                        </a:spcBef>
                        <a:spcAft>
                          <a:spcPts val="0"/>
                        </a:spcAft>
                        <a:buNone/>
                      </a:pPr>
                      <a:endParaRPr sz="2100" dirty="0">
                        <a:latin typeface="Calibri"/>
                        <a:ea typeface="Calibri"/>
                        <a:cs typeface="Calibri"/>
                        <a:sym typeface="Calibri"/>
                      </a:endParaRPr>
                    </a:p>
                  </a:txBody>
                  <a:tcPr marL="10775" marR="107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extLst>
                  <a:ext uri="{0D108BD9-81ED-4DB2-BD59-A6C34878D82A}">
                    <a16:rowId xmlns:a16="http://schemas.microsoft.com/office/drawing/2014/main" val="10000"/>
                  </a:ext>
                </a:extLst>
              </a:tr>
            </a:tbl>
          </a:graphicData>
        </a:graphic>
      </p:graphicFrame>
      <p:pic>
        <p:nvPicPr>
          <p:cNvPr id="235" name="Google Shape;235;p29"/>
          <p:cNvPicPr preferRelativeResize="0"/>
          <p:nvPr/>
        </p:nvPicPr>
        <p:blipFill rotWithShape="1">
          <a:blip r:embed="rId3">
            <a:alphaModFix/>
          </a:blip>
          <a:srcRect/>
          <a:stretch/>
        </p:blipFill>
        <p:spPr>
          <a:xfrm>
            <a:off x="8422348" y="1245511"/>
            <a:ext cx="3523673" cy="2642755"/>
          </a:xfrm>
          <a:prstGeom prst="rect">
            <a:avLst/>
          </a:prstGeom>
          <a:noFill/>
          <a:ln>
            <a:noFill/>
          </a:ln>
        </p:spPr>
      </p:pic>
      <p:graphicFrame>
        <p:nvGraphicFramePr>
          <p:cNvPr id="4" name="Google Shape;252;p32">
            <a:extLst>
              <a:ext uri="{FF2B5EF4-FFF2-40B4-BE49-F238E27FC236}">
                <a16:creationId xmlns:a16="http://schemas.microsoft.com/office/drawing/2014/main" id="{F4F6A02B-6FB8-AD4A-A6AB-537D880FFFB5}"/>
              </a:ext>
            </a:extLst>
          </p:cNvPr>
          <p:cNvGraphicFramePr/>
          <p:nvPr>
            <p:extLst>
              <p:ext uri="{D42A27DB-BD31-4B8C-83A1-F6EECF244321}">
                <p14:modId xmlns:p14="http://schemas.microsoft.com/office/powerpoint/2010/main" val="2447779441"/>
              </p:ext>
            </p:extLst>
          </p:nvPr>
        </p:nvGraphicFramePr>
        <p:xfrm>
          <a:off x="238078" y="4072968"/>
          <a:ext cx="9946106" cy="822960"/>
        </p:xfrm>
        <a:graphic>
          <a:graphicData uri="http://schemas.openxmlformats.org/drawingml/2006/table">
            <a:tbl>
              <a:tblPr>
                <a:noFill/>
              </a:tblPr>
              <a:tblGrid>
                <a:gridCol w="884092">
                  <a:extLst>
                    <a:ext uri="{9D8B030D-6E8A-4147-A177-3AD203B41FA5}">
                      <a16:colId xmlns:a16="http://schemas.microsoft.com/office/drawing/2014/main" val="20000"/>
                    </a:ext>
                  </a:extLst>
                </a:gridCol>
                <a:gridCol w="2109524">
                  <a:extLst>
                    <a:ext uri="{9D8B030D-6E8A-4147-A177-3AD203B41FA5}">
                      <a16:colId xmlns:a16="http://schemas.microsoft.com/office/drawing/2014/main" val="20001"/>
                    </a:ext>
                  </a:extLst>
                </a:gridCol>
                <a:gridCol w="3422629">
                  <a:extLst>
                    <a:ext uri="{9D8B030D-6E8A-4147-A177-3AD203B41FA5}">
                      <a16:colId xmlns:a16="http://schemas.microsoft.com/office/drawing/2014/main" val="20002"/>
                    </a:ext>
                  </a:extLst>
                </a:gridCol>
                <a:gridCol w="3529861">
                  <a:extLst>
                    <a:ext uri="{9D8B030D-6E8A-4147-A177-3AD203B41FA5}">
                      <a16:colId xmlns:a16="http://schemas.microsoft.com/office/drawing/2014/main" val="20003"/>
                    </a:ext>
                  </a:extLst>
                </a:gridCol>
              </a:tblGrid>
              <a:tr h="822950">
                <a:tc>
                  <a:txBody>
                    <a:bodyPr/>
                    <a:lstStyle/>
                    <a:p>
                      <a:pPr marL="0" marR="0" lvl="0" indent="0" algn="l" rtl="0">
                        <a:spcBef>
                          <a:spcPts val="0"/>
                        </a:spcBef>
                        <a:spcAft>
                          <a:spcPts val="0"/>
                        </a:spcAft>
                        <a:buNone/>
                      </a:pPr>
                      <a:r>
                        <a:rPr lang="en-US" sz="2100" b="1" dirty="0">
                          <a:solidFill>
                            <a:schemeClr val="bg1"/>
                          </a:solidFill>
                          <a:latin typeface="Arial"/>
                          <a:ea typeface="Arial"/>
                          <a:cs typeface="Arial"/>
                          <a:sym typeface="Arial"/>
                        </a:rPr>
                        <a:t>1993</a:t>
                      </a:r>
                      <a:endParaRPr sz="2100" dirty="0">
                        <a:solidFill>
                          <a:schemeClr val="bg1"/>
                        </a:solidFill>
                        <a:latin typeface="Calibri"/>
                        <a:ea typeface="Calibri"/>
                        <a:cs typeface="Calibri"/>
                        <a:sym typeface="Calibri"/>
                      </a:endParaRPr>
                    </a:p>
                  </a:txBody>
                  <a:tcPr marL="10775" marR="107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00B0F0"/>
                    </a:solidFill>
                  </a:tcPr>
                </a:tc>
                <a:tc>
                  <a:txBody>
                    <a:bodyPr/>
                    <a:lstStyle/>
                    <a:p>
                      <a:pPr marL="0" marR="0" lvl="0" indent="0" algn="l" rtl="0">
                        <a:spcBef>
                          <a:spcPts val="0"/>
                        </a:spcBef>
                        <a:spcAft>
                          <a:spcPts val="0"/>
                        </a:spcAft>
                        <a:buNone/>
                      </a:pPr>
                      <a:r>
                        <a:rPr lang="en-US" sz="1500" b="1" dirty="0" err="1">
                          <a:solidFill>
                            <a:srgbClr val="262626"/>
                          </a:solidFill>
                          <a:latin typeface="Arial"/>
                          <a:ea typeface="Arial"/>
                          <a:cs typeface="Arial"/>
                          <a:sym typeface="Arial"/>
                        </a:rPr>
                        <a:t>Deddf</a:t>
                      </a:r>
                      <a:r>
                        <a:rPr lang="en-US" sz="1500" b="1" dirty="0">
                          <a:solidFill>
                            <a:srgbClr val="262626"/>
                          </a:solidFill>
                          <a:latin typeface="Arial"/>
                          <a:ea typeface="Arial"/>
                          <a:cs typeface="Arial"/>
                          <a:sym typeface="Arial"/>
                        </a:rPr>
                        <a:t> yr Iaith Gymraeg </a:t>
                      </a:r>
                      <a:endParaRPr sz="1500" b="1" dirty="0">
                        <a:latin typeface="Calibri"/>
                        <a:ea typeface="Calibri"/>
                        <a:cs typeface="Calibri"/>
                        <a:sym typeface="Calibri"/>
                      </a:endParaRPr>
                    </a:p>
                  </a:txBody>
                  <a:tcPr marL="10775" marR="107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l" rtl="0">
                        <a:spcBef>
                          <a:spcPts val="0"/>
                        </a:spcBef>
                        <a:spcAft>
                          <a:spcPts val="0"/>
                        </a:spcAft>
                        <a:buNone/>
                      </a:pPr>
                      <a:r>
                        <a:rPr lang="en-US" sz="1800" dirty="0" err="1">
                          <a:solidFill>
                            <a:srgbClr val="3B3B3B"/>
                          </a:solidFill>
                          <a:latin typeface="Arial"/>
                          <a:ea typeface="Arial"/>
                          <a:cs typeface="Arial"/>
                          <a:sym typeface="Arial"/>
                        </a:rPr>
                        <a:t>Mae’r</a:t>
                      </a:r>
                      <a:r>
                        <a:rPr lang="en-US" sz="1800" dirty="0">
                          <a:solidFill>
                            <a:srgbClr val="3B3B3B"/>
                          </a:solidFill>
                          <a:latin typeface="Arial"/>
                          <a:ea typeface="Arial"/>
                          <a:cs typeface="Arial"/>
                          <a:sym typeface="Arial"/>
                        </a:rPr>
                        <a:t> Gymraeg </a:t>
                      </a:r>
                      <a:r>
                        <a:rPr lang="en-US" sz="1800" dirty="0" err="1">
                          <a:solidFill>
                            <a:srgbClr val="3B3B3B"/>
                          </a:solidFill>
                          <a:latin typeface="Arial"/>
                          <a:ea typeface="Arial"/>
                          <a:cs typeface="Arial"/>
                          <a:sym typeface="Arial"/>
                        </a:rPr>
                        <a:t>yn</a:t>
                      </a:r>
                      <a:r>
                        <a:rPr lang="en-US" sz="1800" dirty="0">
                          <a:solidFill>
                            <a:srgbClr val="3B3B3B"/>
                          </a:solidFill>
                          <a:latin typeface="Arial"/>
                          <a:ea typeface="Arial"/>
                          <a:cs typeface="Arial"/>
                          <a:sym typeface="Arial"/>
                        </a:rPr>
                        <a:t> </a:t>
                      </a:r>
                      <a:r>
                        <a:rPr lang="en-US" sz="1800" dirty="0" err="1">
                          <a:solidFill>
                            <a:srgbClr val="3B3B3B"/>
                          </a:solidFill>
                          <a:latin typeface="Arial"/>
                          <a:ea typeface="Arial"/>
                          <a:cs typeface="Arial"/>
                          <a:sym typeface="Arial"/>
                        </a:rPr>
                        <a:t>cael</a:t>
                      </a:r>
                      <a:r>
                        <a:rPr lang="en-US" sz="1800" dirty="0">
                          <a:solidFill>
                            <a:srgbClr val="3B3B3B"/>
                          </a:solidFill>
                          <a:latin typeface="Arial"/>
                          <a:ea typeface="Arial"/>
                          <a:cs typeface="Arial"/>
                          <a:sym typeface="Arial"/>
                        </a:rPr>
                        <a:t> yr un </a:t>
                      </a:r>
                      <a:r>
                        <a:rPr lang="en-US" sz="1800" dirty="0" err="1">
                          <a:solidFill>
                            <a:srgbClr val="3B3B3B"/>
                          </a:solidFill>
                          <a:latin typeface="Arial"/>
                          <a:ea typeface="Arial"/>
                          <a:cs typeface="Arial"/>
                          <a:sym typeface="Arial"/>
                        </a:rPr>
                        <a:t>statws</a:t>
                      </a:r>
                      <a:r>
                        <a:rPr lang="en-US" sz="1800" dirty="0">
                          <a:solidFill>
                            <a:srgbClr val="3B3B3B"/>
                          </a:solidFill>
                          <a:latin typeface="Arial"/>
                          <a:ea typeface="Arial"/>
                          <a:cs typeface="Arial"/>
                          <a:sym typeface="Arial"/>
                        </a:rPr>
                        <a:t> </a:t>
                      </a:r>
                      <a:r>
                        <a:rPr lang="en-US" sz="1800" dirty="0" err="1">
                          <a:solidFill>
                            <a:srgbClr val="3B3B3B"/>
                          </a:solidFill>
                          <a:latin typeface="Arial"/>
                          <a:ea typeface="Arial"/>
                          <a:cs typeface="Arial"/>
                          <a:sym typeface="Arial"/>
                        </a:rPr>
                        <a:t>â</a:t>
                      </a:r>
                      <a:r>
                        <a:rPr lang="en-US" sz="1800" dirty="0">
                          <a:solidFill>
                            <a:srgbClr val="3B3B3B"/>
                          </a:solidFill>
                          <a:latin typeface="Arial"/>
                          <a:ea typeface="Arial"/>
                          <a:cs typeface="Arial"/>
                          <a:sym typeface="Arial"/>
                        </a:rPr>
                        <a:t> </a:t>
                      </a:r>
                      <a:r>
                        <a:rPr lang="en-US" sz="1800" dirty="0" err="1">
                          <a:solidFill>
                            <a:srgbClr val="3B3B3B"/>
                          </a:solidFill>
                          <a:latin typeface="Arial"/>
                          <a:ea typeface="Arial"/>
                          <a:cs typeface="Arial"/>
                          <a:sym typeface="Arial"/>
                        </a:rPr>
                        <a:t>Saesneg</a:t>
                      </a:r>
                      <a:r>
                        <a:rPr lang="en-US" sz="1800" dirty="0">
                          <a:solidFill>
                            <a:srgbClr val="3B3B3B"/>
                          </a:solidFill>
                          <a:latin typeface="Arial"/>
                          <a:ea typeface="Arial"/>
                          <a:cs typeface="Arial"/>
                          <a:sym typeface="Arial"/>
                        </a:rPr>
                        <a:t> </a:t>
                      </a:r>
                      <a:r>
                        <a:rPr lang="en-US" sz="1800" dirty="0" err="1">
                          <a:solidFill>
                            <a:srgbClr val="3B3B3B"/>
                          </a:solidFill>
                          <a:latin typeface="Arial"/>
                          <a:ea typeface="Arial"/>
                          <a:cs typeface="Arial"/>
                          <a:sym typeface="Arial"/>
                        </a:rPr>
                        <a:t>ym</a:t>
                      </a:r>
                      <a:r>
                        <a:rPr lang="en-US" sz="1800" dirty="0">
                          <a:solidFill>
                            <a:srgbClr val="3B3B3B"/>
                          </a:solidFill>
                          <a:latin typeface="Arial"/>
                          <a:ea typeface="Arial"/>
                          <a:cs typeface="Arial"/>
                          <a:sym typeface="Arial"/>
                        </a:rPr>
                        <a:t> </a:t>
                      </a:r>
                      <a:r>
                        <a:rPr lang="en-US" sz="1800" dirty="0" err="1">
                          <a:solidFill>
                            <a:srgbClr val="3B3B3B"/>
                          </a:solidFill>
                          <a:latin typeface="Arial"/>
                          <a:ea typeface="Arial"/>
                          <a:cs typeface="Arial"/>
                          <a:sym typeface="Arial"/>
                        </a:rPr>
                        <a:t>mywyd</a:t>
                      </a:r>
                      <a:r>
                        <a:rPr lang="en-US" sz="1800" dirty="0">
                          <a:solidFill>
                            <a:srgbClr val="3B3B3B"/>
                          </a:solidFill>
                          <a:latin typeface="Arial"/>
                          <a:ea typeface="Arial"/>
                          <a:cs typeface="Arial"/>
                          <a:sym typeface="Arial"/>
                        </a:rPr>
                        <a:t> </a:t>
                      </a:r>
                      <a:r>
                        <a:rPr lang="en-US" sz="1800" dirty="0" err="1">
                          <a:solidFill>
                            <a:srgbClr val="3B3B3B"/>
                          </a:solidFill>
                          <a:latin typeface="Arial"/>
                          <a:ea typeface="Arial"/>
                          <a:cs typeface="Arial"/>
                          <a:sym typeface="Arial"/>
                        </a:rPr>
                        <a:t>cyhoeddus</a:t>
                      </a:r>
                      <a:r>
                        <a:rPr lang="en-US" sz="1800" dirty="0">
                          <a:solidFill>
                            <a:srgbClr val="3B3B3B"/>
                          </a:solidFill>
                          <a:latin typeface="Arial"/>
                          <a:ea typeface="Arial"/>
                          <a:cs typeface="Arial"/>
                          <a:sym typeface="Arial"/>
                        </a:rPr>
                        <a:t> </a:t>
                      </a:r>
                      <a:r>
                        <a:rPr lang="en-US" sz="1800" dirty="0" err="1">
                          <a:solidFill>
                            <a:srgbClr val="3B3B3B"/>
                          </a:solidFill>
                          <a:latin typeface="Arial"/>
                          <a:ea typeface="Arial"/>
                          <a:cs typeface="Arial"/>
                          <a:sym typeface="Arial"/>
                        </a:rPr>
                        <a:t>Cymru</a:t>
                      </a:r>
                      <a:r>
                        <a:rPr lang="en-US" sz="1800" dirty="0">
                          <a:solidFill>
                            <a:srgbClr val="3B3B3B"/>
                          </a:solidFill>
                          <a:latin typeface="Arial"/>
                          <a:ea typeface="Arial"/>
                          <a:cs typeface="Arial"/>
                          <a:sym typeface="Arial"/>
                        </a:rPr>
                        <a:t>.</a:t>
                      </a:r>
                      <a:endParaRPr sz="1800" dirty="0">
                        <a:latin typeface="Calibri"/>
                        <a:ea typeface="Calibri"/>
                        <a:cs typeface="Calibri"/>
                        <a:sym typeface="Calibri"/>
                      </a:endParaRPr>
                    </a:p>
                  </a:txBody>
                  <a:tcPr marL="10775" marR="107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rgbClr val="3B3B3B"/>
                        </a:buClr>
                        <a:buFont typeface="Arial"/>
                        <a:buNone/>
                      </a:pPr>
                      <a:r>
                        <a:rPr lang="en-US" sz="1800" i="1" dirty="0">
                          <a:solidFill>
                            <a:srgbClr val="3B3B3B"/>
                          </a:solidFill>
                          <a:latin typeface="Arial"/>
                          <a:ea typeface="Arial"/>
                          <a:cs typeface="Arial"/>
                          <a:sym typeface="Arial"/>
                        </a:rPr>
                        <a:t>Welsh given equal status to English in public life in Wales</a:t>
                      </a:r>
                      <a:endParaRPr sz="1800" i="1" dirty="0">
                        <a:latin typeface="Calibri"/>
                        <a:ea typeface="Calibri"/>
                        <a:cs typeface="Calibri"/>
                        <a:sym typeface="Calibri"/>
                      </a:endParaRPr>
                    </a:p>
                    <a:p>
                      <a:pPr marL="0" marR="0" lvl="0" indent="0" algn="l" rtl="0">
                        <a:spcBef>
                          <a:spcPts val="0"/>
                        </a:spcBef>
                        <a:spcAft>
                          <a:spcPts val="0"/>
                        </a:spcAft>
                        <a:buNone/>
                      </a:pPr>
                      <a:endParaRPr sz="1800" i="1" dirty="0">
                        <a:latin typeface="Calibri"/>
                        <a:ea typeface="Calibri"/>
                        <a:cs typeface="Calibri"/>
                        <a:sym typeface="Calibri"/>
                      </a:endParaRPr>
                    </a:p>
                  </a:txBody>
                  <a:tcPr marL="10775" marR="107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164101875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39"/>
        <p:cNvGrpSpPr/>
        <p:nvPr/>
      </p:nvGrpSpPr>
      <p:grpSpPr>
        <a:xfrm>
          <a:off x="0" y="0"/>
          <a:ext cx="0" cy="0"/>
          <a:chOff x="0" y="0"/>
          <a:chExt cx="0" cy="0"/>
        </a:xfrm>
      </p:grpSpPr>
      <p:graphicFrame>
        <p:nvGraphicFramePr>
          <p:cNvPr id="240" name="Google Shape;240;p30"/>
          <p:cNvGraphicFramePr/>
          <p:nvPr>
            <p:extLst>
              <p:ext uri="{D42A27DB-BD31-4B8C-83A1-F6EECF244321}">
                <p14:modId xmlns:p14="http://schemas.microsoft.com/office/powerpoint/2010/main" val="355527053"/>
              </p:ext>
            </p:extLst>
          </p:nvPr>
        </p:nvGraphicFramePr>
        <p:xfrm>
          <a:off x="213895" y="224443"/>
          <a:ext cx="10315074" cy="1600200"/>
        </p:xfrm>
        <a:graphic>
          <a:graphicData uri="http://schemas.openxmlformats.org/drawingml/2006/table">
            <a:tbl>
              <a:tblPr>
                <a:noFill/>
              </a:tblPr>
              <a:tblGrid>
                <a:gridCol w="903778">
                  <a:extLst>
                    <a:ext uri="{9D8B030D-6E8A-4147-A177-3AD203B41FA5}">
                      <a16:colId xmlns:a16="http://schemas.microsoft.com/office/drawing/2014/main" val="20000"/>
                    </a:ext>
                  </a:extLst>
                </a:gridCol>
                <a:gridCol w="2407735">
                  <a:extLst>
                    <a:ext uri="{9D8B030D-6E8A-4147-A177-3AD203B41FA5}">
                      <a16:colId xmlns:a16="http://schemas.microsoft.com/office/drawing/2014/main" val="20001"/>
                    </a:ext>
                  </a:extLst>
                </a:gridCol>
                <a:gridCol w="3334950">
                  <a:extLst>
                    <a:ext uri="{9D8B030D-6E8A-4147-A177-3AD203B41FA5}">
                      <a16:colId xmlns:a16="http://schemas.microsoft.com/office/drawing/2014/main" val="20002"/>
                    </a:ext>
                  </a:extLst>
                </a:gridCol>
                <a:gridCol w="3668611">
                  <a:extLst>
                    <a:ext uri="{9D8B030D-6E8A-4147-A177-3AD203B41FA5}">
                      <a16:colId xmlns:a16="http://schemas.microsoft.com/office/drawing/2014/main" val="20003"/>
                    </a:ext>
                  </a:extLst>
                </a:gridCol>
              </a:tblGrid>
              <a:tr h="1600200">
                <a:tc>
                  <a:txBody>
                    <a:bodyPr/>
                    <a:lstStyle/>
                    <a:p>
                      <a:pPr marL="0" marR="0" lvl="0" indent="0" algn="l" rtl="0">
                        <a:spcBef>
                          <a:spcPts val="0"/>
                        </a:spcBef>
                        <a:spcAft>
                          <a:spcPts val="0"/>
                        </a:spcAft>
                        <a:buNone/>
                      </a:pPr>
                      <a:r>
                        <a:rPr lang="en-US" sz="2100" b="1" dirty="0">
                          <a:solidFill>
                            <a:schemeClr val="bg1"/>
                          </a:solidFill>
                          <a:latin typeface="Arial"/>
                          <a:ea typeface="Arial"/>
                          <a:cs typeface="Arial"/>
                          <a:sym typeface="Arial"/>
                        </a:rPr>
                        <a:t>1971</a:t>
                      </a:r>
                      <a:endParaRPr sz="2100" dirty="0">
                        <a:solidFill>
                          <a:schemeClr val="bg1"/>
                        </a:solidFill>
                        <a:latin typeface="Calibri"/>
                        <a:ea typeface="Calibri"/>
                        <a:cs typeface="Calibri"/>
                        <a:sym typeface="Calibri"/>
                      </a:endParaRPr>
                    </a:p>
                  </a:txBody>
                  <a:tcPr marL="10775" marR="107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00B0F0"/>
                    </a:solidFill>
                  </a:tcPr>
                </a:tc>
                <a:tc>
                  <a:txBody>
                    <a:bodyPr/>
                    <a:lstStyle/>
                    <a:p>
                      <a:pPr marL="0" marR="0" lvl="0" indent="0" algn="l" rtl="0">
                        <a:spcBef>
                          <a:spcPts val="0"/>
                        </a:spcBef>
                        <a:spcAft>
                          <a:spcPts val="0"/>
                        </a:spcAft>
                        <a:buNone/>
                      </a:pPr>
                      <a:r>
                        <a:rPr lang="en-US" sz="1800" b="1" dirty="0" err="1">
                          <a:solidFill>
                            <a:srgbClr val="3B3B3B"/>
                          </a:solidFill>
                          <a:latin typeface="Arial"/>
                          <a:ea typeface="Arial"/>
                          <a:cs typeface="Arial"/>
                          <a:sym typeface="Arial"/>
                        </a:rPr>
                        <a:t>Mudiad</a:t>
                      </a:r>
                      <a:r>
                        <a:rPr lang="en-US" sz="1800" b="1" dirty="0">
                          <a:solidFill>
                            <a:srgbClr val="3B3B3B"/>
                          </a:solidFill>
                          <a:latin typeface="Arial"/>
                          <a:ea typeface="Arial"/>
                          <a:cs typeface="Arial"/>
                          <a:sym typeface="Arial"/>
                        </a:rPr>
                        <a:t> </a:t>
                      </a:r>
                      <a:r>
                        <a:rPr lang="en-US" sz="1800" b="1" dirty="0" err="1">
                          <a:solidFill>
                            <a:srgbClr val="3B3B3B"/>
                          </a:solidFill>
                          <a:latin typeface="Arial"/>
                          <a:ea typeface="Arial"/>
                          <a:cs typeface="Arial"/>
                          <a:sym typeface="Arial"/>
                        </a:rPr>
                        <a:t>Meithrin</a:t>
                      </a:r>
                      <a:r>
                        <a:rPr lang="en-US" sz="1800" b="1" dirty="0">
                          <a:solidFill>
                            <a:srgbClr val="3B3B3B"/>
                          </a:solidFill>
                          <a:latin typeface="Arial"/>
                          <a:ea typeface="Arial"/>
                          <a:cs typeface="Arial"/>
                          <a:sym typeface="Arial"/>
                        </a:rPr>
                        <a:t> </a:t>
                      </a:r>
                      <a:endParaRPr sz="1800" b="1" dirty="0">
                        <a:latin typeface="Calibri"/>
                        <a:ea typeface="Calibri"/>
                        <a:cs typeface="Calibri"/>
                        <a:sym typeface="Calibri"/>
                      </a:endParaRPr>
                    </a:p>
                  </a:txBody>
                  <a:tcPr marL="10775" marR="107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l" rtl="0">
                        <a:spcBef>
                          <a:spcPts val="0"/>
                        </a:spcBef>
                        <a:spcAft>
                          <a:spcPts val="0"/>
                        </a:spcAft>
                        <a:buNone/>
                      </a:pPr>
                      <a:r>
                        <a:rPr lang="en-US" sz="2100" dirty="0" err="1">
                          <a:solidFill>
                            <a:srgbClr val="3B3B3B"/>
                          </a:solidFill>
                          <a:latin typeface="Arial"/>
                          <a:ea typeface="Arial"/>
                          <a:cs typeface="Arial"/>
                          <a:sym typeface="Arial"/>
                        </a:rPr>
                        <a:t>Sefydlir</a:t>
                      </a:r>
                      <a:r>
                        <a:rPr lang="en-US" sz="2100" dirty="0">
                          <a:solidFill>
                            <a:srgbClr val="3B3B3B"/>
                          </a:solidFill>
                          <a:latin typeface="Arial"/>
                          <a:ea typeface="Arial"/>
                          <a:cs typeface="Arial"/>
                          <a:sym typeface="Arial"/>
                        </a:rPr>
                        <a:t> (</a:t>
                      </a:r>
                      <a:r>
                        <a:rPr lang="en-US" sz="2100" dirty="0" err="1">
                          <a:solidFill>
                            <a:srgbClr val="3B3B3B"/>
                          </a:solidFill>
                          <a:latin typeface="Arial"/>
                          <a:ea typeface="Arial"/>
                          <a:cs typeface="Arial"/>
                          <a:sym typeface="Arial"/>
                        </a:rPr>
                        <a:t>Mudiad</a:t>
                      </a:r>
                      <a:r>
                        <a:rPr lang="en-US" sz="2100" dirty="0">
                          <a:solidFill>
                            <a:srgbClr val="3B3B3B"/>
                          </a:solidFill>
                          <a:latin typeface="Arial"/>
                          <a:ea typeface="Arial"/>
                          <a:cs typeface="Arial"/>
                          <a:sym typeface="Arial"/>
                        </a:rPr>
                        <a:t> </a:t>
                      </a:r>
                      <a:r>
                        <a:rPr lang="en-US" sz="2100" dirty="0" err="1">
                          <a:solidFill>
                            <a:srgbClr val="3B3B3B"/>
                          </a:solidFill>
                          <a:latin typeface="Arial"/>
                          <a:ea typeface="Arial"/>
                          <a:cs typeface="Arial"/>
                          <a:sym typeface="Arial"/>
                        </a:rPr>
                        <a:t>Ysgolion</a:t>
                      </a:r>
                      <a:r>
                        <a:rPr lang="en-US" sz="2100" dirty="0">
                          <a:solidFill>
                            <a:srgbClr val="3B3B3B"/>
                          </a:solidFill>
                          <a:latin typeface="Arial"/>
                          <a:ea typeface="Arial"/>
                          <a:cs typeface="Arial"/>
                          <a:sym typeface="Arial"/>
                        </a:rPr>
                        <a:t> </a:t>
                      </a:r>
                      <a:r>
                        <a:rPr lang="en-US" sz="2100" dirty="0" err="1">
                          <a:solidFill>
                            <a:srgbClr val="3B3B3B"/>
                          </a:solidFill>
                          <a:latin typeface="Arial"/>
                          <a:ea typeface="Arial"/>
                          <a:cs typeface="Arial"/>
                          <a:sym typeface="Arial"/>
                        </a:rPr>
                        <a:t>Meithrin</a:t>
                      </a:r>
                      <a:r>
                        <a:rPr lang="en-US" sz="2100" dirty="0">
                          <a:solidFill>
                            <a:srgbClr val="3B3B3B"/>
                          </a:solidFill>
                          <a:latin typeface="Arial"/>
                          <a:ea typeface="Arial"/>
                          <a:cs typeface="Arial"/>
                          <a:sym typeface="Arial"/>
                        </a:rPr>
                        <a:t> </a:t>
                      </a:r>
                      <a:r>
                        <a:rPr lang="en-US" sz="2100" dirty="0" err="1">
                          <a:solidFill>
                            <a:srgbClr val="3B3B3B"/>
                          </a:solidFill>
                          <a:latin typeface="Arial"/>
                          <a:ea typeface="Arial"/>
                          <a:cs typeface="Arial"/>
                          <a:sym typeface="Arial"/>
                        </a:rPr>
                        <a:t>gynt</a:t>
                      </a:r>
                      <a:r>
                        <a:rPr lang="en-US" sz="2100" dirty="0">
                          <a:solidFill>
                            <a:srgbClr val="3B3B3B"/>
                          </a:solidFill>
                          <a:latin typeface="Arial"/>
                          <a:ea typeface="Arial"/>
                          <a:cs typeface="Arial"/>
                          <a:sym typeface="Arial"/>
                        </a:rPr>
                        <a:t>) </a:t>
                      </a:r>
                      <a:r>
                        <a:rPr lang="en-US" sz="2100" dirty="0" err="1">
                          <a:solidFill>
                            <a:srgbClr val="3B3B3B"/>
                          </a:solidFill>
                          <a:latin typeface="Arial"/>
                          <a:ea typeface="Arial"/>
                          <a:cs typeface="Arial"/>
                          <a:sym typeface="Arial"/>
                        </a:rPr>
                        <a:t>er</a:t>
                      </a:r>
                      <a:r>
                        <a:rPr lang="en-US" sz="2100" dirty="0">
                          <a:solidFill>
                            <a:srgbClr val="3B3B3B"/>
                          </a:solidFill>
                          <a:latin typeface="Arial"/>
                          <a:ea typeface="Arial"/>
                          <a:cs typeface="Arial"/>
                          <a:sym typeface="Arial"/>
                        </a:rPr>
                        <a:t> </a:t>
                      </a:r>
                      <a:r>
                        <a:rPr lang="en-US" sz="2100" dirty="0" err="1">
                          <a:solidFill>
                            <a:srgbClr val="3B3B3B"/>
                          </a:solidFill>
                          <a:latin typeface="Arial"/>
                          <a:ea typeface="Arial"/>
                          <a:cs typeface="Arial"/>
                          <a:sym typeface="Arial"/>
                        </a:rPr>
                        <a:t>mwyn</a:t>
                      </a:r>
                      <a:r>
                        <a:rPr lang="en-US" sz="2100" dirty="0">
                          <a:solidFill>
                            <a:srgbClr val="3B3B3B"/>
                          </a:solidFill>
                          <a:latin typeface="Arial"/>
                          <a:ea typeface="Arial"/>
                          <a:cs typeface="Arial"/>
                          <a:sym typeface="Arial"/>
                        </a:rPr>
                        <a:t> </a:t>
                      </a:r>
                      <a:r>
                        <a:rPr lang="en-US" sz="2100" dirty="0" err="1">
                          <a:solidFill>
                            <a:srgbClr val="3B3B3B"/>
                          </a:solidFill>
                          <a:latin typeface="Arial"/>
                          <a:ea typeface="Arial"/>
                          <a:cs typeface="Arial"/>
                          <a:sym typeface="Arial"/>
                        </a:rPr>
                        <a:t>hybu</a:t>
                      </a:r>
                      <a:r>
                        <a:rPr lang="en-US" sz="2100" dirty="0">
                          <a:solidFill>
                            <a:srgbClr val="3B3B3B"/>
                          </a:solidFill>
                          <a:latin typeface="Arial"/>
                          <a:ea typeface="Arial"/>
                          <a:cs typeface="Arial"/>
                          <a:sym typeface="Arial"/>
                        </a:rPr>
                        <a:t> </a:t>
                      </a:r>
                      <a:r>
                        <a:rPr lang="en-US" sz="2100" dirty="0" err="1">
                          <a:solidFill>
                            <a:srgbClr val="3B3B3B"/>
                          </a:solidFill>
                          <a:latin typeface="Arial"/>
                          <a:ea typeface="Arial"/>
                          <a:cs typeface="Arial"/>
                          <a:sym typeface="Arial"/>
                        </a:rPr>
                        <a:t>addysg</a:t>
                      </a:r>
                      <a:r>
                        <a:rPr lang="en-US" sz="2100" dirty="0">
                          <a:solidFill>
                            <a:srgbClr val="3B3B3B"/>
                          </a:solidFill>
                          <a:latin typeface="Arial"/>
                          <a:ea typeface="Arial"/>
                          <a:cs typeface="Arial"/>
                          <a:sym typeface="Arial"/>
                        </a:rPr>
                        <a:t> </a:t>
                      </a:r>
                      <a:r>
                        <a:rPr lang="en-US" sz="2100" dirty="0" err="1">
                          <a:solidFill>
                            <a:srgbClr val="3B3B3B"/>
                          </a:solidFill>
                          <a:latin typeface="Arial"/>
                          <a:ea typeface="Arial"/>
                          <a:cs typeface="Arial"/>
                          <a:sym typeface="Arial"/>
                        </a:rPr>
                        <a:t>feithrin</a:t>
                      </a:r>
                      <a:r>
                        <a:rPr lang="en-US" sz="2100" dirty="0">
                          <a:solidFill>
                            <a:srgbClr val="3B3B3B"/>
                          </a:solidFill>
                          <a:latin typeface="Arial"/>
                          <a:ea typeface="Arial"/>
                          <a:cs typeface="Arial"/>
                          <a:sym typeface="Arial"/>
                        </a:rPr>
                        <a:t> Gymraeg.</a:t>
                      </a:r>
                      <a:endParaRPr sz="2100" dirty="0">
                        <a:latin typeface="Calibri"/>
                        <a:ea typeface="Calibri"/>
                        <a:cs typeface="Calibri"/>
                        <a:sym typeface="Calibri"/>
                      </a:endParaRPr>
                    </a:p>
                  </a:txBody>
                  <a:tcPr marL="10775" marR="107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l" rtl="0">
                        <a:spcBef>
                          <a:spcPts val="0"/>
                        </a:spcBef>
                        <a:spcAft>
                          <a:spcPts val="0"/>
                        </a:spcAft>
                        <a:buNone/>
                      </a:pPr>
                      <a:r>
                        <a:rPr lang="en-US" sz="2100" i="1" dirty="0">
                          <a:latin typeface="Arial"/>
                          <a:ea typeface="Arial"/>
                          <a:cs typeface="Arial"/>
                          <a:sym typeface="Arial"/>
                        </a:rPr>
                        <a:t>Formerly, </a:t>
                      </a:r>
                      <a:r>
                        <a:rPr lang="en-US" sz="2100" i="1" dirty="0" err="1">
                          <a:solidFill>
                            <a:schemeClr val="accent1"/>
                          </a:solidFill>
                          <a:latin typeface="Arial"/>
                          <a:ea typeface="Arial"/>
                          <a:cs typeface="Arial"/>
                          <a:sym typeface="Arial"/>
                        </a:rPr>
                        <a:t>Mudiad</a:t>
                      </a:r>
                      <a:r>
                        <a:rPr lang="en-US" sz="2100" i="1" dirty="0">
                          <a:solidFill>
                            <a:schemeClr val="accent1"/>
                          </a:solidFill>
                          <a:latin typeface="Arial"/>
                          <a:ea typeface="Arial"/>
                          <a:cs typeface="Arial"/>
                          <a:sym typeface="Arial"/>
                        </a:rPr>
                        <a:t> </a:t>
                      </a:r>
                      <a:r>
                        <a:rPr lang="en-US" sz="2100" i="1" dirty="0" err="1">
                          <a:solidFill>
                            <a:schemeClr val="accent1"/>
                          </a:solidFill>
                          <a:latin typeface="Arial"/>
                          <a:ea typeface="Arial"/>
                          <a:cs typeface="Arial"/>
                          <a:sym typeface="Arial"/>
                        </a:rPr>
                        <a:t>Ysgolion</a:t>
                      </a:r>
                      <a:r>
                        <a:rPr lang="en-US" sz="2100" i="1" dirty="0">
                          <a:solidFill>
                            <a:schemeClr val="accent1"/>
                          </a:solidFill>
                          <a:latin typeface="Arial"/>
                          <a:ea typeface="Arial"/>
                          <a:cs typeface="Arial"/>
                          <a:sym typeface="Arial"/>
                        </a:rPr>
                        <a:t> </a:t>
                      </a:r>
                      <a:r>
                        <a:rPr lang="en-US" sz="2100" i="1" dirty="0" err="1">
                          <a:solidFill>
                            <a:schemeClr val="accent1"/>
                          </a:solidFill>
                          <a:latin typeface="Arial"/>
                          <a:ea typeface="Arial"/>
                          <a:cs typeface="Arial"/>
                          <a:sym typeface="Arial"/>
                        </a:rPr>
                        <a:t>Meithrin</a:t>
                      </a:r>
                      <a:r>
                        <a:rPr lang="en-US" sz="2100" i="1" dirty="0">
                          <a:solidFill>
                            <a:schemeClr val="accent1"/>
                          </a:solidFill>
                          <a:latin typeface="Arial"/>
                          <a:ea typeface="Arial"/>
                          <a:cs typeface="Arial"/>
                          <a:sym typeface="Arial"/>
                        </a:rPr>
                        <a:t>.</a:t>
                      </a:r>
                      <a:r>
                        <a:rPr lang="en-US" sz="2100" i="1" dirty="0">
                          <a:latin typeface="Arial"/>
                          <a:ea typeface="Arial"/>
                          <a:cs typeface="Arial"/>
                          <a:sym typeface="Arial"/>
                        </a:rPr>
                        <a:t> The movement is established to promote Welsh medium nursery education.</a:t>
                      </a:r>
                      <a:endParaRPr sz="2100" i="1" dirty="0">
                        <a:latin typeface="Calibri"/>
                        <a:ea typeface="Calibri"/>
                        <a:cs typeface="Calibri"/>
                        <a:sym typeface="Calibri"/>
                      </a:endParaRPr>
                    </a:p>
                  </a:txBody>
                  <a:tcPr marL="10775" marR="107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extLst>
                  <a:ext uri="{0D108BD9-81ED-4DB2-BD59-A6C34878D82A}">
                    <a16:rowId xmlns:a16="http://schemas.microsoft.com/office/drawing/2014/main" val="10000"/>
                  </a:ext>
                </a:extLst>
              </a:tr>
            </a:tbl>
          </a:graphicData>
        </a:graphic>
      </p:graphicFrame>
      <p:pic>
        <p:nvPicPr>
          <p:cNvPr id="241" name="Google Shape;241;p30"/>
          <p:cNvPicPr preferRelativeResize="0"/>
          <p:nvPr/>
        </p:nvPicPr>
        <p:blipFill rotWithShape="1">
          <a:blip r:embed="rId3">
            <a:alphaModFix/>
          </a:blip>
          <a:srcRect/>
          <a:stretch/>
        </p:blipFill>
        <p:spPr>
          <a:xfrm>
            <a:off x="7223598" y="1661814"/>
            <a:ext cx="4734883" cy="1600201"/>
          </a:xfrm>
          <a:prstGeom prst="rect">
            <a:avLst/>
          </a:prstGeom>
          <a:noFill/>
          <a:ln>
            <a:noFill/>
          </a:ln>
        </p:spPr>
      </p:pic>
      <p:graphicFrame>
        <p:nvGraphicFramePr>
          <p:cNvPr id="4" name="Google Shape;246;p31">
            <a:extLst>
              <a:ext uri="{FF2B5EF4-FFF2-40B4-BE49-F238E27FC236}">
                <a16:creationId xmlns:a16="http://schemas.microsoft.com/office/drawing/2014/main" id="{C43C095C-9266-434E-92CF-5382E84AF164}"/>
              </a:ext>
            </a:extLst>
          </p:cNvPr>
          <p:cNvGraphicFramePr/>
          <p:nvPr>
            <p:extLst>
              <p:ext uri="{D42A27DB-BD31-4B8C-83A1-F6EECF244321}">
                <p14:modId xmlns:p14="http://schemas.microsoft.com/office/powerpoint/2010/main" val="2037890734"/>
              </p:ext>
            </p:extLst>
          </p:nvPr>
        </p:nvGraphicFramePr>
        <p:xfrm>
          <a:off x="213895" y="3739261"/>
          <a:ext cx="9216826" cy="960125"/>
        </p:xfrm>
        <a:graphic>
          <a:graphicData uri="http://schemas.openxmlformats.org/drawingml/2006/table">
            <a:tbl>
              <a:tblPr>
                <a:noFill/>
              </a:tblPr>
              <a:tblGrid>
                <a:gridCol w="785520">
                  <a:extLst>
                    <a:ext uri="{9D8B030D-6E8A-4147-A177-3AD203B41FA5}">
                      <a16:colId xmlns:a16="http://schemas.microsoft.com/office/drawing/2014/main" val="20000"/>
                    </a:ext>
                  </a:extLst>
                </a:gridCol>
                <a:gridCol w="1388024">
                  <a:extLst>
                    <a:ext uri="{9D8B030D-6E8A-4147-A177-3AD203B41FA5}">
                      <a16:colId xmlns:a16="http://schemas.microsoft.com/office/drawing/2014/main" val="20001"/>
                    </a:ext>
                  </a:extLst>
                </a:gridCol>
                <a:gridCol w="3521641">
                  <a:extLst>
                    <a:ext uri="{9D8B030D-6E8A-4147-A177-3AD203B41FA5}">
                      <a16:colId xmlns:a16="http://schemas.microsoft.com/office/drawing/2014/main" val="20002"/>
                    </a:ext>
                  </a:extLst>
                </a:gridCol>
                <a:gridCol w="3521641">
                  <a:extLst>
                    <a:ext uri="{9D8B030D-6E8A-4147-A177-3AD203B41FA5}">
                      <a16:colId xmlns:a16="http://schemas.microsoft.com/office/drawing/2014/main" val="20003"/>
                    </a:ext>
                  </a:extLst>
                </a:gridCol>
              </a:tblGrid>
              <a:tr h="960125">
                <a:tc>
                  <a:txBody>
                    <a:bodyPr/>
                    <a:lstStyle/>
                    <a:p>
                      <a:pPr marL="0" marR="0" lvl="0" indent="0" algn="l" rtl="0">
                        <a:spcBef>
                          <a:spcPts val="0"/>
                        </a:spcBef>
                        <a:spcAft>
                          <a:spcPts val="0"/>
                        </a:spcAft>
                        <a:buNone/>
                      </a:pPr>
                      <a:r>
                        <a:rPr lang="en-US" sz="2100" b="1" dirty="0">
                          <a:solidFill>
                            <a:schemeClr val="bg1"/>
                          </a:solidFill>
                          <a:latin typeface="Arial"/>
                          <a:ea typeface="Arial"/>
                          <a:cs typeface="Arial"/>
                          <a:sym typeface="Arial"/>
                        </a:rPr>
                        <a:t>1982</a:t>
                      </a:r>
                      <a:endParaRPr sz="2100" dirty="0">
                        <a:solidFill>
                          <a:schemeClr val="bg1"/>
                        </a:solidFill>
                        <a:latin typeface="Calibri"/>
                        <a:ea typeface="Calibri"/>
                        <a:cs typeface="Calibri"/>
                        <a:sym typeface="Calibri"/>
                      </a:endParaRPr>
                    </a:p>
                  </a:txBody>
                  <a:tcPr marL="10775" marR="107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00B0F0"/>
                    </a:solidFill>
                  </a:tcPr>
                </a:tc>
                <a:tc>
                  <a:txBody>
                    <a:bodyPr/>
                    <a:lstStyle/>
                    <a:p>
                      <a:pPr marL="0" marR="0" lvl="0" indent="0" algn="l" rtl="0">
                        <a:spcBef>
                          <a:spcPts val="0"/>
                        </a:spcBef>
                        <a:spcAft>
                          <a:spcPts val="0"/>
                        </a:spcAft>
                        <a:buNone/>
                      </a:pPr>
                      <a:r>
                        <a:rPr lang="en-US" sz="1800" dirty="0">
                          <a:solidFill>
                            <a:srgbClr val="3B3B3B"/>
                          </a:solidFill>
                          <a:latin typeface="Arial"/>
                          <a:ea typeface="Arial"/>
                          <a:cs typeface="Arial"/>
                          <a:sym typeface="Arial"/>
                        </a:rPr>
                        <a:t>S4C</a:t>
                      </a:r>
                      <a:endParaRPr sz="1800" dirty="0">
                        <a:latin typeface="Calibri"/>
                        <a:ea typeface="Calibri"/>
                        <a:cs typeface="Calibri"/>
                        <a:sym typeface="Calibri"/>
                      </a:endParaRPr>
                    </a:p>
                  </a:txBody>
                  <a:tcPr marL="10775" marR="107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l" rtl="0">
                        <a:spcBef>
                          <a:spcPts val="0"/>
                        </a:spcBef>
                        <a:spcAft>
                          <a:spcPts val="0"/>
                        </a:spcAft>
                        <a:buNone/>
                      </a:pPr>
                      <a:r>
                        <a:rPr lang="en-US" sz="2100" dirty="0">
                          <a:solidFill>
                            <a:srgbClr val="3B3B3B"/>
                          </a:solidFill>
                          <a:latin typeface="Arial"/>
                          <a:ea typeface="Arial"/>
                          <a:cs typeface="Arial"/>
                          <a:sym typeface="Arial"/>
                        </a:rPr>
                        <a:t>Mae S4C </a:t>
                      </a:r>
                      <a:r>
                        <a:rPr lang="en-US" sz="2100" dirty="0" err="1">
                          <a:solidFill>
                            <a:srgbClr val="3B3B3B"/>
                          </a:solidFill>
                          <a:latin typeface="Arial"/>
                          <a:ea typeface="Arial"/>
                          <a:cs typeface="Arial"/>
                          <a:sym typeface="Arial"/>
                        </a:rPr>
                        <a:t>yn</a:t>
                      </a:r>
                      <a:r>
                        <a:rPr lang="en-US" sz="2100" dirty="0">
                          <a:solidFill>
                            <a:srgbClr val="3B3B3B"/>
                          </a:solidFill>
                          <a:latin typeface="Arial"/>
                          <a:ea typeface="Arial"/>
                          <a:cs typeface="Arial"/>
                          <a:sym typeface="Arial"/>
                        </a:rPr>
                        <a:t> </a:t>
                      </a:r>
                      <a:r>
                        <a:rPr lang="en-US" sz="2100" dirty="0" err="1">
                          <a:solidFill>
                            <a:srgbClr val="3B3B3B"/>
                          </a:solidFill>
                          <a:latin typeface="Arial"/>
                          <a:ea typeface="Arial"/>
                          <a:cs typeface="Arial"/>
                          <a:sym typeface="Arial"/>
                        </a:rPr>
                        <a:t>dechrau</a:t>
                      </a:r>
                      <a:r>
                        <a:rPr lang="en-US" sz="2100" dirty="0">
                          <a:solidFill>
                            <a:srgbClr val="3B3B3B"/>
                          </a:solidFill>
                          <a:latin typeface="Arial"/>
                          <a:ea typeface="Arial"/>
                          <a:cs typeface="Arial"/>
                          <a:sym typeface="Arial"/>
                        </a:rPr>
                        <a:t> </a:t>
                      </a:r>
                      <a:r>
                        <a:rPr lang="en-US" sz="2100" dirty="0" err="1">
                          <a:solidFill>
                            <a:srgbClr val="3B3B3B"/>
                          </a:solidFill>
                          <a:latin typeface="Arial"/>
                          <a:ea typeface="Arial"/>
                          <a:cs typeface="Arial"/>
                          <a:sym typeface="Arial"/>
                        </a:rPr>
                        <a:t>darlledu</a:t>
                      </a:r>
                      <a:endParaRPr sz="2100" dirty="0">
                        <a:latin typeface="Calibri"/>
                        <a:ea typeface="Calibri"/>
                        <a:cs typeface="Calibri"/>
                        <a:sym typeface="Calibri"/>
                      </a:endParaRPr>
                    </a:p>
                  </a:txBody>
                  <a:tcPr marL="10775" marR="107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rgbClr val="3B3B3B"/>
                        </a:buClr>
                        <a:buFont typeface="Arial"/>
                        <a:buNone/>
                      </a:pPr>
                      <a:r>
                        <a:rPr lang="en-US" sz="2100" i="1" dirty="0">
                          <a:solidFill>
                            <a:srgbClr val="3B3B3B"/>
                          </a:solidFill>
                          <a:latin typeface="Arial"/>
                          <a:ea typeface="Arial"/>
                          <a:cs typeface="Arial"/>
                          <a:sym typeface="Arial"/>
                        </a:rPr>
                        <a:t>Welsh medium television channel starts broadcasting.</a:t>
                      </a:r>
                      <a:endParaRPr sz="2100" i="1" dirty="0">
                        <a:latin typeface="Calibri"/>
                        <a:ea typeface="Calibri"/>
                        <a:cs typeface="Calibri"/>
                        <a:sym typeface="Calibri"/>
                      </a:endParaRPr>
                    </a:p>
                  </a:txBody>
                  <a:tcPr marL="10775" marR="107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extLst>
                  <a:ext uri="{0D108BD9-81ED-4DB2-BD59-A6C34878D82A}">
                    <a16:rowId xmlns:a16="http://schemas.microsoft.com/office/drawing/2014/main" val="10000"/>
                  </a:ext>
                </a:extLst>
              </a:tr>
            </a:tbl>
          </a:graphicData>
        </a:graphic>
      </p:graphicFrame>
      <p:pic>
        <p:nvPicPr>
          <p:cNvPr id="5" name="Google Shape;247;p31">
            <a:extLst>
              <a:ext uri="{FF2B5EF4-FFF2-40B4-BE49-F238E27FC236}">
                <a16:creationId xmlns:a16="http://schemas.microsoft.com/office/drawing/2014/main" id="{5ABDF9C9-CDBB-AA46-B4CB-177FCC4BE963}"/>
              </a:ext>
            </a:extLst>
          </p:cNvPr>
          <p:cNvPicPr preferRelativeResize="0"/>
          <p:nvPr/>
        </p:nvPicPr>
        <p:blipFill rotWithShape="1">
          <a:blip r:embed="rId4">
            <a:alphaModFix/>
          </a:blip>
          <a:srcRect/>
          <a:stretch/>
        </p:blipFill>
        <p:spPr>
          <a:xfrm>
            <a:off x="9184616" y="4780119"/>
            <a:ext cx="2688705" cy="1877060"/>
          </a:xfrm>
          <a:prstGeom prst="rect">
            <a:avLst/>
          </a:prstGeom>
          <a:noFill/>
          <a:ln>
            <a:noFill/>
          </a:ln>
        </p:spPr>
      </p:pic>
    </p:spTree>
    <p:extLst>
      <p:ext uri="{BB962C8B-B14F-4D97-AF65-F5344CB8AC3E}">
        <p14:creationId xmlns:p14="http://schemas.microsoft.com/office/powerpoint/2010/main" val="116451190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57"/>
        <p:cNvGrpSpPr/>
        <p:nvPr/>
      </p:nvGrpSpPr>
      <p:grpSpPr>
        <a:xfrm>
          <a:off x="0" y="0"/>
          <a:ext cx="0" cy="0"/>
          <a:chOff x="0" y="0"/>
          <a:chExt cx="0" cy="0"/>
        </a:xfrm>
      </p:grpSpPr>
      <p:graphicFrame>
        <p:nvGraphicFramePr>
          <p:cNvPr id="258" name="Google Shape;258;p33"/>
          <p:cNvGraphicFramePr/>
          <p:nvPr>
            <p:extLst>
              <p:ext uri="{D42A27DB-BD31-4B8C-83A1-F6EECF244321}">
                <p14:modId xmlns:p14="http://schemas.microsoft.com/office/powerpoint/2010/main" val="631334877"/>
              </p:ext>
            </p:extLst>
          </p:nvPr>
        </p:nvGraphicFramePr>
        <p:xfrm>
          <a:off x="850232" y="1685413"/>
          <a:ext cx="10138609" cy="1371600"/>
        </p:xfrm>
        <a:graphic>
          <a:graphicData uri="http://schemas.openxmlformats.org/drawingml/2006/table">
            <a:tbl>
              <a:tblPr>
                <a:noFill/>
              </a:tblPr>
              <a:tblGrid>
                <a:gridCol w="772003">
                  <a:extLst>
                    <a:ext uri="{9D8B030D-6E8A-4147-A177-3AD203B41FA5}">
                      <a16:colId xmlns:a16="http://schemas.microsoft.com/office/drawing/2014/main" val="20000"/>
                    </a:ext>
                  </a:extLst>
                </a:gridCol>
                <a:gridCol w="2437227">
                  <a:extLst>
                    <a:ext uri="{9D8B030D-6E8A-4147-A177-3AD203B41FA5}">
                      <a16:colId xmlns:a16="http://schemas.microsoft.com/office/drawing/2014/main" val="20001"/>
                    </a:ext>
                  </a:extLst>
                </a:gridCol>
                <a:gridCol w="3218182">
                  <a:extLst>
                    <a:ext uri="{9D8B030D-6E8A-4147-A177-3AD203B41FA5}">
                      <a16:colId xmlns:a16="http://schemas.microsoft.com/office/drawing/2014/main" val="20002"/>
                    </a:ext>
                  </a:extLst>
                </a:gridCol>
                <a:gridCol w="3711197">
                  <a:extLst>
                    <a:ext uri="{9D8B030D-6E8A-4147-A177-3AD203B41FA5}">
                      <a16:colId xmlns:a16="http://schemas.microsoft.com/office/drawing/2014/main" val="20003"/>
                    </a:ext>
                  </a:extLst>
                </a:gridCol>
              </a:tblGrid>
              <a:tr h="1371600">
                <a:tc>
                  <a:txBody>
                    <a:bodyPr/>
                    <a:lstStyle/>
                    <a:p>
                      <a:pPr marL="0" marR="0" lvl="0" indent="0" algn="l" rtl="0">
                        <a:spcBef>
                          <a:spcPts val="0"/>
                        </a:spcBef>
                        <a:spcAft>
                          <a:spcPts val="0"/>
                        </a:spcAft>
                        <a:buNone/>
                      </a:pPr>
                      <a:r>
                        <a:rPr lang="en-US" sz="2100" b="1" dirty="0">
                          <a:solidFill>
                            <a:schemeClr val="bg1"/>
                          </a:solidFill>
                          <a:latin typeface="Arial"/>
                          <a:ea typeface="Arial"/>
                          <a:cs typeface="Arial"/>
                          <a:sym typeface="Arial"/>
                        </a:rPr>
                        <a:t>1997</a:t>
                      </a:r>
                      <a:endParaRPr sz="2100" b="1" dirty="0">
                        <a:solidFill>
                          <a:schemeClr val="bg1"/>
                        </a:solidFill>
                        <a:latin typeface="Calibri"/>
                        <a:ea typeface="Calibri"/>
                        <a:cs typeface="Calibri"/>
                        <a:sym typeface="Calibri"/>
                      </a:endParaRPr>
                    </a:p>
                  </a:txBody>
                  <a:tcPr marL="10775" marR="107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00B0F0"/>
                    </a:solidFill>
                  </a:tcPr>
                </a:tc>
                <a:tc>
                  <a:txBody>
                    <a:bodyPr/>
                    <a:lstStyle/>
                    <a:p>
                      <a:pPr marL="0" marR="0" lvl="0" indent="0" algn="l" rtl="0">
                        <a:spcBef>
                          <a:spcPts val="0"/>
                        </a:spcBef>
                        <a:spcAft>
                          <a:spcPts val="0"/>
                        </a:spcAft>
                        <a:buNone/>
                      </a:pPr>
                      <a:r>
                        <a:rPr lang="en-US" sz="1500" b="1" dirty="0" err="1">
                          <a:solidFill>
                            <a:srgbClr val="3B3B3B"/>
                          </a:solidFill>
                          <a:latin typeface="Arial"/>
                          <a:ea typeface="Arial"/>
                          <a:cs typeface="Arial"/>
                          <a:sym typeface="Arial"/>
                        </a:rPr>
                        <a:t>Pleidlais</a:t>
                      </a:r>
                      <a:r>
                        <a:rPr lang="en-US" sz="1500" b="1" dirty="0">
                          <a:solidFill>
                            <a:srgbClr val="3B3B3B"/>
                          </a:solidFill>
                          <a:latin typeface="Arial"/>
                          <a:ea typeface="Arial"/>
                          <a:cs typeface="Arial"/>
                          <a:sym typeface="Arial"/>
                        </a:rPr>
                        <a:t> </a:t>
                      </a:r>
                      <a:r>
                        <a:rPr lang="en-US" sz="1500" b="1" dirty="0" err="1">
                          <a:solidFill>
                            <a:srgbClr val="3B3B3B"/>
                          </a:solidFill>
                          <a:latin typeface="Arial"/>
                          <a:ea typeface="Arial"/>
                          <a:cs typeface="Arial"/>
                          <a:sym typeface="Arial"/>
                        </a:rPr>
                        <a:t>datganoli</a:t>
                      </a:r>
                      <a:r>
                        <a:rPr lang="en-US" sz="1500" b="1" dirty="0">
                          <a:solidFill>
                            <a:srgbClr val="3B3B3B"/>
                          </a:solidFill>
                          <a:latin typeface="Arial"/>
                          <a:ea typeface="Arial"/>
                          <a:cs typeface="Arial"/>
                          <a:sym typeface="Arial"/>
                        </a:rPr>
                        <a:t> </a:t>
                      </a:r>
                      <a:br>
                        <a:rPr lang="en-US" sz="1500" b="1" dirty="0">
                          <a:solidFill>
                            <a:srgbClr val="3B3B3B"/>
                          </a:solidFill>
                          <a:latin typeface="Arial"/>
                          <a:ea typeface="Arial"/>
                          <a:cs typeface="Arial"/>
                          <a:sym typeface="Arial"/>
                        </a:rPr>
                      </a:br>
                      <a:endParaRPr sz="1500" b="1" dirty="0">
                        <a:solidFill>
                          <a:srgbClr val="3B3B3B"/>
                        </a:solidFill>
                        <a:latin typeface="Arial"/>
                        <a:ea typeface="Arial"/>
                        <a:cs typeface="Arial"/>
                        <a:sym typeface="Arial"/>
                      </a:endParaRPr>
                    </a:p>
                    <a:p>
                      <a:pPr marL="0" marR="0" lvl="0" indent="0" algn="l" rtl="0">
                        <a:lnSpc>
                          <a:spcPct val="100000"/>
                        </a:lnSpc>
                        <a:spcBef>
                          <a:spcPts val="0"/>
                        </a:spcBef>
                        <a:spcAft>
                          <a:spcPts val="0"/>
                        </a:spcAft>
                        <a:buClr>
                          <a:schemeClr val="dk1"/>
                        </a:buClr>
                        <a:buFont typeface="Arial"/>
                        <a:buNone/>
                      </a:pPr>
                      <a:r>
                        <a:rPr lang="en-US" sz="1500" b="1" i="1" dirty="0">
                          <a:latin typeface="Arial"/>
                          <a:ea typeface="Arial"/>
                          <a:cs typeface="Arial"/>
                          <a:sym typeface="Arial"/>
                        </a:rPr>
                        <a:t>Devolution referendum</a:t>
                      </a:r>
                      <a:endParaRPr sz="1500" b="1" i="1" dirty="0">
                        <a:latin typeface="Calibri"/>
                        <a:ea typeface="Calibri"/>
                        <a:cs typeface="Calibri"/>
                        <a:sym typeface="Calibri"/>
                      </a:endParaRPr>
                    </a:p>
                    <a:p>
                      <a:pPr marL="0" marR="0" lvl="0" indent="0" algn="l" rtl="0">
                        <a:spcBef>
                          <a:spcPts val="0"/>
                        </a:spcBef>
                        <a:spcAft>
                          <a:spcPts val="0"/>
                        </a:spcAft>
                        <a:buNone/>
                      </a:pPr>
                      <a:endParaRPr sz="1500" b="1" dirty="0">
                        <a:latin typeface="Calibri"/>
                        <a:ea typeface="Calibri"/>
                        <a:cs typeface="Calibri"/>
                        <a:sym typeface="Calibri"/>
                      </a:endParaRPr>
                    </a:p>
                  </a:txBody>
                  <a:tcPr marL="10775" marR="107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l" rtl="0">
                        <a:spcBef>
                          <a:spcPts val="0"/>
                        </a:spcBef>
                        <a:spcAft>
                          <a:spcPts val="0"/>
                        </a:spcAft>
                        <a:buNone/>
                      </a:pPr>
                      <a:r>
                        <a:rPr lang="en-US" sz="2100" b="0" dirty="0">
                          <a:solidFill>
                            <a:srgbClr val="3B3B3B"/>
                          </a:solidFill>
                          <a:latin typeface="Arial"/>
                          <a:ea typeface="Arial"/>
                          <a:cs typeface="Arial"/>
                          <a:sym typeface="Arial"/>
                        </a:rPr>
                        <a:t>Mae </a:t>
                      </a:r>
                      <a:r>
                        <a:rPr lang="en-US" sz="2100" b="0" dirty="0" err="1">
                          <a:solidFill>
                            <a:srgbClr val="3B3B3B"/>
                          </a:solidFill>
                          <a:latin typeface="Arial"/>
                          <a:ea typeface="Arial"/>
                          <a:cs typeface="Arial"/>
                          <a:sym typeface="Arial"/>
                        </a:rPr>
                        <a:t>Cymru’n</a:t>
                      </a:r>
                      <a:r>
                        <a:rPr lang="en-US" sz="2100" b="0" dirty="0">
                          <a:solidFill>
                            <a:srgbClr val="3B3B3B"/>
                          </a:solidFill>
                          <a:latin typeface="Arial"/>
                          <a:ea typeface="Arial"/>
                          <a:cs typeface="Arial"/>
                          <a:sym typeface="Arial"/>
                        </a:rPr>
                        <a:t> </a:t>
                      </a:r>
                      <a:r>
                        <a:rPr lang="en-US" sz="2100" b="0" dirty="0" err="1">
                          <a:solidFill>
                            <a:srgbClr val="3B3B3B"/>
                          </a:solidFill>
                          <a:latin typeface="Arial"/>
                          <a:ea typeface="Arial"/>
                          <a:cs typeface="Arial"/>
                          <a:sym typeface="Arial"/>
                        </a:rPr>
                        <a:t>pleidleisio’n</a:t>
                      </a:r>
                      <a:r>
                        <a:rPr lang="en-US" sz="2100" b="0" dirty="0">
                          <a:solidFill>
                            <a:srgbClr val="3B3B3B"/>
                          </a:solidFill>
                          <a:latin typeface="Arial"/>
                          <a:ea typeface="Arial"/>
                          <a:cs typeface="Arial"/>
                          <a:sym typeface="Arial"/>
                        </a:rPr>
                        <a:t> </a:t>
                      </a:r>
                      <a:r>
                        <a:rPr lang="en-US" sz="2100" b="0" dirty="0" err="1">
                          <a:solidFill>
                            <a:srgbClr val="3B3B3B"/>
                          </a:solidFill>
                          <a:latin typeface="Arial"/>
                          <a:ea typeface="Arial"/>
                          <a:cs typeface="Arial"/>
                          <a:sym typeface="Arial"/>
                        </a:rPr>
                        <a:t>agos</a:t>
                      </a:r>
                      <a:r>
                        <a:rPr lang="en-US" sz="2100" b="0" dirty="0">
                          <a:solidFill>
                            <a:srgbClr val="3B3B3B"/>
                          </a:solidFill>
                          <a:latin typeface="Arial"/>
                          <a:ea typeface="Arial"/>
                          <a:cs typeface="Arial"/>
                          <a:sym typeface="Arial"/>
                        </a:rPr>
                        <a:t> o </a:t>
                      </a:r>
                      <a:r>
                        <a:rPr lang="en-US" sz="2100" b="0" dirty="0" err="1">
                          <a:solidFill>
                            <a:srgbClr val="3B3B3B"/>
                          </a:solidFill>
                          <a:latin typeface="Arial"/>
                          <a:ea typeface="Arial"/>
                          <a:cs typeface="Arial"/>
                          <a:sym typeface="Arial"/>
                        </a:rPr>
                        <a:t>blaid</a:t>
                      </a:r>
                      <a:r>
                        <a:rPr lang="en-US" sz="2100" b="0" dirty="0">
                          <a:solidFill>
                            <a:srgbClr val="3B3B3B"/>
                          </a:solidFill>
                          <a:latin typeface="Arial"/>
                          <a:ea typeface="Arial"/>
                          <a:cs typeface="Arial"/>
                          <a:sym typeface="Arial"/>
                        </a:rPr>
                        <a:t> </a:t>
                      </a:r>
                      <a:r>
                        <a:rPr lang="en-US" sz="2100" b="0" dirty="0" err="1">
                          <a:solidFill>
                            <a:srgbClr val="3B3B3B"/>
                          </a:solidFill>
                          <a:latin typeface="Arial"/>
                          <a:ea typeface="Arial"/>
                          <a:cs typeface="Arial"/>
                          <a:sym typeface="Arial"/>
                        </a:rPr>
                        <a:t>datganoli</a:t>
                      </a:r>
                      <a:r>
                        <a:rPr lang="en-US" sz="2100" b="0" dirty="0">
                          <a:solidFill>
                            <a:srgbClr val="3B3B3B"/>
                          </a:solidFill>
                          <a:latin typeface="Arial"/>
                          <a:ea typeface="Arial"/>
                          <a:cs typeface="Arial"/>
                          <a:sym typeface="Arial"/>
                        </a:rPr>
                        <a:t>.</a:t>
                      </a:r>
                      <a:endParaRPr sz="2100" b="0" dirty="0">
                        <a:latin typeface="Calibri"/>
                        <a:ea typeface="Calibri"/>
                        <a:cs typeface="Calibri"/>
                        <a:sym typeface="Calibri"/>
                      </a:endParaRPr>
                    </a:p>
                  </a:txBody>
                  <a:tcPr marL="10775" marR="107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rgbClr val="3B3B3B"/>
                        </a:buClr>
                        <a:buFont typeface="Arial"/>
                        <a:buNone/>
                      </a:pPr>
                      <a:r>
                        <a:rPr lang="en-US" sz="2100" b="0" i="1" dirty="0">
                          <a:solidFill>
                            <a:srgbClr val="3B3B3B"/>
                          </a:solidFill>
                          <a:latin typeface="Arial"/>
                          <a:ea typeface="Arial"/>
                          <a:cs typeface="Arial"/>
                          <a:sym typeface="Arial"/>
                        </a:rPr>
                        <a:t>Wales votes narrowly for devolution.</a:t>
                      </a:r>
                      <a:endParaRPr sz="2100" b="0" i="1" dirty="0">
                        <a:latin typeface="Calibri"/>
                        <a:ea typeface="Calibri"/>
                        <a:cs typeface="Calibri"/>
                        <a:sym typeface="Calibri"/>
                      </a:endParaRPr>
                    </a:p>
                    <a:p>
                      <a:pPr marL="0" marR="0" lvl="0" indent="0" algn="l" rtl="0">
                        <a:spcBef>
                          <a:spcPts val="0"/>
                        </a:spcBef>
                        <a:spcAft>
                          <a:spcPts val="0"/>
                        </a:spcAft>
                        <a:buNone/>
                      </a:pPr>
                      <a:endParaRPr sz="2100" b="0" dirty="0">
                        <a:latin typeface="Calibri"/>
                        <a:ea typeface="Calibri"/>
                        <a:cs typeface="Calibri"/>
                        <a:sym typeface="Calibri"/>
                      </a:endParaRPr>
                    </a:p>
                  </a:txBody>
                  <a:tcPr marL="10775" marR="107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extLst>
                  <a:ext uri="{0D108BD9-81ED-4DB2-BD59-A6C34878D82A}">
                    <a16:rowId xmlns:a16="http://schemas.microsoft.com/office/drawing/2014/main" val="10000"/>
                  </a:ext>
                </a:extLst>
              </a:tr>
            </a:tbl>
          </a:graphicData>
        </a:graphic>
      </p:graphicFrame>
      <p:pic>
        <p:nvPicPr>
          <p:cNvPr id="259" name="Google Shape;259;p33"/>
          <p:cNvPicPr preferRelativeResize="0"/>
          <p:nvPr/>
        </p:nvPicPr>
        <p:blipFill rotWithShape="1">
          <a:blip r:embed="rId3">
            <a:alphaModFix/>
          </a:blip>
          <a:srcRect/>
          <a:stretch/>
        </p:blipFill>
        <p:spPr>
          <a:xfrm>
            <a:off x="5054600" y="3590776"/>
            <a:ext cx="2082800" cy="2692400"/>
          </a:xfrm>
          <a:prstGeom prst="rect">
            <a:avLst/>
          </a:prstGeom>
          <a:noFill/>
          <a:ln>
            <a:noFill/>
          </a:ln>
        </p:spPr>
      </p:pic>
    </p:spTree>
    <p:extLst>
      <p:ext uri="{BB962C8B-B14F-4D97-AF65-F5344CB8AC3E}">
        <p14:creationId xmlns:p14="http://schemas.microsoft.com/office/powerpoint/2010/main" val="130663954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ext Placeholder 4"/>
          <p:cNvSpPr txBox="1">
            <a:spLocks/>
          </p:cNvSpPr>
          <p:nvPr/>
        </p:nvSpPr>
        <p:spPr>
          <a:xfrm>
            <a:off x="1306897" y="612693"/>
            <a:ext cx="4443664" cy="479822"/>
          </a:xfrm>
          <a:prstGeom prst="rect">
            <a:avLst/>
          </a:prstGeom>
          <a:solidFill>
            <a:srgbClr val="F0FFB9"/>
          </a:solidFill>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a:lstStyle>
          <a:p>
            <a:pPr marL="0" indent="0">
              <a:buNone/>
            </a:pPr>
            <a:r>
              <a:rPr lang="cy-GB" sz="2800" b="1" dirty="0"/>
              <a:t>Deddfwriaeth a pholisi</a:t>
            </a:r>
          </a:p>
        </p:txBody>
      </p:sp>
      <p:sp>
        <p:nvSpPr>
          <p:cNvPr id="4" name="Content Placeholder 5"/>
          <p:cNvSpPr txBox="1">
            <a:spLocks/>
          </p:cNvSpPr>
          <p:nvPr/>
        </p:nvSpPr>
        <p:spPr>
          <a:xfrm>
            <a:off x="1306898" y="1419579"/>
            <a:ext cx="4581278" cy="401884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a:lstStyle>
          <a:p>
            <a:r>
              <a:rPr lang="cy-GB" sz="2000" dirty="0">
                <a:solidFill>
                  <a:schemeClr val="accent4">
                    <a:lumMod val="50000"/>
                  </a:schemeClr>
                </a:solidFill>
              </a:rPr>
              <a:t>2003 Iaith Pawb</a:t>
            </a:r>
          </a:p>
          <a:p>
            <a:r>
              <a:rPr lang="cy-GB" sz="2000" dirty="0">
                <a:solidFill>
                  <a:schemeClr val="accent4">
                    <a:lumMod val="50000"/>
                  </a:schemeClr>
                </a:solidFill>
              </a:rPr>
              <a:t>2008 Statws yn Ewrop</a:t>
            </a:r>
          </a:p>
          <a:p>
            <a:r>
              <a:rPr lang="cy-GB" sz="2000" dirty="0">
                <a:solidFill>
                  <a:schemeClr val="accent4">
                    <a:lumMod val="50000"/>
                  </a:schemeClr>
                </a:solidFill>
              </a:rPr>
              <a:t>Mesur yr Iaith Gymraeg (Cymru) 2011</a:t>
            </a:r>
          </a:p>
          <a:p>
            <a:r>
              <a:rPr lang="cy-GB" sz="2000" dirty="0">
                <a:solidFill>
                  <a:schemeClr val="accent4">
                    <a:lumMod val="50000"/>
                  </a:schemeClr>
                </a:solidFill>
              </a:rPr>
              <a:t>Mesuriadau Ansawdd Estyn </a:t>
            </a:r>
          </a:p>
          <a:p>
            <a:r>
              <a:rPr lang="cy-GB" sz="2000" dirty="0">
                <a:solidFill>
                  <a:schemeClr val="accent4">
                    <a:lumMod val="50000"/>
                  </a:schemeClr>
                </a:solidFill>
              </a:rPr>
              <a:t>Strategaeth Addysg Cyfrwng Cymraeg</a:t>
            </a:r>
          </a:p>
          <a:p>
            <a:r>
              <a:rPr lang="cy-GB" sz="2000" dirty="0">
                <a:solidFill>
                  <a:schemeClr val="accent4">
                    <a:lumMod val="50000"/>
                  </a:schemeClr>
                </a:solidFill>
              </a:rPr>
              <a:t>Iaith Fyw: Iaith Byw, Llywodraeth Cymru 2012</a:t>
            </a:r>
            <a:br>
              <a:rPr lang="cy-GB" sz="2000" dirty="0">
                <a:solidFill>
                  <a:schemeClr val="accent4">
                    <a:lumMod val="50000"/>
                  </a:schemeClr>
                </a:solidFill>
              </a:rPr>
            </a:br>
            <a:endParaRPr lang="cy-GB" sz="2000" dirty="0">
              <a:solidFill>
                <a:schemeClr val="accent4">
                  <a:lumMod val="50000"/>
                </a:schemeClr>
              </a:solidFill>
            </a:endParaRPr>
          </a:p>
          <a:p>
            <a:r>
              <a:rPr lang="en-US" sz="2000" dirty="0">
                <a:solidFill>
                  <a:schemeClr val="accent4">
                    <a:lumMod val="50000"/>
                  </a:schemeClr>
                </a:solidFill>
              </a:rPr>
              <a:t>2017:</a:t>
            </a:r>
            <a:br>
              <a:rPr lang="en-US" sz="2000" dirty="0">
                <a:solidFill>
                  <a:schemeClr val="accent4">
                    <a:lumMod val="50000"/>
                  </a:schemeClr>
                </a:solidFill>
              </a:rPr>
            </a:br>
            <a:r>
              <a:rPr lang="en-US" sz="2000" dirty="0" err="1">
                <a:solidFill>
                  <a:schemeClr val="accent4">
                    <a:lumMod val="50000"/>
                  </a:schemeClr>
                </a:solidFill>
              </a:rPr>
              <a:t>Cymraeg</a:t>
            </a:r>
            <a:r>
              <a:rPr lang="en-US" sz="2000" dirty="0">
                <a:solidFill>
                  <a:schemeClr val="accent4">
                    <a:lumMod val="50000"/>
                  </a:schemeClr>
                </a:solidFill>
              </a:rPr>
              <a:t> 2050, </a:t>
            </a:r>
            <a:r>
              <a:rPr lang="en-US" sz="2000" dirty="0" err="1">
                <a:solidFill>
                  <a:schemeClr val="accent4">
                    <a:lumMod val="50000"/>
                  </a:schemeClr>
                </a:solidFill>
              </a:rPr>
              <a:t>Miliwn</a:t>
            </a:r>
            <a:r>
              <a:rPr lang="en-US" sz="2000" dirty="0">
                <a:solidFill>
                  <a:schemeClr val="accent4">
                    <a:lumMod val="50000"/>
                  </a:schemeClr>
                </a:solidFill>
              </a:rPr>
              <a:t> o </a:t>
            </a:r>
            <a:r>
              <a:rPr lang="en-US" sz="2000" dirty="0" err="1">
                <a:solidFill>
                  <a:schemeClr val="accent4">
                    <a:lumMod val="50000"/>
                  </a:schemeClr>
                </a:solidFill>
              </a:rPr>
              <a:t>Siaradwyr</a:t>
            </a:r>
            <a:r>
              <a:rPr lang="en-US" sz="2000" dirty="0">
                <a:solidFill>
                  <a:schemeClr val="accent4">
                    <a:lumMod val="50000"/>
                  </a:schemeClr>
                </a:solidFill>
              </a:rPr>
              <a:t> </a:t>
            </a:r>
            <a:r>
              <a:rPr lang="en-US" sz="2000" dirty="0" err="1">
                <a:solidFill>
                  <a:schemeClr val="accent4">
                    <a:lumMod val="50000"/>
                  </a:schemeClr>
                </a:solidFill>
              </a:rPr>
              <a:t>Cymraeg</a:t>
            </a:r>
            <a:endParaRPr lang="en-US" sz="2000" dirty="0">
              <a:solidFill>
                <a:schemeClr val="accent4">
                  <a:lumMod val="50000"/>
                </a:schemeClr>
              </a:solidFill>
            </a:endParaRPr>
          </a:p>
        </p:txBody>
      </p:sp>
      <p:sp>
        <p:nvSpPr>
          <p:cNvPr id="5" name="Text Placeholder 6"/>
          <p:cNvSpPr txBox="1">
            <a:spLocks/>
          </p:cNvSpPr>
          <p:nvPr/>
        </p:nvSpPr>
        <p:spPr>
          <a:xfrm>
            <a:off x="6512896" y="609374"/>
            <a:ext cx="4242801" cy="479822"/>
          </a:xfrm>
          <a:prstGeom prst="rect">
            <a:avLst/>
          </a:prstGeom>
          <a:solidFill>
            <a:srgbClr val="F0FFB9"/>
          </a:solidFill>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a:lstStyle>
          <a:p>
            <a:pPr marL="0" indent="0">
              <a:buNone/>
            </a:pPr>
            <a:r>
              <a:rPr lang="en-US" sz="2800" b="1" i="1" dirty="0"/>
              <a:t>Legislation and policy</a:t>
            </a:r>
          </a:p>
        </p:txBody>
      </p:sp>
      <p:sp>
        <p:nvSpPr>
          <p:cNvPr id="8" name="Content Placeholder 7"/>
          <p:cNvSpPr txBox="1">
            <a:spLocks/>
          </p:cNvSpPr>
          <p:nvPr/>
        </p:nvSpPr>
        <p:spPr>
          <a:xfrm>
            <a:off x="6512895" y="1288407"/>
            <a:ext cx="4242801" cy="35941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a:lstStyle>
          <a:p>
            <a:r>
              <a:rPr lang="en-GB" sz="2000" i="1" dirty="0">
                <a:solidFill>
                  <a:schemeClr val="accent4">
                    <a:lumMod val="50000"/>
                  </a:schemeClr>
                </a:solidFill>
              </a:rPr>
              <a:t>2003 National action plan.</a:t>
            </a:r>
          </a:p>
          <a:p>
            <a:r>
              <a:rPr lang="en-GB" sz="2000" i="1" dirty="0">
                <a:solidFill>
                  <a:schemeClr val="accent4">
                    <a:lumMod val="50000"/>
                  </a:schemeClr>
                </a:solidFill>
              </a:rPr>
              <a:t>2008 Status in Europe</a:t>
            </a:r>
          </a:p>
          <a:p>
            <a:r>
              <a:rPr lang="en-GB" sz="2000" i="1" dirty="0">
                <a:solidFill>
                  <a:schemeClr val="accent4">
                    <a:lumMod val="50000"/>
                  </a:schemeClr>
                </a:solidFill>
              </a:rPr>
              <a:t>Welsh Language (Wales) Measure 2011</a:t>
            </a:r>
          </a:p>
          <a:p>
            <a:r>
              <a:rPr lang="cy-GB" sz="2000" i="1" dirty="0">
                <a:solidFill>
                  <a:schemeClr val="accent4">
                    <a:lumMod val="50000"/>
                  </a:schemeClr>
                </a:solidFill>
              </a:rPr>
              <a:t> Estyn’s </a:t>
            </a:r>
            <a:r>
              <a:rPr lang="en-GB" sz="2000" i="1" dirty="0">
                <a:solidFill>
                  <a:schemeClr val="accent4">
                    <a:lumMod val="50000"/>
                  </a:schemeClr>
                </a:solidFill>
              </a:rPr>
              <a:t>Quality Indicators</a:t>
            </a:r>
            <a:br>
              <a:rPr lang="en-GB" sz="2000" i="1" dirty="0">
                <a:solidFill>
                  <a:schemeClr val="accent4">
                    <a:lumMod val="50000"/>
                  </a:schemeClr>
                </a:solidFill>
              </a:rPr>
            </a:br>
            <a:endParaRPr lang="en-GB" sz="2000" i="1" dirty="0">
              <a:solidFill>
                <a:schemeClr val="accent4">
                  <a:lumMod val="50000"/>
                </a:schemeClr>
              </a:solidFill>
            </a:endParaRPr>
          </a:p>
          <a:p>
            <a:r>
              <a:rPr lang="en-GB" sz="2000" i="1" dirty="0">
                <a:solidFill>
                  <a:schemeClr val="accent4">
                    <a:lumMod val="50000"/>
                  </a:schemeClr>
                </a:solidFill>
              </a:rPr>
              <a:t>Welsh Medium Education Strategy</a:t>
            </a:r>
          </a:p>
          <a:p>
            <a:r>
              <a:rPr lang="en-GB" sz="2000" i="1" dirty="0">
                <a:solidFill>
                  <a:schemeClr val="accent4">
                    <a:lumMod val="50000"/>
                  </a:schemeClr>
                </a:solidFill>
              </a:rPr>
              <a:t>A Living Language: a Language for Living, Welsh Government 2012</a:t>
            </a:r>
          </a:p>
          <a:p>
            <a:r>
              <a:rPr lang="en-GB" sz="2000" i="1" dirty="0">
                <a:solidFill>
                  <a:schemeClr val="accent4">
                    <a:lumMod val="50000"/>
                  </a:schemeClr>
                </a:solidFill>
              </a:rPr>
              <a:t>2017:</a:t>
            </a:r>
            <a:br>
              <a:rPr lang="en-GB" sz="2000" i="1" dirty="0">
                <a:solidFill>
                  <a:schemeClr val="accent4">
                    <a:lumMod val="50000"/>
                  </a:schemeClr>
                </a:solidFill>
              </a:rPr>
            </a:br>
            <a:r>
              <a:rPr lang="en-GB" sz="2000" i="1" dirty="0" err="1">
                <a:solidFill>
                  <a:schemeClr val="accent4">
                    <a:lumMod val="50000"/>
                  </a:schemeClr>
                </a:solidFill>
              </a:rPr>
              <a:t>Cymraeg</a:t>
            </a:r>
            <a:r>
              <a:rPr lang="en-GB" sz="2000" i="1" dirty="0">
                <a:solidFill>
                  <a:schemeClr val="accent4">
                    <a:lumMod val="50000"/>
                  </a:schemeClr>
                </a:solidFill>
              </a:rPr>
              <a:t> 2050, a million Welsh speakers </a:t>
            </a:r>
          </a:p>
          <a:p>
            <a:endParaRPr lang="en-US" sz="2000" dirty="0"/>
          </a:p>
        </p:txBody>
      </p:sp>
    </p:spTree>
    <p:extLst>
      <p:ext uri="{BB962C8B-B14F-4D97-AF65-F5344CB8AC3E}">
        <p14:creationId xmlns:p14="http://schemas.microsoft.com/office/powerpoint/2010/main" val="192072288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49CD2D09-B1BB-4DF5-9E1C-3D21B21EDE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20431" y="0"/>
            <a:ext cx="6271569" cy="6858000"/>
          </a:xfrm>
          <a:prstGeom prst="rect">
            <a:avLst/>
          </a:prstGeom>
          <a:gradFill>
            <a:gsLst>
              <a:gs pos="0">
                <a:schemeClr val="accent1">
                  <a:lumMod val="100000"/>
                  <a:alpha val="82000"/>
                </a:schemeClr>
              </a:gs>
              <a:gs pos="25000">
                <a:schemeClr val="accent1">
                  <a:alpha val="60000"/>
                </a:schemeClr>
              </a:gs>
              <a:gs pos="94000">
                <a:schemeClr val="bg2">
                  <a:lumMod val="75000"/>
                </a:schemeClr>
              </a:gs>
              <a:gs pos="100000">
                <a:schemeClr val="bg2">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83355637-BA71-4F63-94C9-E77BF81BDFC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flipH="1">
            <a:off x="0" y="0"/>
            <a:ext cx="12192000" cy="6858000"/>
          </a:xfrm>
          <a:prstGeom prst="rect">
            <a:avLst/>
          </a:prstGeom>
        </p:spPr>
      </p:pic>
      <p:sp>
        <p:nvSpPr>
          <p:cNvPr id="3" name="Content Placeholder 2"/>
          <p:cNvSpPr>
            <a:spLocks noGrp="1"/>
          </p:cNvSpPr>
          <p:nvPr>
            <p:ph type="body" sz="quarter" idx="10"/>
          </p:nvPr>
        </p:nvSpPr>
        <p:spPr>
          <a:xfrm>
            <a:off x="5282666" y="159125"/>
            <a:ext cx="4706803" cy="3788830"/>
          </a:xfrm>
        </p:spPr>
        <p:txBody>
          <a:bodyPr vert="horz" lIns="91440" tIns="45720" rIns="91440" bIns="45720" rtlCol="0" anchor="ctr">
            <a:normAutofit/>
          </a:bodyPr>
          <a:lstStyle/>
          <a:p>
            <a:pPr marL="0" indent="-228600" algn="l">
              <a:buFont typeface="Arial" panose="020B0604020202020204" pitchFamily="34" charset="0"/>
              <a:buChar char="•"/>
            </a:pPr>
            <a:r>
              <a:rPr lang="en-US" sz="2000" dirty="0">
                <a:solidFill>
                  <a:srgbClr val="000000"/>
                </a:solidFill>
                <a:latin typeface="+mn-lt"/>
                <a:cs typeface="+mn-cs"/>
                <a:hlinkClick r:id="rId4"/>
              </a:rPr>
              <a:t>Ffilm 1: Cysgodion Ddoe</a:t>
            </a:r>
            <a:endParaRPr lang="en-US" sz="2000" dirty="0">
              <a:solidFill>
                <a:srgbClr val="000000"/>
              </a:solidFill>
              <a:latin typeface="+mn-lt"/>
              <a:cs typeface="+mn-cs"/>
            </a:endParaRPr>
          </a:p>
          <a:p>
            <a:pPr marL="0" indent="-228600" algn="l">
              <a:buFont typeface="Arial" panose="020B0604020202020204" pitchFamily="34" charset="0"/>
              <a:buChar char="•"/>
            </a:pPr>
            <a:endParaRPr lang="en-US" sz="2000" dirty="0">
              <a:solidFill>
                <a:srgbClr val="000000"/>
              </a:solidFill>
              <a:latin typeface="+mn-lt"/>
              <a:cs typeface="+mn-cs"/>
            </a:endParaRPr>
          </a:p>
          <a:p>
            <a:pPr marL="0" indent="-228600" algn="l">
              <a:buFont typeface="Arial" panose="020B0604020202020204" pitchFamily="34" charset="0"/>
              <a:buChar char="•"/>
            </a:pPr>
            <a:endParaRPr lang="en-US" sz="2000" dirty="0">
              <a:solidFill>
                <a:srgbClr val="000000"/>
              </a:solidFill>
              <a:latin typeface="+mn-lt"/>
              <a:cs typeface="+mn-cs"/>
            </a:endParaRPr>
          </a:p>
          <a:p>
            <a:pPr marL="0" indent="-228600" algn="l">
              <a:buFont typeface="Arial" panose="020B0604020202020204" pitchFamily="34" charset="0"/>
              <a:buChar char="•"/>
            </a:pPr>
            <a:endParaRPr lang="en-US" sz="2000" dirty="0">
              <a:solidFill>
                <a:srgbClr val="000000"/>
              </a:solidFill>
              <a:latin typeface="+mn-lt"/>
              <a:cs typeface="+mn-cs"/>
            </a:endParaRPr>
          </a:p>
          <a:p>
            <a:pPr marL="0" indent="-228600" algn="l">
              <a:buFont typeface="Arial" panose="020B0604020202020204" pitchFamily="34" charset="0"/>
              <a:buChar char="•"/>
            </a:pPr>
            <a:endParaRPr lang="en-US" sz="2000" dirty="0">
              <a:solidFill>
                <a:srgbClr val="000000"/>
              </a:solidFill>
              <a:latin typeface="+mn-lt"/>
              <a:cs typeface="+mn-cs"/>
            </a:endParaRPr>
          </a:p>
          <a:p>
            <a:pPr marL="0" indent="-228600" algn="l">
              <a:buFont typeface="Arial" panose="020B0604020202020204" pitchFamily="34" charset="0"/>
              <a:buChar char="•"/>
            </a:pPr>
            <a:endParaRPr lang="en-US" sz="2000" dirty="0">
              <a:solidFill>
                <a:srgbClr val="000000"/>
              </a:solidFill>
              <a:latin typeface="+mn-lt"/>
              <a:cs typeface="+mn-cs"/>
            </a:endParaRPr>
          </a:p>
          <a:p>
            <a:pPr marL="0" indent="-228600" algn="l">
              <a:buFont typeface="Arial" panose="020B0604020202020204" pitchFamily="34" charset="0"/>
              <a:buChar char="•"/>
            </a:pPr>
            <a:endParaRPr lang="en-US" sz="2000" dirty="0">
              <a:solidFill>
                <a:srgbClr val="000000"/>
              </a:solidFill>
              <a:latin typeface="+mn-lt"/>
              <a:cs typeface="+mn-cs"/>
            </a:endParaRPr>
          </a:p>
          <a:p>
            <a:pPr marL="0" indent="-228600" algn="l">
              <a:buFont typeface="Arial" panose="020B0604020202020204" pitchFamily="34" charset="0"/>
              <a:buChar char="•"/>
            </a:pPr>
            <a:endParaRPr lang="en-US" sz="2000" dirty="0">
              <a:solidFill>
                <a:srgbClr val="000000"/>
              </a:solidFill>
              <a:latin typeface="+mn-lt"/>
              <a:cs typeface="+mn-cs"/>
            </a:endParaRPr>
          </a:p>
          <a:p>
            <a:pPr marL="0" indent="-228600" algn="l">
              <a:buFont typeface="Arial" panose="020B0604020202020204" pitchFamily="34" charset="0"/>
              <a:buChar char="•"/>
            </a:pPr>
            <a:endParaRPr lang="en-US" sz="2000" dirty="0">
              <a:solidFill>
                <a:srgbClr val="000000"/>
              </a:solidFill>
              <a:latin typeface="+mn-lt"/>
              <a:cs typeface="+mn-cs"/>
              <a:hlinkClick r:id="rId4"/>
            </a:endParaRPr>
          </a:p>
        </p:txBody>
      </p:sp>
      <p:sp>
        <p:nvSpPr>
          <p:cNvPr id="19" name="Freeform 49">
            <a:extLst>
              <a:ext uri="{FF2B5EF4-FFF2-40B4-BE49-F238E27FC236}">
                <a16:creationId xmlns:a16="http://schemas.microsoft.com/office/drawing/2014/main" id="{967C29FE-FD32-4AFB-AD20-DBDF5864B2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713915" y="590635"/>
            <a:ext cx="5478085" cy="6276841"/>
          </a:xfrm>
          <a:custGeom>
            <a:avLst/>
            <a:gdLst>
              <a:gd name="connsiteX0" fmla="*/ 2178155 w 5478085"/>
              <a:gd name="connsiteY0" fmla="*/ 0 h 6276841"/>
              <a:gd name="connsiteX1" fmla="*/ 5478085 w 5478085"/>
              <a:gd name="connsiteY1" fmla="*/ 3299930 h 6276841"/>
              <a:gd name="connsiteX2" fmla="*/ 3751098 w 5478085"/>
              <a:gd name="connsiteY2" fmla="*/ 6201577 h 6276841"/>
              <a:gd name="connsiteX3" fmla="*/ 3594858 w 5478085"/>
              <a:gd name="connsiteY3" fmla="*/ 6276841 h 6276841"/>
              <a:gd name="connsiteX4" fmla="*/ 761453 w 5478085"/>
              <a:gd name="connsiteY4" fmla="*/ 6276841 h 6276841"/>
              <a:gd name="connsiteX5" fmla="*/ 605213 w 5478085"/>
              <a:gd name="connsiteY5" fmla="*/ 6201577 h 6276841"/>
              <a:gd name="connsiteX6" fmla="*/ 79093 w 5478085"/>
              <a:gd name="connsiteY6" fmla="*/ 5846317 h 6276841"/>
              <a:gd name="connsiteX7" fmla="*/ 0 w 5478085"/>
              <a:gd name="connsiteY7" fmla="*/ 5774432 h 6276841"/>
              <a:gd name="connsiteX8" fmla="*/ 0 w 5478085"/>
              <a:gd name="connsiteY8" fmla="*/ 825429 h 6276841"/>
              <a:gd name="connsiteX9" fmla="*/ 79093 w 5478085"/>
              <a:gd name="connsiteY9" fmla="*/ 753544 h 6276841"/>
              <a:gd name="connsiteX10" fmla="*/ 2178155 w 5478085"/>
              <a:gd name="connsiteY10" fmla="*/ 0 h 627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478085" h="6276841">
                <a:moveTo>
                  <a:pt x="2178155" y="0"/>
                </a:moveTo>
                <a:cubicBezTo>
                  <a:pt x="4000656" y="0"/>
                  <a:pt x="5478085" y="1477429"/>
                  <a:pt x="5478085" y="3299930"/>
                </a:cubicBezTo>
                <a:cubicBezTo>
                  <a:pt x="5478085" y="4552900"/>
                  <a:pt x="4779769" y="5642769"/>
                  <a:pt x="3751098" y="6201577"/>
                </a:cubicBezTo>
                <a:lnTo>
                  <a:pt x="3594858" y="6276841"/>
                </a:lnTo>
                <a:lnTo>
                  <a:pt x="761453" y="6276841"/>
                </a:lnTo>
                <a:lnTo>
                  <a:pt x="605213" y="6201577"/>
                </a:lnTo>
                <a:cubicBezTo>
                  <a:pt x="418182" y="6099975"/>
                  <a:pt x="242071" y="5980818"/>
                  <a:pt x="79093" y="5846317"/>
                </a:cubicBezTo>
                <a:lnTo>
                  <a:pt x="0" y="5774432"/>
                </a:lnTo>
                <a:lnTo>
                  <a:pt x="0" y="825429"/>
                </a:lnTo>
                <a:lnTo>
                  <a:pt x="79093" y="753544"/>
                </a:lnTo>
                <a:cubicBezTo>
                  <a:pt x="649516" y="282789"/>
                  <a:pt x="1380811" y="0"/>
                  <a:pt x="2178155" y="0"/>
                </a:cubicBezTo>
                <a:close/>
              </a:path>
            </a:pathLst>
          </a:custGeom>
          <a:solidFill>
            <a:srgbClr val="FFFFFF"/>
          </a:solidFill>
          <a:ln>
            <a:gradFill>
              <a:gsLst>
                <a:gs pos="0">
                  <a:schemeClr val="accent1">
                    <a:lumMod val="40000"/>
                    <a:lumOff val="60000"/>
                  </a:schemeClr>
                </a:gs>
                <a:gs pos="23000">
                  <a:schemeClr val="accent1">
                    <a:lumMod val="45000"/>
                    <a:lumOff val="55000"/>
                  </a:schemeClr>
                </a:gs>
                <a:gs pos="83000">
                  <a:schemeClr val="accent3"/>
                </a:gs>
                <a:gs pos="100000">
                  <a:schemeClr val="accent3"/>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7" name="Picture 5" descr="A picture containing room, clock&#10;&#10;Description automatically generated">
            <a:extLst>
              <a:ext uri="{FF2B5EF4-FFF2-40B4-BE49-F238E27FC236}">
                <a16:creationId xmlns:a16="http://schemas.microsoft.com/office/drawing/2014/main" id="{9F5EFE37-2332-4E4F-8BA0-38696646EA72}"/>
              </a:ext>
            </a:extLst>
          </p:cNvPr>
          <p:cNvPicPr>
            <a:picLocks noChangeAspect="1"/>
          </p:cNvPicPr>
          <p:nvPr/>
        </p:nvPicPr>
        <p:blipFill rotWithShape="1">
          <a:blip r:embed="rId5"/>
          <a:srcRect l="4297" r="16623" b="-1"/>
          <a:stretch/>
        </p:blipFill>
        <p:spPr>
          <a:xfrm>
            <a:off x="6893318" y="770037"/>
            <a:ext cx="5298683" cy="6097438"/>
          </a:xfrm>
          <a:custGeom>
            <a:avLst/>
            <a:gdLst/>
            <a:ahLst/>
            <a:cxnLst/>
            <a:rect l="l" t="t" r="r" b="b"/>
            <a:pathLst>
              <a:path w="5298683" h="6097438">
                <a:moveTo>
                  <a:pt x="3120528" y="0"/>
                </a:moveTo>
                <a:cubicBezTo>
                  <a:pt x="3874524" y="0"/>
                  <a:pt x="4566062" y="267415"/>
                  <a:pt x="5105473" y="712577"/>
                </a:cubicBezTo>
                <a:lnTo>
                  <a:pt x="5298683" y="888178"/>
                </a:lnTo>
                <a:lnTo>
                  <a:pt x="5298683" y="5352876"/>
                </a:lnTo>
                <a:lnTo>
                  <a:pt x="5105473" y="5528477"/>
                </a:lnTo>
                <a:cubicBezTo>
                  <a:pt x="4874296" y="5719261"/>
                  <a:pt x="4615179" y="5877397"/>
                  <a:pt x="4335177" y="5995828"/>
                </a:cubicBezTo>
                <a:lnTo>
                  <a:pt x="4057556" y="6097438"/>
                </a:lnTo>
                <a:lnTo>
                  <a:pt x="2183499" y="6097438"/>
                </a:lnTo>
                <a:lnTo>
                  <a:pt x="1905878" y="5995828"/>
                </a:lnTo>
                <a:cubicBezTo>
                  <a:pt x="785873" y="5522106"/>
                  <a:pt x="0" y="4413092"/>
                  <a:pt x="0" y="3120527"/>
                </a:cubicBezTo>
                <a:cubicBezTo>
                  <a:pt x="0" y="1397108"/>
                  <a:pt x="1397108" y="0"/>
                  <a:pt x="3120528" y="0"/>
                </a:cubicBezTo>
                <a:close/>
              </a:path>
            </a:pathLst>
          </a:custGeom>
        </p:spPr>
      </p:pic>
      <p:sp>
        <p:nvSpPr>
          <p:cNvPr id="2" name="Title 1"/>
          <p:cNvSpPr>
            <a:spLocks noGrp="1"/>
          </p:cNvSpPr>
          <p:nvPr>
            <p:ph type="title" idx="4294967295"/>
          </p:nvPr>
        </p:nvSpPr>
        <p:spPr>
          <a:xfrm>
            <a:off x="0" y="0"/>
            <a:ext cx="0" cy="0"/>
          </a:xfrm>
        </p:spPr>
        <p:txBody>
          <a:bodyPr>
            <a:normAutofit fontScale="90000"/>
          </a:bodyPr>
          <a:lstStyle/>
          <a:p>
            <a:r>
              <a:rPr lang="en-US" sz="1100" dirty="0"/>
              <a:t>        </a:t>
            </a:r>
            <a:br>
              <a:rPr lang="en-US" sz="1100" dirty="0"/>
            </a:br>
            <a:endParaRPr lang="en-US" sz="1100" i="1" dirty="0"/>
          </a:p>
        </p:txBody>
      </p:sp>
      <p:sp>
        <p:nvSpPr>
          <p:cNvPr id="5" name="Rectangle 4">
            <a:extLst>
              <a:ext uri="{FF2B5EF4-FFF2-40B4-BE49-F238E27FC236}">
                <a16:creationId xmlns:a16="http://schemas.microsoft.com/office/drawing/2014/main" id="{D22B5942-AD92-464D-A358-CF05781BA367}"/>
              </a:ext>
            </a:extLst>
          </p:cNvPr>
          <p:cNvSpPr/>
          <p:nvPr/>
        </p:nvSpPr>
        <p:spPr>
          <a:xfrm>
            <a:off x="202498" y="1498600"/>
            <a:ext cx="5821389" cy="3860800"/>
          </a:xfrm>
          <a:prstGeom prst="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GB" dirty="0">
                <a:solidFill>
                  <a:schemeClr val="tx1"/>
                </a:solidFill>
                <a:ea typeface="+mn-lt"/>
                <a:cs typeface="+mn-lt"/>
              </a:rPr>
              <a:t> </a:t>
            </a:r>
          </a:p>
          <a:p>
            <a:pPr algn="ctr">
              <a:spcAft>
                <a:spcPts val="600"/>
              </a:spcAft>
            </a:pPr>
            <a:r>
              <a:rPr lang="en-GB" b="1" dirty="0">
                <a:solidFill>
                  <a:schemeClr val="tx1"/>
                </a:solidFill>
                <a:ea typeface="+mn-lt"/>
                <a:cs typeface="+mn-lt"/>
              </a:rPr>
              <a:t>PWYNTIAU TRAFOD / DISCUSSION POINTS </a:t>
            </a:r>
            <a:endParaRPr lang="en-US" b="1" dirty="0">
              <a:solidFill>
                <a:schemeClr val="tx1"/>
              </a:solidFill>
              <a:ea typeface="+mn-lt"/>
              <a:cs typeface="+mn-lt"/>
            </a:endParaRPr>
          </a:p>
          <a:p>
            <a:pPr algn="ctr">
              <a:spcAft>
                <a:spcPts val="600"/>
              </a:spcAft>
            </a:pPr>
            <a:r>
              <a:rPr lang="en-GB" dirty="0">
                <a:solidFill>
                  <a:schemeClr val="tx1"/>
                </a:solidFill>
                <a:ea typeface="+mn-lt"/>
                <a:cs typeface="+mn-lt"/>
              </a:rPr>
              <a:t>Pam </a:t>
            </a:r>
            <a:r>
              <a:rPr lang="en-GB" dirty="0" err="1">
                <a:solidFill>
                  <a:schemeClr val="tx1"/>
                </a:solidFill>
                <a:ea typeface="+mn-lt"/>
                <a:cs typeface="+mn-lt"/>
              </a:rPr>
              <a:t>oedd</a:t>
            </a:r>
            <a:r>
              <a:rPr lang="en-GB" dirty="0">
                <a:solidFill>
                  <a:schemeClr val="tx1"/>
                </a:solidFill>
                <a:ea typeface="+mn-lt"/>
                <a:cs typeface="+mn-lt"/>
              </a:rPr>
              <a:t> </a:t>
            </a:r>
            <a:r>
              <a:rPr lang="en-GB" dirty="0" err="1">
                <a:solidFill>
                  <a:schemeClr val="tx1"/>
                </a:solidFill>
                <a:ea typeface="+mn-lt"/>
                <a:cs typeface="+mn-lt"/>
              </a:rPr>
              <a:t>gostyngiad</a:t>
            </a:r>
            <a:r>
              <a:rPr lang="en-GB" dirty="0">
                <a:solidFill>
                  <a:schemeClr val="tx1"/>
                </a:solidFill>
                <a:ea typeface="+mn-lt"/>
                <a:cs typeface="+mn-lt"/>
              </a:rPr>
              <a:t> yn </a:t>
            </a:r>
            <a:r>
              <a:rPr lang="en-GB" dirty="0" err="1">
                <a:solidFill>
                  <a:schemeClr val="tx1"/>
                </a:solidFill>
                <a:ea typeface="+mn-lt"/>
                <a:cs typeface="+mn-lt"/>
              </a:rPr>
              <a:t>nifer</a:t>
            </a:r>
            <a:r>
              <a:rPr lang="en-GB" dirty="0">
                <a:solidFill>
                  <a:schemeClr val="tx1"/>
                </a:solidFill>
                <a:ea typeface="+mn-lt"/>
                <a:cs typeface="+mn-lt"/>
              </a:rPr>
              <a:t> y </a:t>
            </a:r>
            <a:r>
              <a:rPr lang="en-GB" dirty="0" err="1">
                <a:solidFill>
                  <a:schemeClr val="tx1"/>
                </a:solidFill>
                <a:ea typeface="+mn-lt"/>
                <a:cs typeface="+mn-lt"/>
              </a:rPr>
              <a:t>siaradwyr</a:t>
            </a:r>
            <a:r>
              <a:rPr lang="en-GB" dirty="0">
                <a:solidFill>
                  <a:schemeClr val="tx1"/>
                </a:solidFill>
                <a:ea typeface="+mn-lt"/>
                <a:cs typeface="+mn-lt"/>
              </a:rPr>
              <a:t> Cymraeg </a:t>
            </a:r>
            <a:br>
              <a:rPr lang="en-GB" dirty="0">
                <a:solidFill>
                  <a:schemeClr val="tx1"/>
                </a:solidFill>
                <a:ea typeface="+mn-lt"/>
                <a:cs typeface="+mn-lt"/>
              </a:rPr>
            </a:br>
            <a:r>
              <a:rPr lang="en-GB" i="1" dirty="0">
                <a:solidFill>
                  <a:schemeClr val="tx1"/>
                </a:solidFill>
                <a:ea typeface="+mn-lt"/>
                <a:cs typeface="+mn-lt"/>
              </a:rPr>
              <a:t>yn </a:t>
            </a:r>
            <a:r>
              <a:rPr lang="en-GB" i="1" dirty="0" err="1">
                <a:solidFill>
                  <a:schemeClr val="tx1"/>
                </a:solidFill>
                <a:ea typeface="+mn-lt"/>
                <a:cs typeface="+mn-lt"/>
              </a:rPr>
              <a:t>ystod</a:t>
            </a:r>
            <a:r>
              <a:rPr lang="en-GB" i="1" dirty="0">
                <a:solidFill>
                  <a:schemeClr val="tx1"/>
                </a:solidFill>
                <a:ea typeface="+mn-lt"/>
                <a:cs typeface="+mn-lt"/>
              </a:rPr>
              <a:t> </a:t>
            </a:r>
            <a:r>
              <a:rPr lang="en-GB" i="1" dirty="0" err="1">
                <a:solidFill>
                  <a:schemeClr val="tx1"/>
                </a:solidFill>
                <a:ea typeface="+mn-lt"/>
                <a:cs typeface="+mn-lt"/>
              </a:rPr>
              <a:t>yr</a:t>
            </a:r>
            <a:r>
              <a:rPr lang="en-GB" i="1" dirty="0">
                <a:solidFill>
                  <a:schemeClr val="tx1"/>
                </a:solidFill>
                <a:ea typeface="+mn-lt"/>
                <a:cs typeface="+mn-lt"/>
              </a:rPr>
              <a:t> 20fed</a:t>
            </a:r>
            <a:r>
              <a:rPr lang="en-US" i="1" dirty="0">
                <a:solidFill>
                  <a:schemeClr val="tx1"/>
                </a:solidFill>
              </a:rPr>
              <a:t> </a:t>
            </a:r>
            <a:r>
              <a:rPr lang="en-GB" i="1" dirty="0" err="1">
                <a:solidFill>
                  <a:schemeClr val="tx1"/>
                </a:solidFill>
                <a:ea typeface="+mn-lt"/>
                <a:cs typeface="+mn-lt"/>
              </a:rPr>
              <a:t>ganrif</a:t>
            </a:r>
            <a:r>
              <a:rPr lang="en-GB" i="1" dirty="0">
                <a:solidFill>
                  <a:schemeClr val="tx1"/>
                </a:solidFill>
                <a:ea typeface="+mn-lt"/>
                <a:cs typeface="+mn-lt"/>
              </a:rPr>
              <a:t>?</a:t>
            </a:r>
            <a:endParaRPr lang="en-GB" i="1" dirty="0">
              <a:solidFill>
                <a:schemeClr val="tx1"/>
              </a:solidFill>
            </a:endParaRPr>
          </a:p>
          <a:p>
            <a:pPr algn="ctr">
              <a:spcAft>
                <a:spcPts val="600"/>
              </a:spcAft>
            </a:pPr>
            <a:r>
              <a:rPr lang="en-GB" i="1" dirty="0">
                <a:solidFill>
                  <a:schemeClr val="tx1"/>
                </a:solidFill>
                <a:ea typeface="+mn-lt"/>
                <a:cs typeface="+mn-lt"/>
              </a:rPr>
              <a:t>Why did the number of Welsh speakers decrease so much </a:t>
            </a:r>
            <a:br>
              <a:rPr lang="en-GB" i="1" dirty="0">
                <a:solidFill>
                  <a:schemeClr val="tx1"/>
                </a:solidFill>
                <a:ea typeface="+mn-lt"/>
                <a:cs typeface="+mn-lt"/>
              </a:rPr>
            </a:br>
            <a:r>
              <a:rPr lang="en-GB" i="1" dirty="0">
                <a:solidFill>
                  <a:schemeClr val="tx1"/>
                </a:solidFill>
                <a:ea typeface="+mn-lt"/>
                <a:cs typeface="+mn-lt"/>
              </a:rPr>
              <a:t>during the</a:t>
            </a:r>
            <a:r>
              <a:rPr lang="en-GB" i="1" dirty="0">
                <a:solidFill>
                  <a:schemeClr val="tx1"/>
                </a:solidFill>
              </a:rPr>
              <a:t> </a:t>
            </a:r>
            <a:r>
              <a:rPr lang="en-GB" i="1" dirty="0">
                <a:solidFill>
                  <a:schemeClr val="tx1"/>
                </a:solidFill>
                <a:ea typeface="+mn-lt"/>
                <a:cs typeface="+mn-lt"/>
              </a:rPr>
              <a:t>20th century?</a:t>
            </a:r>
            <a:endParaRPr lang="en-GB" dirty="0">
              <a:solidFill>
                <a:schemeClr val="tx1"/>
              </a:solidFill>
              <a:ea typeface="+mn-lt"/>
              <a:cs typeface="+mn-lt"/>
            </a:endParaRPr>
          </a:p>
          <a:p>
            <a:pPr algn="ctr">
              <a:spcAft>
                <a:spcPts val="600"/>
              </a:spcAft>
            </a:pPr>
            <a:endParaRPr lang="en-GB" dirty="0">
              <a:solidFill>
                <a:schemeClr val="tx1"/>
              </a:solidFill>
              <a:ea typeface="+mn-lt"/>
              <a:cs typeface="+mn-lt"/>
            </a:endParaRPr>
          </a:p>
          <a:p>
            <a:pPr algn="ctr">
              <a:spcAft>
                <a:spcPts val="600"/>
              </a:spcAft>
            </a:pPr>
            <a:r>
              <a:rPr lang="en-GB" dirty="0">
                <a:solidFill>
                  <a:schemeClr val="tx1"/>
                </a:solidFill>
                <a:ea typeface="+mn-lt"/>
                <a:cs typeface="+mn-lt"/>
              </a:rPr>
              <a:t>· Beth </a:t>
            </a:r>
            <a:r>
              <a:rPr lang="en-GB" dirty="0" err="1">
                <a:solidFill>
                  <a:schemeClr val="tx1"/>
                </a:solidFill>
                <a:ea typeface="+mn-lt"/>
                <a:cs typeface="+mn-lt"/>
              </a:rPr>
              <a:t>yw</a:t>
            </a:r>
            <a:r>
              <a:rPr lang="en-GB" dirty="0">
                <a:solidFill>
                  <a:schemeClr val="tx1"/>
                </a:solidFill>
                <a:ea typeface="+mn-lt"/>
                <a:cs typeface="+mn-lt"/>
              </a:rPr>
              <a:t> </a:t>
            </a:r>
            <a:r>
              <a:rPr lang="en-GB" dirty="0" err="1">
                <a:solidFill>
                  <a:schemeClr val="tx1"/>
                </a:solidFill>
                <a:ea typeface="+mn-lt"/>
                <a:cs typeface="+mn-lt"/>
              </a:rPr>
              <a:t>effeithiau</a:t>
            </a:r>
            <a:r>
              <a:rPr lang="en-GB" dirty="0">
                <a:solidFill>
                  <a:schemeClr val="tx1"/>
                </a:solidFill>
                <a:ea typeface="+mn-lt"/>
                <a:cs typeface="+mn-lt"/>
              </a:rPr>
              <a:t> </a:t>
            </a:r>
            <a:r>
              <a:rPr lang="en-GB" dirty="0" err="1">
                <a:solidFill>
                  <a:schemeClr val="tx1"/>
                </a:solidFill>
                <a:ea typeface="+mn-lt"/>
                <a:cs typeface="+mn-lt"/>
              </a:rPr>
              <a:t>hir</a:t>
            </a:r>
            <a:r>
              <a:rPr lang="en-GB" dirty="0">
                <a:solidFill>
                  <a:schemeClr val="tx1"/>
                </a:solidFill>
                <a:ea typeface="+mn-lt"/>
                <a:cs typeface="+mn-lt"/>
              </a:rPr>
              <a:t> </a:t>
            </a:r>
            <a:r>
              <a:rPr lang="en-GB" dirty="0" err="1">
                <a:solidFill>
                  <a:schemeClr val="tx1"/>
                </a:solidFill>
                <a:ea typeface="+mn-lt"/>
                <a:cs typeface="+mn-lt"/>
              </a:rPr>
              <a:t>dymor</a:t>
            </a:r>
            <a:r>
              <a:rPr lang="en-GB" dirty="0">
                <a:solidFill>
                  <a:schemeClr val="tx1"/>
                </a:solidFill>
                <a:ea typeface="+mn-lt"/>
                <a:cs typeface="+mn-lt"/>
              </a:rPr>
              <a:t> y </a:t>
            </a:r>
            <a:r>
              <a:rPr lang="en-GB" b="1" dirty="0" err="1">
                <a:solidFill>
                  <a:schemeClr val="tx1"/>
                </a:solidFill>
                <a:ea typeface="+mn-lt"/>
                <a:cs typeface="+mn-lt"/>
              </a:rPr>
              <a:t>Deddfau</a:t>
            </a:r>
            <a:r>
              <a:rPr lang="en-GB" b="1" dirty="0">
                <a:solidFill>
                  <a:schemeClr val="tx1"/>
                </a:solidFill>
                <a:ea typeface="+mn-lt"/>
                <a:cs typeface="+mn-lt"/>
              </a:rPr>
              <a:t> Uno </a:t>
            </a:r>
            <a:br>
              <a:rPr lang="en-GB" dirty="0">
                <a:solidFill>
                  <a:schemeClr val="tx1"/>
                </a:solidFill>
                <a:ea typeface="+mn-lt"/>
                <a:cs typeface="+mn-lt"/>
              </a:rPr>
            </a:br>
            <a:r>
              <a:rPr lang="en-GB" dirty="0">
                <a:solidFill>
                  <a:schemeClr val="tx1"/>
                </a:solidFill>
                <a:ea typeface="+mn-lt"/>
                <a:cs typeface="+mn-lt"/>
              </a:rPr>
              <a:t>a </a:t>
            </a:r>
            <a:r>
              <a:rPr lang="en-GB" b="1" dirty="0">
                <a:solidFill>
                  <a:schemeClr val="tx1"/>
                </a:solidFill>
                <a:ea typeface="+mn-lt"/>
                <a:cs typeface="+mn-lt"/>
              </a:rPr>
              <a:t>Brad y </a:t>
            </a:r>
            <a:r>
              <a:rPr lang="en-GB" b="1" dirty="0" err="1">
                <a:solidFill>
                  <a:schemeClr val="tx1"/>
                </a:solidFill>
                <a:ea typeface="+mn-lt"/>
                <a:cs typeface="+mn-lt"/>
              </a:rPr>
              <a:t>Llyfrau</a:t>
            </a:r>
            <a:r>
              <a:rPr lang="en-GB" b="1" dirty="0">
                <a:solidFill>
                  <a:schemeClr val="tx1"/>
                </a:solidFill>
                <a:ea typeface="+mn-lt"/>
                <a:cs typeface="+mn-lt"/>
              </a:rPr>
              <a:t> </a:t>
            </a:r>
            <a:r>
              <a:rPr lang="en-GB" b="1" dirty="0" err="1">
                <a:solidFill>
                  <a:schemeClr val="tx1"/>
                </a:solidFill>
                <a:ea typeface="+mn-lt"/>
                <a:cs typeface="+mn-lt"/>
              </a:rPr>
              <a:t>Gleision</a:t>
            </a:r>
            <a:r>
              <a:rPr lang="en-GB" b="1" dirty="0">
                <a:solidFill>
                  <a:schemeClr val="tx1"/>
                </a:solidFill>
                <a:ea typeface="+mn-lt"/>
                <a:cs typeface="+mn-lt"/>
              </a:rPr>
              <a:t>.</a:t>
            </a:r>
            <a:endParaRPr lang="en-GB" b="1" dirty="0">
              <a:solidFill>
                <a:schemeClr val="tx1"/>
              </a:solidFill>
            </a:endParaRPr>
          </a:p>
          <a:p>
            <a:pPr algn="ctr">
              <a:spcAft>
                <a:spcPts val="600"/>
              </a:spcAft>
            </a:pPr>
            <a:r>
              <a:rPr lang="en-GB" i="1" dirty="0">
                <a:solidFill>
                  <a:schemeClr val="tx1"/>
                </a:solidFill>
                <a:ea typeface="+mn-lt"/>
                <a:cs typeface="+mn-lt"/>
              </a:rPr>
              <a:t>What are the lasting effects of the </a:t>
            </a:r>
            <a:r>
              <a:rPr lang="en-GB" b="1" i="1" dirty="0">
                <a:solidFill>
                  <a:schemeClr val="tx1"/>
                </a:solidFill>
                <a:ea typeface="+mn-lt"/>
                <a:cs typeface="+mn-lt"/>
              </a:rPr>
              <a:t>Acts of Union </a:t>
            </a:r>
            <a:br>
              <a:rPr lang="en-GB" i="1" dirty="0">
                <a:solidFill>
                  <a:schemeClr val="tx1"/>
                </a:solidFill>
                <a:ea typeface="+mn-lt"/>
                <a:cs typeface="+mn-lt"/>
              </a:rPr>
            </a:br>
            <a:r>
              <a:rPr lang="en-GB" i="1" dirty="0">
                <a:solidFill>
                  <a:schemeClr val="tx1"/>
                </a:solidFill>
                <a:ea typeface="+mn-lt"/>
                <a:cs typeface="+mn-lt"/>
              </a:rPr>
              <a:t>and the </a:t>
            </a:r>
            <a:r>
              <a:rPr lang="en-GB" b="1" i="1" dirty="0">
                <a:solidFill>
                  <a:schemeClr val="tx1"/>
                </a:solidFill>
                <a:ea typeface="+mn-lt"/>
                <a:cs typeface="+mn-lt"/>
              </a:rPr>
              <a:t>Treason of the Blue Books</a:t>
            </a:r>
            <a:r>
              <a:rPr lang="en-GB" i="1" dirty="0">
                <a:solidFill>
                  <a:schemeClr val="tx1"/>
                </a:solidFill>
                <a:ea typeface="+mn-lt"/>
                <a:cs typeface="+mn-lt"/>
              </a:rPr>
              <a:t>?</a:t>
            </a:r>
            <a:endParaRPr lang="en-GB" i="1" dirty="0">
              <a:solidFill>
                <a:schemeClr val="tx1"/>
              </a:solidFill>
            </a:endParaRPr>
          </a:p>
          <a:p>
            <a:pPr algn="ctr">
              <a:spcAft>
                <a:spcPts val="600"/>
              </a:spcAft>
            </a:pPr>
            <a:endParaRPr lang="en-GB" dirty="0"/>
          </a:p>
        </p:txBody>
      </p:sp>
      <p:sp>
        <p:nvSpPr>
          <p:cNvPr id="6" name="Content Placeholder 2">
            <a:extLst>
              <a:ext uri="{FF2B5EF4-FFF2-40B4-BE49-F238E27FC236}">
                <a16:creationId xmlns:a16="http://schemas.microsoft.com/office/drawing/2014/main" id="{EB3A48E6-AB0F-4549-BB16-1851EFE2A963}"/>
              </a:ext>
            </a:extLst>
          </p:cNvPr>
          <p:cNvSpPr txBox="1">
            <a:spLocks/>
          </p:cNvSpPr>
          <p:nvPr/>
        </p:nvSpPr>
        <p:spPr>
          <a:xfrm>
            <a:off x="99042" y="4674365"/>
            <a:ext cx="6061709" cy="402412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a:lstStyle>
          <a:p>
            <a:pPr marL="0" indent="0">
              <a:buFont typeface="Arial" panose="020B0604020202020204" pitchFamily="34" charset="0"/>
              <a:buNone/>
            </a:pPr>
            <a:endParaRPr lang="en-US" dirty="0">
              <a:hlinkClick r:id="" action="ppaction://noaction"/>
            </a:endParaRPr>
          </a:p>
          <a:p>
            <a:pPr marL="0" indent="0">
              <a:buFont typeface="Arial" panose="020B0604020202020204" pitchFamily="34" charset="0"/>
              <a:buNone/>
            </a:pPr>
            <a:endParaRPr lang="en-US" dirty="0">
              <a:hlinkClick r:id="" action="ppaction://noaction"/>
            </a:endParaRPr>
          </a:p>
          <a:p>
            <a:pPr marL="0" indent="0">
              <a:buFont typeface="Arial" panose="020B0604020202020204" pitchFamily="34" charset="0"/>
              <a:buNone/>
            </a:pPr>
            <a:r>
              <a:rPr lang="en-US" dirty="0" err="1"/>
              <a:t>Diolch</a:t>
            </a:r>
            <a:r>
              <a:rPr lang="en-US" dirty="0"/>
              <a:t> </a:t>
            </a:r>
            <a:r>
              <a:rPr lang="en-US" dirty="0" err="1"/>
              <a:t>i</a:t>
            </a:r>
            <a:r>
              <a:rPr lang="en-US" dirty="0"/>
              <a:t> </a:t>
            </a:r>
            <a:r>
              <a:rPr lang="en-US" dirty="0" err="1"/>
              <a:t>Golegau</a:t>
            </a:r>
            <a:r>
              <a:rPr lang="en-US" dirty="0"/>
              <a:t> Cymru a </a:t>
            </a:r>
            <a:r>
              <a:rPr lang="en-US" dirty="0" err="1"/>
              <a:t>Llywodraeth</a:t>
            </a:r>
            <a:r>
              <a:rPr lang="en-US" dirty="0"/>
              <a:t> Cymru.</a:t>
            </a:r>
          </a:p>
          <a:p>
            <a:pPr marL="0" indent="0">
              <a:buFont typeface="Arial" panose="020B0604020202020204" pitchFamily="34" charset="0"/>
              <a:buNone/>
            </a:pPr>
            <a:r>
              <a:rPr lang="en-US" i="1" dirty="0"/>
              <a:t>With thanks to </a:t>
            </a:r>
            <a:r>
              <a:rPr lang="en-US" i="1" dirty="0" err="1"/>
              <a:t>Colegau</a:t>
            </a:r>
            <a:r>
              <a:rPr lang="en-US" i="1" dirty="0"/>
              <a:t> Cymru and the Welsh Government.</a:t>
            </a:r>
          </a:p>
          <a:p>
            <a:pPr marL="0" indent="0">
              <a:buFont typeface="Arial" panose="020B0604020202020204" pitchFamily="34" charset="0"/>
              <a:buNone/>
            </a:pPr>
            <a:endParaRPr lang="en-US" dirty="0"/>
          </a:p>
        </p:txBody>
      </p:sp>
      <p:sp>
        <p:nvSpPr>
          <p:cNvPr id="11" name="Rectangle 10">
            <a:extLst>
              <a:ext uri="{FF2B5EF4-FFF2-40B4-BE49-F238E27FC236}">
                <a16:creationId xmlns:a16="http://schemas.microsoft.com/office/drawing/2014/main" id="{CBDCDC04-8307-A54A-BFA4-9B43DAF5E1E7}"/>
              </a:ext>
            </a:extLst>
          </p:cNvPr>
          <p:cNvSpPr/>
          <p:nvPr/>
        </p:nvSpPr>
        <p:spPr>
          <a:xfrm>
            <a:off x="252050" y="159126"/>
            <a:ext cx="6185283" cy="1077218"/>
          </a:xfrm>
          <a:prstGeom prst="rect">
            <a:avLst/>
          </a:prstGeom>
          <a:noFill/>
        </p:spPr>
        <p:txBody>
          <a:bodyPr wrap="none" lIns="91440" tIns="45720" rIns="91440" bIns="45720">
            <a:spAutoFit/>
          </a:bodyPr>
          <a:lstStyle/>
          <a:p>
            <a:r>
              <a:rPr lang="en-US" sz="3200" b="1" dirty="0" err="1">
                <a:ln w="22225">
                  <a:solidFill>
                    <a:schemeClr val="accent2"/>
                  </a:solidFill>
                  <a:prstDash val="solid"/>
                </a:ln>
                <a:solidFill>
                  <a:schemeClr val="accent2">
                    <a:lumMod val="40000"/>
                    <a:lumOff val="60000"/>
                  </a:schemeClr>
                </a:solidFill>
              </a:rPr>
              <a:t>Ffilm</a:t>
            </a:r>
            <a:r>
              <a:rPr lang="en-US" sz="3200" b="1" dirty="0">
                <a:ln w="22225">
                  <a:solidFill>
                    <a:schemeClr val="accent2"/>
                  </a:solidFill>
                  <a:prstDash val="solid"/>
                </a:ln>
                <a:solidFill>
                  <a:schemeClr val="accent2">
                    <a:lumMod val="40000"/>
                    <a:lumOff val="60000"/>
                  </a:schemeClr>
                </a:solidFill>
              </a:rPr>
              <a:t> – Hanes y </a:t>
            </a:r>
            <a:r>
              <a:rPr lang="en-US" sz="3200" b="1" dirty="0" err="1">
                <a:ln w="22225">
                  <a:solidFill>
                    <a:schemeClr val="accent2"/>
                  </a:solidFill>
                  <a:prstDash val="solid"/>
                </a:ln>
                <a:solidFill>
                  <a:schemeClr val="accent2">
                    <a:lumMod val="40000"/>
                    <a:lumOff val="60000"/>
                  </a:schemeClr>
                </a:solidFill>
              </a:rPr>
              <a:t>Gymraeg</a:t>
            </a:r>
            <a:br>
              <a:rPr lang="en-US" sz="3200" b="1" dirty="0">
                <a:ln w="22225">
                  <a:solidFill>
                    <a:schemeClr val="accent2"/>
                  </a:solidFill>
                  <a:prstDash val="solid"/>
                </a:ln>
                <a:solidFill>
                  <a:schemeClr val="accent2">
                    <a:lumMod val="40000"/>
                    <a:lumOff val="60000"/>
                  </a:schemeClr>
                </a:solidFill>
              </a:rPr>
            </a:br>
            <a:r>
              <a:rPr lang="en-US" sz="3200" b="1" i="1" dirty="0">
                <a:ln w="22225">
                  <a:solidFill>
                    <a:schemeClr val="accent2"/>
                  </a:solidFill>
                  <a:prstDash val="solid"/>
                </a:ln>
                <a:solidFill>
                  <a:schemeClr val="accent2">
                    <a:lumMod val="40000"/>
                    <a:lumOff val="60000"/>
                  </a:schemeClr>
                </a:solidFill>
              </a:rPr>
              <a:t>History of the Welsh Language</a:t>
            </a:r>
            <a:endParaRPr lang="en-GB" sz="3200" b="1" dirty="0">
              <a:ln w="22225">
                <a:solidFill>
                  <a:schemeClr val="accent2"/>
                </a:solidFill>
                <a:prstDash val="solid"/>
              </a:ln>
              <a:solidFill>
                <a:schemeClr val="accent2">
                  <a:lumMod val="40000"/>
                  <a:lumOff val="60000"/>
                </a:schemeClr>
              </a:solidFill>
            </a:endParaRPr>
          </a:p>
        </p:txBody>
      </p:sp>
    </p:spTree>
    <p:extLst>
      <p:ext uri="{BB962C8B-B14F-4D97-AF65-F5344CB8AC3E}">
        <p14:creationId xmlns:p14="http://schemas.microsoft.com/office/powerpoint/2010/main" val="351223863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DE09615D-24FD-4086-87D4-3BC6FF4383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483095" cy="6858000"/>
          </a:xfrm>
          <a:prstGeom prst="rect">
            <a:avLst/>
          </a:prstGeom>
          <a:gradFill>
            <a:gsLst>
              <a:gs pos="0">
                <a:schemeClr val="accent1">
                  <a:lumMod val="100000"/>
                  <a:alpha val="82000"/>
                </a:schemeClr>
              </a:gs>
              <a:gs pos="25000">
                <a:schemeClr val="accent1">
                  <a:alpha val="60000"/>
                </a:schemeClr>
              </a:gs>
              <a:gs pos="94000">
                <a:schemeClr val="bg2">
                  <a:lumMod val="75000"/>
                </a:schemeClr>
              </a:gs>
              <a:gs pos="100000">
                <a:schemeClr val="bg2">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2CD1987F-8813-4F4A-BE57-BB00FB4F081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flipH="1">
            <a:off x="0" y="0"/>
            <a:ext cx="12192000" cy="6858000"/>
          </a:xfrm>
          <a:prstGeom prst="rect">
            <a:avLst/>
          </a:prstGeom>
        </p:spPr>
      </p:pic>
      <p:sp>
        <p:nvSpPr>
          <p:cNvPr id="2" name="Title 1"/>
          <p:cNvSpPr>
            <a:spLocks noGrp="1"/>
          </p:cNvSpPr>
          <p:nvPr>
            <p:ph type="title"/>
          </p:nvPr>
        </p:nvSpPr>
        <p:spPr>
          <a:xfrm>
            <a:off x="4642501" y="394760"/>
            <a:ext cx="7224379" cy="1454051"/>
          </a:xfrm>
        </p:spPr>
        <p:txBody>
          <a:bodyPr>
            <a:normAutofit/>
          </a:bodyPr>
          <a:lstStyle/>
          <a:p>
            <a:r>
              <a:rPr lang="en-US" sz="2800" dirty="0" err="1">
                <a:solidFill>
                  <a:srgbClr val="000000"/>
                </a:solidFill>
                <a:latin typeface="Segoe Print" panose="02000800000000000000" pitchFamily="2" charset="0"/>
              </a:rPr>
              <a:t>Ffilm</a:t>
            </a:r>
            <a:r>
              <a:rPr lang="en-US" sz="2800" dirty="0">
                <a:solidFill>
                  <a:srgbClr val="000000"/>
                </a:solidFill>
                <a:latin typeface="Segoe Print" panose="02000800000000000000" pitchFamily="2" charset="0"/>
              </a:rPr>
              <a:t> – </a:t>
            </a:r>
            <a:r>
              <a:rPr lang="en-US" sz="2800" dirty="0" err="1">
                <a:solidFill>
                  <a:srgbClr val="000000"/>
                </a:solidFill>
                <a:latin typeface="Segoe Print" panose="02000800000000000000" pitchFamily="2" charset="0"/>
              </a:rPr>
              <a:t>Mwy</a:t>
            </a:r>
            <a:r>
              <a:rPr lang="en-US" sz="2800" dirty="0">
                <a:solidFill>
                  <a:srgbClr val="000000"/>
                </a:solidFill>
                <a:latin typeface="Segoe Print" panose="02000800000000000000" pitchFamily="2" charset="0"/>
              </a:rPr>
              <a:t> </a:t>
            </a:r>
            <a:r>
              <a:rPr lang="en-US" sz="2800" dirty="0" err="1">
                <a:solidFill>
                  <a:srgbClr val="000000"/>
                </a:solidFill>
                <a:latin typeface="Segoe Print" panose="02000800000000000000" pitchFamily="2" charset="0"/>
              </a:rPr>
              <a:t>o’r</a:t>
            </a:r>
            <a:r>
              <a:rPr lang="en-US" sz="2800" dirty="0">
                <a:solidFill>
                  <a:srgbClr val="000000"/>
                </a:solidFill>
                <a:latin typeface="Segoe Print" panose="02000800000000000000" pitchFamily="2" charset="0"/>
              </a:rPr>
              <a:t> </a:t>
            </a:r>
            <a:r>
              <a:rPr lang="en-US" sz="2800" dirty="0" err="1">
                <a:solidFill>
                  <a:srgbClr val="000000"/>
                </a:solidFill>
                <a:latin typeface="Segoe Print" panose="02000800000000000000" pitchFamily="2" charset="0"/>
              </a:rPr>
              <a:t>Gymraeg</a:t>
            </a:r>
            <a:br>
              <a:rPr lang="en-US" sz="2800" dirty="0">
                <a:solidFill>
                  <a:srgbClr val="000000"/>
                </a:solidFill>
                <a:latin typeface="Segoe Print" panose="02000800000000000000" pitchFamily="2" charset="0"/>
              </a:rPr>
            </a:br>
            <a:r>
              <a:rPr lang="en-US" sz="2800" dirty="0">
                <a:solidFill>
                  <a:srgbClr val="000000"/>
                </a:solidFill>
                <a:latin typeface="Segoe Print" panose="02000800000000000000" pitchFamily="2" charset="0"/>
              </a:rPr>
              <a:t>More History of the Welsh Language</a:t>
            </a:r>
          </a:p>
        </p:txBody>
      </p:sp>
      <p:sp>
        <p:nvSpPr>
          <p:cNvPr id="19" name="Freeform 67">
            <a:extLst>
              <a:ext uri="{FF2B5EF4-FFF2-40B4-BE49-F238E27FC236}">
                <a16:creationId xmlns:a16="http://schemas.microsoft.com/office/drawing/2014/main" id="{68C00EAE-4816-44D0-8DA9-3F070179BA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153036"/>
            <a:ext cx="3242130" cy="2704964"/>
          </a:xfrm>
          <a:custGeom>
            <a:avLst/>
            <a:gdLst>
              <a:gd name="connsiteX0" fmla="*/ 1465277 w 3242130"/>
              <a:gd name="connsiteY0" fmla="*/ 0 h 2704964"/>
              <a:gd name="connsiteX1" fmla="*/ 3242130 w 3242130"/>
              <a:gd name="connsiteY1" fmla="*/ 1776853 h 2704964"/>
              <a:gd name="connsiteX2" fmla="*/ 3027674 w 3242130"/>
              <a:gd name="connsiteY2" fmla="*/ 2623807 h 2704964"/>
              <a:gd name="connsiteX3" fmla="*/ 2978369 w 3242130"/>
              <a:gd name="connsiteY3" fmla="*/ 2704964 h 2704964"/>
              <a:gd name="connsiteX4" fmla="*/ 0 w 3242130"/>
              <a:gd name="connsiteY4" fmla="*/ 2704964 h 2704964"/>
              <a:gd name="connsiteX5" fmla="*/ 0 w 3242130"/>
              <a:gd name="connsiteY5" fmla="*/ 772542 h 2704964"/>
              <a:gd name="connsiteX6" fmla="*/ 94171 w 3242130"/>
              <a:gd name="connsiteY6" fmla="*/ 646610 h 2704964"/>
              <a:gd name="connsiteX7" fmla="*/ 1465277 w 3242130"/>
              <a:gd name="connsiteY7" fmla="*/ 0 h 27049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242130" h="2704964">
                <a:moveTo>
                  <a:pt x="1465277" y="0"/>
                </a:moveTo>
                <a:cubicBezTo>
                  <a:pt x="2446606" y="0"/>
                  <a:pt x="3242130" y="795524"/>
                  <a:pt x="3242130" y="1776853"/>
                </a:cubicBezTo>
                <a:cubicBezTo>
                  <a:pt x="3242130" y="2083519"/>
                  <a:pt x="3164442" y="2372039"/>
                  <a:pt x="3027674" y="2623807"/>
                </a:cubicBezTo>
                <a:lnTo>
                  <a:pt x="2978369" y="2704964"/>
                </a:lnTo>
                <a:lnTo>
                  <a:pt x="0" y="2704964"/>
                </a:lnTo>
                <a:lnTo>
                  <a:pt x="0" y="772542"/>
                </a:lnTo>
                <a:lnTo>
                  <a:pt x="94171" y="646610"/>
                </a:lnTo>
                <a:cubicBezTo>
                  <a:pt x="420072" y="251709"/>
                  <a:pt x="913280" y="0"/>
                  <a:pt x="1465277" y="0"/>
                </a:cubicBezTo>
                <a:close/>
              </a:path>
            </a:pathLst>
          </a:custGeom>
          <a:solidFill>
            <a:srgbClr val="FFFFFF"/>
          </a:solidFill>
          <a:ln>
            <a:gradFill>
              <a:gsLst>
                <a:gs pos="0">
                  <a:schemeClr val="accent1">
                    <a:lumMod val="40000"/>
                    <a:lumOff val="60000"/>
                  </a:schemeClr>
                </a:gs>
                <a:gs pos="23000">
                  <a:schemeClr val="accent1">
                    <a:lumMod val="45000"/>
                    <a:lumOff val="55000"/>
                  </a:schemeClr>
                </a:gs>
                <a:gs pos="83000">
                  <a:schemeClr val="bg2">
                    <a:lumMod val="75000"/>
                  </a:schemeClr>
                </a:gs>
                <a:gs pos="100000">
                  <a:schemeClr val="bg2">
                    <a:lumMod val="75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1" name="Oval 20">
            <a:extLst>
              <a:ext uri="{FF2B5EF4-FFF2-40B4-BE49-F238E27FC236}">
                <a16:creationId xmlns:a16="http://schemas.microsoft.com/office/drawing/2014/main" id="{D5391212-5277-4C05-9E96-E724C96113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375971" y="2816635"/>
            <a:ext cx="2865340" cy="2865340"/>
          </a:xfrm>
          <a:prstGeom prst="ellipse">
            <a:avLst/>
          </a:prstGeom>
          <a:solidFill>
            <a:srgbClr val="FFFFFF"/>
          </a:solidFill>
          <a:ln>
            <a:gradFill>
              <a:gsLst>
                <a:gs pos="0">
                  <a:schemeClr val="accent1">
                    <a:lumMod val="40000"/>
                    <a:lumOff val="60000"/>
                  </a:schemeClr>
                </a:gs>
                <a:gs pos="23000">
                  <a:schemeClr val="accent1">
                    <a:lumMod val="45000"/>
                    <a:lumOff val="55000"/>
                  </a:schemeClr>
                </a:gs>
                <a:gs pos="83000">
                  <a:schemeClr val="bg2">
                    <a:lumMod val="75000"/>
                  </a:schemeClr>
                </a:gs>
                <a:gs pos="100000">
                  <a:schemeClr val="bg2">
                    <a:lumMod val="75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Freeform 65">
            <a:extLst>
              <a:ext uri="{FF2B5EF4-FFF2-40B4-BE49-F238E27FC236}">
                <a16:creationId xmlns:a16="http://schemas.microsoft.com/office/drawing/2014/main" id="{0B331F10-0144-4133-AB48-EDEFB35465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4090921" cy="3465906"/>
          </a:xfrm>
          <a:custGeom>
            <a:avLst/>
            <a:gdLst>
              <a:gd name="connsiteX0" fmla="*/ 0 w 4090921"/>
              <a:gd name="connsiteY0" fmla="*/ 0 h 3465906"/>
              <a:gd name="connsiteX1" fmla="*/ 3746474 w 4090921"/>
              <a:gd name="connsiteY1" fmla="*/ 0 h 3465906"/>
              <a:gd name="connsiteX2" fmla="*/ 3817144 w 4090921"/>
              <a:gd name="connsiteY2" fmla="*/ 116327 h 3465906"/>
              <a:gd name="connsiteX3" fmla="*/ 4090921 w 4090921"/>
              <a:gd name="connsiteY3" fmla="*/ 1197557 h 3465906"/>
              <a:gd name="connsiteX4" fmla="*/ 1822572 w 4090921"/>
              <a:gd name="connsiteY4" fmla="*/ 3465906 h 3465906"/>
              <a:gd name="connsiteX5" fmla="*/ 72204 w 4090921"/>
              <a:gd name="connsiteY5" fmla="*/ 2640438 h 3465906"/>
              <a:gd name="connsiteX6" fmla="*/ 0 w 4090921"/>
              <a:gd name="connsiteY6" fmla="*/ 2543882 h 34659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90921" h="3465906">
                <a:moveTo>
                  <a:pt x="0" y="0"/>
                </a:moveTo>
                <a:lnTo>
                  <a:pt x="3746474" y="0"/>
                </a:lnTo>
                <a:lnTo>
                  <a:pt x="3817144" y="116327"/>
                </a:lnTo>
                <a:cubicBezTo>
                  <a:pt x="3991744" y="437737"/>
                  <a:pt x="4090921" y="806065"/>
                  <a:pt x="4090921" y="1197557"/>
                </a:cubicBezTo>
                <a:cubicBezTo>
                  <a:pt x="4090921" y="2450332"/>
                  <a:pt x="3075348" y="3465906"/>
                  <a:pt x="1822572" y="3465906"/>
                </a:cubicBezTo>
                <a:cubicBezTo>
                  <a:pt x="1117886" y="3465906"/>
                  <a:pt x="488252" y="3144572"/>
                  <a:pt x="72204" y="2640438"/>
                </a:cubicBezTo>
                <a:lnTo>
                  <a:pt x="0" y="2543882"/>
                </a:lnTo>
                <a:close/>
              </a:path>
            </a:pathLst>
          </a:custGeom>
          <a:solidFill>
            <a:srgbClr val="FFFFFF"/>
          </a:solidFill>
          <a:ln>
            <a:gradFill>
              <a:gsLst>
                <a:gs pos="0">
                  <a:schemeClr val="accent1">
                    <a:lumMod val="40000"/>
                    <a:lumOff val="60000"/>
                  </a:schemeClr>
                </a:gs>
                <a:gs pos="23000">
                  <a:schemeClr val="accent1">
                    <a:lumMod val="45000"/>
                    <a:lumOff val="55000"/>
                  </a:schemeClr>
                </a:gs>
                <a:gs pos="83000">
                  <a:schemeClr val="bg2">
                    <a:lumMod val="75000"/>
                  </a:schemeClr>
                </a:gs>
                <a:gs pos="100000">
                  <a:schemeClr val="bg2">
                    <a:lumMod val="75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10" name="Picture 7" descr="A picture containing graphics, room&#10;&#10;Description automatically generated">
            <a:extLst>
              <a:ext uri="{FF2B5EF4-FFF2-40B4-BE49-F238E27FC236}">
                <a16:creationId xmlns:a16="http://schemas.microsoft.com/office/drawing/2014/main" id="{114BDC35-7528-4742-BD8D-936792B6C781}"/>
              </a:ext>
            </a:extLst>
          </p:cNvPr>
          <p:cNvPicPr>
            <a:picLocks noChangeAspect="1"/>
          </p:cNvPicPr>
          <p:nvPr/>
        </p:nvPicPr>
        <p:blipFill rotWithShape="1">
          <a:blip r:embed="rId4">
            <a:alphaModFix/>
          </a:blip>
          <a:srcRect r="122" b="-5"/>
          <a:stretch/>
        </p:blipFill>
        <p:spPr>
          <a:xfrm>
            <a:off x="20" y="4310923"/>
            <a:ext cx="3083422" cy="2547077"/>
          </a:xfrm>
          <a:custGeom>
            <a:avLst/>
            <a:gdLst/>
            <a:ahLst/>
            <a:cxnLst/>
            <a:rect l="l" t="t" r="r" b="b"/>
            <a:pathLst>
              <a:path w="3083442" h="2547077">
                <a:moveTo>
                  <a:pt x="1464476" y="0"/>
                </a:moveTo>
                <a:cubicBezTo>
                  <a:pt x="2358607" y="0"/>
                  <a:pt x="3083442" y="724836"/>
                  <a:pt x="3083442" y="1618966"/>
                </a:cubicBezTo>
                <a:cubicBezTo>
                  <a:pt x="3083442" y="1954265"/>
                  <a:pt x="2981512" y="2265757"/>
                  <a:pt x="2806948" y="2524145"/>
                </a:cubicBezTo>
                <a:lnTo>
                  <a:pt x="2789800" y="2547077"/>
                </a:lnTo>
                <a:lnTo>
                  <a:pt x="139152" y="2547077"/>
                </a:lnTo>
                <a:lnTo>
                  <a:pt x="122004" y="2524145"/>
                </a:lnTo>
                <a:cubicBezTo>
                  <a:pt x="92910" y="2481081"/>
                  <a:pt x="65834" y="2436541"/>
                  <a:pt x="40911" y="2390661"/>
                </a:cubicBezTo>
                <a:lnTo>
                  <a:pt x="0" y="2305737"/>
                </a:lnTo>
                <a:lnTo>
                  <a:pt x="0" y="932195"/>
                </a:lnTo>
                <a:lnTo>
                  <a:pt x="40911" y="847271"/>
                </a:lnTo>
                <a:cubicBezTo>
                  <a:pt x="315065" y="342598"/>
                  <a:pt x="849762" y="0"/>
                  <a:pt x="1464476" y="0"/>
                </a:cubicBezTo>
                <a:close/>
              </a:path>
            </a:pathLst>
          </a:custGeom>
          <a:effectLst>
            <a:softEdge rad="0"/>
          </a:effectLst>
        </p:spPr>
      </p:pic>
      <p:pic>
        <p:nvPicPr>
          <p:cNvPr id="8" name="Picture 8" descr="A close up of a logo&#10;&#10;Description automatically generated">
            <a:extLst>
              <a:ext uri="{FF2B5EF4-FFF2-40B4-BE49-F238E27FC236}">
                <a16:creationId xmlns:a16="http://schemas.microsoft.com/office/drawing/2014/main" id="{6C33E127-0024-4072-96DE-0ABAE8AC6487}"/>
              </a:ext>
            </a:extLst>
          </p:cNvPr>
          <p:cNvPicPr>
            <a:picLocks noChangeAspect="1"/>
          </p:cNvPicPr>
          <p:nvPr/>
        </p:nvPicPr>
        <p:blipFill rotWithShape="1">
          <a:blip r:embed="rId5">
            <a:alphaModFix/>
          </a:blip>
          <a:srcRect t="1143" r="6" b="6"/>
          <a:stretch/>
        </p:blipFill>
        <p:spPr>
          <a:xfrm>
            <a:off x="3532736" y="2984162"/>
            <a:ext cx="2555402" cy="2555402"/>
          </a:xfrm>
          <a:custGeom>
            <a:avLst/>
            <a:gdLst/>
            <a:ahLst/>
            <a:cxnLst/>
            <a:rect l="l" t="t" r="r" b="b"/>
            <a:pathLst>
              <a:path w="6057610" h="6057610">
                <a:moveTo>
                  <a:pt x="3028805" y="0"/>
                </a:moveTo>
                <a:cubicBezTo>
                  <a:pt x="4701568" y="0"/>
                  <a:pt x="6057610" y="1356042"/>
                  <a:pt x="6057610" y="3028805"/>
                </a:cubicBezTo>
                <a:cubicBezTo>
                  <a:pt x="6057610" y="4701568"/>
                  <a:pt x="4701568" y="6057610"/>
                  <a:pt x="3028805" y="6057610"/>
                </a:cubicBezTo>
                <a:cubicBezTo>
                  <a:pt x="1356042" y="6057610"/>
                  <a:pt x="0" y="4701568"/>
                  <a:pt x="0" y="3028805"/>
                </a:cubicBezTo>
                <a:cubicBezTo>
                  <a:pt x="0" y="1356042"/>
                  <a:pt x="1356042" y="0"/>
                  <a:pt x="3028805" y="0"/>
                </a:cubicBezTo>
                <a:close/>
              </a:path>
            </a:pathLst>
          </a:custGeom>
          <a:effectLst>
            <a:softEdge rad="0"/>
          </a:effectLst>
        </p:spPr>
      </p:pic>
      <p:pic>
        <p:nvPicPr>
          <p:cNvPr id="4" name="Picture 5" descr="A picture containing room, clock&#10;&#10;Description automatically generated">
            <a:extLst>
              <a:ext uri="{FF2B5EF4-FFF2-40B4-BE49-F238E27FC236}">
                <a16:creationId xmlns:a16="http://schemas.microsoft.com/office/drawing/2014/main" id="{282B79A1-977D-4285-9DDB-3E948849DE67}"/>
              </a:ext>
            </a:extLst>
          </p:cNvPr>
          <p:cNvPicPr>
            <a:picLocks noChangeAspect="1"/>
          </p:cNvPicPr>
          <p:nvPr/>
        </p:nvPicPr>
        <p:blipFill rotWithShape="1">
          <a:blip r:embed="rId6">
            <a:alphaModFix/>
          </a:blip>
          <a:srcRect t="7528" r="2" b="2"/>
          <a:stretch/>
        </p:blipFill>
        <p:spPr>
          <a:xfrm>
            <a:off x="1" y="-1"/>
            <a:ext cx="3943111" cy="3318096"/>
          </a:xfrm>
          <a:custGeom>
            <a:avLst/>
            <a:gdLst/>
            <a:ahLst/>
            <a:cxnLst/>
            <a:rect l="l" t="t" r="r" b="b"/>
            <a:pathLst>
              <a:path w="3943111" h="3318096">
                <a:moveTo>
                  <a:pt x="73119" y="0"/>
                </a:moveTo>
                <a:lnTo>
                  <a:pt x="3572026" y="0"/>
                </a:lnTo>
                <a:lnTo>
                  <a:pt x="3580957" y="11944"/>
                </a:lnTo>
                <a:cubicBezTo>
                  <a:pt x="3809602" y="350384"/>
                  <a:pt x="3943111" y="758379"/>
                  <a:pt x="3943111" y="1197557"/>
                </a:cubicBezTo>
                <a:cubicBezTo>
                  <a:pt x="3943111" y="2368699"/>
                  <a:pt x="2993714" y="3318096"/>
                  <a:pt x="1822572" y="3318096"/>
                </a:cubicBezTo>
                <a:cubicBezTo>
                  <a:pt x="1090609" y="3318096"/>
                  <a:pt x="445264" y="2947238"/>
                  <a:pt x="64188" y="2383171"/>
                </a:cubicBezTo>
                <a:lnTo>
                  <a:pt x="0" y="2277515"/>
                </a:lnTo>
                <a:lnTo>
                  <a:pt x="0" y="117600"/>
                </a:lnTo>
                <a:lnTo>
                  <a:pt x="64188" y="11944"/>
                </a:lnTo>
                <a:close/>
              </a:path>
            </a:pathLst>
          </a:custGeom>
          <a:effectLst>
            <a:softEdge rad="0"/>
          </a:effectLst>
        </p:spPr>
      </p:pic>
      <p:sp>
        <p:nvSpPr>
          <p:cNvPr id="3" name="Content Placeholder 2"/>
          <p:cNvSpPr>
            <a:spLocks noGrp="1"/>
          </p:cNvSpPr>
          <p:nvPr>
            <p:ph idx="1"/>
          </p:nvPr>
        </p:nvSpPr>
        <p:spPr>
          <a:xfrm>
            <a:off x="5074376" y="6014862"/>
            <a:ext cx="7224379" cy="1026017"/>
          </a:xfrm>
        </p:spPr>
        <p:txBody>
          <a:bodyPr anchor="ctr">
            <a:noAutofit/>
          </a:bodyPr>
          <a:lstStyle/>
          <a:p>
            <a:pPr marL="0" indent="0">
              <a:buNone/>
            </a:pPr>
            <a:r>
              <a:rPr lang="en-US" sz="2000" dirty="0" err="1">
                <a:solidFill>
                  <a:srgbClr val="000000"/>
                </a:solidFill>
              </a:rPr>
              <a:t>Diolch</a:t>
            </a:r>
            <a:r>
              <a:rPr lang="en-US" sz="2000" dirty="0">
                <a:solidFill>
                  <a:srgbClr val="000000"/>
                </a:solidFill>
              </a:rPr>
              <a:t> </a:t>
            </a:r>
            <a:r>
              <a:rPr lang="en-US" sz="2000" dirty="0" err="1">
                <a:solidFill>
                  <a:srgbClr val="000000"/>
                </a:solidFill>
              </a:rPr>
              <a:t>i</a:t>
            </a:r>
            <a:r>
              <a:rPr lang="en-US" sz="2000" dirty="0">
                <a:solidFill>
                  <a:srgbClr val="000000"/>
                </a:solidFill>
              </a:rPr>
              <a:t> </a:t>
            </a:r>
            <a:r>
              <a:rPr lang="en-US" sz="2000" dirty="0" err="1">
                <a:solidFill>
                  <a:srgbClr val="000000"/>
                </a:solidFill>
              </a:rPr>
              <a:t>Golegau</a:t>
            </a:r>
            <a:r>
              <a:rPr lang="en-US" sz="2000" dirty="0">
                <a:solidFill>
                  <a:srgbClr val="000000"/>
                </a:solidFill>
              </a:rPr>
              <a:t> Cymru a </a:t>
            </a:r>
            <a:r>
              <a:rPr lang="en-US" sz="2000" dirty="0" err="1">
                <a:solidFill>
                  <a:srgbClr val="000000"/>
                </a:solidFill>
              </a:rPr>
              <a:t>Llywodraeth</a:t>
            </a:r>
            <a:r>
              <a:rPr lang="en-US" sz="2000" dirty="0">
                <a:solidFill>
                  <a:srgbClr val="000000"/>
                </a:solidFill>
              </a:rPr>
              <a:t> Cymru.</a:t>
            </a:r>
          </a:p>
          <a:p>
            <a:pPr marL="0" indent="0">
              <a:buNone/>
            </a:pPr>
            <a:r>
              <a:rPr lang="en-US" sz="2000" i="1" dirty="0">
                <a:solidFill>
                  <a:srgbClr val="000000"/>
                </a:solidFill>
              </a:rPr>
              <a:t>With thanks to </a:t>
            </a:r>
            <a:r>
              <a:rPr lang="en-US" sz="2000" i="1" dirty="0" err="1">
                <a:solidFill>
                  <a:srgbClr val="000000"/>
                </a:solidFill>
              </a:rPr>
              <a:t>Colegau</a:t>
            </a:r>
            <a:r>
              <a:rPr lang="en-US" sz="2000" i="1" dirty="0">
                <a:solidFill>
                  <a:srgbClr val="000000"/>
                </a:solidFill>
              </a:rPr>
              <a:t> Cymru and the Welsh Government.</a:t>
            </a:r>
          </a:p>
          <a:p>
            <a:pPr marL="0" indent="0">
              <a:buNone/>
            </a:pPr>
            <a:endParaRPr lang="en-US" sz="2000" dirty="0">
              <a:solidFill>
                <a:srgbClr val="000000"/>
              </a:solidFill>
            </a:endParaRPr>
          </a:p>
        </p:txBody>
      </p:sp>
      <p:sp>
        <p:nvSpPr>
          <p:cNvPr id="5" name="Rectangle 4">
            <a:extLst>
              <a:ext uri="{FF2B5EF4-FFF2-40B4-BE49-F238E27FC236}">
                <a16:creationId xmlns:a16="http://schemas.microsoft.com/office/drawing/2014/main" id="{4C728274-C2E0-9149-BB2C-B94942CE971E}"/>
              </a:ext>
            </a:extLst>
          </p:cNvPr>
          <p:cNvSpPr/>
          <p:nvPr/>
        </p:nvSpPr>
        <p:spPr>
          <a:xfrm>
            <a:off x="9611112" y="296301"/>
            <a:ext cx="1992853" cy="369332"/>
          </a:xfrm>
          <a:prstGeom prst="rect">
            <a:avLst/>
          </a:prstGeom>
        </p:spPr>
        <p:txBody>
          <a:bodyPr wrap="none">
            <a:spAutoFit/>
          </a:bodyPr>
          <a:lstStyle/>
          <a:p>
            <a:r>
              <a:rPr lang="en-US" dirty="0">
                <a:solidFill>
                  <a:srgbClr val="000000"/>
                </a:solidFill>
                <a:hlinkClick r:id="rId7"/>
              </a:rPr>
              <a:t>Ein Hiaith: Ffilm 2</a:t>
            </a:r>
            <a:endParaRPr lang="en-US" dirty="0">
              <a:solidFill>
                <a:srgbClr val="000000"/>
              </a:solidFill>
            </a:endParaRPr>
          </a:p>
        </p:txBody>
      </p:sp>
      <p:sp>
        <p:nvSpPr>
          <p:cNvPr id="14" name="Rectangle 13">
            <a:extLst>
              <a:ext uri="{FF2B5EF4-FFF2-40B4-BE49-F238E27FC236}">
                <a16:creationId xmlns:a16="http://schemas.microsoft.com/office/drawing/2014/main" id="{4D170FBD-5F95-E44C-9989-DB8BBA3369E2}"/>
              </a:ext>
            </a:extLst>
          </p:cNvPr>
          <p:cNvSpPr/>
          <p:nvPr/>
        </p:nvSpPr>
        <p:spPr>
          <a:xfrm>
            <a:off x="5138148" y="1318436"/>
            <a:ext cx="6766560" cy="4433207"/>
          </a:xfrm>
          <a:prstGeom prst="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GB" dirty="0">
                <a:solidFill>
                  <a:schemeClr val="tx1"/>
                </a:solidFill>
                <a:ea typeface="+mn-lt"/>
                <a:cs typeface="+mn-lt"/>
              </a:rPr>
              <a:t> </a:t>
            </a:r>
          </a:p>
          <a:p>
            <a:pPr lvl="0">
              <a:spcAft>
                <a:spcPts val="600"/>
              </a:spcAft>
            </a:pPr>
            <a:r>
              <a:rPr lang="en-GB" dirty="0">
                <a:solidFill>
                  <a:prstClr val="black"/>
                </a:solidFill>
                <a:ea typeface="+mn-lt"/>
                <a:cs typeface="Arial"/>
              </a:rPr>
              <a:t>· Beth </a:t>
            </a:r>
            <a:r>
              <a:rPr lang="en-GB" dirty="0" err="1">
                <a:solidFill>
                  <a:prstClr val="black"/>
                </a:solidFill>
                <a:ea typeface="+mn-lt"/>
                <a:cs typeface="Arial"/>
              </a:rPr>
              <a:t>oedd</a:t>
            </a:r>
            <a:r>
              <a:rPr lang="en-GB" dirty="0">
                <a:solidFill>
                  <a:prstClr val="black"/>
                </a:solidFill>
                <a:ea typeface="+mn-lt"/>
                <a:cs typeface="Arial"/>
              </a:rPr>
              <a:t> y </a:t>
            </a:r>
            <a:r>
              <a:rPr lang="en-GB" dirty="0" err="1">
                <a:solidFill>
                  <a:prstClr val="black"/>
                </a:solidFill>
                <a:ea typeface="+mn-lt"/>
                <a:cs typeface="Arial"/>
              </a:rPr>
              <a:t>trobwynt</a:t>
            </a:r>
            <a:r>
              <a:rPr lang="en-GB" dirty="0">
                <a:solidFill>
                  <a:prstClr val="black"/>
                </a:solidFill>
                <a:ea typeface="+mn-lt"/>
                <a:cs typeface="Arial"/>
              </a:rPr>
              <a:t> a </a:t>
            </a:r>
            <a:r>
              <a:rPr lang="en-GB" dirty="0" err="1">
                <a:solidFill>
                  <a:prstClr val="black"/>
                </a:solidFill>
                <a:ea typeface="+mn-lt"/>
                <a:cs typeface="Arial"/>
              </a:rPr>
              <a:t>gwelwyd</a:t>
            </a:r>
            <a:r>
              <a:rPr lang="en-GB" dirty="0">
                <a:solidFill>
                  <a:prstClr val="black"/>
                </a:solidFill>
                <a:ea typeface="+mn-lt"/>
                <a:cs typeface="Arial"/>
              </a:rPr>
              <a:t> </a:t>
            </a:r>
            <a:r>
              <a:rPr lang="en-GB" dirty="0" err="1">
                <a:solidFill>
                  <a:prstClr val="black"/>
                </a:solidFill>
                <a:ea typeface="+mn-lt"/>
                <a:cs typeface="Arial"/>
              </a:rPr>
              <a:t>yn</a:t>
            </a:r>
            <a:r>
              <a:rPr lang="en-GB" dirty="0">
                <a:solidFill>
                  <a:prstClr val="black"/>
                </a:solidFill>
                <a:ea typeface="+mn-lt"/>
                <a:cs typeface="Arial"/>
              </a:rPr>
              <a:t> </a:t>
            </a:r>
            <a:r>
              <a:rPr lang="en-GB" dirty="0" err="1">
                <a:solidFill>
                  <a:prstClr val="black"/>
                </a:solidFill>
                <a:ea typeface="+mn-lt"/>
                <a:cs typeface="Arial"/>
              </a:rPr>
              <a:t>ystod</a:t>
            </a:r>
            <a:r>
              <a:rPr lang="en-GB" dirty="0">
                <a:solidFill>
                  <a:prstClr val="black"/>
                </a:solidFill>
                <a:ea typeface="+mn-lt"/>
                <a:cs typeface="Arial"/>
              </a:rPr>
              <a:t> </a:t>
            </a:r>
            <a:r>
              <a:rPr lang="en-GB" dirty="0" err="1">
                <a:solidFill>
                  <a:prstClr val="black"/>
                </a:solidFill>
                <a:ea typeface="+mn-lt"/>
                <a:cs typeface="Arial"/>
              </a:rPr>
              <a:t>yr</a:t>
            </a:r>
            <a:r>
              <a:rPr lang="en-GB" dirty="0">
                <a:solidFill>
                  <a:prstClr val="black"/>
                </a:solidFill>
                <a:ea typeface="+mn-lt"/>
                <a:cs typeface="Arial"/>
              </a:rPr>
              <a:t> 20fed </a:t>
            </a:r>
            <a:r>
              <a:rPr lang="en-GB" dirty="0" err="1">
                <a:solidFill>
                  <a:prstClr val="black"/>
                </a:solidFill>
                <a:ea typeface="+mn-lt"/>
                <a:cs typeface="Arial"/>
              </a:rPr>
              <a:t>ganrif</a:t>
            </a:r>
            <a:r>
              <a:rPr lang="en-GB" dirty="0">
                <a:solidFill>
                  <a:prstClr val="black"/>
                </a:solidFill>
                <a:ea typeface="+mn-lt"/>
                <a:cs typeface="Arial"/>
              </a:rPr>
              <a:t>?</a:t>
            </a:r>
            <a:endParaRPr lang="en-GB" dirty="0">
              <a:solidFill>
                <a:prstClr val="black"/>
              </a:solidFill>
            </a:endParaRPr>
          </a:p>
          <a:p>
            <a:pPr lvl="0">
              <a:spcAft>
                <a:spcPts val="600"/>
              </a:spcAft>
            </a:pPr>
            <a:r>
              <a:rPr lang="en-GB" dirty="0">
                <a:solidFill>
                  <a:prstClr val="black"/>
                </a:solidFill>
                <a:ea typeface="+mn-lt"/>
                <a:cs typeface="Arial"/>
              </a:rPr>
              <a:t>What was the </a:t>
            </a:r>
            <a:r>
              <a:rPr lang="en-GB" dirty="0" err="1">
                <a:solidFill>
                  <a:prstClr val="black"/>
                </a:solidFill>
                <a:ea typeface="+mn-lt"/>
                <a:cs typeface="Arial"/>
              </a:rPr>
              <a:t>turnng</a:t>
            </a:r>
            <a:r>
              <a:rPr lang="en-GB" dirty="0">
                <a:solidFill>
                  <a:prstClr val="black"/>
                </a:solidFill>
                <a:ea typeface="+mn-lt"/>
                <a:cs typeface="Arial"/>
              </a:rPr>
              <a:t> point in the 20th century?</a:t>
            </a:r>
            <a:endParaRPr lang="en-GB" dirty="0">
              <a:solidFill>
                <a:prstClr val="black"/>
              </a:solidFill>
            </a:endParaRPr>
          </a:p>
          <a:p>
            <a:pPr lvl="0">
              <a:spcAft>
                <a:spcPts val="600"/>
              </a:spcAft>
            </a:pPr>
            <a:endParaRPr lang="en-GB" dirty="0">
              <a:solidFill>
                <a:prstClr val="black"/>
              </a:solidFill>
              <a:ea typeface="+mn-lt"/>
              <a:cs typeface="Arial"/>
            </a:endParaRPr>
          </a:p>
          <a:p>
            <a:pPr lvl="0">
              <a:spcAft>
                <a:spcPts val="600"/>
              </a:spcAft>
            </a:pPr>
            <a:r>
              <a:rPr lang="en-GB" dirty="0">
                <a:solidFill>
                  <a:prstClr val="black"/>
                </a:solidFill>
                <a:ea typeface="+mn-lt"/>
                <a:cs typeface="Arial"/>
              </a:rPr>
              <a:t>· “For the Welsh Language to survive it needed to be valued.”                   </a:t>
            </a:r>
          </a:p>
          <a:p>
            <a:pPr lvl="0">
              <a:spcAft>
                <a:spcPts val="600"/>
              </a:spcAft>
            </a:pPr>
            <a:r>
              <a:rPr lang="en-GB" dirty="0">
                <a:solidFill>
                  <a:prstClr val="black"/>
                </a:solidFill>
                <a:ea typeface="+mn-lt"/>
                <a:cs typeface="Arial"/>
              </a:rPr>
              <a:t>    </a:t>
            </a:r>
            <a:r>
              <a:rPr lang="en-GB" dirty="0" err="1">
                <a:solidFill>
                  <a:prstClr val="black"/>
                </a:solidFill>
                <a:ea typeface="+mn-lt"/>
                <a:cs typeface="Arial"/>
              </a:rPr>
              <a:t>Trafodwch</a:t>
            </a:r>
            <a:r>
              <a:rPr lang="en-GB" dirty="0">
                <a:solidFill>
                  <a:prstClr val="black"/>
                </a:solidFill>
                <a:ea typeface="+mn-lt"/>
                <a:cs typeface="Arial"/>
              </a:rPr>
              <a:t>/ Discuss.</a:t>
            </a:r>
            <a:endParaRPr lang="en-GB" dirty="0">
              <a:solidFill>
                <a:prstClr val="black"/>
              </a:solidFill>
            </a:endParaRPr>
          </a:p>
          <a:p>
            <a:pPr lvl="0">
              <a:spcAft>
                <a:spcPts val="600"/>
              </a:spcAft>
            </a:pPr>
            <a:endParaRPr lang="en-GB" dirty="0">
              <a:solidFill>
                <a:prstClr val="black"/>
              </a:solidFill>
              <a:ea typeface="+mn-lt"/>
              <a:cs typeface="Arial"/>
            </a:endParaRPr>
          </a:p>
          <a:p>
            <a:pPr lvl="0">
              <a:spcAft>
                <a:spcPts val="600"/>
              </a:spcAft>
            </a:pPr>
            <a:r>
              <a:rPr lang="en-GB" dirty="0">
                <a:solidFill>
                  <a:prstClr val="black"/>
                </a:solidFill>
                <a:ea typeface="+mn-lt"/>
                <a:cs typeface="Arial"/>
              </a:rPr>
              <a:t>· </a:t>
            </a:r>
            <a:r>
              <a:rPr lang="en-GB" dirty="0" err="1">
                <a:solidFill>
                  <a:prstClr val="black"/>
                </a:solidFill>
                <a:ea typeface="+mn-lt"/>
                <a:cs typeface="Arial"/>
              </a:rPr>
              <a:t>Oeddech</a:t>
            </a:r>
            <a:r>
              <a:rPr lang="en-GB" dirty="0">
                <a:solidFill>
                  <a:prstClr val="black"/>
                </a:solidFill>
                <a:ea typeface="+mn-lt"/>
                <a:cs typeface="Arial"/>
              </a:rPr>
              <a:t> </a:t>
            </a:r>
            <a:r>
              <a:rPr lang="en-GB" dirty="0" err="1">
                <a:solidFill>
                  <a:prstClr val="black"/>
                </a:solidFill>
                <a:ea typeface="+mn-lt"/>
                <a:cs typeface="Arial"/>
              </a:rPr>
              <a:t>chi’n</a:t>
            </a:r>
            <a:r>
              <a:rPr lang="en-GB" dirty="0">
                <a:solidFill>
                  <a:prstClr val="black"/>
                </a:solidFill>
                <a:ea typeface="+mn-lt"/>
                <a:cs typeface="Arial"/>
              </a:rPr>
              <a:t> </a:t>
            </a:r>
            <a:r>
              <a:rPr lang="en-GB" dirty="0" err="1">
                <a:solidFill>
                  <a:prstClr val="black"/>
                </a:solidFill>
                <a:ea typeface="+mn-lt"/>
                <a:cs typeface="Arial"/>
              </a:rPr>
              <a:t>ymwybodol</a:t>
            </a:r>
            <a:r>
              <a:rPr lang="en-GB" dirty="0">
                <a:solidFill>
                  <a:prstClr val="black"/>
                </a:solidFill>
                <a:ea typeface="+mn-lt"/>
                <a:cs typeface="Arial"/>
              </a:rPr>
              <a:t> o </a:t>
            </a:r>
            <a:r>
              <a:rPr lang="en-GB" dirty="0" err="1">
                <a:solidFill>
                  <a:prstClr val="black"/>
                </a:solidFill>
                <a:ea typeface="+mn-lt"/>
                <a:cs typeface="Arial"/>
              </a:rPr>
              <a:t>hanes</a:t>
            </a:r>
            <a:r>
              <a:rPr lang="en-GB" dirty="0">
                <a:solidFill>
                  <a:prstClr val="black"/>
                </a:solidFill>
                <a:ea typeface="+mn-lt"/>
                <a:cs typeface="Arial"/>
              </a:rPr>
              <a:t> </a:t>
            </a:r>
            <a:r>
              <a:rPr lang="en-GB" dirty="0" err="1">
                <a:solidFill>
                  <a:prstClr val="black"/>
                </a:solidFill>
                <a:ea typeface="+mn-lt"/>
                <a:cs typeface="Arial"/>
              </a:rPr>
              <a:t>sefydlu</a:t>
            </a:r>
            <a:r>
              <a:rPr lang="en-GB" dirty="0">
                <a:solidFill>
                  <a:prstClr val="black"/>
                </a:solidFill>
                <a:ea typeface="+mn-lt"/>
                <a:cs typeface="Arial"/>
              </a:rPr>
              <a:t> S4C? </a:t>
            </a:r>
            <a:r>
              <a:rPr lang="en-GB" dirty="0" err="1">
                <a:solidFill>
                  <a:prstClr val="black"/>
                </a:solidFill>
                <a:ea typeface="+mn-lt"/>
                <a:cs typeface="Arial"/>
              </a:rPr>
              <a:t>Oeddech</a:t>
            </a:r>
            <a:r>
              <a:rPr lang="en-GB" dirty="0">
                <a:solidFill>
                  <a:prstClr val="black"/>
                </a:solidFill>
                <a:ea typeface="+mn-lt"/>
                <a:cs typeface="Arial"/>
              </a:rPr>
              <a:t> </a:t>
            </a:r>
            <a:r>
              <a:rPr lang="en-GB" dirty="0" err="1">
                <a:solidFill>
                  <a:prstClr val="black"/>
                </a:solidFill>
                <a:ea typeface="+mn-lt"/>
                <a:cs typeface="Arial"/>
              </a:rPr>
              <a:t>chi’n</a:t>
            </a:r>
            <a:r>
              <a:rPr lang="en-GB" dirty="0">
                <a:solidFill>
                  <a:prstClr val="black"/>
                </a:solidFill>
                <a:ea typeface="+mn-lt"/>
                <a:cs typeface="Arial"/>
              </a:rPr>
              <a:t> </a:t>
            </a:r>
            <a:r>
              <a:rPr lang="en-GB" dirty="0" err="1">
                <a:solidFill>
                  <a:prstClr val="black"/>
                </a:solidFill>
                <a:ea typeface="+mn-lt"/>
                <a:cs typeface="Arial"/>
              </a:rPr>
              <a:t>gwybod</a:t>
            </a:r>
            <a:r>
              <a:rPr lang="en-GB" dirty="0">
                <a:solidFill>
                  <a:prstClr val="black"/>
                </a:solidFill>
                <a:ea typeface="+mn-lt"/>
                <a:cs typeface="Arial"/>
              </a:rPr>
              <a:t> am </a:t>
            </a:r>
            <a:r>
              <a:rPr lang="en-GB" dirty="0" err="1">
                <a:solidFill>
                  <a:prstClr val="black"/>
                </a:solidFill>
                <a:ea typeface="+mn-lt"/>
                <a:cs typeface="Arial"/>
              </a:rPr>
              <a:t>fygythiad</a:t>
            </a:r>
            <a:r>
              <a:rPr lang="en-GB" dirty="0">
                <a:solidFill>
                  <a:prstClr val="black"/>
                </a:solidFill>
                <a:ea typeface="+mn-lt"/>
                <a:cs typeface="Arial"/>
              </a:rPr>
              <a:t> Gwynfor Evans? </a:t>
            </a:r>
          </a:p>
          <a:p>
            <a:pPr lvl="0">
              <a:spcAft>
                <a:spcPts val="600"/>
              </a:spcAft>
            </a:pPr>
            <a:r>
              <a:rPr lang="en-GB" dirty="0">
                <a:solidFill>
                  <a:prstClr val="black"/>
                </a:solidFill>
                <a:ea typeface="+mn-lt"/>
                <a:cs typeface="Arial"/>
              </a:rPr>
              <a:t>  Did you know about S4C? Gwynfor Evans’ hunger strike threat.</a:t>
            </a:r>
            <a:endParaRPr lang="en-GB" dirty="0">
              <a:solidFill>
                <a:prstClr val="black"/>
              </a:solidFill>
            </a:endParaRPr>
          </a:p>
          <a:p>
            <a:pPr lvl="0">
              <a:spcAft>
                <a:spcPts val="600"/>
              </a:spcAft>
            </a:pPr>
            <a:endParaRPr lang="en-GB" dirty="0">
              <a:solidFill>
                <a:prstClr val="black"/>
              </a:solidFill>
              <a:ea typeface="+mn-lt"/>
              <a:cs typeface="Arial"/>
            </a:endParaRPr>
          </a:p>
          <a:p>
            <a:pPr lvl="0">
              <a:spcAft>
                <a:spcPts val="600"/>
              </a:spcAft>
            </a:pPr>
            <a:r>
              <a:rPr lang="en-GB" dirty="0">
                <a:solidFill>
                  <a:prstClr val="black"/>
                </a:solidFill>
                <a:ea typeface="+mn-lt"/>
                <a:cs typeface="Arial"/>
              </a:rPr>
              <a:t>· Pa mor </a:t>
            </a:r>
            <a:r>
              <a:rPr lang="en-GB" dirty="0" err="1">
                <a:solidFill>
                  <a:prstClr val="black"/>
                </a:solidFill>
                <a:ea typeface="+mn-lt"/>
                <a:cs typeface="Arial"/>
              </a:rPr>
              <a:t>bwysig</a:t>
            </a:r>
            <a:r>
              <a:rPr lang="en-GB" dirty="0">
                <a:solidFill>
                  <a:prstClr val="black"/>
                </a:solidFill>
                <a:ea typeface="+mn-lt"/>
                <a:cs typeface="Arial"/>
              </a:rPr>
              <a:t> </a:t>
            </a:r>
            <a:r>
              <a:rPr lang="en-GB" dirty="0" err="1">
                <a:solidFill>
                  <a:prstClr val="black"/>
                </a:solidFill>
                <a:ea typeface="+mn-lt"/>
                <a:cs typeface="Arial"/>
              </a:rPr>
              <a:t>oedd</a:t>
            </a:r>
            <a:r>
              <a:rPr lang="en-GB" dirty="0">
                <a:solidFill>
                  <a:prstClr val="black"/>
                </a:solidFill>
                <a:ea typeface="+mn-lt"/>
                <a:cs typeface="Arial"/>
              </a:rPr>
              <a:t> </a:t>
            </a:r>
            <a:r>
              <a:rPr lang="en-GB" dirty="0" err="1">
                <a:solidFill>
                  <a:prstClr val="black"/>
                </a:solidFill>
                <a:ea typeface="+mn-lt"/>
                <a:cs typeface="Arial"/>
              </a:rPr>
              <a:t>sefydlu</a:t>
            </a:r>
            <a:r>
              <a:rPr lang="en-GB" dirty="0">
                <a:solidFill>
                  <a:prstClr val="black"/>
                </a:solidFill>
                <a:ea typeface="+mn-lt"/>
                <a:cs typeface="Arial"/>
              </a:rPr>
              <a:t>  S4C </a:t>
            </a:r>
            <a:r>
              <a:rPr lang="en-GB" dirty="0" err="1">
                <a:solidFill>
                  <a:prstClr val="black"/>
                </a:solidFill>
                <a:ea typeface="+mn-lt"/>
                <a:cs typeface="Arial"/>
              </a:rPr>
              <a:t>yn</a:t>
            </a:r>
            <a:r>
              <a:rPr lang="en-GB" dirty="0">
                <a:solidFill>
                  <a:prstClr val="black"/>
                </a:solidFill>
                <a:ea typeface="+mn-lt"/>
                <a:cs typeface="Arial"/>
              </a:rPr>
              <a:t> </a:t>
            </a:r>
            <a:r>
              <a:rPr lang="en-GB" dirty="0" err="1">
                <a:solidFill>
                  <a:prstClr val="black"/>
                </a:solidFill>
                <a:ea typeface="+mn-lt"/>
                <a:cs typeface="Arial"/>
              </a:rPr>
              <a:t>eich</a:t>
            </a:r>
            <a:r>
              <a:rPr lang="en-GB" dirty="0">
                <a:solidFill>
                  <a:prstClr val="black"/>
                </a:solidFill>
                <a:ea typeface="+mn-lt"/>
                <a:cs typeface="Arial"/>
              </a:rPr>
              <a:t> barn chi?</a:t>
            </a:r>
            <a:endParaRPr lang="en-GB" dirty="0">
              <a:solidFill>
                <a:prstClr val="black"/>
              </a:solidFill>
            </a:endParaRPr>
          </a:p>
          <a:p>
            <a:pPr lvl="0">
              <a:spcAft>
                <a:spcPts val="600"/>
              </a:spcAft>
            </a:pPr>
            <a:r>
              <a:rPr lang="en-GB" dirty="0">
                <a:solidFill>
                  <a:prstClr val="black"/>
                </a:solidFill>
                <a:ea typeface="+mn-lt"/>
                <a:cs typeface="Arial"/>
              </a:rPr>
              <a:t>   How important in S4C in your opinion?</a:t>
            </a:r>
            <a:endParaRPr lang="en-GB" dirty="0">
              <a:solidFill>
                <a:prstClr val="black"/>
              </a:solidFill>
            </a:endParaRPr>
          </a:p>
          <a:p>
            <a:pPr algn="ctr">
              <a:spcAft>
                <a:spcPts val="600"/>
              </a:spcAft>
            </a:pPr>
            <a:endParaRPr lang="en-GB" dirty="0"/>
          </a:p>
        </p:txBody>
      </p:sp>
    </p:spTree>
    <p:extLst>
      <p:ext uri="{BB962C8B-B14F-4D97-AF65-F5344CB8AC3E}">
        <p14:creationId xmlns:p14="http://schemas.microsoft.com/office/powerpoint/2010/main" val="383134027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7870DBB9-DA18-B74B-9715-1E2FD9404682}"/>
              </a:ext>
            </a:extLst>
          </p:cNvPr>
          <p:cNvSpPr>
            <a:spLocks noGrp="1"/>
          </p:cNvSpPr>
          <p:nvPr>
            <p:ph type="pic" idx="15"/>
          </p:nvPr>
        </p:nvSpPr>
        <p:spPr/>
      </p:sp>
      <p:pic>
        <p:nvPicPr>
          <p:cNvPr id="3" name="Content Placeholder 4">
            <a:extLst>
              <a:ext uri="{FF2B5EF4-FFF2-40B4-BE49-F238E27FC236}">
                <a16:creationId xmlns:a16="http://schemas.microsoft.com/office/drawing/2014/main" id="{318F68BD-8703-2D4A-90C1-91C8D886A62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80604" y="346133"/>
            <a:ext cx="5805334" cy="6165733"/>
          </a:xfrm>
          <a:prstGeom prst="rect">
            <a:avLst/>
          </a:prstGeom>
        </p:spPr>
      </p:pic>
      <p:sp>
        <p:nvSpPr>
          <p:cNvPr id="4" name="Rounded Rectangle 3">
            <a:extLst>
              <a:ext uri="{FF2B5EF4-FFF2-40B4-BE49-F238E27FC236}">
                <a16:creationId xmlns:a16="http://schemas.microsoft.com/office/drawing/2014/main" id="{6B4F1CCD-DC19-7043-AA6A-DD1EF558E516}"/>
              </a:ext>
            </a:extLst>
          </p:cNvPr>
          <p:cNvSpPr/>
          <p:nvPr/>
        </p:nvSpPr>
        <p:spPr>
          <a:xfrm>
            <a:off x="1276916" y="1708834"/>
            <a:ext cx="3477964" cy="3513406"/>
          </a:xfrm>
          <a:prstGeom prst="roundRect">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err="1">
                <a:solidFill>
                  <a:schemeClr val="bg1">
                    <a:lumMod val="95000"/>
                  </a:schemeClr>
                </a:solidFill>
              </a:rPr>
              <a:t>Nifer</a:t>
            </a:r>
            <a:r>
              <a:rPr lang="en-US" sz="2400" b="1" dirty="0">
                <a:solidFill>
                  <a:schemeClr val="bg1">
                    <a:lumMod val="95000"/>
                  </a:schemeClr>
                </a:solidFill>
              </a:rPr>
              <a:t> o </a:t>
            </a:r>
            <a:r>
              <a:rPr lang="en-US" sz="2400" b="1" dirty="0" err="1">
                <a:solidFill>
                  <a:schemeClr val="bg1">
                    <a:lumMod val="95000"/>
                  </a:schemeClr>
                </a:solidFill>
              </a:rPr>
              <a:t>siaradwyr</a:t>
            </a:r>
            <a:r>
              <a:rPr lang="en-US" sz="2400" b="1" dirty="0">
                <a:solidFill>
                  <a:schemeClr val="bg1">
                    <a:lumMod val="95000"/>
                  </a:schemeClr>
                </a:solidFill>
              </a:rPr>
              <a:t> </a:t>
            </a:r>
            <a:r>
              <a:rPr lang="en-US" sz="2400" b="1" dirty="0" err="1">
                <a:solidFill>
                  <a:schemeClr val="bg1">
                    <a:lumMod val="95000"/>
                  </a:schemeClr>
                </a:solidFill>
              </a:rPr>
              <a:t>Cymraeg</a:t>
            </a:r>
            <a:r>
              <a:rPr lang="en-US" sz="2400" b="1" dirty="0">
                <a:solidFill>
                  <a:schemeClr val="bg1">
                    <a:lumMod val="95000"/>
                  </a:schemeClr>
                </a:solidFill>
              </a:rPr>
              <a:t> </a:t>
            </a:r>
            <a:r>
              <a:rPr lang="en-US" sz="2400" b="1" dirty="0" err="1">
                <a:solidFill>
                  <a:schemeClr val="bg1">
                    <a:lumMod val="95000"/>
                  </a:schemeClr>
                </a:solidFill>
              </a:rPr>
              <a:t>yn</a:t>
            </a:r>
            <a:r>
              <a:rPr lang="en-US" sz="2400" b="1" dirty="0">
                <a:solidFill>
                  <a:schemeClr val="bg1">
                    <a:lumMod val="95000"/>
                  </a:schemeClr>
                </a:solidFill>
              </a:rPr>
              <a:t> </a:t>
            </a:r>
            <a:r>
              <a:rPr lang="en-US" sz="2400" b="1" dirty="0" err="1">
                <a:solidFill>
                  <a:schemeClr val="bg1">
                    <a:lumMod val="95000"/>
                  </a:schemeClr>
                </a:solidFill>
              </a:rPr>
              <a:t>ôl</a:t>
            </a:r>
            <a:r>
              <a:rPr lang="en-US" sz="2400" b="1" dirty="0">
                <a:solidFill>
                  <a:schemeClr val="bg1">
                    <a:lumMod val="95000"/>
                  </a:schemeClr>
                </a:solidFill>
              </a:rPr>
              <a:t> </a:t>
            </a:r>
            <a:r>
              <a:rPr lang="en-US" sz="2400" b="1" dirty="0" err="1">
                <a:solidFill>
                  <a:schemeClr val="bg1">
                    <a:lumMod val="95000"/>
                  </a:schemeClr>
                </a:solidFill>
              </a:rPr>
              <a:t>cyfrifiad</a:t>
            </a:r>
            <a:r>
              <a:rPr lang="en-US" sz="2400" b="1" dirty="0">
                <a:solidFill>
                  <a:schemeClr val="bg1">
                    <a:lumMod val="95000"/>
                  </a:schemeClr>
                </a:solidFill>
              </a:rPr>
              <a:t> </a:t>
            </a:r>
          </a:p>
          <a:p>
            <a:pPr algn="ctr"/>
            <a:r>
              <a:rPr lang="en-US" sz="2400" b="1" dirty="0">
                <a:solidFill>
                  <a:schemeClr val="bg1">
                    <a:lumMod val="95000"/>
                  </a:schemeClr>
                </a:solidFill>
              </a:rPr>
              <a:t>2011 (%) </a:t>
            </a:r>
          </a:p>
          <a:p>
            <a:pPr algn="ctr"/>
            <a:endParaRPr lang="en-US" sz="2400" b="1" dirty="0">
              <a:solidFill>
                <a:schemeClr val="bg1">
                  <a:lumMod val="95000"/>
                </a:schemeClr>
              </a:solidFill>
            </a:endParaRPr>
          </a:p>
          <a:p>
            <a:pPr algn="ctr"/>
            <a:r>
              <a:rPr lang="en-US" sz="2400" b="1" dirty="0">
                <a:solidFill>
                  <a:schemeClr val="bg1">
                    <a:lumMod val="95000"/>
                  </a:schemeClr>
                </a:solidFill>
              </a:rPr>
              <a:t>Number of Welsh speakers according to 2011 census (%)</a:t>
            </a:r>
          </a:p>
        </p:txBody>
      </p:sp>
    </p:spTree>
    <p:extLst>
      <p:ext uri="{BB962C8B-B14F-4D97-AF65-F5344CB8AC3E}">
        <p14:creationId xmlns:p14="http://schemas.microsoft.com/office/powerpoint/2010/main" val="114029946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0155" y="485951"/>
            <a:ext cx="8229600" cy="1143000"/>
          </a:xfrm>
        </p:spPr>
        <p:txBody>
          <a:bodyPr/>
          <a:lstStyle/>
          <a:p>
            <a:r>
              <a:rPr lang="en-US" dirty="0">
                <a:solidFill>
                  <a:schemeClr val="tx1">
                    <a:lumMod val="50000"/>
                  </a:schemeClr>
                </a:solidFill>
              </a:rPr>
              <a:t>Y </a:t>
            </a:r>
            <a:r>
              <a:rPr lang="en-US" dirty="0" err="1">
                <a:solidFill>
                  <a:schemeClr val="tx1">
                    <a:lumMod val="50000"/>
                  </a:schemeClr>
                </a:solidFill>
              </a:rPr>
              <a:t>ganrif</a:t>
            </a:r>
            <a:r>
              <a:rPr lang="en-US" dirty="0">
                <a:solidFill>
                  <a:schemeClr val="tx1">
                    <a:lumMod val="50000"/>
                  </a:schemeClr>
                </a:solidFill>
              </a:rPr>
              <a:t> hon / This century</a:t>
            </a: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0155" y="1432737"/>
            <a:ext cx="10699212" cy="4939312"/>
          </a:xfrm>
          <a:prstGeom prst="rect">
            <a:avLst/>
          </a:prstGeom>
        </p:spPr>
      </p:pic>
    </p:spTree>
    <p:extLst>
      <p:ext uri="{BB962C8B-B14F-4D97-AF65-F5344CB8AC3E}">
        <p14:creationId xmlns:p14="http://schemas.microsoft.com/office/powerpoint/2010/main" val="332784823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sz="half" idx="2"/>
          </p:nvPr>
        </p:nvSpPr>
        <p:spPr>
          <a:xfrm>
            <a:off x="179891" y="1680940"/>
            <a:ext cx="7973798" cy="4238191"/>
          </a:xfrm>
        </p:spPr>
        <p:txBody>
          <a:bodyPr>
            <a:normAutofit/>
          </a:bodyPr>
          <a:lstStyle/>
          <a:p>
            <a:pPr marL="0" indent="0">
              <a:buNone/>
            </a:pPr>
            <a:r>
              <a:rPr lang="en-GB" sz="2000" dirty="0">
                <a:solidFill>
                  <a:schemeClr val="accent2"/>
                </a:solidFill>
              </a:rPr>
              <a:t>2011</a:t>
            </a:r>
          </a:p>
          <a:p>
            <a:r>
              <a:rPr lang="cy-GB" sz="1800" dirty="0"/>
              <a:t>Sir Gaerfyrddin / Carmarthenshire		105,032</a:t>
            </a:r>
          </a:p>
          <a:p>
            <a:r>
              <a:rPr lang="cy-GB" sz="1800" dirty="0"/>
              <a:t>Gwynedd					88,853</a:t>
            </a:r>
          </a:p>
          <a:p>
            <a:r>
              <a:rPr lang="cy-GB" sz="1800" dirty="0"/>
              <a:t>Caerdydd / Cardiff				54,504</a:t>
            </a:r>
          </a:p>
          <a:p>
            <a:r>
              <a:rPr lang="cy-GB" sz="1800" dirty="0"/>
              <a:t>Sir Fon / Anglesey				47,821</a:t>
            </a:r>
          </a:p>
          <a:p>
            <a:r>
              <a:rPr lang="cy-GB" sz="1800" dirty="0"/>
              <a:t>Abertawe / Swansea				45,085</a:t>
            </a:r>
          </a:p>
          <a:p>
            <a:r>
              <a:rPr lang="cy-GB" sz="1800" dirty="0"/>
              <a:t>RhCT / RCT					44,911</a:t>
            </a:r>
          </a:p>
          <a:p>
            <a:r>
              <a:rPr lang="cy-GB" sz="1800" dirty="0"/>
              <a:t>Conwy					44,614</a:t>
            </a:r>
          </a:p>
          <a:p>
            <a:r>
              <a:rPr lang="cy-GB" sz="1800" dirty="0"/>
              <a:t>Ceredigion 	</a:t>
            </a:r>
            <a:r>
              <a:rPr lang="en-GB" sz="1800" dirty="0"/>
              <a:t>				43,366</a:t>
            </a:r>
            <a:br>
              <a:rPr lang="en-GB" sz="1800" dirty="0"/>
            </a:br>
            <a:br>
              <a:rPr lang="en-GB" sz="1800" dirty="0">
                <a:solidFill>
                  <a:srgbClr val="FF0000"/>
                </a:solidFill>
              </a:rPr>
            </a:br>
            <a:r>
              <a:rPr lang="en-GB" sz="1600" dirty="0">
                <a:solidFill>
                  <a:srgbClr val="FF0000"/>
                </a:solidFill>
              </a:rPr>
              <a:t>*</a:t>
            </a:r>
            <a:r>
              <a:rPr lang="en-GB" sz="1600" dirty="0" err="1">
                <a:solidFill>
                  <a:srgbClr val="FF0000"/>
                </a:solidFill>
              </a:rPr>
              <a:t>Diolch</a:t>
            </a:r>
            <a:r>
              <a:rPr lang="en-GB" sz="1600" dirty="0">
                <a:solidFill>
                  <a:srgbClr val="FF0000"/>
                </a:solidFill>
              </a:rPr>
              <a:t> </a:t>
            </a:r>
            <a:r>
              <a:rPr lang="en-GB" sz="1600" dirty="0" err="1">
                <a:solidFill>
                  <a:srgbClr val="FF0000"/>
                </a:solidFill>
              </a:rPr>
              <a:t>i</a:t>
            </a:r>
            <a:r>
              <a:rPr lang="en-GB" sz="1600" dirty="0">
                <a:solidFill>
                  <a:srgbClr val="FF0000"/>
                </a:solidFill>
              </a:rPr>
              <a:t> https://</a:t>
            </a:r>
            <a:r>
              <a:rPr lang="en-GB" sz="1600" dirty="0" err="1">
                <a:solidFill>
                  <a:srgbClr val="FF0000"/>
                </a:solidFill>
              </a:rPr>
              <a:t>statscymru.llyw.cymru</a:t>
            </a:r>
            <a:r>
              <a:rPr lang="en-GB" sz="1600" dirty="0">
                <a:solidFill>
                  <a:srgbClr val="FF0000"/>
                </a:solidFill>
              </a:rPr>
              <a:t>/Catalogue/Welsh-Language</a:t>
            </a:r>
          </a:p>
        </p:txBody>
      </p:sp>
      <p:pic>
        <p:nvPicPr>
          <p:cNvPr id="8" name="Shape 147" descr="graph.png">
            <a:extLst>
              <a:ext uri="{FF2B5EF4-FFF2-40B4-BE49-F238E27FC236}">
                <a16:creationId xmlns:a16="http://schemas.microsoft.com/office/drawing/2014/main" id="{2E52057E-7A1A-B246-BBFB-DAC1B3220DCF}"/>
              </a:ext>
            </a:extLst>
          </p:cNvPr>
          <p:cNvPicPr preferRelativeResize="0"/>
          <p:nvPr/>
        </p:nvPicPr>
        <p:blipFill rotWithShape="1">
          <a:blip r:embed="rId3">
            <a:alphaModFix/>
          </a:blip>
          <a:srcRect/>
          <a:stretch/>
        </p:blipFill>
        <p:spPr>
          <a:xfrm>
            <a:off x="7065981" y="1680940"/>
            <a:ext cx="4553986" cy="3317350"/>
          </a:xfrm>
          <a:prstGeom prst="rect">
            <a:avLst/>
          </a:prstGeom>
          <a:noFill/>
          <a:ln>
            <a:noFill/>
          </a:ln>
        </p:spPr>
      </p:pic>
      <p:sp>
        <p:nvSpPr>
          <p:cNvPr id="3" name="Rectangle 2">
            <a:extLst>
              <a:ext uri="{FF2B5EF4-FFF2-40B4-BE49-F238E27FC236}">
                <a16:creationId xmlns:a16="http://schemas.microsoft.com/office/drawing/2014/main" id="{6EEFE1EC-5F8E-4C40-B137-4A3D8C982B45}"/>
              </a:ext>
            </a:extLst>
          </p:cNvPr>
          <p:cNvSpPr/>
          <p:nvPr/>
        </p:nvSpPr>
        <p:spPr>
          <a:xfrm>
            <a:off x="179891" y="785410"/>
            <a:ext cx="2847789" cy="646331"/>
          </a:xfrm>
          <a:prstGeom prst="rect">
            <a:avLst/>
          </a:prstGeom>
        </p:spPr>
        <p:txBody>
          <a:bodyPr wrap="square">
            <a:spAutoFit/>
          </a:bodyPr>
          <a:lstStyle/>
          <a:p>
            <a:r>
              <a:rPr lang="cy-GB" dirty="0"/>
              <a:t>Nifer o bobl â pheth gallu i siarad Cymraeg</a:t>
            </a:r>
          </a:p>
        </p:txBody>
      </p:sp>
      <p:sp>
        <p:nvSpPr>
          <p:cNvPr id="4" name="Rectangle 3">
            <a:extLst>
              <a:ext uri="{FF2B5EF4-FFF2-40B4-BE49-F238E27FC236}">
                <a16:creationId xmlns:a16="http://schemas.microsoft.com/office/drawing/2014/main" id="{70CA1B8D-33C8-3843-AECE-552BE081FCDD}"/>
              </a:ext>
            </a:extLst>
          </p:cNvPr>
          <p:cNvSpPr/>
          <p:nvPr/>
        </p:nvSpPr>
        <p:spPr>
          <a:xfrm>
            <a:off x="3921760" y="785411"/>
            <a:ext cx="3144221" cy="646331"/>
          </a:xfrm>
          <a:prstGeom prst="rect">
            <a:avLst/>
          </a:prstGeom>
        </p:spPr>
        <p:txBody>
          <a:bodyPr wrap="square">
            <a:spAutoFit/>
          </a:bodyPr>
          <a:lstStyle/>
          <a:p>
            <a:r>
              <a:rPr lang="en-US" dirty="0"/>
              <a:t>Number of people with some ability to speak Welsh </a:t>
            </a:r>
          </a:p>
        </p:txBody>
      </p:sp>
    </p:spTree>
    <p:extLst>
      <p:ext uri="{BB962C8B-B14F-4D97-AF65-F5344CB8AC3E}">
        <p14:creationId xmlns:p14="http://schemas.microsoft.com/office/powerpoint/2010/main" val="372456370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CAD4BA1-A791-024A-8753-D24767B6FA1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40785" y="970744"/>
            <a:ext cx="6832934" cy="4916512"/>
          </a:xfrm>
          <a:prstGeom prst="rect">
            <a:avLst/>
          </a:prstGeom>
        </p:spPr>
      </p:pic>
      <p:pic>
        <p:nvPicPr>
          <p:cNvPr id="4" name="Picture 3">
            <a:extLst>
              <a:ext uri="{FF2B5EF4-FFF2-40B4-BE49-F238E27FC236}">
                <a16:creationId xmlns:a16="http://schemas.microsoft.com/office/drawing/2014/main" id="{3C70DF81-2EC6-C94C-85AF-A31652A2396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20489136">
            <a:off x="503468" y="1564591"/>
            <a:ext cx="3214175" cy="1390062"/>
          </a:xfrm>
          <a:prstGeom prst="rect">
            <a:avLst/>
          </a:prstGeom>
        </p:spPr>
      </p:pic>
      <p:pic>
        <p:nvPicPr>
          <p:cNvPr id="5" name="Picture 4">
            <a:extLst>
              <a:ext uri="{FF2B5EF4-FFF2-40B4-BE49-F238E27FC236}">
                <a16:creationId xmlns:a16="http://schemas.microsoft.com/office/drawing/2014/main" id="{08FA6F87-66A5-C747-8326-B2EC990E99B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04800" y="4246880"/>
            <a:ext cx="3929950" cy="1165500"/>
          </a:xfrm>
          <a:prstGeom prst="rect">
            <a:avLst/>
          </a:prstGeom>
        </p:spPr>
      </p:pic>
    </p:spTree>
    <p:extLst>
      <p:ext uri="{BB962C8B-B14F-4D97-AF65-F5344CB8AC3E}">
        <p14:creationId xmlns:p14="http://schemas.microsoft.com/office/powerpoint/2010/main" val="306839148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8D079-2410-E849-BBF2-7BF9CDC11662}"/>
              </a:ext>
            </a:extLst>
          </p:cNvPr>
          <p:cNvSpPr>
            <a:spLocks noGrp="1"/>
          </p:cNvSpPr>
          <p:nvPr>
            <p:ph type="title"/>
          </p:nvPr>
        </p:nvSpPr>
        <p:spPr>
          <a:xfrm>
            <a:off x="1573619" y="438236"/>
            <a:ext cx="9420446" cy="5981528"/>
          </a:xfrm>
          <a:effectLst>
            <a:outerShdw blurRad="50800" dist="139700" dir="2700000" algn="tl" rotWithShape="0">
              <a:prstClr val="black">
                <a:alpha val="40000"/>
              </a:prstClr>
            </a:outerShdw>
          </a:effectLst>
        </p:spPr>
        <p:style>
          <a:lnRef idx="1">
            <a:schemeClr val="dk1"/>
          </a:lnRef>
          <a:fillRef idx="3">
            <a:schemeClr val="dk1"/>
          </a:fillRef>
          <a:effectRef idx="2">
            <a:schemeClr val="dk1"/>
          </a:effectRef>
          <a:fontRef idx="minor">
            <a:schemeClr val="lt1"/>
          </a:fontRef>
        </p:style>
        <p:txBody>
          <a:bodyPr vert="horz" lIns="91440" tIns="45720" rIns="91440" bIns="45720" rtlCol="0" anchor="t">
            <a:noAutofit/>
          </a:bodyPr>
          <a:lstStyle/>
          <a:p>
            <a:pPr algn="ctr"/>
            <a:r>
              <a:rPr lang="en-US" sz="4000" b="1" dirty="0" err="1">
                <a:latin typeface="+mj-lt"/>
              </a:rPr>
              <a:t>Ond</a:t>
            </a:r>
            <a:r>
              <a:rPr lang="en-US" sz="4000" b="1" dirty="0">
                <a:latin typeface="+mj-lt"/>
              </a:rPr>
              <a:t>, </a:t>
            </a:r>
            <a:r>
              <a:rPr lang="en-US" sz="4000" b="1" dirty="0" err="1">
                <a:latin typeface="+mj-lt"/>
              </a:rPr>
              <a:t>sut</a:t>
            </a:r>
            <a:r>
              <a:rPr lang="en-US" sz="4000" b="1" dirty="0">
                <a:latin typeface="+mj-lt"/>
              </a:rPr>
              <a:t> </a:t>
            </a:r>
            <a:r>
              <a:rPr lang="en-US" sz="4000" b="1" dirty="0" err="1">
                <a:latin typeface="+mj-lt"/>
              </a:rPr>
              <a:t>mae</a:t>
            </a:r>
            <a:r>
              <a:rPr lang="en-US" sz="4000" b="1" dirty="0">
                <a:latin typeface="+mj-lt"/>
              </a:rPr>
              <a:t> </a:t>
            </a:r>
            <a:r>
              <a:rPr lang="en-US" sz="4000" b="1" dirty="0" err="1">
                <a:latin typeface="+mj-lt"/>
              </a:rPr>
              <a:t>cael</a:t>
            </a:r>
            <a:r>
              <a:rPr lang="en-US" sz="4000" b="1" dirty="0">
                <a:latin typeface="+mj-lt"/>
              </a:rPr>
              <a:t> </a:t>
            </a:r>
            <a:br>
              <a:rPr lang="en-US" sz="4000" b="1" dirty="0">
                <a:latin typeface="+mj-lt"/>
              </a:rPr>
            </a:br>
            <a:r>
              <a:rPr lang="en-US" sz="4000" b="1" dirty="0" err="1">
                <a:latin typeface="+mj-lt"/>
              </a:rPr>
              <a:t>mwy</a:t>
            </a:r>
            <a:r>
              <a:rPr lang="en-US" sz="4000" b="1" dirty="0">
                <a:latin typeface="+mj-lt"/>
              </a:rPr>
              <a:t> o </a:t>
            </a:r>
            <a:r>
              <a:rPr lang="en-US" sz="4000" b="1" dirty="0" err="1">
                <a:latin typeface="+mj-lt"/>
              </a:rPr>
              <a:t>siaradwyr</a:t>
            </a:r>
            <a:r>
              <a:rPr lang="en-US" sz="4000" b="1" dirty="0">
                <a:latin typeface="+mj-lt"/>
              </a:rPr>
              <a:t> </a:t>
            </a:r>
            <a:r>
              <a:rPr lang="en-US" sz="4000" b="1" dirty="0" err="1">
                <a:latin typeface="+mj-lt"/>
              </a:rPr>
              <a:t>Cymraeg</a:t>
            </a:r>
            <a:r>
              <a:rPr lang="en-US" sz="4000" b="1" dirty="0">
                <a:latin typeface="+mj-lt"/>
              </a:rPr>
              <a:t>? </a:t>
            </a:r>
            <a:br>
              <a:rPr lang="en-US" sz="6000" dirty="0">
                <a:latin typeface="+mj-lt"/>
              </a:rPr>
            </a:br>
            <a:br>
              <a:rPr lang="en-US" sz="6000" dirty="0">
                <a:latin typeface="Segoe Print"/>
              </a:rPr>
            </a:br>
            <a:br>
              <a:rPr lang="en-US" sz="6000" dirty="0">
                <a:latin typeface="Segoe Print"/>
              </a:rPr>
            </a:br>
            <a:br>
              <a:rPr lang="en-US" sz="6000" dirty="0">
                <a:latin typeface="Segoe Print"/>
              </a:rPr>
            </a:br>
            <a:br>
              <a:rPr lang="en-US" sz="6000" dirty="0">
                <a:latin typeface="Segoe Print"/>
              </a:rPr>
            </a:br>
            <a:r>
              <a:rPr lang="en-US" sz="4000" i="1" dirty="0">
                <a:latin typeface="Arial Rounded MT Bold" panose="020F0704030504030204" pitchFamily="34" charset="77"/>
              </a:rPr>
              <a:t>But, how do we get </a:t>
            </a:r>
            <a:br>
              <a:rPr lang="en-US" sz="4000" i="1" dirty="0">
                <a:latin typeface="Arial Rounded MT Bold" panose="020F0704030504030204" pitchFamily="34" charset="77"/>
              </a:rPr>
            </a:br>
            <a:r>
              <a:rPr lang="en-US" sz="4000" i="1" dirty="0">
                <a:latin typeface="Arial Rounded MT Bold" panose="020F0704030504030204" pitchFamily="34" charset="77"/>
              </a:rPr>
              <a:t>more Welsh speakers?</a:t>
            </a:r>
            <a:endParaRPr lang="en-US" sz="4800" i="1" dirty="0">
              <a:latin typeface="Arial Rounded MT Bold" panose="020F0704030504030204" pitchFamily="34" charset="77"/>
            </a:endParaRPr>
          </a:p>
        </p:txBody>
      </p:sp>
      <p:pic>
        <p:nvPicPr>
          <p:cNvPr id="5" name="Aqua Typography Facebook Post (13)" descr="Aqua Typography Facebook Post (13)">
            <a:hlinkClick r:id="" action="ppaction://media"/>
            <a:extLst>
              <a:ext uri="{FF2B5EF4-FFF2-40B4-BE49-F238E27FC236}">
                <a16:creationId xmlns:a16="http://schemas.microsoft.com/office/drawing/2014/main" id="{2B9AA5A7-B1B6-6841-A891-A8F5968F67BE}"/>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4480543" y="1671228"/>
            <a:ext cx="3606598" cy="3023579"/>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25399367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0467"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with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EAEC6D38-464C-F54C-A1D2-4C5508F89400}"/>
              </a:ext>
            </a:extLst>
          </p:cNvPr>
          <p:cNvSpPr/>
          <p:nvPr/>
        </p:nvSpPr>
        <p:spPr>
          <a:xfrm>
            <a:off x="894080" y="365760"/>
            <a:ext cx="10252816" cy="833120"/>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endParaRPr lang="en-US" b="1">
              <a:ln w="22225">
                <a:solidFill>
                  <a:schemeClr val="accent2"/>
                </a:solidFill>
                <a:prstDash val="solid"/>
              </a:ln>
              <a:solidFill>
                <a:schemeClr val="accent2">
                  <a:lumMod val="40000"/>
                  <a:lumOff val="60000"/>
                </a:schemeClr>
              </a:solidFill>
            </a:endParaRPr>
          </a:p>
        </p:txBody>
      </p:sp>
      <p:sp>
        <p:nvSpPr>
          <p:cNvPr id="2" name="Title 1">
            <a:extLst>
              <a:ext uri="{FF2B5EF4-FFF2-40B4-BE49-F238E27FC236}">
                <a16:creationId xmlns:a16="http://schemas.microsoft.com/office/drawing/2014/main" id="{DF2F134F-55DA-4468-8799-106CA74BD791}"/>
              </a:ext>
            </a:extLst>
          </p:cNvPr>
          <p:cNvSpPr>
            <a:spLocks noGrp="1"/>
          </p:cNvSpPr>
          <p:nvPr>
            <p:ph type="title"/>
          </p:nvPr>
        </p:nvSpPr>
        <p:spPr>
          <a:xfrm>
            <a:off x="894080" y="118353"/>
            <a:ext cx="10252816" cy="1019567"/>
          </a:xfrm>
          <a:solidFill>
            <a:schemeClr val="bg1"/>
          </a:solidFill>
        </p:spPr>
        <p:style>
          <a:lnRef idx="1">
            <a:schemeClr val="dk1"/>
          </a:lnRef>
          <a:fillRef idx="3">
            <a:schemeClr val="dk1"/>
          </a:fillRef>
          <a:effectRef idx="2">
            <a:schemeClr val="dk1"/>
          </a:effectRef>
          <a:fontRef idx="minor">
            <a:schemeClr val="lt1"/>
          </a:fontRef>
        </p:style>
        <p:txBody>
          <a:bodyPr>
            <a:noAutofit/>
          </a:bodyPr>
          <a:lstStyle/>
          <a:p>
            <a:pPr algn="ctr"/>
            <a:br>
              <a:rPr lang="en-GB" sz="3200" dirty="0">
                <a:latin typeface="Segoe Print"/>
              </a:rPr>
            </a:br>
            <a:r>
              <a:rPr lang="en-GB" sz="3200" dirty="0">
                <a:solidFill>
                  <a:schemeClr val="tx1"/>
                </a:solidFill>
                <a:latin typeface="Segoe Print"/>
              </a:rPr>
              <a:t>Beth </a:t>
            </a:r>
            <a:r>
              <a:rPr lang="en-GB" sz="3200" dirty="0" err="1">
                <a:solidFill>
                  <a:schemeClr val="tx1"/>
                </a:solidFill>
                <a:latin typeface="Segoe Print"/>
              </a:rPr>
              <a:t>amdanon</a:t>
            </a:r>
            <a:r>
              <a:rPr lang="en-GB" sz="3200" dirty="0">
                <a:solidFill>
                  <a:schemeClr val="tx1"/>
                </a:solidFill>
                <a:latin typeface="Segoe Print"/>
              </a:rPr>
              <a:t> </a:t>
            </a:r>
            <a:r>
              <a:rPr lang="en-GB" sz="3200" dirty="0" err="1">
                <a:solidFill>
                  <a:schemeClr val="tx1"/>
                </a:solidFill>
                <a:latin typeface="Segoe Print"/>
              </a:rPr>
              <a:t>ni</a:t>
            </a:r>
            <a:r>
              <a:rPr lang="en-GB" sz="3200" dirty="0">
                <a:solidFill>
                  <a:schemeClr val="tx1"/>
                </a:solidFill>
                <a:latin typeface="Segoe Print"/>
              </a:rPr>
              <a:t>?              What about us?</a:t>
            </a:r>
          </a:p>
        </p:txBody>
      </p:sp>
      <p:sp>
        <p:nvSpPr>
          <p:cNvPr id="6" name="Rectangle 5">
            <a:extLst>
              <a:ext uri="{FF2B5EF4-FFF2-40B4-BE49-F238E27FC236}">
                <a16:creationId xmlns:a16="http://schemas.microsoft.com/office/drawing/2014/main" id="{A344515E-EB9F-D244-9462-BDEB075EF75F}"/>
              </a:ext>
            </a:extLst>
          </p:cNvPr>
          <p:cNvSpPr/>
          <p:nvPr/>
        </p:nvSpPr>
        <p:spPr>
          <a:xfrm>
            <a:off x="586803" y="1623352"/>
            <a:ext cx="11018394" cy="4868888"/>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9D408A19-933D-47FF-9932-6B5848373F52}"/>
              </a:ext>
            </a:extLst>
          </p:cNvPr>
          <p:cNvSpPr>
            <a:spLocks noGrp="1"/>
          </p:cNvSpPr>
          <p:nvPr>
            <p:ph idx="1"/>
          </p:nvPr>
        </p:nvSpPr>
        <p:spPr>
          <a:xfrm>
            <a:off x="894080" y="1794603"/>
            <a:ext cx="11018394" cy="4187389"/>
          </a:xfrm>
          <a:solidFill>
            <a:schemeClr val="bg1"/>
          </a:solidFill>
          <a:ln w="57150">
            <a:solidFill>
              <a:schemeClr val="tx1"/>
            </a:solidFill>
          </a:ln>
          <a:effectLst>
            <a:outerShdw blurRad="50800" dist="228600" dir="2700000" algn="tl" rotWithShape="0">
              <a:prstClr val="black">
                <a:alpha val="40000"/>
              </a:prstClr>
            </a:outerShdw>
          </a:effectLst>
        </p:spPr>
        <p:txBody>
          <a:bodyPr vert="horz" lIns="91440" tIns="45720" rIns="91440" bIns="45720" rtlCol="0" anchor="t">
            <a:noAutofit/>
          </a:bodyPr>
          <a:lstStyle/>
          <a:p>
            <a:r>
              <a:rPr lang="en-GB" sz="2800" b="1" dirty="0">
                <a:ea typeface="+mn-lt"/>
                <a:cs typeface="+mn-lt"/>
              </a:rPr>
              <a:t>“… </a:t>
            </a:r>
            <a:r>
              <a:rPr lang="en-GB" sz="2800" b="1" dirty="0">
                <a:highlight>
                  <a:srgbClr val="FFFF00"/>
                </a:highlight>
                <a:ea typeface="+mn-lt"/>
                <a:cs typeface="+mn-lt"/>
              </a:rPr>
              <a:t>y system </a:t>
            </a:r>
            <a:r>
              <a:rPr lang="en-GB" sz="2800" b="1" dirty="0" err="1">
                <a:highlight>
                  <a:srgbClr val="FFFF00"/>
                </a:highlight>
                <a:ea typeface="+mn-lt"/>
                <a:cs typeface="+mn-lt"/>
              </a:rPr>
              <a:t>addysg</a:t>
            </a:r>
            <a:r>
              <a:rPr lang="en-GB" sz="2800" b="1" dirty="0">
                <a:highlight>
                  <a:srgbClr val="FFFF00"/>
                </a:highlight>
                <a:ea typeface="+mn-lt"/>
                <a:cs typeface="+mn-lt"/>
              </a:rPr>
              <a:t> a </a:t>
            </a:r>
            <a:r>
              <a:rPr lang="en-GB" sz="2800" b="1" dirty="0" err="1">
                <a:highlight>
                  <a:srgbClr val="FFFF00"/>
                </a:highlight>
                <a:ea typeface="+mn-lt"/>
                <a:cs typeface="+mn-lt"/>
              </a:rPr>
              <a:t>hyfforddiant</a:t>
            </a:r>
            <a:r>
              <a:rPr lang="en-GB" sz="2800" b="1" dirty="0">
                <a:ea typeface="+mn-lt"/>
                <a:cs typeface="+mn-lt"/>
              </a:rPr>
              <a:t> </a:t>
            </a:r>
            <a:r>
              <a:rPr lang="en-GB" sz="2800" b="1" dirty="0" err="1">
                <a:ea typeface="+mn-lt"/>
                <a:cs typeface="+mn-lt"/>
              </a:rPr>
              <a:t>yw’r</a:t>
            </a:r>
            <a:r>
              <a:rPr lang="en-GB" sz="2800" b="1" dirty="0">
                <a:ea typeface="+mn-lt"/>
                <a:cs typeface="+mn-lt"/>
              </a:rPr>
              <a:t> </a:t>
            </a:r>
            <a:r>
              <a:rPr lang="en-GB" sz="2800" b="1" dirty="0" err="1">
                <a:ea typeface="+mn-lt"/>
                <a:cs typeface="+mn-lt"/>
              </a:rPr>
              <a:t>prif</a:t>
            </a:r>
            <a:r>
              <a:rPr lang="en-GB" sz="2800" b="1" dirty="0">
                <a:ea typeface="+mn-lt"/>
                <a:cs typeface="+mn-lt"/>
              </a:rPr>
              <a:t> </a:t>
            </a:r>
            <a:r>
              <a:rPr lang="en-GB" sz="2800" b="1" dirty="0" err="1">
                <a:ea typeface="+mn-lt"/>
                <a:cs typeface="+mn-lt"/>
              </a:rPr>
              <a:t>ddull</a:t>
            </a:r>
            <a:r>
              <a:rPr lang="en-GB" sz="2800" b="1" dirty="0">
                <a:ea typeface="+mn-lt"/>
                <a:cs typeface="+mn-lt"/>
              </a:rPr>
              <a:t> o </a:t>
            </a:r>
            <a:r>
              <a:rPr lang="en-GB" sz="2800" b="1" dirty="0" err="1">
                <a:ea typeface="+mn-lt"/>
                <a:cs typeface="+mn-lt"/>
              </a:rPr>
              <a:t>greu</a:t>
            </a:r>
            <a:r>
              <a:rPr lang="en-GB" sz="2800" b="1" dirty="0">
                <a:ea typeface="+mn-lt"/>
                <a:cs typeface="+mn-lt"/>
              </a:rPr>
              <a:t> </a:t>
            </a:r>
            <a:r>
              <a:rPr lang="en-GB" sz="2800" b="1" dirty="0" err="1">
                <a:ea typeface="+mn-lt"/>
                <a:cs typeface="+mn-lt"/>
              </a:rPr>
              <a:t>siaradwyr</a:t>
            </a:r>
            <a:r>
              <a:rPr lang="en-GB" sz="2800" b="1" dirty="0">
                <a:ea typeface="+mn-lt"/>
                <a:cs typeface="+mn-lt"/>
              </a:rPr>
              <a:t> Cymraeg </a:t>
            </a:r>
            <a:r>
              <a:rPr lang="en-GB" sz="2800" b="1" dirty="0" err="1">
                <a:ea typeface="+mn-lt"/>
                <a:cs typeface="+mn-lt"/>
              </a:rPr>
              <a:t>newydd</a:t>
            </a:r>
            <a:r>
              <a:rPr lang="en-GB" sz="2800" b="1" dirty="0">
                <a:ea typeface="+mn-lt"/>
                <a:cs typeface="+mn-lt"/>
              </a:rPr>
              <a:t>.”</a:t>
            </a:r>
            <a:endParaRPr lang="en-GB" sz="1800" dirty="0">
              <a:ea typeface="+mn-lt"/>
              <a:cs typeface="+mn-lt"/>
            </a:endParaRPr>
          </a:p>
          <a:p>
            <a:pPr marL="0" indent="0">
              <a:buNone/>
            </a:pPr>
            <a:r>
              <a:rPr lang="en-GB" sz="1800" dirty="0">
                <a:ea typeface="+mn-lt"/>
                <a:cs typeface="+mn-lt"/>
              </a:rPr>
              <a:t>     (</a:t>
            </a:r>
            <a:r>
              <a:rPr lang="en-GB" sz="1800" dirty="0" err="1">
                <a:ea typeface="+mn-lt"/>
                <a:cs typeface="+mn-lt"/>
              </a:rPr>
              <a:t>tud</a:t>
            </a:r>
            <a:r>
              <a:rPr lang="en-GB" sz="1800" dirty="0">
                <a:ea typeface="+mn-lt"/>
                <a:cs typeface="+mn-lt"/>
              </a:rPr>
              <a:t> 31,  Cymraeg 2050 </a:t>
            </a:r>
            <a:r>
              <a:rPr lang="en-GB" sz="1800" dirty="0" err="1">
                <a:ea typeface="+mn-lt"/>
                <a:cs typeface="+mn-lt"/>
              </a:rPr>
              <a:t>Miliwn</a:t>
            </a:r>
            <a:r>
              <a:rPr lang="en-GB" sz="1800" dirty="0">
                <a:ea typeface="+mn-lt"/>
                <a:cs typeface="+mn-lt"/>
              </a:rPr>
              <a:t> o </a:t>
            </a:r>
            <a:r>
              <a:rPr lang="en-GB" sz="1800" dirty="0" err="1">
                <a:ea typeface="+mn-lt"/>
                <a:cs typeface="+mn-lt"/>
              </a:rPr>
              <a:t>Siaradwyr</a:t>
            </a:r>
            <a:r>
              <a:rPr lang="en-GB" sz="1800" dirty="0">
                <a:ea typeface="+mn-lt"/>
                <a:cs typeface="+mn-lt"/>
              </a:rPr>
              <a:t>)</a:t>
            </a:r>
            <a:endParaRPr lang="en-GB" sz="1800" dirty="0"/>
          </a:p>
          <a:p>
            <a:pPr marL="0" indent="0" algn="r">
              <a:buNone/>
            </a:pPr>
            <a:endParaRPr lang="en-GB" sz="1800" dirty="0">
              <a:ea typeface="+mn-lt"/>
              <a:cs typeface="+mn-lt"/>
            </a:endParaRPr>
          </a:p>
          <a:p>
            <a:pPr algn="r"/>
            <a:endParaRPr lang="en-GB" sz="1800" dirty="0">
              <a:ea typeface="+mn-lt"/>
              <a:cs typeface="+mn-lt"/>
            </a:endParaRPr>
          </a:p>
          <a:p>
            <a:r>
              <a:rPr lang="en-GB" sz="1800" b="1" i="1" dirty="0">
                <a:latin typeface="+mj-lt"/>
                <a:ea typeface="+mn-lt"/>
                <a:cs typeface="+mn-lt"/>
              </a:rPr>
              <a:t>"</a:t>
            </a:r>
            <a:r>
              <a:rPr lang="en-GB" sz="2800" b="1" i="1" dirty="0">
                <a:latin typeface="+mj-lt"/>
                <a:ea typeface="+mn-lt"/>
                <a:cs typeface="+mn-lt"/>
              </a:rPr>
              <a:t>….since there is a limit to the additional number of Welsh speakers which can be created by language transmission from one generation to the next, </a:t>
            </a:r>
            <a:r>
              <a:rPr lang="en-GB" sz="2800" b="1" i="1" dirty="0">
                <a:highlight>
                  <a:srgbClr val="FFFF00"/>
                </a:highlight>
                <a:latin typeface="+mj-lt"/>
                <a:ea typeface="+mn-lt"/>
                <a:cs typeface="+mn-lt"/>
              </a:rPr>
              <a:t>the education and training system</a:t>
            </a:r>
            <a:r>
              <a:rPr lang="en-GB" sz="2800" b="1" i="1" dirty="0">
                <a:latin typeface="+mj-lt"/>
                <a:ea typeface="+mn-lt"/>
                <a:cs typeface="+mn-lt"/>
              </a:rPr>
              <a:t> is the principal method of creating new Welsh speakers."</a:t>
            </a:r>
          </a:p>
          <a:p>
            <a:pPr marL="0" indent="0">
              <a:buNone/>
            </a:pPr>
            <a:r>
              <a:rPr lang="en-GB" sz="1800" dirty="0">
                <a:latin typeface="Trebuchet MS"/>
                <a:ea typeface="+mn-lt"/>
                <a:cs typeface="+mn-lt"/>
              </a:rPr>
              <a:t>     (</a:t>
            </a:r>
            <a:r>
              <a:rPr lang="en-GB" sz="1800" dirty="0"/>
              <a:t>page 31, Cymraeg 2050 A million Welsh speakers)</a:t>
            </a:r>
          </a:p>
          <a:p>
            <a:pPr marL="0" indent="0">
              <a:buNone/>
            </a:pPr>
            <a:endParaRPr lang="en-GB" dirty="0"/>
          </a:p>
        </p:txBody>
      </p:sp>
    </p:spTree>
    <p:extLst>
      <p:ext uri="{BB962C8B-B14F-4D97-AF65-F5344CB8AC3E}">
        <p14:creationId xmlns:p14="http://schemas.microsoft.com/office/powerpoint/2010/main" val="392770518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6">
            <a:extLst>
              <a:ext uri="{FF2B5EF4-FFF2-40B4-BE49-F238E27FC236}">
                <a16:creationId xmlns:a16="http://schemas.microsoft.com/office/drawing/2014/main" id="{D9D8EF29-1D2C-6D43-9517-5CFD739CFEA3}"/>
              </a:ext>
            </a:extLst>
          </p:cNvPr>
          <p:cNvSpPr txBox="1">
            <a:spLocks/>
          </p:cNvSpPr>
          <p:nvPr/>
        </p:nvSpPr>
        <p:spPr>
          <a:xfrm>
            <a:off x="0" y="1985060"/>
            <a:ext cx="12192000" cy="2501217"/>
          </a:xfrm>
          <a:prstGeom prst="rect">
            <a:avLst/>
          </a:prstGeom>
        </p:spPr>
        <p:txBody>
          <a:bodyPr vert="horz" lIns="91440" tIns="45720" rIns="91440" bIns="45720" rtlCol="0" anchor="b">
            <a:normAutofit lnSpcReduction="10000"/>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lvl1pPr algn="l" defTabSz="914400" rtl="0" eaLnBrk="1" latinLnBrk="0" hangingPunct="1">
              <a:lnSpc>
                <a:spcPct val="90000"/>
              </a:lnSpc>
              <a:spcBef>
                <a:spcPct val="0"/>
              </a:spcBef>
              <a:buNone/>
              <a:defRPr sz="6000" kern="1200" cap="all" baseline="0">
                <a:solidFill>
                  <a:schemeClr val="tx1"/>
                </a:solidFill>
                <a:latin typeface="+mj-lt"/>
                <a:ea typeface="+mj-ea"/>
                <a:cs typeface="+mj-cs"/>
              </a:defRPr>
            </a:lvl1pPr>
          </a:lstStyle>
          <a:p>
            <a:pPr algn="ctr"/>
            <a:r>
              <a:rPr lang="en-US" b="1" cap="none" dirty="0">
                <a:solidFill>
                  <a:schemeClr val="tx1">
                    <a:lumMod val="95000"/>
                    <a:lumOff val="5000"/>
                  </a:schemeClr>
                </a:solidFill>
                <a:latin typeface="Ink Free" panose="03080402000500000000" pitchFamily="66" charset="0"/>
              </a:rPr>
              <a:t>Y </a:t>
            </a:r>
            <a:r>
              <a:rPr lang="en-US" b="1" cap="none" dirty="0" err="1">
                <a:solidFill>
                  <a:schemeClr val="tx1">
                    <a:lumMod val="95000"/>
                    <a:lumOff val="5000"/>
                  </a:schemeClr>
                </a:solidFill>
                <a:latin typeface="Ink Free" panose="03080402000500000000" pitchFamily="66" charset="0"/>
              </a:rPr>
              <a:t>cwricwlwm</a:t>
            </a:r>
            <a:r>
              <a:rPr lang="en-US" b="1" cap="none" dirty="0">
                <a:solidFill>
                  <a:schemeClr val="tx1">
                    <a:lumMod val="95000"/>
                    <a:lumOff val="5000"/>
                  </a:schemeClr>
                </a:solidFill>
                <a:latin typeface="Ink Free" panose="03080402000500000000" pitchFamily="66" charset="0"/>
              </a:rPr>
              <a:t> </a:t>
            </a:r>
            <a:r>
              <a:rPr lang="en-US" b="1" cap="none" dirty="0" err="1">
                <a:solidFill>
                  <a:schemeClr val="tx1">
                    <a:lumMod val="95000"/>
                    <a:lumOff val="5000"/>
                  </a:schemeClr>
                </a:solidFill>
                <a:latin typeface="Ink Free" panose="03080402000500000000" pitchFamily="66" charset="0"/>
              </a:rPr>
              <a:t>newydd</a:t>
            </a:r>
            <a:endParaRPr lang="en-US" b="1" cap="none" dirty="0">
              <a:solidFill>
                <a:schemeClr val="tx1">
                  <a:lumMod val="95000"/>
                  <a:lumOff val="5000"/>
                </a:schemeClr>
              </a:solidFill>
              <a:latin typeface="Ink Free" panose="03080402000500000000" pitchFamily="66" charset="0"/>
            </a:endParaRPr>
          </a:p>
          <a:p>
            <a:pPr algn="ctr"/>
            <a:endParaRPr lang="en-US" b="1" cap="none" dirty="0">
              <a:solidFill>
                <a:schemeClr val="tx1">
                  <a:lumMod val="95000"/>
                  <a:lumOff val="5000"/>
                </a:schemeClr>
              </a:solidFill>
              <a:latin typeface="Ink Free" panose="03080402000500000000" pitchFamily="66" charset="0"/>
            </a:endParaRPr>
          </a:p>
          <a:p>
            <a:pPr algn="ctr"/>
            <a:r>
              <a:rPr lang="en-US" b="1" cap="none" dirty="0">
                <a:solidFill>
                  <a:schemeClr val="tx1">
                    <a:lumMod val="95000"/>
                    <a:lumOff val="5000"/>
                  </a:schemeClr>
                </a:solidFill>
                <a:latin typeface="Ink Free" panose="03080402000500000000" pitchFamily="66" charset="0"/>
              </a:rPr>
              <a:t>The new curriculum</a:t>
            </a:r>
          </a:p>
        </p:txBody>
      </p:sp>
    </p:spTree>
    <p:extLst>
      <p:ext uri="{BB962C8B-B14F-4D97-AF65-F5344CB8AC3E}">
        <p14:creationId xmlns:p14="http://schemas.microsoft.com/office/powerpoint/2010/main" val="63765207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7FD51E0-DACA-4C66-8D2B-BA4995C6D3FA}"/>
              </a:ext>
            </a:extLst>
          </p:cNvPr>
          <p:cNvSpPr>
            <a:spLocks noGrp="1"/>
          </p:cNvSpPr>
          <p:nvPr>
            <p:ph idx="1"/>
          </p:nvPr>
        </p:nvSpPr>
        <p:spPr>
          <a:xfrm>
            <a:off x="395701" y="4290081"/>
            <a:ext cx="2861112" cy="1483564"/>
          </a:xfrm>
        </p:spPr>
        <p:txBody>
          <a:bodyPr vert="horz" lIns="91440" tIns="45720" rIns="91440" bIns="45720" rtlCol="0" anchor="t">
            <a:normAutofit/>
          </a:bodyPr>
          <a:lstStyle/>
          <a:p>
            <a:pPr marL="0" indent="0" algn="ctr">
              <a:buNone/>
            </a:pPr>
            <a:r>
              <a:rPr lang="cy-GB" sz="2000" b="1" dirty="0"/>
              <a:t>Cliciwch ar y llun i weld y ddogfen.  </a:t>
            </a:r>
          </a:p>
          <a:p>
            <a:pPr marL="0" indent="0" algn="ctr">
              <a:buNone/>
            </a:pPr>
            <a:r>
              <a:rPr lang="cy-GB" sz="2000" b="1" dirty="0"/>
              <a:t>Click on the picture to view the document.</a:t>
            </a:r>
            <a:endParaRPr lang="en-GB" sz="2000" dirty="0">
              <a:ea typeface="+mn-lt"/>
              <a:cs typeface="+mn-lt"/>
            </a:endParaRPr>
          </a:p>
          <a:p>
            <a:pPr marL="0" indent="0">
              <a:buNone/>
            </a:pPr>
            <a:endParaRPr lang="en-GB" dirty="0"/>
          </a:p>
        </p:txBody>
      </p:sp>
      <p:sp>
        <p:nvSpPr>
          <p:cNvPr id="4" name="Content Placeholder 2">
            <a:extLst>
              <a:ext uri="{FF2B5EF4-FFF2-40B4-BE49-F238E27FC236}">
                <a16:creationId xmlns:a16="http://schemas.microsoft.com/office/drawing/2014/main" id="{0F9E460A-42AB-0C4C-BBFE-9888EFE781FF}"/>
              </a:ext>
            </a:extLst>
          </p:cNvPr>
          <p:cNvSpPr txBox="1">
            <a:spLocks/>
          </p:cNvSpPr>
          <p:nvPr/>
        </p:nvSpPr>
        <p:spPr>
          <a:xfrm>
            <a:off x="3964322" y="5345979"/>
            <a:ext cx="7504225" cy="124800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marL="0" indent="0" algn="ctr">
              <a:buNone/>
            </a:pPr>
            <a:r>
              <a:rPr lang="en-US" dirty="0">
                <a:hlinkClick r:id="rId3"/>
              </a:rPr>
              <a:t>https://hwb.gov.wales/api/storage/afca43eb-5c50-4846-9c2d-0d56fbffba09/curriculum-for-wales-guidance-120320.pdf</a:t>
            </a:r>
            <a:endParaRPr lang="en-US" dirty="0"/>
          </a:p>
          <a:p>
            <a:endParaRPr lang="en-US" dirty="0"/>
          </a:p>
        </p:txBody>
      </p:sp>
      <p:pic>
        <p:nvPicPr>
          <p:cNvPr id="5" name="Picture 4">
            <a:hlinkClick r:id="rId3"/>
            <a:extLst>
              <a:ext uri="{FF2B5EF4-FFF2-40B4-BE49-F238E27FC236}">
                <a16:creationId xmlns:a16="http://schemas.microsoft.com/office/drawing/2014/main" id="{1E17C928-1D0A-A345-BDEF-5B91DC20C12C}"/>
              </a:ext>
            </a:extLst>
          </p:cNvPr>
          <p:cNvPicPr>
            <a:picLocks noChangeAspect="1"/>
          </p:cNvPicPr>
          <p:nvPr/>
        </p:nvPicPr>
        <p:blipFill>
          <a:blip r:embed="rId4"/>
          <a:stretch>
            <a:fillRect/>
          </a:stretch>
        </p:blipFill>
        <p:spPr>
          <a:xfrm>
            <a:off x="626920" y="372610"/>
            <a:ext cx="2398674" cy="3393869"/>
          </a:xfrm>
          <a:prstGeom prst="rect">
            <a:avLst/>
          </a:prstGeom>
          <a:ln w="76200">
            <a:solidFill>
              <a:schemeClr val="tx1"/>
            </a:solidFill>
          </a:ln>
        </p:spPr>
      </p:pic>
      <p:sp>
        <p:nvSpPr>
          <p:cNvPr id="7" name="TextBox 6">
            <a:extLst>
              <a:ext uri="{FF2B5EF4-FFF2-40B4-BE49-F238E27FC236}">
                <a16:creationId xmlns:a16="http://schemas.microsoft.com/office/drawing/2014/main" id="{137BA54E-C7EA-764B-906B-9DA9B2927551}"/>
              </a:ext>
            </a:extLst>
          </p:cNvPr>
          <p:cNvSpPr txBox="1"/>
          <p:nvPr/>
        </p:nvSpPr>
        <p:spPr>
          <a:xfrm>
            <a:off x="3882081" y="2310855"/>
            <a:ext cx="7876452" cy="923330"/>
          </a:xfrm>
          <a:prstGeom prst="rect">
            <a:avLst/>
          </a:prstGeom>
          <a:solidFill>
            <a:schemeClr val="bg1"/>
          </a:solidFill>
          <a:ln w="76200">
            <a:solidFill>
              <a:srgbClr val="FFC000"/>
            </a:solidFill>
          </a:ln>
        </p:spPr>
        <p:txBody>
          <a:bodyPr wrap="square" rtlCol="0">
            <a:spAutoFit/>
          </a:bodyPr>
          <a:lstStyle/>
          <a:p>
            <a:r>
              <a:rPr lang="en-GB" dirty="0"/>
              <a:t>Mae </a:t>
            </a:r>
            <a:r>
              <a:rPr lang="en-GB" dirty="0" err="1"/>
              <a:t>wedi</a:t>
            </a:r>
            <a:r>
              <a:rPr lang="en-GB" dirty="0"/>
              <a:t> </a:t>
            </a:r>
            <a:r>
              <a:rPr lang="en-GB" dirty="0" err="1"/>
              <a:t>cael</a:t>
            </a:r>
            <a:r>
              <a:rPr lang="en-GB" dirty="0"/>
              <a:t> </a:t>
            </a:r>
            <a:r>
              <a:rPr lang="en-GB" dirty="0" err="1"/>
              <a:t>ei</a:t>
            </a:r>
            <a:r>
              <a:rPr lang="en-GB" dirty="0"/>
              <a:t> </a:t>
            </a:r>
            <a:r>
              <a:rPr lang="en-GB" dirty="0" err="1"/>
              <a:t>ddatblygu</a:t>
            </a:r>
            <a:r>
              <a:rPr lang="en-GB" dirty="0"/>
              <a:t> </a:t>
            </a:r>
            <a:r>
              <a:rPr lang="en-GB" dirty="0" err="1"/>
              <a:t>yng</a:t>
            </a:r>
            <a:r>
              <a:rPr lang="en-GB" dirty="0"/>
              <a:t> </a:t>
            </a:r>
            <a:r>
              <a:rPr lang="en-GB" dirty="0" err="1"/>
              <a:t>Nghymru</a:t>
            </a:r>
            <a:r>
              <a:rPr lang="en-GB" dirty="0"/>
              <a:t> </a:t>
            </a:r>
            <a:r>
              <a:rPr lang="en-GB" dirty="0" err="1"/>
              <a:t>gan</a:t>
            </a:r>
            <a:r>
              <a:rPr lang="en-GB" dirty="0"/>
              <a:t> </a:t>
            </a:r>
            <a:r>
              <a:rPr lang="en-GB" dirty="0" err="1"/>
              <a:t>ymarferwyr</a:t>
            </a:r>
            <a:r>
              <a:rPr lang="en-GB" dirty="0"/>
              <a:t> </a:t>
            </a:r>
            <a:r>
              <a:rPr lang="en-GB" dirty="0" err="1"/>
              <a:t>ar</a:t>
            </a:r>
            <a:r>
              <a:rPr lang="en-GB" dirty="0"/>
              <a:t> </a:t>
            </a:r>
            <a:r>
              <a:rPr lang="en-GB" dirty="0" err="1"/>
              <a:t>gyfer</a:t>
            </a:r>
            <a:r>
              <a:rPr lang="en-GB" dirty="0"/>
              <a:t> </a:t>
            </a:r>
            <a:r>
              <a:rPr lang="en-GB" dirty="0" err="1"/>
              <a:t>ymarferwyr</a:t>
            </a:r>
            <a:r>
              <a:rPr lang="en-GB" dirty="0"/>
              <a:t>, </a:t>
            </a:r>
            <a:r>
              <a:rPr lang="en-GB" dirty="0" err="1"/>
              <a:t>gan</a:t>
            </a:r>
            <a:r>
              <a:rPr lang="en-GB" dirty="0"/>
              <a:t> </a:t>
            </a:r>
            <a:r>
              <a:rPr lang="en-GB" dirty="0" err="1"/>
              <a:t>ddwyn</a:t>
            </a:r>
            <a:r>
              <a:rPr lang="en-GB" dirty="0"/>
              <a:t> </a:t>
            </a:r>
            <a:r>
              <a:rPr lang="en-GB" dirty="0" err="1"/>
              <a:t>ynghyd</a:t>
            </a:r>
            <a:r>
              <a:rPr lang="en-GB" dirty="0"/>
              <a:t> </a:t>
            </a:r>
            <a:r>
              <a:rPr lang="en-GB" dirty="0" err="1"/>
              <a:t>arbenigedd</a:t>
            </a:r>
            <a:r>
              <a:rPr lang="en-GB" dirty="0"/>
              <a:t> </a:t>
            </a:r>
            <a:r>
              <a:rPr lang="en-GB" dirty="0" err="1"/>
              <a:t>addysgol</a:t>
            </a:r>
            <a:r>
              <a:rPr lang="en-GB" dirty="0"/>
              <a:t> ac </a:t>
            </a:r>
            <a:r>
              <a:rPr lang="en-GB" dirty="0" err="1"/>
              <a:t>ymchwil</a:t>
            </a:r>
            <a:r>
              <a:rPr lang="en-GB" dirty="0"/>
              <a:t> a </a:t>
            </a:r>
            <a:r>
              <a:rPr lang="en-GB" dirty="0" err="1"/>
              <a:t>thystiolaeth</a:t>
            </a:r>
            <a:r>
              <a:rPr lang="en-GB" dirty="0"/>
              <a:t> </a:t>
            </a:r>
            <a:r>
              <a:rPr lang="en-GB" dirty="0" err="1"/>
              <a:t>ehangach</a:t>
            </a:r>
            <a:r>
              <a:rPr lang="en-GB" dirty="0"/>
              <a:t>.</a:t>
            </a:r>
            <a:endParaRPr lang="en-US" dirty="0"/>
          </a:p>
        </p:txBody>
      </p:sp>
      <p:sp>
        <p:nvSpPr>
          <p:cNvPr id="8" name="Content Placeholder 2">
            <a:extLst>
              <a:ext uri="{FF2B5EF4-FFF2-40B4-BE49-F238E27FC236}">
                <a16:creationId xmlns:a16="http://schemas.microsoft.com/office/drawing/2014/main" id="{C3F9AFD5-7E98-1245-B586-ACB7911C3555}"/>
              </a:ext>
            </a:extLst>
          </p:cNvPr>
          <p:cNvSpPr txBox="1">
            <a:spLocks/>
          </p:cNvSpPr>
          <p:nvPr/>
        </p:nvSpPr>
        <p:spPr>
          <a:xfrm>
            <a:off x="3964322" y="3797438"/>
            <a:ext cx="7876452" cy="985287"/>
          </a:xfrm>
          <a:prstGeom prst="rect">
            <a:avLst/>
          </a:prstGeom>
          <a:solidFill>
            <a:schemeClr val="bg1"/>
          </a:solidFill>
          <a:ln w="76200">
            <a:solidFill>
              <a:srgbClr val="FFC000"/>
            </a:solidFill>
          </a:ln>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marL="0" indent="0">
              <a:buFont typeface="Wingdings 3" charset="2"/>
              <a:buNone/>
            </a:pPr>
            <a:r>
              <a:rPr lang="en-GB" dirty="0"/>
              <a:t>It has been developed in Wales, by practitioners for practitioners, bringing together educational expertise and wider research and evidence.</a:t>
            </a:r>
            <a:endParaRPr lang="en-US" dirty="0"/>
          </a:p>
        </p:txBody>
      </p:sp>
      <p:sp>
        <p:nvSpPr>
          <p:cNvPr id="10" name="Rectangle 9">
            <a:extLst>
              <a:ext uri="{FF2B5EF4-FFF2-40B4-BE49-F238E27FC236}">
                <a16:creationId xmlns:a16="http://schemas.microsoft.com/office/drawing/2014/main" id="{729E5B18-8634-4B4D-9A6F-6ECFEA4960DF}"/>
              </a:ext>
            </a:extLst>
          </p:cNvPr>
          <p:cNvSpPr/>
          <p:nvPr/>
        </p:nvSpPr>
        <p:spPr>
          <a:xfrm>
            <a:off x="3799840" y="243696"/>
            <a:ext cx="8040934" cy="1483565"/>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endParaRPr lang="en-US" b="1">
              <a:ln w="22225">
                <a:solidFill>
                  <a:schemeClr val="accent2"/>
                </a:solidFill>
                <a:prstDash val="solid"/>
              </a:ln>
              <a:solidFill>
                <a:schemeClr val="accent2">
                  <a:lumMod val="40000"/>
                  <a:lumOff val="60000"/>
                </a:schemeClr>
              </a:solidFill>
            </a:endParaRPr>
          </a:p>
        </p:txBody>
      </p:sp>
      <p:sp>
        <p:nvSpPr>
          <p:cNvPr id="11" name="Title 1">
            <a:extLst>
              <a:ext uri="{FF2B5EF4-FFF2-40B4-BE49-F238E27FC236}">
                <a16:creationId xmlns:a16="http://schemas.microsoft.com/office/drawing/2014/main" id="{85791B6C-A5B6-3E43-BF62-47EB6500E933}"/>
              </a:ext>
            </a:extLst>
          </p:cNvPr>
          <p:cNvSpPr txBox="1">
            <a:spLocks/>
          </p:cNvSpPr>
          <p:nvPr/>
        </p:nvSpPr>
        <p:spPr>
          <a:xfrm>
            <a:off x="3799840" y="450777"/>
            <a:ext cx="8040934" cy="1019567"/>
          </a:xfrm>
          <a:solidFill>
            <a:schemeClr val="bg1"/>
          </a:solidFill>
        </p:spPr>
        <p:style>
          <a:lnRef idx="1">
            <a:schemeClr val="dk1"/>
          </a:lnRef>
          <a:fillRef idx="3">
            <a:schemeClr val="dk1"/>
          </a:fillRef>
          <a:effectRef idx="2">
            <a:schemeClr val="dk1"/>
          </a:effectRef>
          <a:fontRef idx="minor">
            <a:schemeClr val="lt1"/>
          </a:fontRef>
        </p:style>
        <p:txBody>
          <a:bodyP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en-GB" sz="3200" dirty="0" err="1">
                <a:solidFill>
                  <a:schemeClr val="tx1"/>
                </a:solidFill>
                <a:latin typeface="Segoe Print"/>
              </a:rPr>
              <a:t>Cwricwlwm</a:t>
            </a:r>
            <a:r>
              <a:rPr lang="en-GB" sz="3200" dirty="0">
                <a:solidFill>
                  <a:schemeClr val="tx1"/>
                </a:solidFill>
                <a:latin typeface="Segoe Print"/>
              </a:rPr>
              <a:t> </a:t>
            </a:r>
            <a:r>
              <a:rPr lang="en-GB" sz="3200" dirty="0" err="1">
                <a:solidFill>
                  <a:schemeClr val="tx1"/>
                </a:solidFill>
                <a:latin typeface="Segoe Print"/>
              </a:rPr>
              <a:t>i</a:t>
            </a:r>
            <a:r>
              <a:rPr lang="en-GB" sz="3200" dirty="0">
                <a:solidFill>
                  <a:schemeClr val="tx1"/>
                </a:solidFill>
                <a:latin typeface="Segoe Print"/>
              </a:rPr>
              <a:t> </a:t>
            </a:r>
            <a:r>
              <a:rPr lang="en-GB" sz="3200" dirty="0" err="1">
                <a:solidFill>
                  <a:schemeClr val="tx1"/>
                </a:solidFill>
                <a:latin typeface="Segoe Print"/>
              </a:rPr>
              <a:t>Gymru</a:t>
            </a:r>
            <a:r>
              <a:rPr lang="en-GB" sz="3200" dirty="0">
                <a:solidFill>
                  <a:schemeClr val="tx1"/>
                </a:solidFill>
                <a:latin typeface="Segoe Print"/>
              </a:rPr>
              <a:t> 2022  </a:t>
            </a:r>
            <a:br>
              <a:rPr lang="en-GB" sz="3200" dirty="0">
                <a:solidFill>
                  <a:schemeClr val="tx1"/>
                </a:solidFill>
                <a:latin typeface="Segoe Print"/>
              </a:rPr>
            </a:br>
            <a:r>
              <a:rPr lang="en-GB" sz="3200" dirty="0">
                <a:solidFill>
                  <a:schemeClr val="tx1"/>
                </a:solidFill>
                <a:latin typeface="Segoe Print"/>
              </a:rPr>
              <a:t>Curriculum for Wales 2022 </a:t>
            </a:r>
          </a:p>
        </p:txBody>
      </p:sp>
    </p:spTree>
    <p:extLst>
      <p:ext uri="{BB962C8B-B14F-4D97-AF65-F5344CB8AC3E}">
        <p14:creationId xmlns:p14="http://schemas.microsoft.com/office/powerpoint/2010/main" val="152392120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1FE21981-771D-4A29-8D3A-D068BE54BF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200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A picture containing clothing, shirt, table, sitting&#10;&#10;Description automatically generated">
            <a:extLst>
              <a:ext uri="{FF2B5EF4-FFF2-40B4-BE49-F238E27FC236}">
                <a16:creationId xmlns:a16="http://schemas.microsoft.com/office/drawing/2014/main" id="{77CB7EC4-8C79-834C-BCD5-005929997B87}"/>
              </a:ext>
            </a:extLst>
          </p:cNvPr>
          <p:cNvPicPr>
            <a:picLocks noChangeAspect="1"/>
          </p:cNvPicPr>
          <p:nvPr/>
        </p:nvPicPr>
        <p:blipFill rotWithShape="1">
          <a:blip r:embed="rId3"/>
          <a:srcRect t="5917" r="-1" b="11019"/>
          <a:stretch/>
        </p:blipFill>
        <p:spPr>
          <a:xfrm>
            <a:off x="3779540" y="-1"/>
            <a:ext cx="12009284" cy="6858000"/>
          </a:xfrm>
          <a:custGeom>
            <a:avLst/>
            <a:gdLst/>
            <a:ahLst/>
            <a:cxnLst/>
            <a:rect l="l" t="t" r="r" b="b"/>
            <a:pathLst>
              <a:path w="12009304" h="6858000">
                <a:moveTo>
                  <a:pt x="8239723" y="5083103"/>
                </a:moveTo>
                <a:cubicBezTo>
                  <a:pt x="8239723" y="5083103"/>
                  <a:pt x="8239723" y="5083103"/>
                  <a:pt x="9505105" y="5083103"/>
                </a:cubicBezTo>
                <a:cubicBezTo>
                  <a:pt x="9525601" y="5083103"/>
                  <a:pt x="9545588" y="5085825"/>
                  <a:pt x="9564676" y="5091016"/>
                </a:cubicBezTo>
                <a:lnTo>
                  <a:pt x="9605648" y="5108194"/>
                </a:lnTo>
                <a:lnTo>
                  <a:pt x="9580608" y="5151499"/>
                </a:lnTo>
                <a:cubicBezTo>
                  <a:pt x="9354208" y="5543062"/>
                  <a:pt x="9064418" y="6044264"/>
                  <a:pt x="8693486" y="6685800"/>
                </a:cubicBezTo>
                <a:cubicBezTo>
                  <a:pt x="8665958" y="6733339"/>
                  <a:pt x="8632925" y="6776306"/>
                  <a:pt x="8595419" y="6814017"/>
                </a:cubicBezTo>
                <a:lnTo>
                  <a:pt x="8545620" y="6858000"/>
                </a:lnTo>
                <a:lnTo>
                  <a:pt x="7612173" y="6858000"/>
                </a:lnTo>
                <a:lnTo>
                  <a:pt x="7591825" y="6822959"/>
                </a:lnTo>
                <a:cubicBezTo>
                  <a:pt x="7538315" y="6730809"/>
                  <a:pt x="7478495" y="6627794"/>
                  <a:pt x="7411622" y="6512633"/>
                </a:cubicBezTo>
                <a:cubicBezTo>
                  <a:pt x="7370628" y="6444560"/>
                  <a:pt x="7370628" y="6357427"/>
                  <a:pt x="7411622" y="6289354"/>
                </a:cubicBezTo>
                <a:cubicBezTo>
                  <a:pt x="7411622" y="6289354"/>
                  <a:pt x="7411622" y="6289354"/>
                  <a:pt x="8045680" y="5197465"/>
                </a:cubicBezTo>
                <a:cubicBezTo>
                  <a:pt x="8083943" y="5126669"/>
                  <a:pt x="8160465" y="5083103"/>
                  <a:pt x="8239723" y="5083103"/>
                </a:cubicBezTo>
                <a:close/>
                <a:moveTo>
                  <a:pt x="10622296" y="1326563"/>
                </a:moveTo>
                <a:cubicBezTo>
                  <a:pt x="10622296" y="1326563"/>
                  <a:pt x="10622296" y="1326563"/>
                  <a:pt x="11448522" y="1326563"/>
                </a:cubicBezTo>
                <a:cubicBezTo>
                  <a:pt x="11502058" y="1326563"/>
                  <a:pt x="11550238" y="1355009"/>
                  <a:pt x="11577006" y="1401233"/>
                </a:cubicBezTo>
                <a:cubicBezTo>
                  <a:pt x="11577006" y="1401233"/>
                  <a:pt x="11577006" y="1401233"/>
                  <a:pt x="11989228" y="2114179"/>
                </a:cubicBezTo>
                <a:cubicBezTo>
                  <a:pt x="12015996" y="2158629"/>
                  <a:pt x="12015996" y="2215522"/>
                  <a:pt x="11989228" y="2259969"/>
                </a:cubicBezTo>
                <a:cubicBezTo>
                  <a:pt x="11989228" y="2259969"/>
                  <a:pt x="11989228" y="2259969"/>
                  <a:pt x="11577006" y="2972914"/>
                </a:cubicBezTo>
                <a:cubicBezTo>
                  <a:pt x="11550238" y="3019141"/>
                  <a:pt x="11502058" y="3047587"/>
                  <a:pt x="11448522" y="3047587"/>
                </a:cubicBezTo>
                <a:cubicBezTo>
                  <a:pt x="11448522" y="3047587"/>
                  <a:pt x="11448522" y="3047587"/>
                  <a:pt x="10622296" y="3047587"/>
                </a:cubicBezTo>
                <a:cubicBezTo>
                  <a:pt x="10570544" y="3047587"/>
                  <a:pt x="10520578" y="3019141"/>
                  <a:pt x="10495594" y="2972914"/>
                </a:cubicBezTo>
                <a:cubicBezTo>
                  <a:pt x="10495594" y="2972914"/>
                  <a:pt x="10495594" y="2972914"/>
                  <a:pt x="10081589" y="2259969"/>
                </a:cubicBezTo>
                <a:cubicBezTo>
                  <a:pt x="10054821" y="2215522"/>
                  <a:pt x="10054821" y="2158629"/>
                  <a:pt x="10081589" y="2114179"/>
                </a:cubicBezTo>
                <a:cubicBezTo>
                  <a:pt x="10081589" y="2114179"/>
                  <a:pt x="10081589" y="2114179"/>
                  <a:pt x="10495594" y="1401233"/>
                </a:cubicBezTo>
                <a:cubicBezTo>
                  <a:pt x="10520578" y="1355009"/>
                  <a:pt x="10570544" y="1326563"/>
                  <a:pt x="10622296" y="1326563"/>
                </a:cubicBezTo>
                <a:close/>
                <a:moveTo>
                  <a:pt x="0" y="0"/>
                </a:moveTo>
                <a:lnTo>
                  <a:pt x="4457990" y="0"/>
                </a:lnTo>
                <a:lnTo>
                  <a:pt x="5902610" y="0"/>
                </a:lnTo>
                <a:lnTo>
                  <a:pt x="8476869" y="0"/>
                </a:lnTo>
                <a:lnTo>
                  <a:pt x="8535933" y="39849"/>
                </a:lnTo>
                <a:cubicBezTo>
                  <a:pt x="8598516" y="88273"/>
                  <a:pt x="8652195" y="149296"/>
                  <a:pt x="8693486" y="220603"/>
                </a:cubicBezTo>
                <a:cubicBezTo>
                  <a:pt x="8693486" y="220603"/>
                  <a:pt x="8693486" y="220603"/>
                  <a:pt x="10389180" y="3153347"/>
                </a:cubicBezTo>
                <a:cubicBezTo>
                  <a:pt x="10499291" y="3336185"/>
                  <a:pt x="10499291" y="3570221"/>
                  <a:pt x="10389180" y="3753061"/>
                </a:cubicBezTo>
                <a:cubicBezTo>
                  <a:pt x="10389180" y="3753061"/>
                  <a:pt x="10389180" y="3753061"/>
                  <a:pt x="9759557" y="4842009"/>
                </a:cubicBezTo>
                <a:lnTo>
                  <a:pt x="9706493" y="4933778"/>
                </a:lnTo>
                <a:lnTo>
                  <a:pt x="9708360" y="4934561"/>
                </a:lnTo>
                <a:cubicBezTo>
                  <a:pt x="9746510" y="4956830"/>
                  <a:pt x="9778880" y="4989078"/>
                  <a:pt x="9802002" y="5029008"/>
                </a:cubicBezTo>
                <a:cubicBezTo>
                  <a:pt x="9802002" y="5029008"/>
                  <a:pt x="9802002" y="5029008"/>
                  <a:pt x="10514131" y="6260653"/>
                </a:cubicBezTo>
                <a:cubicBezTo>
                  <a:pt x="10560376" y="6337439"/>
                  <a:pt x="10560376" y="6435725"/>
                  <a:pt x="10514131" y="6512512"/>
                </a:cubicBezTo>
                <a:cubicBezTo>
                  <a:pt x="10514131" y="6512512"/>
                  <a:pt x="10514131" y="6512512"/>
                  <a:pt x="10340271" y="6813206"/>
                </a:cubicBezTo>
                <a:lnTo>
                  <a:pt x="10314372" y="6858000"/>
                </a:lnTo>
                <a:lnTo>
                  <a:pt x="10119136" y="6858000"/>
                </a:lnTo>
                <a:lnTo>
                  <a:pt x="10122008" y="6853033"/>
                </a:lnTo>
                <a:cubicBezTo>
                  <a:pt x="10327158" y="6498223"/>
                  <a:pt x="10327158" y="6498223"/>
                  <a:pt x="10327158" y="6498223"/>
                </a:cubicBezTo>
                <a:cubicBezTo>
                  <a:pt x="10368154" y="6430148"/>
                  <a:pt x="10368154" y="6343015"/>
                  <a:pt x="10327158" y="6274942"/>
                </a:cubicBezTo>
                <a:cubicBezTo>
                  <a:pt x="9695832" y="5183053"/>
                  <a:pt x="9695832" y="5183053"/>
                  <a:pt x="9695832" y="5183053"/>
                </a:cubicBezTo>
                <a:cubicBezTo>
                  <a:pt x="9675334" y="5147654"/>
                  <a:pt x="9646640" y="5119063"/>
                  <a:pt x="9612819" y="5099323"/>
                </a:cubicBezTo>
                <a:lnTo>
                  <a:pt x="9603213" y="5095298"/>
                </a:lnTo>
                <a:lnTo>
                  <a:pt x="9654707" y="5006238"/>
                </a:lnTo>
                <a:lnTo>
                  <a:pt x="9693004" y="4940002"/>
                </a:lnTo>
                <a:lnTo>
                  <a:pt x="9653283" y="4923348"/>
                </a:lnTo>
                <a:cubicBezTo>
                  <a:pt x="9631750" y="4917491"/>
                  <a:pt x="9609208" y="4914420"/>
                  <a:pt x="9586087" y="4914420"/>
                </a:cubicBezTo>
                <a:cubicBezTo>
                  <a:pt x="8158743" y="4914420"/>
                  <a:pt x="8158743" y="4914420"/>
                  <a:pt x="8158743" y="4914420"/>
                </a:cubicBezTo>
                <a:cubicBezTo>
                  <a:pt x="8069341" y="4914420"/>
                  <a:pt x="7983024" y="4963563"/>
                  <a:pt x="7939863" y="5043420"/>
                </a:cubicBezTo>
                <a:cubicBezTo>
                  <a:pt x="7224650" y="6275065"/>
                  <a:pt x="7224650" y="6275065"/>
                  <a:pt x="7224650" y="6275065"/>
                </a:cubicBezTo>
                <a:cubicBezTo>
                  <a:pt x="7178407" y="6351849"/>
                  <a:pt x="7178407" y="6450135"/>
                  <a:pt x="7224650" y="6526922"/>
                </a:cubicBezTo>
                <a:cubicBezTo>
                  <a:pt x="7269350" y="6603900"/>
                  <a:pt x="7311257" y="6676067"/>
                  <a:pt x="7350544" y="6743723"/>
                </a:cubicBezTo>
                <a:lnTo>
                  <a:pt x="7416905" y="6858000"/>
                </a:lnTo>
                <a:lnTo>
                  <a:pt x="5902610" y="6858000"/>
                </a:lnTo>
                <a:lnTo>
                  <a:pt x="4389358" y="6858000"/>
                </a:lnTo>
                <a:lnTo>
                  <a:pt x="0" y="6858000"/>
                </a:lnTo>
                <a:close/>
              </a:path>
            </a:pathLst>
          </a:custGeom>
        </p:spPr>
      </p:pic>
      <p:pic>
        <p:nvPicPr>
          <p:cNvPr id="8" name="Content Placeholder 4" descr="A picture containing game&#10;&#10;Description automatically generated">
            <a:extLst>
              <a:ext uri="{FF2B5EF4-FFF2-40B4-BE49-F238E27FC236}">
                <a16:creationId xmlns:a16="http://schemas.microsoft.com/office/drawing/2014/main" id="{D27BEC7E-41FE-2C43-AB1B-B4F7FDDCC595}"/>
              </a:ext>
            </a:extLst>
          </p:cNvPr>
          <p:cNvPicPr>
            <a:picLocks noChangeAspect="1"/>
          </p:cNvPicPr>
          <p:nvPr/>
        </p:nvPicPr>
        <p:blipFill rotWithShape="1">
          <a:blip r:embed="rId4"/>
          <a:srcRect t="551" r="2" b="402"/>
          <a:stretch/>
        </p:blipFill>
        <p:spPr>
          <a:xfrm>
            <a:off x="-2" y="182880"/>
            <a:ext cx="7172962" cy="6678498"/>
          </a:xfrm>
          <a:custGeom>
            <a:avLst/>
            <a:gdLst/>
            <a:ahLst/>
            <a:cxnLst/>
            <a:rect l="l" t="t" r="r" b="b"/>
            <a:pathLst>
              <a:path w="4166726" h="3681631">
                <a:moveTo>
                  <a:pt x="1199629" y="0"/>
                </a:moveTo>
                <a:cubicBezTo>
                  <a:pt x="1199629" y="0"/>
                  <a:pt x="1199629" y="0"/>
                  <a:pt x="2967099" y="0"/>
                </a:cubicBezTo>
                <a:cubicBezTo>
                  <a:pt x="3077805" y="0"/>
                  <a:pt x="3184693" y="60854"/>
                  <a:pt x="3238137" y="159741"/>
                </a:cubicBezTo>
                <a:cubicBezTo>
                  <a:pt x="3238137" y="159741"/>
                  <a:pt x="3238137" y="159741"/>
                  <a:pt x="4123780" y="1684879"/>
                </a:cubicBezTo>
                <a:cubicBezTo>
                  <a:pt x="4181042" y="1779962"/>
                  <a:pt x="4181042" y="1901669"/>
                  <a:pt x="4123780" y="1996753"/>
                </a:cubicBezTo>
                <a:cubicBezTo>
                  <a:pt x="4123780" y="1996753"/>
                  <a:pt x="4123780" y="1996753"/>
                  <a:pt x="3238137" y="3521891"/>
                </a:cubicBezTo>
                <a:cubicBezTo>
                  <a:pt x="3184693" y="3620778"/>
                  <a:pt x="3077805" y="3681631"/>
                  <a:pt x="2967099" y="3681631"/>
                </a:cubicBezTo>
                <a:cubicBezTo>
                  <a:pt x="2967099" y="3681631"/>
                  <a:pt x="2967099" y="3681631"/>
                  <a:pt x="1199629" y="3681631"/>
                </a:cubicBezTo>
                <a:cubicBezTo>
                  <a:pt x="1085105" y="3681631"/>
                  <a:pt x="982035" y="3620778"/>
                  <a:pt x="924774" y="3521891"/>
                </a:cubicBezTo>
                <a:cubicBezTo>
                  <a:pt x="924774" y="3521891"/>
                  <a:pt x="924774" y="3521891"/>
                  <a:pt x="42947" y="1996753"/>
                </a:cubicBezTo>
                <a:cubicBezTo>
                  <a:pt x="-14315" y="1901669"/>
                  <a:pt x="-14315" y="1779962"/>
                  <a:pt x="42947" y="1684879"/>
                </a:cubicBezTo>
                <a:cubicBezTo>
                  <a:pt x="42947" y="1684879"/>
                  <a:pt x="42947" y="1684879"/>
                  <a:pt x="924774" y="159741"/>
                </a:cubicBezTo>
                <a:cubicBezTo>
                  <a:pt x="982035" y="60854"/>
                  <a:pt x="1085105" y="0"/>
                  <a:pt x="1199629" y="0"/>
                </a:cubicBezTo>
                <a:close/>
              </a:path>
            </a:pathLst>
          </a:custGeom>
          <a:ln w="158750">
            <a:solidFill>
              <a:schemeClr val="bg1"/>
            </a:solidFill>
          </a:ln>
        </p:spPr>
      </p:pic>
      <p:pic>
        <p:nvPicPr>
          <p:cNvPr id="5" name="Content Placeholder 4" descr="A picture containing game&#10;&#10;Description automatically generated">
            <a:extLst>
              <a:ext uri="{FF2B5EF4-FFF2-40B4-BE49-F238E27FC236}">
                <a16:creationId xmlns:a16="http://schemas.microsoft.com/office/drawing/2014/main" id="{71F2F596-33CA-8145-AB39-3CAB6C056780}"/>
              </a:ext>
            </a:extLst>
          </p:cNvPr>
          <p:cNvPicPr>
            <a:picLocks noGrp="1" noChangeAspect="1"/>
          </p:cNvPicPr>
          <p:nvPr>
            <p:ph idx="1"/>
          </p:nvPr>
        </p:nvPicPr>
        <p:blipFill rotWithShape="1">
          <a:blip r:embed="rId4"/>
          <a:stretch/>
        </p:blipFill>
        <p:spPr/>
      </p:pic>
      <p:sp>
        <p:nvSpPr>
          <p:cNvPr id="9" name="Rectangle 8">
            <a:extLst>
              <a:ext uri="{FF2B5EF4-FFF2-40B4-BE49-F238E27FC236}">
                <a16:creationId xmlns:a16="http://schemas.microsoft.com/office/drawing/2014/main" id="{F679498E-46A0-C747-9E22-2D96D35FED67}"/>
              </a:ext>
            </a:extLst>
          </p:cNvPr>
          <p:cNvSpPr/>
          <p:nvPr/>
        </p:nvSpPr>
        <p:spPr>
          <a:xfrm>
            <a:off x="5283200" y="81280"/>
            <a:ext cx="4850694" cy="1226648"/>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endParaRPr lang="en-US" b="1">
              <a:ln w="22225">
                <a:solidFill>
                  <a:schemeClr val="accent2"/>
                </a:solidFill>
                <a:prstDash val="solid"/>
              </a:ln>
              <a:solidFill>
                <a:schemeClr val="accent2">
                  <a:lumMod val="40000"/>
                  <a:lumOff val="60000"/>
                </a:schemeClr>
              </a:solidFill>
            </a:endParaRPr>
          </a:p>
        </p:txBody>
      </p:sp>
      <p:sp>
        <p:nvSpPr>
          <p:cNvPr id="10" name="Title 1">
            <a:extLst>
              <a:ext uri="{FF2B5EF4-FFF2-40B4-BE49-F238E27FC236}">
                <a16:creationId xmlns:a16="http://schemas.microsoft.com/office/drawing/2014/main" id="{7A7CF453-86DB-7840-B65B-1FAF84A882A2}"/>
              </a:ext>
            </a:extLst>
          </p:cNvPr>
          <p:cNvSpPr txBox="1">
            <a:spLocks/>
          </p:cNvSpPr>
          <p:nvPr/>
        </p:nvSpPr>
        <p:spPr>
          <a:xfrm>
            <a:off x="5080000" y="227401"/>
            <a:ext cx="5257094" cy="1019567"/>
          </a:xfrm>
          <a:solidFill>
            <a:schemeClr val="bg1"/>
          </a:solidFill>
        </p:spPr>
        <p:style>
          <a:lnRef idx="1">
            <a:schemeClr val="dk1"/>
          </a:lnRef>
          <a:fillRef idx="3">
            <a:schemeClr val="dk1"/>
          </a:fillRef>
          <a:effectRef idx="2">
            <a:schemeClr val="dk1"/>
          </a:effectRef>
          <a:fontRef idx="minor">
            <a:schemeClr val="lt1"/>
          </a:fontRef>
        </p:style>
        <p:txBody>
          <a:bodyP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en-GB" sz="3200" dirty="0">
                <a:solidFill>
                  <a:schemeClr val="tx1"/>
                </a:solidFill>
                <a:latin typeface="Segoe Print"/>
              </a:rPr>
              <a:t>Y </a:t>
            </a:r>
            <a:r>
              <a:rPr lang="en-GB" sz="3200" dirty="0" err="1">
                <a:solidFill>
                  <a:schemeClr val="tx1"/>
                </a:solidFill>
                <a:latin typeface="Segoe Print"/>
              </a:rPr>
              <a:t>Pedwar</a:t>
            </a:r>
            <a:r>
              <a:rPr lang="en-GB" sz="3200" dirty="0">
                <a:solidFill>
                  <a:schemeClr val="tx1"/>
                </a:solidFill>
                <a:latin typeface="Segoe Print"/>
              </a:rPr>
              <a:t> </a:t>
            </a:r>
            <a:r>
              <a:rPr lang="en-GB" sz="3200" dirty="0" err="1">
                <a:solidFill>
                  <a:schemeClr val="tx1"/>
                </a:solidFill>
                <a:latin typeface="Segoe Print"/>
              </a:rPr>
              <a:t>Diben</a:t>
            </a:r>
            <a:endParaRPr lang="en-GB" sz="3200" dirty="0">
              <a:solidFill>
                <a:schemeClr val="tx1"/>
              </a:solidFill>
              <a:latin typeface="Segoe Print"/>
            </a:endParaRPr>
          </a:p>
          <a:p>
            <a:pPr algn="ctr"/>
            <a:r>
              <a:rPr lang="en-GB" sz="3200" dirty="0">
                <a:solidFill>
                  <a:schemeClr val="tx1"/>
                </a:solidFill>
                <a:latin typeface="Segoe Print"/>
              </a:rPr>
              <a:t>The Four Purposes</a:t>
            </a:r>
          </a:p>
        </p:txBody>
      </p:sp>
    </p:spTree>
    <p:extLst>
      <p:ext uri="{BB962C8B-B14F-4D97-AF65-F5344CB8AC3E}">
        <p14:creationId xmlns:p14="http://schemas.microsoft.com/office/powerpoint/2010/main" val="30463646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2000" fill="hold"/>
                                        <p:tgtEl>
                                          <p:spTgt spid="7"/>
                                        </p:tgtEl>
                                        <p:attrNameLst>
                                          <p:attrName>ppt_w</p:attrName>
                                        </p:attrNameLst>
                                      </p:cBhvr>
                                      <p:tavLst>
                                        <p:tav tm="0">
                                          <p:val>
                                            <p:fltVal val="0"/>
                                          </p:val>
                                        </p:tav>
                                        <p:tav tm="100000">
                                          <p:val>
                                            <p:strVal val="#ppt_w"/>
                                          </p:val>
                                        </p:tav>
                                      </p:tavLst>
                                    </p:anim>
                                    <p:anim calcmode="lin" valueType="num">
                                      <p:cBhvr>
                                        <p:cTn id="8" dur="2000" fill="hold"/>
                                        <p:tgtEl>
                                          <p:spTgt spid="7"/>
                                        </p:tgtEl>
                                        <p:attrNameLst>
                                          <p:attrName>ppt_h</p:attrName>
                                        </p:attrNameLst>
                                      </p:cBhvr>
                                      <p:tavLst>
                                        <p:tav tm="0">
                                          <p:val>
                                            <p:fltVal val="0"/>
                                          </p:val>
                                        </p:tav>
                                        <p:tav tm="100000">
                                          <p:val>
                                            <p:strVal val="#ppt_h"/>
                                          </p:val>
                                        </p:tav>
                                      </p:tavLst>
                                    </p:anim>
                                    <p:anim calcmode="lin" valueType="num">
                                      <p:cBhvr>
                                        <p:cTn id="9" dur="2000" fill="hold"/>
                                        <p:tgtEl>
                                          <p:spTgt spid="7"/>
                                        </p:tgtEl>
                                        <p:attrNameLst>
                                          <p:attrName>style.rotation</p:attrName>
                                        </p:attrNameLst>
                                      </p:cBhvr>
                                      <p:tavLst>
                                        <p:tav tm="0">
                                          <p:val>
                                            <p:fltVal val="90"/>
                                          </p:val>
                                        </p:tav>
                                        <p:tav tm="100000">
                                          <p:val>
                                            <p:fltVal val="0"/>
                                          </p:val>
                                        </p:tav>
                                      </p:tavLst>
                                    </p:anim>
                                    <p:animEffect transition="in" filter="fade">
                                      <p:cBhvr>
                                        <p:cTn id="10"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3C523DF-40C3-1E47-ACF3-023950672FDF}"/>
              </a:ext>
            </a:extLst>
          </p:cNvPr>
          <p:cNvSpPr>
            <a:spLocks noGrp="1"/>
          </p:cNvSpPr>
          <p:nvPr>
            <p:ph idx="1"/>
          </p:nvPr>
        </p:nvSpPr>
        <p:spPr>
          <a:xfrm>
            <a:off x="6352212" y="1275702"/>
            <a:ext cx="5555672" cy="4779658"/>
          </a:xfrm>
          <a:solidFill>
            <a:schemeClr val="bg1"/>
          </a:solidFill>
          <a:ln w="76200">
            <a:solidFill>
              <a:schemeClr val="accent1"/>
            </a:solidFill>
          </a:ln>
        </p:spPr>
        <p:txBody>
          <a:bodyPr>
            <a:noAutofit/>
          </a:bodyPr>
          <a:lstStyle/>
          <a:p>
            <a:pPr marL="0" indent="0">
              <a:buNone/>
            </a:pPr>
            <a:endParaRPr lang="en-US" sz="1600" dirty="0"/>
          </a:p>
        </p:txBody>
      </p:sp>
      <p:sp>
        <p:nvSpPr>
          <p:cNvPr id="4" name="TextBox 3">
            <a:extLst>
              <a:ext uri="{FF2B5EF4-FFF2-40B4-BE49-F238E27FC236}">
                <a16:creationId xmlns:a16="http://schemas.microsoft.com/office/drawing/2014/main" id="{4B537308-2FA8-104E-8018-A43919AC9B33}"/>
              </a:ext>
            </a:extLst>
          </p:cNvPr>
          <p:cNvSpPr txBox="1"/>
          <p:nvPr/>
        </p:nvSpPr>
        <p:spPr>
          <a:xfrm>
            <a:off x="122081" y="1194422"/>
            <a:ext cx="5818203" cy="5509200"/>
          </a:xfrm>
          <a:prstGeom prst="rect">
            <a:avLst/>
          </a:prstGeom>
          <a:solidFill>
            <a:schemeClr val="bg1"/>
          </a:solidFill>
          <a:ln w="76200">
            <a:solidFill>
              <a:schemeClr val="accent1"/>
            </a:solidFill>
          </a:ln>
        </p:spPr>
        <p:txBody>
          <a:bodyPr wrap="square" rtlCol="0">
            <a:spAutoFit/>
          </a:bodyPr>
          <a:lstStyle/>
          <a:p>
            <a:pPr fontAlgn="base"/>
            <a:r>
              <a:rPr lang="en-GB" sz="1600" dirty="0" err="1"/>
              <a:t>Gwella</a:t>
            </a:r>
            <a:r>
              <a:rPr lang="en-GB" sz="1600" dirty="0"/>
              <a:t> </a:t>
            </a:r>
            <a:r>
              <a:rPr lang="en-GB" sz="1600" dirty="0" err="1"/>
              <a:t>addysg</a:t>
            </a:r>
            <a:r>
              <a:rPr lang="en-GB" sz="1600" dirty="0"/>
              <a:t> </a:t>
            </a:r>
            <a:r>
              <a:rPr lang="en-GB" sz="1600" dirty="0" err="1"/>
              <a:t>yw</a:t>
            </a:r>
            <a:r>
              <a:rPr lang="en-GB" sz="1600" dirty="0"/>
              <a:t> </a:t>
            </a:r>
            <a:r>
              <a:rPr lang="en-GB" sz="1600" dirty="0" err="1"/>
              <a:t>ein</a:t>
            </a:r>
            <a:r>
              <a:rPr lang="en-GB" sz="1600" dirty="0"/>
              <a:t> </a:t>
            </a:r>
            <a:r>
              <a:rPr lang="en-GB" sz="1600" dirty="0" err="1"/>
              <a:t>cenhadaeth</a:t>
            </a:r>
            <a:r>
              <a:rPr lang="en-GB" sz="1600" dirty="0"/>
              <a:t> </a:t>
            </a:r>
            <a:r>
              <a:rPr lang="en-GB" sz="1600" dirty="0" err="1"/>
              <a:t>genedlaethol</a:t>
            </a:r>
            <a:r>
              <a:rPr lang="en-GB" sz="1600" dirty="0"/>
              <a:t>. Does dim yn </a:t>
            </a:r>
            <a:r>
              <a:rPr lang="en-GB" sz="1600" dirty="0" err="1"/>
              <a:t>fwy</a:t>
            </a:r>
            <a:r>
              <a:rPr lang="en-GB" sz="1600" dirty="0"/>
              <a:t> </a:t>
            </a:r>
            <a:r>
              <a:rPr lang="en-GB" sz="1600" dirty="0" err="1"/>
              <a:t>hanfodol</a:t>
            </a:r>
            <a:r>
              <a:rPr lang="en-GB" sz="1600" dirty="0"/>
              <a:t> </a:t>
            </a:r>
            <a:r>
              <a:rPr lang="en-GB" sz="1600" dirty="0" err="1"/>
              <a:t>na</a:t>
            </a:r>
            <a:r>
              <a:rPr lang="en-GB" sz="1600" dirty="0"/>
              <a:t> bod </a:t>
            </a:r>
            <a:r>
              <a:rPr lang="en-GB" sz="1600" dirty="0" err="1"/>
              <a:t>pob</a:t>
            </a:r>
            <a:r>
              <a:rPr lang="en-GB" sz="1600" dirty="0"/>
              <a:t> </a:t>
            </a:r>
            <a:r>
              <a:rPr lang="en-GB" sz="1600" dirty="0" err="1"/>
              <a:t>plentyn</a:t>
            </a:r>
            <a:r>
              <a:rPr lang="en-GB" sz="1600" dirty="0"/>
              <a:t> a </a:t>
            </a:r>
            <a:r>
              <a:rPr lang="en-GB" sz="1600" dirty="0" err="1"/>
              <a:t>pherson</a:t>
            </a:r>
            <a:r>
              <a:rPr lang="en-GB" sz="1600" dirty="0"/>
              <a:t> </a:t>
            </a:r>
            <a:r>
              <a:rPr lang="en-GB" sz="1600" dirty="0" err="1"/>
              <a:t>ifanc</a:t>
            </a:r>
            <a:r>
              <a:rPr lang="en-GB" sz="1600" dirty="0"/>
              <a:t> yn </a:t>
            </a:r>
            <a:r>
              <a:rPr lang="en-GB" sz="1600" dirty="0" err="1"/>
              <a:t>caffael</a:t>
            </a:r>
            <a:r>
              <a:rPr lang="en-GB" sz="1600" dirty="0"/>
              <a:t> </a:t>
            </a:r>
            <a:r>
              <a:rPr lang="en-GB" sz="1600" dirty="0" err="1"/>
              <a:t>addysg</a:t>
            </a:r>
            <a:r>
              <a:rPr lang="en-GB" sz="1600" dirty="0"/>
              <a:t> ac yn </a:t>
            </a:r>
            <a:r>
              <a:rPr lang="en-GB" sz="1600" dirty="0" err="1"/>
              <a:t>cael</a:t>
            </a:r>
            <a:r>
              <a:rPr lang="en-GB" sz="1600" dirty="0"/>
              <a:t> </a:t>
            </a:r>
            <a:r>
              <a:rPr lang="en-GB" sz="1600" dirty="0" err="1"/>
              <a:t>mynediad</a:t>
            </a:r>
            <a:r>
              <a:rPr lang="en-GB" sz="1600" dirty="0"/>
              <a:t> </a:t>
            </a:r>
            <a:r>
              <a:rPr lang="en-GB" sz="1600" dirty="0" err="1"/>
              <a:t>cyflawn</a:t>
            </a:r>
            <a:r>
              <a:rPr lang="en-GB" sz="1600" dirty="0"/>
              <a:t> at y </a:t>
            </a:r>
            <a:r>
              <a:rPr lang="en-GB" sz="1600" i="1" dirty="0" err="1"/>
              <a:t>profiadau</a:t>
            </a:r>
            <a:r>
              <a:rPr lang="en-GB" sz="1600" dirty="0"/>
              <a:t>, </a:t>
            </a:r>
            <a:r>
              <a:rPr lang="en-GB" sz="1600" dirty="0" err="1"/>
              <a:t>yr</a:t>
            </a:r>
            <a:r>
              <a:rPr lang="en-GB" sz="1600" dirty="0"/>
              <a:t> </a:t>
            </a:r>
            <a:r>
              <a:rPr lang="en-GB" sz="1600" i="1" dirty="0" err="1"/>
              <a:t>wybodaeth</a:t>
            </a:r>
            <a:r>
              <a:rPr lang="en-GB" sz="1600" dirty="0"/>
              <a:t> </a:t>
            </a:r>
            <a:r>
              <a:rPr lang="en-GB" sz="1600" dirty="0" err="1"/>
              <a:t>a’r</a:t>
            </a:r>
            <a:r>
              <a:rPr lang="en-GB" sz="1600" dirty="0"/>
              <a:t> </a:t>
            </a:r>
            <a:r>
              <a:rPr lang="en-GB" sz="1600" i="1" dirty="0" err="1"/>
              <a:t>sgiliau</a:t>
            </a:r>
            <a:r>
              <a:rPr lang="en-GB" sz="1600" dirty="0"/>
              <a:t> y </a:t>
            </a:r>
            <a:r>
              <a:rPr lang="en-GB" sz="1600" dirty="0" err="1"/>
              <a:t>mae</a:t>
            </a:r>
            <a:r>
              <a:rPr lang="en-GB" sz="1600" dirty="0"/>
              <a:t> eu </a:t>
            </a:r>
            <a:r>
              <a:rPr lang="en-GB" sz="1600" dirty="0" err="1"/>
              <a:t>hangen</a:t>
            </a:r>
            <a:r>
              <a:rPr lang="en-GB" sz="1600" dirty="0"/>
              <a:t> </a:t>
            </a:r>
            <a:r>
              <a:rPr lang="en-GB" sz="1600" dirty="0" err="1"/>
              <a:t>arnyn</a:t>
            </a:r>
            <a:r>
              <a:rPr lang="en-GB" sz="1600" dirty="0"/>
              <a:t> </a:t>
            </a:r>
            <a:r>
              <a:rPr lang="en-GB" sz="1600" dirty="0" err="1"/>
              <a:t>nhw</a:t>
            </a:r>
            <a:r>
              <a:rPr lang="en-GB" sz="1600" dirty="0"/>
              <a:t> </a:t>
            </a:r>
            <a:r>
              <a:rPr lang="en-GB" sz="1600" dirty="0" err="1"/>
              <a:t>ym</a:t>
            </a:r>
            <a:r>
              <a:rPr lang="en-GB" sz="1600" dirty="0"/>
              <a:t> </a:t>
            </a:r>
            <a:r>
              <a:rPr lang="en-GB" sz="1600" dirty="0" err="1"/>
              <a:t>myd</a:t>
            </a:r>
            <a:r>
              <a:rPr lang="en-GB" sz="1600" dirty="0"/>
              <a:t> </a:t>
            </a:r>
            <a:r>
              <a:rPr lang="en-GB" sz="1600" dirty="0" err="1"/>
              <a:t>gwaith</a:t>
            </a:r>
            <a:r>
              <a:rPr lang="en-GB" sz="1600" dirty="0"/>
              <a:t>, </a:t>
            </a:r>
            <a:r>
              <a:rPr lang="en-GB" sz="1600" dirty="0" err="1"/>
              <a:t>ar</a:t>
            </a:r>
            <a:r>
              <a:rPr lang="en-GB" sz="1600" dirty="0"/>
              <a:t> </a:t>
            </a:r>
            <a:r>
              <a:rPr lang="en-GB" sz="1600" dirty="0" err="1"/>
              <a:t>gyfer</a:t>
            </a:r>
            <a:r>
              <a:rPr lang="en-GB" sz="1600" dirty="0"/>
              <a:t> </a:t>
            </a:r>
            <a:r>
              <a:rPr lang="en-GB" sz="1600" dirty="0" err="1"/>
              <a:t>dysgu</a:t>
            </a:r>
            <a:r>
              <a:rPr lang="en-GB" sz="1600" dirty="0"/>
              <a:t> </a:t>
            </a:r>
            <a:r>
              <a:rPr lang="en-GB" sz="1600" dirty="0" err="1"/>
              <a:t>gydol</a:t>
            </a:r>
            <a:r>
              <a:rPr lang="en-GB" sz="1600" dirty="0"/>
              <a:t> </a:t>
            </a:r>
            <a:r>
              <a:rPr lang="en-GB" sz="1600" dirty="0" err="1"/>
              <a:t>oes</a:t>
            </a:r>
            <a:r>
              <a:rPr lang="en-GB" sz="1600" dirty="0"/>
              <a:t> ac er </a:t>
            </a:r>
            <a:r>
              <a:rPr lang="en-GB" sz="1600" dirty="0" err="1"/>
              <a:t>mwyn</a:t>
            </a:r>
            <a:r>
              <a:rPr lang="en-GB" sz="1600" dirty="0"/>
              <a:t> bod yn </a:t>
            </a:r>
            <a:r>
              <a:rPr lang="en-GB" sz="1600" dirty="0" err="1"/>
              <a:t>ddinasyddion</a:t>
            </a:r>
            <a:r>
              <a:rPr lang="en-GB" sz="1600" dirty="0"/>
              <a:t> </a:t>
            </a:r>
            <a:r>
              <a:rPr lang="en-GB" sz="1600" dirty="0" err="1"/>
              <a:t>gweithredol</a:t>
            </a:r>
            <a:r>
              <a:rPr lang="en-GB" sz="1600" dirty="0"/>
              <a:t>.</a:t>
            </a:r>
          </a:p>
          <a:p>
            <a:pPr fontAlgn="base"/>
            <a:endParaRPr lang="en-GB" sz="1600" dirty="0"/>
          </a:p>
          <a:p>
            <a:pPr fontAlgn="base"/>
            <a:r>
              <a:rPr lang="en-GB" sz="1600" dirty="0"/>
              <a:t>Mae </a:t>
            </a:r>
            <a:r>
              <a:rPr lang="en-GB" sz="1600" dirty="0" err="1"/>
              <a:t>canllawiau</a:t>
            </a:r>
            <a:r>
              <a:rPr lang="en-GB" sz="1600" dirty="0"/>
              <a:t> </a:t>
            </a:r>
            <a:r>
              <a:rPr lang="en-GB" sz="1600" dirty="0" err="1"/>
              <a:t>Cwricwlwm</a:t>
            </a:r>
            <a:r>
              <a:rPr lang="en-GB" sz="1600" dirty="0"/>
              <a:t> i </a:t>
            </a:r>
            <a:r>
              <a:rPr lang="en-GB" sz="1600" dirty="0" err="1"/>
              <a:t>Gymru</a:t>
            </a:r>
            <a:r>
              <a:rPr lang="en-GB" sz="1600" dirty="0"/>
              <a:t> yn </a:t>
            </a:r>
            <a:r>
              <a:rPr lang="en-GB" sz="1600" dirty="0" err="1"/>
              <a:t>datgan</a:t>
            </a:r>
            <a:r>
              <a:rPr lang="en-GB" sz="1600" dirty="0"/>
              <a:t> yn </a:t>
            </a:r>
            <a:r>
              <a:rPr lang="en-GB" sz="1600" dirty="0" err="1"/>
              <a:t>glir</a:t>
            </a:r>
            <a:r>
              <a:rPr lang="en-GB" sz="1600" dirty="0"/>
              <a:t> </a:t>
            </a:r>
            <a:r>
              <a:rPr lang="en-GB" sz="1600" dirty="0" err="1"/>
              <a:t>beth</a:t>
            </a:r>
            <a:r>
              <a:rPr lang="en-GB" sz="1600" dirty="0"/>
              <a:t> </a:t>
            </a:r>
            <a:r>
              <a:rPr lang="en-GB" sz="1600" dirty="0" err="1"/>
              <a:t>sy’n</a:t>
            </a:r>
            <a:r>
              <a:rPr lang="en-GB" sz="1600" dirty="0"/>
              <a:t> </a:t>
            </a:r>
            <a:r>
              <a:rPr lang="en-GB" sz="1600" dirty="0" err="1"/>
              <a:t>bwysig</a:t>
            </a:r>
            <a:r>
              <a:rPr lang="en-GB" sz="1600" dirty="0"/>
              <a:t> </a:t>
            </a:r>
            <a:r>
              <a:rPr lang="en-GB" sz="1600" dirty="0" err="1"/>
              <a:t>wrth</a:t>
            </a:r>
            <a:r>
              <a:rPr lang="en-GB" sz="1600" dirty="0"/>
              <a:t> </a:t>
            </a:r>
            <a:r>
              <a:rPr lang="en-GB" sz="1600" dirty="0" err="1"/>
              <a:t>ddarparu</a:t>
            </a:r>
            <a:r>
              <a:rPr lang="en-GB" sz="1600" dirty="0"/>
              <a:t> </a:t>
            </a:r>
            <a:r>
              <a:rPr lang="en-GB" sz="1600" dirty="0" err="1"/>
              <a:t>addysg</a:t>
            </a:r>
            <a:r>
              <a:rPr lang="en-GB" sz="1600" dirty="0"/>
              <a:t> </a:t>
            </a:r>
            <a:r>
              <a:rPr lang="en-GB" sz="1600" dirty="0" err="1"/>
              <a:t>eang</a:t>
            </a:r>
            <a:r>
              <a:rPr lang="en-GB" sz="1600" dirty="0"/>
              <a:t> a </a:t>
            </a:r>
            <a:r>
              <a:rPr lang="en-GB" sz="1600" dirty="0" err="1"/>
              <a:t>chytbwys</a:t>
            </a:r>
            <a:r>
              <a:rPr lang="en-GB" sz="1600" dirty="0"/>
              <a:t>. </a:t>
            </a:r>
            <a:r>
              <a:rPr lang="en-GB" sz="1600" dirty="0" err="1"/>
              <a:t>Gweledigaeth</a:t>
            </a:r>
            <a:r>
              <a:rPr lang="en-GB" sz="1600" dirty="0"/>
              <a:t> </a:t>
            </a:r>
            <a:r>
              <a:rPr lang="en-GB" sz="1600" dirty="0" err="1"/>
              <a:t>ar</a:t>
            </a:r>
            <a:r>
              <a:rPr lang="en-GB" sz="1600" dirty="0"/>
              <a:t> y </a:t>
            </a:r>
            <a:r>
              <a:rPr lang="en-GB" sz="1600" dirty="0" err="1"/>
              <a:t>cyd</a:t>
            </a:r>
            <a:r>
              <a:rPr lang="en-GB" sz="1600" dirty="0"/>
              <a:t> </a:t>
            </a:r>
            <a:r>
              <a:rPr lang="en-GB" sz="1600" dirty="0" err="1"/>
              <a:t>yw’r</a:t>
            </a:r>
            <a:r>
              <a:rPr lang="en-GB" sz="1600" dirty="0"/>
              <a:t> </a:t>
            </a:r>
            <a:r>
              <a:rPr lang="en-GB" sz="1600" b="1" dirty="0">
                <a:highlight>
                  <a:srgbClr val="000000"/>
                </a:highlight>
                <a:hlinkClick r:id="rId3"/>
              </a:rPr>
              <a:t>pedwar diben</a:t>
            </a:r>
            <a:r>
              <a:rPr lang="en-GB" sz="1600" dirty="0"/>
              <a:t>, a </a:t>
            </a:r>
            <a:r>
              <a:rPr lang="en-GB" sz="1600" dirty="0" err="1"/>
              <a:t>dyma’r</a:t>
            </a:r>
            <a:r>
              <a:rPr lang="en-GB" sz="1600" dirty="0"/>
              <a:t> </a:t>
            </a:r>
            <a:r>
              <a:rPr lang="en-GB" sz="1600" dirty="0" err="1"/>
              <a:t>dyhead</a:t>
            </a:r>
            <a:r>
              <a:rPr lang="en-GB" sz="1600" dirty="0"/>
              <a:t> </a:t>
            </a:r>
            <a:r>
              <a:rPr lang="en-GB" sz="1600" dirty="0" err="1"/>
              <a:t>ar</a:t>
            </a:r>
            <a:r>
              <a:rPr lang="en-GB" sz="1600" dirty="0"/>
              <a:t> </a:t>
            </a:r>
            <a:r>
              <a:rPr lang="en-GB" sz="1600" dirty="0" err="1"/>
              <a:t>gyfer</a:t>
            </a:r>
            <a:r>
              <a:rPr lang="en-GB" sz="1600" dirty="0"/>
              <a:t> </a:t>
            </a:r>
            <a:r>
              <a:rPr lang="en-GB" sz="1600" dirty="0" err="1"/>
              <a:t>pob</a:t>
            </a:r>
            <a:r>
              <a:rPr lang="en-GB" sz="1600" dirty="0"/>
              <a:t> </a:t>
            </a:r>
            <a:r>
              <a:rPr lang="en-GB" sz="1600" dirty="0" err="1"/>
              <a:t>plentyn</a:t>
            </a:r>
            <a:r>
              <a:rPr lang="en-GB" sz="1600" dirty="0"/>
              <a:t> a </a:t>
            </a:r>
            <a:r>
              <a:rPr lang="en-GB" sz="1600" dirty="0" err="1"/>
              <a:t>pherson</a:t>
            </a:r>
            <a:r>
              <a:rPr lang="en-GB" sz="1600" dirty="0"/>
              <a:t> </a:t>
            </a:r>
            <a:r>
              <a:rPr lang="en-GB" sz="1600" dirty="0" err="1"/>
              <a:t>ifanc</a:t>
            </a:r>
            <a:r>
              <a:rPr lang="en-GB" sz="1600" dirty="0"/>
              <a:t>. </a:t>
            </a:r>
            <a:r>
              <a:rPr lang="en-GB" sz="1600" dirty="0" err="1"/>
              <a:t>Wrth</a:t>
            </a:r>
            <a:r>
              <a:rPr lang="en-GB" sz="1600" dirty="0"/>
              <a:t> </a:t>
            </a:r>
            <a:r>
              <a:rPr lang="en-GB" sz="1600" dirty="0" err="1"/>
              <a:t>wireddu’r</a:t>
            </a:r>
            <a:r>
              <a:rPr lang="en-GB" sz="1600" dirty="0"/>
              <a:t> </a:t>
            </a:r>
            <a:r>
              <a:rPr lang="en-GB" sz="1600" dirty="0" err="1"/>
              <a:t>rhain</a:t>
            </a:r>
            <a:r>
              <a:rPr lang="en-GB" sz="1600" dirty="0"/>
              <a:t>, </a:t>
            </a:r>
            <a:r>
              <a:rPr lang="en-GB" sz="1600" dirty="0" err="1"/>
              <a:t>rydym</a:t>
            </a:r>
            <a:r>
              <a:rPr lang="en-GB" sz="1600" dirty="0"/>
              <a:t> yn </a:t>
            </a:r>
            <a:r>
              <a:rPr lang="en-GB" sz="1600" dirty="0" err="1"/>
              <a:t>gosod</a:t>
            </a:r>
            <a:r>
              <a:rPr lang="en-GB" sz="1600" dirty="0"/>
              <a:t> </a:t>
            </a:r>
            <a:r>
              <a:rPr lang="en-GB" sz="1600" dirty="0" err="1"/>
              <a:t>disgwyliadau</a:t>
            </a:r>
            <a:r>
              <a:rPr lang="en-GB" sz="1600" dirty="0"/>
              <a:t> </a:t>
            </a:r>
            <a:r>
              <a:rPr lang="en-GB" sz="1600" dirty="0" err="1"/>
              <a:t>uchel</a:t>
            </a:r>
            <a:r>
              <a:rPr lang="en-GB" sz="1600" dirty="0"/>
              <a:t> i </a:t>
            </a:r>
            <a:r>
              <a:rPr lang="en-GB" sz="1600" dirty="0" err="1"/>
              <a:t>bawb</a:t>
            </a:r>
            <a:r>
              <a:rPr lang="en-GB" sz="1600" dirty="0"/>
              <a:t>, yn </a:t>
            </a:r>
            <a:r>
              <a:rPr lang="en-GB" sz="1600" dirty="0" err="1"/>
              <a:t>hyrwyddo</a:t>
            </a:r>
            <a:r>
              <a:rPr lang="en-GB" sz="1600" dirty="0"/>
              <a:t> </a:t>
            </a:r>
            <a:r>
              <a:rPr lang="en-GB" sz="1600" dirty="0" err="1"/>
              <a:t>lles</a:t>
            </a:r>
            <a:r>
              <a:rPr lang="en-GB" sz="1600" dirty="0"/>
              <a:t> </a:t>
            </a:r>
            <a:r>
              <a:rPr lang="en-GB" sz="1600" dirty="0" err="1"/>
              <a:t>personol</a:t>
            </a:r>
            <a:r>
              <a:rPr lang="en-GB" sz="1600" dirty="0"/>
              <a:t> a </a:t>
            </a:r>
            <a:r>
              <a:rPr lang="en-GB" sz="1600" dirty="0" err="1"/>
              <a:t>chenedlaethol</a:t>
            </a:r>
            <a:r>
              <a:rPr lang="en-GB" sz="1600" dirty="0"/>
              <a:t>, yn </a:t>
            </a:r>
            <a:r>
              <a:rPr lang="en-GB" sz="1600" dirty="0" err="1"/>
              <a:t>herio</a:t>
            </a:r>
            <a:r>
              <a:rPr lang="en-GB" sz="1600" dirty="0"/>
              <a:t> </a:t>
            </a:r>
            <a:r>
              <a:rPr lang="en-GB" sz="1600" dirty="0" err="1"/>
              <a:t>anwybodaeth</a:t>
            </a:r>
            <a:r>
              <a:rPr lang="en-GB" sz="1600" dirty="0"/>
              <a:t> a </a:t>
            </a:r>
            <a:r>
              <a:rPr lang="en-GB" sz="1600" dirty="0" err="1"/>
              <a:t>ffug-wybodaeth</a:t>
            </a:r>
            <a:r>
              <a:rPr lang="en-GB" sz="1600" dirty="0"/>
              <a:t>, ac yn </a:t>
            </a:r>
            <a:r>
              <a:rPr lang="en-GB" sz="1600" dirty="0" err="1"/>
              <a:t>annog</a:t>
            </a:r>
            <a:r>
              <a:rPr lang="en-GB" sz="1600" dirty="0"/>
              <a:t> </a:t>
            </a:r>
            <a:r>
              <a:rPr lang="en-GB" sz="1600" dirty="0" err="1"/>
              <a:t>dysgwyr</a:t>
            </a:r>
            <a:r>
              <a:rPr lang="en-GB" sz="1600" dirty="0"/>
              <a:t> i </a:t>
            </a:r>
            <a:r>
              <a:rPr lang="en-GB" sz="1600" dirty="0" err="1"/>
              <a:t>chwarae</a:t>
            </a:r>
            <a:r>
              <a:rPr lang="en-GB" sz="1600" dirty="0"/>
              <a:t> eu </a:t>
            </a:r>
            <a:r>
              <a:rPr lang="en-GB" sz="1600" dirty="0" err="1"/>
              <a:t>rhan</a:t>
            </a:r>
            <a:r>
              <a:rPr lang="en-GB" sz="1600" dirty="0"/>
              <a:t> </a:t>
            </a:r>
            <a:r>
              <a:rPr lang="en-GB" sz="1600" dirty="0" err="1"/>
              <a:t>fel</a:t>
            </a:r>
            <a:r>
              <a:rPr lang="en-GB" sz="1600" dirty="0"/>
              <a:t> </a:t>
            </a:r>
            <a:r>
              <a:rPr lang="en-GB" sz="1600" dirty="0" err="1"/>
              <a:t>dinasyddion</a:t>
            </a:r>
            <a:r>
              <a:rPr lang="en-GB" sz="1600" dirty="0"/>
              <a:t> </a:t>
            </a:r>
            <a:r>
              <a:rPr lang="en-GB" sz="1600" dirty="0" err="1"/>
              <a:t>effro</a:t>
            </a:r>
            <a:r>
              <a:rPr lang="en-GB" sz="1600" dirty="0"/>
              <a:t> a </a:t>
            </a:r>
            <a:r>
              <a:rPr lang="en-GB" sz="1600" dirty="0" err="1"/>
              <a:t>beirniadol</a:t>
            </a:r>
            <a:r>
              <a:rPr lang="en-GB" sz="1600" dirty="0"/>
              <a:t>.</a:t>
            </a:r>
          </a:p>
          <a:p>
            <a:pPr fontAlgn="base"/>
            <a:endParaRPr lang="en-GB" sz="1600" dirty="0"/>
          </a:p>
          <a:p>
            <a:pPr fontAlgn="base"/>
            <a:r>
              <a:rPr lang="en-GB" sz="1600" dirty="0" err="1"/>
              <a:t>Cwricwlwm</a:t>
            </a:r>
            <a:r>
              <a:rPr lang="en-GB" sz="1600" dirty="0"/>
              <a:t> </a:t>
            </a:r>
            <a:r>
              <a:rPr lang="en-GB" sz="1600" dirty="0" err="1"/>
              <a:t>yr</a:t>
            </a:r>
            <a:r>
              <a:rPr lang="en-GB" sz="1600" dirty="0"/>
              <a:t> </a:t>
            </a:r>
            <a:r>
              <a:rPr lang="en-GB" sz="1600" dirty="0" err="1"/>
              <a:t>ysgol</a:t>
            </a:r>
            <a:r>
              <a:rPr lang="en-GB" sz="1600" dirty="0"/>
              <a:t> </a:t>
            </a:r>
            <a:r>
              <a:rPr lang="en-GB" sz="1600" dirty="0" err="1"/>
              <a:t>yw</a:t>
            </a:r>
            <a:r>
              <a:rPr lang="en-GB" sz="1600" dirty="0"/>
              <a:t> </a:t>
            </a:r>
            <a:r>
              <a:rPr lang="en-GB" sz="1600" dirty="0" err="1"/>
              <a:t>popeth</a:t>
            </a:r>
            <a:r>
              <a:rPr lang="en-GB" sz="1600" dirty="0"/>
              <a:t> </a:t>
            </a:r>
            <a:r>
              <a:rPr lang="en-GB" sz="1600" dirty="0" err="1"/>
              <a:t>mae</a:t>
            </a:r>
            <a:r>
              <a:rPr lang="en-GB" sz="1600" dirty="0"/>
              <a:t> </a:t>
            </a:r>
            <a:r>
              <a:rPr lang="en-GB" sz="1600" dirty="0" err="1"/>
              <a:t>dysgwyr</a:t>
            </a:r>
            <a:r>
              <a:rPr lang="en-GB" sz="1600" dirty="0"/>
              <a:t> yn </a:t>
            </a:r>
            <a:r>
              <a:rPr lang="en-GB" sz="1600" dirty="0" err="1"/>
              <a:t>ei</a:t>
            </a:r>
            <a:r>
              <a:rPr lang="en-GB" sz="1600" dirty="0"/>
              <a:t> </a:t>
            </a:r>
            <a:r>
              <a:rPr lang="en-GB" sz="1600" dirty="0" err="1"/>
              <a:t>brofi</a:t>
            </a:r>
            <a:r>
              <a:rPr lang="en-GB" sz="1600" dirty="0"/>
              <a:t> </a:t>
            </a:r>
            <a:r>
              <a:rPr lang="en-GB" sz="1600" dirty="0" err="1"/>
              <a:t>ar</a:t>
            </a:r>
            <a:r>
              <a:rPr lang="en-GB" sz="1600" dirty="0"/>
              <a:t> </a:t>
            </a:r>
            <a:r>
              <a:rPr lang="en-GB" sz="1600" dirty="0" err="1"/>
              <a:t>drywydd</a:t>
            </a:r>
            <a:r>
              <a:rPr lang="en-GB" sz="1600" dirty="0"/>
              <a:t> y </a:t>
            </a:r>
            <a:r>
              <a:rPr lang="en-GB" sz="1600" dirty="0" err="1"/>
              <a:t>pedwar</a:t>
            </a:r>
            <a:r>
              <a:rPr lang="en-GB" sz="1600" dirty="0"/>
              <a:t> </a:t>
            </a:r>
            <a:r>
              <a:rPr lang="en-GB" sz="1600" dirty="0" err="1"/>
              <a:t>diben</a:t>
            </a:r>
            <a:r>
              <a:rPr lang="en-GB" sz="1600" dirty="0"/>
              <a:t>. </a:t>
            </a:r>
            <a:r>
              <a:rPr lang="en-GB" sz="1600" dirty="0" err="1"/>
              <a:t>Mae’n</a:t>
            </a:r>
            <a:r>
              <a:rPr lang="en-GB" sz="1600" dirty="0"/>
              <a:t> </a:t>
            </a:r>
            <a:r>
              <a:rPr lang="en-GB" sz="1600" dirty="0" err="1"/>
              <a:t>fwy</a:t>
            </a:r>
            <a:r>
              <a:rPr lang="en-GB" sz="1600" dirty="0"/>
              <a:t> </a:t>
            </a:r>
            <a:r>
              <a:rPr lang="en-GB" sz="1600" dirty="0" err="1"/>
              <a:t>na’r</a:t>
            </a:r>
            <a:r>
              <a:rPr lang="en-GB" sz="1600" dirty="0"/>
              <a:t> </a:t>
            </a:r>
            <a:r>
              <a:rPr lang="en-GB" sz="1600" dirty="0" err="1"/>
              <a:t>hyn</a:t>
            </a:r>
            <a:r>
              <a:rPr lang="en-GB" sz="1600" dirty="0"/>
              <a:t> </a:t>
            </a:r>
            <a:r>
              <a:rPr lang="en-GB" sz="1600" dirty="0" err="1"/>
              <a:t>rydyn</a:t>
            </a:r>
            <a:r>
              <a:rPr lang="en-GB" sz="1600" dirty="0"/>
              <a:t> </a:t>
            </a:r>
            <a:r>
              <a:rPr lang="en-GB" sz="1600" dirty="0" err="1"/>
              <a:t>ni’n</a:t>
            </a:r>
            <a:r>
              <a:rPr lang="en-GB" sz="1600" dirty="0"/>
              <a:t> </a:t>
            </a:r>
            <a:r>
              <a:rPr lang="en-GB" sz="1600" dirty="0" err="1"/>
              <a:t>ei</a:t>
            </a:r>
            <a:r>
              <a:rPr lang="en-GB" sz="1600" dirty="0"/>
              <a:t> </a:t>
            </a:r>
            <a:r>
              <a:rPr lang="en-GB" sz="1600" dirty="0" err="1"/>
              <a:t>addysgu</a:t>
            </a:r>
            <a:r>
              <a:rPr lang="en-GB" sz="1600" dirty="0"/>
              <a:t> yn </a:t>
            </a:r>
            <a:r>
              <a:rPr lang="en-GB" sz="1600" dirty="0" err="1"/>
              <a:t>unig</a:t>
            </a:r>
            <a:r>
              <a:rPr lang="en-GB" sz="1600" dirty="0"/>
              <a:t>. Mae </a:t>
            </a:r>
            <a:r>
              <a:rPr lang="en-GB" sz="1600" dirty="0" err="1"/>
              <a:t>hefyd</a:t>
            </a:r>
            <a:r>
              <a:rPr lang="en-GB" sz="1600" dirty="0"/>
              <a:t> yn </a:t>
            </a:r>
            <a:r>
              <a:rPr lang="en-GB" sz="1600" dirty="0" err="1"/>
              <a:t>ymwneud</a:t>
            </a:r>
            <a:r>
              <a:rPr lang="en-GB" sz="1600" dirty="0"/>
              <a:t> </a:t>
            </a:r>
            <a:r>
              <a:rPr lang="en-GB" sz="1600" dirty="0" err="1"/>
              <a:t>â</a:t>
            </a:r>
            <a:r>
              <a:rPr lang="en-GB" sz="1600" dirty="0"/>
              <a:t> </a:t>
            </a:r>
            <a:r>
              <a:rPr lang="en-GB" sz="1600" dirty="0" err="1"/>
              <a:t>sut</a:t>
            </a:r>
            <a:r>
              <a:rPr lang="en-GB" sz="1600" dirty="0"/>
              <a:t> </a:t>
            </a:r>
            <a:r>
              <a:rPr lang="en-GB" sz="1600" dirty="0" err="1"/>
              <a:t>rydyn</a:t>
            </a:r>
            <a:r>
              <a:rPr lang="en-GB" sz="1600" dirty="0"/>
              <a:t> </a:t>
            </a:r>
            <a:r>
              <a:rPr lang="en-GB" sz="1600" dirty="0" err="1"/>
              <a:t>ni’n</a:t>
            </a:r>
            <a:r>
              <a:rPr lang="en-GB" sz="1600" dirty="0"/>
              <a:t> </a:t>
            </a:r>
            <a:r>
              <a:rPr lang="en-GB" sz="1600" dirty="0" err="1"/>
              <a:t>ei</a:t>
            </a:r>
            <a:r>
              <a:rPr lang="en-GB" sz="1600" dirty="0"/>
              <a:t> </a:t>
            </a:r>
            <a:r>
              <a:rPr lang="en-GB" sz="1600" dirty="0" err="1"/>
              <a:t>addysgu</a:t>
            </a:r>
            <a:r>
              <a:rPr lang="en-GB" sz="1600" dirty="0"/>
              <a:t> ac, yn </a:t>
            </a:r>
            <a:r>
              <a:rPr lang="en-GB" sz="1600" dirty="0" err="1"/>
              <a:t>allweddol</a:t>
            </a:r>
            <a:r>
              <a:rPr lang="en-GB" sz="1600" dirty="0"/>
              <a:t>, pam </a:t>
            </a:r>
            <a:r>
              <a:rPr lang="en-GB" sz="1600" dirty="0" err="1"/>
              <a:t>ydyn</a:t>
            </a:r>
            <a:r>
              <a:rPr lang="en-GB" sz="1600" dirty="0"/>
              <a:t> </a:t>
            </a:r>
            <a:r>
              <a:rPr lang="en-GB" sz="1600" dirty="0" err="1"/>
              <a:t>ni’n</a:t>
            </a:r>
            <a:r>
              <a:rPr lang="en-GB" sz="1600" dirty="0"/>
              <a:t> </a:t>
            </a:r>
            <a:r>
              <a:rPr lang="en-GB" sz="1600" dirty="0" err="1"/>
              <a:t>ei</a:t>
            </a:r>
            <a:r>
              <a:rPr lang="en-GB" sz="1600" dirty="0"/>
              <a:t> </a:t>
            </a:r>
            <a:r>
              <a:rPr lang="en-GB" sz="1600" dirty="0" err="1"/>
              <a:t>addysgu</a:t>
            </a:r>
            <a:r>
              <a:rPr lang="en-GB" sz="1600" dirty="0"/>
              <a:t>.</a:t>
            </a:r>
          </a:p>
        </p:txBody>
      </p:sp>
      <p:pic>
        <p:nvPicPr>
          <p:cNvPr id="6" name="Picture 5">
            <a:extLst>
              <a:ext uri="{FF2B5EF4-FFF2-40B4-BE49-F238E27FC236}">
                <a16:creationId xmlns:a16="http://schemas.microsoft.com/office/drawing/2014/main" id="{17491A12-B47A-FC4D-8C3B-AF020C487E76}"/>
              </a:ext>
            </a:extLst>
          </p:cNvPr>
          <p:cNvPicPr>
            <a:picLocks noChangeAspect="1"/>
          </p:cNvPicPr>
          <p:nvPr/>
        </p:nvPicPr>
        <p:blipFill>
          <a:blip r:embed="rId4"/>
          <a:stretch>
            <a:fillRect/>
          </a:stretch>
        </p:blipFill>
        <p:spPr>
          <a:xfrm>
            <a:off x="8301084" y="6144822"/>
            <a:ext cx="3606800" cy="558800"/>
          </a:xfrm>
          <a:prstGeom prst="rect">
            <a:avLst/>
          </a:prstGeom>
        </p:spPr>
      </p:pic>
      <p:sp>
        <p:nvSpPr>
          <p:cNvPr id="7" name="Title 6">
            <a:extLst>
              <a:ext uri="{FF2B5EF4-FFF2-40B4-BE49-F238E27FC236}">
                <a16:creationId xmlns:a16="http://schemas.microsoft.com/office/drawing/2014/main" id="{E662FE39-CEC8-8945-A5D2-31E6D3A8D9E1}"/>
              </a:ext>
            </a:extLst>
          </p:cNvPr>
          <p:cNvSpPr>
            <a:spLocks noGrp="1"/>
          </p:cNvSpPr>
          <p:nvPr>
            <p:ph type="title"/>
          </p:nvPr>
        </p:nvSpPr>
        <p:spPr/>
        <p:txBody>
          <a:bodyPr>
            <a:noAutofit/>
          </a:bodyPr>
          <a:lstStyle/>
          <a:p>
            <a:endParaRPr lang="en-US" dirty="0"/>
          </a:p>
        </p:txBody>
      </p:sp>
      <p:sp>
        <p:nvSpPr>
          <p:cNvPr id="8" name="Rectangle 7">
            <a:extLst>
              <a:ext uri="{FF2B5EF4-FFF2-40B4-BE49-F238E27FC236}">
                <a16:creationId xmlns:a16="http://schemas.microsoft.com/office/drawing/2014/main" id="{A3039FB7-71F4-C146-8A4F-96331C174871}"/>
              </a:ext>
            </a:extLst>
          </p:cNvPr>
          <p:cNvSpPr/>
          <p:nvPr/>
        </p:nvSpPr>
        <p:spPr>
          <a:xfrm>
            <a:off x="6089680" y="209838"/>
            <a:ext cx="5818204" cy="1019568"/>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endParaRPr lang="en-US" b="1">
              <a:ln w="22225">
                <a:solidFill>
                  <a:schemeClr val="accent2"/>
                </a:solidFill>
                <a:prstDash val="solid"/>
              </a:ln>
              <a:solidFill>
                <a:schemeClr val="accent2">
                  <a:lumMod val="40000"/>
                  <a:lumOff val="60000"/>
                </a:schemeClr>
              </a:solidFill>
            </a:endParaRPr>
          </a:p>
        </p:txBody>
      </p:sp>
      <p:sp>
        <p:nvSpPr>
          <p:cNvPr id="9" name="Title 1">
            <a:extLst>
              <a:ext uri="{FF2B5EF4-FFF2-40B4-BE49-F238E27FC236}">
                <a16:creationId xmlns:a16="http://schemas.microsoft.com/office/drawing/2014/main" id="{669565F8-1BB4-0C4E-9305-CA846BDF10AA}"/>
              </a:ext>
            </a:extLst>
          </p:cNvPr>
          <p:cNvSpPr txBox="1">
            <a:spLocks/>
          </p:cNvSpPr>
          <p:nvPr/>
        </p:nvSpPr>
        <p:spPr>
          <a:xfrm>
            <a:off x="6078888" y="319621"/>
            <a:ext cx="6102319" cy="1019567"/>
          </a:xfrm>
          <a:solidFill>
            <a:schemeClr val="bg1"/>
          </a:solidFill>
        </p:spPr>
        <p:style>
          <a:lnRef idx="1">
            <a:schemeClr val="dk1"/>
          </a:lnRef>
          <a:fillRef idx="3">
            <a:schemeClr val="dk1"/>
          </a:fillRef>
          <a:effectRef idx="2">
            <a:schemeClr val="dk1"/>
          </a:effectRef>
          <a:fontRef idx="minor">
            <a:schemeClr val="lt1"/>
          </a:fontRef>
        </p:style>
        <p:txBody>
          <a:bodyP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en-GB" sz="2800" dirty="0" err="1">
                <a:solidFill>
                  <a:schemeClr val="tx1"/>
                </a:solidFill>
                <a:latin typeface="Segoe Print"/>
              </a:rPr>
              <a:t>Cwricwlwm</a:t>
            </a:r>
            <a:r>
              <a:rPr lang="en-GB" sz="2800" dirty="0">
                <a:solidFill>
                  <a:schemeClr val="tx1"/>
                </a:solidFill>
                <a:latin typeface="Segoe Print"/>
              </a:rPr>
              <a:t> </a:t>
            </a:r>
            <a:r>
              <a:rPr lang="en-GB" sz="2800" dirty="0" err="1">
                <a:solidFill>
                  <a:schemeClr val="tx1"/>
                </a:solidFill>
                <a:latin typeface="Segoe Print"/>
              </a:rPr>
              <a:t>i</a:t>
            </a:r>
            <a:r>
              <a:rPr lang="en-GB" sz="2800" dirty="0">
                <a:solidFill>
                  <a:schemeClr val="tx1"/>
                </a:solidFill>
                <a:latin typeface="Segoe Print"/>
              </a:rPr>
              <a:t> </a:t>
            </a:r>
            <a:r>
              <a:rPr lang="en-GB" sz="2800" dirty="0" err="1">
                <a:solidFill>
                  <a:schemeClr val="tx1"/>
                </a:solidFill>
                <a:latin typeface="Segoe Print"/>
              </a:rPr>
              <a:t>Gymru</a:t>
            </a:r>
            <a:r>
              <a:rPr lang="en-GB" sz="2800" dirty="0">
                <a:solidFill>
                  <a:schemeClr val="tx1"/>
                </a:solidFill>
                <a:latin typeface="Segoe Print"/>
              </a:rPr>
              <a:t> 2022  </a:t>
            </a:r>
            <a:br>
              <a:rPr lang="en-GB" sz="2800" dirty="0">
                <a:solidFill>
                  <a:schemeClr val="tx1"/>
                </a:solidFill>
                <a:latin typeface="Segoe Print"/>
              </a:rPr>
            </a:br>
            <a:r>
              <a:rPr lang="en-GB" sz="2800" dirty="0">
                <a:solidFill>
                  <a:schemeClr val="tx1"/>
                </a:solidFill>
                <a:latin typeface="Segoe Print"/>
              </a:rPr>
              <a:t>Curriculum for Wales 2022 </a:t>
            </a:r>
          </a:p>
        </p:txBody>
      </p:sp>
      <p:sp>
        <p:nvSpPr>
          <p:cNvPr id="10" name="TextBox 9">
            <a:extLst>
              <a:ext uri="{FF2B5EF4-FFF2-40B4-BE49-F238E27FC236}">
                <a16:creationId xmlns:a16="http://schemas.microsoft.com/office/drawing/2014/main" id="{C7886FEC-4C70-584D-8953-55DC0F820965}"/>
              </a:ext>
            </a:extLst>
          </p:cNvPr>
          <p:cNvSpPr txBox="1"/>
          <p:nvPr/>
        </p:nvSpPr>
        <p:spPr>
          <a:xfrm>
            <a:off x="6096000" y="1526587"/>
            <a:ext cx="5818203" cy="4524315"/>
          </a:xfrm>
          <a:prstGeom prst="rect">
            <a:avLst/>
          </a:prstGeom>
          <a:solidFill>
            <a:schemeClr val="bg1"/>
          </a:solidFill>
          <a:ln w="76200">
            <a:solidFill>
              <a:schemeClr val="accent1"/>
            </a:solidFill>
          </a:ln>
        </p:spPr>
        <p:txBody>
          <a:bodyPr wrap="square" rtlCol="0">
            <a:spAutoFit/>
          </a:bodyPr>
          <a:lstStyle/>
          <a:p>
            <a:endParaRPr lang="en-GB" sz="1600" dirty="0"/>
          </a:p>
          <a:p>
            <a:r>
              <a:rPr lang="en-GB" sz="1600" dirty="0"/>
              <a:t>Improving education is our national mission. Nothing is so essential as universal access to, and acquisition of, the experiences, knowledge and skills and that our young people need for employment, lifelong learning and active citizenship.</a:t>
            </a:r>
          </a:p>
          <a:p>
            <a:endParaRPr lang="en-GB" sz="1600" dirty="0"/>
          </a:p>
          <a:p>
            <a:r>
              <a:rPr lang="en-GB" sz="1600" dirty="0"/>
              <a:t>The Curriculum for Wales guidance is a clear statement of what is important in delivering a broad and balanced education. The </a:t>
            </a:r>
            <a:r>
              <a:rPr lang="en-GB" sz="1600" b="1" dirty="0">
                <a:highlight>
                  <a:srgbClr val="FF00FF"/>
                </a:highlight>
              </a:rPr>
              <a:t>four purposes </a:t>
            </a:r>
            <a:r>
              <a:rPr lang="en-GB" sz="1600" dirty="0"/>
              <a:t>are the shared vision and aspiration for every child and young person. In fulfilling these, we set high expectations for all, promote individual and national well-being, tackle ignorance and misinformation, and encourage critical and civic engagement.</a:t>
            </a:r>
          </a:p>
          <a:p>
            <a:endParaRPr lang="en-GB" sz="1600" dirty="0"/>
          </a:p>
          <a:p>
            <a:r>
              <a:rPr lang="en-GB" sz="1600" dirty="0"/>
              <a:t>A school’s curriculum is everything a learner experiences in pursuit of the four purposes. It is not simply what we teach, but how we teach and crucially, why we teach it.</a:t>
            </a:r>
          </a:p>
          <a:p>
            <a:endParaRPr lang="en-GB" sz="1600" dirty="0"/>
          </a:p>
        </p:txBody>
      </p:sp>
    </p:spTree>
    <p:extLst>
      <p:ext uri="{BB962C8B-B14F-4D97-AF65-F5344CB8AC3E}">
        <p14:creationId xmlns:p14="http://schemas.microsoft.com/office/powerpoint/2010/main" val="69616267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4D69443-6DB0-2B4D-90AA-C0D65FCF395A}"/>
              </a:ext>
            </a:extLst>
          </p:cNvPr>
          <p:cNvSpPr txBox="1"/>
          <p:nvPr/>
        </p:nvSpPr>
        <p:spPr>
          <a:xfrm>
            <a:off x="278015" y="1986565"/>
            <a:ext cx="5721927" cy="3785652"/>
          </a:xfrm>
          <a:prstGeom prst="rect">
            <a:avLst/>
          </a:prstGeom>
          <a:solidFill>
            <a:schemeClr val="bg1"/>
          </a:solidFill>
          <a:ln w="76200">
            <a:solidFill>
              <a:srgbClr val="FFC000"/>
            </a:solidFill>
          </a:ln>
        </p:spPr>
        <p:txBody>
          <a:bodyPr wrap="square" rtlCol="0">
            <a:spAutoFit/>
          </a:bodyPr>
          <a:lstStyle/>
          <a:p>
            <a:r>
              <a:rPr lang="en-GB" sz="2400" dirty="0"/>
              <a:t>Mae </a:t>
            </a:r>
            <a:r>
              <a:rPr lang="en-GB" sz="2400" dirty="0" err="1"/>
              <a:t>Maes</a:t>
            </a:r>
            <a:r>
              <a:rPr lang="en-GB" sz="2400" dirty="0"/>
              <a:t> </a:t>
            </a:r>
            <a:r>
              <a:rPr lang="en-GB" sz="2400" dirty="0" err="1"/>
              <a:t>Dysgu</a:t>
            </a:r>
            <a:r>
              <a:rPr lang="en-GB" sz="2400" dirty="0"/>
              <a:t> a </a:t>
            </a:r>
            <a:r>
              <a:rPr lang="en-GB" sz="2400" dirty="0" err="1"/>
              <a:t>Phrofiad</a:t>
            </a:r>
            <a:r>
              <a:rPr lang="en-GB" sz="2400" dirty="0"/>
              <a:t> </a:t>
            </a:r>
            <a:r>
              <a:rPr lang="en-GB" sz="2400" dirty="0" err="1"/>
              <a:t>Ieithoedd</a:t>
            </a:r>
            <a:r>
              <a:rPr lang="en-GB" sz="2400" dirty="0"/>
              <a:t>, </a:t>
            </a:r>
            <a:r>
              <a:rPr lang="en-GB" sz="2400" dirty="0" err="1"/>
              <a:t>Llythrennedd</a:t>
            </a:r>
            <a:r>
              <a:rPr lang="en-GB" sz="2400" dirty="0"/>
              <a:t> a </a:t>
            </a:r>
            <a:r>
              <a:rPr lang="en-GB" sz="2400" dirty="0" err="1"/>
              <a:t>Chyfathrebu</a:t>
            </a:r>
            <a:r>
              <a:rPr lang="en-GB" sz="2400" dirty="0"/>
              <a:t> (</a:t>
            </a:r>
            <a:r>
              <a:rPr lang="en-GB" sz="2400" dirty="0" err="1"/>
              <a:t>Maes</a:t>
            </a:r>
            <a:r>
              <a:rPr lang="en-GB" sz="2400" dirty="0"/>
              <a:t>) </a:t>
            </a:r>
            <a:r>
              <a:rPr lang="en-GB" sz="2400" dirty="0" err="1"/>
              <a:t>yn</a:t>
            </a:r>
            <a:r>
              <a:rPr lang="en-GB" sz="2400" dirty="0"/>
              <a:t> </a:t>
            </a:r>
            <a:r>
              <a:rPr lang="en-GB" sz="2400" dirty="0" err="1"/>
              <a:t>ymwneud</a:t>
            </a:r>
            <a:r>
              <a:rPr lang="en-GB" sz="2400" dirty="0"/>
              <a:t> ag </a:t>
            </a:r>
            <a:r>
              <a:rPr lang="en-GB" sz="2400" dirty="0" err="1"/>
              <a:t>agweddau</a:t>
            </a:r>
            <a:r>
              <a:rPr lang="en-GB" sz="2400" dirty="0"/>
              <a:t> </a:t>
            </a:r>
            <a:r>
              <a:rPr lang="en-GB" sz="2400" dirty="0" err="1"/>
              <a:t>hanfodol</a:t>
            </a:r>
            <a:r>
              <a:rPr lang="en-GB" sz="2400" dirty="0"/>
              <a:t> </a:t>
            </a:r>
            <a:r>
              <a:rPr lang="en-GB" sz="2400" dirty="0" err="1"/>
              <a:t>cyfathrebu</a:t>
            </a:r>
            <a:r>
              <a:rPr lang="en-GB" sz="2400" dirty="0"/>
              <a:t> </a:t>
            </a:r>
            <a:r>
              <a:rPr lang="en-GB" sz="2400" dirty="0" err="1"/>
              <a:t>rhwng</a:t>
            </a:r>
            <a:r>
              <a:rPr lang="en-GB" sz="2400" dirty="0"/>
              <a:t> </a:t>
            </a:r>
            <a:r>
              <a:rPr lang="en-GB" sz="2400" dirty="0" err="1"/>
              <a:t>pobl</a:t>
            </a:r>
            <a:r>
              <a:rPr lang="en-GB" sz="2400" dirty="0"/>
              <a:t>. </a:t>
            </a:r>
            <a:r>
              <a:rPr lang="en-GB" sz="2400" dirty="0" err="1"/>
              <a:t>Ei</a:t>
            </a:r>
            <a:r>
              <a:rPr lang="en-GB" sz="2400" dirty="0"/>
              <a:t> nod </a:t>
            </a:r>
            <a:r>
              <a:rPr lang="en-GB" sz="2400" dirty="0" err="1"/>
              <a:t>yw</a:t>
            </a:r>
            <a:r>
              <a:rPr lang="en-GB" sz="2400" dirty="0"/>
              <a:t> </a:t>
            </a:r>
            <a:r>
              <a:rPr lang="en-GB" sz="2400" dirty="0" err="1"/>
              <a:t>cefnogi</a:t>
            </a:r>
            <a:r>
              <a:rPr lang="en-GB" sz="2400" dirty="0"/>
              <a:t> </a:t>
            </a:r>
            <a:r>
              <a:rPr lang="en-GB" sz="2400" dirty="0" err="1"/>
              <a:t>dysgu</a:t>
            </a:r>
            <a:r>
              <a:rPr lang="en-GB" sz="2400" dirty="0"/>
              <a:t> </a:t>
            </a:r>
            <a:r>
              <a:rPr lang="en-GB" sz="2400" dirty="0" err="1"/>
              <a:t>ar</a:t>
            </a:r>
            <a:r>
              <a:rPr lang="en-GB" sz="2400" dirty="0"/>
              <a:t> draws </a:t>
            </a:r>
            <a:r>
              <a:rPr lang="en-GB" sz="2400" dirty="0" err="1"/>
              <a:t>yr</a:t>
            </a:r>
            <a:r>
              <a:rPr lang="en-GB" sz="2400" dirty="0"/>
              <a:t> </a:t>
            </a:r>
            <a:r>
              <a:rPr lang="en-GB" sz="2400" dirty="0" err="1"/>
              <a:t>holl</a:t>
            </a:r>
            <a:r>
              <a:rPr lang="en-GB" sz="2400" dirty="0"/>
              <a:t> </a:t>
            </a:r>
            <a:r>
              <a:rPr lang="en-GB" sz="2400" dirty="0" err="1"/>
              <a:t>gwricwlwm</a:t>
            </a:r>
            <a:r>
              <a:rPr lang="en-GB" sz="2400" dirty="0"/>
              <a:t> a </a:t>
            </a:r>
            <a:r>
              <a:rPr lang="en-GB" sz="2400" dirty="0" err="1"/>
              <a:t>galluogi</a:t>
            </a:r>
            <a:r>
              <a:rPr lang="en-GB" sz="2400" dirty="0"/>
              <a:t> </a:t>
            </a:r>
            <a:r>
              <a:rPr lang="en-GB" sz="2400" dirty="0" err="1"/>
              <a:t>dysgwyr</a:t>
            </a:r>
            <a:r>
              <a:rPr lang="en-GB" sz="2400" dirty="0"/>
              <a:t> </a:t>
            </a:r>
            <a:r>
              <a:rPr lang="en-GB" sz="2400" dirty="0" err="1"/>
              <a:t>i</a:t>
            </a:r>
            <a:r>
              <a:rPr lang="en-GB" sz="2400" dirty="0"/>
              <a:t> </a:t>
            </a:r>
            <a:r>
              <a:rPr lang="en-GB" sz="2400" dirty="0" err="1"/>
              <a:t>ennill</a:t>
            </a:r>
            <a:r>
              <a:rPr lang="en-GB" sz="2400" dirty="0"/>
              <a:t> </a:t>
            </a:r>
            <a:r>
              <a:rPr lang="en-GB" sz="2400" dirty="0" err="1"/>
              <a:t>gwybodaeth</a:t>
            </a:r>
            <a:r>
              <a:rPr lang="en-GB" sz="2400" dirty="0"/>
              <a:t> a </a:t>
            </a:r>
            <a:r>
              <a:rPr lang="en-GB" sz="2400" dirty="0" err="1"/>
              <a:t>sgiliau</a:t>
            </a:r>
            <a:r>
              <a:rPr lang="en-GB" sz="2400" dirty="0"/>
              <a:t> </a:t>
            </a:r>
            <a:r>
              <a:rPr lang="en-GB" sz="2400" dirty="0" err="1"/>
              <a:t>yn</a:t>
            </a:r>
            <a:r>
              <a:rPr lang="en-GB" sz="2400" dirty="0"/>
              <a:t> </a:t>
            </a:r>
            <a:r>
              <a:rPr lang="en-GB" sz="2400" dirty="0" err="1"/>
              <a:t>Gymraeg</a:t>
            </a:r>
            <a:r>
              <a:rPr lang="en-GB" sz="2400" dirty="0"/>
              <a:t>, </a:t>
            </a:r>
            <a:r>
              <a:rPr lang="en-GB" sz="2400" dirty="0" err="1"/>
              <a:t>Saesneg</a:t>
            </a:r>
            <a:r>
              <a:rPr lang="en-GB" sz="2400" dirty="0"/>
              <a:t>, ac </a:t>
            </a:r>
            <a:r>
              <a:rPr lang="en-GB" sz="2400" i="1" dirty="0" err="1"/>
              <a:t>ieithoedd</a:t>
            </a:r>
            <a:r>
              <a:rPr lang="en-GB" sz="2400" i="1" dirty="0"/>
              <a:t> </a:t>
            </a:r>
            <a:r>
              <a:rPr lang="en-GB" sz="2400" i="1" dirty="0" err="1"/>
              <a:t>rhyngwladol</a:t>
            </a:r>
            <a:r>
              <a:rPr lang="en-GB" sz="2400" dirty="0"/>
              <a:t> </a:t>
            </a:r>
            <a:r>
              <a:rPr lang="en-GB" sz="2400" dirty="0" err="1"/>
              <a:t>yn</a:t>
            </a:r>
            <a:r>
              <a:rPr lang="en-GB" sz="2400" dirty="0"/>
              <a:t> </a:t>
            </a:r>
            <a:r>
              <a:rPr lang="en-GB" sz="2400" dirty="0" err="1"/>
              <a:t>ogystal</a:t>
            </a:r>
            <a:r>
              <a:rPr lang="en-GB" sz="2400" dirty="0"/>
              <a:t> </a:t>
            </a:r>
            <a:r>
              <a:rPr lang="en-GB" sz="2400" dirty="0" err="1"/>
              <a:t>â</a:t>
            </a:r>
            <a:r>
              <a:rPr lang="en-GB" sz="2400" dirty="0"/>
              <a:t> </a:t>
            </a:r>
            <a:r>
              <a:rPr lang="en-GB" sz="2400" i="1" dirty="0" err="1"/>
              <a:t>llenyddiaeth</a:t>
            </a:r>
            <a:r>
              <a:rPr lang="en-GB" sz="2400" dirty="0"/>
              <a:t>.</a:t>
            </a:r>
            <a:endParaRPr lang="en-US" sz="2400" dirty="0"/>
          </a:p>
        </p:txBody>
      </p:sp>
      <p:sp>
        <p:nvSpPr>
          <p:cNvPr id="5" name="Title 1">
            <a:extLst>
              <a:ext uri="{FF2B5EF4-FFF2-40B4-BE49-F238E27FC236}">
                <a16:creationId xmlns:a16="http://schemas.microsoft.com/office/drawing/2014/main" id="{09EB05D9-DB24-AD4C-B8C7-AD95CE402F5E}"/>
              </a:ext>
            </a:extLst>
          </p:cNvPr>
          <p:cNvSpPr txBox="1">
            <a:spLocks/>
          </p:cNvSpPr>
          <p:nvPr/>
        </p:nvSpPr>
        <p:spPr>
          <a:xfrm>
            <a:off x="318655" y="97638"/>
            <a:ext cx="11665527" cy="1589494"/>
          </a:xfrm>
          <a:prstGeom prst="rect">
            <a:avLst/>
          </a:prstGeom>
          <a:solidFill>
            <a:schemeClr val="bg2"/>
          </a:solidFill>
          <a:ln w="28575">
            <a:solidFill>
              <a:srgbClr val="FF0000"/>
            </a:solidFill>
          </a:ln>
        </p:spPr>
        <p:txBody>
          <a:bodyPr vert="horz" lIns="91440" tIns="45720" rIns="91440" bIns="45720" rtlCol="0" anchor="t">
            <a:normAutofit fontScale="97500" lnSpcReduction="10000"/>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US" sz="2800" dirty="0" err="1">
                <a:solidFill>
                  <a:schemeClr val="tx1"/>
                </a:solidFill>
                <a:latin typeface="Segoe Print" panose="02000800000000000000" pitchFamily="2" charset="0"/>
              </a:rPr>
              <a:t>Maes</a:t>
            </a:r>
            <a:r>
              <a:rPr lang="en-US" sz="2800" dirty="0">
                <a:solidFill>
                  <a:schemeClr val="tx1"/>
                </a:solidFill>
                <a:latin typeface="Segoe Print" panose="02000800000000000000" pitchFamily="2" charset="0"/>
              </a:rPr>
              <a:t> </a:t>
            </a:r>
            <a:r>
              <a:rPr lang="en-US" sz="2800" dirty="0" err="1">
                <a:solidFill>
                  <a:schemeClr val="tx1"/>
                </a:solidFill>
                <a:latin typeface="Segoe Print" panose="02000800000000000000" pitchFamily="2" charset="0"/>
              </a:rPr>
              <a:t>Dysgu</a:t>
            </a:r>
            <a:r>
              <a:rPr lang="en-US" sz="2800" dirty="0">
                <a:solidFill>
                  <a:schemeClr val="tx1"/>
                </a:solidFill>
                <a:latin typeface="Segoe Print" panose="02000800000000000000" pitchFamily="2" charset="0"/>
              </a:rPr>
              <a:t> a </a:t>
            </a:r>
            <a:r>
              <a:rPr lang="en-US" sz="2800" dirty="0" err="1">
                <a:solidFill>
                  <a:schemeClr val="tx1"/>
                </a:solidFill>
                <a:latin typeface="Segoe Print" panose="02000800000000000000" pitchFamily="2" charset="0"/>
              </a:rPr>
              <a:t>Phrofiad</a:t>
            </a:r>
            <a:r>
              <a:rPr lang="en-US" sz="2800" dirty="0">
                <a:solidFill>
                  <a:schemeClr val="tx1"/>
                </a:solidFill>
                <a:latin typeface="Segoe Print" panose="02000800000000000000" pitchFamily="2" charset="0"/>
              </a:rPr>
              <a:t> </a:t>
            </a:r>
            <a:r>
              <a:rPr lang="en-US" sz="2800" dirty="0" err="1">
                <a:solidFill>
                  <a:schemeClr val="tx1"/>
                </a:solidFill>
                <a:latin typeface="Segoe Print" panose="02000800000000000000" pitchFamily="2" charset="0"/>
              </a:rPr>
              <a:t>Ieithoedd</a:t>
            </a:r>
            <a:r>
              <a:rPr lang="en-US" sz="2800" dirty="0">
                <a:solidFill>
                  <a:schemeClr val="tx1"/>
                </a:solidFill>
                <a:latin typeface="Segoe Print" panose="02000800000000000000" pitchFamily="2" charset="0"/>
              </a:rPr>
              <a:t>, </a:t>
            </a:r>
            <a:r>
              <a:rPr lang="en-US" sz="2800" dirty="0" err="1">
                <a:solidFill>
                  <a:schemeClr val="tx1"/>
                </a:solidFill>
                <a:latin typeface="Segoe Print" panose="02000800000000000000" pitchFamily="2" charset="0"/>
              </a:rPr>
              <a:t>Llythrennedd</a:t>
            </a:r>
            <a:r>
              <a:rPr lang="en-US" sz="2800" dirty="0">
                <a:solidFill>
                  <a:schemeClr val="tx1"/>
                </a:solidFill>
                <a:latin typeface="Segoe Print" panose="02000800000000000000" pitchFamily="2" charset="0"/>
              </a:rPr>
              <a:t> a </a:t>
            </a:r>
            <a:r>
              <a:rPr lang="en-US" sz="2800" dirty="0" err="1">
                <a:solidFill>
                  <a:schemeClr val="tx1"/>
                </a:solidFill>
                <a:latin typeface="Segoe Print" panose="02000800000000000000" pitchFamily="2" charset="0"/>
              </a:rPr>
              <a:t>Chyfathrebu</a:t>
            </a:r>
            <a:br>
              <a:rPr lang="en-US" sz="2800" dirty="0">
                <a:solidFill>
                  <a:schemeClr val="tx1"/>
                </a:solidFill>
                <a:latin typeface="Segoe Print" panose="02000800000000000000" pitchFamily="2" charset="0"/>
              </a:rPr>
            </a:br>
            <a:endParaRPr lang="en-US" sz="2800" dirty="0">
              <a:solidFill>
                <a:schemeClr val="tx1"/>
              </a:solidFill>
              <a:latin typeface="Segoe Print" panose="02000800000000000000" pitchFamily="2" charset="0"/>
            </a:endParaRPr>
          </a:p>
          <a:p>
            <a:pPr algn="ctr"/>
            <a:r>
              <a:rPr lang="en-US" sz="2800" dirty="0">
                <a:solidFill>
                  <a:schemeClr val="tx1"/>
                </a:solidFill>
                <a:latin typeface="Segoe Print" panose="02000800000000000000" pitchFamily="2" charset="0"/>
              </a:rPr>
              <a:t>Languages, Literacy and Communication </a:t>
            </a:r>
            <a:br>
              <a:rPr lang="en-US" sz="2800" dirty="0">
                <a:solidFill>
                  <a:schemeClr val="tx1"/>
                </a:solidFill>
                <a:latin typeface="Segoe Print" panose="02000800000000000000" pitchFamily="2" charset="0"/>
              </a:rPr>
            </a:br>
            <a:r>
              <a:rPr lang="en-US" sz="2800" dirty="0">
                <a:solidFill>
                  <a:schemeClr val="tx1"/>
                </a:solidFill>
                <a:latin typeface="Segoe Print" panose="02000800000000000000" pitchFamily="2" charset="0"/>
              </a:rPr>
              <a:t>Area of Learning and Experience</a:t>
            </a:r>
          </a:p>
        </p:txBody>
      </p:sp>
      <p:pic>
        <p:nvPicPr>
          <p:cNvPr id="6" name="Picture 5">
            <a:extLst>
              <a:ext uri="{FF2B5EF4-FFF2-40B4-BE49-F238E27FC236}">
                <a16:creationId xmlns:a16="http://schemas.microsoft.com/office/drawing/2014/main" id="{DA24CD01-F799-2741-9467-268CED11EB65}"/>
              </a:ext>
            </a:extLst>
          </p:cNvPr>
          <p:cNvPicPr>
            <a:picLocks noChangeAspect="1"/>
          </p:cNvPicPr>
          <p:nvPr/>
        </p:nvPicPr>
        <p:blipFill>
          <a:blip r:embed="rId3"/>
          <a:stretch>
            <a:fillRect/>
          </a:stretch>
        </p:blipFill>
        <p:spPr>
          <a:xfrm>
            <a:off x="4469938" y="6022609"/>
            <a:ext cx="3606800" cy="558800"/>
          </a:xfrm>
          <a:prstGeom prst="rect">
            <a:avLst/>
          </a:prstGeom>
        </p:spPr>
      </p:pic>
      <p:sp>
        <p:nvSpPr>
          <p:cNvPr id="7" name="Freeform 6">
            <a:extLst>
              <a:ext uri="{FF2B5EF4-FFF2-40B4-BE49-F238E27FC236}">
                <a16:creationId xmlns:a16="http://schemas.microsoft.com/office/drawing/2014/main" id="{A1D20E7B-5A39-4C4D-AF18-433FC42191FF}"/>
              </a:ext>
            </a:extLst>
          </p:cNvPr>
          <p:cNvSpPr/>
          <p:nvPr/>
        </p:nvSpPr>
        <p:spPr>
          <a:xfrm>
            <a:off x="9749006" y="4248992"/>
            <a:ext cx="1005033" cy="452379"/>
          </a:xfrm>
          <a:custGeom>
            <a:avLst/>
            <a:gdLst>
              <a:gd name="connsiteX0" fmla="*/ 785912 w 1005033"/>
              <a:gd name="connsiteY0" fmla="*/ 78309 h 452379"/>
              <a:gd name="connsiteX1" fmla="*/ 657124 w 1005033"/>
              <a:gd name="connsiteY1" fmla="*/ 65431 h 452379"/>
              <a:gd name="connsiteX2" fmla="*/ 554093 w 1005033"/>
              <a:gd name="connsiteY2" fmla="*/ 39673 h 452379"/>
              <a:gd name="connsiteX3" fmla="*/ 438183 w 1005033"/>
              <a:gd name="connsiteY3" fmla="*/ 13915 h 452379"/>
              <a:gd name="connsiteX4" fmla="*/ 103332 w 1005033"/>
              <a:gd name="connsiteY4" fmla="*/ 26794 h 452379"/>
              <a:gd name="connsiteX5" fmla="*/ 64695 w 1005033"/>
              <a:gd name="connsiteY5" fmla="*/ 39673 h 452379"/>
              <a:gd name="connsiteX6" fmla="*/ 26059 w 1005033"/>
              <a:gd name="connsiteY6" fmla="*/ 65431 h 452379"/>
              <a:gd name="connsiteX7" fmla="*/ 301 w 1005033"/>
              <a:gd name="connsiteY7" fmla="*/ 142704 h 452379"/>
              <a:gd name="connsiteX8" fmla="*/ 13180 w 1005033"/>
              <a:gd name="connsiteY8" fmla="*/ 258614 h 452379"/>
              <a:gd name="connsiteX9" fmla="*/ 26059 w 1005033"/>
              <a:gd name="connsiteY9" fmla="*/ 297250 h 452379"/>
              <a:gd name="connsiteX10" fmla="*/ 64695 w 1005033"/>
              <a:gd name="connsiteY10" fmla="*/ 335887 h 452379"/>
              <a:gd name="connsiteX11" fmla="*/ 141969 w 1005033"/>
              <a:gd name="connsiteY11" fmla="*/ 387402 h 452379"/>
              <a:gd name="connsiteX12" fmla="*/ 270757 w 1005033"/>
              <a:gd name="connsiteY12" fmla="*/ 426039 h 452379"/>
              <a:gd name="connsiteX13" fmla="*/ 373788 w 1005033"/>
              <a:gd name="connsiteY13" fmla="*/ 438918 h 452379"/>
              <a:gd name="connsiteX14" fmla="*/ 502577 w 1005033"/>
              <a:gd name="connsiteY14" fmla="*/ 451797 h 452379"/>
              <a:gd name="connsiteX15" fmla="*/ 940459 w 1005033"/>
              <a:gd name="connsiteY15" fmla="*/ 426039 h 452379"/>
              <a:gd name="connsiteX16" fmla="*/ 979095 w 1005033"/>
              <a:gd name="connsiteY16" fmla="*/ 413160 h 452379"/>
              <a:gd name="connsiteX17" fmla="*/ 1004853 w 1005033"/>
              <a:gd name="connsiteY17" fmla="*/ 335887 h 452379"/>
              <a:gd name="connsiteX18" fmla="*/ 979095 w 1005033"/>
              <a:gd name="connsiteY18" fmla="*/ 142704 h 452379"/>
              <a:gd name="connsiteX19" fmla="*/ 876064 w 1005033"/>
              <a:gd name="connsiteY19" fmla="*/ 52552 h 452379"/>
              <a:gd name="connsiteX20" fmla="*/ 824549 w 1005033"/>
              <a:gd name="connsiteY20" fmla="*/ 39673 h 452379"/>
              <a:gd name="connsiteX21" fmla="*/ 682881 w 1005033"/>
              <a:gd name="connsiteY21" fmla="*/ 1036 h 452379"/>
              <a:gd name="connsiteX22" fmla="*/ 605608 w 1005033"/>
              <a:gd name="connsiteY22" fmla="*/ 1036 h 452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005033" h="452379">
                <a:moveTo>
                  <a:pt x="785912" y="78309"/>
                </a:moveTo>
                <a:cubicBezTo>
                  <a:pt x="742983" y="74016"/>
                  <a:pt x="699889" y="71133"/>
                  <a:pt x="657124" y="65431"/>
                </a:cubicBezTo>
                <a:cubicBezTo>
                  <a:pt x="583479" y="55612"/>
                  <a:pt x="610977" y="55926"/>
                  <a:pt x="554093" y="39673"/>
                </a:cubicBezTo>
                <a:cubicBezTo>
                  <a:pt x="511657" y="27548"/>
                  <a:pt x="482443" y="22767"/>
                  <a:pt x="438183" y="13915"/>
                </a:cubicBezTo>
                <a:cubicBezTo>
                  <a:pt x="326566" y="18208"/>
                  <a:pt x="214767" y="19109"/>
                  <a:pt x="103332" y="26794"/>
                </a:cubicBezTo>
                <a:cubicBezTo>
                  <a:pt x="89789" y="27728"/>
                  <a:pt x="76837" y="33602"/>
                  <a:pt x="64695" y="39673"/>
                </a:cubicBezTo>
                <a:cubicBezTo>
                  <a:pt x="50851" y="46595"/>
                  <a:pt x="38938" y="56845"/>
                  <a:pt x="26059" y="65431"/>
                </a:cubicBezTo>
                <a:cubicBezTo>
                  <a:pt x="17473" y="91189"/>
                  <a:pt x="-2697" y="115719"/>
                  <a:pt x="301" y="142704"/>
                </a:cubicBezTo>
                <a:cubicBezTo>
                  <a:pt x="4594" y="181341"/>
                  <a:pt x="6789" y="220269"/>
                  <a:pt x="13180" y="258614"/>
                </a:cubicBezTo>
                <a:cubicBezTo>
                  <a:pt x="15412" y="272005"/>
                  <a:pt x="18529" y="285955"/>
                  <a:pt x="26059" y="297250"/>
                </a:cubicBezTo>
                <a:cubicBezTo>
                  <a:pt x="36162" y="312405"/>
                  <a:pt x="50318" y="324705"/>
                  <a:pt x="64695" y="335887"/>
                </a:cubicBezTo>
                <a:cubicBezTo>
                  <a:pt x="89131" y="354893"/>
                  <a:pt x="112601" y="377612"/>
                  <a:pt x="141969" y="387402"/>
                </a:cubicBezTo>
                <a:cubicBezTo>
                  <a:pt x="176320" y="398852"/>
                  <a:pt x="231830" y="419551"/>
                  <a:pt x="270757" y="426039"/>
                </a:cubicBezTo>
                <a:cubicBezTo>
                  <a:pt x="304897" y="431729"/>
                  <a:pt x="339389" y="435096"/>
                  <a:pt x="373788" y="438918"/>
                </a:cubicBezTo>
                <a:cubicBezTo>
                  <a:pt x="416668" y="443682"/>
                  <a:pt x="459647" y="447504"/>
                  <a:pt x="502577" y="451797"/>
                </a:cubicBezTo>
                <a:cubicBezTo>
                  <a:pt x="724761" y="444391"/>
                  <a:pt x="788913" y="469338"/>
                  <a:pt x="940459" y="426039"/>
                </a:cubicBezTo>
                <a:cubicBezTo>
                  <a:pt x="953512" y="422310"/>
                  <a:pt x="966216" y="417453"/>
                  <a:pt x="979095" y="413160"/>
                </a:cubicBezTo>
                <a:cubicBezTo>
                  <a:pt x="987681" y="387402"/>
                  <a:pt x="1007108" y="362944"/>
                  <a:pt x="1004853" y="335887"/>
                </a:cubicBezTo>
                <a:cubicBezTo>
                  <a:pt x="1001975" y="301350"/>
                  <a:pt x="1005399" y="195313"/>
                  <a:pt x="979095" y="142704"/>
                </a:cubicBezTo>
                <a:cubicBezTo>
                  <a:pt x="959163" y="102839"/>
                  <a:pt x="920224" y="63592"/>
                  <a:pt x="876064" y="52552"/>
                </a:cubicBezTo>
                <a:cubicBezTo>
                  <a:pt x="858892" y="48259"/>
                  <a:pt x="841503" y="44759"/>
                  <a:pt x="824549" y="39673"/>
                </a:cubicBezTo>
                <a:cubicBezTo>
                  <a:pt x="769780" y="23242"/>
                  <a:pt x="739014" y="6139"/>
                  <a:pt x="682881" y="1036"/>
                </a:cubicBezTo>
                <a:cubicBezTo>
                  <a:pt x="657229" y="-1296"/>
                  <a:pt x="631366" y="1036"/>
                  <a:pt x="605608" y="1036"/>
                </a:cubicBezTo>
              </a:path>
            </a:pathLst>
          </a:custGeom>
          <a:ln w="38100">
            <a:solidFill>
              <a:schemeClr val="accent1"/>
            </a:solidFill>
          </a:ln>
        </p:spPr>
        <p:style>
          <a:lnRef idx="1">
            <a:schemeClr val="accent2"/>
          </a:lnRef>
          <a:fillRef idx="0">
            <a:schemeClr val="accent2"/>
          </a:fillRef>
          <a:effectRef idx="0">
            <a:schemeClr val="accent2"/>
          </a:effectRef>
          <a:fontRef idx="minor">
            <a:schemeClr val="tx1"/>
          </a:fontRef>
        </p:style>
        <p:txBody>
          <a:bodyPr rtlCol="0" anchor="ctr"/>
          <a:lstStyle/>
          <a:p>
            <a:pPr algn="ctr"/>
            <a:endParaRPr lang="en-US"/>
          </a:p>
        </p:txBody>
      </p:sp>
      <p:sp>
        <p:nvSpPr>
          <p:cNvPr id="10" name="Freeform 9">
            <a:extLst>
              <a:ext uri="{FF2B5EF4-FFF2-40B4-BE49-F238E27FC236}">
                <a16:creationId xmlns:a16="http://schemas.microsoft.com/office/drawing/2014/main" id="{ACD19C27-ED1A-4044-8C52-231B798195E4}"/>
              </a:ext>
            </a:extLst>
          </p:cNvPr>
          <p:cNvSpPr/>
          <p:nvPr/>
        </p:nvSpPr>
        <p:spPr>
          <a:xfrm>
            <a:off x="3606800" y="4248992"/>
            <a:ext cx="1533228" cy="463640"/>
          </a:xfrm>
          <a:custGeom>
            <a:avLst/>
            <a:gdLst>
              <a:gd name="connsiteX0" fmla="*/ 1262309 w 1533228"/>
              <a:gd name="connsiteY0" fmla="*/ 90152 h 463640"/>
              <a:gd name="connsiteX1" fmla="*/ 1172157 w 1533228"/>
              <a:gd name="connsiteY1" fmla="*/ 103031 h 463640"/>
              <a:gd name="connsiteX2" fmla="*/ 888822 w 1533228"/>
              <a:gd name="connsiteY2" fmla="*/ 77273 h 463640"/>
              <a:gd name="connsiteX3" fmla="*/ 708517 w 1533228"/>
              <a:gd name="connsiteY3" fmla="*/ 51516 h 463640"/>
              <a:gd name="connsiteX4" fmla="*/ 605486 w 1533228"/>
              <a:gd name="connsiteY4" fmla="*/ 38637 h 463640"/>
              <a:gd name="connsiteX5" fmla="*/ 489577 w 1533228"/>
              <a:gd name="connsiteY5" fmla="*/ 25758 h 463640"/>
              <a:gd name="connsiteX6" fmla="*/ 412303 w 1533228"/>
              <a:gd name="connsiteY6" fmla="*/ 12879 h 463640"/>
              <a:gd name="connsiteX7" fmla="*/ 309272 w 1533228"/>
              <a:gd name="connsiteY7" fmla="*/ 0 h 463640"/>
              <a:gd name="connsiteX8" fmla="*/ 90332 w 1533228"/>
              <a:gd name="connsiteY8" fmla="*/ 38637 h 463640"/>
              <a:gd name="connsiteX9" fmla="*/ 51695 w 1533228"/>
              <a:gd name="connsiteY9" fmla="*/ 64394 h 463640"/>
              <a:gd name="connsiteX10" fmla="*/ 179 w 1533228"/>
              <a:gd name="connsiteY10" fmla="*/ 141668 h 463640"/>
              <a:gd name="connsiteX11" fmla="*/ 38816 w 1533228"/>
              <a:gd name="connsiteY11" fmla="*/ 309093 h 463640"/>
              <a:gd name="connsiteX12" fmla="*/ 77453 w 1533228"/>
              <a:gd name="connsiteY12" fmla="*/ 321972 h 463640"/>
              <a:gd name="connsiteX13" fmla="*/ 116089 w 1533228"/>
              <a:gd name="connsiteY13" fmla="*/ 347730 h 463640"/>
              <a:gd name="connsiteX14" fmla="*/ 193362 w 1533228"/>
              <a:gd name="connsiteY14" fmla="*/ 373487 h 463640"/>
              <a:gd name="connsiteX15" fmla="*/ 231999 w 1533228"/>
              <a:gd name="connsiteY15" fmla="*/ 386366 h 463640"/>
              <a:gd name="connsiteX16" fmla="*/ 270636 w 1533228"/>
              <a:gd name="connsiteY16" fmla="*/ 399245 h 463640"/>
              <a:gd name="connsiteX17" fmla="*/ 309272 w 1533228"/>
              <a:gd name="connsiteY17" fmla="*/ 412124 h 463640"/>
              <a:gd name="connsiteX18" fmla="*/ 502455 w 1533228"/>
              <a:gd name="connsiteY18" fmla="*/ 437882 h 463640"/>
              <a:gd name="connsiteX19" fmla="*/ 888822 w 1533228"/>
              <a:gd name="connsiteY19" fmla="*/ 463640 h 463640"/>
              <a:gd name="connsiteX20" fmla="*/ 1275188 w 1533228"/>
              <a:gd name="connsiteY20" fmla="*/ 450761 h 463640"/>
              <a:gd name="connsiteX21" fmla="*/ 1429734 w 1533228"/>
              <a:gd name="connsiteY21" fmla="*/ 425003 h 463640"/>
              <a:gd name="connsiteX22" fmla="*/ 1507008 w 1533228"/>
              <a:gd name="connsiteY22" fmla="*/ 399245 h 463640"/>
              <a:gd name="connsiteX23" fmla="*/ 1532765 w 1533228"/>
              <a:gd name="connsiteY23" fmla="*/ 321972 h 463640"/>
              <a:gd name="connsiteX24" fmla="*/ 1519886 w 1533228"/>
              <a:gd name="connsiteY24" fmla="*/ 231820 h 463640"/>
              <a:gd name="connsiteX25" fmla="*/ 1468371 w 1533228"/>
              <a:gd name="connsiteY25" fmla="*/ 154547 h 463640"/>
              <a:gd name="connsiteX26" fmla="*/ 1442613 w 1533228"/>
              <a:gd name="connsiteY26" fmla="*/ 115910 h 463640"/>
              <a:gd name="connsiteX27" fmla="*/ 1365340 w 1533228"/>
              <a:gd name="connsiteY27" fmla="*/ 90152 h 463640"/>
              <a:gd name="connsiteX28" fmla="*/ 1185036 w 1533228"/>
              <a:gd name="connsiteY28" fmla="*/ 77273 h 4636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533228" h="463640">
                <a:moveTo>
                  <a:pt x="1262309" y="90152"/>
                </a:moveTo>
                <a:cubicBezTo>
                  <a:pt x="1232258" y="94445"/>
                  <a:pt x="1202513" y="103031"/>
                  <a:pt x="1172157" y="103031"/>
                </a:cubicBezTo>
                <a:cubicBezTo>
                  <a:pt x="1124158" y="103031"/>
                  <a:pt x="950500" y="85318"/>
                  <a:pt x="888822" y="77273"/>
                </a:cubicBezTo>
                <a:cubicBezTo>
                  <a:pt x="828620" y="69421"/>
                  <a:pt x="768760" y="59046"/>
                  <a:pt x="708517" y="51516"/>
                </a:cubicBezTo>
                <a:lnTo>
                  <a:pt x="605486" y="38637"/>
                </a:lnTo>
                <a:cubicBezTo>
                  <a:pt x="566878" y="34095"/>
                  <a:pt x="528110" y="30896"/>
                  <a:pt x="489577" y="25758"/>
                </a:cubicBezTo>
                <a:cubicBezTo>
                  <a:pt x="463693" y="22307"/>
                  <a:pt x="438154" y="16572"/>
                  <a:pt x="412303" y="12879"/>
                </a:cubicBezTo>
                <a:cubicBezTo>
                  <a:pt x="378040" y="7984"/>
                  <a:pt x="343616" y="4293"/>
                  <a:pt x="309272" y="0"/>
                </a:cubicBezTo>
                <a:cubicBezTo>
                  <a:pt x="264172" y="4100"/>
                  <a:pt x="141812" y="4319"/>
                  <a:pt x="90332" y="38637"/>
                </a:cubicBezTo>
                <a:lnTo>
                  <a:pt x="51695" y="64394"/>
                </a:lnTo>
                <a:cubicBezTo>
                  <a:pt x="34523" y="90152"/>
                  <a:pt x="-2901" y="110864"/>
                  <a:pt x="179" y="141668"/>
                </a:cubicBezTo>
                <a:cubicBezTo>
                  <a:pt x="4060" y="180478"/>
                  <a:pt x="-7093" y="272366"/>
                  <a:pt x="38816" y="309093"/>
                </a:cubicBezTo>
                <a:cubicBezTo>
                  <a:pt x="49417" y="317574"/>
                  <a:pt x="64574" y="317679"/>
                  <a:pt x="77453" y="321972"/>
                </a:cubicBezTo>
                <a:cubicBezTo>
                  <a:pt x="90332" y="330558"/>
                  <a:pt x="101945" y="341444"/>
                  <a:pt x="116089" y="347730"/>
                </a:cubicBezTo>
                <a:cubicBezTo>
                  <a:pt x="140900" y="358757"/>
                  <a:pt x="167604" y="364901"/>
                  <a:pt x="193362" y="373487"/>
                </a:cubicBezTo>
                <a:lnTo>
                  <a:pt x="231999" y="386366"/>
                </a:lnTo>
                <a:lnTo>
                  <a:pt x="270636" y="399245"/>
                </a:lnTo>
                <a:cubicBezTo>
                  <a:pt x="283515" y="403538"/>
                  <a:pt x="295881" y="409892"/>
                  <a:pt x="309272" y="412124"/>
                </a:cubicBezTo>
                <a:cubicBezTo>
                  <a:pt x="399478" y="427158"/>
                  <a:pt x="398425" y="428425"/>
                  <a:pt x="502455" y="437882"/>
                </a:cubicBezTo>
                <a:cubicBezTo>
                  <a:pt x="638016" y="450206"/>
                  <a:pt x="750825" y="455522"/>
                  <a:pt x="888822" y="463640"/>
                </a:cubicBezTo>
                <a:cubicBezTo>
                  <a:pt x="1017611" y="459347"/>
                  <a:pt x="1146655" y="459942"/>
                  <a:pt x="1275188" y="450761"/>
                </a:cubicBezTo>
                <a:cubicBezTo>
                  <a:pt x="1327281" y="447040"/>
                  <a:pt x="1380188" y="441518"/>
                  <a:pt x="1429734" y="425003"/>
                </a:cubicBezTo>
                <a:lnTo>
                  <a:pt x="1507008" y="399245"/>
                </a:lnTo>
                <a:cubicBezTo>
                  <a:pt x="1515594" y="373487"/>
                  <a:pt x="1536605" y="348850"/>
                  <a:pt x="1532765" y="321972"/>
                </a:cubicBezTo>
                <a:cubicBezTo>
                  <a:pt x="1528472" y="291921"/>
                  <a:pt x="1530783" y="260152"/>
                  <a:pt x="1519886" y="231820"/>
                </a:cubicBezTo>
                <a:cubicBezTo>
                  <a:pt x="1508773" y="202927"/>
                  <a:pt x="1485543" y="180305"/>
                  <a:pt x="1468371" y="154547"/>
                </a:cubicBezTo>
                <a:cubicBezTo>
                  <a:pt x="1459785" y="141668"/>
                  <a:pt x="1457297" y="120805"/>
                  <a:pt x="1442613" y="115910"/>
                </a:cubicBezTo>
                <a:lnTo>
                  <a:pt x="1365340" y="90152"/>
                </a:lnTo>
                <a:cubicBezTo>
                  <a:pt x="1281905" y="62340"/>
                  <a:pt x="1340276" y="77273"/>
                  <a:pt x="1185036" y="77273"/>
                </a:cubicBezTo>
              </a:path>
            </a:pathLst>
          </a:custGeom>
          <a:ln w="38100"/>
        </p:spPr>
        <p:style>
          <a:lnRef idx="1">
            <a:schemeClr val="accent2"/>
          </a:lnRef>
          <a:fillRef idx="0">
            <a:schemeClr val="accent2"/>
          </a:fillRef>
          <a:effectRef idx="0">
            <a:schemeClr val="accent2"/>
          </a:effectRef>
          <a:fontRef idx="minor">
            <a:schemeClr val="tx1"/>
          </a:fontRef>
        </p:style>
        <p:txBody>
          <a:bodyPr rtlCol="0" anchor="ctr"/>
          <a:lstStyle/>
          <a:p>
            <a:pPr algn="ctr"/>
            <a:endParaRPr lang="en-US"/>
          </a:p>
        </p:txBody>
      </p:sp>
      <p:sp>
        <p:nvSpPr>
          <p:cNvPr id="8" name="TextBox 7">
            <a:extLst>
              <a:ext uri="{FF2B5EF4-FFF2-40B4-BE49-F238E27FC236}">
                <a16:creationId xmlns:a16="http://schemas.microsoft.com/office/drawing/2014/main" id="{54E04005-1C67-1649-95BA-7A33B1F58059}"/>
              </a:ext>
            </a:extLst>
          </p:cNvPr>
          <p:cNvSpPr txBox="1"/>
          <p:nvPr/>
        </p:nvSpPr>
        <p:spPr>
          <a:xfrm>
            <a:off x="6273338" y="1986565"/>
            <a:ext cx="5721927" cy="3785652"/>
          </a:xfrm>
          <a:prstGeom prst="rect">
            <a:avLst/>
          </a:prstGeom>
          <a:solidFill>
            <a:schemeClr val="bg1"/>
          </a:solidFill>
          <a:ln w="76200">
            <a:solidFill>
              <a:srgbClr val="FFC000"/>
            </a:solidFill>
          </a:ln>
        </p:spPr>
        <p:txBody>
          <a:bodyPr wrap="square" rtlCol="0">
            <a:spAutoFit/>
          </a:bodyPr>
          <a:lstStyle/>
          <a:p>
            <a:r>
              <a:rPr lang="en-GB" sz="2400" dirty="0"/>
              <a:t>The Languages, Literacy and Communication Area of Learning and Experience (Area) addresses fundamental aspects of human communication. It aims to support learning across the whole curriculum and to enable learners to gain knowledge and skills in Welsh, English and </a:t>
            </a:r>
            <a:r>
              <a:rPr lang="en-GB" sz="2400" i="1" dirty="0"/>
              <a:t>international languages</a:t>
            </a:r>
            <a:r>
              <a:rPr lang="en-GB" sz="2400" dirty="0"/>
              <a:t> as well as in </a:t>
            </a:r>
            <a:r>
              <a:rPr lang="en-GB" sz="2400" i="1" dirty="0"/>
              <a:t>literature</a:t>
            </a:r>
            <a:r>
              <a:rPr lang="en-GB" sz="2400" dirty="0"/>
              <a:t>.</a:t>
            </a:r>
            <a:endParaRPr lang="en-US" sz="2400" dirty="0"/>
          </a:p>
        </p:txBody>
      </p:sp>
      <p:sp>
        <p:nvSpPr>
          <p:cNvPr id="9" name="Content Placeholder 8">
            <a:extLst>
              <a:ext uri="{FF2B5EF4-FFF2-40B4-BE49-F238E27FC236}">
                <a16:creationId xmlns:a16="http://schemas.microsoft.com/office/drawing/2014/main" id="{A02C0067-69CF-A44B-A56C-263C82F7E26A}"/>
              </a:ext>
            </a:extLst>
          </p:cNvPr>
          <p:cNvSpPr>
            <a:spLocks noGrp="1"/>
          </p:cNvSpPr>
          <p:nvPr>
            <p:ph idx="1"/>
          </p:nvPr>
        </p:nvSpPr>
        <p:spPr/>
        <p:txBody>
          <a:bodyPr/>
          <a:lstStyle/>
          <a:p>
            <a:endParaRPr lang="en-US"/>
          </a:p>
        </p:txBody>
      </p:sp>
      <p:sp>
        <p:nvSpPr>
          <p:cNvPr id="11" name="Freeform 10">
            <a:extLst>
              <a:ext uri="{FF2B5EF4-FFF2-40B4-BE49-F238E27FC236}">
                <a16:creationId xmlns:a16="http://schemas.microsoft.com/office/drawing/2014/main" id="{47F5E9E7-9CDC-F64C-B10C-7779E31BF58C}"/>
              </a:ext>
            </a:extLst>
          </p:cNvPr>
          <p:cNvSpPr/>
          <p:nvPr/>
        </p:nvSpPr>
        <p:spPr>
          <a:xfrm>
            <a:off x="9220811" y="4582585"/>
            <a:ext cx="1533228" cy="463640"/>
          </a:xfrm>
          <a:custGeom>
            <a:avLst/>
            <a:gdLst>
              <a:gd name="connsiteX0" fmla="*/ 1262309 w 1533228"/>
              <a:gd name="connsiteY0" fmla="*/ 90152 h 463640"/>
              <a:gd name="connsiteX1" fmla="*/ 1172157 w 1533228"/>
              <a:gd name="connsiteY1" fmla="*/ 103031 h 463640"/>
              <a:gd name="connsiteX2" fmla="*/ 888822 w 1533228"/>
              <a:gd name="connsiteY2" fmla="*/ 77273 h 463640"/>
              <a:gd name="connsiteX3" fmla="*/ 708517 w 1533228"/>
              <a:gd name="connsiteY3" fmla="*/ 51516 h 463640"/>
              <a:gd name="connsiteX4" fmla="*/ 605486 w 1533228"/>
              <a:gd name="connsiteY4" fmla="*/ 38637 h 463640"/>
              <a:gd name="connsiteX5" fmla="*/ 489577 w 1533228"/>
              <a:gd name="connsiteY5" fmla="*/ 25758 h 463640"/>
              <a:gd name="connsiteX6" fmla="*/ 412303 w 1533228"/>
              <a:gd name="connsiteY6" fmla="*/ 12879 h 463640"/>
              <a:gd name="connsiteX7" fmla="*/ 309272 w 1533228"/>
              <a:gd name="connsiteY7" fmla="*/ 0 h 463640"/>
              <a:gd name="connsiteX8" fmla="*/ 90332 w 1533228"/>
              <a:gd name="connsiteY8" fmla="*/ 38637 h 463640"/>
              <a:gd name="connsiteX9" fmla="*/ 51695 w 1533228"/>
              <a:gd name="connsiteY9" fmla="*/ 64394 h 463640"/>
              <a:gd name="connsiteX10" fmla="*/ 179 w 1533228"/>
              <a:gd name="connsiteY10" fmla="*/ 141668 h 463640"/>
              <a:gd name="connsiteX11" fmla="*/ 38816 w 1533228"/>
              <a:gd name="connsiteY11" fmla="*/ 309093 h 463640"/>
              <a:gd name="connsiteX12" fmla="*/ 77453 w 1533228"/>
              <a:gd name="connsiteY12" fmla="*/ 321972 h 463640"/>
              <a:gd name="connsiteX13" fmla="*/ 116089 w 1533228"/>
              <a:gd name="connsiteY13" fmla="*/ 347730 h 463640"/>
              <a:gd name="connsiteX14" fmla="*/ 193362 w 1533228"/>
              <a:gd name="connsiteY14" fmla="*/ 373487 h 463640"/>
              <a:gd name="connsiteX15" fmla="*/ 231999 w 1533228"/>
              <a:gd name="connsiteY15" fmla="*/ 386366 h 463640"/>
              <a:gd name="connsiteX16" fmla="*/ 270636 w 1533228"/>
              <a:gd name="connsiteY16" fmla="*/ 399245 h 463640"/>
              <a:gd name="connsiteX17" fmla="*/ 309272 w 1533228"/>
              <a:gd name="connsiteY17" fmla="*/ 412124 h 463640"/>
              <a:gd name="connsiteX18" fmla="*/ 502455 w 1533228"/>
              <a:gd name="connsiteY18" fmla="*/ 437882 h 463640"/>
              <a:gd name="connsiteX19" fmla="*/ 888822 w 1533228"/>
              <a:gd name="connsiteY19" fmla="*/ 463640 h 463640"/>
              <a:gd name="connsiteX20" fmla="*/ 1275188 w 1533228"/>
              <a:gd name="connsiteY20" fmla="*/ 450761 h 463640"/>
              <a:gd name="connsiteX21" fmla="*/ 1429734 w 1533228"/>
              <a:gd name="connsiteY21" fmla="*/ 425003 h 463640"/>
              <a:gd name="connsiteX22" fmla="*/ 1507008 w 1533228"/>
              <a:gd name="connsiteY22" fmla="*/ 399245 h 463640"/>
              <a:gd name="connsiteX23" fmla="*/ 1532765 w 1533228"/>
              <a:gd name="connsiteY23" fmla="*/ 321972 h 463640"/>
              <a:gd name="connsiteX24" fmla="*/ 1519886 w 1533228"/>
              <a:gd name="connsiteY24" fmla="*/ 231820 h 463640"/>
              <a:gd name="connsiteX25" fmla="*/ 1468371 w 1533228"/>
              <a:gd name="connsiteY25" fmla="*/ 154547 h 463640"/>
              <a:gd name="connsiteX26" fmla="*/ 1442613 w 1533228"/>
              <a:gd name="connsiteY26" fmla="*/ 115910 h 463640"/>
              <a:gd name="connsiteX27" fmla="*/ 1365340 w 1533228"/>
              <a:gd name="connsiteY27" fmla="*/ 90152 h 463640"/>
              <a:gd name="connsiteX28" fmla="*/ 1185036 w 1533228"/>
              <a:gd name="connsiteY28" fmla="*/ 77273 h 4636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533228" h="463640">
                <a:moveTo>
                  <a:pt x="1262309" y="90152"/>
                </a:moveTo>
                <a:cubicBezTo>
                  <a:pt x="1232258" y="94445"/>
                  <a:pt x="1202513" y="103031"/>
                  <a:pt x="1172157" y="103031"/>
                </a:cubicBezTo>
                <a:cubicBezTo>
                  <a:pt x="1124158" y="103031"/>
                  <a:pt x="950500" y="85318"/>
                  <a:pt x="888822" y="77273"/>
                </a:cubicBezTo>
                <a:cubicBezTo>
                  <a:pt x="828620" y="69421"/>
                  <a:pt x="768760" y="59046"/>
                  <a:pt x="708517" y="51516"/>
                </a:cubicBezTo>
                <a:lnTo>
                  <a:pt x="605486" y="38637"/>
                </a:lnTo>
                <a:cubicBezTo>
                  <a:pt x="566878" y="34095"/>
                  <a:pt x="528110" y="30896"/>
                  <a:pt x="489577" y="25758"/>
                </a:cubicBezTo>
                <a:cubicBezTo>
                  <a:pt x="463693" y="22307"/>
                  <a:pt x="438154" y="16572"/>
                  <a:pt x="412303" y="12879"/>
                </a:cubicBezTo>
                <a:cubicBezTo>
                  <a:pt x="378040" y="7984"/>
                  <a:pt x="343616" y="4293"/>
                  <a:pt x="309272" y="0"/>
                </a:cubicBezTo>
                <a:cubicBezTo>
                  <a:pt x="264172" y="4100"/>
                  <a:pt x="141812" y="4319"/>
                  <a:pt x="90332" y="38637"/>
                </a:cubicBezTo>
                <a:lnTo>
                  <a:pt x="51695" y="64394"/>
                </a:lnTo>
                <a:cubicBezTo>
                  <a:pt x="34523" y="90152"/>
                  <a:pt x="-2901" y="110864"/>
                  <a:pt x="179" y="141668"/>
                </a:cubicBezTo>
                <a:cubicBezTo>
                  <a:pt x="4060" y="180478"/>
                  <a:pt x="-7093" y="272366"/>
                  <a:pt x="38816" y="309093"/>
                </a:cubicBezTo>
                <a:cubicBezTo>
                  <a:pt x="49417" y="317574"/>
                  <a:pt x="64574" y="317679"/>
                  <a:pt x="77453" y="321972"/>
                </a:cubicBezTo>
                <a:cubicBezTo>
                  <a:pt x="90332" y="330558"/>
                  <a:pt x="101945" y="341444"/>
                  <a:pt x="116089" y="347730"/>
                </a:cubicBezTo>
                <a:cubicBezTo>
                  <a:pt x="140900" y="358757"/>
                  <a:pt x="167604" y="364901"/>
                  <a:pt x="193362" y="373487"/>
                </a:cubicBezTo>
                <a:lnTo>
                  <a:pt x="231999" y="386366"/>
                </a:lnTo>
                <a:lnTo>
                  <a:pt x="270636" y="399245"/>
                </a:lnTo>
                <a:cubicBezTo>
                  <a:pt x="283515" y="403538"/>
                  <a:pt x="295881" y="409892"/>
                  <a:pt x="309272" y="412124"/>
                </a:cubicBezTo>
                <a:cubicBezTo>
                  <a:pt x="399478" y="427158"/>
                  <a:pt x="398425" y="428425"/>
                  <a:pt x="502455" y="437882"/>
                </a:cubicBezTo>
                <a:cubicBezTo>
                  <a:pt x="638016" y="450206"/>
                  <a:pt x="750825" y="455522"/>
                  <a:pt x="888822" y="463640"/>
                </a:cubicBezTo>
                <a:cubicBezTo>
                  <a:pt x="1017611" y="459347"/>
                  <a:pt x="1146655" y="459942"/>
                  <a:pt x="1275188" y="450761"/>
                </a:cubicBezTo>
                <a:cubicBezTo>
                  <a:pt x="1327281" y="447040"/>
                  <a:pt x="1380188" y="441518"/>
                  <a:pt x="1429734" y="425003"/>
                </a:cubicBezTo>
                <a:lnTo>
                  <a:pt x="1507008" y="399245"/>
                </a:lnTo>
                <a:cubicBezTo>
                  <a:pt x="1515594" y="373487"/>
                  <a:pt x="1536605" y="348850"/>
                  <a:pt x="1532765" y="321972"/>
                </a:cubicBezTo>
                <a:cubicBezTo>
                  <a:pt x="1528472" y="291921"/>
                  <a:pt x="1530783" y="260152"/>
                  <a:pt x="1519886" y="231820"/>
                </a:cubicBezTo>
                <a:cubicBezTo>
                  <a:pt x="1508773" y="202927"/>
                  <a:pt x="1485543" y="180305"/>
                  <a:pt x="1468371" y="154547"/>
                </a:cubicBezTo>
                <a:cubicBezTo>
                  <a:pt x="1459785" y="141668"/>
                  <a:pt x="1457297" y="120805"/>
                  <a:pt x="1442613" y="115910"/>
                </a:cubicBezTo>
                <a:lnTo>
                  <a:pt x="1365340" y="90152"/>
                </a:lnTo>
                <a:cubicBezTo>
                  <a:pt x="1281905" y="62340"/>
                  <a:pt x="1340276" y="77273"/>
                  <a:pt x="1185036" y="77273"/>
                </a:cubicBezTo>
              </a:path>
            </a:pathLst>
          </a:custGeom>
          <a:ln w="38100"/>
        </p:spPr>
        <p:style>
          <a:lnRef idx="1">
            <a:schemeClr val="accent2"/>
          </a:lnRef>
          <a:fillRef idx="0">
            <a:schemeClr val="accent2"/>
          </a:fillRef>
          <a:effectRef idx="0">
            <a:schemeClr val="accent2"/>
          </a:effectRef>
          <a:fontRef idx="minor">
            <a:schemeClr val="tx1"/>
          </a:fontRef>
        </p:style>
        <p:txBody>
          <a:bodyPr rtlCol="0" anchor="ctr"/>
          <a:lstStyle/>
          <a:p>
            <a:pPr algn="ctr"/>
            <a:endParaRPr lang="en-US"/>
          </a:p>
        </p:txBody>
      </p:sp>
    </p:spTree>
    <p:extLst>
      <p:ext uri="{BB962C8B-B14F-4D97-AF65-F5344CB8AC3E}">
        <p14:creationId xmlns:p14="http://schemas.microsoft.com/office/powerpoint/2010/main" val="230528427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 name="Rectangle 72">
            <a:extLst>
              <a:ext uri="{FF2B5EF4-FFF2-40B4-BE49-F238E27FC236}">
                <a16:creationId xmlns:a16="http://schemas.microsoft.com/office/drawing/2014/main" id="{0F6CDC51-8D27-4BF4-AB33-7D5905E80D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08905" y="3726"/>
            <a:ext cx="6483095" cy="6858000"/>
          </a:xfrm>
          <a:prstGeom prst="rect">
            <a:avLst/>
          </a:prstGeom>
          <a:gradFill>
            <a:gsLst>
              <a:gs pos="0">
                <a:schemeClr val="accent1">
                  <a:lumMod val="100000"/>
                  <a:alpha val="82000"/>
                </a:schemeClr>
              </a:gs>
              <a:gs pos="25000">
                <a:schemeClr val="accent1">
                  <a:alpha val="60000"/>
                </a:schemeClr>
              </a:gs>
              <a:gs pos="94000">
                <a:schemeClr val="bg2">
                  <a:lumMod val="75000"/>
                </a:schemeClr>
              </a:gs>
              <a:gs pos="100000">
                <a:schemeClr val="bg2">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5" name="Picture 74">
            <a:extLst>
              <a:ext uri="{FF2B5EF4-FFF2-40B4-BE49-F238E27FC236}">
                <a16:creationId xmlns:a16="http://schemas.microsoft.com/office/drawing/2014/main" id="{24FB90F3-DFB9-42D4-B851-120249962A2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flipH="1">
            <a:off x="0" y="0"/>
            <a:ext cx="12192000" cy="6858000"/>
          </a:xfrm>
          <a:prstGeom prst="rect">
            <a:avLst/>
          </a:prstGeom>
        </p:spPr>
      </p:pic>
      <p:sp>
        <p:nvSpPr>
          <p:cNvPr id="77" name="Freeform 60">
            <a:extLst>
              <a:ext uri="{FF2B5EF4-FFF2-40B4-BE49-F238E27FC236}">
                <a16:creationId xmlns:a16="http://schemas.microsoft.com/office/drawing/2014/main" id="{DF4CE22F-8463-44F2-BE50-65D9B5035E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88720" y="0"/>
            <a:ext cx="3762182" cy="2258435"/>
          </a:xfrm>
          <a:custGeom>
            <a:avLst/>
            <a:gdLst>
              <a:gd name="connsiteX0" fmla="*/ 39946 w 3960192"/>
              <a:gd name="connsiteY0" fmla="*/ 0 h 2377300"/>
              <a:gd name="connsiteX1" fmla="*/ 3920247 w 3960192"/>
              <a:gd name="connsiteY1" fmla="*/ 0 h 2377300"/>
              <a:gd name="connsiteX2" fmla="*/ 3949969 w 3960192"/>
              <a:gd name="connsiteY2" fmla="*/ 194751 h 2377300"/>
              <a:gd name="connsiteX3" fmla="*/ 3960192 w 3960192"/>
              <a:gd name="connsiteY3" fmla="*/ 397204 h 2377300"/>
              <a:gd name="connsiteX4" fmla="*/ 1980096 w 3960192"/>
              <a:gd name="connsiteY4" fmla="*/ 2377300 h 2377300"/>
              <a:gd name="connsiteX5" fmla="*/ 0 w 3960192"/>
              <a:gd name="connsiteY5" fmla="*/ 397204 h 2377300"/>
              <a:gd name="connsiteX6" fmla="*/ 10224 w 3960192"/>
              <a:gd name="connsiteY6" fmla="*/ 194751 h 2377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960192" h="2377300">
                <a:moveTo>
                  <a:pt x="39946" y="0"/>
                </a:moveTo>
                <a:lnTo>
                  <a:pt x="3920247" y="0"/>
                </a:lnTo>
                <a:lnTo>
                  <a:pt x="3949969" y="194751"/>
                </a:lnTo>
                <a:cubicBezTo>
                  <a:pt x="3956729" y="261316"/>
                  <a:pt x="3960192" y="328856"/>
                  <a:pt x="3960192" y="397204"/>
                </a:cubicBezTo>
                <a:cubicBezTo>
                  <a:pt x="3960192" y="1490781"/>
                  <a:pt x="3073673" y="2377300"/>
                  <a:pt x="1980096" y="2377300"/>
                </a:cubicBezTo>
                <a:cubicBezTo>
                  <a:pt x="886519" y="2377300"/>
                  <a:pt x="0" y="1490781"/>
                  <a:pt x="0" y="397204"/>
                </a:cubicBezTo>
                <a:cubicBezTo>
                  <a:pt x="0" y="328856"/>
                  <a:pt x="3463" y="261316"/>
                  <a:pt x="10224" y="194751"/>
                </a:cubicBezTo>
                <a:close/>
              </a:path>
            </a:pathLst>
          </a:custGeom>
          <a:solidFill>
            <a:srgbClr val="FFFFFF"/>
          </a:solidFill>
          <a:ln>
            <a:gradFill>
              <a:gsLst>
                <a:gs pos="0">
                  <a:schemeClr val="accent1">
                    <a:lumMod val="40000"/>
                    <a:lumOff val="60000"/>
                  </a:schemeClr>
                </a:gs>
                <a:gs pos="23000">
                  <a:schemeClr val="accent1">
                    <a:lumMod val="45000"/>
                    <a:lumOff val="55000"/>
                  </a:schemeClr>
                </a:gs>
                <a:gs pos="83000">
                  <a:schemeClr val="bg2">
                    <a:lumMod val="75000"/>
                  </a:schemeClr>
                </a:gs>
                <a:gs pos="100000">
                  <a:schemeClr val="bg2">
                    <a:lumMod val="75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1028" name="Picture 4" descr="Seren A Sbarc - Siarter iaith on Twitter: &quot;Wow! 😍 We're so grateful to  everyone that entered to win a visit from our boombox. The response has  been INCREDIBLE! Keep your eyes">
            <a:extLst>
              <a:ext uri="{FF2B5EF4-FFF2-40B4-BE49-F238E27FC236}">
                <a16:creationId xmlns:a16="http://schemas.microsoft.com/office/drawing/2014/main" id="{6B870E32-FC5A-1848-965A-89167873B463}"/>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10749092" y="-20401"/>
            <a:ext cx="1351821" cy="1051041"/>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87FD51E0-DACA-4C66-8D2B-BA4995C6D3FA}"/>
              </a:ext>
            </a:extLst>
          </p:cNvPr>
          <p:cNvSpPr>
            <a:spLocks noGrp="1"/>
          </p:cNvSpPr>
          <p:nvPr>
            <p:ph idx="1"/>
          </p:nvPr>
        </p:nvSpPr>
        <p:spPr>
          <a:xfrm>
            <a:off x="45522" y="1129217"/>
            <a:ext cx="5575954" cy="3639289"/>
          </a:xfrm>
        </p:spPr>
        <p:txBody>
          <a:bodyPr vert="horz" lIns="91440" tIns="45720" rIns="91440" bIns="45720" rtlCol="0" anchor="ctr">
            <a:noAutofit/>
          </a:bodyPr>
          <a:lstStyle/>
          <a:p>
            <a:r>
              <a:rPr lang="en-GB" sz="1800" noProof="1">
                <a:solidFill>
                  <a:srgbClr val="000000"/>
                </a:solidFill>
                <a:latin typeface="+mj-lt"/>
                <a:ea typeface="+mn-lt"/>
                <a:cs typeface="+mn-lt"/>
              </a:rPr>
              <a:t>Mae Siarter Iaith yn gynllun newydd er mwyn hybu’r defnydd o Gymraeg yn gymdeithasol yn ysgolion cynradd Cymru gyda dau gymeriad Newydd, Seren a Sbarc.</a:t>
            </a:r>
            <a:endParaRPr lang="en-GB" sz="1800" noProof="1">
              <a:solidFill>
                <a:srgbClr val="000000"/>
              </a:solidFill>
              <a:latin typeface="+mj-lt"/>
            </a:endParaRPr>
          </a:p>
          <a:p>
            <a:pPr marL="0" indent="0">
              <a:buNone/>
            </a:pPr>
            <a:r>
              <a:rPr lang="en-GB" sz="1800" noProof="1">
                <a:solidFill>
                  <a:srgbClr val="000000"/>
                </a:solidFill>
                <a:latin typeface="+mj-lt"/>
                <a:ea typeface="+mn-lt"/>
                <a:cs typeface="+mn-lt"/>
              </a:rPr>
              <a:t>    </a:t>
            </a:r>
          </a:p>
          <a:p>
            <a:r>
              <a:rPr lang="en-GB" sz="1800" noProof="1">
                <a:solidFill>
                  <a:srgbClr val="000000"/>
                </a:solidFill>
                <a:latin typeface="+mj-lt"/>
                <a:ea typeface="+mn-lt"/>
                <a:cs typeface="+mn-lt"/>
              </a:rPr>
              <a:t>Mae pob ysgol unigol yn cwblhau ymarfer sylfaenol i bennu defnydd o'r iaith cyn datblygu cynllun gweithredu i weithio tuag at wobr efydd, arian neu aur. </a:t>
            </a:r>
          </a:p>
          <a:p>
            <a:endParaRPr lang="en-GB" sz="1800" noProof="1">
              <a:solidFill>
                <a:srgbClr val="000000"/>
              </a:solidFill>
              <a:latin typeface="+mj-lt"/>
              <a:ea typeface="+mn-lt"/>
              <a:cs typeface="+mn-lt"/>
            </a:endParaRPr>
          </a:p>
          <a:p>
            <a:r>
              <a:rPr lang="en-GB" sz="1800" noProof="1">
                <a:solidFill>
                  <a:srgbClr val="000000"/>
                </a:solidFill>
                <a:latin typeface="+mj-lt"/>
                <a:ea typeface="+mn-lt"/>
                <a:cs typeface="+mn-lt"/>
              </a:rPr>
              <a:t>Mae'r cynllun yn annog cyfranogiad gan bob aelod o gymuned yr ysgol - yn ddisgyblion, rhieni, llywodraethwyr ysgol a'r gymuned ehangach.</a:t>
            </a:r>
          </a:p>
          <a:p>
            <a:endParaRPr lang="en-GB" sz="1800" noProof="1">
              <a:solidFill>
                <a:srgbClr val="000000"/>
              </a:solidFill>
              <a:latin typeface="+mj-lt"/>
              <a:ea typeface="+mn-lt"/>
              <a:cs typeface="+mn-lt"/>
            </a:endParaRPr>
          </a:p>
          <a:p>
            <a:r>
              <a:rPr lang="en-GB" sz="1800" noProof="1">
                <a:solidFill>
                  <a:srgbClr val="000000"/>
                </a:solidFill>
                <a:latin typeface="+mj-lt"/>
                <a:ea typeface="+mn-lt"/>
                <a:cs typeface="+mn-lt"/>
              </a:rPr>
              <a:t>Mewn ysgolion uwchradd, maent wedi derbyn cefnogaeth ychwanegol i ddatblygu prosiectau ar lefel ysgol i annog y defnydd o’r iaith Gymraeg gan y dysgwyr.</a:t>
            </a:r>
            <a:endParaRPr lang="en-GB" sz="1800" noProof="1">
              <a:solidFill>
                <a:srgbClr val="000000"/>
              </a:solidFill>
              <a:latin typeface="+mj-lt"/>
            </a:endParaRPr>
          </a:p>
        </p:txBody>
      </p:sp>
      <p:sp>
        <p:nvSpPr>
          <p:cNvPr id="79" name="Freeform 67">
            <a:extLst>
              <a:ext uri="{FF2B5EF4-FFF2-40B4-BE49-F238E27FC236}">
                <a16:creationId xmlns:a16="http://schemas.microsoft.com/office/drawing/2014/main" id="{3FA1383B-2709-4E36-8FF8-7A737213B4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457503" y="3006774"/>
            <a:ext cx="4734497" cy="3851226"/>
          </a:xfrm>
          <a:custGeom>
            <a:avLst/>
            <a:gdLst>
              <a:gd name="connsiteX0" fmla="*/ 2718646 w 4647408"/>
              <a:gd name="connsiteY0" fmla="*/ 0 h 3780384"/>
              <a:gd name="connsiteX1" fmla="*/ 4641019 w 4647408"/>
              <a:gd name="connsiteY1" fmla="*/ 796273 h 3780384"/>
              <a:gd name="connsiteX2" fmla="*/ 4647408 w 4647408"/>
              <a:gd name="connsiteY2" fmla="*/ 803303 h 3780384"/>
              <a:gd name="connsiteX3" fmla="*/ 4647408 w 4647408"/>
              <a:gd name="connsiteY3" fmla="*/ 3780384 h 3780384"/>
              <a:gd name="connsiteX4" fmla="*/ 215340 w 4647408"/>
              <a:gd name="connsiteY4" fmla="*/ 3780384 h 3780384"/>
              <a:gd name="connsiteX5" fmla="*/ 213645 w 4647408"/>
              <a:gd name="connsiteY5" fmla="*/ 3776866 h 3780384"/>
              <a:gd name="connsiteX6" fmla="*/ 0 w 4647408"/>
              <a:gd name="connsiteY6" fmla="*/ 2718646 h 3780384"/>
              <a:gd name="connsiteX7" fmla="*/ 2718646 w 4647408"/>
              <a:gd name="connsiteY7" fmla="*/ 0 h 37803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647408" h="3780384">
                <a:moveTo>
                  <a:pt x="2718646" y="0"/>
                </a:moveTo>
                <a:cubicBezTo>
                  <a:pt x="3469379" y="0"/>
                  <a:pt x="4149041" y="304295"/>
                  <a:pt x="4641019" y="796273"/>
                </a:cubicBezTo>
                <a:lnTo>
                  <a:pt x="4647408" y="803303"/>
                </a:lnTo>
                <a:lnTo>
                  <a:pt x="4647408" y="3780384"/>
                </a:lnTo>
                <a:lnTo>
                  <a:pt x="215340" y="3780384"/>
                </a:lnTo>
                <a:lnTo>
                  <a:pt x="213645" y="3776866"/>
                </a:lnTo>
                <a:cubicBezTo>
                  <a:pt x="76074" y="3451612"/>
                  <a:pt x="0" y="3094013"/>
                  <a:pt x="0" y="2718646"/>
                </a:cubicBezTo>
                <a:cubicBezTo>
                  <a:pt x="0" y="1217179"/>
                  <a:pt x="1217179" y="0"/>
                  <a:pt x="2718646" y="0"/>
                </a:cubicBezTo>
                <a:close/>
              </a:path>
            </a:pathLst>
          </a:custGeom>
          <a:solidFill>
            <a:srgbClr val="FFFFFF"/>
          </a:solidFill>
          <a:ln>
            <a:gradFill>
              <a:gsLst>
                <a:gs pos="0">
                  <a:schemeClr val="accent1">
                    <a:lumMod val="40000"/>
                    <a:lumOff val="60000"/>
                  </a:schemeClr>
                </a:gs>
                <a:gs pos="23000">
                  <a:schemeClr val="accent1">
                    <a:lumMod val="45000"/>
                    <a:lumOff val="55000"/>
                  </a:schemeClr>
                </a:gs>
                <a:gs pos="83000">
                  <a:schemeClr val="bg2">
                    <a:lumMod val="75000"/>
                  </a:schemeClr>
                </a:gs>
                <a:gs pos="100000">
                  <a:schemeClr val="bg2">
                    <a:lumMod val="75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1026" name="Picture 2" descr="Ysgol Bro Lleu - Siarter Iaith">
            <a:hlinkClick r:id="rId5"/>
            <a:extLst>
              <a:ext uri="{FF2B5EF4-FFF2-40B4-BE49-F238E27FC236}">
                <a16:creationId xmlns:a16="http://schemas.microsoft.com/office/drawing/2014/main" id="{28534C41-A3AD-FA4B-8D55-0D76CB40E622}"/>
              </a:ext>
            </a:extLst>
          </p:cNvPr>
          <p:cNvPicPr>
            <a:picLocks noChangeAspect="1" noChangeArrowheads="1"/>
          </p:cNvPicPr>
          <p:nvPr/>
        </p:nvPicPr>
        <p:blipFill>
          <a:blip r:embed="rId6">
            <a:extLst>
              <a:ext uri="{28A0092B-C50C-407E-A947-70E740481C1C}">
                <a14:useLocalDpi xmlns:a14="http://schemas.microsoft.com/office/drawing/2010/main" val="0"/>
              </a:ext>
            </a:extLst>
          </a:blip>
          <a:stretch>
            <a:fillRect/>
          </a:stretch>
        </p:blipFill>
        <p:spPr bwMode="auto">
          <a:xfrm>
            <a:off x="9586455" y="4160664"/>
            <a:ext cx="2605545" cy="2548155"/>
          </a:xfrm>
          <a:prstGeom prst="rect">
            <a:avLst/>
          </a:prstGeom>
          <a:noFill/>
          <a:extLst>
            <a:ext uri="{909E8E84-426E-40DD-AFC4-6F175D3DCCD1}">
              <a14:hiddenFill xmlns:a14="http://schemas.microsoft.com/office/drawing/2010/main">
                <a:solidFill>
                  <a:srgbClr val="FFFFFF"/>
                </a:solidFill>
              </a14:hiddenFill>
            </a:ext>
          </a:extLst>
        </p:spPr>
      </p:pic>
      <p:sp>
        <p:nvSpPr>
          <p:cNvPr id="7" name="Content Placeholder 2">
            <a:extLst>
              <a:ext uri="{FF2B5EF4-FFF2-40B4-BE49-F238E27FC236}">
                <a16:creationId xmlns:a16="http://schemas.microsoft.com/office/drawing/2014/main" id="{CC6A5DDF-FF1E-544E-8522-207BBF6EB741}"/>
              </a:ext>
            </a:extLst>
          </p:cNvPr>
          <p:cNvSpPr txBox="1">
            <a:spLocks/>
          </p:cNvSpPr>
          <p:nvPr/>
        </p:nvSpPr>
        <p:spPr>
          <a:xfrm>
            <a:off x="5534047" y="411462"/>
            <a:ext cx="6657953" cy="5186898"/>
          </a:xfrm>
          <a:prstGeom prst="rect">
            <a:avLst/>
          </a:prstGeom>
          <a:noFill/>
        </p:spPr>
        <p:txBody>
          <a:bodyPr vert="horz" lIns="91440" tIns="45720" rIns="91440" bIns="45720" rtlCol="0" anchor="t">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a:lstStyle>
          <a:p>
            <a:pPr>
              <a:lnSpc>
                <a:spcPct val="110000"/>
              </a:lnSpc>
              <a:spcBef>
                <a:spcPts val="400"/>
              </a:spcBef>
            </a:pPr>
            <a:r>
              <a:rPr lang="en-GB" sz="1900" dirty="0">
                <a:latin typeface="+mj-lt"/>
              </a:rPr>
              <a:t>The Welsh Charter is a new project to encourage </a:t>
            </a:r>
          </a:p>
          <a:p>
            <a:pPr marL="0" indent="0">
              <a:lnSpc>
                <a:spcPct val="110000"/>
              </a:lnSpc>
              <a:spcBef>
                <a:spcPts val="400"/>
              </a:spcBef>
              <a:buNone/>
            </a:pPr>
            <a:r>
              <a:rPr lang="en-GB" sz="1900" dirty="0">
                <a:latin typeface="+mj-lt"/>
              </a:rPr>
              <a:t>the use of Welsh socially in primary schools in </a:t>
            </a:r>
          </a:p>
          <a:p>
            <a:pPr marL="0" indent="0">
              <a:lnSpc>
                <a:spcPct val="110000"/>
              </a:lnSpc>
              <a:spcBef>
                <a:spcPts val="400"/>
              </a:spcBef>
              <a:buNone/>
            </a:pPr>
            <a:r>
              <a:rPr lang="en-GB" sz="1900" dirty="0">
                <a:latin typeface="+mj-lt"/>
              </a:rPr>
              <a:t>Wales with t</a:t>
            </a:r>
            <a:r>
              <a:rPr lang="en-GB" sz="1900" dirty="0">
                <a:latin typeface="+mj-lt"/>
                <a:ea typeface="+mn-lt"/>
                <a:cs typeface="+mn-lt"/>
              </a:rPr>
              <a:t>wo new </a:t>
            </a:r>
            <a:r>
              <a:rPr lang="en-GB" sz="1900" dirty="0" err="1">
                <a:latin typeface="+mj-lt"/>
                <a:ea typeface="+mn-lt"/>
                <a:cs typeface="+mn-lt"/>
              </a:rPr>
              <a:t>heros</a:t>
            </a:r>
            <a:r>
              <a:rPr lang="en-GB" sz="1900" dirty="0">
                <a:latin typeface="+mj-lt"/>
                <a:ea typeface="+mn-lt"/>
                <a:cs typeface="+mn-lt"/>
              </a:rPr>
              <a:t> </a:t>
            </a:r>
            <a:r>
              <a:rPr lang="en-GB" sz="1900" dirty="0" err="1">
                <a:latin typeface="+mj-lt"/>
                <a:ea typeface="+mn-lt"/>
                <a:cs typeface="+mn-lt"/>
              </a:rPr>
              <a:t>Seren</a:t>
            </a:r>
            <a:r>
              <a:rPr lang="en-GB" sz="1900" dirty="0">
                <a:latin typeface="+mj-lt"/>
                <a:ea typeface="+mn-lt"/>
                <a:cs typeface="+mn-lt"/>
              </a:rPr>
              <a:t> and </a:t>
            </a:r>
            <a:r>
              <a:rPr lang="en-GB" sz="1900" dirty="0" err="1">
                <a:latin typeface="+mj-lt"/>
                <a:ea typeface="+mn-lt"/>
                <a:cs typeface="+mn-lt"/>
              </a:rPr>
              <a:t>Sbarc</a:t>
            </a:r>
            <a:r>
              <a:rPr lang="en-GB" sz="1900" dirty="0">
                <a:latin typeface="+mj-lt"/>
                <a:ea typeface="+mn-lt"/>
                <a:cs typeface="+mn-lt"/>
              </a:rPr>
              <a:t>.</a:t>
            </a:r>
          </a:p>
          <a:p>
            <a:pPr marL="0" indent="0">
              <a:lnSpc>
                <a:spcPct val="110000"/>
              </a:lnSpc>
              <a:spcBef>
                <a:spcPts val="400"/>
              </a:spcBef>
              <a:buNone/>
            </a:pPr>
            <a:endParaRPr lang="en-GB" sz="1900" dirty="0">
              <a:latin typeface="+mj-lt"/>
              <a:ea typeface="+mn-lt"/>
              <a:cs typeface="+mn-lt"/>
            </a:endParaRPr>
          </a:p>
          <a:p>
            <a:pPr>
              <a:lnSpc>
                <a:spcPct val="110000"/>
              </a:lnSpc>
              <a:spcBef>
                <a:spcPts val="400"/>
              </a:spcBef>
            </a:pPr>
            <a:r>
              <a:rPr lang="en-GB" sz="1900" dirty="0">
                <a:latin typeface="+mj-lt"/>
                <a:ea typeface="+mn-lt"/>
                <a:cs typeface="+mn-lt"/>
              </a:rPr>
              <a:t>Each individual school completes a baseline exercise to determine current language use before developing an action plan to work towards a bronze, silver or gold award. </a:t>
            </a:r>
          </a:p>
          <a:p>
            <a:pPr>
              <a:lnSpc>
                <a:spcPct val="110000"/>
              </a:lnSpc>
              <a:spcBef>
                <a:spcPts val="400"/>
              </a:spcBef>
            </a:pPr>
            <a:endParaRPr lang="en-GB" sz="1900" dirty="0">
              <a:latin typeface="+mj-lt"/>
              <a:ea typeface="+mn-lt"/>
              <a:cs typeface="+mn-lt"/>
            </a:endParaRPr>
          </a:p>
          <a:p>
            <a:pPr>
              <a:lnSpc>
                <a:spcPct val="110000"/>
              </a:lnSpc>
              <a:spcBef>
                <a:spcPts val="400"/>
              </a:spcBef>
            </a:pPr>
            <a:r>
              <a:rPr lang="en-GB" sz="1900" dirty="0">
                <a:latin typeface="+mj-lt"/>
                <a:ea typeface="+mn-lt"/>
                <a:cs typeface="+mn-lt"/>
              </a:rPr>
              <a:t>It encourages participation from every member of the school community - pupils, parents, school governors and the wider community. </a:t>
            </a:r>
          </a:p>
          <a:p>
            <a:pPr>
              <a:lnSpc>
                <a:spcPct val="110000"/>
              </a:lnSpc>
              <a:spcBef>
                <a:spcPts val="400"/>
              </a:spcBef>
            </a:pPr>
            <a:endParaRPr lang="en-GB" sz="1900" dirty="0">
              <a:latin typeface="+mj-lt"/>
              <a:ea typeface="+mn-lt"/>
              <a:cs typeface="+mn-lt"/>
            </a:endParaRPr>
          </a:p>
          <a:p>
            <a:pPr>
              <a:lnSpc>
                <a:spcPct val="110000"/>
              </a:lnSpc>
              <a:spcBef>
                <a:spcPts val="400"/>
              </a:spcBef>
            </a:pPr>
            <a:r>
              <a:rPr lang="en-GB" sz="1900" dirty="0">
                <a:latin typeface="+mj-lt"/>
                <a:ea typeface="+mn-lt"/>
                <a:cs typeface="+mn-lt"/>
              </a:rPr>
              <a:t>In secondary schools, they have been</a:t>
            </a:r>
          </a:p>
          <a:p>
            <a:pPr marL="0" indent="0">
              <a:lnSpc>
                <a:spcPct val="110000"/>
              </a:lnSpc>
              <a:spcBef>
                <a:spcPts val="400"/>
              </a:spcBef>
              <a:buNone/>
            </a:pPr>
            <a:r>
              <a:rPr lang="en-GB" sz="1900" dirty="0">
                <a:latin typeface="+mj-lt"/>
                <a:ea typeface="+mn-lt"/>
                <a:cs typeface="+mn-lt"/>
              </a:rPr>
              <a:t>    given extra support to develop school </a:t>
            </a:r>
          </a:p>
          <a:p>
            <a:pPr marL="0" indent="0">
              <a:lnSpc>
                <a:spcPct val="110000"/>
              </a:lnSpc>
              <a:spcBef>
                <a:spcPts val="400"/>
              </a:spcBef>
              <a:buNone/>
            </a:pPr>
            <a:r>
              <a:rPr lang="en-GB" sz="1900" dirty="0">
                <a:latin typeface="+mj-lt"/>
                <a:ea typeface="+mn-lt"/>
                <a:cs typeface="+mn-lt"/>
              </a:rPr>
              <a:t>    driven projects to increase the social</a:t>
            </a:r>
          </a:p>
          <a:p>
            <a:pPr marL="0" indent="0">
              <a:lnSpc>
                <a:spcPct val="110000"/>
              </a:lnSpc>
              <a:spcBef>
                <a:spcPts val="400"/>
              </a:spcBef>
              <a:buNone/>
            </a:pPr>
            <a:r>
              <a:rPr lang="en-GB" sz="1900" dirty="0">
                <a:latin typeface="+mj-lt"/>
                <a:ea typeface="+mn-lt"/>
                <a:cs typeface="+mn-lt"/>
              </a:rPr>
              <a:t>     use of the Welsh language.</a:t>
            </a:r>
            <a:endParaRPr lang="en-GB" sz="1900" dirty="0">
              <a:latin typeface="+mj-lt"/>
            </a:endParaRPr>
          </a:p>
          <a:p>
            <a:endParaRPr lang="en-GB" sz="1000" b="1" dirty="0"/>
          </a:p>
        </p:txBody>
      </p:sp>
      <p:sp>
        <p:nvSpPr>
          <p:cNvPr id="2" name="Title 1">
            <a:extLst>
              <a:ext uri="{FF2B5EF4-FFF2-40B4-BE49-F238E27FC236}">
                <a16:creationId xmlns:a16="http://schemas.microsoft.com/office/drawing/2014/main" id="{322CBCC6-356F-408F-B115-3A498E88D291}"/>
              </a:ext>
            </a:extLst>
          </p:cNvPr>
          <p:cNvSpPr>
            <a:spLocks noGrp="1"/>
          </p:cNvSpPr>
          <p:nvPr>
            <p:ph type="title"/>
          </p:nvPr>
        </p:nvSpPr>
        <p:spPr>
          <a:xfrm>
            <a:off x="-1795576" y="5619673"/>
            <a:ext cx="12146478" cy="1454051"/>
          </a:xfrm>
        </p:spPr>
        <p:style>
          <a:lnRef idx="1">
            <a:schemeClr val="dk1"/>
          </a:lnRef>
          <a:fillRef idx="3">
            <a:schemeClr val="dk1"/>
          </a:fillRef>
          <a:effectRef idx="2">
            <a:schemeClr val="dk1"/>
          </a:effectRef>
          <a:fontRef idx="minor">
            <a:schemeClr val="lt1"/>
          </a:fontRef>
        </p:style>
        <p:txBody>
          <a:bodyPr>
            <a:noAutofit/>
          </a:bodyPr>
          <a:lstStyle/>
          <a:p>
            <a:pPr algn="ctr"/>
            <a:r>
              <a:rPr lang="en-GB" sz="4000" dirty="0">
                <a:solidFill>
                  <a:srgbClr val="FF0000"/>
                </a:solidFill>
                <a:latin typeface="Segoe Print"/>
              </a:rPr>
              <a:t>Y </a:t>
            </a:r>
            <a:r>
              <a:rPr lang="en-GB" sz="4000" dirty="0" err="1">
                <a:solidFill>
                  <a:srgbClr val="FF0000"/>
                </a:solidFill>
                <a:latin typeface="Segoe Print"/>
              </a:rPr>
              <a:t>Siarter</a:t>
            </a:r>
            <a:r>
              <a:rPr lang="en-GB" sz="4000" dirty="0">
                <a:solidFill>
                  <a:srgbClr val="FF0000"/>
                </a:solidFill>
                <a:latin typeface="Segoe Print"/>
              </a:rPr>
              <a:t> Iaith </a:t>
            </a:r>
            <a:r>
              <a:rPr lang="en-GB" sz="4000" dirty="0" err="1">
                <a:solidFill>
                  <a:srgbClr val="FF0000"/>
                </a:solidFill>
                <a:latin typeface="Segoe Print"/>
              </a:rPr>
              <a:t>Gymraeg</a:t>
            </a:r>
            <a:r>
              <a:rPr lang="en-GB" sz="4000" dirty="0">
                <a:solidFill>
                  <a:srgbClr val="FF0000"/>
                </a:solidFill>
                <a:latin typeface="Segoe Print"/>
              </a:rPr>
              <a:t> </a:t>
            </a:r>
            <a:br>
              <a:rPr lang="en-GB" sz="4000" dirty="0">
                <a:solidFill>
                  <a:srgbClr val="FF0000"/>
                </a:solidFill>
                <a:latin typeface="Segoe Print"/>
              </a:rPr>
            </a:br>
            <a:r>
              <a:rPr lang="en-GB" sz="4000" dirty="0">
                <a:solidFill>
                  <a:srgbClr val="FF0000"/>
                </a:solidFill>
                <a:latin typeface="Segoe Print"/>
              </a:rPr>
              <a:t>Welsh Language Charter</a:t>
            </a:r>
          </a:p>
        </p:txBody>
      </p:sp>
    </p:spTree>
    <p:extLst>
      <p:ext uri="{BB962C8B-B14F-4D97-AF65-F5344CB8AC3E}">
        <p14:creationId xmlns:p14="http://schemas.microsoft.com/office/powerpoint/2010/main" val="124476192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6F1F2C8-798B-4CCE-A851-94AFAF350B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2ED2C09A-4B5E-E743-A875-12A940273F06}"/>
              </a:ext>
            </a:extLst>
          </p:cNvPr>
          <p:cNvSpPr txBox="1"/>
          <p:nvPr/>
        </p:nvSpPr>
        <p:spPr>
          <a:xfrm>
            <a:off x="0" y="460067"/>
            <a:ext cx="12188952" cy="1450122"/>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3200" b="1" dirty="0">
                <a:latin typeface="Segoe Print" panose="02000800000000000000" pitchFamily="2" charset="0"/>
                <a:ea typeface="+mj-ea"/>
                <a:cs typeface="+mj-cs"/>
              </a:rPr>
              <a:t>      </a:t>
            </a:r>
            <a:r>
              <a:rPr lang="en-US" sz="3200" b="1" kern="1200" dirty="0">
                <a:solidFill>
                  <a:schemeClr val="tx1"/>
                </a:solidFill>
                <a:latin typeface="Segoe Print" panose="02000800000000000000" pitchFamily="2" charset="0"/>
                <a:ea typeface="+mj-ea"/>
                <a:cs typeface="+mj-cs"/>
              </a:rPr>
              <a:t>Beth </a:t>
            </a:r>
            <a:r>
              <a:rPr lang="en-US" sz="3200" b="1" kern="1200" dirty="0" err="1">
                <a:solidFill>
                  <a:schemeClr val="tx1"/>
                </a:solidFill>
                <a:latin typeface="Segoe Print" panose="02000800000000000000" pitchFamily="2" charset="0"/>
                <a:ea typeface="+mj-ea"/>
                <a:cs typeface="+mj-cs"/>
              </a:rPr>
              <a:t>amdanoch</a:t>
            </a:r>
            <a:r>
              <a:rPr lang="en-US" sz="3200" b="1" kern="1200" dirty="0">
                <a:solidFill>
                  <a:schemeClr val="tx1"/>
                </a:solidFill>
                <a:latin typeface="Segoe Print" panose="02000800000000000000" pitchFamily="2" charset="0"/>
                <a:ea typeface="+mj-ea"/>
                <a:cs typeface="+mj-cs"/>
              </a:rPr>
              <a:t> chi?                  What about you?</a:t>
            </a:r>
          </a:p>
          <a:p>
            <a:pPr>
              <a:lnSpc>
                <a:spcPct val="90000"/>
              </a:lnSpc>
              <a:spcBef>
                <a:spcPct val="0"/>
              </a:spcBef>
              <a:spcAft>
                <a:spcPts val="600"/>
              </a:spcAft>
            </a:pPr>
            <a:endParaRPr lang="en-US" sz="4700" b="1" kern="1200" dirty="0">
              <a:solidFill>
                <a:schemeClr val="tx1"/>
              </a:solidFill>
              <a:latin typeface="+mj-lt"/>
              <a:ea typeface="+mj-ea"/>
              <a:cs typeface="+mj-cs"/>
            </a:endParaRPr>
          </a:p>
        </p:txBody>
      </p:sp>
      <p:sp>
        <p:nvSpPr>
          <p:cNvPr id="11" name="Freeform: Shape 10">
            <a:extLst>
              <a:ext uri="{FF2B5EF4-FFF2-40B4-BE49-F238E27FC236}">
                <a16:creationId xmlns:a16="http://schemas.microsoft.com/office/drawing/2014/main" id="{755E9CD0-04B0-4A3C-B291-AD913379C7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3" name="Oval 12">
            <a:extLst>
              <a:ext uri="{FF2B5EF4-FFF2-40B4-BE49-F238E27FC236}">
                <a16:creationId xmlns:a16="http://schemas.microsoft.com/office/drawing/2014/main" id="{1DD8BF3B-6066-418C-8D1A-75C5E396FC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2624479"/>
            <a:ext cx="812427" cy="812427"/>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Block Arc 14">
            <a:extLst>
              <a:ext uri="{FF2B5EF4-FFF2-40B4-BE49-F238E27FC236}">
                <a16:creationId xmlns:a16="http://schemas.microsoft.com/office/drawing/2014/main" id="{80BC66F9-7A74-4286-AD22-1174052CC2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912417" y="1202394"/>
            <a:ext cx="2387600" cy="2387600"/>
          </a:xfrm>
          <a:prstGeom prst="blockArc">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7" name="Freeform: Shape 16">
            <a:extLst>
              <a:ext uri="{FF2B5EF4-FFF2-40B4-BE49-F238E27FC236}">
                <a16:creationId xmlns:a16="http://schemas.microsoft.com/office/drawing/2014/main" id="{D8142CC3-2B5C-48E6-9DF0-6C8ACBAF23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0"/>
            <a:ext cx="2315251" cy="1550992"/>
          </a:xfrm>
          <a:custGeom>
            <a:avLst/>
            <a:gdLst>
              <a:gd name="connsiteX0" fmla="*/ 0 w 2315251"/>
              <a:gd name="connsiteY0" fmla="*/ 0 h 1550992"/>
              <a:gd name="connsiteX1" fmla="*/ 138700 w 2315251"/>
              <a:gd name="connsiteY1" fmla="*/ 0 h 1550992"/>
              <a:gd name="connsiteX2" fmla="*/ 138700 w 2315251"/>
              <a:gd name="connsiteY2" fmla="*/ 1361400 h 1550992"/>
              <a:gd name="connsiteX3" fmla="*/ 2107387 w 2315251"/>
              <a:gd name="connsiteY3" fmla="*/ 222673 h 1550992"/>
              <a:gd name="connsiteX4" fmla="*/ 1722420 w 2315251"/>
              <a:gd name="connsiteY4" fmla="*/ 0 h 1550992"/>
              <a:gd name="connsiteX5" fmla="*/ 1999436 w 2315251"/>
              <a:gd name="connsiteY5" fmla="*/ 0 h 1550992"/>
              <a:gd name="connsiteX6" fmla="*/ 2280549 w 2315251"/>
              <a:gd name="connsiteY6" fmla="*/ 162605 h 1550992"/>
              <a:gd name="connsiteX7" fmla="*/ 2305953 w 2315251"/>
              <a:gd name="connsiteY7" fmla="*/ 257336 h 1550992"/>
              <a:gd name="connsiteX8" fmla="*/ 2280549 w 2315251"/>
              <a:gd name="connsiteY8" fmla="*/ 282740 h 1550992"/>
              <a:gd name="connsiteX9" fmla="*/ 104026 w 2315251"/>
              <a:gd name="connsiteY9" fmla="*/ 1541710 h 1550992"/>
              <a:gd name="connsiteX10" fmla="*/ 69351 w 2315251"/>
              <a:gd name="connsiteY10" fmla="*/ 1550992 h 1550992"/>
              <a:gd name="connsiteX11" fmla="*/ 0 w 2315251"/>
              <a:gd name="connsiteY11" fmla="*/ 1481643 h 1550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15251" h="1550992">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w="9525" cap="flat">
            <a:noFill/>
            <a:prstDash val="solid"/>
            <a:miter/>
          </a:ln>
        </p:spPr>
        <p:txBody>
          <a:bodyPr rtlCol="0" anchor="ctr"/>
          <a:lstStyle/>
          <a:p>
            <a:endParaRPr lang="en-US" dirty="0"/>
          </a:p>
        </p:txBody>
      </p:sp>
      <p:cxnSp>
        <p:nvCxnSpPr>
          <p:cNvPr id="19" name="Straight Connector 18">
            <a:extLst>
              <a:ext uri="{FF2B5EF4-FFF2-40B4-BE49-F238E27FC236}">
                <a16:creationId xmlns:a16="http://schemas.microsoft.com/office/drawing/2014/main" id="{7B2D303B-3DD0-4319-9EAD-361847FEC71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724638" y="1331572"/>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21" name="Freeform: Shape 20">
            <a:extLst>
              <a:ext uri="{FF2B5EF4-FFF2-40B4-BE49-F238E27FC236}">
                <a16:creationId xmlns:a16="http://schemas.microsoft.com/office/drawing/2014/main" id="{46A89C79-8EF3-4AF9-B3D9-59A883F41C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05550" y="4112081"/>
            <a:ext cx="1186451" cy="1771650"/>
          </a:xfrm>
          <a:custGeom>
            <a:avLst/>
            <a:gdLst>
              <a:gd name="connsiteX0" fmla="*/ 61913 w 1186451"/>
              <a:gd name="connsiteY0" fmla="*/ 0 h 1771650"/>
              <a:gd name="connsiteX1" fmla="*/ 1186451 w 1186451"/>
              <a:gd name="connsiteY1" fmla="*/ 0 h 1771650"/>
              <a:gd name="connsiteX2" fmla="*/ 1186451 w 1186451"/>
              <a:gd name="connsiteY2" fmla="*/ 123825 h 1771650"/>
              <a:gd name="connsiteX3" fmla="*/ 123825 w 1186451"/>
              <a:gd name="connsiteY3" fmla="*/ 123825 h 1771650"/>
              <a:gd name="connsiteX4" fmla="*/ 123825 w 1186451"/>
              <a:gd name="connsiteY4" fmla="*/ 1647825 h 1771650"/>
              <a:gd name="connsiteX5" fmla="*/ 1186451 w 1186451"/>
              <a:gd name="connsiteY5" fmla="*/ 1647825 h 1771650"/>
              <a:gd name="connsiteX6" fmla="*/ 1186451 w 1186451"/>
              <a:gd name="connsiteY6" fmla="*/ 1771650 h 1771650"/>
              <a:gd name="connsiteX7" fmla="*/ 61913 w 1186451"/>
              <a:gd name="connsiteY7" fmla="*/ 1771650 h 1771650"/>
              <a:gd name="connsiteX8" fmla="*/ 0 w 1186451"/>
              <a:gd name="connsiteY8" fmla="*/ 1709738 h 1771650"/>
              <a:gd name="connsiteX9" fmla="*/ 0 w 1186451"/>
              <a:gd name="connsiteY9" fmla="*/ 61913 h 1771650"/>
              <a:gd name="connsiteX10" fmla="*/ 61913 w 1186451"/>
              <a:gd name="connsiteY10" fmla="*/ 0 h 1771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86451" h="1771650">
                <a:moveTo>
                  <a:pt x="61913" y="0"/>
                </a:moveTo>
                <a:lnTo>
                  <a:pt x="1186451" y="0"/>
                </a:lnTo>
                <a:lnTo>
                  <a:pt x="1186451" y="123825"/>
                </a:lnTo>
                <a:lnTo>
                  <a:pt x="123825" y="123825"/>
                </a:lnTo>
                <a:lnTo>
                  <a:pt x="123825" y="1647825"/>
                </a:lnTo>
                <a:lnTo>
                  <a:pt x="1186451" y="1647825"/>
                </a:lnTo>
                <a:lnTo>
                  <a:pt x="1186451" y="1771650"/>
                </a:lnTo>
                <a:lnTo>
                  <a:pt x="61913" y="1771650"/>
                </a:lnTo>
                <a:cubicBezTo>
                  <a:pt x="27719" y="1771650"/>
                  <a:pt x="0" y="1743932"/>
                  <a:pt x="0" y="1709738"/>
                </a:cubicBez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23" name="Arc 22">
            <a:extLst>
              <a:ext uri="{FF2B5EF4-FFF2-40B4-BE49-F238E27FC236}">
                <a16:creationId xmlns:a16="http://schemas.microsoft.com/office/drawing/2014/main" id="{EFE5CE34-4543-42E5-B82C-1F3D12422C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92895">
            <a:off x="6086940" y="4145122"/>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5" name="Freeform: Shape 24">
            <a:extLst>
              <a:ext uri="{FF2B5EF4-FFF2-40B4-BE49-F238E27FC236}">
                <a16:creationId xmlns:a16="http://schemas.microsoft.com/office/drawing/2014/main" id="{72AF41FE-63D7-4695-81D2-66D2510E44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4962670"/>
            <a:ext cx="2643352" cy="1895331"/>
          </a:xfrm>
          <a:custGeom>
            <a:avLst/>
            <a:gdLst>
              <a:gd name="connsiteX0" fmla="*/ 1321676 w 2643352"/>
              <a:gd name="connsiteY0" fmla="*/ 0 h 1895331"/>
              <a:gd name="connsiteX1" fmla="*/ 2643352 w 2643352"/>
              <a:gd name="connsiteY1" fmla="*/ 1321676 h 1895331"/>
              <a:gd name="connsiteX2" fmla="*/ 2539488 w 2643352"/>
              <a:gd name="connsiteY2" fmla="*/ 1836132 h 1895331"/>
              <a:gd name="connsiteX3" fmla="*/ 2510970 w 2643352"/>
              <a:gd name="connsiteY3" fmla="*/ 1895331 h 1895331"/>
              <a:gd name="connsiteX4" fmla="*/ 132382 w 2643352"/>
              <a:gd name="connsiteY4" fmla="*/ 1895331 h 1895331"/>
              <a:gd name="connsiteX5" fmla="*/ 103864 w 2643352"/>
              <a:gd name="connsiteY5" fmla="*/ 1836132 h 1895331"/>
              <a:gd name="connsiteX6" fmla="*/ 0 w 2643352"/>
              <a:gd name="connsiteY6" fmla="*/ 1321676 h 1895331"/>
              <a:gd name="connsiteX7" fmla="*/ 1321676 w 2643352"/>
              <a:gd name="connsiteY7" fmla="*/ 0 h 1895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43352" h="1895331">
                <a:moveTo>
                  <a:pt x="1321676" y="0"/>
                </a:moveTo>
                <a:cubicBezTo>
                  <a:pt x="2051617" y="0"/>
                  <a:pt x="2643352" y="591735"/>
                  <a:pt x="2643352" y="1321676"/>
                </a:cubicBezTo>
                <a:cubicBezTo>
                  <a:pt x="2643352" y="1504161"/>
                  <a:pt x="2606369" y="1678009"/>
                  <a:pt x="2539488" y="1836132"/>
                </a:cubicBezTo>
                <a:lnTo>
                  <a:pt x="2510970" y="1895331"/>
                </a:lnTo>
                <a:lnTo>
                  <a:pt x="132382" y="1895331"/>
                </a:lnTo>
                <a:lnTo>
                  <a:pt x="103864" y="1836132"/>
                </a:lnTo>
                <a:cubicBezTo>
                  <a:pt x="36984" y="1678009"/>
                  <a:pt x="0" y="1504161"/>
                  <a:pt x="0" y="1321676"/>
                </a:cubicBezTo>
                <a:cubicBezTo>
                  <a:pt x="0" y="591735"/>
                  <a:pt x="591735" y="0"/>
                  <a:pt x="1321676"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6B280EA0-1FAE-3C44-87F4-1FC554CAF3BE}"/>
              </a:ext>
            </a:extLst>
          </p:cNvPr>
          <p:cNvPicPr>
            <a:picLocks noChangeAspect="1"/>
          </p:cNvPicPr>
          <p:nvPr/>
        </p:nvPicPr>
        <p:blipFill>
          <a:blip r:embed="rId3"/>
          <a:stretch>
            <a:fillRect/>
          </a:stretch>
        </p:blipFill>
        <p:spPr>
          <a:xfrm>
            <a:off x="188976" y="1331571"/>
            <a:ext cx="11811000" cy="5422900"/>
          </a:xfrm>
          <a:prstGeom prst="rect">
            <a:avLst/>
          </a:prstGeom>
        </p:spPr>
      </p:pic>
      <p:sp>
        <p:nvSpPr>
          <p:cNvPr id="3" name="TextBox 2">
            <a:extLst>
              <a:ext uri="{FF2B5EF4-FFF2-40B4-BE49-F238E27FC236}">
                <a16:creationId xmlns:a16="http://schemas.microsoft.com/office/drawing/2014/main" id="{9BEA32E4-5125-6043-BD85-94621AD818FC}"/>
              </a:ext>
            </a:extLst>
          </p:cNvPr>
          <p:cNvSpPr txBox="1"/>
          <p:nvPr/>
        </p:nvSpPr>
        <p:spPr>
          <a:xfrm>
            <a:off x="2763520" y="304800"/>
            <a:ext cx="184731" cy="369332"/>
          </a:xfrm>
          <a:prstGeom prst="rect">
            <a:avLst/>
          </a:prstGeom>
          <a:solidFill>
            <a:schemeClr val="bg1">
              <a:lumMod val="95000"/>
            </a:schemeClr>
          </a:solidFill>
        </p:spPr>
        <p:txBody>
          <a:bodyPr wrap="none" rtlCol="0">
            <a:spAutoFit/>
          </a:bodyPr>
          <a:lstStyle/>
          <a:p>
            <a:endParaRPr lang="en-US" dirty="0"/>
          </a:p>
        </p:txBody>
      </p:sp>
      <p:sp>
        <p:nvSpPr>
          <p:cNvPr id="20" name="TextBox 19">
            <a:extLst>
              <a:ext uri="{FF2B5EF4-FFF2-40B4-BE49-F238E27FC236}">
                <a16:creationId xmlns:a16="http://schemas.microsoft.com/office/drawing/2014/main" id="{39DA7364-FC18-E242-A426-A85826A18F90}"/>
              </a:ext>
            </a:extLst>
          </p:cNvPr>
          <p:cNvSpPr txBox="1"/>
          <p:nvPr/>
        </p:nvSpPr>
        <p:spPr>
          <a:xfrm>
            <a:off x="6569349" y="1516519"/>
            <a:ext cx="5369667" cy="5016758"/>
          </a:xfrm>
          <a:prstGeom prst="rect">
            <a:avLst/>
          </a:prstGeom>
          <a:solidFill>
            <a:schemeClr val="bg1"/>
          </a:solidFill>
          <a:ln w="76200">
            <a:solidFill>
              <a:schemeClr val="accent1"/>
            </a:solidFill>
          </a:ln>
        </p:spPr>
        <p:txBody>
          <a:bodyPr wrap="square" rtlCol="0">
            <a:spAutoFit/>
          </a:bodyPr>
          <a:lstStyle/>
          <a:p>
            <a:pPr marL="342900" indent="-342900">
              <a:buFont typeface="Arial" panose="020B0604020202020204" pitchFamily="34" charset="0"/>
              <a:buChar char="•"/>
            </a:pPr>
            <a:r>
              <a:rPr lang="en-US" sz="2000" dirty="0">
                <a:latin typeface="+mj-lt"/>
              </a:rPr>
              <a:t>You as trainee teachers, will have access to extra support, both at University and in school, with your developing Welsh skills.</a:t>
            </a:r>
          </a:p>
          <a:p>
            <a:endParaRPr lang="en-US" sz="2000" dirty="0">
              <a:latin typeface="+mj-lt"/>
            </a:endParaRPr>
          </a:p>
          <a:p>
            <a:pPr marL="342900" indent="-342900">
              <a:buFont typeface="Arial" panose="020B0604020202020204" pitchFamily="34" charset="0"/>
              <a:buChar char="•"/>
            </a:pPr>
            <a:r>
              <a:rPr lang="en-US" sz="2000" dirty="0">
                <a:latin typeface="+mj-lt"/>
              </a:rPr>
              <a:t>You will be assessed against the Welsh Competency Framework levels.</a:t>
            </a:r>
          </a:p>
          <a:p>
            <a:endParaRPr lang="en-US" sz="2000" dirty="0">
              <a:latin typeface="+mj-lt"/>
            </a:endParaRPr>
          </a:p>
          <a:p>
            <a:pPr marL="342900" indent="-342900">
              <a:buFont typeface="Arial" panose="020B0604020202020204" pitchFamily="34" charset="0"/>
              <a:buChar char="•"/>
            </a:pPr>
            <a:r>
              <a:rPr lang="en-US" sz="2000" dirty="0">
                <a:latin typeface="+mj-lt"/>
              </a:rPr>
              <a:t>A member of school staff (Welsh mentor) will assess your developing Welsh skills against the Framework.</a:t>
            </a:r>
          </a:p>
          <a:p>
            <a:pPr marL="342900" indent="-342900">
              <a:buFont typeface="Arial" panose="020B0604020202020204" pitchFamily="34" charset="0"/>
              <a:buChar char="•"/>
            </a:pPr>
            <a:endParaRPr lang="en-US" sz="2000" dirty="0">
              <a:latin typeface="+mj-lt"/>
            </a:endParaRPr>
          </a:p>
          <a:p>
            <a:pPr marL="342900" indent="-342900">
              <a:buFont typeface="Arial" panose="020B0604020202020204" pitchFamily="34" charset="0"/>
              <a:buChar char="•"/>
            </a:pPr>
            <a:r>
              <a:rPr lang="en-US" sz="2000" dirty="0">
                <a:latin typeface="+mj-lt"/>
              </a:rPr>
              <a:t>You will be asked to keep a portfolio of evidence to show the way you have developed your Welsh skills.</a:t>
            </a:r>
          </a:p>
          <a:p>
            <a:pPr marL="342900" indent="-342900">
              <a:buFont typeface="Arial" panose="020B0604020202020204" pitchFamily="34" charset="0"/>
              <a:buChar char="•"/>
            </a:pPr>
            <a:endParaRPr lang="en-US" sz="2000" b="1" dirty="0">
              <a:latin typeface="+mj-lt"/>
            </a:endParaRPr>
          </a:p>
        </p:txBody>
      </p:sp>
    </p:spTree>
    <p:extLst>
      <p:ext uri="{BB962C8B-B14F-4D97-AF65-F5344CB8AC3E}">
        <p14:creationId xmlns:p14="http://schemas.microsoft.com/office/powerpoint/2010/main" val="40143883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ppt_x"/>
                                          </p:val>
                                        </p:tav>
                                        <p:tav tm="100000">
                                          <p:val>
                                            <p:strVal val="#ppt_x"/>
                                          </p:val>
                                        </p:tav>
                                      </p:tavLst>
                                    </p:anim>
                                    <p:anim calcmode="lin" valueType="num">
                                      <p:cBhvr additive="base">
                                        <p:cTn id="8"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6">
            <a:extLst>
              <a:ext uri="{FF2B5EF4-FFF2-40B4-BE49-F238E27FC236}">
                <a16:creationId xmlns:a16="http://schemas.microsoft.com/office/drawing/2014/main" id="{D9D8EF29-1D2C-6D43-9517-5CFD739CFEA3}"/>
              </a:ext>
            </a:extLst>
          </p:cNvPr>
          <p:cNvSpPr txBox="1">
            <a:spLocks/>
          </p:cNvSpPr>
          <p:nvPr/>
        </p:nvSpPr>
        <p:spPr>
          <a:xfrm>
            <a:off x="0" y="1985060"/>
            <a:ext cx="12192000" cy="2501217"/>
          </a:xfrm>
          <a:prstGeom prst="rect">
            <a:avLst/>
          </a:prstGeom>
        </p:spPr>
        <p:txBody>
          <a:bodyPr vert="horz" lIns="91440" tIns="45720" rIns="91440" bIns="45720" rtlCol="0" anchor="b">
            <a:normAutofit lnSpcReduction="10000"/>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lvl1pPr algn="l" defTabSz="914400" rtl="0" eaLnBrk="1" latinLnBrk="0" hangingPunct="1">
              <a:lnSpc>
                <a:spcPct val="90000"/>
              </a:lnSpc>
              <a:spcBef>
                <a:spcPct val="0"/>
              </a:spcBef>
              <a:buNone/>
              <a:defRPr sz="6000" kern="1200" cap="all" baseline="0">
                <a:solidFill>
                  <a:schemeClr val="tx1"/>
                </a:solidFill>
                <a:latin typeface="+mj-lt"/>
                <a:ea typeface="+mj-ea"/>
                <a:cs typeface="+mj-cs"/>
              </a:defRPr>
            </a:lvl1pPr>
          </a:lstStyle>
          <a:p>
            <a:pPr algn="ctr"/>
            <a:r>
              <a:rPr lang="en-US" b="1" cap="none" dirty="0">
                <a:solidFill>
                  <a:schemeClr val="tx1">
                    <a:lumMod val="95000"/>
                    <a:lumOff val="5000"/>
                  </a:schemeClr>
                </a:solidFill>
                <a:latin typeface="Ink Free" panose="03080402000500000000" pitchFamily="66" charset="0"/>
              </a:rPr>
              <a:t>y </a:t>
            </a:r>
            <a:r>
              <a:rPr lang="en-US" b="1" cap="none" dirty="0" err="1">
                <a:solidFill>
                  <a:schemeClr val="tx1">
                    <a:lumMod val="95000"/>
                    <a:lumOff val="5000"/>
                  </a:schemeClr>
                </a:solidFill>
                <a:latin typeface="Ink Free" panose="03080402000500000000" pitchFamily="66" charset="0"/>
              </a:rPr>
              <a:t>Fframwaith</a:t>
            </a:r>
            <a:r>
              <a:rPr lang="en-US" b="1" cap="none" dirty="0">
                <a:solidFill>
                  <a:schemeClr val="tx1">
                    <a:lumMod val="95000"/>
                    <a:lumOff val="5000"/>
                  </a:schemeClr>
                </a:solidFill>
                <a:latin typeface="Ink Free" panose="03080402000500000000" pitchFamily="66" charset="0"/>
              </a:rPr>
              <a:t> – </a:t>
            </a:r>
            <a:r>
              <a:rPr lang="en-US" b="1" cap="none" dirty="0" err="1">
                <a:solidFill>
                  <a:schemeClr val="tx1">
                    <a:lumMod val="95000"/>
                    <a:lumOff val="5000"/>
                  </a:schemeClr>
                </a:solidFill>
                <a:latin typeface="Ink Free" panose="03080402000500000000" pitchFamily="66" charset="0"/>
              </a:rPr>
              <a:t>ble</a:t>
            </a:r>
            <a:r>
              <a:rPr lang="en-US" b="1" cap="none" dirty="0">
                <a:solidFill>
                  <a:schemeClr val="tx1">
                    <a:lumMod val="95000"/>
                    <a:lumOff val="5000"/>
                  </a:schemeClr>
                </a:solidFill>
                <a:latin typeface="Ink Free" panose="03080402000500000000" pitchFamily="66" charset="0"/>
              </a:rPr>
              <a:t> </a:t>
            </a:r>
            <a:r>
              <a:rPr lang="en-US" b="1" cap="none" dirty="0" err="1">
                <a:solidFill>
                  <a:schemeClr val="tx1">
                    <a:lumMod val="95000"/>
                    <a:lumOff val="5000"/>
                  </a:schemeClr>
                </a:solidFill>
                <a:latin typeface="Ink Free" panose="03080402000500000000" pitchFamily="66" charset="0"/>
              </a:rPr>
              <a:t>ydw</a:t>
            </a:r>
            <a:r>
              <a:rPr lang="en-US" b="1" cap="none" dirty="0">
                <a:solidFill>
                  <a:schemeClr val="tx1">
                    <a:lumMod val="95000"/>
                    <a:lumOff val="5000"/>
                  </a:schemeClr>
                </a:solidFill>
                <a:latin typeface="Ink Free" panose="03080402000500000000" pitchFamily="66" charset="0"/>
              </a:rPr>
              <a:t> </a:t>
            </a:r>
            <a:r>
              <a:rPr lang="en-US" b="1" cap="none" dirty="0" err="1">
                <a:solidFill>
                  <a:schemeClr val="tx1">
                    <a:lumMod val="95000"/>
                    <a:lumOff val="5000"/>
                  </a:schemeClr>
                </a:solidFill>
                <a:latin typeface="Ink Free" panose="03080402000500000000" pitchFamily="66" charset="0"/>
              </a:rPr>
              <a:t>i</a:t>
            </a:r>
            <a:r>
              <a:rPr lang="en-US" b="1" cap="none" dirty="0">
                <a:solidFill>
                  <a:schemeClr val="tx1">
                    <a:lumMod val="95000"/>
                    <a:lumOff val="5000"/>
                  </a:schemeClr>
                </a:solidFill>
                <a:latin typeface="Ink Free" panose="03080402000500000000" pitchFamily="66" charset="0"/>
              </a:rPr>
              <a:t>?</a:t>
            </a:r>
          </a:p>
          <a:p>
            <a:pPr algn="ctr"/>
            <a:endParaRPr lang="en-US" b="1" cap="none" dirty="0">
              <a:solidFill>
                <a:schemeClr val="tx1">
                  <a:lumMod val="95000"/>
                  <a:lumOff val="5000"/>
                </a:schemeClr>
              </a:solidFill>
              <a:latin typeface="Ink Free" panose="03080402000500000000" pitchFamily="66" charset="0"/>
            </a:endParaRPr>
          </a:p>
          <a:p>
            <a:pPr algn="ctr"/>
            <a:r>
              <a:rPr lang="en-US" b="1" cap="none" dirty="0">
                <a:solidFill>
                  <a:schemeClr val="tx1">
                    <a:lumMod val="95000"/>
                    <a:lumOff val="5000"/>
                  </a:schemeClr>
                </a:solidFill>
                <a:latin typeface="Ink Free" panose="03080402000500000000" pitchFamily="66" charset="0"/>
              </a:rPr>
              <a:t>The Framework – where am I?</a:t>
            </a:r>
          </a:p>
        </p:txBody>
      </p:sp>
    </p:spTree>
    <p:extLst>
      <p:ext uri="{BB962C8B-B14F-4D97-AF65-F5344CB8AC3E}">
        <p14:creationId xmlns:p14="http://schemas.microsoft.com/office/powerpoint/2010/main" val="185511034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screenshot of a social media post&#10;&#10;Description automatically generated">
            <a:extLst>
              <a:ext uri="{FF2B5EF4-FFF2-40B4-BE49-F238E27FC236}">
                <a16:creationId xmlns:a16="http://schemas.microsoft.com/office/drawing/2014/main" id="{6B8CACEA-DBCA-F04A-8F44-688D83A89BB7}"/>
              </a:ext>
            </a:extLst>
          </p:cNvPr>
          <p:cNvPicPr>
            <a:picLocks noChangeAspect="1"/>
          </p:cNvPicPr>
          <p:nvPr/>
        </p:nvPicPr>
        <p:blipFill rotWithShape="1">
          <a:blip r:embed="rId3"/>
          <a:srcRect b="5626"/>
          <a:stretch/>
        </p:blipFill>
        <p:spPr>
          <a:xfrm>
            <a:off x="2432684" y="264160"/>
            <a:ext cx="7540625" cy="4346257"/>
          </a:xfrm>
          <a:prstGeom prst="rect">
            <a:avLst/>
          </a:prstGeom>
        </p:spPr>
      </p:pic>
      <p:sp>
        <p:nvSpPr>
          <p:cNvPr id="4" name="Title 1">
            <a:extLst>
              <a:ext uri="{FF2B5EF4-FFF2-40B4-BE49-F238E27FC236}">
                <a16:creationId xmlns:a16="http://schemas.microsoft.com/office/drawing/2014/main" id="{D6EA5F26-6701-7847-9EBE-4571FBAE80F8}"/>
              </a:ext>
            </a:extLst>
          </p:cNvPr>
          <p:cNvSpPr txBox="1">
            <a:spLocks/>
          </p:cNvSpPr>
          <p:nvPr/>
        </p:nvSpPr>
        <p:spPr>
          <a:xfrm>
            <a:off x="1117600" y="4918072"/>
            <a:ext cx="10241280" cy="639933"/>
          </a:xfrm>
          <a:prstGeom prst="rect">
            <a:avLst/>
          </a:prstGeom>
          <a:solidFill>
            <a:schemeClr val="bg1"/>
          </a:solidFill>
        </p:spPr>
        <p:txBody>
          <a:bodyPr>
            <a:normAutofit/>
          </a:bodyPr>
          <a:lst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a:lstStyle>
          <a:p>
            <a:pPr algn="ctr"/>
            <a:r>
              <a:rPr lang="en-US" sz="3000" cap="none" dirty="0">
                <a:latin typeface="Ink Free" panose="03080402000500000000" pitchFamily="66" charset="0"/>
              </a:rPr>
              <a:t>Linc </a:t>
            </a:r>
            <a:r>
              <a:rPr lang="en-US" sz="3000" cap="none" dirty="0" err="1">
                <a:latin typeface="Ink Free" panose="03080402000500000000" pitchFamily="66" charset="0"/>
              </a:rPr>
              <a:t>i’r</a:t>
            </a:r>
            <a:r>
              <a:rPr lang="en-US" sz="3000" cap="none" dirty="0">
                <a:latin typeface="Ink Free" panose="03080402000500000000" pitchFamily="66" charset="0"/>
              </a:rPr>
              <a:t> </a:t>
            </a:r>
            <a:r>
              <a:rPr lang="en-US" sz="3000" cap="none" dirty="0" err="1">
                <a:latin typeface="Ink Free" panose="03080402000500000000" pitchFamily="66" charset="0"/>
              </a:rPr>
              <a:t>ddogfen</a:t>
            </a:r>
            <a:r>
              <a:rPr lang="en-US" sz="3000" cap="none" dirty="0">
                <a:latin typeface="Ink Free" panose="03080402000500000000" pitchFamily="66" charset="0"/>
              </a:rPr>
              <a:t> </a:t>
            </a:r>
            <a:r>
              <a:rPr lang="en-US" sz="3000" cap="none" dirty="0" err="1">
                <a:latin typeface="Ink Free" panose="03080402000500000000" pitchFamily="66" charset="0"/>
              </a:rPr>
              <a:t>ar</a:t>
            </a:r>
            <a:r>
              <a:rPr lang="en-US" sz="3000" cap="none" dirty="0">
                <a:latin typeface="Ink Free" panose="03080402000500000000" pitchFamily="66" charset="0"/>
              </a:rPr>
              <a:t> Moodle. / Link to the document on Moodle : </a:t>
            </a:r>
            <a:endParaRPr lang="en-US" sz="3000" i="1" cap="none" dirty="0">
              <a:latin typeface="Ink Free" panose="03080402000500000000" pitchFamily="66" charset="0"/>
            </a:endParaRPr>
          </a:p>
        </p:txBody>
      </p:sp>
      <p:pic>
        <p:nvPicPr>
          <p:cNvPr id="7" name="Picture 6" descr="A picture containing knife&#10;&#10;Description automatically generated">
            <a:hlinkClick r:id="rId4"/>
            <a:extLst>
              <a:ext uri="{FF2B5EF4-FFF2-40B4-BE49-F238E27FC236}">
                <a16:creationId xmlns:a16="http://schemas.microsoft.com/office/drawing/2014/main" id="{86F6A7D6-67E3-1B44-94A0-9ABD35AC9482}"/>
              </a:ext>
            </a:extLst>
          </p:cNvPr>
          <p:cNvPicPr>
            <a:picLocks noChangeAspect="1"/>
          </p:cNvPicPr>
          <p:nvPr/>
        </p:nvPicPr>
        <p:blipFill>
          <a:blip r:embed="rId5"/>
          <a:stretch>
            <a:fillRect/>
          </a:stretch>
        </p:blipFill>
        <p:spPr>
          <a:xfrm>
            <a:off x="4737894" y="5801845"/>
            <a:ext cx="2716212" cy="815655"/>
          </a:xfrm>
          <a:prstGeom prst="rect">
            <a:avLst/>
          </a:prstGeom>
        </p:spPr>
      </p:pic>
      <p:cxnSp>
        <p:nvCxnSpPr>
          <p:cNvPr id="9" name="Straight Arrow Connector 8">
            <a:extLst>
              <a:ext uri="{FF2B5EF4-FFF2-40B4-BE49-F238E27FC236}">
                <a16:creationId xmlns:a16="http://schemas.microsoft.com/office/drawing/2014/main" id="{93F471F9-0E55-6746-BA6A-AB289AB9F777}"/>
              </a:ext>
            </a:extLst>
          </p:cNvPr>
          <p:cNvCxnSpPr/>
          <p:nvPr/>
        </p:nvCxnSpPr>
        <p:spPr>
          <a:xfrm>
            <a:off x="3129280" y="5801845"/>
            <a:ext cx="1442720" cy="31447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a:extLst>
              <a:ext uri="{FF2B5EF4-FFF2-40B4-BE49-F238E27FC236}">
                <a16:creationId xmlns:a16="http://schemas.microsoft.com/office/drawing/2014/main" id="{C41AA401-9BD9-444C-B147-F19114FB66D0}"/>
              </a:ext>
            </a:extLst>
          </p:cNvPr>
          <p:cNvCxnSpPr>
            <a:cxnSpLocks/>
          </p:cNvCxnSpPr>
          <p:nvPr/>
        </p:nvCxnSpPr>
        <p:spPr>
          <a:xfrm flipH="1">
            <a:off x="7620000" y="5606111"/>
            <a:ext cx="1481693" cy="51020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7129824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6">
            <a:extLst>
              <a:ext uri="{FF2B5EF4-FFF2-40B4-BE49-F238E27FC236}">
                <a16:creationId xmlns:a16="http://schemas.microsoft.com/office/drawing/2014/main" id="{D9D8EF29-1D2C-6D43-9517-5CFD739CFEA3}"/>
              </a:ext>
            </a:extLst>
          </p:cNvPr>
          <p:cNvSpPr txBox="1">
            <a:spLocks/>
          </p:cNvSpPr>
          <p:nvPr/>
        </p:nvSpPr>
        <p:spPr>
          <a:xfrm>
            <a:off x="0" y="1985060"/>
            <a:ext cx="12192000" cy="2501217"/>
          </a:xfrm>
          <a:prstGeom prst="rect">
            <a:avLst/>
          </a:prstGeom>
        </p:spPr>
        <p:txBody>
          <a:bodyPr vert="horz" lIns="91440" tIns="45720" rIns="91440" bIns="45720" rtlCol="0" anchor="b">
            <a:normAutofit lnSpcReduction="10000"/>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lvl1pPr algn="l" defTabSz="914400" rtl="0" eaLnBrk="1" latinLnBrk="0" hangingPunct="1">
              <a:lnSpc>
                <a:spcPct val="90000"/>
              </a:lnSpc>
              <a:spcBef>
                <a:spcPct val="0"/>
              </a:spcBef>
              <a:buNone/>
              <a:defRPr sz="6000" kern="1200" cap="all" baseline="0">
                <a:solidFill>
                  <a:schemeClr val="tx1"/>
                </a:solidFill>
                <a:latin typeface="+mj-lt"/>
                <a:ea typeface="+mj-ea"/>
                <a:cs typeface="+mj-cs"/>
              </a:defRPr>
            </a:lvl1pPr>
          </a:lstStyle>
          <a:p>
            <a:pPr algn="ctr"/>
            <a:r>
              <a:rPr lang="en-US" b="1" cap="none" dirty="0">
                <a:solidFill>
                  <a:schemeClr val="tx1">
                    <a:lumMod val="95000"/>
                    <a:lumOff val="5000"/>
                  </a:schemeClr>
                </a:solidFill>
                <a:latin typeface="Ink Free" panose="03080402000500000000" pitchFamily="66" charset="0"/>
              </a:rPr>
              <a:t>Y </a:t>
            </a:r>
            <a:r>
              <a:rPr lang="en-US" b="1" cap="none" dirty="0" err="1">
                <a:solidFill>
                  <a:schemeClr val="tx1">
                    <a:lumMod val="95000"/>
                    <a:lumOff val="5000"/>
                  </a:schemeClr>
                </a:solidFill>
                <a:latin typeface="Ink Free" panose="03080402000500000000" pitchFamily="66" charset="0"/>
              </a:rPr>
              <a:t>Portffolio</a:t>
            </a:r>
            <a:endParaRPr lang="en-US" b="1" cap="none" dirty="0">
              <a:solidFill>
                <a:schemeClr val="tx1">
                  <a:lumMod val="95000"/>
                  <a:lumOff val="5000"/>
                </a:schemeClr>
              </a:solidFill>
              <a:latin typeface="Ink Free" panose="03080402000500000000" pitchFamily="66" charset="0"/>
            </a:endParaRPr>
          </a:p>
          <a:p>
            <a:pPr algn="ctr"/>
            <a:endParaRPr lang="en-US" b="1" cap="none" dirty="0">
              <a:solidFill>
                <a:schemeClr val="tx1">
                  <a:lumMod val="95000"/>
                  <a:lumOff val="5000"/>
                </a:schemeClr>
              </a:solidFill>
              <a:latin typeface="Ink Free" panose="03080402000500000000" pitchFamily="66" charset="0"/>
            </a:endParaRPr>
          </a:p>
          <a:p>
            <a:pPr algn="ctr"/>
            <a:r>
              <a:rPr lang="en-US" b="1" cap="none" dirty="0">
                <a:solidFill>
                  <a:schemeClr val="tx1">
                    <a:lumMod val="95000"/>
                    <a:lumOff val="5000"/>
                  </a:schemeClr>
                </a:solidFill>
                <a:latin typeface="Ink Free" panose="03080402000500000000" pitchFamily="66" charset="0"/>
              </a:rPr>
              <a:t>The Portfolio</a:t>
            </a:r>
          </a:p>
        </p:txBody>
      </p:sp>
    </p:spTree>
    <p:extLst>
      <p:ext uri="{BB962C8B-B14F-4D97-AF65-F5344CB8AC3E}">
        <p14:creationId xmlns:p14="http://schemas.microsoft.com/office/powerpoint/2010/main" val="110266364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18B4EE1A-17AC-9F4F-81B2-8A6EF8B17E14}"/>
              </a:ext>
            </a:extLst>
          </p:cNvPr>
          <p:cNvSpPr/>
          <p:nvPr/>
        </p:nvSpPr>
        <p:spPr>
          <a:xfrm>
            <a:off x="504092" y="505122"/>
            <a:ext cx="11183815" cy="5632311"/>
          </a:xfrm>
          <a:prstGeom prst="rect">
            <a:avLst/>
          </a:prstGeom>
        </p:spPr>
        <p:txBody>
          <a:bodyPr wrap="square">
            <a:spAutoFit/>
          </a:bodyPr>
          <a:lstStyle/>
          <a:p>
            <a:pPr algn="ctr"/>
            <a:r>
              <a:rPr lang="en-US" b="1" dirty="0"/>
              <a:t>BA Ed3  Portfolio Requirements</a:t>
            </a:r>
            <a:endParaRPr lang="en-GB" dirty="0"/>
          </a:p>
          <a:p>
            <a:r>
              <a:rPr lang="en-US" dirty="0"/>
              <a:t> </a:t>
            </a:r>
            <a:endParaRPr lang="en-GB" dirty="0"/>
          </a:p>
          <a:p>
            <a:r>
              <a:rPr lang="en-US" dirty="0"/>
              <a:t>The portfolio will include the following.</a:t>
            </a:r>
            <a:endParaRPr lang="en-GB" dirty="0"/>
          </a:p>
          <a:p>
            <a:r>
              <a:rPr lang="en-US" dirty="0"/>
              <a:t> </a:t>
            </a:r>
            <a:endParaRPr lang="en-GB" dirty="0"/>
          </a:p>
          <a:p>
            <a:pPr marL="285750" indent="-285750">
              <a:buFont typeface="Arial" panose="020B0604020202020204" pitchFamily="34" charset="0"/>
              <a:buChar char="•"/>
            </a:pPr>
            <a:r>
              <a:rPr lang="en-US" dirty="0"/>
              <a:t>A complete pack which includes:</a:t>
            </a:r>
            <a:endParaRPr lang="en-GB" dirty="0"/>
          </a:p>
          <a:p>
            <a:pPr marL="285750" lvl="0" indent="-285750">
              <a:buFont typeface="Arial" panose="020B0604020202020204" pitchFamily="34" charset="0"/>
              <a:buChar char="•"/>
            </a:pPr>
            <a:r>
              <a:rPr lang="en-GB" dirty="0"/>
              <a:t>Film evidence – up to 10 minutes of a lesson which you have presented on location in school (evidencing oral, reading and listening skills)</a:t>
            </a:r>
          </a:p>
          <a:p>
            <a:pPr marL="285750" lvl="0" indent="-285750">
              <a:buFont typeface="Arial" panose="020B0604020202020204" pitchFamily="34" charset="0"/>
              <a:buChar char="•"/>
            </a:pPr>
            <a:r>
              <a:rPr lang="en-GB" dirty="0"/>
              <a:t>Tutor notes/observation report on your use of Welsh language during your period on location</a:t>
            </a:r>
          </a:p>
          <a:p>
            <a:pPr marL="285750" lvl="0" indent="-285750">
              <a:buFont typeface="Arial" panose="020B0604020202020204" pitchFamily="34" charset="0"/>
              <a:buChar char="•"/>
            </a:pPr>
            <a:r>
              <a:rPr lang="en-GB" dirty="0"/>
              <a:t>A lesson plan that focuses specifically on developing learners' literacy skills in Welsh </a:t>
            </a:r>
          </a:p>
          <a:p>
            <a:pPr marL="285750" lvl="0" indent="-285750">
              <a:buFont typeface="Arial" panose="020B0604020202020204" pitchFamily="34" charset="0"/>
              <a:buChar char="•"/>
            </a:pPr>
            <a:r>
              <a:rPr lang="en-GB" dirty="0"/>
              <a:t>Written self-reflection by the student along with response to the tutor’s report (up to 1000 words with medium of work depending on student’s linguistic ability)</a:t>
            </a:r>
          </a:p>
          <a:p>
            <a:pPr lvl="0"/>
            <a:endParaRPr lang="en-GB" dirty="0"/>
          </a:p>
          <a:p>
            <a:r>
              <a:rPr lang="en-US" dirty="0"/>
              <a:t>It should also include:  </a:t>
            </a:r>
          </a:p>
          <a:p>
            <a:endParaRPr lang="en-GB" dirty="0"/>
          </a:p>
          <a:p>
            <a:pPr marL="285750" lvl="0" indent="-285750">
              <a:buFont typeface="Arial" panose="020B0604020202020204" pitchFamily="34" charset="0"/>
              <a:buChar char="•"/>
            </a:pPr>
            <a:r>
              <a:rPr lang="en-GB" dirty="0"/>
              <a:t>Three lesson plans or weekly plans that demonstrate the best example of the student developing learners' literacy skills in Welsh and/or improving personal language skills  </a:t>
            </a:r>
          </a:p>
          <a:p>
            <a:pPr marL="285750" lvl="0" indent="-285750">
              <a:buFont typeface="Arial" panose="020B0604020202020204" pitchFamily="34" charset="0"/>
              <a:buChar char="•"/>
            </a:pPr>
            <a:r>
              <a:rPr lang="en-GB" dirty="0"/>
              <a:t>Formative assessments/tasks from language lessons – school and university</a:t>
            </a:r>
          </a:p>
          <a:p>
            <a:pPr marL="285750" lvl="0" indent="-285750">
              <a:buFont typeface="Arial" panose="020B0604020202020204" pitchFamily="34" charset="0"/>
              <a:buChar char="•"/>
            </a:pPr>
            <a:r>
              <a:rPr lang="en-GB" dirty="0"/>
              <a:t>Original resources that show evidence of developing learners' literacy skills and differentiation  </a:t>
            </a:r>
          </a:p>
          <a:p>
            <a:pPr marL="285750" lvl="0" indent="-285750">
              <a:buFont typeface="Arial" panose="020B0604020202020204" pitchFamily="34" charset="0"/>
              <a:buChar char="•"/>
            </a:pPr>
            <a:r>
              <a:rPr lang="en-GB" dirty="0"/>
              <a:t>Evidence of correcting a learner's work.  </a:t>
            </a:r>
          </a:p>
          <a:p>
            <a:endParaRPr lang="en-GB" dirty="0"/>
          </a:p>
        </p:txBody>
      </p:sp>
    </p:spTree>
    <p:extLst>
      <p:ext uri="{BB962C8B-B14F-4D97-AF65-F5344CB8AC3E}">
        <p14:creationId xmlns:p14="http://schemas.microsoft.com/office/powerpoint/2010/main" val="404504959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2F2159A-1586-9C43-947B-159237B7F0A4}"/>
              </a:ext>
            </a:extLst>
          </p:cNvPr>
          <p:cNvPicPr>
            <a:picLocks noChangeAspect="1"/>
          </p:cNvPicPr>
          <p:nvPr/>
        </p:nvPicPr>
        <p:blipFill>
          <a:blip r:embed="rId3"/>
          <a:stretch>
            <a:fillRect/>
          </a:stretch>
        </p:blipFill>
        <p:spPr>
          <a:xfrm>
            <a:off x="1150937" y="1415971"/>
            <a:ext cx="5100320" cy="5100320"/>
          </a:xfrm>
          <a:prstGeom prst="rect">
            <a:avLst/>
          </a:prstGeom>
        </p:spPr>
      </p:pic>
      <p:pic>
        <p:nvPicPr>
          <p:cNvPr id="1026" name="Picture 2" descr="Duolingo - The world's best way to learn a language">
            <a:hlinkClick r:id="rId4"/>
            <a:extLst>
              <a:ext uri="{FF2B5EF4-FFF2-40B4-BE49-F238E27FC236}">
                <a16:creationId xmlns:a16="http://schemas.microsoft.com/office/drawing/2014/main" id="{54273516-3380-F648-89E9-A43590BACBB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871956" y="2323032"/>
            <a:ext cx="1613416" cy="1613416"/>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descr="A picture containing company name&#10;&#10;Description automatically generated">
            <a:hlinkClick r:id="rId6"/>
            <a:extLst>
              <a:ext uri="{FF2B5EF4-FFF2-40B4-BE49-F238E27FC236}">
                <a16:creationId xmlns:a16="http://schemas.microsoft.com/office/drawing/2014/main" id="{AEC3EBAC-11EE-C04A-AF35-E3BF9566AE18}"/>
              </a:ext>
            </a:extLst>
          </p:cNvPr>
          <p:cNvPicPr>
            <a:picLocks noChangeAspect="1"/>
          </p:cNvPicPr>
          <p:nvPr/>
        </p:nvPicPr>
        <p:blipFill>
          <a:blip r:embed="rId7"/>
          <a:stretch>
            <a:fillRect/>
          </a:stretch>
        </p:blipFill>
        <p:spPr>
          <a:xfrm>
            <a:off x="6367609" y="298549"/>
            <a:ext cx="1943100" cy="1117600"/>
          </a:xfrm>
          <a:prstGeom prst="rect">
            <a:avLst/>
          </a:prstGeom>
        </p:spPr>
      </p:pic>
      <p:pic>
        <p:nvPicPr>
          <p:cNvPr id="11" name="Picture 10" descr="Graphical user interface, application&#10;&#10;Description automatically generated">
            <a:hlinkClick r:id="rId8"/>
            <a:extLst>
              <a:ext uri="{FF2B5EF4-FFF2-40B4-BE49-F238E27FC236}">
                <a16:creationId xmlns:a16="http://schemas.microsoft.com/office/drawing/2014/main" id="{75D182FF-C09E-7D4D-AC50-4300148E73F8}"/>
              </a:ext>
            </a:extLst>
          </p:cNvPr>
          <p:cNvPicPr>
            <a:picLocks noChangeAspect="1"/>
          </p:cNvPicPr>
          <p:nvPr/>
        </p:nvPicPr>
        <p:blipFill>
          <a:blip r:embed="rId9"/>
          <a:stretch>
            <a:fillRect/>
          </a:stretch>
        </p:blipFill>
        <p:spPr>
          <a:xfrm>
            <a:off x="8713878" y="4026691"/>
            <a:ext cx="1581604" cy="1134629"/>
          </a:xfrm>
          <a:prstGeom prst="rect">
            <a:avLst/>
          </a:prstGeom>
        </p:spPr>
      </p:pic>
      <p:pic>
        <p:nvPicPr>
          <p:cNvPr id="13" name="Picture 12" descr="A close up of a logo&#10;&#10;Description automatically generated">
            <a:hlinkClick r:id="rId10"/>
            <a:extLst>
              <a:ext uri="{FF2B5EF4-FFF2-40B4-BE49-F238E27FC236}">
                <a16:creationId xmlns:a16="http://schemas.microsoft.com/office/drawing/2014/main" id="{D99DEE33-B9DB-A84C-A96E-4B6056E7EF3C}"/>
              </a:ext>
            </a:extLst>
          </p:cNvPr>
          <p:cNvPicPr>
            <a:picLocks noChangeAspect="1"/>
          </p:cNvPicPr>
          <p:nvPr/>
        </p:nvPicPr>
        <p:blipFill>
          <a:blip r:embed="rId11"/>
          <a:stretch>
            <a:fillRect/>
          </a:stretch>
        </p:blipFill>
        <p:spPr>
          <a:xfrm>
            <a:off x="9829800" y="5363131"/>
            <a:ext cx="1651000" cy="1193800"/>
          </a:xfrm>
          <a:prstGeom prst="rect">
            <a:avLst/>
          </a:prstGeom>
        </p:spPr>
      </p:pic>
      <p:pic>
        <p:nvPicPr>
          <p:cNvPr id="15" name="Picture 14" descr="A close up of a sign&#10;&#10;Description automatically generated">
            <a:hlinkClick r:id="rId12"/>
            <a:extLst>
              <a:ext uri="{FF2B5EF4-FFF2-40B4-BE49-F238E27FC236}">
                <a16:creationId xmlns:a16="http://schemas.microsoft.com/office/drawing/2014/main" id="{28DF89BA-B53B-CB44-BFB9-9668858CB793}"/>
              </a:ext>
            </a:extLst>
          </p:cNvPr>
          <p:cNvPicPr>
            <a:picLocks noChangeAspect="1"/>
          </p:cNvPicPr>
          <p:nvPr/>
        </p:nvPicPr>
        <p:blipFill>
          <a:blip r:embed="rId13"/>
          <a:stretch>
            <a:fillRect/>
          </a:stretch>
        </p:blipFill>
        <p:spPr>
          <a:xfrm>
            <a:off x="6901180" y="1440898"/>
            <a:ext cx="2603500" cy="825500"/>
          </a:xfrm>
          <a:prstGeom prst="rect">
            <a:avLst/>
          </a:prstGeom>
        </p:spPr>
      </p:pic>
    </p:spTree>
    <p:extLst>
      <p:ext uri="{BB962C8B-B14F-4D97-AF65-F5344CB8AC3E}">
        <p14:creationId xmlns:p14="http://schemas.microsoft.com/office/powerpoint/2010/main" val="2671953395"/>
      </p:ext>
    </p:extLst>
  </p:cSld>
  <p:clrMapOvr>
    <a:masterClrMapping/>
  </p:clrMapOvr>
</p:sld>
</file>

<file path=ppt/theme/theme1.xml><?xml version="1.0" encoding="utf-8"?>
<a:theme xmlns:a="http://schemas.openxmlformats.org/drawingml/2006/main" name="Cover and End Slide Master">
  <a:themeElements>
    <a:clrScheme name="ALLPPT-COLOR-A13">
      <a:dk1>
        <a:sysClr val="windowText" lastClr="000000"/>
      </a:dk1>
      <a:lt1>
        <a:sysClr val="window" lastClr="FFFFFF"/>
      </a:lt1>
      <a:dk2>
        <a:srgbClr val="1F497D"/>
      </a:dk2>
      <a:lt2>
        <a:srgbClr val="EEECE1"/>
      </a:lt2>
      <a:accent1>
        <a:srgbClr val="5072C4"/>
      </a:accent1>
      <a:accent2>
        <a:srgbClr val="FF0000"/>
      </a:accent2>
      <a:accent3>
        <a:srgbClr val="5072C4"/>
      </a:accent3>
      <a:accent4>
        <a:srgbClr val="FF0000"/>
      </a:accent4>
      <a:accent5>
        <a:srgbClr val="5072C4"/>
      </a:accent5>
      <a:accent6>
        <a:srgbClr val="FF0000"/>
      </a:accent6>
      <a:hlink>
        <a:srgbClr val="0000FF"/>
      </a:hlink>
      <a:folHlink>
        <a:srgbClr val="80008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ontents Slide Master">
  <a:themeElements>
    <a:clrScheme name="ALLPPT-COLOR-A13">
      <a:dk1>
        <a:sysClr val="windowText" lastClr="000000"/>
      </a:dk1>
      <a:lt1>
        <a:sysClr val="window" lastClr="FFFFFF"/>
      </a:lt1>
      <a:dk2>
        <a:srgbClr val="1F497D"/>
      </a:dk2>
      <a:lt2>
        <a:srgbClr val="EEECE1"/>
      </a:lt2>
      <a:accent1>
        <a:srgbClr val="5072C4"/>
      </a:accent1>
      <a:accent2>
        <a:srgbClr val="FF0000"/>
      </a:accent2>
      <a:accent3>
        <a:srgbClr val="5072C4"/>
      </a:accent3>
      <a:accent4>
        <a:srgbClr val="FF0000"/>
      </a:accent4>
      <a:accent5>
        <a:srgbClr val="5072C4"/>
      </a:accent5>
      <a:accent6>
        <a:srgbClr val="FF0000"/>
      </a:accent6>
      <a:hlink>
        <a:srgbClr val="0000FF"/>
      </a:hlink>
      <a:folHlink>
        <a:srgbClr val="800080"/>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Section Break Slide Master">
  <a:themeElements>
    <a:clrScheme name="ALLPPT-COLOR-A13">
      <a:dk1>
        <a:sysClr val="windowText" lastClr="000000"/>
      </a:dk1>
      <a:lt1>
        <a:sysClr val="window" lastClr="FFFFFF"/>
      </a:lt1>
      <a:dk2>
        <a:srgbClr val="1F497D"/>
      </a:dk2>
      <a:lt2>
        <a:srgbClr val="EEECE1"/>
      </a:lt2>
      <a:accent1>
        <a:srgbClr val="5072C4"/>
      </a:accent1>
      <a:accent2>
        <a:srgbClr val="FF0000"/>
      </a:accent2>
      <a:accent3>
        <a:srgbClr val="5072C4"/>
      </a:accent3>
      <a:accent4>
        <a:srgbClr val="FF0000"/>
      </a:accent4>
      <a:accent5>
        <a:srgbClr val="5072C4"/>
      </a:accent5>
      <a:accent6>
        <a:srgbClr val="FF0000"/>
      </a:accent6>
      <a:hlink>
        <a:srgbClr val="0000FF"/>
      </a:hlink>
      <a:folHlink>
        <a:srgbClr val="800080"/>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212</TotalTime>
  <Words>3376</Words>
  <Application>Microsoft Macintosh PowerPoint</Application>
  <PresentationFormat>Widescreen</PresentationFormat>
  <Paragraphs>353</Paragraphs>
  <Slides>33</Slides>
  <Notes>27</Notes>
  <HiddenSlides>0</HiddenSlides>
  <MMClips>2</MMClips>
  <ScaleCrop>false</ScaleCrop>
  <HeadingPairs>
    <vt:vector size="6" baseType="variant">
      <vt:variant>
        <vt:lpstr>Fonts Used</vt:lpstr>
      </vt:variant>
      <vt:variant>
        <vt:i4>9</vt:i4>
      </vt:variant>
      <vt:variant>
        <vt:lpstr>Theme</vt:lpstr>
      </vt:variant>
      <vt:variant>
        <vt:i4>3</vt:i4>
      </vt:variant>
      <vt:variant>
        <vt:lpstr>Slide Titles</vt:lpstr>
      </vt:variant>
      <vt:variant>
        <vt:i4>33</vt:i4>
      </vt:variant>
    </vt:vector>
  </HeadingPairs>
  <TitlesOfParts>
    <vt:vector size="45" baseType="lpstr">
      <vt:lpstr>Arial</vt:lpstr>
      <vt:lpstr>Arial Rounded MT Bold</vt:lpstr>
      <vt:lpstr>Calibri</vt:lpstr>
      <vt:lpstr>Calibri Light</vt:lpstr>
      <vt:lpstr>Ink Free</vt:lpstr>
      <vt:lpstr>Segoe Print</vt:lpstr>
      <vt:lpstr>Trebuchet MS</vt:lpstr>
      <vt:lpstr>Tw Cen MT</vt:lpstr>
      <vt:lpstr>Wingdings 3</vt:lpstr>
      <vt:lpstr>Cover and End Slide Master</vt:lpstr>
      <vt:lpstr>Contents Slide Master</vt:lpstr>
      <vt:lpstr>Section Break Slide Master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vt:lpstr>
      <vt:lpstr>Ffilm – Mwy o’r Gymraeg More History of the Welsh Language</vt:lpstr>
      <vt:lpstr>PowerPoint Presentation</vt:lpstr>
      <vt:lpstr>Y ganrif hon / This century</vt:lpstr>
      <vt:lpstr>PowerPoint Presentation</vt:lpstr>
      <vt:lpstr>PowerPoint Presentation</vt:lpstr>
      <vt:lpstr>Ond, sut mae cael  mwy o siaradwyr Cymraeg?      But, how do we get  more Welsh speakers?</vt:lpstr>
      <vt:lpstr> Beth amdanon ni?              What about us?</vt:lpstr>
      <vt:lpstr>PowerPoint Presentation</vt:lpstr>
      <vt:lpstr>PowerPoint Presentation</vt:lpstr>
      <vt:lpstr>PowerPoint Presentation</vt:lpstr>
      <vt:lpstr>PowerPoint Presentation</vt:lpstr>
      <vt:lpstr>PowerPoint Presentation</vt:lpstr>
      <vt:lpstr>Y Siarter Iaith Gymraeg  Welsh Language Charter</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Catrin Evans-Thomas</dc:creator>
  <cp:lastModifiedBy>Catrin Evans-Thomas</cp:lastModifiedBy>
  <cp:revision>8</cp:revision>
  <dcterms:created xsi:type="dcterms:W3CDTF">2020-09-30T16:50:28Z</dcterms:created>
  <dcterms:modified xsi:type="dcterms:W3CDTF">2020-10-01T14:40:11Z</dcterms:modified>
</cp:coreProperties>
</file>