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93" r:id="rId4"/>
    <p:sldId id="292" r:id="rId5"/>
    <p:sldId id="294" r:id="rId6"/>
    <p:sldId id="296" r:id="rId7"/>
    <p:sldId id="295" r:id="rId8"/>
    <p:sldId id="29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173AAB-E746-40CD-B00C-4BB38D5ECA35}" v="70" dt="2025-10-15T23:57:01.5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97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es  NDENGA" userId="26c254b3-ba91-48d5-89bb-6b3df98f0f11" providerId="ADAL" clId="{76173AAB-E746-40CD-B00C-4BB38D5ECA35}"/>
    <pc:docChg chg="undo redo custSel addSld delSld modSld sldOrd">
      <pc:chgData name="Jules  NDENGA" userId="26c254b3-ba91-48d5-89bb-6b3df98f0f11" providerId="ADAL" clId="{76173AAB-E746-40CD-B00C-4BB38D5ECA35}" dt="2025-10-15T23:57:54.391" v="5366" actId="1037"/>
      <pc:docMkLst>
        <pc:docMk/>
      </pc:docMkLst>
      <pc:sldChg chg="modSp mod">
        <pc:chgData name="Jules  NDENGA" userId="26c254b3-ba91-48d5-89bb-6b3df98f0f11" providerId="ADAL" clId="{76173AAB-E746-40CD-B00C-4BB38D5ECA35}" dt="2025-10-15T23:57:06.316" v="5362" actId="14100"/>
        <pc:sldMkLst>
          <pc:docMk/>
          <pc:sldMk cId="3453544841" sldId="256"/>
        </pc:sldMkLst>
        <pc:spChg chg="mod">
          <ac:chgData name="Jules  NDENGA" userId="26c254b3-ba91-48d5-89bb-6b3df98f0f11" providerId="ADAL" clId="{76173AAB-E746-40CD-B00C-4BB38D5ECA35}" dt="2025-10-15T23:57:06.316" v="5362" actId="14100"/>
          <ac:spMkLst>
            <pc:docMk/>
            <pc:sldMk cId="3453544841" sldId="256"/>
            <ac:spMk id="2" creationId="{7DBD7ECF-5358-4AEF-70F3-71D1EB774018}"/>
          </ac:spMkLst>
        </pc:spChg>
        <pc:spChg chg="mod">
          <ac:chgData name="Jules  NDENGA" userId="26c254b3-ba91-48d5-89bb-6b3df98f0f11" providerId="ADAL" clId="{76173AAB-E746-40CD-B00C-4BB38D5ECA35}" dt="2025-10-15T22:34:01.943" v="63" actId="6549"/>
          <ac:spMkLst>
            <pc:docMk/>
            <pc:sldMk cId="3453544841" sldId="256"/>
            <ac:spMk id="3" creationId="{4AD797DA-9CBC-44A0-815F-9F78085E141E}"/>
          </ac:spMkLst>
        </pc:spChg>
      </pc:sldChg>
      <pc:sldChg chg="addSp modSp mod">
        <pc:chgData name="Jules  NDENGA" userId="26c254b3-ba91-48d5-89bb-6b3df98f0f11" providerId="ADAL" clId="{76173AAB-E746-40CD-B00C-4BB38D5ECA35}" dt="2025-10-15T23:06:56.465" v="1969" actId="20577"/>
        <pc:sldMkLst>
          <pc:docMk/>
          <pc:sldMk cId="1755628752" sldId="264"/>
        </pc:sldMkLst>
        <pc:spChg chg="mod">
          <ac:chgData name="Jules  NDENGA" userId="26c254b3-ba91-48d5-89bb-6b3df98f0f11" providerId="ADAL" clId="{76173AAB-E746-40CD-B00C-4BB38D5ECA35}" dt="2025-10-15T23:03:34.592" v="1744" actId="20577"/>
          <ac:spMkLst>
            <pc:docMk/>
            <pc:sldMk cId="1755628752" sldId="264"/>
            <ac:spMk id="2" creationId="{529849F7-C87E-84A5-7570-9F1FF2B8550D}"/>
          </ac:spMkLst>
        </pc:spChg>
        <pc:spChg chg="mod">
          <ac:chgData name="Jules  NDENGA" userId="26c254b3-ba91-48d5-89bb-6b3df98f0f11" providerId="ADAL" clId="{76173AAB-E746-40CD-B00C-4BB38D5ECA35}" dt="2025-10-15T23:06:56.465" v="1969" actId="20577"/>
          <ac:spMkLst>
            <pc:docMk/>
            <pc:sldMk cId="1755628752" sldId="264"/>
            <ac:spMk id="3" creationId="{B658D8D7-57AC-B984-C9A0-97A7369F8F72}"/>
          </ac:spMkLst>
        </pc:spChg>
        <pc:spChg chg="add mod">
          <ac:chgData name="Jules  NDENGA" userId="26c254b3-ba91-48d5-89bb-6b3df98f0f11" providerId="ADAL" clId="{76173AAB-E746-40CD-B00C-4BB38D5ECA35}" dt="2025-10-15T22:39:07.460" v="317" actId="207"/>
          <ac:spMkLst>
            <pc:docMk/>
            <pc:sldMk cId="1755628752" sldId="264"/>
            <ac:spMk id="4" creationId="{8CFE1A66-D62F-0967-5D3C-BE1182DE425B}"/>
          </ac:spMkLst>
        </pc:spChg>
        <pc:spChg chg="add mod">
          <ac:chgData name="Jules  NDENGA" userId="26c254b3-ba91-48d5-89bb-6b3df98f0f11" providerId="ADAL" clId="{76173AAB-E746-40CD-B00C-4BB38D5ECA35}" dt="2025-10-15T22:39:27.951" v="319" actId="207"/>
          <ac:spMkLst>
            <pc:docMk/>
            <pc:sldMk cId="1755628752" sldId="264"/>
            <ac:spMk id="5" creationId="{7A83E3F5-5CC8-A63A-EF15-1520C10147B1}"/>
          </ac:spMkLst>
        </pc:spChg>
        <pc:spChg chg="add mod">
          <ac:chgData name="Jules  NDENGA" userId="26c254b3-ba91-48d5-89bb-6b3df98f0f11" providerId="ADAL" clId="{76173AAB-E746-40CD-B00C-4BB38D5ECA35}" dt="2025-10-15T22:39:39.179" v="320" actId="207"/>
          <ac:spMkLst>
            <pc:docMk/>
            <pc:sldMk cId="1755628752" sldId="264"/>
            <ac:spMk id="6" creationId="{26ED162C-BFAE-EA06-D9B5-684C07765182}"/>
          </ac:spMkLst>
        </pc:spChg>
        <pc:spChg chg="add mod">
          <ac:chgData name="Jules  NDENGA" userId="26c254b3-ba91-48d5-89bb-6b3df98f0f11" providerId="ADAL" clId="{76173AAB-E746-40CD-B00C-4BB38D5ECA35}" dt="2025-10-15T22:39:51.950" v="321" actId="207"/>
          <ac:spMkLst>
            <pc:docMk/>
            <pc:sldMk cId="1755628752" sldId="264"/>
            <ac:spMk id="7" creationId="{310BA83B-5D01-97A7-B6A8-418A8EC0B69D}"/>
          </ac:spMkLst>
        </pc:spChg>
        <pc:spChg chg="add mod">
          <ac:chgData name="Jules  NDENGA" userId="26c254b3-ba91-48d5-89bb-6b3df98f0f11" providerId="ADAL" clId="{76173AAB-E746-40CD-B00C-4BB38D5ECA35}" dt="2025-10-15T22:41:35.002" v="369" actId="1076"/>
          <ac:spMkLst>
            <pc:docMk/>
            <pc:sldMk cId="1755628752" sldId="264"/>
            <ac:spMk id="8" creationId="{D841C041-C0ED-4A67-21CA-EA601EBE6DAC}"/>
          </ac:spMkLst>
        </pc:spChg>
        <pc:spChg chg="add mod">
          <ac:chgData name="Jules  NDENGA" userId="26c254b3-ba91-48d5-89bb-6b3df98f0f11" providerId="ADAL" clId="{76173AAB-E746-40CD-B00C-4BB38D5ECA35}" dt="2025-10-15T22:42:25.815" v="461" actId="1038"/>
          <ac:spMkLst>
            <pc:docMk/>
            <pc:sldMk cId="1755628752" sldId="264"/>
            <ac:spMk id="9" creationId="{D762F7F2-1EF0-1090-16C5-D2003AA7D4C5}"/>
          </ac:spMkLst>
        </pc:spChg>
        <pc:spChg chg="add mod">
          <ac:chgData name="Jules  NDENGA" userId="26c254b3-ba91-48d5-89bb-6b3df98f0f11" providerId="ADAL" clId="{76173AAB-E746-40CD-B00C-4BB38D5ECA35}" dt="2025-10-15T22:42:52.626" v="509" actId="1037"/>
          <ac:spMkLst>
            <pc:docMk/>
            <pc:sldMk cId="1755628752" sldId="264"/>
            <ac:spMk id="10" creationId="{3D9D4896-BCFD-C94E-94A9-0646B4421CDD}"/>
          </ac:spMkLst>
        </pc:spChg>
        <pc:spChg chg="add mod">
          <ac:chgData name="Jules  NDENGA" userId="26c254b3-ba91-48d5-89bb-6b3df98f0f11" providerId="ADAL" clId="{76173AAB-E746-40CD-B00C-4BB38D5ECA35}" dt="2025-10-15T22:43:22.854" v="616" actId="1035"/>
          <ac:spMkLst>
            <pc:docMk/>
            <pc:sldMk cId="1755628752" sldId="264"/>
            <ac:spMk id="11" creationId="{06040B9F-E883-7416-742F-0F7898021533}"/>
          </ac:spMkLst>
        </pc:spChg>
      </pc:sldChg>
      <pc:sldChg chg="del">
        <pc:chgData name="Jules  NDENGA" userId="26c254b3-ba91-48d5-89bb-6b3df98f0f11" providerId="ADAL" clId="{76173AAB-E746-40CD-B00C-4BB38D5ECA35}" dt="2025-10-15T22:54:14.078" v="1251" actId="47"/>
        <pc:sldMkLst>
          <pc:docMk/>
          <pc:sldMk cId="1155371231" sldId="277"/>
        </pc:sldMkLst>
      </pc:sldChg>
      <pc:sldChg chg="del">
        <pc:chgData name="Jules  NDENGA" userId="26c254b3-ba91-48d5-89bb-6b3df98f0f11" providerId="ADAL" clId="{76173AAB-E746-40CD-B00C-4BB38D5ECA35}" dt="2025-10-15T22:54:14.078" v="1251" actId="47"/>
        <pc:sldMkLst>
          <pc:docMk/>
          <pc:sldMk cId="674587643" sldId="280"/>
        </pc:sldMkLst>
      </pc:sldChg>
      <pc:sldChg chg="del">
        <pc:chgData name="Jules  NDENGA" userId="26c254b3-ba91-48d5-89bb-6b3df98f0f11" providerId="ADAL" clId="{76173AAB-E746-40CD-B00C-4BB38D5ECA35}" dt="2025-10-15T22:54:14.078" v="1251" actId="47"/>
        <pc:sldMkLst>
          <pc:docMk/>
          <pc:sldMk cId="2621406175" sldId="281"/>
        </pc:sldMkLst>
      </pc:sldChg>
      <pc:sldChg chg="del">
        <pc:chgData name="Jules  NDENGA" userId="26c254b3-ba91-48d5-89bb-6b3df98f0f11" providerId="ADAL" clId="{76173AAB-E746-40CD-B00C-4BB38D5ECA35}" dt="2025-10-15T22:54:19.895" v="1252" actId="47"/>
        <pc:sldMkLst>
          <pc:docMk/>
          <pc:sldMk cId="3829948761" sldId="282"/>
        </pc:sldMkLst>
      </pc:sldChg>
      <pc:sldChg chg="del">
        <pc:chgData name="Jules  NDENGA" userId="26c254b3-ba91-48d5-89bb-6b3df98f0f11" providerId="ADAL" clId="{76173AAB-E746-40CD-B00C-4BB38D5ECA35}" dt="2025-10-15T22:54:19.895" v="1252" actId="47"/>
        <pc:sldMkLst>
          <pc:docMk/>
          <pc:sldMk cId="531598591" sldId="283"/>
        </pc:sldMkLst>
      </pc:sldChg>
      <pc:sldChg chg="del">
        <pc:chgData name="Jules  NDENGA" userId="26c254b3-ba91-48d5-89bb-6b3df98f0f11" providerId="ADAL" clId="{76173AAB-E746-40CD-B00C-4BB38D5ECA35}" dt="2025-10-15T22:54:19.895" v="1252" actId="47"/>
        <pc:sldMkLst>
          <pc:docMk/>
          <pc:sldMk cId="1144335579" sldId="284"/>
        </pc:sldMkLst>
      </pc:sldChg>
      <pc:sldChg chg="del">
        <pc:chgData name="Jules  NDENGA" userId="26c254b3-ba91-48d5-89bb-6b3df98f0f11" providerId="ADAL" clId="{76173AAB-E746-40CD-B00C-4BB38D5ECA35}" dt="2025-10-15T22:54:26.808" v="1253" actId="47"/>
        <pc:sldMkLst>
          <pc:docMk/>
          <pc:sldMk cId="2945166912" sldId="285"/>
        </pc:sldMkLst>
      </pc:sldChg>
      <pc:sldChg chg="del">
        <pc:chgData name="Jules  NDENGA" userId="26c254b3-ba91-48d5-89bb-6b3df98f0f11" providerId="ADAL" clId="{76173AAB-E746-40CD-B00C-4BB38D5ECA35}" dt="2025-10-15T22:54:26.808" v="1253" actId="47"/>
        <pc:sldMkLst>
          <pc:docMk/>
          <pc:sldMk cId="1573524715" sldId="286"/>
        </pc:sldMkLst>
      </pc:sldChg>
      <pc:sldChg chg="del">
        <pc:chgData name="Jules  NDENGA" userId="26c254b3-ba91-48d5-89bb-6b3df98f0f11" providerId="ADAL" clId="{76173AAB-E746-40CD-B00C-4BB38D5ECA35}" dt="2025-10-15T22:54:26.808" v="1253" actId="47"/>
        <pc:sldMkLst>
          <pc:docMk/>
          <pc:sldMk cId="3741247327" sldId="287"/>
        </pc:sldMkLst>
      </pc:sldChg>
      <pc:sldChg chg="del">
        <pc:chgData name="Jules  NDENGA" userId="26c254b3-ba91-48d5-89bb-6b3df98f0f11" providerId="ADAL" clId="{76173AAB-E746-40CD-B00C-4BB38D5ECA35}" dt="2025-10-15T22:54:32.521" v="1254" actId="47"/>
        <pc:sldMkLst>
          <pc:docMk/>
          <pc:sldMk cId="3934363265" sldId="288"/>
        </pc:sldMkLst>
      </pc:sldChg>
      <pc:sldChg chg="del">
        <pc:chgData name="Jules  NDENGA" userId="26c254b3-ba91-48d5-89bb-6b3df98f0f11" providerId="ADAL" clId="{76173AAB-E746-40CD-B00C-4BB38D5ECA35}" dt="2025-10-15T22:54:32.521" v="1254" actId="47"/>
        <pc:sldMkLst>
          <pc:docMk/>
          <pc:sldMk cId="533521485" sldId="289"/>
        </pc:sldMkLst>
      </pc:sldChg>
      <pc:sldChg chg="del">
        <pc:chgData name="Jules  NDENGA" userId="26c254b3-ba91-48d5-89bb-6b3df98f0f11" providerId="ADAL" clId="{76173AAB-E746-40CD-B00C-4BB38D5ECA35}" dt="2025-10-15T23:33:14.381" v="3886" actId="47"/>
        <pc:sldMkLst>
          <pc:docMk/>
          <pc:sldMk cId="3057501490" sldId="290"/>
        </pc:sldMkLst>
      </pc:sldChg>
      <pc:sldChg chg="modSp mod">
        <pc:chgData name="Jules  NDENGA" userId="26c254b3-ba91-48d5-89bb-6b3df98f0f11" providerId="ADAL" clId="{76173AAB-E746-40CD-B00C-4BB38D5ECA35}" dt="2025-10-15T21:23:00.486" v="14" actId="6549"/>
        <pc:sldMkLst>
          <pc:docMk/>
          <pc:sldMk cId="2632057531" sldId="291"/>
        </pc:sldMkLst>
        <pc:spChg chg="mod">
          <ac:chgData name="Jules  NDENGA" userId="26c254b3-ba91-48d5-89bb-6b3df98f0f11" providerId="ADAL" clId="{76173AAB-E746-40CD-B00C-4BB38D5ECA35}" dt="2025-10-15T21:23:00.486" v="14" actId="6549"/>
          <ac:spMkLst>
            <pc:docMk/>
            <pc:sldMk cId="2632057531" sldId="291"/>
            <ac:spMk id="2" creationId="{48192944-400D-0FD7-C90A-954C10CC2CAD}"/>
          </ac:spMkLst>
        </pc:spChg>
        <pc:spChg chg="mod">
          <ac:chgData name="Jules  NDENGA" userId="26c254b3-ba91-48d5-89bb-6b3df98f0f11" providerId="ADAL" clId="{76173AAB-E746-40CD-B00C-4BB38D5ECA35}" dt="2025-10-15T21:22:36.542" v="13" actId="255"/>
          <ac:spMkLst>
            <pc:docMk/>
            <pc:sldMk cId="2632057531" sldId="291"/>
            <ac:spMk id="3" creationId="{2CA1E174-5173-4EEC-5E22-D1E37FC75074}"/>
          </ac:spMkLst>
        </pc:spChg>
      </pc:sldChg>
      <pc:sldChg chg="addSp delSp modSp add mod">
        <pc:chgData name="Jules  NDENGA" userId="26c254b3-ba91-48d5-89bb-6b3df98f0f11" providerId="ADAL" clId="{76173AAB-E746-40CD-B00C-4BB38D5ECA35}" dt="2025-10-15T23:29:14.967" v="3598" actId="20577"/>
        <pc:sldMkLst>
          <pc:docMk/>
          <pc:sldMk cId="2373590681" sldId="292"/>
        </pc:sldMkLst>
        <pc:spChg chg="del mod">
          <ac:chgData name="Jules  NDENGA" userId="26c254b3-ba91-48d5-89bb-6b3df98f0f11" providerId="ADAL" clId="{76173AAB-E746-40CD-B00C-4BB38D5ECA35}" dt="2025-10-15T23:01:14.936" v="1545" actId="478"/>
          <ac:spMkLst>
            <pc:docMk/>
            <pc:sldMk cId="2373590681" sldId="292"/>
            <ac:spMk id="2" creationId="{2061CDD7-2C94-7B75-3FC9-31C04123F301}"/>
          </ac:spMkLst>
        </pc:spChg>
        <pc:spChg chg="mod">
          <ac:chgData name="Jules  NDENGA" userId="26c254b3-ba91-48d5-89bb-6b3df98f0f11" providerId="ADAL" clId="{76173AAB-E746-40CD-B00C-4BB38D5ECA35}" dt="2025-10-15T23:29:14.967" v="3598" actId="20577"/>
          <ac:spMkLst>
            <pc:docMk/>
            <pc:sldMk cId="2373590681" sldId="292"/>
            <ac:spMk id="3" creationId="{785B0051-1D1E-AEA9-BCF1-2F9BEF4856A9}"/>
          </ac:spMkLst>
        </pc:spChg>
        <pc:spChg chg="mod">
          <ac:chgData name="Jules  NDENGA" userId="26c254b3-ba91-48d5-89bb-6b3df98f0f11" providerId="ADAL" clId="{76173AAB-E746-40CD-B00C-4BB38D5ECA35}" dt="2025-10-15T23:13:51.543" v="2597" actId="1037"/>
          <ac:spMkLst>
            <pc:docMk/>
            <pc:sldMk cId="2373590681" sldId="292"/>
            <ac:spMk id="4" creationId="{4233C191-D50E-F412-EA73-8E708610CA04}"/>
          </ac:spMkLst>
        </pc:spChg>
        <pc:spChg chg="mod">
          <ac:chgData name="Jules  NDENGA" userId="26c254b3-ba91-48d5-89bb-6b3df98f0f11" providerId="ADAL" clId="{76173AAB-E746-40CD-B00C-4BB38D5ECA35}" dt="2025-10-15T23:13:15.733" v="2421" actId="1038"/>
          <ac:spMkLst>
            <pc:docMk/>
            <pc:sldMk cId="2373590681" sldId="292"/>
            <ac:spMk id="5" creationId="{BECE5DF1-7146-F255-5354-DA320BB0125C}"/>
          </ac:spMkLst>
        </pc:spChg>
        <pc:spChg chg="mod">
          <ac:chgData name="Jules  NDENGA" userId="26c254b3-ba91-48d5-89bb-6b3df98f0f11" providerId="ADAL" clId="{76173AAB-E746-40CD-B00C-4BB38D5ECA35}" dt="2025-10-15T23:13:34.255" v="2532" actId="1038"/>
          <ac:spMkLst>
            <pc:docMk/>
            <pc:sldMk cId="2373590681" sldId="292"/>
            <ac:spMk id="6" creationId="{0F77222F-3CC9-AACA-9FE5-E064CCBEEC47}"/>
          </ac:spMkLst>
        </pc:spChg>
        <pc:spChg chg="del mod">
          <ac:chgData name="Jules  NDENGA" userId="26c254b3-ba91-48d5-89bb-6b3df98f0f11" providerId="ADAL" clId="{76173AAB-E746-40CD-B00C-4BB38D5ECA35}" dt="2025-10-15T22:59:59.105" v="1407" actId="478"/>
          <ac:spMkLst>
            <pc:docMk/>
            <pc:sldMk cId="2373590681" sldId="292"/>
            <ac:spMk id="7" creationId="{77825097-DD7B-3A27-B43A-F05A097DE518}"/>
          </ac:spMkLst>
        </pc:spChg>
        <pc:spChg chg="mod">
          <ac:chgData name="Jules  NDENGA" userId="26c254b3-ba91-48d5-89bb-6b3df98f0f11" providerId="ADAL" clId="{76173AAB-E746-40CD-B00C-4BB38D5ECA35}" dt="2025-10-15T23:23:57.711" v="3004" actId="1038"/>
          <ac:spMkLst>
            <pc:docMk/>
            <pc:sldMk cId="2373590681" sldId="292"/>
            <ac:spMk id="8" creationId="{4950BBA1-57AB-6B6F-6715-68873FF152AF}"/>
          </ac:spMkLst>
        </pc:spChg>
        <pc:spChg chg="mod">
          <ac:chgData name="Jules  NDENGA" userId="26c254b3-ba91-48d5-89bb-6b3df98f0f11" providerId="ADAL" clId="{76173AAB-E746-40CD-B00C-4BB38D5ECA35}" dt="2025-10-15T23:13:15.733" v="2421" actId="1038"/>
          <ac:spMkLst>
            <pc:docMk/>
            <pc:sldMk cId="2373590681" sldId="292"/>
            <ac:spMk id="9" creationId="{6A8DBC98-F278-58E0-9308-65670079C6F4}"/>
          </ac:spMkLst>
        </pc:spChg>
        <pc:spChg chg="mod">
          <ac:chgData name="Jules  NDENGA" userId="26c254b3-ba91-48d5-89bb-6b3df98f0f11" providerId="ADAL" clId="{76173AAB-E746-40CD-B00C-4BB38D5ECA35}" dt="2025-10-15T23:13:34.255" v="2532" actId="1038"/>
          <ac:spMkLst>
            <pc:docMk/>
            <pc:sldMk cId="2373590681" sldId="292"/>
            <ac:spMk id="10" creationId="{9A0C6AE8-E941-5871-7AF4-4170FE43BAC2}"/>
          </ac:spMkLst>
        </pc:spChg>
        <pc:spChg chg="mod">
          <ac:chgData name="Jules  NDENGA" userId="26c254b3-ba91-48d5-89bb-6b3df98f0f11" providerId="ADAL" clId="{76173AAB-E746-40CD-B00C-4BB38D5ECA35}" dt="2025-10-15T23:13:15.733" v="2421" actId="1038"/>
          <ac:spMkLst>
            <pc:docMk/>
            <pc:sldMk cId="2373590681" sldId="292"/>
            <ac:spMk id="11" creationId="{5738E42E-3AA6-1308-C67A-9E4009063AC0}"/>
          </ac:spMkLst>
        </pc:spChg>
        <pc:spChg chg="add mod ord">
          <ac:chgData name="Jules  NDENGA" userId="26c254b3-ba91-48d5-89bb-6b3df98f0f11" providerId="ADAL" clId="{76173AAB-E746-40CD-B00C-4BB38D5ECA35}" dt="2025-10-15T23:13:15.733" v="2421" actId="1038"/>
          <ac:spMkLst>
            <pc:docMk/>
            <pc:sldMk cId="2373590681" sldId="292"/>
            <ac:spMk id="12" creationId="{B8AFECCB-BE8E-5B9F-0D2B-F4B3E7EC83CA}"/>
          </ac:spMkLst>
        </pc:spChg>
        <pc:spChg chg="add del mod">
          <ac:chgData name="Jules  NDENGA" userId="26c254b3-ba91-48d5-89bb-6b3df98f0f11" providerId="ADAL" clId="{76173AAB-E746-40CD-B00C-4BB38D5ECA35}" dt="2025-10-15T23:01:21.635" v="1546" actId="478"/>
          <ac:spMkLst>
            <pc:docMk/>
            <pc:sldMk cId="2373590681" sldId="292"/>
            <ac:spMk id="14" creationId="{3ECA2793-6C03-0C89-EA90-70BC9DD907F5}"/>
          </ac:spMkLst>
        </pc:spChg>
      </pc:sldChg>
      <pc:sldChg chg="modSp add mod">
        <pc:chgData name="Jules  NDENGA" userId="26c254b3-ba91-48d5-89bb-6b3df98f0f11" providerId="ADAL" clId="{76173AAB-E746-40CD-B00C-4BB38D5ECA35}" dt="2025-10-15T23:11:57.860" v="2232" actId="27636"/>
        <pc:sldMkLst>
          <pc:docMk/>
          <pc:sldMk cId="2084466961" sldId="293"/>
        </pc:sldMkLst>
        <pc:spChg chg="mod">
          <ac:chgData name="Jules  NDENGA" userId="26c254b3-ba91-48d5-89bb-6b3df98f0f11" providerId="ADAL" clId="{76173AAB-E746-40CD-B00C-4BB38D5ECA35}" dt="2025-10-15T23:09:37.756" v="2046" actId="1036"/>
          <ac:spMkLst>
            <pc:docMk/>
            <pc:sldMk cId="2084466961" sldId="293"/>
            <ac:spMk id="2" creationId="{85455B94-B51A-AF4E-EFBA-AAF022CE33CE}"/>
          </ac:spMkLst>
        </pc:spChg>
        <pc:spChg chg="mod">
          <ac:chgData name="Jules  NDENGA" userId="26c254b3-ba91-48d5-89bb-6b3df98f0f11" providerId="ADAL" clId="{76173AAB-E746-40CD-B00C-4BB38D5ECA35}" dt="2025-10-15T23:11:57.860" v="2232" actId="27636"/>
          <ac:spMkLst>
            <pc:docMk/>
            <pc:sldMk cId="2084466961" sldId="293"/>
            <ac:spMk id="3" creationId="{5911FA18-C126-22F1-7647-5F27AD5FD293}"/>
          </ac:spMkLst>
        </pc:spChg>
      </pc:sldChg>
      <pc:sldChg chg="addSp delSp modSp add mod">
        <pc:chgData name="Jules  NDENGA" userId="26c254b3-ba91-48d5-89bb-6b3df98f0f11" providerId="ADAL" clId="{76173AAB-E746-40CD-B00C-4BB38D5ECA35}" dt="2025-10-15T23:33:28.286" v="3888" actId="1038"/>
        <pc:sldMkLst>
          <pc:docMk/>
          <pc:sldMk cId="1858806291" sldId="294"/>
        </pc:sldMkLst>
        <pc:spChg chg="add mod">
          <ac:chgData name="Jules  NDENGA" userId="26c254b3-ba91-48d5-89bb-6b3df98f0f11" providerId="ADAL" clId="{76173AAB-E746-40CD-B00C-4BB38D5ECA35}" dt="2025-10-15T23:33:28.286" v="3888" actId="1038"/>
          <ac:spMkLst>
            <pc:docMk/>
            <pc:sldMk cId="1858806291" sldId="294"/>
            <ac:spMk id="2" creationId="{189FCCA0-F311-B26E-059D-60BEB76F2D46}"/>
          </ac:spMkLst>
        </pc:spChg>
        <pc:spChg chg="mod">
          <ac:chgData name="Jules  NDENGA" userId="26c254b3-ba91-48d5-89bb-6b3df98f0f11" providerId="ADAL" clId="{76173AAB-E746-40CD-B00C-4BB38D5ECA35}" dt="2025-10-15T23:32:40.122" v="3885" actId="14100"/>
          <ac:spMkLst>
            <pc:docMk/>
            <pc:sldMk cId="1858806291" sldId="294"/>
            <ac:spMk id="3" creationId="{42C6972E-7188-3768-EEBB-A13963955139}"/>
          </ac:spMkLst>
        </pc:spChg>
        <pc:spChg chg="mod">
          <ac:chgData name="Jules  NDENGA" userId="26c254b3-ba91-48d5-89bb-6b3df98f0f11" providerId="ADAL" clId="{76173AAB-E746-40CD-B00C-4BB38D5ECA35}" dt="2025-10-15T23:25:29.156" v="3219" actId="1038"/>
          <ac:spMkLst>
            <pc:docMk/>
            <pc:sldMk cId="1858806291" sldId="294"/>
            <ac:spMk id="4" creationId="{48BDC81B-9A8A-4034-CDF6-0AF76C915D27}"/>
          </ac:spMkLst>
        </pc:spChg>
        <pc:spChg chg="del">
          <ac:chgData name="Jules  NDENGA" userId="26c254b3-ba91-48d5-89bb-6b3df98f0f11" providerId="ADAL" clId="{76173AAB-E746-40CD-B00C-4BB38D5ECA35}" dt="2025-10-15T23:25:17.970" v="3180" actId="478"/>
          <ac:spMkLst>
            <pc:docMk/>
            <pc:sldMk cId="1858806291" sldId="294"/>
            <ac:spMk id="5" creationId="{3AA53C34-CDA7-5174-7F85-A9C9B253CB76}"/>
          </ac:spMkLst>
        </pc:spChg>
        <pc:spChg chg="mod">
          <ac:chgData name="Jules  NDENGA" userId="26c254b3-ba91-48d5-89bb-6b3df98f0f11" providerId="ADAL" clId="{76173AAB-E746-40CD-B00C-4BB38D5ECA35}" dt="2025-10-15T23:26:23.365" v="3476" actId="1036"/>
          <ac:spMkLst>
            <pc:docMk/>
            <pc:sldMk cId="1858806291" sldId="294"/>
            <ac:spMk id="6" creationId="{B643A810-B3B6-7A64-65AC-5D5DF41F3BDA}"/>
          </ac:spMkLst>
        </pc:spChg>
        <pc:spChg chg="add mod">
          <ac:chgData name="Jules  NDENGA" userId="26c254b3-ba91-48d5-89bb-6b3df98f0f11" providerId="ADAL" clId="{76173AAB-E746-40CD-B00C-4BB38D5ECA35}" dt="2025-10-15T23:33:28.286" v="3888" actId="1038"/>
          <ac:spMkLst>
            <pc:docMk/>
            <pc:sldMk cId="1858806291" sldId="294"/>
            <ac:spMk id="7" creationId="{5B659D29-F889-8671-FA64-079C85D6B769}"/>
          </ac:spMkLst>
        </pc:spChg>
        <pc:spChg chg="mod">
          <ac:chgData name="Jules  NDENGA" userId="26c254b3-ba91-48d5-89bb-6b3df98f0f11" providerId="ADAL" clId="{76173AAB-E746-40CD-B00C-4BB38D5ECA35}" dt="2025-10-15T23:25:29.156" v="3219" actId="1038"/>
          <ac:spMkLst>
            <pc:docMk/>
            <pc:sldMk cId="1858806291" sldId="294"/>
            <ac:spMk id="8" creationId="{44B8D347-07A0-6501-BFC2-5FEE90B1F748}"/>
          </ac:spMkLst>
        </pc:spChg>
        <pc:spChg chg="del mod">
          <ac:chgData name="Jules  NDENGA" userId="26c254b3-ba91-48d5-89bb-6b3df98f0f11" providerId="ADAL" clId="{76173AAB-E746-40CD-B00C-4BB38D5ECA35}" dt="2025-10-15T23:25:18.023" v="3182"/>
          <ac:spMkLst>
            <pc:docMk/>
            <pc:sldMk cId="1858806291" sldId="294"/>
            <ac:spMk id="9" creationId="{1BD4DD65-D360-60FA-5267-2536A3BF67F7}"/>
          </ac:spMkLst>
        </pc:spChg>
        <pc:spChg chg="mod">
          <ac:chgData name="Jules  NDENGA" userId="26c254b3-ba91-48d5-89bb-6b3df98f0f11" providerId="ADAL" clId="{76173AAB-E746-40CD-B00C-4BB38D5ECA35}" dt="2025-10-15T23:26:23.365" v="3476" actId="1036"/>
          <ac:spMkLst>
            <pc:docMk/>
            <pc:sldMk cId="1858806291" sldId="294"/>
            <ac:spMk id="10" creationId="{4301853D-8B6D-3AB7-E0BA-3FE4BCA25A1E}"/>
          </ac:spMkLst>
        </pc:spChg>
        <pc:spChg chg="mod">
          <ac:chgData name="Jules  NDENGA" userId="26c254b3-ba91-48d5-89bb-6b3df98f0f11" providerId="ADAL" clId="{76173AAB-E746-40CD-B00C-4BB38D5ECA35}" dt="2025-10-15T23:26:23.365" v="3476" actId="1036"/>
          <ac:spMkLst>
            <pc:docMk/>
            <pc:sldMk cId="1858806291" sldId="294"/>
            <ac:spMk id="11" creationId="{1788203E-3DE3-B568-C58B-39064D99770D}"/>
          </ac:spMkLst>
        </pc:spChg>
        <pc:spChg chg="mod">
          <ac:chgData name="Jules  NDENGA" userId="26c254b3-ba91-48d5-89bb-6b3df98f0f11" providerId="ADAL" clId="{76173AAB-E746-40CD-B00C-4BB38D5ECA35}" dt="2025-10-15T23:26:23.365" v="3476" actId="1036"/>
          <ac:spMkLst>
            <pc:docMk/>
            <pc:sldMk cId="1858806291" sldId="294"/>
            <ac:spMk id="12" creationId="{9D304489-9765-2AF6-3CBF-2580FA4E9C98}"/>
          </ac:spMkLst>
        </pc:spChg>
      </pc:sldChg>
      <pc:sldChg chg="addSp delSp modSp add mod">
        <pc:chgData name="Jules  NDENGA" userId="26c254b3-ba91-48d5-89bb-6b3df98f0f11" providerId="ADAL" clId="{76173AAB-E746-40CD-B00C-4BB38D5ECA35}" dt="2025-10-15T23:56:35.972" v="5358" actId="20577"/>
        <pc:sldMkLst>
          <pc:docMk/>
          <pc:sldMk cId="3286288141" sldId="295"/>
        </pc:sldMkLst>
        <pc:spChg chg="mod">
          <ac:chgData name="Jules  NDENGA" userId="26c254b3-ba91-48d5-89bb-6b3df98f0f11" providerId="ADAL" clId="{76173AAB-E746-40CD-B00C-4BB38D5ECA35}" dt="2025-10-15T23:42:12.603" v="4630" actId="1036"/>
          <ac:spMkLst>
            <pc:docMk/>
            <pc:sldMk cId="3286288141" sldId="295"/>
            <ac:spMk id="2" creationId="{A4559D61-A0DB-CA51-B7E5-FE415B698735}"/>
          </ac:spMkLst>
        </pc:spChg>
        <pc:spChg chg="mod">
          <ac:chgData name="Jules  NDENGA" userId="26c254b3-ba91-48d5-89bb-6b3df98f0f11" providerId="ADAL" clId="{76173AAB-E746-40CD-B00C-4BB38D5ECA35}" dt="2025-10-15T23:56:35.972" v="5358" actId="20577"/>
          <ac:spMkLst>
            <pc:docMk/>
            <pc:sldMk cId="3286288141" sldId="295"/>
            <ac:spMk id="3" creationId="{ED084EED-9B60-7169-A5B0-0911C697134E}"/>
          </ac:spMkLst>
        </pc:spChg>
        <pc:spChg chg="mod">
          <ac:chgData name="Jules  NDENGA" userId="26c254b3-ba91-48d5-89bb-6b3df98f0f11" providerId="ADAL" clId="{76173AAB-E746-40CD-B00C-4BB38D5ECA35}" dt="2025-10-15T23:42:12.603" v="4630" actId="1036"/>
          <ac:spMkLst>
            <pc:docMk/>
            <pc:sldMk cId="3286288141" sldId="295"/>
            <ac:spMk id="4" creationId="{BC50E9A2-E247-B581-5993-79AE5C6ABEE0}"/>
          </ac:spMkLst>
        </pc:spChg>
        <pc:spChg chg="add mod">
          <ac:chgData name="Jules  NDENGA" userId="26c254b3-ba91-48d5-89bb-6b3df98f0f11" providerId="ADAL" clId="{76173AAB-E746-40CD-B00C-4BB38D5ECA35}" dt="2025-10-15T23:42:12.603" v="4630" actId="1036"/>
          <ac:spMkLst>
            <pc:docMk/>
            <pc:sldMk cId="3286288141" sldId="295"/>
            <ac:spMk id="5" creationId="{B5FF17A8-789B-95AD-44F4-6188F80698E1}"/>
          </ac:spMkLst>
        </pc:spChg>
        <pc:spChg chg="mod">
          <ac:chgData name="Jules  NDENGA" userId="26c254b3-ba91-48d5-89bb-6b3df98f0f11" providerId="ADAL" clId="{76173AAB-E746-40CD-B00C-4BB38D5ECA35}" dt="2025-10-15T23:42:12.603" v="4630" actId="1036"/>
          <ac:spMkLst>
            <pc:docMk/>
            <pc:sldMk cId="3286288141" sldId="295"/>
            <ac:spMk id="6" creationId="{84381466-D385-C186-92A0-5946ACA879B9}"/>
          </ac:spMkLst>
        </pc:spChg>
        <pc:spChg chg="mod">
          <ac:chgData name="Jules  NDENGA" userId="26c254b3-ba91-48d5-89bb-6b3df98f0f11" providerId="ADAL" clId="{76173AAB-E746-40CD-B00C-4BB38D5ECA35}" dt="2025-10-15T23:42:12.603" v="4630" actId="1036"/>
          <ac:spMkLst>
            <pc:docMk/>
            <pc:sldMk cId="3286288141" sldId="295"/>
            <ac:spMk id="7" creationId="{6A9111BE-6943-28EA-045A-A1DDFF0380F9}"/>
          </ac:spMkLst>
        </pc:spChg>
        <pc:spChg chg="mod">
          <ac:chgData name="Jules  NDENGA" userId="26c254b3-ba91-48d5-89bb-6b3df98f0f11" providerId="ADAL" clId="{76173AAB-E746-40CD-B00C-4BB38D5ECA35}" dt="2025-10-15T23:42:31.066" v="4634" actId="1037"/>
          <ac:spMkLst>
            <pc:docMk/>
            <pc:sldMk cId="3286288141" sldId="295"/>
            <ac:spMk id="8" creationId="{56A42453-165B-7CDD-9F86-45384F7D132E}"/>
          </ac:spMkLst>
        </pc:spChg>
        <pc:spChg chg="add mod">
          <ac:chgData name="Jules  NDENGA" userId="26c254b3-ba91-48d5-89bb-6b3df98f0f11" providerId="ADAL" clId="{76173AAB-E746-40CD-B00C-4BB38D5ECA35}" dt="2025-10-15T23:42:12.603" v="4630" actId="1036"/>
          <ac:spMkLst>
            <pc:docMk/>
            <pc:sldMk cId="3286288141" sldId="295"/>
            <ac:spMk id="9" creationId="{4F860571-A0AB-8815-F0EC-6350B4925930}"/>
          </ac:spMkLst>
        </pc:spChg>
        <pc:spChg chg="mod">
          <ac:chgData name="Jules  NDENGA" userId="26c254b3-ba91-48d5-89bb-6b3df98f0f11" providerId="ADAL" clId="{76173AAB-E746-40CD-B00C-4BB38D5ECA35}" dt="2025-10-15T23:42:12.603" v="4630" actId="1036"/>
          <ac:spMkLst>
            <pc:docMk/>
            <pc:sldMk cId="3286288141" sldId="295"/>
            <ac:spMk id="10" creationId="{0D8985F6-7CD9-DE17-05A2-CA6D758B2A75}"/>
          </ac:spMkLst>
        </pc:spChg>
        <pc:spChg chg="del">
          <ac:chgData name="Jules  NDENGA" userId="26c254b3-ba91-48d5-89bb-6b3df98f0f11" providerId="ADAL" clId="{76173AAB-E746-40CD-B00C-4BB38D5ECA35}" dt="2025-10-15T23:40:58.984" v="4389" actId="478"/>
          <ac:spMkLst>
            <pc:docMk/>
            <pc:sldMk cId="3286288141" sldId="295"/>
            <ac:spMk id="11" creationId="{5F488CFF-88AA-069C-AD66-46BAD801231D}"/>
          </ac:spMkLst>
        </pc:spChg>
        <pc:spChg chg="del">
          <ac:chgData name="Jules  NDENGA" userId="26c254b3-ba91-48d5-89bb-6b3df98f0f11" providerId="ADAL" clId="{76173AAB-E746-40CD-B00C-4BB38D5ECA35}" dt="2025-10-15T23:40:58.984" v="4389" actId="478"/>
          <ac:spMkLst>
            <pc:docMk/>
            <pc:sldMk cId="3286288141" sldId="295"/>
            <ac:spMk id="12" creationId="{E14657BD-6F91-7BAE-21B7-6B29E989680C}"/>
          </ac:spMkLst>
        </pc:spChg>
      </pc:sldChg>
      <pc:sldChg chg="addSp delSp modSp add mod ord">
        <pc:chgData name="Jules  NDENGA" userId="26c254b3-ba91-48d5-89bb-6b3df98f0f11" providerId="ADAL" clId="{76173AAB-E746-40CD-B00C-4BB38D5ECA35}" dt="2025-10-15T23:57:54.391" v="5366" actId="1037"/>
        <pc:sldMkLst>
          <pc:docMk/>
          <pc:sldMk cId="2704214462" sldId="296"/>
        </pc:sldMkLst>
        <pc:spChg chg="add del mod">
          <ac:chgData name="Jules  NDENGA" userId="26c254b3-ba91-48d5-89bb-6b3df98f0f11" providerId="ADAL" clId="{76173AAB-E746-40CD-B00C-4BB38D5ECA35}" dt="2025-10-15T23:37:40.255" v="3995" actId="478"/>
          <ac:spMkLst>
            <pc:docMk/>
            <pc:sldMk cId="2704214462" sldId="296"/>
            <ac:spMk id="2" creationId="{329E5EAA-97AE-5CC7-22DD-DA94DD7059F6}"/>
          </ac:spMkLst>
        </pc:spChg>
        <pc:spChg chg="mod">
          <ac:chgData name="Jules  NDENGA" userId="26c254b3-ba91-48d5-89bb-6b3df98f0f11" providerId="ADAL" clId="{76173AAB-E746-40CD-B00C-4BB38D5ECA35}" dt="2025-10-15T23:48:07.522" v="4898" actId="20577"/>
          <ac:spMkLst>
            <pc:docMk/>
            <pc:sldMk cId="2704214462" sldId="296"/>
            <ac:spMk id="3" creationId="{DB6E55A3-FC26-0C2E-C218-626197E423EC}"/>
          </ac:spMkLst>
        </pc:spChg>
        <pc:spChg chg="mod">
          <ac:chgData name="Jules  NDENGA" userId="26c254b3-ba91-48d5-89bb-6b3df98f0f11" providerId="ADAL" clId="{76173AAB-E746-40CD-B00C-4BB38D5ECA35}" dt="2025-10-15T23:38:08.480" v="4075" actId="1036"/>
          <ac:spMkLst>
            <pc:docMk/>
            <pc:sldMk cId="2704214462" sldId="296"/>
            <ac:spMk id="4" creationId="{0623A51A-E79C-25C9-6A10-32C35C6D05BE}"/>
          </ac:spMkLst>
        </pc:spChg>
        <pc:spChg chg="mod">
          <ac:chgData name="Jules  NDENGA" userId="26c254b3-ba91-48d5-89bb-6b3df98f0f11" providerId="ADAL" clId="{76173AAB-E746-40CD-B00C-4BB38D5ECA35}" dt="2025-10-15T23:38:00.093" v="4044" actId="1035"/>
          <ac:spMkLst>
            <pc:docMk/>
            <pc:sldMk cId="2704214462" sldId="296"/>
            <ac:spMk id="5" creationId="{30B4E48E-180A-0FB6-38C1-24F36C115DA1}"/>
          </ac:spMkLst>
        </pc:spChg>
        <pc:spChg chg="add del mod">
          <ac:chgData name="Jules  NDENGA" userId="26c254b3-ba91-48d5-89bb-6b3df98f0f11" providerId="ADAL" clId="{76173AAB-E746-40CD-B00C-4BB38D5ECA35}" dt="2025-10-15T23:38:54.993" v="4259" actId="1038"/>
          <ac:spMkLst>
            <pc:docMk/>
            <pc:sldMk cId="2704214462" sldId="296"/>
            <ac:spMk id="6" creationId="{A2E0F649-637B-16D0-B255-FCBD4E0114FD}"/>
          </ac:spMkLst>
        </pc:spChg>
        <pc:spChg chg="add del mod">
          <ac:chgData name="Jules  NDENGA" userId="26c254b3-ba91-48d5-89bb-6b3df98f0f11" providerId="ADAL" clId="{76173AAB-E746-40CD-B00C-4BB38D5ECA35}" dt="2025-10-15T23:37:40.255" v="3995" actId="478"/>
          <ac:spMkLst>
            <pc:docMk/>
            <pc:sldMk cId="2704214462" sldId="296"/>
            <ac:spMk id="7" creationId="{B2E0C749-98D2-F433-57BA-0C275ED5621A}"/>
          </ac:spMkLst>
        </pc:spChg>
        <pc:spChg chg="mod">
          <ac:chgData name="Jules  NDENGA" userId="26c254b3-ba91-48d5-89bb-6b3df98f0f11" providerId="ADAL" clId="{76173AAB-E746-40CD-B00C-4BB38D5ECA35}" dt="2025-10-15T23:38:30.442" v="4159" actId="20577"/>
          <ac:spMkLst>
            <pc:docMk/>
            <pc:sldMk cId="2704214462" sldId="296"/>
            <ac:spMk id="8" creationId="{1E284E0E-64EA-6CC0-7045-1386CEA2D707}"/>
          </ac:spMkLst>
        </pc:spChg>
        <pc:spChg chg="mod">
          <ac:chgData name="Jules  NDENGA" userId="26c254b3-ba91-48d5-89bb-6b3df98f0f11" providerId="ADAL" clId="{76173AAB-E746-40CD-B00C-4BB38D5ECA35}" dt="2025-10-15T23:38:00.093" v="4044" actId="1035"/>
          <ac:spMkLst>
            <pc:docMk/>
            <pc:sldMk cId="2704214462" sldId="296"/>
            <ac:spMk id="9" creationId="{0972E838-1898-11C8-42AD-3C9AC58A1F16}"/>
          </ac:spMkLst>
        </pc:spChg>
        <pc:spChg chg="add del mod">
          <ac:chgData name="Jules  NDENGA" userId="26c254b3-ba91-48d5-89bb-6b3df98f0f11" providerId="ADAL" clId="{76173AAB-E746-40CD-B00C-4BB38D5ECA35}" dt="2025-10-15T23:57:54.391" v="5366" actId="1037"/>
          <ac:spMkLst>
            <pc:docMk/>
            <pc:sldMk cId="2704214462" sldId="296"/>
            <ac:spMk id="10" creationId="{50B18C87-C779-DF1D-1532-6DE2E7A7C5C4}"/>
          </ac:spMkLst>
        </pc:spChg>
        <pc:spChg chg="mod">
          <ac:chgData name="Jules  NDENGA" userId="26c254b3-ba91-48d5-89bb-6b3df98f0f11" providerId="ADAL" clId="{76173AAB-E746-40CD-B00C-4BB38D5ECA35}" dt="2025-10-15T23:38:00.093" v="4044" actId="1035"/>
          <ac:spMkLst>
            <pc:docMk/>
            <pc:sldMk cId="2704214462" sldId="296"/>
            <ac:spMk id="11" creationId="{2C32CB6D-C6AB-A7CE-A6FE-E24C2B68E738}"/>
          </ac:spMkLst>
        </pc:spChg>
        <pc:spChg chg="mod">
          <ac:chgData name="Jules  NDENGA" userId="26c254b3-ba91-48d5-89bb-6b3df98f0f11" providerId="ADAL" clId="{76173AAB-E746-40CD-B00C-4BB38D5ECA35}" dt="2025-10-15T23:38:00.093" v="4044" actId="1035"/>
          <ac:spMkLst>
            <pc:docMk/>
            <pc:sldMk cId="2704214462" sldId="296"/>
            <ac:spMk id="12" creationId="{A595499C-B645-6FA7-7528-5A65A4A7283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7C4D0-E0D3-9380-658A-44C565F32C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2A22F9-43CA-3936-DD1D-093DEE4922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8021F6-1CE0-ED1D-2CFD-5F150130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24B550-1E69-4E14-3171-299C19AEF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83E29B-CBE0-C294-AC26-BD3658CC39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495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05605-60E9-0475-105F-A17E166C4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A78F4-6FAD-FB5D-D3EF-D25D143F48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E1D67-C396-7013-7F5E-6DA1A0432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229B72-A9D2-C230-2B69-4426CCB09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B1351-9478-5053-A195-A148F4500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207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1085-4078-0BBC-643B-7A1C79F14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EC1B8-A76C-0824-8654-1535D65D3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6AEE1-CEAD-8067-52AF-4D3E2611E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6B934-6F38-8C66-D44F-F0142A40A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7F8F0-CC1C-4101-27CC-53203D43C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37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AA819-85BA-488E-5F6D-672A28BC1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8A166-D16B-1D16-EEE0-B004A76D2C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E5490-3917-E2E4-EBF2-6944257363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4CE04E-BE11-B302-B02E-AEF0791F1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D0E742-8D3A-B35C-B708-6186C63CE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F70DAA-0384-766D-38CB-A23E43C8E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780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A38AC-174E-9BE9-43BD-5D5D46462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329DF5-6C92-9871-CB51-EBE9756EB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FD4FEC-BB55-AF7D-0AC2-8FB06A3BA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C830E0-44BB-4994-19FB-2A83019DF5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E72784-9F3D-91E0-8552-2D230B85BD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A57062-A827-AAD5-5F28-710A32292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C53261-74A3-DB99-0FBD-6B0EE3974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C363BA-BEC7-3219-376F-1898B230A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209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983C6-CAFE-9ADC-9186-D337E3024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ACB476-2640-1541-7170-2D0E15009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20433C-5BC9-64E5-F225-BC76B50C7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81E044-5259-AAB5-4DA8-9199BFA0D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738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C1DD3C-66E8-41C1-E336-0B3DF0DE7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89677C-8D37-3A32-837A-AED6328E8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BABCAA-ADDC-7D44-EBE7-670274D2F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720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71EF4-9C8A-B710-8866-7EDA72C24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D480A-37F1-9EBE-3CCE-5F234B1EB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044DF9-0F6E-CE51-74D9-F91230D4B1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EF4C27-9C6F-0973-ECF0-4868129F20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CD824E-0AC0-5C58-A591-6AF0C2D6A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E4E50-CB95-154A-1FC3-55F67FAA8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922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DFA73-0CD2-6B45-A8DE-1A1855712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4E899D-29F5-F8DB-95A4-DD1D4F65BDF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A31D64-1D39-AAD4-647E-D0456B4732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E5CD81-7CB9-F2D4-D893-322AF0EC6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AE0393-E78F-C947-4B94-0DAB9626E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838AB3-0EEE-15BA-AB1C-AB2263344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186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3CC0F-462D-7CA3-D898-A6A326295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B1E733-510E-9EB2-81F5-8204EFA976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5EFF4-6BED-C2B7-8A4B-F8642EEB3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E475F-F8EF-90E2-CD8A-F17970335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EC5FD-7BB5-6A5B-BB92-1B583BFEC9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5076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F852C5-4DAE-CD71-432B-40C46D266F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65AEBD-DFD2-8672-8A37-5A1D2E7264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A97C53-B8DE-A80B-1B63-D541E32E8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918BD-69E9-05B1-6D00-4D90661E4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D8203F-88F1-874F-DD99-441F06D6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42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414498-3470-171F-D355-A19E53417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2899B-3F8A-1C85-C0D8-225F1EEC7D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1139E-8706-D29F-E6D6-B3A25F89C5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B0667F-B0D6-604E-96C6-4C96CAA1BC4C}" type="datetimeFigureOut">
              <a:rPr lang="en-US" smtClean="0"/>
              <a:t>10/16/2025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B0437-DF17-EE22-8A81-1679812C87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AB145-8624-600F-9ACD-301E58E779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0D79DC-A666-744F-B8DD-BEA60604923B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928FF9-1895-2980-E6E7-C110EE50931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5855462" y="6642100"/>
            <a:ext cx="509588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RW" sz="1000">
                <a:solidFill>
                  <a:srgbClr val="0000FF">
                    <a:alpha val="50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GENERAL</a:t>
            </a:r>
          </a:p>
        </p:txBody>
      </p:sp>
    </p:spTree>
    <p:extLst>
      <p:ext uri="{BB962C8B-B14F-4D97-AF65-F5344CB8AC3E}">
        <p14:creationId xmlns:p14="http://schemas.microsoft.com/office/powerpoint/2010/main" val="2419092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D7ECF-5358-4AEF-70F3-71D1EB774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9605" y="2675001"/>
            <a:ext cx="10262395" cy="2317623"/>
          </a:xfrm>
        </p:spPr>
        <p:txBody>
          <a:bodyPr anchor="t">
            <a:normAutofit/>
          </a:bodyPr>
          <a:lstStyle/>
          <a:p>
            <a:pPr algn="l"/>
            <a:r>
              <a:rPr lang="en-US" sz="4400" dirty="0">
                <a:solidFill>
                  <a:srgbClr val="FFFFFF"/>
                </a:solidFill>
              </a:rPr>
              <a:t>SWOT Analysis for my personal professional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D797DA-9CBC-44A0-815F-9F78085E14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3021" y="4467261"/>
            <a:ext cx="10863452" cy="2237645"/>
          </a:xfrm>
        </p:spPr>
        <p:txBody>
          <a:bodyPr anchor="ctr">
            <a:normAutofit fontScale="85000" lnSpcReduction="20000"/>
          </a:bodyPr>
          <a:lstStyle/>
          <a:p>
            <a:pPr algn="l"/>
            <a:r>
              <a:rPr lang="en-GB" sz="3200" b="1" dirty="0">
                <a:solidFill>
                  <a:schemeClr val="tx1">
                    <a:alpha val="80000"/>
                  </a:schemeClr>
                </a:solidFill>
              </a:rPr>
              <a:t>Module: Professional Development within Health and Social Care</a:t>
            </a:r>
          </a:p>
          <a:p>
            <a:pPr algn="l"/>
            <a:endParaRPr lang="en-GB" sz="1200" b="1" dirty="0">
              <a:solidFill>
                <a:schemeClr val="tx1">
                  <a:alpha val="80000"/>
                </a:schemeClr>
              </a:solidFill>
            </a:endParaRPr>
          </a:p>
          <a:p>
            <a:pPr algn="l"/>
            <a:r>
              <a:rPr lang="en-GB" sz="3200" b="1" dirty="0">
                <a:solidFill>
                  <a:schemeClr val="tx1">
                    <a:alpha val="80000"/>
                  </a:schemeClr>
                </a:solidFill>
              </a:rPr>
              <a:t>Student:							Lecturer:</a:t>
            </a:r>
          </a:p>
          <a:p>
            <a:pPr algn="l"/>
            <a:r>
              <a:rPr lang="en-GB" sz="2600" b="1" dirty="0">
                <a:solidFill>
                  <a:schemeClr val="tx1">
                    <a:alpha val="80000"/>
                  </a:schemeClr>
                </a:solidFill>
              </a:rPr>
              <a:t>Liliane Nkunzimana						Farah Islam</a:t>
            </a:r>
          </a:p>
          <a:p>
            <a:pPr algn="l"/>
            <a:r>
              <a:rPr lang="en-US" sz="2600" b="1" dirty="0">
                <a:solidFill>
                  <a:schemeClr val="tx1">
                    <a:alpha val="80000"/>
                  </a:schemeClr>
                </a:solidFill>
              </a:rPr>
              <a:t>Student number: 2419970</a:t>
            </a:r>
            <a:endParaRPr lang="en-GB" sz="2600" b="1" dirty="0">
              <a:solidFill>
                <a:schemeClr val="tx1">
                  <a:alpha val="80000"/>
                </a:schemeClr>
              </a:solidFill>
            </a:endParaRPr>
          </a:p>
          <a:p>
            <a:pPr algn="r"/>
            <a:r>
              <a:rPr lang="en-GB" sz="3200" b="1" dirty="0">
                <a:solidFill>
                  <a:schemeClr val="tx1">
                    <a:alpha val="80000"/>
                  </a:schemeClr>
                </a:solidFill>
              </a:rPr>
              <a:t>October 2025</a:t>
            </a:r>
            <a:endParaRPr lang="en-US" sz="3200" b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D2820B-F6A8-E38A-AE9C-DC86EAFA7373}"/>
              </a:ext>
            </a:extLst>
          </p:cNvPr>
          <p:cNvSpPr/>
          <p:nvPr/>
        </p:nvSpPr>
        <p:spPr>
          <a:xfrm>
            <a:off x="0" y="-28955"/>
            <a:ext cx="12191997" cy="137312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pic>
        <p:nvPicPr>
          <p:cNvPr id="4" name="Picture 3" descr="University of Wales Trinity Saint David - myday">
            <a:extLst>
              <a:ext uri="{FF2B5EF4-FFF2-40B4-BE49-F238E27FC236}">
                <a16:creationId xmlns:a16="http://schemas.microsoft.com/office/drawing/2014/main" id="{464F6393-E4A4-AA62-864A-88A22E833F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51" y="48641"/>
            <a:ext cx="2733675" cy="12179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354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88E7B3-0DE6-47F0-64D7-A93ECBDBA3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9849F7-C87E-84A5-7570-9F1FF2B8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206132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Objective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8D8D7-57AC-B984-C9A0-97A7369F8F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88951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This presentation will summarize a SWOT analysis for my professional development in healthcare, especially as a home care professional.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The next slides will: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Propose a simple definition of the SWOT analysis,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Analyse my professional development using the SWOT analysis as a tool. </a:t>
            </a:r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8CFE1A66-D62F-0967-5D3C-BE1182DE425B}"/>
              </a:ext>
            </a:extLst>
          </p:cNvPr>
          <p:cNvSpPr/>
          <p:nvPr/>
        </p:nvSpPr>
        <p:spPr>
          <a:xfrm>
            <a:off x="826396" y="649480"/>
            <a:ext cx="1288154" cy="1065020"/>
          </a:xfrm>
          <a:prstGeom prst="flowChartAlternateProcess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7A83E3F5-5CC8-A63A-EF15-1520C10147B1}"/>
              </a:ext>
            </a:extLst>
          </p:cNvPr>
          <p:cNvSpPr/>
          <p:nvPr/>
        </p:nvSpPr>
        <p:spPr>
          <a:xfrm>
            <a:off x="2293246" y="653290"/>
            <a:ext cx="1288154" cy="1065020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26ED162C-BFAE-EA06-D9B5-684C07765182}"/>
              </a:ext>
            </a:extLst>
          </p:cNvPr>
          <p:cNvSpPr/>
          <p:nvPr/>
        </p:nvSpPr>
        <p:spPr>
          <a:xfrm>
            <a:off x="830206" y="1853440"/>
            <a:ext cx="1288154" cy="1065020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7" name="Flowchart: Alternate Process 6">
            <a:extLst>
              <a:ext uri="{FF2B5EF4-FFF2-40B4-BE49-F238E27FC236}">
                <a16:creationId xmlns:a16="http://schemas.microsoft.com/office/drawing/2014/main" id="{310BA83B-5D01-97A7-B6A8-418A8EC0B69D}"/>
              </a:ext>
            </a:extLst>
          </p:cNvPr>
          <p:cNvSpPr/>
          <p:nvPr/>
        </p:nvSpPr>
        <p:spPr>
          <a:xfrm>
            <a:off x="2304676" y="1876300"/>
            <a:ext cx="1288154" cy="1065020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41C041-C0ED-4A67-21CA-EA601EBE6DAC}"/>
              </a:ext>
            </a:extLst>
          </p:cNvPr>
          <p:cNvSpPr txBox="1"/>
          <p:nvPr/>
        </p:nvSpPr>
        <p:spPr>
          <a:xfrm>
            <a:off x="1140459" y="675974"/>
            <a:ext cx="7658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S</a:t>
            </a:r>
            <a:endParaRPr lang="en-RW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62F7F2-1EF0-1090-16C5-D2003AA7D4C5}"/>
              </a:ext>
            </a:extLst>
          </p:cNvPr>
          <p:cNvSpPr txBox="1"/>
          <p:nvPr/>
        </p:nvSpPr>
        <p:spPr>
          <a:xfrm>
            <a:off x="2447289" y="679784"/>
            <a:ext cx="7658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W</a:t>
            </a:r>
            <a:endParaRPr lang="en-RW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D9D4896-BCFD-C94E-94A9-0646B4421CDD}"/>
              </a:ext>
            </a:extLst>
          </p:cNvPr>
          <p:cNvSpPr txBox="1"/>
          <p:nvPr/>
        </p:nvSpPr>
        <p:spPr>
          <a:xfrm>
            <a:off x="1064259" y="1845644"/>
            <a:ext cx="7658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O</a:t>
            </a:r>
            <a:endParaRPr lang="en-RW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040B9F-E883-7416-742F-0F7898021533}"/>
              </a:ext>
            </a:extLst>
          </p:cNvPr>
          <p:cNvSpPr txBox="1"/>
          <p:nvPr/>
        </p:nvSpPr>
        <p:spPr>
          <a:xfrm>
            <a:off x="2618739" y="1845644"/>
            <a:ext cx="7658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T</a:t>
            </a:r>
            <a:endParaRPr lang="en-RW" sz="2400" b="1" dirty="0"/>
          </a:p>
        </p:txBody>
      </p:sp>
    </p:spTree>
    <p:extLst>
      <p:ext uri="{BB962C8B-B14F-4D97-AF65-F5344CB8AC3E}">
        <p14:creationId xmlns:p14="http://schemas.microsoft.com/office/powerpoint/2010/main" val="1755628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282989-5257-6A07-B3FC-1F5B4192C3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CB264613-6B38-5766-A870-F134400C6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5FF4D7B3-63D7-A294-3A76-BEADD4FED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6B024BA0-20EC-BEFA-D728-20468F37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7D445508-061C-6DCA-A067-8CABECC20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B54F0AEC-B710-2034-CFA4-EB21FBE6B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97E1FE0C-2639-0F98-D5F9-74C51F4C0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55B94-B51A-AF4E-EFBA-AAF022CE3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204989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SWOT Analysis definition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1FA18-C126-22F1-7647-5F27AD5FD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889510"/>
            <a:ext cx="5152413" cy="596848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SWOT stands for Strengths, Weaknesses, Opportunities, Threats.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It is a method for analysing a business, a company, an institution or a person to define a strategy for a successful plan for development. 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It is conducted by listing in each category for the company or the person :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2000" dirty="0"/>
              <a:t>The internal strengths to maximise them for reducing or eliminating the internal weaknesses,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2000" dirty="0"/>
              <a:t>The external opportunities to take the maximum benefits out of them while mitigating the impact of the external threats. </a:t>
            </a:r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40FE0AC4-F8D4-73FD-11FA-6682B9023D81}"/>
              </a:ext>
            </a:extLst>
          </p:cNvPr>
          <p:cNvSpPr/>
          <p:nvPr/>
        </p:nvSpPr>
        <p:spPr>
          <a:xfrm>
            <a:off x="826396" y="649480"/>
            <a:ext cx="1288154" cy="1065020"/>
          </a:xfrm>
          <a:prstGeom prst="flowChartAlternateProcess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E4F848FA-643E-E5AF-9246-93FD3055C3B5}"/>
              </a:ext>
            </a:extLst>
          </p:cNvPr>
          <p:cNvSpPr/>
          <p:nvPr/>
        </p:nvSpPr>
        <p:spPr>
          <a:xfrm>
            <a:off x="2293246" y="653290"/>
            <a:ext cx="1288154" cy="1065020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40CD0550-2692-47C7-55D5-7B335A4D142D}"/>
              </a:ext>
            </a:extLst>
          </p:cNvPr>
          <p:cNvSpPr/>
          <p:nvPr/>
        </p:nvSpPr>
        <p:spPr>
          <a:xfrm>
            <a:off x="830206" y="1853440"/>
            <a:ext cx="1288154" cy="1065020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7" name="Flowchart: Alternate Process 6">
            <a:extLst>
              <a:ext uri="{FF2B5EF4-FFF2-40B4-BE49-F238E27FC236}">
                <a16:creationId xmlns:a16="http://schemas.microsoft.com/office/drawing/2014/main" id="{0AAAF6CF-5D63-4CBE-6E1D-85C33613CE6B}"/>
              </a:ext>
            </a:extLst>
          </p:cNvPr>
          <p:cNvSpPr/>
          <p:nvPr/>
        </p:nvSpPr>
        <p:spPr>
          <a:xfrm>
            <a:off x="2304676" y="1876300"/>
            <a:ext cx="1288154" cy="1065020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F0BE67-0340-80F4-DCAA-2731BDAD6C8E}"/>
              </a:ext>
            </a:extLst>
          </p:cNvPr>
          <p:cNvSpPr txBox="1"/>
          <p:nvPr/>
        </p:nvSpPr>
        <p:spPr>
          <a:xfrm>
            <a:off x="1140459" y="675974"/>
            <a:ext cx="7658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S</a:t>
            </a:r>
            <a:endParaRPr lang="en-RW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F8D320-E0AC-81DD-44F9-8F200EAC4938}"/>
              </a:ext>
            </a:extLst>
          </p:cNvPr>
          <p:cNvSpPr txBox="1"/>
          <p:nvPr/>
        </p:nvSpPr>
        <p:spPr>
          <a:xfrm>
            <a:off x="2447289" y="679784"/>
            <a:ext cx="7658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W</a:t>
            </a:r>
            <a:endParaRPr lang="en-RW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736C4EC-468E-610C-EC07-D7FA43F60CA3}"/>
              </a:ext>
            </a:extLst>
          </p:cNvPr>
          <p:cNvSpPr txBox="1"/>
          <p:nvPr/>
        </p:nvSpPr>
        <p:spPr>
          <a:xfrm>
            <a:off x="1064259" y="1845644"/>
            <a:ext cx="7658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O</a:t>
            </a:r>
            <a:endParaRPr lang="en-RW" sz="24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FCBAA9-F987-7107-5BF1-3366636D0ACB}"/>
              </a:ext>
            </a:extLst>
          </p:cNvPr>
          <p:cNvSpPr txBox="1"/>
          <p:nvPr/>
        </p:nvSpPr>
        <p:spPr>
          <a:xfrm>
            <a:off x="2618739" y="1845644"/>
            <a:ext cx="76581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T</a:t>
            </a:r>
            <a:endParaRPr lang="en-RW" sz="2400" b="1" dirty="0"/>
          </a:p>
        </p:txBody>
      </p:sp>
    </p:spTree>
    <p:extLst>
      <p:ext uri="{BB962C8B-B14F-4D97-AF65-F5344CB8AC3E}">
        <p14:creationId xmlns:p14="http://schemas.microsoft.com/office/powerpoint/2010/main" val="2084466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8E8264-DC62-F08B-C7E4-46A3C76C9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F14428AC-65CD-7971-CE4D-841F4BF22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3B84CF9E-3DE9-7A00-6A76-8E8EB2E0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69B61B15-83D5-96F2-F66C-20E613F91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128ECC89-5BB1-69A6-9E14-F2DB1D73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2ED1E52E-44D2-6022-9975-73CDCA5F5D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908ED9F8-FC49-0FB7-2CAC-AC610DEF3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B0051-1D1E-AEA9-BCF1-2F9BEF485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88951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20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The following are my strengths: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2000" dirty="0"/>
              <a:t>A good basic education.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2000" dirty="0"/>
              <a:t>A good three international languages proficiency: English, French and Swahili.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2000" dirty="0"/>
              <a:t>A strong professional experience as a home care practitioner. 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2000" dirty="0"/>
              <a:t>Natural empathy for the elders and for the kids. 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2000" dirty="0"/>
              <a:t>Focused on my objectives. </a:t>
            </a:r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4233C191-D50E-F412-EA73-8E708610CA04}"/>
              </a:ext>
            </a:extLst>
          </p:cNvPr>
          <p:cNvSpPr/>
          <p:nvPr/>
        </p:nvSpPr>
        <p:spPr>
          <a:xfrm>
            <a:off x="148589" y="2561510"/>
            <a:ext cx="4230369" cy="3244930"/>
          </a:xfrm>
          <a:prstGeom prst="flowChartAlternateProcess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BECE5DF1-7146-F255-5354-DA320BB0125C}"/>
              </a:ext>
            </a:extLst>
          </p:cNvPr>
          <p:cNvSpPr/>
          <p:nvPr/>
        </p:nvSpPr>
        <p:spPr>
          <a:xfrm>
            <a:off x="4513175" y="5017400"/>
            <a:ext cx="855160" cy="828623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0F77222F-3CC9-AACA-9FE5-E064CCBEEC47}"/>
              </a:ext>
            </a:extLst>
          </p:cNvPr>
          <p:cNvSpPr/>
          <p:nvPr/>
        </p:nvSpPr>
        <p:spPr>
          <a:xfrm>
            <a:off x="3532648" y="5938648"/>
            <a:ext cx="841003" cy="828623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50BBA1-57AB-6B6F-6715-68873FF152AF}"/>
              </a:ext>
            </a:extLst>
          </p:cNvPr>
          <p:cNvSpPr txBox="1"/>
          <p:nvPr/>
        </p:nvSpPr>
        <p:spPr>
          <a:xfrm>
            <a:off x="772491" y="3764183"/>
            <a:ext cx="4208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Strengths</a:t>
            </a:r>
            <a:endParaRPr lang="en-RW" sz="4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8DBC98-F278-58E0-9308-65670079C6F4}"/>
              </a:ext>
            </a:extLst>
          </p:cNvPr>
          <p:cNvSpPr txBox="1"/>
          <p:nvPr/>
        </p:nvSpPr>
        <p:spPr>
          <a:xfrm>
            <a:off x="4623568" y="5083150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W</a:t>
            </a:r>
            <a:endParaRPr lang="en-RW" sz="11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0C6AE8-E941-5871-7AF4-4170FE43BAC2}"/>
              </a:ext>
            </a:extLst>
          </p:cNvPr>
          <p:cNvSpPr txBox="1"/>
          <p:nvPr/>
        </p:nvSpPr>
        <p:spPr>
          <a:xfrm>
            <a:off x="3693159" y="6017594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O</a:t>
            </a:r>
            <a:endParaRPr lang="en-RW" sz="3600" b="1" dirty="0"/>
          </a:p>
        </p:txBody>
      </p:sp>
      <p:sp>
        <p:nvSpPr>
          <p:cNvPr id="12" name="Flowchart: Alternate Process 11">
            <a:extLst>
              <a:ext uri="{FF2B5EF4-FFF2-40B4-BE49-F238E27FC236}">
                <a16:creationId xmlns:a16="http://schemas.microsoft.com/office/drawing/2014/main" id="{B8AFECCB-BE8E-5B9F-0D2B-F4B3E7EC83CA}"/>
              </a:ext>
            </a:extLst>
          </p:cNvPr>
          <p:cNvSpPr/>
          <p:nvPr/>
        </p:nvSpPr>
        <p:spPr>
          <a:xfrm>
            <a:off x="4524811" y="5943671"/>
            <a:ext cx="855160" cy="828623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38E42E-3AA6-1308-C67A-9E4009063AC0}"/>
              </a:ext>
            </a:extLst>
          </p:cNvPr>
          <p:cNvSpPr txBox="1"/>
          <p:nvPr/>
        </p:nvSpPr>
        <p:spPr>
          <a:xfrm>
            <a:off x="4744719" y="6017594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T</a:t>
            </a:r>
            <a:endParaRPr lang="en-RW" sz="3600" b="1" dirty="0"/>
          </a:p>
        </p:txBody>
      </p:sp>
    </p:spTree>
    <p:extLst>
      <p:ext uri="{BB962C8B-B14F-4D97-AF65-F5344CB8AC3E}">
        <p14:creationId xmlns:p14="http://schemas.microsoft.com/office/powerpoint/2010/main" val="2373590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175DF5-45F4-E643-77CD-E9EEAF494E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CB0566D3-F8C1-480D-AC15-58B0B56A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DC1A06A8-6D75-14E1-AFDE-CADEEFDE2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BFF027F9-6A0A-287B-0E8D-711965E9B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19793540-C2C8-1247-5177-1B4869CC4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B9F8DD74-5208-421C-05C5-FEF478182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58FC819B-8CEA-E217-1F98-A5E5FDBEE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6972E-7188-3768-EEBB-A13963955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148590"/>
            <a:ext cx="5521202" cy="67094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20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The following are my weaknesses: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2000" dirty="0"/>
              <a:t>No academic education.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2000" dirty="0"/>
              <a:t>Shyness for public speech.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2000" dirty="0"/>
              <a:t>Relatively aged.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With my strengths, I expect to complete my academic education in health and social care: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to become more attractive on the employment market,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to improve on my public speech skills, and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to become more competitive than the younger professionals. </a:t>
            </a:r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48BDC81B-9A8A-4034-CDF6-0AF76C915D27}"/>
              </a:ext>
            </a:extLst>
          </p:cNvPr>
          <p:cNvSpPr/>
          <p:nvPr/>
        </p:nvSpPr>
        <p:spPr>
          <a:xfrm>
            <a:off x="1257299" y="2561510"/>
            <a:ext cx="4230369" cy="3244930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B643A810-B3B6-7A64-65AC-5D5DF41F3BDA}"/>
              </a:ext>
            </a:extLst>
          </p:cNvPr>
          <p:cNvSpPr/>
          <p:nvPr/>
        </p:nvSpPr>
        <p:spPr>
          <a:xfrm>
            <a:off x="286528" y="5892928"/>
            <a:ext cx="841003" cy="828623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B8D347-07A0-6501-BFC2-5FEE90B1F748}"/>
              </a:ext>
            </a:extLst>
          </p:cNvPr>
          <p:cNvSpPr txBox="1"/>
          <p:nvPr/>
        </p:nvSpPr>
        <p:spPr>
          <a:xfrm>
            <a:off x="1469721" y="3764183"/>
            <a:ext cx="4208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Weaknesses</a:t>
            </a:r>
            <a:endParaRPr lang="en-RW" sz="4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01853D-8B6D-3AB7-E0BA-3FE4BCA25A1E}"/>
              </a:ext>
            </a:extLst>
          </p:cNvPr>
          <p:cNvSpPr txBox="1"/>
          <p:nvPr/>
        </p:nvSpPr>
        <p:spPr>
          <a:xfrm>
            <a:off x="447039" y="5971874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O</a:t>
            </a:r>
            <a:endParaRPr lang="en-RW" sz="3600" b="1" dirty="0"/>
          </a:p>
        </p:txBody>
      </p:sp>
      <p:sp>
        <p:nvSpPr>
          <p:cNvPr id="12" name="Flowchart: Alternate Process 11">
            <a:extLst>
              <a:ext uri="{FF2B5EF4-FFF2-40B4-BE49-F238E27FC236}">
                <a16:creationId xmlns:a16="http://schemas.microsoft.com/office/drawing/2014/main" id="{9D304489-9765-2AF6-3CBF-2580FA4E9C98}"/>
              </a:ext>
            </a:extLst>
          </p:cNvPr>
          <p:cNvSpPr/>
          <p:nvPr/>
        </p:nvSpPr>
        <p:spPr>
          <a:xfrm>
            <a:off x="1278691" y="5897951"/>
            <a:ext cx="855160" cy="828623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788203E-3DE3-B568-C58B-39064D99770D}"/>
              </a:ext>
            </a:extLst>
          </p:cNvPr>
          <p:cNvSpPr txBox="1"/>
          <p:nvPr/>
        </p:nvSpPr>
        <p:spPr>
          <a:xfrm>
            <a:off x="1498599" y="5971874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T</a:t>
            </a:r>
            <a:endParaRPr lang="en-RW" sz="3600" b="1" dirty="0"/>
          </a:p>
        </p:txBody>
      </p:sp>
      <p:sp>
        <p:nvSpPr>
          <p:cNvPr id="2" name="Flowchart: Alternate Process 1">
            <a:extLst>
              <a:ext uri="{FF2B5EF4-FFF2-40B4-BE49-F238E27FC236}">
                <a16:creationId xmlns:a16="http://schemas.microsoft.com/office/drawing/2014/main" id="{189FCCA0-F311-B26E-059D-60BEB76F2D46}"/>
              </a:ext>
            </a:extLst>
          </p:cNvPr>
          <p:cNvSpPr/>
          <p:nvPr/>
        </p:nvSpPr>
        <p:spPr>
          <a:xfrm>
            <a:off x="276455" y="4964060"/>
            <a:ext cx="855160" cy="828623"/>
          </a:xfrm>
          <a:prstGeom prst="flowChartAlternateProcess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B659D29-F889-8671-FA64-079C85D6B769}"/>
              </a:ext>
            </a:extLst>
          </p:cNvPr>
          <p:cNvSpPr txBox="1"/>
          <p:nvPr/>
        </p:nvSpPr>
        <p:spPr>
          <a:xfrm>
            <a:off x="455428" y="5052670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S</a:t>
            </a:r>
            <a:endParaRPr lang="en-RW" sz="1100" b="1" dirty="0"/>
          </a:p>
        </p:txBody>
      </p:sp>
    </p:spTree>
    <p:extLst>
      <p:ext uri="{BB962C8B-B14F-4D97-AF65-F5344CB8AC3E}">
        <p14:creationId xmlns:p14="http://schemas.microsoft.com/office/powerpoint/2010/main" val="1858806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FA6EBC-597A-3899-3ADC-6B057F78F8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A06A8395-9BF0-C4BB-0C2D-6211642B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773ED7ED-DD86-BF11-FAF8-712F69001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405FCD5A-D7B9-00BB-F0D6-7F590E040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3132B181-10C6-AFA1-1379-A352E04AA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CA51A141-E0DB-6022-845C-43416CA42D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D221728D-D545-F045-BC36-23933615A0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E55A3-FC26-0C2E-C218-626197E42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88951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20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The following are the opportunities in heath and home care sector: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2000" dirty="0"/>
              <a:t>Strongly established institutional and legal framework.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2000" dirty="0"/>
              <a:t>Access to good education institutions and incentives to continuous learning.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2000" dirty="0"/>
              <a:t>High demand for qualified practitioners. </a:t>
            </a:r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0623A51A-E79C-25C9-6A10-32C35C6D05BE}"/>
              </a:ext>
            </a:extLst>
          </p:cNvPr>
          <p:cNvSpPr/>
          <p:nvPr/>
        </p:nvSpPr>
        <p:spPr>
          <a:xfrm>
            <a:off x="148589" y="3498770"/>
            <a:ext cx="4230369" cy="3244930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30B4E48E-180A-0FB6-38C1-24F36C115DA1}"/>
              </a:ext>
            </a:extLst>
          </p:cNvPr>
          <p:cNvSpPr/>
          <p:nvPr/>
        </p:nvSpPr>
        <p:spPr>
          <a:xfrm>
            <a:off x="4513175" y="2594240"/>
            <a:ext cx="855160" cy="828623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A2E0F649-637B-16D0-B255-FCBD4E0114FD}"/>
              </a:ext>
            </a:extLst>
          </p:cNvPr>
          <p:cNvSpPr/>
          <p:nvPr/>
        </p:nvSpPr>
        <p:spPr>
          <a:xfrm>
            <a:off x="3486928" y="2601088"/>
            <a:ext cx="841003" cy="828623"/>
          </a:xfrm>
          <a:prstGeom prst="flowChartAlternateProcess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284E0E-64EA-6CC0-7045-1386CEA2D707}"/>
              </a:ext>
            </a:extLst>
          </p:cNvPr>
          <p:cNvSpPr txBox="1"/>
          <p:nvPr/>
        </p:nvSpPr>
        <p:spPr>
          <a:xfrm>
            <a:off x="223851" y="4724303"/>
            <a:ext cx="4208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Opportunities</a:t>
            </a:r>
            <a:endParaRPr lang="en-RW" sz="4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72E838-1898-11C8-42AD-3C9AC58A1F16}"/>
              </a:ext>
            </a:extLst>
          </p:cNvPr>
          <p:cNvSpPr txBox="1"/>
          <p:nvPr/>
        </p:nvSpPr>
        <p:spPr>
          <a:xfrm>
            <a:off x="4623568" y="2659990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W</a:t>
            </a:r>
            <a:endParaRPr lang="en-RW" sz="11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B18C87-C779-DF1D-1532-6DE2E7A7C5C4}"/>
              </a:ext>
            </a:extLst>
          </p:cNvPr>
          <p:cNvSpPr txBox="1"/>
          <p:nvPr/>
        </p:nvSpPr>
        <p:spPr>
          <a:xfrm>
            <a:off x="3670299" y="2680034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S</a:t>
            </a:r>
            <a:endParaRPr lang="en-RW" sz="3600" b="1" dirty="0"/>
          </a:p>
        </p:txBody>
      </p:sp>
      <p:sp>
        <p:nvSpPr>
          <p:cNvPr id="12" name="Flowchart: Alternate Process 11">
            <a:extLst>
              <a:ext uri="{FF2B5EF4-FFF2-40B4-BE49-F238E27FC236}">
                <a16:creationId xmlns:a16="http://schemas.microsoft.com/office/drawing/2014/main" id="{A595499C-B645-6FA7-7528-5A65A4A72831}"/>
              </a:ext>
            </a:extLst>
          </p:cNvPr>
          <p:cNvSpPr/>
          <p:nvPr/>
        </p:nvSpPr>
        <p:spPr>
          <a:xfrm>
            <a:off x="4524811" y="3520511"/>
            <a:ext cx="855160" cy="828623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C32CB6D-C6AB-A7CE-A6FE-E24C2B68E738}"/>
              </a:ext>
            </a:extLst>
          </p:cNvPr>
          <p:cNvSpPr txBox="1"/>
          <p:nvPr/>
        </p:nvSpPr>
        <p:spPr>
          <a:xfrm>
            <a:off x="4744719" y="3594434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T</a:t>
            </a:r>
            <a:endParaRPr lang="en-RW" sz="3600" b="1" dirty="0"/>
          </a:p>
        </p:txBody>
      </p:sp>
    </p:spTree>
    <p:extLst>
      <p:ext uri="{BB962C8B-B14F-4D97-AF65-F5344CB8AC3E}">
        <p14:creationId xmlns:p14="http://schemas.microsoft.com/office/powerpoint/2010/main" val="2704214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518EEB-89D5-F86E-9966-95C13055D8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56AD11DF-1C70-A989-1152-A1F3953AE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F607F03F-D734-D541-F6AA-89D6F59E8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3F353F91-6102-1FD4-8B55-B3EFA5648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06F9D149-0BCF-6232-4983-B647F2B26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BC8832A4-BD1A-58AD-D370-5E2CCC194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58431837-C128-FEAC-4E51-3B553CFF4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84EED-9B60-7169-A5B0-0911C697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148590"/>
            <a:ext cx="5521202" cy="67094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2000" dirty="0"/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The following are the threats in heath and home care sector: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2000" dirty="0"/>
              <a:t>Budget reduction.</a:t>
            </a:r>
          </a:p>
          <a:p>
            <a:pPr marL="457200" indent="-457200">
              <a:lnSpc>
                <a:spcPct val="120000"/>
              </a:lnSpc>
              <a:buFont typeface="+mj-lt"/>
              <a:buAutoNum type="arabicPeriod"/>
            </a:pPr>
            <a:r>
              <a:rPr lang="en-GB" sz="2000" dirty="0"/>
              <a:t>Crowded health system increasing time pressure.</a:t>
            </a:r>
          </a:p>
          <a:p>
            <a:pPr marL="457200" indent="-457200">
              <a:lnSpc>
                <a:spcPct val="120000"/>
              </a:lnSpc>
              <a:buAutoNum type="arabicPeriod"/>
            </a:pPr>
            <a:r>
              <a:rPr lang="en-GB" sz="2000" dirty="0"/>
              <a:t>Heavy administrative tasks.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dirty="0"/>
              <a:t>With opportunities, it is possible to overcome the threats in health and social care by: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obtaining a degree in the University of Wales,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keeping a continuous learning momentum,</a:t>
            </a:r>
          </a:p>
          <a:p>
            <a:pPr>
              <a:lnSpc>
                <a:spcPct val="120000"/>
              </a:lnSpc>
            </a:pPr>
            <a:r>
              <a:rPr lang="en-GB" sz="2000" dirty="0"/>
              <a:t>contributing to the system improvement by conducting researches. </a:t>
            </a:r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BC50E9A2-E247-B581-5993-79AE5C6ABEE0}"/>
              </a:ext>
            </a:extLst>
          </p:cNvPr>
          <p:cNvSpPr/>
          <p:nvPr/>
        </p:nvSpPr>
        <p:spPr>
          <a:xfrm>
            <a:off x="1257299" y="3498770"/>
            <a:ext cx="4230369" cy="3244930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6" name="Flowchart: Alternate Process 5">
            <a:extLst>
              <a:ext uri="{FF2B5EF4-FFF2-40B4-BE49-F238E27FC236}">
                <a16:creationId xmlns:a16="http://schemas.microsoft.com/office/drawing/2014/main" id="{84381466-D385-C186-92A0-5946ACA879B9}"/>
              </a:ext>
            </a:extLst>
          </p:cNvPr>
          <p:cNvSpPr/>
          <p:nvPr/>
        </p:nvSpPr>
        <p:spPr>
          <a:xfrm>
            <a:off x="286528" y="3526918"/>
            <a:ext cx="841003" cy="828623"/>
          </a:xfrm>
          <a:prstGeom prst="flowChartAlternateProcess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A42453-165B-7CDD-9F86-45384F7D132E}"/>
              </a:ext>
            </a:extLst>
          </p:cNvPr>
          <p:cNvSpPr txBox="1"/>
          <p:nvPr/>
        </p:nvSpPr>
        <p:spPr>
          <a:xfrm>
            <a:off x="2212671" y="4667153"/>
            <a:ext cx="42084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/>
              <a:t>Threats</a:t>
            </a:r>
            <a:endParaRPr lang="en-RW" sz="4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D8985F6-7CD9-DE17-05A2-CA6D758B2A75}"/>
              </a:ext>
            </a:extLst>
          </p:cNvPr>
          <p:cNvSpPr txBox="1"/>
          <p:nvPr/>
        </p:nvSpPr>
        <p:spPr>
          <a:xfrm>
            <a:off x="447039" y="3605864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O</a:t>
            </a:r>
            <a:endParaRPr lang="en-RW" sz="3600" b="1" dirty="0"/>
          </a:p>
        </p:txBody>
      </p:sp>
      <p:sp>
        <p:nvSpPr>
          <p:cNvPr id="2" name="Flowchart: Alternate Process 1">
            <a:extLst>
              <a:ext uri="{FF2B5EF4-FFF2-40B4-BE49-F238E27FC236}">
                <a16:creationId xmlns:a16="http://schemas.microsoft.com/office/drawing/2014/main" id="{A4559D61-A0DB-CA51-B7E5-FE415B698735}"/>
              </a:ext>
            </a:extLst>
          </p:cNvPr>
          <p:cNvSpPr/>
          <p:nvPr/>
        </p:nvSpPr>
        <p:spPr>
          <a:xfrm>
            <a:off x="276455" y="2598050"/>
            <a:ext cx="855160" cy="828623"/>
          </a:xfrm>
          <a:prstGeom prst="flowChartAlternateProcess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9111BE-6943-28EA-045A-A1DDFF0380F9}"/>
              </a:ext>
            </a:extLst>
          </p:cNvPr>
          <p:cNvSpPr txBox="1"/>
          <p:nvPr/>
        </p:nvSpPr>
        <p:spPr>
          <a:xfrm>
            <a:off x="455428" y="2686660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S</a:t>
            </a:r>
            <a:endParaRPr lang="en-RW" sz="1100" b="1" dirty="0"/>
          </a:p>
        </p:txBody>
      </p:sp>
      <p:sp>
        <p:nvSpPr>
          <p:cNvPr id="5" name="Flowchart: Alternate Process 4">
            <a:extLst>
              <a:ext uri="{FF2B5EF4-FFF2-40B4-BE49-F238E27FC236}">
                <a16:creationId xmlns:a16="http://schemas.microsoft.com/office/drawing/2014/main" id="{B5FF17A8-789B-95AD-44F4-6188F80698E1}"/>
              </a:ext>
            </a:extLst>
          </p:cNvPr>
          <p:cNvSpPr/>
          <p:nvPr/>
        </p:nvSpPr>
        <p:spPr>
          <a:xfrm>
            <a:off x="1271071" y="2609921"/>
            <a:ext cx="855160" cy="828623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RW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860571-A0AB-8815-F0EC-6350B4925930}"/>
              </a:ext>
            </a:extLst>
          </p:cNvPr>
          <p:cNvSpPr txBox="1"/>
          <p:nvPr/>
        </p:nvSpPr>
        <p:spPr>
          <a:xfrm>
            <a:off x="1388109" y="2683844"/>
            <a:ext cx="7658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W</a:t>
            </a:r>
            <a:endParaRPr lang="en-RW" sz="3600" b="1" dirty="0"/>
          </a:p>
        </p:txBody>
      </p:sp>
    </p:spTree>
    <p:extLst>
      <p:ext uri="{BB962C8B-B14F-4D97-AF65-F5344CB8AC3E}">
        <p14:creationId xmlns:p14="http://schemas.microsoft.com/office/powerpoint/2010/main" val="3286288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62BB05-C5DD-3998-32F0-309507EC6B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8" name="Rectangle 1057">
            <a:extLst>
              <a:ext uri="{FF2B5EF4-FFF2-40B4-BE49-F238E27FC236}">
                <a16:creationId xmlns:a16="http://schemas.microsoft.com/office/drawing/2014/main" id="{1945051D-E632-C1E9-63E1-D28CC7E7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0" name="Rectangle 1059">
            <a:extLst>
              <a:ext uri="{FF2B5EF4-FFF2-40B4-BE49-F238E27FC236}">
                <a16:creationId xmlns:a16="http://schemas.microsoft.com/office/drawing/2014/main" id="{9FBDF538-53E0-7ECD-D244-D88160C8EF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2" name="Rectangle 1061">
            <a:extLst>
              <a:ext uri="{FF2B5EF4-FFF2-40B4-BE49-F238E27FC236}">
                <a16:creationId xmlns:a16="http://schemas.microsoft.com/office/drawing/2014/main" id="{DB00F3AC-C1B8-DA31-AC08-3840F4A45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4" name="Rectangle 1063">
            <a:extLst>
              <a:ext uri="{FF2B5EF4-FFF2-40B4-BE49-F238E27FC236}">
                <a16:creationId xmlns:a16="http://schemas.microsoft.com/office/drawing/2014/main" id="{F6079EEE-08E8-EB2E-2E11-82E0AC93D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6" name="Rectangle 1065">
            <a:extLst>
              <a:ext uri="{FF2B5EF4-FFF2-40B4-BE49-F238E27FC236}">
                <a16:creationId xmlns:a16="http://schemas.microsoft.com/office/drawing/2014/main" id="{0FDB1F9B-647B-DE63-14CD-BA16DF630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8" name="Oval 1067">
            <a:extLst>
              <a:ext uri="{FF2B5EF4-FFF2-40B4-BE49-F238E27FC236}">
                <a16:creationId xmlns:a16="http://schemas.microsoft.com/office/drawing/2014/main" id="{3451BE79-524A-9CD4-1F0C-85BAB5FF0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92944-400D-0FD7-C90A-954C10CC2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1E174-5173-4EEC-5E22-D1E37FC75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7937" y="514624"/>
            <a:ext cx="6364983" cy="6333235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20000"/>
              </a:lnSpc>
            </a:pPr>
            <a:r>
              <a:rPr lang="en-GB" sz="1900" dirty="0"/>
              <a:t>BENZAGHTA, Mostafa Ali, ELWALDA, Abdulaziz, MOUSA, Mousa Mohamed, </a:t>
            </a:r>
            <a:r>
              <a:rPr lang="en-GB" sz="1900" i="1" dirty="0"/>
              <a:t>et al.</a:t>
            </a:r>
            <a:r>
              <a:rPr lang="en-GB" sz="1900" dirty="0"/>
              <a:t> SWOT analysis applications: An integrative literature review. </a:t>
            </a:r>
            <a:r>
              <a:rPr lang="en-GB" sz="1900" i="1" dirty="0"/>
              <a:t>Journal of Global Business Insights</a:t>
            </a:r>
            <a:r>
              <a:rPr lang="en-GB" sz="1900" dirty="0"/>
              <a:t>, 2021, vol. 6, no 1, p. 54-72.</a:t>
            </a:r>
          </a:p>
          <a:p>
            <a:pPr>
              <a:lnSpc>
                <a:spcPct val="120000"/>
              </a:lnSpc>
            </a:pPr>
            <a:r>
              <a:rPr lang="en-GB" sz="1900" dirty="0"/>
              <a:t>DEREZIUK, A. V., YAREMYNA, I. V., HOLOVCHANSKA-PUSHKAR, S. E., </a:t>
            </a:r>
            <a:r>
              <a:rPr lang="en-GB" sz="1900" i="1" dirty="0"/>
              <a:t>et al.</a:t>
            </a:r>
            <a:r>
              <a:rPr lang="en-GB" sz="1900" dirty="0"/>
              <a:t> Efficiency improvement of health care institutions activities using SWOT-analysis. </a:t>
            </a:r>
            <a:r>
              <a:rPr lang="en-GB" sz="1900" i="1" dirty="0"/>
              <a:t>Reports of Vinnytsia National Medical University</a:t>
            </a:r>
            <a:r>
              <a:rPr lang="en-GB" sz="1900" dirty="0"/>
              <a:t>, 2023, vol. 27, no 1, p. 160-165.</a:t>
            </a:r>
          </a:p>
          <a:p>
            <a:pPr>
              <a:lnSpc>
                <a:spcPct val="120000"/>
              </a:lnSpc>
            </a:pPr>
            <a:r>
              <a:rPr lang="en-US" sz="1900" dirty="0"/>
              <a:t>SIDDIQUI, Ahsan. SWOT analysis (or SWOT matrix) tool as a strategic planning and management technique in the health care industry and its advantages. </a:t>
            </a:r>
            <a:r>
              <a:rPr lang="en-US" sz="1900" i="1" dirty="0"/>
              <a:t>Biomedical Journal of Scientific &amp; Technical Research</a:t>
            </a:r>
            <a:r>
              <a:rPr lang="en-US" sz="1900" dirty="0"/>
              <a:t>, 2021, vol. 40, no 2, p. 32035-32042.</a:t>
            </a:r>
          </a:p>
        </p:txBody>
      </p:sp>
    </p:spTree>
    <p:extLst>
      <p:ext uri="{BB962C8B-B14F-4D97-AF65-F5344CB8AC3E}">
        <p14:creationId xmlns:p14="http://schemas.microsoft.com/office/powerpoint/2010/main" val="26320575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490</TotalTime>
  <Words>569</Words>
  <Application>Microsoft Office PowerPoint</Application>
  <PresentationFormat>Widescreen</PresentationFormat>
  <Paragraphs>76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SWOT Analysis for my personal professional development</vt:lpstr>
      <vt:lpstr>Objective of the presentation</vt:lpstr>
      <vt:lpstr>SWOT Analysis definition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Khadeeja Bibi:2419547</dc:title>
  <dc:creator>Khadeeja Bibi (2419547)</dc:creator>
  <cp:lastModifiedBy>Jules  NDENGA</cp:lastModifiedBy>
  <cp:revision>9</cp:revision>
  <dcterms:created xsi:type="dcterms:W3CDTF">2025-02-07T21:16:40Z</dcterms:created>
  <dcterms:modified xsi:type="dcterms:W3CDTF">2025-10-15T23:57:56Z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5a7ce4d-477e-477e-89e5-bc858d078ccf_Enabled">
    <vt:lpwstr>true</vt:lpwstr>
  </property>
  <property fmtid="{D5CDD505-2E9C-101B-9397-08002B2CF9AE}" pid="3" name="MSIP_Label_a5a7ce4d-477e-477e-89e5-bc858d078ccf_SetDate">
    <vt:lpwstr>2025-06-16T15:14:26Z</vt:lpwstr>
  </property>
  <property fmtid="{D5CDD505-2E9C-101B-9397-08002B2CF9AE}" pid="4" name="MSIP_Label_a5a7ce4d-477e-477e-89e5-bc858d078ccf_Method">
    <vt:lpwstr>Standard</vt:lpwstr>
  </property>
  <property fmtid="{D5CDD505-2E9C-101B-9397-08002B2CF9AE}" pid="5" name="MSIP_Label_a5a7ce4d-477e-477e-89e5-bc858d078ccf_Name">
    <vt:lpwstr>Anyone</vt:lpwstr>
  </property>
  <property fmtid="{D5CDD505-2E9C-101B-9397-08002B2CF9AE}" pid="6" name="MSIP_Label_a5a7ce4d-477e-477e-89e5-bc858d078ccf_SiteId">
    <vt:lpwstr>9929a6d4-ba28-4e49-8b1e-0ac2bc50cc28</vt:lpwstr>
  </property>
  <property fmtid="{D5CDD505-2E9C-101B-9397-08002B2CF9AE}" pid="7" name="MSIP_Label_a5a7ce4d-477e-477e-89e5-bc858d078ccf_ActionId">
    <vt:lpwstr>6935c805-dea0-4460-bd52-688f31293f46</vt:lpwstr>
  </property>
  <property fmtid="{D5CDD505-2E9C-101B-9397-08002B2CF9AE}" pid="8" name="MSIP_Label_a5a7ce4d-477e-477e-89e5-bc858d078ccf_ContentBits">
    <vt:lpwstr>2</vt:lpwstr>
  </property>
  <property fmtid="{D5CDD505-2E9C-101B-9397-08002B2CF9AE}" pid="9" name="MSIP_Label_a5a7ce4d-477e-477e-89e5-bc858d078ccf_Tag">
    <vt:lpwstr>10, 3, 0, 1</vt:lpwstr>
  </property>
  <property fmtid="{D5CDD505-2E9C-101B-9397-08002B2CF9AE}" pid="10" name="ClassificationContentMarkingFooterLocations">
    <vt:lpwstr>Office Theme:8</vt:lpwstr>
  </property>
  <property fmtid="{D5CDD505-2E9C-101B-9397-08002B2CF9AE}" pid="11" name="ClassificationContentMarkingFooterText">
    <vt:lpwstr>GENERAL</vt:lpwstr>
  </property>
</Properties>
</file>