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7"/>
  </p:handoutMasterIdLst>
  <p:sldIdLst>
    <p:sldId id="256" r:id="rId2"/>
    <p:sldId id="258" r:id="rId3"/>
    <p:sldId id="257" r:id="rId4"/>
    <p:sldId id="259" r:id="rId5"/>
    <p:sldId id="260" r:id="rId6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72" d="100"/>
          <a:sy n="72" d="100"/>
        </p:scale>
        <p:origin x="90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A7DEC-91FA-42E6-959A-EDAA288E4840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A6AB75-DDA1-4C78-A4E7-916783DEF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2731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028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011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059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014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945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436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601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515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399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557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77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2648A-98EA-4DDD-867D-1ECE68B4DFA6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F835F-1DD1-4A6C-BAC4-E3C67BF5F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940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Food Basics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279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 would like = </a:t>
            </a:r>
            <a:r>
              <a:rPr lang="el-GR" dirty="0" smtClean="0"/>
              <a:t>θα ήθελα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Always end with please or thank you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Remember:</a:t>
            </a:r>
          </a:p>
          <a:p>
            <a:endParaRPr lang="en-GB" dirty="0"/>
          </a:p>
          <a:p>
            <a:r>
              <a:rPr lang="en-GB" dirty="0" smtClean="0"/>
              <a:t>Please is </a:t>
            </a:r>
            <a:r>
              <a:rPr lang="el-GR" dirty="0" smtClean="0"/>
              <a:t>παρακαλώ</a:t>
            </a:r>
          </a:p>
          <a:p>
            <a:r>
              <a:rPr lang="en-GB" dirty="0" smtClean="0"/>
              <a:t>Thank you is </a:t>
            </a:r>
            <a:r>
              <a:rPr lang="el-GR" dirty="0" smtClean="0"/>
              <a:t>ευχαριστώ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356" y="4001294"/>
            <a:ext cx="533400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762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Coffee Lovers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21776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Greek coffee – a marvel</a:t>
            </a:r>
          </a:p>
          <a:p>
            <a:r>
              <a:rPr lang="en-GB" dirty="0" smtClean="0"/>
              <a:t>Always comes in a small cup.</a:t>
            </a:r>
          </a:p>
          <a:p>
            <a:r>
              <a:rPr lang="en-GB" dirty="0" smtClean="0"/>
              <a:t>Don’t try to stir it! Or put milk in it!</a:t>
            </a:r>
          </a:p>
          <a:p>
            <a:r>
              <a:rPr lang="en-GB" dirty="0" smtClean="0"/>
              <a:t>There are grounds at the bottom – don’t try to drink them.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17810" y="4189683"/>
            <a:ext cx="5181600" cy="2545653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l-GR" dirty="0" smtClean="0"/>
              <a:t>Ο καφές </a:t>
            </a:r>
            <a:r>
              <a:rPr lang="en-GB" dirty="0" smtClean="0"/>
              <a:t>– the coffee</a:t>
            </a:r>
            <a:endParaRPr lang="el-GR" dirty="0" smtClean="0"/>
          </a:p>
          <a:p>
            <a:r>
              <a:rPr lang="el-GR" dirty="0" smtClean="0"/>
              <a:t>Ο Ελληνικός καφές – </a:t>
            </a:r>
            <a:r>
              <a:rPr lang="en-GB" dirty="0" smtClean="0"/>
              <a:t>the Greek coffee</a:t>
            </a:r>
            <a:endParaRPr lang="el-GR" dirty="0" smtClean="0"/>
          </a:p>
          <a:p>
            <a:r>
              <a:rPr lang="el-GR" dirty="0" smtClean="0"/>
              <a:t>Έναν Ελληνικό καφέ, παρακαλώ</a:t>
            </a:r>
            <a:r>
              <a:rPr lang="en-GB" dirty="0" smtClean="0"/>
              <a:t> – A Greek coffee please.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77" y="-115701"/>
            <a:ext cx="4329110" cy="295166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19801" y="2981739"/>
            <a:ext cx="5430078" cy="3416320"/>
          </a:xfrm>
          <a:prstGeom prst="rect">
            <a:avLst/>
          </a:prstGeom>
          <a:noFill/>
          <a:ln w="635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You have to order how you like your coffee in advance, as the sugar goes in during the making of the coffee:</a:t>
            </a:r>
          </a:p>
          <a:p>
            <a:endParaRPr lang="en-GB" sz="2400" dirty="0"/>
          </a:p>
          <a:p>
            <a:r>
              <a:rPr lang="el-GR" sz="2400" dirty="0" smtClean="0"/>
              <a:t>Σκέτος (σκέτο) – </a:t>
            </a:r>
            <a:r>
              <a:rPr lang="en-GB" sz="2400" dirty="0" smtClean="0"/>
              <a:t>black, no sugar at all</a:t>
            </a:r>
          </a:p>
          <a:p>
            <a:r>
              <a:rPr lang="el-GR" sz="2400" dirty="0" smtClean="0"/>
              <a:t>Μέτριος (μέτριο</a:t>
            </a:r>
            <a:r>
              <a:rPr lang="en-GB" sz="2400" dirty="0" smtClean="0"/>
              <a:t>) – sweet</a:t>
            </a:r>
          </a:p>
          <a:p>
            <a:r>
              <a:rPr lang="el-GR" sz="2400" dirty="0" smtClean="0"/>
              <a:t>Γλυκός (γλυκό) </a:t>
            </a:r>
            <a:r>
              <a:rPr lang="en-GB" sz="2400" dirty="0" smtClean="0"/>
              <a:t>– super sweet</a:t>
            </a:r>
          </a:p>
          <a:p>
            <a:endParaRPr lang="en-GB" sz="2400" dirty="0"/>
          </a:p>
          <a:p>
            <a:r>
              <a:rPr lang="el-GR" sz="2400" dirty="0" smtClean="0"/>
              <a:t>Έναν ελληνικό γλυκό, παρακαλώ.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55861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Gyros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Gyros is Greek kebab. You can find pork or chicken gyro. </a:t>
            </a:r>
          </a:p>
          <a:p>
            <a:r>
              <a:rPr lang="en-GB" dirty="0" smtClean="0"/>
              <a:t>It comes in a Greek pita (which is different from the Arabic ones we get in the UK)</a:t>
            </a:r>
          </a:p>
          <a:p>
            <a:r>
              <a:rPr lang="en-GB" dirty="0" smtClean="0"/>
              <a:t>And it comes with potatoes, tomatoes, onions and sauce.</a:t>
            </a:r>
          </a:p>
          <a:p>
            <a:r>
              <a:rPr lang="en-GB" dirty="0" smtClean="0"/>
              <a:t>The sauce for pork is normally tzatziki (yoghurt with cucumber and garlic).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If you want it on a plate, then it is called: </a:t>
            </a:r>
            <a:r>
              <a:rPr lang="el-GR" dirty="0" smtClean="0"/>
              <a:t>γύρος μερίδα</a:t>
            </a:r>
            <a:endParaRPr lang="en-GB" dirty="0" smtClean="0"/>
          </a:p>
          <a:p>
            <a:r>
              <a:rPr lang="en-GB" dirty="0" smtClean="0"/>
              <a:t>If you want it as a “sandwich”, then it is called: </a:t>
            </a:r>
            <a:r>
              <a:rPr lang="el-GR" dirty="0" smtClean="0"/>
              <a:t>γύρος πίτα.</a:t>
            </a:r>
          </a:p>
          <a:p>
            <a:r>
              <a:rPr lang="en-GB" dirty="0" smtClean="0"/>
              <a:t>It is good and cheap.</a:t>
            </a:r>
          </a:p>
          <a:p>
            <a:r>
              <a:rPr lang="en-GB" dirty="0" smtClean="0"/>
              <a:t>And check out the size! How many you order depends on how big they are and how hungry you are!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00" y="0"/>
            <a:ext cx="2379180" cy="15861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7016" y="49903"/>
            <a:ext cx="2190368" cy="1640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027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 can have it vegetarian too.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Just ask for it without meat, just with potatoes.</a:t>
            </a:r>
          </a:p>
          <a:p>
            <a:r>
              <a:rPr lang="el-GR" dirty="0" smtClean="0"/>
              <a:t>Χωρίς κρέας, παρακαλώ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l-GR" dirty="0" smtClean="0"/>
              <a:t>Θα ήθελα έναν γύρο πίτα, παρακαλώ.</a:t>
            </a:r>
          </a:p>
          <a:p>
            <a:endParaRPr lang="el-GR" dirty="0"/>
          </a:p>
          <a:p>
            <a:r>
              <a:rPr lang="el-GR" dirty="0" smtClean="0"/>
              <a:t>Θα ήθελα έναν γύρο μερίδα, χωρίς ντομάτες, παρακαλώ.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722783" y="5300870"/>
            <a:ext cx="3658374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l-GR" sz="4000" dirty="0" smtClean="0"/>
              <a:t>Χωρίς  = </a:t>
            </a:r>
            <a:r>
              <a:rPr lang="en-GB" sz="4000" dirty="0" smtClean="0"/>
              <a:t>without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6022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310</Words>
  <Application>Microsoft Office PowerPoint</Application>
  <PresentationFormat>Widescreen</PresentationFormat>
  <Paragraphs>40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Food Basics</vt:lpstr>
      <vt:lpstr>How to order</vt:lpstr>
      <vt:lpstr>For Coffee Lovers</vt:lpstr>
      <vt:lpstr>The Gyros</vt:lpstr>
      <vt:lpstr>You can have it vegetarian too.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Basics</dc:title>
  <dc:creator>Errietta Bissa</dc:creator>
  <cp:lastModifiedBy>Errietta Bissa</cp:lastModifiedBy>
  <cp:revision>7</cp:revision>
  <cp:lastPrinted>2018-02-06T11:30:35Z</cp:lastPrinted>
  <dcterms:created xsi:type="dcterms:W3CDTF">2018-02-06T11:18:47Z</dcterms:created>
  <dcterms:modified xsi:type="dcterms:W3CDTF">2018-02-06T11:30:39Z</dcterms:modified>
</cp:coreProperties>
</file>