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4" r:id="rId4"/>
    <p:sldId id="258" r:id="rId5"/>
    <p:sldId id="259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7E28F1-FD3E-4E8D-913E-C58B18BB42DA}" v="12" dt="2019-12-16T11:22:59.8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iovanni Nathaniel" userId="800cc6c71c8a7476" providerId="LiveId" clId="{497E28F1-FD3E-4E8D-913E-C58B18BB42DA}"/>
    <pc:docChg chg="custSel addSld modSld">
      <pc:chgData name="Giovanni Nathaniel" userId="800cc6c71c8a7476" providerId="LiveId" clId="{497E28F1-FD3E-4E8D-913E-C58B18BB42DA}" dt="2019-12-16T13:30:28.018" v="587" actId="12"/>
      <pc:docMkLst>
        <pc:docMk/>
      </pc:docMkLst>
      <pc:sldChg chg="modSp">
        <pc:chgData name="Giovanni Nathaniel" userId="800cc6c71c8a7476" providerId="LiveId" clId="{497E28F1-FD3E-4E8D-913E-C58B18BB42DA}" dt="2019-12-16T02:31:49" v="178" actId="1076"/>
        <pc:sldMkLst>
          <pc:docMk/>
          <pc:sldMk cId="1652306713" sldId="256"/>
        </pc:sldMkLst>
        <pc:spChg chg="mod">
          <ac:chgData name="Giovanni Nathaniel" userId="800cc6c71c8a7476" providerId="LiveId" clId="{497E28F1-FD3E-4E8D-913E-C58B18BB42DA}" dt="2019-12-16T02:31:49" v="178" actId="1076"/>
          <ac:spMkLst>
            <pc:docMk/>
            <pc:sldMk cId="1652306713" sldId="256"/>
            <ac:spMk id="2" creationId="{CB1CE7B8-4D6A-4B13-944A-A26BE5CFCFA6}"/>
          </ac:spMkLst>
        </pc:spChg>
        <pc:spChg chg="mod">
          <ac:chgData name="Giovanni Nathaniel" userId="800cc6c71c8a7476" providerId="LiveId" clId="{497E28F1-FD3E-4E8D-913E-C58B18BB42DA}" dt="2019-12-16T02:31:24.268" v="175" actId="255"/>
          <ac:spMkLst>
            <pc:docMk/>
            <pc:sldMk cId="1652306713" sldId="256"/>
            <ac:spMk id="3" creationId="{F8787044-1568-4195-8CD0-E705FBD187BE}"/>
          </ac:spMkLst>
        </pc:spChg>
      </pc:sldChg>
      <pc:sldChg chg="addSp delSp modSp">
        <pc:chgData name="Giovanni Nathaniel" userId="800cc6c71c8a7476" providerId="LiveId" clId="{497E28F1-FD3E-4E8D-913E-C58B18BB42DA}" dt="2019-12-16T03:41:21.433" v="257" actId="20577"/>
        <pc:sldMkLst>
          <pc:docMk/>
          <pc:sldMk cId="159874309" sldId="257"/>
        </pc:sldMkLst>
        <pc:spChg chg="mod">
          <ac:chgData name="Giovanni Nathaniel" userId="800cc6c71c8a7476" providerId="LiveId" clId="{497E28F1-FD3E-4E8D-913E-C58B18BB42DA}" dt="2019-12-16T02:04:12.248" v="111" actId="1076"/>
          <ac:spMkLst>
            <pc:docMk/>
            <pc:sldMk cId="159874309" sldId="257"/>
            <ac:spMk id="2" creationId="{3160AC95-5246-44B1-B03F-5FA42853622A}"/>
          </ac:spMkLst>
        </pc:spChg>
        <pc:spChg chg="del">
          <ac:chgData name="Giovanni Nathaniel" userId="800cc6c71c8a7476" providerId="LiveId" clId="{497E28F1-FD3E-4E8D-913E-C58B18BB42DA}" dt="2019-12-16T02:01:51.755" v="90"/>
          <ac:spMkLst>
            <pc:docMk/>
            <pc:sldMk cId="159874309" sldId="257"/>
            <ac:spMk id="3" creationId="{277A7B4B-9FDA-4608-9740-F9E24D7E986F}"/>
          </ac:spMkLst>
        </pc:spChg>
        <pc:spChg chg="add mod">
          <ac:chgData name="Giovanni Nathaniel" userId="800cc6c71c8a7476" providerId="LiveId" clId="{497E28F1-FD3E-4E8D-913E-C58B18BB42DA}" dt="2019-12-16T03:41:21.433" v="257" actId="20577"/>
          <ac:spMkLst>
            <pc:docMk/>
            <pc:sldMk cId="159874309" sldId="257"/>
            <ac:spMk id="6" creationId="{ED8A469A-EDCC-4FFD-905E-6E5DC194AAEB}"/>
          </ac:spMkLst>
        </pc:spChg>
        <pc:picChg chg="add mod">
          <ac:chgData name="Giovanni Nathaniel" userId="800cc6c71c8a7476" providerId="LiveId" clId="{497E28F1-FD3E-4E8D-913E-C58B18BB42DA}" dt="2019-12-16T02:06:19.612" v="114" actId="1076"/>
          <ac:picMkLst>
            <pc:docMk/>
            <pc:sldMk cId="159874309" sldId="257"/>
            <ac:picMk id="5" creationId="{436E0357-6CEE-4449-B4A0-AFA96DC2E124}"/>
          </ac:picMkLst>
        </pc:picChg>
      </pc:sldChg>
      <pc:sldChg chg="addSp delSp modSp">
        <pc:chgData name="Giovanni Nathaniel" userId="800cc6c71c8a7476" providerId="LiveId" clId="{497E28F1-FD3E-4E8D-913E-C58B18BB42DA}" dt="2019-12-16T08:47:08.633" v="298" actId="14100"/>
        <pc:sldMkLst>
          <pc:docMk/>
          <pc:sldMk cId="2813946846" sldId="258"/>
        </pc:sldMkLst>
        <pc:spChg chg="del">
          <ac:chgData name="Giovanni Nathaniel" userId="800cc6c71c8a7476" providerId="LiveId" clId="{497E28F1-FD3E-4E8D-913E-C58B18BB42DA}" dt="2019-12-16T08:46:08.460" v="289" actId="931"/>
          <ac:spMkLst>
            <pc:docMk/>
            <pc:sldMk cId="2813946846" sldId="258"/>
            <ac:spMk id="3" creationId="{9B10DC64-11CD-4FF3-AF6A-2265F5E23B47}"/>
          </ac:spMkLst>
        </pc:spChg>
        <pc:picChg chg="add mod">
          <ac:chgData name="Giovanni Nathaniel" userId="800cc6c71c8a7476" providerId="LiveId" clId="{497E28F1-FD3E-4E8D-913E-C58B18BB42DA}" dt="2019-12-16T08:47:08.633" v="298" actId="14100"/>
          <ac:picMkLst>
            <pc:docMk/>
            <pc:sldMk cId="2813946846" sldId="258"/>
            <ac:picMk id="5" creationId="{4602F87C-76A7-4821-B09A-ECEBCD5B95B2}"/>
          </ac:picMkLst>
        </pc:picChg>
      </pc:sldChg>
      <pc:sldChg chg="addSp modSp">
        <pc:chgData name="Giovanni Nathaniel" userId="800cc6c71c8a7476" providerId="LiveId" clId="{497E28F1-FD3E-4E8D-913E-C58B18BB42DA}" dt="2019-12-16T13:30:28.018" v="587" actId="12"/>
        <pc:sldMkLst>
          <pc:docMk/>
          <pc:sldMk cId="3184338105" sldId="259"/>
        </pc:sldMkLst>
        <pc:spChg chg="add mod">
          <ac:chgData name="Giovanni Nathaniel" userId="800cc6c71c8a7476" providerId="LiveId" clId="{497E28F1-FD3E-4E8D-913E-C58B18BB42DA}" dt="2019-12-16T13:30:28.018" v="587" actId="12"/>
          <ac:spMkLst>
            <pc:docMk/>
            <pc:sldMk cId="3184338105" sldId="259"/>
            <ac:spMk id="6" creationId="{DBD79171-A48B-4789-85E2-FDB227E3C7BE}"/>
          </ac:spMkLst>
        </pc:spChg>
        <pc:spChg chg="add mod">
          <ac:chgData name="Giovanni Nathaniel" userId="800cc6c71c8a7476" providerId="LiveId" clId="{497E28F1-FD3E-4E8D-913E-C58B18BB42DA}" dt="2019-12-16T11:22:01.914" v="398" actId="20577"/>
          <ac:spMkLst>
            <pc:docMk/>
            <pc:sldMk cId="3184338105" sldId="259"/>
            <ac:spMk id="7" creationId="{2D312A86-406A-4B18-B8D9-8D49D5A3DBF5}"/>
          </ac:spMkLst>
        </pc:spChg>
        <pc:spChg chg="add mod">
          <ac:chgData name="Giovanni Nathaniel" userId="800cc6c71c8a7476" providerId="LiveId" clId="{497E28F1-FD3E-4E8D-913E-C58B18BB42DA}" dt="2019-12-16T11:22:23.484" v="424" actId="20577"/>
          <ac:spMkLst>
            <pc:docMk/>
            <pc:sldMk cId="3184338105" sldId="259"/>
            <ac:spMk id="8" creationId="{0FB30149-C1AC-4645-B464-8FECB984E20E}"/>
          </ac:spMkLst>
        </pc:spChg>
        <pc:spChg chg="add mod">
          <ac:chgData name="Giovanni Nathaniel" userId="800cc6c71c8a7476" providerId="LiveId" clId="{497E28F1-FD3E-4E8D-913E-C58B18BB42DA}" dt="2019-12-16T11:30:45.749" v="566" actId="20577"/>
          <ac:spMkLst>
            <pc:docMk/>
            <pc:sldMk cId="3184338105" sldId="259"/>
            <ac:spMk id="9" creationId="{1830BA91-F685-48C7-A0A7-045B00132158}"/>
          </ac:spMkLst>
        </pc:spChg>
        <pc:spChg chg="add mod">
          <ac:chgData name="Giovanni Nathaniel" userId="800cc6c71c8a7476" providerId="LiveId" clId="{497E28F1-FD3E-4E8D-913E-C58B18BB42DA}" dt="2019-12-16T11:32:28.192" v="584" actId="20577"/>
          <ac:spMkLst>
            <pc:docMk/>
            <pc:sldMk cId="3184338105" sldId="259"/>
            <ac:spMk id="10" creationId="{EDE36BEE-D3D2-41C7-B50F-C64684D5FDDD}"/>
          </ac:spMkLst>
        </pc:spChg>
      </pc:sldChg>
      <pc:sldChg chg="modSp">
        <pc:chgData name="Giovanni Nathaniel" userId="800cc6c71c8a7476" providerId="LiveId" clId="{497E28F1-FD3E-4E8D-913E-C58B18BB42DA}" dt="2019-12-16T02:09:34.936" v="132" actId="1076"/>
        <pc:sldMkLst>
          <pc:docMk/>
          <pc:sldMk cId="1580209599" sldId="261"/>
        </pc:sldMkLst>
        <pc:spChg chg="mod">
          <ac:chgData name="Giovanni Nathaniel" userId="800cc6c71c8a7476" providerId="LiveId" clId="{497E28F1-FD3E-4E8D-913E-C58B18BB42DA}" dt="2019-12-16T02:09:34.936" v="132" actId="1076"/>
          <ac:spMkLst>
            <pc:docMk/>
            <pc:sldMk cId="1580209599" sldId="261"/>
            <ac:spMk id="2" creationId="{006C2463-AE51-4B90-8433-DD564F39A5B8}"/>
          </ac:spMkLst>
        </pc:spChg>
      </pc:sldChg>
      <pc:sldChg chg="modSp">
        <pc:chgData name="Giovanni Nathaniel" userId="800cc6c71c8a7476" providerId="LiveId" clId="{497E28F1-FD3E-4E8D-913E-C58B18BB42DA}" dt="2019-12-16T02:09:49.304" v="144" actId="1076"/>
        <pc:sldMkLst>
          <pc:docMk/>
          <pc:sldMk cId="3567248283" sldId="262"/>
        </pc:sldMkLst>
        <pc:spChg chg="mod">
          <ac:chgData name="Giovanni Nathaniel" userId="800cc6c71c8a7476" providerId="LiveId" clId="{497E28F1-FD3E-4E8D-913E-C58B18BB42DA}" dt="2019-12-16T02:09:49.304" v="144" actId="1076"/>
          <ac:spMkLst>
            <pc:docMk/>
            <pc:sldMk cId="3567248283" sldId="262"/>
            <ac:spMk id="2" creationId="{78A99BD1-0156-4D32-ACBE-88663345DEBB}"/>
          </ac:spMkLst>
        </pc:spChg>
      </pc:sldChg>
      <pc:sldChg chg="modSp">
        <pc:chgData name="Giovanni Nathaniel" userId="800cc6c71c8a7476" providerId="LiveId" clId="{497E28F1-FD3E-4E8D-913E-C58B18BB42DA}" dt="2019-12-16T02:10:11.770" v="174" actId="1076"/>
        <pc:sldMkLst>
          <pc:docMk/>
          <pc:sldMk cId="3286233354" sldId="263"/>
        </pc:sldMkLst>
        <pc:spChg chg="mod">
          <ac:chgData name="Giovanni Nathaniel" userId="800cc6c71c8a7476" providerId="LiveId" clId="{497E28F1-FD3E-4E8D-913E-C58B18BB42DA}" dt="2019-12-16T02:10:11.770" v="174" actId="1076"/>
          <ac:spMkLst>
            <pc:docMk/>
            <pc:sldMk cId="3286233354" sldId="263"/>
            <ac:spMk id="2" creationId="{FEDB47D1-8BDF-42D9-B40F-F6126F052F93}"/>
          </ac:spMkLst>
        </pc:spChg>
      </pc:sldChg>
      <pc:sldChg chg="addSp delSp modSp add">
        <pc:chgData name="Giovanni Nathaniel" userId="800cc6c71c8a7476" providerId="LiveId" clId="{497E28F1-FD3E-4E8D-913E-C58B18BB42DA}" dt="2019-12-16T08:37:17.188" v="288" actId="20577"/>
        <pc:sldMkLst>
          <pc:docMk/>
          <pc:sldMk cId="644083262" sldId="264"/>
        </pc:sldMkLst>
        <pc:spChg chg="del">
          <ac:chgData name="Giovanni Nathaniel" userId="800cc6c71c8a7476" providerId="LiveId" clId="{497E28F1-FD3E-4E8D-913E-C58B18BB42DA}" dt="2019-12-16T08:34:50.505" v="259" actId="931"/>
          <ac:spMkLst>
            <pc:docMk/>
            <pc:sldMk cId="644083262" sldId="264"/>
            <ac:spMk id="3" creationId="{F31C6C35-7B26-4DFC-B368-EA885C7BE5E1}"/>
          </ac:spMkLst>
        </pc:spChg>
        <pc:spChg chg="add mod">
          <ac:chgData name="Giovanni Nathaniel" userId="800cc6c71c8a7476" providerId="LiveId" clId="{497E28F1-FD3E-4E8D-913E-C58B18BB42DA}" dt="2019-12-16T08:37:17.188" v="288" actId="20577"/>
          <ac:spMkLst>
            <pc:docMk/>
            <pc:sldMk cId="644083262" sldId="264"/>
            <ac:spMk id="6" creationId="{CB14CE92-552E-483D-A379-9E3EC92744CF}"/>
          </ac:spMkLst>
        </pc:spChg>
        <pc:picChg chg="add mod">
          <ac:chgData name="Giovanni Nathaniel" userId="800cc6c71c8a7476" providerId="LiveId" clId="{497E28F1-FD3E-4E8D-913E-C58B18BB42DA}" dt="2019-12-16T08:35:31.363" v="266" actId="14100"/>
          <ac:picMkLst>
            <pc:docMk/>
            <pc:sldMk cId="644083262" sldId="264"/>
            <ac:picMk id="5" creationId="{23A4ACAA-F480-4E56-87ED-D21E3BC68879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9FAD1304-AFDB-454F-8A01-A8E612E61A44}" type="datetimeFigureOut">
              <a:rPr lang="en-GB" smtClean="0"/>
              <a:t>16/12/2019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82DF5812-3D91-4C06-80C7-02CBDF6470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26180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D1304-AFDB-454F-8A01-A8E612E61A44}" type="datetimeFigureOut">
              <a:rPr lang="en-GB" smtClean="0"/>
              <a:t>16/12/2019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F5812-3D91-4C06-80C7-02CBDF6470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5477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D1304-AFDB-454F-8A01-A8E612E61A44}" type="datetimeFigureOut">
              <a:rPr lang="en-GB" smtClean="0"/>
              <a:t>16/12/2019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F5812-3D91-4C06-80C7-02CBDF6470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06442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D1304-AFDB-454F-8A01-A8E612E61A44}" type="datetimeFigureOut">
              <a:rPr lang="en-GB" smtClean="0"/>
              <a:t>16/12/2019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F5812-3D91-4C06-80C7-02CBDF6470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78617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D1304-AFDB-454F-8A01-A8E612E61A44}" type="datetimeFigureOut">
              <a:rPr lang="en-GB" smtClean="0"/>
              <a:t>16/12/2019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F5812-3D91-4C06-80C7-02CBDF6470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78253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D1304-AFDB-454F-8A01-A8E612E61A44}" type="datetimeFigureOut">
              <a:rPr lang="en-GB" smtClean="0"/>
              <a:t>16/12/2019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F5812-3D91-4C06-80C7-02CBDF6470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91630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D1304-AFDB-454F-8A01-A8E612E61A44}" type="datetimeFigureOut">
              <a:rPr lang="en-GB" smtClean="0"/>
              <a:t>16/12/2019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F5812-3D91-4C06-80C7-02CBDF6470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45056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D1304-AFDB-454F-8A01-A8E612E61A44}" type="datetimeFigureOut">
              <a:rPr lang="en-GB" smtClean="0"/>
              <a:t>16/12/2019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F5812-3D91-4C06-80C7-02CBDF6470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16339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D1304-AFDB-454F-8A01-A8E612E61A44}" type="datetimeFigureOut">
              <a:rPr lang="en-GB" smtClean="0"/>
              <a:t>16/12/2019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F5812-3D91-4C06-80C7-02CBDF6470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19634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D1304-AFDB-454F-8A01-A8E612E61A44}" type="datetimeFigureOut">
              <a:rPr lang="en-GB" smtClean="0"/>
              <a:t>16/12/2019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F5812-3D91-4C06-80C7-02CBDF6470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94283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D1304-AFDB-454F-8A01-A8E612E61A44}" type="datetimeFigureOut">
              <a:rPr lang="en-GB" smtClean="0"/>
              <a:t>16/12/2019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F5812-3D91-4C06-80C7-02CBDF6470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76161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D1304-AFDB-454F-8A01-A8E612E61A44}" type="datetimeFigureOut">
              <a:rPr lang="en-GB" smtClean="0"/>
              <a:t>16/12/2019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F5812-3D91-4C06-80C7-02CBDF647046}" type="slidenum">
              <a:rPr lang="en-GB" smtClean="0"/>
              <a:t>‹#›</a:t>
            </a:fld>
            <a:endParaRPr lang="en-GB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490759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D1304-AFDB-454F-8A01-A8E612E61A44}" type="datetimeFigureOut">
              <a:rPr lang="en-GB" smtClean="0"/>
              <a:t>16/12/2019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F5812-3D91-4C06-80C7-02CBDF6470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79762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D1304-AFDB-454F-8A01-A8E612E61A44}" type="datetimeFigureOut">
              <a:rPr lang="en-GB" smtClean="0"/>
              <a:t>16/12/2019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F5812-3D91-4C06-80C7-02CBDF6470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70887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D1304-AFDB-454F-8A01-A8E612E61A44}" type="datetimeFigureOut">
              <a:rPr lang="en-GB" smtClean="0"/>
              <a:t>16/12/2019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F5812-3D91-4C06-80C7-02CBDF6470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28430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D1304-AFDB-454F-8A01-A8E612E61A44}" type="datetimeFigureOut">
              <a:rPr lang="en-GB" smtClean="0"/>
              <a:t>16/12/2019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F5812-3D91-4C06-80C7-02CBDF6470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8800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D1304-AFDB-454F-8A01-A8E612E61A44}" type="datetimeFigureOut">
              <a:rPr lang="en-GB" smtClean="0"/>
              <a:t>16/12/2019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F5812-3D91-4C06-80C7-02CBDF6470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32689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AD1304-AFDB-454F-8A01-A8E612E61A44}" type="datetimeFigureOut">
              <a:rPr lang="en-GB" smtClean="0"/>
              <a:t>16/12/2019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DF5812-3D91-4C06-80C7-02CBDF6470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984391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1CE7B8-4D6A-4B13-944A-A26BE5CFCF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76423" y="1041400"/>
            <a:ext cx="8791575" cy="2387600"/>
          </a:xfrm>
        </p:spPr>
        <p:txBody>
          <a:bodyPr>
            <a:normAutofit/>
          </a:bodyPr>
          <a:lstStyle/>
          <a:p>
            <a:pPr algn="ctr"/>
            <a:r>
              <a:rPr lang="en-GB" sz="5400" dirty="0"/>
              <a:t>The COMPLEX BUSINESS DECISION MAKING OF SHAZAM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8787044-1568-4195-8CD0-E705FBD187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76424" y="4478338"/>
            <a:ext cx="8791575" cy="1655762"/>
          </a:xfrm>
        </p:spPr>
        <p:txBody>
          <a:bodyPr>
            <a:normAutofit/>
          </a:bodyPr>
          <a:lstStyle/>
          <a:p>
            <a:pPr algn="ctr"/>
            <a:r>
              <a:rPr lang="en-GB" sz="2400" dirty="0"/>
              <a:t>Giovanni Thompson-Nathaniel</a:t>
            </a:r>
          </a:p>
          <a:p>
            <a:pPr algn="ctr"/>
            <a:r>
              <a:rPr lang="en-GB" sz="2400" dirty="0"/>
              <a:t>1817701</a:t>
            </a:r>
          </a:p>
        </p:txBody>
      </p:sp>
    </p:spTree>
    <p:extLst>
      <p:ext uri="{BB962C8B-B14F-4D97-AF65-F5344CB8AC3E}">
        <p14:creationId xmlns:p14="http://schemas.microsoft.com/office/powerpoint/2010/main" val="16523067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60AC95-5246-44B1-B03F-5FA4285362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5213" y="0"/>
            <a:ext cx="9905998" cy="1478570"/>
          </a:xfrm>
        </p:spPr>
        <p:txBody>
          <a:bodyPr/>
          <a:lstStyle/>
          <a:p>
            <a:pPr algn="ctr"/>
            <a:r>
              <a:rPr lang="en-GB" dirty="0"/>
              <a:t>What is shazam?</a:t>
            </a:r>
          </a:p>
        </p:txBody>
      </p:sp>
      <p:pic>
        <p:nvPicPr>
          <p:cNvPr id="5" name="Content Placeholder 4" descr="A close up of a logo&#10;&#10;Description automatically generated">
            <a:extLst>
              <a:ext uri="{FF2B5EF4-FFF2-40B4-BE49-F238E27FC236}">
                <a16:creationId xmlns:a16="http://schemas.microsoft.com/office/drawing/2014/main" id="{436E0357-6CEE-4449-B4A0-AFA96DC2E1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1952" y="1658144"/>
            <a:ext cx="3142709" cy="3541712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D8A469A-EDCC-4FFD-905E-6E5DC194AAEB}"/>
              </a:ext>
            </a:extLst>
          </p:cNvPr>
          <p:cNvSpPr txBox="1"/>
          <p:nvPr/>
        </p:nvSpPr>
        <p:spPr>
          <a:xfrm>
            <a:off x="5057775" y="1619250"/>
            <a:ext cx="600075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Founded in the UK in 1999</a:t>
            </a:r>
          </a:p>
          <a:p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Purchased for $400 by Apple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More than 1 billion downloads total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478 million users globally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8743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854346-23A7-4C5A-8D5E-CB1D8AE4D2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23A4ACAA-F480-4E56-87ED-D21E3BC6887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12192000" cy="6862571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B14CE92-552E-483D-A379-9E3EC92744CF}"/>
              </a:ext>
            </a:extLst>
          </p:cNvPr>
          <p:cNvSpPr txBox="1"/>
          <p:nvPr/>
        </p:nvSpPr>
        <p:spPr>
          <a:xfrm>
            <a:off x="9174480" y="6177280"/>
            <a:ext cx="2214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Source: Think Mobiles</a:t>
            </a:r>
          </a:p>
        </p:txBody>
      </p:sp>
    </p:spTree>
    <p:extLst>
      <p:ext uri="{BB962C8B-B14F-4D97-AF65-F5344CB8AC3E}">
        <p14:creationId xmlns:p14="http://schemas.microsoft.com/office/powerpoint/2010/main" val="6440832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25710-81E3-4880-A13A-A140178932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A picture containing text, map&#10;&#10;Description automatically generated">
            <a:extLst>
              <a:ext uri="{FF2B5EF4-FFF2-40B4-BE49-F238E27FC236}">
                <a16:creationId xmlns:a16="http://schemas.microsoft.com/office/drawing/2014/main" id="{4602F87C-76A7-4821-B09A-ECEBCD5B95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1998" cy="6858000"/>
          </a:xfrm>
        </p:spPr>
      </p:pic>
    </p:spTree>
    <p:extLst>
      <p:ext uri="{BB962C8B-B14F-4D97-AF65-F5344CB8AC3E}">
        <p14:creationId xmlns:p14="http://schemas.microsoft.com/office/powerpoint/2010/main" val="28139468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06F066-E8B1-4E59-B992-E33D4A498D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2" y="-1397"/>
            <a:ext cx="9905998" cy="1478570"/>
          </a:xfrm>
        </p:spPr>
        <p:txBody>
          <a:bodyPr/>
          <a:lstStyle/>
          <a:p>
            <a:pPr algn="ctr"/>
            <a:r>
              <a:rPr lang="en-GB" dirty="0"/>
              <a:t>Porter’s 5 forces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BD79171-A48B-4789-85E2-FDB227E3C7BE}"/>
              </a:ext>
            </a:extLst>
          </p:cNvPr>
          <p:cNvSpPr txBox="1"/>
          <p:nvPr/>
        </p:nvSpPr>
        <p:spPr>
          <a:xfrm>
            <a:off x="8023062" y="1441956"/>
            <a:ext cx="3347964" cy="195628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2400" dirty="0"/>
              <a:t>THREAT OF NEW ENTRANTS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Skilled imitators could replicate app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App market is huge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D312A86-406A-4B18-B8D9-8D49D5A3DBF5}"/>
              </a:ext>
            </a:extLst>
          </p:cNvPr>
          <p:cNvSpPr txBox="1"/>
          <p:nvPr/>
        </p:nvSpPr>
        <p:spPr>
          <a:xfrm>
            <a:off x="8023062" y="3987970"/>
            <a:ext cx="3757539" cy="230832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2400" dirty="0"/>
              <a:t>BARGAINING POWER OF BUYERS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More than 1 billion users and growing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Has potential to keep going strong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FB30149-C1AC-4645-B464-8FECB984E20E}"/>
              </a:ext>
            </a:extLst>
          </p:cNvPr>
          <p:cNvSpPr txBox="1"/>
          <p:nvPr/>
        </p:nvSpPr>
        <p:spPr>
          <a:xfrm>
            <a:off x="295110" y="4015131"/>
            <a:ext cx="4121945" cy="193899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2400" dirty="0"/>
              <a:t>BARGAINING POWER OF SUPPLIERS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Different platforms of app stores available on both mobile and tablet devices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830BA91-F685-48C7-A0A7-045B00132158}"/>
              </a:ext>
            </a:extLst>
          </p:cNvPr>
          <p:cNvSpPr txBox="1"/>
          <p:nvPr/>
        </p:nvSpPr>
        <p:spPr>
          <a:xfrm>
            <a:off x="295110" y="1441956"/>
            <a:ext cx="4121945" cy="156966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2400" dirty="0"/>
              <a:t>THREAT OF SUBSTITUTES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Amazon Alexa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Google Now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Cortana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DE36BEE-D3D2-41C7-B50F-C64684D5FDDD}"/>
              </a:ext>
            </a:extLst>
          </p:cNvPr>
          <p:cNvSpPr txBox="1"/>
          <p:nvPr/>
        </p:nvSpPr>
        <p:spPr>
          <a:xfrm>
            <a:off x="4417055" y="2722469"/>
            <a:ext cx="3606007" cy="221599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2400" dirty="0"/>
              <a:t>RIVALRY AMONG EXISTING COMPETITORS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Sound Hound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err="1"/>
              <a:t>Midomi</a:t>
            </a: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err="1"/>
              <a:t>Musixmatch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43381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6C2463-AE51-4B90-8433-DD564F39A5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0"/>
            <a:ext cx="9905998" cy="1478570"/>
          </a:xfrm>
        </p:spPr>
        <p:txBody>
          <a:bodyPr/>
          <a:lstStyle/>
          <a:p>
            <a:pPr algn="ctr"/>
            <a:r>
              <a:rPr lang="en-GB" dirty="0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621626-309F-4F12-88E1-E4FC9939A8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1478570"/>
            <a:ext cx="9905999" cy="3541714"/>
          </a:xfrm>
        </p:spPr>
        <p:txBody>
          <a:bodyPr/>
          <a:lstStyle/>
          <a:p>
            <a:r>
              <a:rPr lang="en-GB" sz="2800" dirty="0"/>
              <a:t>Integrate with more apps and technology</a:t>
            </a:r>
          </a:p>
          <a:p>
            <a:endParaRPr lang="en-GB" sz="2800" dirty="0"/>
          </a:p>
          <a:p>
            <a:r>
              <a:rPr lang="en-GB" sz="2800" dirty="0"/>
              <a:t>Provide more innovative ways to interact with the app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02095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A99BD1-0156-4D32-ACBE-88663345DE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2" y="0"/>
            <a:ext cx="9905998" cy="1478570"/>
          </a:xfrm>
        </p:spPr>
        <p:txBody>
          <a:bodyPr/>
          <a:lstStyle/>
          <a:p>
            <a:pPr algn="ctr"/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907FBB-7987-4003-A0C3-4B63FCC400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1763712"/>
            <a:ext cx="9905999" cy="3541714"/>
          </a:xfrm>
        </p:spPr>
        <p:txBody>
          <a:bodyPr/>
          <a:lstStyle/>
          <a:p>
            <a:r>
              <a:rPr lang="en-GB" dirty="0"/>
              <a:t>Pioneering technology that was simply too early in the process to be utilised efficiently </a:t>
            </a:r>
          </a:p>
          <a:p>
            <a:r>
              <a:rPr lang="en-GB" dirty="0"/>
              <a:t>Analysis of the audio recognition industry shows the position of Shazam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72482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DB47D1-8BDF-42D9-B40F-F6126F052F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5213" y="0"/>
            <a:ext cx="9905998" cy="1478570"/>
          </a:xfrm>
        </p:spPr>
        <p:txBody>
          <a:bodyPr/>
          <a:lstStyle/>
          <a:p>
            <a:pPr algn="ctr"/>
            <a:r>
              <a:rPr lang="en-GB" dirty="0"/>
              <a:t>Bibliography and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E10AF4-56E8-41C2-8BAA-39C665224B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5212" y="1344612"/>
            <a:ext cx="9905999" cy="3541714"/>
          </a:xfrm>
        </p:spPr>
        <p:txBody>
          <a:bodyPr>
            <a:normAutofit/>
          </a:bodyPr>
          <a:lstStyle/>
          <a:p>
            <a:r>
              <a:rPr lang="en-GB" sz="1800" dirty="0"/>
              <a:t>Eliezer, C. (2019). </a:t>
            </a:r>
            <a:r>
              <a:rPr lang="en-GB" sz="1800" i="1" dirty="0"/>
              <a:t>Shazam has 478m users worldwide, profits up after Apple takeover</a:t>
            </a:r>
            <a:r>
              <a:rPr lang="en-GB" sz="1800" dirty="0"/>
              <a:t>. [online] The Music Network. Available at: https://themusicnetwork.com/shazam-active-users/ [Accessed 16 Dec. 2019].</a:t>
            </a:r>
          </a:p>
          <a:p>
            <a:r>
              <a:rPr lang="en-GB" sz="1800" dirty="0" err="1"/>
              <a:t>Pisarevsky</a:t>
            </a:r>
            <a:r>
              <a:rPr lang="en-GB" sz="1800" dirty="0"/>
              <a:t>, A. (2017). </a:t>
            </a:r>
            <a:r>
              <a:rPr lang="en-GB" sz="1800" i="1" dirty="0"/>
              <a:t>The interview with Shazam about marketing, business model and new products</a:t>
            </a:r>
            <a:r>
              <a:rPr lang="en-GB" sz="1800" dirty="0"/>
              <a:t>. [online] Medium. Available at: https://traffichabits.com/the-interview-with-shazam-about-marketing-business-model-and-new-products-2907a45a7a51 [Accessed 16 Dec. 2019].</a:t>
            </a:r>
          </a:p>
          <a:p>
            <a:r>
              <a:rPr lang="en-GB" sz="1800" dirty="0" err="1"/>
              <a:t>Thinkmobiles</a:t>
            </a:r>
            <a:r>
              <a:rPr lang="en-GB" sz="1800" dirty="0"/>
              <a:t>. (2019). </a:t>
            </a:r>
            <a:r>
              <a:rPr lang="en-GB" sz="1800" i="1" dirty="0"/>
              <a:t>How much does it cost to make an app like Shazam | </a:t>
            </a:r>
            <a:r>
              <a:rPr lang="en-GB" sz="1800" i="1" dirty="0" err="1"/>
              <a:t>Thinkmobiles</a:t>
            </a:r>
            <a:r>
              <a:rPr lang="en-GB" sz="1800" dirty="0"/>
              <a:t>. [online] Available at: https://thinkmobiles.com/blog/how-much-cost-make-app-like-shazam/ [Accessed 16 Dec. 2019].</a:t>
            </a:r>
          </a:p>
        </p:txBody>
      </p:sp>
    </p:spTree>
    <p:extLst>
      <p:ext uri="{BB962C8B-B14F-4D97-AF65-F5344CB8AC3E}">
        <p14:creationId xmlns:p14="http://schemas.microsoft.com/office/powerpoint/2010/main" val="328623335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4463</TotalTime>
  <Words>278</Words>
  <Application>Microsoft Office PowerPoint</Application>
  <PresentationFormat>Widescreen</PresentationFormat>
  <Paragraphs>47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Tw Cen MT</vt:lpstr>
      <vt:lpstr>Circuit</vt:lpstr>
      <vt:lpstr>The COMPLEX BUSINESS DECISION MAKING OF SHAZAM</vt:lpstr>
      <vt:lpstr>What is shazam?</vt:lpstr>
      <vt:lpstr>PowerPoint Presentation</vt:lpstr>
      <vt:lpstr>PowerPoint Presentation</vt:lpstr>
      <vt:lpstr>Porter’s 5 forces</vt:lpstr>
      <vt:lpstr>recommendations</vt:lpstr>
      <vt:lpstr>conclusion</vt:lpstr>
      <vt:lpstr>Bibliography and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Giovanni Nathaniel</dc:creator>
  <cp:lastModifiedBy>Giovanni Nathaniel</cp:lastModifiedBy>
  <cp:revision>12</cp:revision>
  <dcterms:created xsi:type="dcterms:W3CDTF">2019-12-11T15:54:00Z</dcterms:created>
  <dcterms:modified xsi:type="dcterms:W3CDTF">2019-12-16T19:58:05Z</dcterms:modified>
</cp:coreProperties>
</file>