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34"/>
  </p:notesMasterIdLst>
  <p:sldIdLst>
    <p:sldId id="256" r:id="rId2"/>
    <p:sldId id="331" r:id="rId3"/>
    <p:sldId id="304" r:id="rId4"/>
    <p:sldId id="279" r:id="rId5"/>
    <p:sldId id="334" r:id="rId6"/>
    <p:sldId id="335" r:id="rId7"/>
    <p:sldId id="280" r:id="rId8"/>
    <p:sldId id="265" r:id="rId9"/>
    <p:sldId id="266" r:id="rId10"/>
    <p:sldId id="258" r:id="rId11"/>
    <p:sldId id="259" r:id="rId12"/>
    <p:sldId id="267" r:id="rId13"/>
    <p:sldId id="268" r:id="rId14"/>
    <p:sldId id="271" r:id="rId15"/>
    <p:sldId id="272" r:id="rId16"/>
    <p:sldId id="273" r:id="rId17"/>
    <p:sldId id="333" r:id="rId18"/>
    <p:sldId id="274" r:id="rId19"/>
    <p:sldId id="276" r:id="rId20"/>
    <p:sldId id="277" r:id="rId21"/>
    <p:sldId id="305" r:id="rId22"/>
    <p:sldId id="306" r:id="rId23"/>
    <p:sldId id="307" r:id="rId24"/>
    <p:sldId id="308" r:id="rId25"/>
    <p:sldId id="309" r:id="rId26"/>
    <p:sldId id="310" r:id="rId27"/>
    <p:sldId id="311" r:id="rId28"/>
    <p:sldId id="329" r:id="rId29"/>
    <p:sldId id="314" r:id="rId30"/>
    <p:sldId id="315" r:id="rId31"/>
    <p:sldId id="332" r:id="rId32"/>
    <p:sldId id="33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3" d="100"/>
          <a:sy n="83" d="100"/>
        </p:scale>
        <p:origin x="105" y="48"/>
      </p:cViewPr>
      <p:guideLst/>
    </p:cSldViewPr>
  </p:slideViewPr>
  <p:notesTextViewPr>
    <p:cViewPr>
      <p:scale>
        <a:sx n="3" d="2"/>
        <a:sy n="3" d="2"/>
      </p:scale>
      <p:origin x="0" y="0"/>
    </p:cViewPr>
  </p:notesTextViewPr>
  <p:notesViewPr>
    <p:cSldViewPr snapToGrid="0">
      <p:cViewPr varScale="1">
        <p:scale>
          <a:sx n="80" d="100"/>
          <a:sy n="80" d="100"/>
        </p:scale>
        <p:origin x="391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00BD98-D332-408B-BFDA-3F245D5ED214}" type="datetimeFigureOut">
              <a:rPr lang="en-GB" smtClean="0"/>
              <a:t>02/09/2025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A392D-7E48-488D-8736-2B65DC32A26A}" type="slidenum">
              <a:rPr lang="en-GB" smtClean="0"/>
              <a:t>‹#›</a:t>
            </a:fld>
            <a:endParaRPr lang="en-GB"/>
          </a:p>
        </p:txBody>
      </p:sp>
    </p:spTree>
    <p:extLst>
      <p:ext uri="{BB962C8B-B14F-4D97-AF65-F5344CB8AC3E}">
        <p14:creationId xmlns:p14="http://schemas.microsoft.com/office/powerpoint/2010/main" val="1673737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a:t>
            </a:fld>
            <a:endParaRPr lang="en-GB"/>
          </a:p>
        </p:txBody>
      </p:sp>
    </p:spTree>
    <p:extLst>
      <p:ext uri="{BB962C8B-B14F-4D97-AF65-F5344CB8AC3E}">
        <p14:creationId xmlns:p14="http://schemas.microsoft.com/office/powerpoint/2010/main" val="1145225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a:t>
            </a:fld>
            <a:endParaRPr lang="en-GB"/>
          </a:p>
        </p:txBody>
      </p:sp>
    </p:spTree>
    <p:extLst>
      <p:ext uri="{BB962C8B-B14F-4D97-AF65-F5344CB8AC3E}">
        <p14:creationId xmlns:p14="http://schemas.microsoft.com/office/powerpoint/2010/main" val="2321290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2E09114-C816-41F6-8134-03E2B4495C60}" type="slidenum">
              <a:rPr lang="en-GB" smtClean="0"/>
              <a:t>3</a:t>
            </a:fld>
            <a:endParaRPr lang="en-GB"/>
          </a:p>
        </p:txBody>
      </p:sp>
    </p:spTree>
    <p:extLst>
      <p:ext uri="{BB962C8B-B14F-4D97-AF65-F5344CB8AC3E}">
        <p14:creationId xmlns:p14="http://schemas.microsoft.com/office/powerpoint/2010/main" val="3159954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717089"/>
            <a:ext cx="5486400" cy="3600450"/>
          </a:xfrm>
        </p:spPr>
        <p:txBody>
          <a:bodyPr/>
          <a:lstStyle/>
          <a:p>
            <a:r>
              <a:rPr lang="en-GB" dirty="0"/>
              <a:t> </a:t>
            </a:r>
            <a:endParaRPr lang="en-GB" sz="1200" b="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4</a:t>
            </a:fld>
            <a:endParaRPr lang="en-GB"/>
          </a:p>
        </p:txBody>
      </p:sp>
    </p:spTree>
    <p:extLst>
      <p:ext uri="{BB962C8B-B14F-4D97-AF65-F5344CB8AC3E}">
        <p14:creationId xmlns:p14="http://schemas.microsoft.com/office/powerpoint/2010/main" val="1985205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5</a:t>
            </a:fld>
            <a:endParaRPr lang="en-GB"/>
          </a:p>
        </p:txBody>
      </p:sp>
    </p:spTree>
    <p:extLst>
      <p:ext uri="{BB962C8B-B14F-4D97-AF65-F5344CB8AC3E}">
        <p14:creationId xmlns:p14="http://schemas.microsoft.com/office/powerpoint/2010/main" val="2821025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6</a:t>
            </a:fld>
            <a:endParaRPr lang="en-GB"/>
          </a:p>
        </p:txBody>
      </p:sp>
    </p:spTree>
    <p:extLst>
      <p:ext uri="{BB962C8B-B14F-4D97-AF65-F5344CB8AC3E}">
        <p14:creationId xmlns:p14="http://schemas.microsoft.com/office/powerpoint/2010/main" val="1260355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291105"/>
            <a:ext cx="5822576" cy="3824941"/>
          </a:xfrm>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7</a:t>
            </a:fld>
            <a:endParaRPr lang="en-GB"/>
          </a:p>
        </p:txBody>
      </p:sp>
    </p:spTree>
    <p:extLst>
      <p:ext uri="{BB962C8B-B14F-4D97-AF65-F5344CB8AC3E}">
        <p14:creationId xmlns:p14="http://schemas.microsoft.com/office/powerpoint/2010/main" val="1958003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8</a:t>
            </a:fld>
            <a:endParaRPr lang="en-GB"/>
          </a:p>
        </p:txBody>
      </p:sp>
    </p:spTree>
    <p:extLst>
      <p:ext uri="{BB962C8B-B14F-4D97-AF65-F5344CB8AC3E}">
        <p14:creationId xmlns:p14="http://schemas.microsoft.com/office/powerpoint/2010/main" val="663312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9</a:t>
            </a:fld>
            <a:endParaRPr lang="en-GB"/>
          </a:p>
        </p:txBody>
      </p:sp>
    </p:spTree>
    <p:extLst>
      <p:ext uri="{BB962C8B-B14F-4D97-AF65-F5344CB8AC3E}">
        <p14:creationId xmlns:p14="http://schemas.microsoft.com/office/powerpoint/2010/main" val="2033901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10</a:t>
            </a:fld>
            <a:endParaRPr lang="en-GB"/>
          </a:p>
        </p:txBody>
      </p:sp>
    </p:spTree>
    <p:extLst>
      <p:ext uri="{BB962C8B-B14F-4D97-AF65-F5344CB8AC3E}">
        <p14:creationId xmlns:p14="http://schemas.microsoft.com/office/powerpoint/2010/main" val="4064880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11</a:t>
            </a:fld>
            <a:endParaRPr lang="en-GB"/>
          </a:p>
        </p:txBody>
      </p:sp>
    </p:spTree>
    <p:extLst>
      <p:ext uri="{BB962C8B-B14F-4D97-AF65-F5344CB8AC3E}">
        <p14:creationId xmlns:p14="http://schemas.microsoft.com/office/powerpoint/2010/main" val="250794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12</a:t>
            </a:fld>
            <a:endParaRPr lang="en-GB"/>
          </a:p>
        </p:txBody>
      </p:sp>
    </p:spTree>
    <p:extLst>
      <p:ext uri="{BB962C8B-B14F-4D97-AF65-F5344CB8AC3E}">
        <p14:creationId xmlns:p14="http://schemas.microsoft.com/office/powerpoint/2010/main" val="2218981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13</a:t>
            </a:fld>
            <a:endParaRPr lang="en-GB"/>
          </a:p>
        </p:txBody>
      </p:sp>
    </p:spTree>
    <p:extLst>
      <p:ext uri="{BB962C8B-B14F-4D97-AF65-F5344CB8AC3E}">
        <p14:creationId xmlns:p14="http://schemas.microsoft.com/office/powerpoint/2010/main" val="3434261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90337" y="4572000"/>
            <a:ext cx="5486400" cy="3600450"/>
          </a:xfrm>
        </p:spPr>
        <p:txBody>
          <a:bodyPr/>
          <a:lstStyle/>
          <a:p>
            <a:r>
              <a:rPr lang="en-GB" dirty="0"/>
              <a:t>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7A392D-7E48-488D-8736-2B65DC32A26A}" type="slidenum">
              <a:rPr lang="en-GB" smtClean="0"/>
              <a:t>14</a:t>
            </a:fld>
            <a:endParaRPr lang="en-GB"/>
          </a:p>
        </p:txBody>
      </p:sp>
    </p:spTree>
    <p:extLst>
      <p:ext uri="{BB962C8B-B14F-4D97-AF65-F5344CB8AC3E}">
        <p14:creationId xmlns:p14="http://schemas.microsoft.com/office/powerpoint/2010/main" val="3987844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15</a:t>
            </a:fld>
            <a:endParaRPr lang="en-GB"/>
          </a:p>
        </p:txBody>
      </p:sp>
    </p:spTree>
    <p:extLst>
      <p:ext uri="{BB962C8B-B14F-4D97-AF65-F5344CB8AC3E}">
        <p14:creationId xmlns:p14="http://schemas.microsoft.com/office/powerpoint/2010/main" val="40928042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16</a:t>
            </a:fld>
            <a:endParaRPr lang="en-GB"/>
          </a:p>
        </p:txBody>
      </p:sp>
    </p:spTree>
    <p:extLst>
      <p:ext uri="{BB962C8B-B14F-4D97-AF65-F5344CB8AC3E}">
        <p14:creationId xmlns:p14="http://schemas.microsoft.com/office/powerpoint/2010/main" val="29162843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17</a:t>
            </a:fld>
            <a:endParaRPr lang="en-GB"/>
          </a:p>
        </p:txBody>
      </p:sp>
    </p:spTree>
    <p:extLst>
      <p:ext uri="{BB962C8B-B14F-4D97-AF65-F5344CB8AC3E}">
        <p14:creationId xmlns:p14="http://schemas.microsoft.com/office/powerpoint/2010/main" val="34179659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t>
            </a:r>
          </a:p>
          <a:p>
            <a:r>
              <a:rPr lang="en-GB" dirty="0"/>
              <a:t> </a:t>
            </a:r>
          </a:p>
          <a:p>
            <a:r>
              <a:rPr lang="en-GB" dirty="0"/>
              <a:t> </a:t>
            </a:r>
          </a:p>
          <a:p>
            <a:r>
              <a:rPr lang="en-GB" dirty="0"/>
              <a:t> </a:t>
            </a: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18</a:t>
            </a:fld>
            <a:endParaRPr lang="en-GB"/>
          </a:p>
        </p:txBody>
      </p:sp>
    </p:spTree>
    <p:extLst>
      <p:ext uri="{BB962C8B-B14F-4D97-AF65-F5344CB8AC3E}">
        <p14:creationId xmlns:p14="http://schemas.microsoft.com/office/powerpoint/2010/main" val="27048470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19</a:t>
            </a:fld>
            <a:endParaRPr lang="en-GB"/>
          </a:p>
        </p:txBody>
      </p:sp>
    </p:spTree>
    <p:extLst>
      <p:ext uri="{BB962C8B-B14F-4D97-AF65-F5344CB8AC3E}">
        <p14:creationId xmlns:p14="http://schemas.microsoft.com/office/powerpoint/2010/main" val="3632584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20</a:t>
            </a:fld>
            <a:endParaRPr lang="en-GB"/>
          </a:p>
        </p:txBody>
      </p:sp>
    </p:spTree>
    <p:extLst>
      <p:ext uri="{BB962C8B-B14F-4D97-AF65-F5344CB8AC3E}">
        <p14:creationId xmlns:p14="http://schemas.microsoft.com/office/powerpoint/2010/main" val="18188713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21</a:t>
            </a:fld>
            <a:endParaRPr lang="en-GB"/>
          </a:p>
        </p:txBody>
      </p:sp>
    </p:spTree>
    <p:extLst>
      <p:ext uri="{BB962C8B-B14F-4D97-AF65-F5344CB8AC3E}">
        <p14:creationId xmlns:p14="http://schemas.microsoft.com/office/powerpoint/2010/main" val="37029099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22</a:t>
            </a:fld>
            <a:endParaRPr lang="en-GB"/>
          </a:p>
        </p:txBody>
      </p:sp>
    </p:spTree>
    <p:extLst>
      <p:ext uri="{BB962C8B-B14F-4D97-AF65-F5344CB8AC3E}">
        <p14:creationId xmlns:p14="http://schemas.microsoft.com/office/powerpoint/2010/main" val="15763188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4F81BD"/>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23</a:t>
            </a:fld>
            <a:endParaRPr lang="en-GB"/>
          </a:p>
        </p:txBody>
      </p:sp>
    </p:spTree>
    <p:extLst>
      <p:ext uri="{BB962C8B-B14F-4D97-AF65-F5344CB8AC3E}">
        <p14:creationId xmlns:p14="http://schemas.microsoft.com/office/powerpoint/2010/main" val="696766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24</a:t>
            </a:fld>
            <a:endParaRPr lang="en-GB"/>
          </a:p>
        </p:txBody>
      </p:sp>
    </p:spTree>
    <p:extLst>
      <p:ext uri="{BB962C8B-B14F-4D97-AF65-F5344CB8AC3E}">
        <p14:creationId xmlns:p14="http://schemas.microsoft.com/office/powerpoint/2010/main" val="26399506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25</a:t>
            </a:fld>
            <a:endParaRPr lang="en-GB"/>
          </a:p>
        </p:txBody>
      </p:sp>
    </p:spTree>
    <p:extLst>
      <p:ext uri="{BB962C8B-B14F-4D97-AF65-F5344CB8AC3E}">
        <p14:creationId xmlns:p14="http://schemas.microsoft.com/office/powerpoint/2010/main" val="8234594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26</a:t>
            </a:fld>
            <a:endParaRPr lang="en-GB"/>
          </a:p>
        </p:txBody>
      </p:sp>
    </p:spTree>
    <p:extLst>
      <p:ext uri="{BB962C8B-B14F-4D97-AF65-F5344CB8AC3E}">
        <p14:creationId xmlns:p14="http://schemas.microsoft.com/office/powerpoint/2010/main" val="32202839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27</a:t>
            </a:fld>
            <a:endParaRPr lang="en-GB"/>
          </a:p>
        </p:txBody>
      </p:sp>
    </p:spTree>
    <p:extLst>
      <p:ext uri="{BB962C8B-B14F-4D97-AF65-F5344CB8AC3E}">
        <p14:creationId xmlns:p14="http://schemas.microsoft.com/office/powerpoint/2010/main" val="14587395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28</a:t>
            </a:fld>
            <a:endParaRPr lang="en-GB"/>
          </a:p>
        </p:txBody>
      </p:sp>
    </p:spTree>
    <p:extLst>
      <p:ext uri="{BB962C8B-B14F-4D97-AF65-F5344CB8AC3E}">
        <p14:creationId xmlns:p14="http://schemas.microsoft.com/office/powerpoint/2010/main" val="860807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29</a:t>
            </a:fld>
            <a:endParaRPr lang="en-GB"/>
          </a:p>
        </p:txBody>
      </p:sp>
    </p:spTree>
    <p:extLst>
      <p:ext uri="{BB962C8B-B14F-4D97-AF65-F5344CB8AC3E}">
        <p14:creationId xmlns:p14="http://schemas.microsoft.com/office/powerpoint/2010/main" val="1186643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30</a:t>
            </a:fld>
            <a:endParaRPr lang="en-GB"/>
          </a:p>
        </p:txBody>
      </p:sp>
    </p:spTree>
    <p:extLst>
      <p:ext uri="{BB962C8B-B14F-4D97-AF65-F5344CB8AC3E}">
        <p14:creationId xmlns:p14="http://schemas.microsoft.com/office/powerpoint/2010/main" val="5434991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31</a:t>
            </a:fld>
            <a:endParaRPr lang="en-GB"/>
          </a:p>
        </p:txBody>
      </p:sp>
    </p:spTree>
    <p:extLst>
      <p:ext uri="{BB962C8B-B14F-4D97-AF65-F5344CB8AC3E}">
        <p14:creationId xmlns:p14="http://schemas.microsoft.com/office/powerpoint/2010/main" val="14344496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32</a:t>
            </a:fld>
            <a:endParaRPr lang="en-GB"/>
          </a:p>
        </p:txBody>
      </p:sp>
    </p:spTree>
    <p:extLst>
      <p:ext uri="{BB962C8B-B14F-4D97-AF65-F5344CB8AC3E}">
        <p14:creationId xmlns:p14="http://schemas.microsoft.com/office/powerpoint/2010/main" val="309006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95090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7425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3737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47010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898661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942326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9756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21203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77462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40102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9/2/2025</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183566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9/2/2025</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43295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1" r:id="rId5"/>
    <p:sldLayoutId id="2147483746" r:id="rId6"/>
    <p:sldLayoutId id="2147483742" r:id="rId7"/>
    <p:sldLayoutId id="2147483743" r:id="rId8"/>
    <p:sldLayoutId id="2147483744" r:id="rId9"/>
    <p:sldLayoutId id="2147483745" r:id="rId10"/>
    <p:sldLayoutId id="2147483747"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jpeg"/><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emf"/><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emf"/><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emf"/><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1.emf"/><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emf"/><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3.emf"/><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4.emf"/><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5.emf"/><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6.emf"/><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7.emf"/><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8.emf"/><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0.emf"/><Relationship Id="rId5" Type="http://schemas.openxmlformats.org/officeDocument/2006/relationships/image" Target="../media/image19.emf"/><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21.emf"/><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22.emf"/><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23.emf"/><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24.emf"/><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25.emf"/><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26.emf"/><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27.emf"/><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28.emf"/><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29.emf"/><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30.emf"/><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31.jpeg"/><Relationship Id="rId4" Type="http://schemas.openxmlformats.org/officeDocument/2006/relationships/notesSlide" Target="../notesSlides/notesSlide3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B4CD28-604D-4D9D-89A8-12FAC7245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ink and blue acrylic paint">
            <a:extLst>
              <a:ext uri="{FF2B5EF4-FFF2-40B4-BE49-F238E27FC236}">
                <a16:creationId xmlns:a16="http://schemas.microsoft.com/office/drawing/2014/main" id="{44A9C92D-41DA-D2BC-4708-C473EC4B2954}"/>
              </a:ext>
            </a:extLst>
          </p:cNvPr>
          <p:cNvPicPr>
            <a:picLocks noChangeAspect="1"/>
          </p:cNvPicPr>
          <p:nvPr/>
        </p:nvPicPr>
        <p:blipFill rotWithShape="1">
          <a:blip r:embed="rId5"/>
          <a:srcRect t="4260" b="14512"/>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C9AD5DBC-DEC2-48AB-A2B9-164512BE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6" y="475905"/>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2B667D8-D466-DDCB-671B-589CC5B1CE74}"/>
              </a:ext>
            </a:extLst>
          </p:cNvPr>
          <p:cNvSpPr>
            <a:spLocks noGrp="1"/>
          </p:cNvSpPr>
          <p:nvPr>
            <p:ph type="ctrTitle"/>
          </p:nvPr>
        </p:nvSpPr>
        <p:spPr>
          <a:xfrm>
            <a:off x="769256" y="623429"/>
            <a:ext cx="5036457" cy="1282926"/>
          </a:xfrm>
        </p:spPr>
        <p:txBody>
          <a:bodyPr anchor="b">
            <a:normAutofit/>
          </a:bodyPr>
          <a:lstStyle/>
          <a:p>
            <a:r>
              <a:rPr lang="en-GB" sz="3600" dirty="0"/>
              <a:t>Common errors TO AVOID when completing an ethics form : Part 1</a:t>
            </a:r>
          </a:p>
        </p:txBody>
      </p:sp>
      <p:sp>
        <p:nvSpPr>
          <p:cNvPr id="3" name="Subtitle 2">
            <a:extLst>
              <a:ext uri="{FF2B5EF4-FFF2-40B4-BE49-F238E27FC236}">
                <a16:creationId xmlns:a16="http://schemas.microsoft.com/office/drawing/2014/main" id="{D7DA82B0-3359-A974-4F01-0D4C49FD675E}"/>
              </a:ext>
            </a:extLst>
          </p:cNvPr>
          <p:cNvSpPr>
            <a:spLocks noGrp="1"/>
          </p:cNvSpPr>
          <p:nvPr>
            <p:ph type="subTitle" idx="1"/>
          </p:nvPr>
        </p:nvSpPr>
        <p:spPr>
          <a:xfrm>
            <a:off x="943430" y="1942853"/>
            <a:ext cx="4296227" cy="767971"/>
          </a:xfrm>
        </p:spPr>
        <p:txBody>
          <a:bodyPr anchor="t">
            <a:normAutofit/>
          </a:bodyPr>
          <a:lstStyle/>
          <a:p>
            <a:pPr algn="ctr"/>
            <a:r>
              <a:rPr lang="en-GB" dirty="0"/>
              <a:t>Dr Beverly Cole</a:t>
            </a:r>
          </a:p>
        </p:txBody>
      </p:sp>
      <p:sp>
        <p:nvSpPr>
          <p:cNvPr id="21" name="Freeform: Shape 12">
            <a:extLst>
              <a:ext uri="{FF2B5EF4-FFF2-40B4-BE49-F238E27FC236}">
                <a16:creationId xmlns:a16="http://schemas.microsoft.com/office/drawing/2014/main" id="{9FBE8679-CB21-4876-82EA-4D4D5D4BC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9" y="410803"/>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noFill/>
          <a:ln w="19050" cap="flat">
            <a:solidFill>
              <a:schemeClr val="tx1"/>
            </a:solidFill>
            <a:prstDash val="solid"/>
            <a:miter/>
          </a:ln>
        </p:spPr>
        <p:txBody>
          <a:bodyPr rtlCol="0" anchor="ctr"/>
          <a:lstStyle/>
          <a:p>
            <a:endParaRPr lang="en-US"/>
          </a:p>
        </p:txBody>
      </p:sp>
      <p:pic>
        <p:nvPicPr>
          <p:cNvPr id="294" name="Audio 293">
            <a:hlinkClick r:id="" action="ppaction://media"/>
            <a:extLst>
              <a:ext uri="{FF2B5EF4-FFF2-40B4-BE49-F238E27FC236}">
                <a16:creationId xmlns:a16="http://schemas.microsoft.com/office/drawing/2014/main" id="{BF5D6493-713F-874F-8ECE-08C3753E91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03656551"/>
      </p:ext>
    </p:extLst>
  </p:cSld>
  <p:clrMapOvr>
    <a:masterClrMapping/>
  </p:clrMapOvr>
  <mc:AlternateContent xmlns:mc="http://schemas.openxmlformats.org/markup-compatibility/2006" xmlns:p14="http://schemas.microsoft.com/office/powerpoint/2010/main">
    <mc:Choice Requires="p14">
      <p:transition spd="slow" p14:dur="2000" advTm="132381"/>
    </mc:Choice>
    <mc:Fallback xmlns="">
      <p:transition spd="slow" advTm="132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50A218BB-CDEC-45B2-A060-8951952D9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A6B597F9-320D-3996-221C-B8D0A4084680}"/>
              </a:ext>
            </a:extLst>
          </p:cNvPr>
          <p:cNvPicPr>
            <a:picLocks noChangeAspect="1"/>
          </p:cNvPicPr>
          <p:nvPr/>
        </p:nvPicPr>
        <p:blipFill rotWithShape="1">
          <a:blip r:embed="rId5"/>
          <a:srcRect/>
          <a:stretch/>
        </p:blipFill>
        <p:spPr>
          <a:xfrm>
            <a:off x="20" y="10"/>
            <a:ext cx="12191981" cy="6857990"/>
          </a:xfrm>
          <a:prstGeom prst="rect">
            <a:avLst/>
          </a:prstGeom>
        </p:spPr>
      </p:pic>
      <p:sp>
        <p:nvSpPr>
          <p:cNvPr id="15" name="Freeform: Shape 14">
            <a:extLst>
              <a:ext uri="{FF2B5EF4-FFF2-40B4-BE49-F238E27FC236}">
                <a16:creationId xmlns:a16="http://schemas.microsoft.com/office/drawing/2014/main" id="{E576C146-A316-4B29-B239-3B35E924F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0428" y="279144"/>
            <a:ext cx="6071961" cy="2204436"/>
          </a:xfrm>
          <a:custGeom>
            <a:avLst/>
            <a:gdLst>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337174 w 9766900"/>
              <a:gd name="connsiteY7" fmla="*/ 362874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152117 w 9766900"/>
              <a:gd name="connsiteY7" fmla="*/ 361879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17" fmla="*/ 6334131 w 9766900"/>
              <a:gd name="connsiteY17" fmla="*/ 0 h 4112781"/>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152117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8447"/>
              <a:gd name="connsiteX1" fmla="*/ 9708148 w 9766900"/>
              <a:gd name="connsiteY1" fmla="*/ 142682 h 4118447"/>
              <a:gd name="connsiteX2" fmla="*/ 9642703 w 9766900"/>
              <a:gd name="connsiteY2" fmla="*/ 1781543 h 4118447"/>
              <a:gd name="connsiteX3" fmla="*/ 9667887 w 9766900"/>
              <a:gd name="connsiteY3" fmla="*/ 3555550 h 4118447"/>
              <a:gd name="connsiteX4" fmla="*/ 8949681 w 9766900"/>
              <a:gd name="connsiteY4" fmla="*/ 3588625 h 4118447"/>
              <a:gd name="connsiteX5" fmla="*/ 8679171 w 9766900"/>
              <a:gd name="connsiteY5" fmla="*/ 3597518 h 4118447"/>
              <a:gd name="connsiteX6" fmla="*/ 8443155 w 9766900"/>
              <a:gd name="connsiteY6" fmla="*/ 3603603 h 4118447"/>
              <a:gd name="connsiteX7" fmla="*/ 8152117 w 9766900"/>
              <a:gd name="connsiteY7" fmla="*/ 3618799 h 4118447"/>
              <a:gd name="connsiteX8" fmla="*/ 7609628 w 9766900"/>
              <a:gd name="connsiteY8" fmla="*/ 3850809 h 4118447"/>
              <a:gd name="connsiteX9" fmla="*/ 6711904 w 9766900"/>
              <a:gd name="connsiteY9" fmla="*/ 4112781 h 4118447"/>
              <a:gd name="connsiteX10" fmla="*/ 6749875 w 9766900"/>
              <a:gd name="connsiteY10" fmla="*/ 3628459 h 4118447"/>
              <a:gd name="connsiteX11" fmla="*/ 6720705 w 9766900"/>
              <a:gd name="connsiteY11" fmla="*/ 3610559 h 4118447"/>
              <a:gd name="connsiteX12" fmla="*/ 6712805 w 9766900"/>
              <a:gd name="connsiteY12" fmla="*/ 3610551 h 4118447"/>
              <a:gd name="connsiteX13" fmla="*/ 6454608 w 9766900"/>
              <a:gd name="connsiteY13" fmla="*/ 3610359 h 4118447"/>
              <a:gd name="connsiteX14" fmla="*/ 258946 w 9766900"/>
              <a:gd name="connsiteY14" fmla="*/ 3583777 h 4118447"/>
              <a:gd name="connsiteX15" fmla="*/ 45709 w 9766900"/>
              <a:gd name="connsiteY15" fmla="*/ 2152487 h 4118447"/>
              <a:gd name="connsiteX16" fmla="*/ 0 w 9766900"/>
              <a:gd name="connsiteY16" fmla="*/ 48824 h 4118447"/>
              <a:gd name="connsiteX17" fmla="*/ 6334131 w 9766900"/>
              <a:gd name="connsiteY17" fmla="*/ 0 h 4118447"/>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2801"/>
              <a:gd name="connsiteX1" fmla="*/ 9708148 w 9766900"/>
              <a:gd name="connsiteY1" fmla="*/ 142682 h 4112801"/>
              <a:gd name="connsiteX2" fmla="*/ 9642703 w 9766900"/>
              <a:gd name="connsiteY2" fmla="*/ 1781543 h 4112801"/>
              <a:gd name="connsiteX3" fmla="*/ 9667887 w 9766900"/>
              <a:gd name="connsiteY3" fmla="*/ 3555550 h 4112801"/>
              <a:gd name="connsiteX4" fmla="*/ 8949681 w 9766900"/>
              <a:gd name="connsiteY4" fmla="*/ 3588625 h 4112801"/>
              <a:gd name="connsiteX5" fmla="*/ 8679171 w 9766900"/>
              <a:gd name="connsiteY5" fmla="*/ 3597518 h 4112801"/>
              <a:gd name="connsiteX6" fmla="*/ 8443155 w 9766900"/>
              <a:gd name="connsiteY6" fmla="*/ 3603603 h 4112801"/>
              <a:gd name="connsiteX7" fmla="*/ 8010603 w 9766900"/>
              <a:gd name="connsiteY7" fmla="*/ 3618799 h 4112801"/>
              <a:gd name="connsiteX8" fmla="*/ 7609628 w 9766900"/>
              <a:gd name="connsiteY8" fmla="*/ 3850809 h 4112801"/>
              <a:gd name="connsiteX9" fmla="*/ 6711904 w 9766900"/>
              <a:gd name="connsiteY9" fmla="*/ 4112781 h 4112801"/>
              <a:gd name="connsiteX10" fmla="*/ 6749875 w 9766900"/>
              <a:gd name="connsiteY10" fmla="*/ 3628459 h 4112801"/>
              <a:gd name="connsiteX11" fmla="*/ 6720705 w 9766900"/>
              <a:gd name="connsiteY11" fmla="*/ 3610559 h 4112801"/>
              <a:gd name="connsiteX12" fmla="*/ 6712805 w 9766900"/>
              <a:gd name="connsiteY12" fmla="*/ 3610551 h 4112801"/>
              <a:gd name="connsiteX13" fmla="*/ 6454608 w 9766900"/>
              <a:gd name="connsiteY13" fmla="*/ 3610359 h 4112801"/>
              <a:gd name="connsiteX14" fmla="*/ 258946 w 9766900"/>
              <a:gd name="connsiteY14" fmla="*/ 3583777 h 4112801"/>
              <a:gd name="connsiteX15" fmla="*/ 45709 w 9766900"/>
              <a:gd name="connsiteY15" fmla="*/ 2152487 h 4112801"/>
              <a:gd name="connsiteX16" fmla="*/ 0 w 9766900"/>
              <a:gd name="connsiteY16" fmla="*/ 48824 h 4112801"/>
              <a:gd name="connsiteX17" fmla="*/ 6334131 w 9766900"/>
              <a:gd name="connsiteY17" fmla="*/ 0 h 4112801"/>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443155 w 9766900"/>
              <a:gd name="connsiteY6" fmla="*/ 3603603 h 4113058"/>
              <a:gd name="connsiteX7" fmla="*/ 8010603 w 9766900"/>
              <a:gd name="connsiteY7" fmla="*/ 3618799 h 4113058"/>
              <a:gd name="connsiteX8" fmla="*/ 7609628 w 9766900"/>
              <a:gd name="connsiteY8" fmla="*/ 3850809 h 4113058"/>
              <a:gd name="connsiteX9" fmla="*/ 6711904 w 9766900"/>
              <a:gd name="connsiteY9" fmla="*/ 4112781 h 4113058"/>
              <a:gd name="connsiteX10" fmla="*/ 6749875 w 9766900"/>
              <a:gd name="connsiteY10" fmla="*/ 3628459 h 4113058"/>
              <a:gd name="connsiteX11" fmla="*/ 6720705 w 9766900"/>
              <a:gd name="connsiteY11" fmla="*/ 3610559 h 4113058"/>
              <a:gd name="connsiteX12" fmla="*/ 6712805 w 9766900"/>
              <a:gd name="connsiteY12" fmla="*/ 3610551 h 4113058"/>
              <a:gd name="connsiteX13" fmla="*/ 6454608 w 9766900"/>
              <a:gd name="connsiteY13" fmla="*/ 3610359 h 4113058"/>
              <a:gd name="connsiteX14" fmla="*/ 258946 w 9766900"/>
              <a:gd name="connsiteY14" fmla="*/ 3583777 h 4113058"/>
              <a:gd name="connsiteX15" fmla="*/ 45709 w 9766900"/>
              <a:gd name="connsiteY15" fmla="*/ 2152487 h 4113058"/>
              <a:gd name="connsiteX16" fmla="*/ 0 w 9766900"/>
              <a:gd name="connsiteY16" fmla="*/ 48824 h 4113058"/>
              <a:gd name="connsiteX17" fmla="*/ 6334131 w 9766900"/>
              <a:gd name="connsiteY17"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02081 w 9766900"/>
              <a:gd name="connsiteY4" fmla="*/ 3668222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952575"/>
              <a:gd name="connsiteY0" fmla="*/ 33081 h 4146139"/>
              <a:gd name="connsiteX1" fmla="*/ 9708148 w 9952575"/>
              <a:gd name="connsiteY1" fmla="*/ 175763 h 4146139"/>
              <a:gd name="connsiteX2" fmla="*/ 9664475 w 9952575"/>
              <a:gd name="connsiteY2" fmla="*/ 1794724 h 4146139"/>
              <a:gd name="connsiteX3" fmla="*/ 9667887 w 9952575"/>
              <a:gd name="connsiteY3" fmla="*/ 3588631 h 4146139"/>
              <a:gd name="connsiteX4" fmla="*/ 9156509 w 9952575"/>
              <a:gd name="connsiteY4" fmla="*/ 3631656 h 4146139"/>
              <a:gd name="connsiteX5" fmla="*/ 8374371 w 9952575"/>
              <a:gd name="connsiteY5" fmla="*/ 3650498 h 4146139"/>
              <a:gd name="connsiteX6" fmla="*/ 8010603 w 9952575"/>
              <a:gd name="connsiteY6" fmla="*/ 3651880 h 4146139"/>
              <a:gd name="connsiteX7" fmla="*/ 7609628 w 9952575"/>
              <a:gd name="connsiteY7" fmla="*/ 3883890 h 4146139"/>
              <a:gd name="connsiteX8" fmla="*/ 6711904 w 9952575"/>
              <a:gd name="connsiteY8" fmla="*/ 4145862 h 4146139"/>
              <a:gd name="connsiteX9" fmla="*/ 6749875 w 9952575"/>
              <a:gd name="connsiteY9" fmla="*/ 3661540 h 4146139"/>
              <a:gd name="connsiteX10" fmla="*/ 6720705 w 9952575"/>
              <a:gd name="connsiteY10" fmla="*/ 3643640 h 4146139"/>
              <a:gd name="connsiteX11" fmla="*/ 6712805 w 9952575"/>
              <a:gd name="connsiteY11" fmla="*/ 3643632 h 4146139"/>
              <a:gd name="connsiteX12" fmla="*/ 6454608 w 9952575"/>
              <a:gd name="connsiteY12" fmla="*/ 3643440 h 4146139"/>
              <a:gd name="connsiteX13" fmla="*/ 258946 w 9952575"/>
              <a:gd name="connsiteY13" fmla="*/ 3616858 h 4146139"/>
              <a:gd name="connsiteX14" fmla="*/ 45709 w 9952575"/>
              <a:gd name="connsiteY14" fmla="*/ 2185568 h 4146139"/>
              <a:gd name="connsiteX15" fmla="*/ 0 w 9952575"/>
              <a:gd name="connsiteY15" fmla="*/ 81905 h 4146139"/>
              <a:gd name="connsiteX16" fmla="*/ 6334131 w 9952575"/>
              <a:gd name="connsiteY16" fmla="*/ 33081 h 4146139"/>
              <a:gd name="connsiteX0" fmla="*/ 6334131 w 9759196"/>
              <a:gd name="connsiteY0" fmla="*/ 20908 h 4133966"/>
              <a:gd name="connsiteX1" fmla="*/ 9708148 w 9759196"/>
              <a:gd name="connsiteY1" fmla="*/ 163590 h 4133966"/>
              <a:gd name="connsiteX2" fmla="*/ 9664475 w 9759196"/>
              <a:gd name="connsiteY2" fmla="*/ 1782551 h 4133966"/>
              <a:gd name="connsiteX3" fmla="*/ 9667887 w 9759196"/>
              <a:gd name="connsiteY3" fmla="*/ 3576458 h 4133966"/>
              <a:gd name="connsiteX4" fmla="*/ 9156509 w 9759196"/>
              <a:gd name="connsiteY4" fmla="*/ 3619483 h 4133966"/>
              <a:gd name="connsiteX5" fmla="*/ 8374371 w 9759196"/>
              <a:gd name="connsiteY5" fmla="*/ 3638325 h 4133966"/>
              <a:gd name="connsiteX6" fmla="*/ 8010603 w 9759196"/>
              <a:gd name="connsiteY6" fmla="*/ 3639707 h 4133966"/>
              <a:gd name="connsiteX7" fmla="*/ 7609628 w 9759196"/>
              <a:gd name="connsiteY7" fmla="*/ 3871717 h 4133966"/>
              <a:gd name="connsiteX8" fmla="*/ 6711904 w 9759196"/>
              <a:gd name="connsiteY8" fmla="*/ 4133689 h 4133966"/>
              <a:gd name="connsiteX9" fmla="*/ 6749875 w 9759196"/>
              <a:gd name="connsiteY9" fmla="*/ 3649367 h 4133966"/>
              <a:gd name="connsiteX10" fmla="*/ 6720705 w 9759196"/>
              <a:gd name="connsiteY10" fmla="*/ 3631467 h 4133966"/>
              <a:gd name="connsiteX11" fmla="*/ 6712805 w 9759196"/>
              <a:gd name="connsiteY11" fmla="*/ 3631459 h 4133966"/>
              <a:gd name="connsiteX12" fmla="*/ 6454608 w 9759196"/>
              <a:gd name="connsiteY12" fmla="*/ 3631267 h 4133966"/>
              <a:gd name="connsiteX13" fmla="*/ 258946 w 9759196"/>
              <a:gd name="connsiteY13" fmla="*/ 3604685 h 4133966"/>
              <a:gd name="connsiteX14" fmla="*/ 45709 w 9759196"/>
              <a:gd name="connsiteY14" fmla="*/ 2173395 h 4133966"/>
              <a:gd name="connsiteX15" fmla="*/ 0 w 9759196"/>
              <a:gd name="connsiteY15" fmla="*/ 69732 h 4133966"/>
              <a:gd name="connsiteX16" fmla="*/ 6334131 w 9759196"/>
              <a:gd name="connsiteY16" fmla="*/ 20908 h 4133966"/>
              <a:gd name="connsiteX0" fmla="*/ 6334131 w 9759133"/>
              <a:gd name="connsiteY0" fmla="*/ 0 h 4113058"/>
              <a:gd name="connsiteX1" fmla="*/ 9708148 w 9759133"/>
              <a:gd name="connsiteY1" fmla="*/ 142682 h 4113058"/>
              <a:gd name="connsiteX2" fmla="*/ 9664475 w 9759133"/>
              <a:gd name="connsiteY2" fmla="*/ 1761643 h 4113058"/>
              <a:gd name="connsiteX3" fmla="*/ 9667887 w 9759133"/>
              <a:gd name="connsiteY3" fmla="*/ 3555550 h 4113058"/>
              <a:gd name="connsiteX4" fmla="*/ 9156509 w 9759133"/>
              <a:gd name="connsiteY4" fmla="*/ 3598575 h 4113058"/>
              <a:gd name="connsiteX5" fmla="*/ 8374371 w 9759133"/>
              <a:gd name="connsiteY5" fmla="*/ 3617417 h 4113058"/>
              <a:gd name="connsiteX6" fmla="*/ 8010603 w 9759133"/>
              <a:gd name="connsiteY6" fmla="*/ 3618799 h 4113058"/>
              <a:gd name="connsiteX7" fmla="*/ 7609628 w 9759133"/>
              <a:gd name="connsiteY7" fmla="*/ 3850809 h 4113058"/>
              <a:gd name="connsiteX8" fmla="*/ 6711904 w 9759133"/>
              <a:gd name="connsiteY8" fmla="*/ 4112781 h 4113058"/>
              <a:gd name="connsiteX9" fmla="*/ 6749875 w 9759133"/>
              <a:gd name="connsiteY9" fmla="*/ 3628459 h 4113058"/>
              <a:gd name="connsiteX10" fmla="*/ 6720705 w 9759133"/>
              <a:gd name="connsiteY10" fmla="*/ 3610559 h 4113058"/>
              <a:gd name="connsiteX11" fmla="*/ 6712805 w 9759133"/>
              <a:gd name="connsiteY11" fmla="*/ 3610551 h 4113058"/>
              <a:gd name="connsiteX12" fmla="*/ 6454608 w 9759133"/>
              <a:gd name="connsiteY12" fmla="*/ 3610359 h 4113058"/>
              <a:gd name="connsiteX13" fmla="*/ 258946 w 9759133"/>
              <a:gd name="connsiteY13" fmla="*/ 3583777 h 4113058"/>
              <a:gd name="connsiteX14" fmla="*/ 45709 w 9759133"/>
              <a:gd name="connsiteY14" fmla="*/ 2152487 h 4113058"/>
              <a:gd name="connsiteX15" fmla="*/ 0 w 9759133"/>
              <a:gd name="connsiteY15" fmla="*/ 48824 h 4113058"/>
              <a:gd name="connsiteX16" fmla="*/ 6334131 w 9759133"/>
              <a:gd name="connsiteY16" fmla="*/ 0 h 4113058"/>
              <a:gd name="connsiteX0" fmla="*/ 6334131 w 9767613"/>
              <a:gd name="connsiteY0" fmla="*/ 0 h 4113058"/>
              <a:gd name="connsiteX1" fmla="*/ 9719033 w 9767613"/>
              <a:gd name="connsiteY1" fmla="*/ 63085 h 4113058"/>
              <a:gd name="connsiteX2" fmla="*/ 9664475 w 9767613"/>
              <a:gd name="connsiteY2" fmla="*/ 1761643 h 4113058"/>
              <a:gd name="connsiteX3" fmla="*/ 9667887 w 9767613"/>
              <a:gd name="connsiteY3" fmla="*/ 3555550 h 4113058"/>
              <a:gd name="connsiteX4" fmla="*/ 9156509 w 9767613"/>
              <a:gd name="connsiteY4" fmla="*/ 3598575 h 4113058"/>
              <a:gd name="connsiteX5" fmla="*/ 8374371 w 9767613"/>
              <a:gd name="connsiteY5" fmla="*/ 3617417 h 4113058"/>
              <a:gd name="connsiteX6" fmla="*/ 8010603 w 9767613"/>
              <a:gd name="connsiteY6" fmla="*/ 3618799 h 4113058"/>
              <a:gd name="connsiteX7" fmla="*/ 7609628 w 9767613"/>
              <a:gd name="connsiteY7" fmla="*/ 3850809 h 4113058"/>
              <a:gd name="connsiteX8" fmla="*/ 6711904 w 9767613"/>
              <a:gd name="connsiteY8" fmla="*/ 4112781 h 4113058"/>
              <a:gd name="connsiteX9" fmla="*/ 6749875 w 9767613"/>
              <a:gd name="connsiteY9" fmla="*/ 3628459 h 4113058"/>
              <a:gd name="connsiteX10" fmla="*/ 6720705 w 9767613"/>
              <a:gd name="connsiteY10" fmla="*/ 3610559 h 4113058"/>
              <a:gd name="connsiteX11" fmla="*/ 6712805 w 9767613"/>
              <a:gd name="connsiteY11" fmla="*/ 3610551 h 4113058"/>
              <a:gd name="connsiteX12" fmla="*/ 6454608 w 9767613"/>
              <a:gd name="connsiteY12" fmla="*/ 3610359 h 4113058"/>
              <a:gd name="connsiteX13" fmla="*/ 258946 w 9767613"/>
              <a:gd name="connsiteY13" fmla="*/ 3583777 h 4113058"/>
              <a:gd name="connsiteX14" fmla="*/ 45709 w 9767613"/>
              <a:gd name="connsiteY14" fmla="*/ 2152487 h 4113058"/>
              <a:gd name="connsiteX15" fmla="*/ 0 w 9767613"/>
              <a:gd name="connsiteY15" fmla="*/ 48824 h 4113058"/>
              <a:gd name="connsiteX16" fmla="*/ 6334131 w 9767613"/>
              <a:gd name="connsiteY16" fmla="*/ 0 h 4113058"/>
              <a:gd name="connsiteX0" fmla="*/ 6334131 w 9964267"/>
              <a:gd name="connsiteY0" fmla="*/ 67987 h 4181045"/>
              <a:gd name="connsiteX1" fmla="*/ 9719033 w 9964267"/>
              <a:gd name="connsiteY1" fmla="*/ 131072 h 4181045"/>
              <a:gd name="connsiteX2" fmla="*/ 9675361 w 9964267"/>
              <a:gd name="connsiteY2" fmla="*/ 1640587 h 4181045"/>
              <a:gd name="connsiteX3" fmla="*/ 9667887 w 9964267"/>
              <a:gd name="connsiteY3" fmla="*/ 3623537 h 4181045"/>
              <a:gd name="connsiteX4" fmla="*/ 9156509 w 9964267"/>
              <a:gd name="connsiteY4" fmla="*/ 3666562 h 4181045"/>
              <a:gd name="connsiteX5" fmla="*/ 8374371 w 9964267"/>
              <a:gd name="connsiteY5" fmla="*/ 3685404 h 4181045"/>
              <a:gd name="connsiteX6" fmla="*/ 8010603 w 9964267"/>
              <a:gd name="connsiteY6" fmla="*/ 3686786 h 4181045"/>
              <a:gd name="connsiteX7" fmla="*/ 7609628 w 9964267"/>
              <a:gd name="connsiteY7" fmla="*/ 3918796 h 4181045"/>
              <a:gd name="connsiteX8" fmla="*/ 6711904 w 9964267"/>
              <a:gd name="connsiteY8" fmla="*/ 4180768 h 4181045"/>
              <a:gd name="connsiteX9" fmla="*/ 6749875 w 9964267"/>
              <a:gd name="connsiteY9" fmla="*/ 3696446 h 4181045"/>
              <a:gd name="connsiteX10" fmla="*/ 6720705 w 9964267"/>
              <a:gd name="connsiteY10" fmla="*/ 3678546 h 4181045"/>
              <a:gd name="connsiteX11" fmla="*/ 6712805 w 9964267"/>
              <a:gd name="connsiteY11" fmla="*/ 3678538 h 4181045"/>
              <a:gd name="connsiteX12" fmla="*/ 6454608 w 9964267"/>
              <a:gd name="connsiteY12" fmla="*/ 3678346 h 4181045"/>
              <a:gd name="connsiteX13" fmla="*/ 258946 w 9964267"/>
              <a:gd name="connsiteY13" fmla="*/ 3651764 h 4181045"/>
              <a:gd name="connsiteX14" fmla="*/ 45709 w 9964267"/>
              <a:gd name="connsiteY14" fmla="*/ 2220474 h 4181045"/>
              <a:gd name="connsiteX15" fmla="*/ 0 w 9964267"/>
              <a:gd name="connsiteY15" fmla="*/ 116811 h 4181045"/>
              <a:gd name="connsiteX16" fmla="*/ 6334131 w 9964267"/>
              <a:gd name="connsiteY16" fmla="*/ 67987 h 4181045"/>
              <a:gd name="connsiteX0" fmla="*/ 6334131 w 9756430"/>
              <a:gd name="connsiteY0" fmla="*/ 91688 h 4204746"/>
              <a:gd name="connsiteX1" fmla="*/ 9719033 w 9756430"/>
              <a:gd name="connsiteY1" fmla="*/ 154773 h 4204746"/>
              <a:gd name="connsiteX2" fmla="*/ 9675361 w 9756430"/>
              <a:gd name="connsiteY2" fmla="*/ 1664288 h 4204746"/>
              <a:gd name="connsiteX3" fmla="*/ 9667887 w 9756430"/>
              <a:gd name="connsiteY3" fmla="*/ 3647238 h 4204746"/>
              <a:gd name="connsiteX4" fmla="*/ 9156509 w 9756430"/>
              <a:gd name="connsiteY4" fmla="*/ 3690263 h 4204746"/>
              <a:gd name="connsiteX5" fmla="*/ 8374371 w 9756430"/>
              <a:gd name="connsiteY5" fmla="*/ 3709105 h 4204746"/>
              <a:gd name="connsiteX6" fmla="*/ 8010603 w 9756430"/>
              <a:gd name="connsiteY6" fmla="*/ 3710487 h 4204746"/>
              <a:gd name="connsiteX7" fmla="*/ 7609628 w 9756430"/>
              <a:gd name="connsiteY7" fmla="*/ 3942497 h 4204746"/>
              <a:gd name="connsiteX8" fmla="*/ 6711904 w 9756430"/>
              <a:gd name="connsiteY8" fmla="*/ 4204469 h 4204746"/>
              <a:gd name="connsiteX9" fmla="*/ 6749875 w 9756430"/>
              <a:gd name="connsiteY9" fmla="*/ 3720147 h 4204746"/>
              <a:gd name="connsiteX10" fmla="*/ 6720705 w 9756430"/>
              <a:gd name="connsiteY10" fmla="*/ 3702247 h 4204746"/>
              <a:gd name="connsiteX11" fmla="*/ 6712805 w 9756430"/>
              <a:gd name="connsiteY11" fmla="*/ 3702239 h 4204746"/>
              <a:gd name="connsiteX12" fmla="*/ 6454608 w 9756430"/>
              <a:gd name="connsiteY12" fmla="*/ 3702047 h 4204746"/>
              <a:gd name="connsiteX13" fmla="*/ 258946 w 9756430"/>
              <a:gd name="connsiteY13" fmla="*/ 3675465 h 4204746"/>
              <a:gd name="connsiteX14" fmla="*/ 45709 w 9756430"/>
              <a:gd name="connsiteY14" fmla="*/ 2244175 h 4204746"/>
              <a:gd name="connsiteX15" fmla="*/ 0 w 9756430"/>
              <a:gd name="connsiteY15" fmla="*/ 140512 h 4204746"/>
              <a:gd name="connsiteX16" fmla="*/ 6334131 w 9756430"/>
              <a:gd name="connsiteY16" fmla="*/ 91688 h 4204746"/>
              <a:gd name="connsiteX0" fmla="*/ 6334131 w 9756430"/>
              <a:gd name="connsiteY0" fmla="*/ 109641 h 4222699"/>
              <a:gd name="connsiteX1" fmla="*/ 9035612 w 9756430"/>
              <a:gd name="connsiteY1" fmla="*/ 26396 h 4222699"/>
              <a:gd name="connsiteX2" fmla="*/ 9719033 w 9756430"/>
              <a:gd name="connsiteY2" fmla="*/ 172726 h 4222699"/>
              <a:gd name="connsiteX3" fmla="*/ 9675361 w 9756430"/>
              <a:gd name="connsiteY3" fmla="*/ 1682241 h 4222699"/>
              <a:gd name="connsiteX4" fmla="*/ 9667887 w 9756430"/>
              <a:gd name="connsiteY4" fmla="*/ 3665191 h 4222699"/>
              <a:gd name="connsiteX5" fmla="*/ 9156509 w 9756430"/>
              <a:gd name="connsiteY5" fmla="*/ 3708216 h 4222699"/>
              <a:gd name="connsiteX6" fmla="*/ 8374371 w 9756430"/>
              <a:gd name="connsiteY6" fmla="*/ 3727058 h 4222699"/>
              <a:gd name="connsiteX7" fmla="*/ 8010603 w 9756430"/>
              <a:gd name="connsiteY7" fmla="*/ 3728440 h 4222699"/>
              <a:gd name="connsiteX8" fmla="*/ 7609628 w 9756430"/>
              <a:gd name="connsiteY8" fmla="*/ 3960450 h 4222699"/>
              <a:gd name="connsiteX9" fmla="*/ 6711904 w 9756430"/>
              <a:gd name="connsiteY9" fmla="*/ 4222422 h 4222699"/>
              <a:gd name="connsiteX10" fmla="*/ 6749875 w 9756430"/>
              <a:gd name="connsiteY10" fmla="*/ 3738100 h 4222699"/>
              <a:gd name="connsiteX11" fmla="*/ 6720705 w 9756430"/>
              <a:gd name="connsiteY11" fmla="*/ 3720200 h 4222699"/>
              <a:gd name="connsiteX12" fmla="*/ 6712805 w 9756430"/>
              <a:gd name="connsiteY12" fmla="*/ 3720192 h 4222699"/>
              <a:gd name="connsiteX13" fmla="*/ 6454608 w 9756430"/>
              <a:gd name="connsiteY13" fmla="*/ 3720000 h 4222699"/>
              <a:gd name="connsiteX14" fmla="*/ 258946 w 9756430"/>
              <a:gd name="connsiteY14" fmla="*/ 3693418 h 4222699"/>
              <a:gd name="connsiteX15" fmla="*/ 45709 w 9756430"/>
              <a:gd name="connsiteY15" fmla="*/ 2262128 h 4222699"/>
              <a:gd name="connsiteX16" fmla="*/ 0 w 9756430"/>
              <a:gd name="connsiteY16" fmla="*/ 158465 h 4222699"/>
              <a:gd name="connsiteX17" fmla="*/ 6334131 w 9756430"/>
              <a:gd name="connsiteY17" fmla="*/ 109641 h 4222699"/>
              <a:gd name="connsiteX0" fmla="*/ 6334131 w 9774771"/>
              <a:gd name="connsiteY0" fmla="*/ 104082 h 4217140"/>
              <a:gd name="connsiteX1" fmla="*/ 8894098 w 9774771"/>
              <a:gd name="connsiteY1" fmla="*/ 30787 h 4217140"/>
              <a:gd name="connsiteX2" fmla="*/ 9719033 w 9774771"/>
              <a:gd name="connsiteY2" fmla="*/ 167167 h 4217140"/>
              <a:gd name="connsiteX3" fmla="*/ 9675361 w 9774771"/>
              <a:gd name="connsiteY3" fmla="*/ 1676682 h 4217140"/>
              <a:gd name="connsiteX4" fmla="*/ 9667887 w 9774771"/>
              <a:gd name="connsiteY4" fmla="*/ 3659632 h 4217140"/>
              <a:gd name="connsiteX5" fmla="*/ 9156509 w 9774771"/>
              <a:gd name="connsiteY5" fmla="*/ 3702657 h 4217140"/>
              <a:gd name="connsiteX6" fmla="*/ 8374371 w 9774771"/>
              <a:gd name="connsiteY6" fmla="*/ 3721499 h 4217140"/>
              <a:gd name="connsiteX7" fmla="*/ 8010603 w 9774771"/>
              <a:gd name="connsiteY7" fmla="*/ 3722881 h 4217140"/>
              <a:gd name="connsiteX8" fmla="*/ 7609628 w 9774771"/>
              <a:gd name="connsiteY8" fmla="*/ 3954891 h 4217140"/>
              <a:gd name="connsiteX9" fmla="*/ 6711904 w 9774771"/>
              <a:gd name="connsiteY9" fmla="*/ 4216863 h 4217140"/>
              <a:gd name="connsiteX10" fmla="*/ 6749875 w 9774771"/>
              <a:gd name="connsiteY10" fmla="*/ 3732541 h 4217140"/>
              <a:gd name="connsiteX11" fmla="*/ 6720705 w 9774771"/>
              <a:gd name="connsiteY11" fmla="*/ 3714641 h 4217140"/>
              <a:gd name="connsiteX12" fmla="*/ 6712805 w 9774771"/>
              <a:gd name="connsiteY12" fmla="*/ 3714633 h 4217140"/>
              <a:gd name="connsiteX13" fmla="*/ 6454608 w 9774771"/>
              <a:gd name="connsiteY13" fmla="*/ 3714441 h 4217140"/>
              <a:gd name="connsiteX14" fmla="*/ 258946 w 9774771"/>
              <a:gd name="connsiteY14" fmla="*/ 3687859 h 4217140"/>
              <a:gd name="connsiteX15" fmla="*/ 45709 w 9774771"/>
              <a:gd name="connsiteY15" fmla="*/ 2256569 h 4217140"/>
              <a:gd name="connsiteX16" fmla="*/ 0 w 9774771"/>
              <a:gd name="connsiteY16" fmla="*/ 152906 h 4217140"/>
              <a:gd name="connsiteX17" fmla="*/ 6334131 w 9774771"/>
              <a:gd name="connsiteY17" fmla="*/ 104082 h 4217140"/>
              <a:gd name="connsiteX0" fmla="*/ 6334131 w 9774771"/>
              <a:gd name="connsiteY0" fmla="*/ 100473 h 4213531"/>
              <a:gd name="connsiteX1" fmla="*/ 8894098 w 9774771"/>
              <a:gd name="connsiteY1" fmla="*/ 27178 h 4213531"/>
              <a:gd name="connsiteX2" fmla="*/ 9719033 w 9774771"/>
              <a:gd name="connsiteY2" fmla="*/ 163558 h 4213531"/>
              <a:gd name="connsiteX3" fmla="*/ 9675361 w 9774771"/>
              <a:gd name="connsiteY3" fmla="*/ 1673073 h 4213531"/>
              <a:gd name="connsiteX4" fmla="*/ 9667887 w 9774771"/>
              <a:gd name="connsiteY4" fmla="*/ 3656023 h 4213531"/>
              <a:gd name="connsiteX5" fmla="*/ 9156509 w 9774771"/>
              <a:gd name="connsiteY5" fmla="*/ 3699048 h 4213531"/>
              <a:gd name="connsiteX6" fmla="*/ 8374371 w 9774771"/>
              <a:gd name="connsiteY6" fmla="*/ 3717890 h 4213531"/>
              <a:gd name="connsiteX7" fmla="*/ 8010603 w 9774771"/>
              <a:gd name="connsiteY7" fmla="*/ 3719272 h 4213531"/>
              <a:gd name="connsiteX8" fmla="*/ 7609628 w 9774771"/>
              <a:gd name="connsiteY8" fmla="*/ 3951282 h 4213531"/>
              <a:gd name="connsiteX9" fmla="*/ 6711904 w 9774771"/>
              <a:gd name="connsiteY9" fmla="*/ 4213254 h 4213531"/>
              <a:gd name="connsiteX10" fmla="*/ 6749875 w 9774771"/>
              <a:gd name="connsiteY10" fmla="*/ 3728932 h 4213531"/>
              <a:gd name="connsiteX11" fmla="*/ 6720705 w 9774771"/>
              <a:gd name="connsiteY11" fmla="*/ 3711032 h 4213531"/>
              <a:gd name="connsiteX12" fmla="*/ 6712805 w 9774771"/>
              <a:gd name="connsiteY12" fmla="*/ 3711024 h 4213531"/>
              <a:gd name="connsiteX13" fmla="*/ 6454608 w 9774771"/>
              <a:gd name="connsiteY13" fmla="*/ 3710832 h 4213531"/>
              <a:gd name="connsiteX14" fmla="*/ 258946 w 9774771"/>
              <a:gd name="connsiteY14" fmla="*/ 3684250 h 4213531"/>
              <a:gd name="connsiteX15" fmla="*/ 45709 w 9774771"/>
              <a:gd name="connsiteY15" fmla="*/ 2252960 h 4213531"/>
              <a:gd name="connsiteX16" fmla="*/ 0 w 9774771"/>
              <a:gd name="connsiteY16" fmla="*/ 149297 h 4213531"/>
              <a:gd name="connsiteX17" fmla="*/ 6334131 w 9774771"/>
              <a:gd name="connsiteY17" fmla="*/ 100473 h 4213531"/>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68504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952291 w 9761374"/>
              <a:gd name="connsiteY12" fmla="*/ 3515897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454608 w 9761374"/>
              <a:gd name="connsiteY12" fmla="*/ 3684848 h 4187547"/>
              <a:gd name="connsiteX13" fmla="*/ 258946 w 9761374"/>
              <a:gd name="connsiteY13" fmla="*/ 3658266 h 4187547"/>
              <a:gd name="connsiteX14" fmla="*/ 45709 w 9761374"/>
              <a:gd name="connsiteY14" fmla="*/ 2226976 h 4187547"/>
              <a:gd name="connsiteX15" fmla="*/ 0 w 9761374"/>
              <a:gd name="connsiteY15" fmla="*/ 123313 h 4187547"/>
              <a:gd name="connsiteX16" fmla="*/ 6334131 w 9761374"/>
              <a:gd name="connsiteY16" fmla="*/ 74489 h 4187547"/>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720705 w 9761374"/>
              <a:gd name="connsiteY11" fmla="*/ 3436308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677162 w 9761374"/>
              <a:gd name="connsiteY11" fmla="*/ 3476107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3164"/>
              <a:gd name="connsiteX1" fmla="*/ 8894098 w 9761374"/>
              <a:gd name="connsiteY1" fmla="*/ 1194 h 4193164"/>
              <a:gd name="connsiteX2" fmla="*/ 9719033 w 9761374"/>
              <a:gd name="connsiteY2" fmla="*/ 137574 h 4193164"/>
              <a:gd name="connsiteX3" fmla="*/ 9675361 w 9761374"/>
              <a:gd name="connsiteY3" fmla="*/ 1647089 h 4193164"/>
              <a:gd name="connsiteX4" fmla="*/ 9667887 w 9761374"/>
              <a:gd name="connsiteY4" fmla="*/ 3630039 h 4193164"/>
              <a:gd name="connsiteX5" fmla="*/ 9156509 w 9761374"/>
              <a:gd name="connsiteY5" fmla="*/ 3673064 h 4193164"/>
              <a:gd name="connsiteX6" fmla="*/ 8374371 w 9761374"/>
              <a:gd name="connsiteY6" fmla="*/ 3691906 h 4193164"/>
              <a:gd name="connsiteX7" fmla="*/ 8010603 w 9761374"/>
              <a:gd name="connsiteY7" fmla="*/ 3693288 h 4193164"/>
              <a:gd name="connsiteX8" fmla="*/ 7609628 w 9761374"/>
              <a:gd name="connsiteY8" fmla="*/ 3925298 h 4193164"/>
              <a:gd name="connsiteX9" fmla="*/ 6711904 w 9761374"/>
              <a:gd name="connsiteY9" fmla="*/ 4187270 h 4193164"/>
              <a:gd name="connsiteX10" fmla="*/ 6880503 w 9761374"/>
              <a:gd name="connsiteY10" fmla="*/ 3702948 h 4193164"/>
              <a:gd name="connsiteX11" fmla="*/ 6454608 w 9761374"/>
              <a:gd name="connsiteY11" fmla="*/ 3684848 h 4193164"/>
              <a:gd name="connsiteX12" fmla="*/ 258946 w 9761374"/>
              <a:gd name="connsiteY12" fmla="*/ 3658266 h 4193164"/>
              <a:gd name="connsiteX13" fmla="*/ 45709 w 9761374"/>
              <a:gd name="connsiteY13" fmla="*/ 2226976 h 4193164"/>
              <a:gd name="connsiteX14" fmla="*/ 0 w 9761374"/>
              <a:gd name="connsiteY14" fmla="*/ 123313 h 4193164"/>
              <a:gd name="connsiteX15" fmla="*/ 6334131 w 9761374"/>
              <a:gd name="connsiteY15" fmla="*/ 74489 h 419316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2513"/>
              <a:gd name="connsiteX1" fmla="*/ 8894098 w 9761374"/>
              <a:gd name="connsiteY1" fmla="*/ 1194 h 4192513"/>
              <a:gd name="connsiteX2" fmla="*/ 9719033 w 9761374"/>
              <a:gd name="connsiteY2" fmla="*/ 137574 h 4192513"/>
              <a:gd name="connsiteX3" fmla="*/ 9675361 w 9761374"/>
              <a:gd name="connsiteY3" fmla="*/ 1647089 h 4192513"/>
              <a:gd name="connsiteX4" fmla="*/ 9667887 w 9761374"/>
              <a:gd name="connsiteY4" fmla="*/ 3630039 h 4192513"/>
              <a:gd name="connsiteX5" fmla="*/ 9156509 w 9761374"/>
              <a:gd name="connsiteY5" fmla="*/ 3673064 h 4192513"/>
              <a:gd name="connsiteX6" fmla="*/ 8374371 w 9761374"/>
              <a:gd name="connsiteY6" fmla="*/ 3691906 h 4192513"/>
              <a:gd name="connsiteX7" fmla="*/ 8010603 w 9761374"/>
              <a:gd name="connsiteY7" fmla="*/ 3693288 h 4192513"/>
              <a:gd name="connsiteX8" fmla="*/ 7609628 w 9761374"/>
              <a:gd name="connsiteY8" fmla="*/ 3925298 h 4192513"/>
              <a:gd name="connsiteX9" fmla="*/ 6711904 w 9761374"/>
              <a:gd name="connsiteY9" fmla="*/ 4187270 h 4192513"/>
              <a:gd name="connsiteX10" fmla="*/ 6880503 w 9761374"/>
              <a:gd name="connsiteY10" fmla="*/ 3702948 h 4192513"/>
              <a:gd name="connsiteX11" fmla="*/ 6454608 w 9761374"/>
              <a:gd name="connsiteY11" fmla="*/ 3684848 h 4192513"/>
              <a:gd name="connsiteX12" fmla="*/ 258946 w 9761374"/>
              <a:gd name="connsiteY12" fmla="*/ 3658266 h 4192513"/>
              <a:gd name="connsiteX13" fmla="*/ 45709 w 9761374"/>
              <a:gd name="connsiteY13" fmla="*/ 2226976 h 4192513"/>
              <a:gd name="connsiteX14" fmla="*/ 0 w 9761374"/>
              <a:gd name="connsiteY14" fmla="*/ 123313 h 4192513"/>
              <a:gd name="connsiteX15" fmla="*/ 6334131 w 9761374"/>
              <a:gd name="connsiteY15" fmla="*/ 74489 h 419251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58946 w 9761374"/>
              <a:gd name="connsiteY12" fmla="*/ 3658266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229331"/>
              <a:gd name="connsiteX1" fmla="*/ 8894098 w 9761374"/>
              <a:gd name="connsiteY1" fmla="*/ 1194 h 4229331"/>
              <a:gd name="connsiteX2" fmla="*/ 9719033 w 9761374"/>
              <a:gd name="connsiteY2" fmla="*/ 137574 h 4229331"/>
              <a:gd name="connsiteX3" fmla="*/ 9675361 w 9761374"/>
              <a:gd name="connsiteY3" fmla="*/ 1647089 h 4229331"/>
              <a:gd name="connsiteX4" fmla="*/ 9667887 w 9761374"/>
              <a:gd name="connsiteY4" fmla="*/ 3630039 h 4229331"/>
              <a:gd name="connsiteX5" fmla="*/ 9156509 w 9761374"/>
              <a:gd name="connsiteY5" fmla="*/ 3673064 h 4229331"/>
              <a:gd name="connsiteX6" fmla="*/ 8374371 w 9761374"/>
              <a:gd name="connsiteY6" fmla="*/ 3691906 h 4229331"/>
              <a:gd name="connsiteX7" fmla="*/ 8010603 w 9761374"/>
              <a:gd name="connsiteY7" fmla="*/ 3693288 h 4229331"/>
              <a:gd name="connsiteX8" fmla="*/ 7609628 w 9761374"/>
              <a:gd name="connsiteY8" fmla="*/ 3925298 h 4229331"/>
              <a:gd name="connsiteX9" fmla="*/ 6891313 w 9761374"/>
              <a:gd name="connsiteY9" fmla="*/ 4174512 h 4229331"/>
              <a:gd name="connsiteX10" fmla="*/ 6711904 w 9761374"/>
              <a:gd name="connsiteY10" fmla="*/ 4187270 h 4229331"/>
              <a:gd name="connsiteX11" fmla="*/ 6880503 w 9761374"/>
              <a:gd name="connsiteY11" fmla="*/ 3702948 h 4229331"/>
              <a:gd name="connsiteX12" fmla="*/ 6247779 w 9761374"/>
              <a:gd name="connsiteY12" fmla="*/ 3684848 h 4229331"/>
              <a:gd name="connsiteX13" fmla="*/ 204518 w 9761374"/>
              <a:gd name="connsiteY13" fmla="*/ 3727912 h 4229331"/>
              <a:gd name="connsiteX14" fmla="*/ 45709 w 9761374"/>
              <a:gd name="connsiteY14" fmla="*/ 2226976 h 4229331"/>
              <a:gd name="connsiteX15" fmla="*/ 0 w 9761374"/>
              <a:gd name="connsiteY15" fmla="*/ 123313 h 4229331"/>
              <a:gd name="connsiteX16" fmla="*/ 6334131 w 9761374"/>
              <a:gd name="connsiteY16" fmla="*/ 74489 h 4229331"/>
              <a:gd name="connsiteX0" fmla="*/ 6334131 w 9761374"/>
              <a:gd name="connsiteY0" fmla="*/ 74489 h 4181411"/>
              <a:gd name="connsiteX1" fmla="*/ 8894098 w 9761374"/>
              <a:gd name="connsiteY1" fmla="*/ 1194 h 4181411"/>
              <a:gd name="connsiteX2" fmla="*/ 9719033 w 9761374"/>
              <a:gd name="connsiteY2" fmla="*/ 137574 h 4181411"/>
              <a:gd name="connsiteX3" fmla="*/ 9675361 w 9761374"/>
              <a:gd name="connsiteY3" fmla="*/ 1647089 h 4181411"/>
              <a:gd name="connsiteX4" fmla="*/ 9667887 w 9761374"/>
              <a:gd name="connsiteY4" fmla="*/ 3630039 h 4181411"/>
              <a:gd name="connsiteX5" fmla="*/ 9156509 w 9761374"/>
              <a:gd name="connsiteY5" fmla="*/ 3673064 h 4181411"/>
              <a:gd name="connsiteX6" fmla="*/ 8374371 w 9761374"/>
              <a:gd name="connsiteY6" fmla="*/ 3691906 h 4181411"/>
              <a:gd name="connsiteX7" fmla="*/ 8010603 w 9761374"/>
              <a:gd name="connsiteY7" fmla="*/ 3693288 h 4181411"/>
              <a:gd name="connsiteX8" fmla="*/ 7609628 w 9761374"/>
              <a:gd name="connsiteY8" fmla="*/ 3925298 h 4181411"/>
              <a:gd name="connsiteX9" fmla="*/ 6891313 w 9761374"/>
              <a:gd name="connsiteY9" fmla="*/ 4174512 h 4181411"/>
              <a:gd name="connsiteX10" fmla="*/ 6976141 w 9761374"/>
              <a:gd name="connsiteY10" fmla="*/ 3964822 h 4181411"/>
              <a:gd name="connsiteX11" fmla="*/ 6880503 w 9761374"/>
              <a:gd name="connsiteY11" fmla="*/ 3702948 h 4181411"/>
              <a:gd name="connsiteX12" fmla="*/ 6247779 w 9761374"/>
              <a:gd name="connsiteY12" fmla="*/ 3684848 h 4181411"/>
              <a:gd name="connsiteX13" fmla="*/ 204518 w 9761374"/>
              <a:gd name="connsiteY13" fmla="*/ 3727912 h 4181411"/>
              <a:gd name="connsiteX14" fmla="*/ 45709 w 9761374"/>
              <a:gd name="connsiteY14" fmla="*/ 2226976 h 4181411"/>
              <a:gd name="connsiteX15" fmla="*/ 0 w 9761374"/>
              <a:gd name="connsiteY15" fmla="*/ 123313 h 4181411"/>
              <a:gd name="connsiteX16" fmla="*/ 6334131 w 9761374"/>
              <a:gd name="connsiteY16" fmla="*/ 74489 h 4181411"/>
              <a:gd name="connsiteX0" fmla="*/ 6334131 w 9761374"/>
              <a:gd name="connsiteY0" fmla="*/ 74489 h 4175591"/>
              <a:gd name="connsiteX1" fmla="*/ 8894098 w 9761374"/>
              <a:gd name="connsiteY1" fmla="*/ 1194 h 4175591"/>
              <a:gd name="connsiteX2" fmla="*/ 9719033 w 9761374"/>
              <a:gd name="connsiteY2" fmla="*/ 137574 h 4175591"/>
              <a:gd name="connsiteX3" fmla="*/ 9675361 w 9761374"/>
              <a:gd name="connsiteY3" fmla="*/ 1647089 h 4175591"/>
              <a:gd name="connsiteX4" fmla="*/ 9667887 w 9761374"/>
              <a:gd name="connsiteY4" fmla="*/ 3630039 h 4175591"/>
              <a:gd name="connsiteX5" fmla="*/ 9156509 w 9761374"/>
              <a:gd name="connsiteY5" fmla="*/ 3673064 h 4175591"/>
              <a:gd name="connsiteX6" fmla="*/ 8374371 w 9761374"/>
              <a:gd name="connsiteY6" fmla="*/ 3691906 h 4175591"/>
              <a:gd name="connsiteX7" fmla="*/ 8010603 w 9761374"/>
              <a:gd name="connsiteY7" fmla="*/ 3693288 h 4175591"/>
              <a:gd name="connsiteX8" fmla="*/ 7609628 w 9761374"/>
              <a:gd name="connsiteY8" fmla="*/ 3925298 h 4175591"/>
              <a:gd name="connsiteX9" fmla="*/ 6891313 w 9761374"/>
              <a:gd name="connsiteY9" fmla="*/ 4174512 h 4175591"/>
              <a:gd name="connsiteX10" fmla="*/ 6976141 w 9761374"/>
              <a:gd name="connsiteY10" fmla="*/ 3964822 h 4175591"/>
              <a:gd name="connsiteX11" fmla="*/ 6880503 w 9761374"/>
              <a:gd name="connsiteY11" fmla="*/ 3702948 h 4175591"/>
              <a:gd name="connsiteX12" fmla="*/ 6247779 w 9761374"/>
              <a:gd name="connsiteY12" fmla="*/ 3684848 h 4175591"/>
              <a:gd name="connsiteX13" fmla="*/ 204518 w 9761374"/>
              <a:gd name="connsiteY13" fmla="*/ 3727912 h 4175591"/>
              <a:gd name="connsiteX14" fmla="*/ 45709 w 9761374"/>
              <a:gd name="connsiteY14" fmla="*/ 2226976 h 4175591"/>
              <a:gd name="connsiteX15" fmla="*/ 0 w 9761374"/>
              <a:gd name="connsiteY15" fmla="*/ 123313 h 4175591"/>
              <a:gd name="connsiteX16" fmla="*/ 6334131 w 9761374"/>
              <a:gd name="connsiteY16" fmla="*/ 74489 h 4175591"/>
              <a:gd name="connsiteX0" fmla="*/ 6334131 w 9761374"/>
              <a:gd name="connsiteY0" fmla="*/ 74489 h 4174984"/>
              <a:gd name="connsiteX1" fmla="*/ 8894098 w 9761374"/>
              <a:gd name="connsiteY1" fmla="*/ 1194 h 4174984"/>
              <a:gd name="connsiteX2" fmla="*/ 9719033 w 9761374"/>
              <a:gd name="connsiteY2" fmla="*/ 137574 h 4174984"/>
              <a:gd name="connsiteX3" fmla="*/ 9675361 w 9761374"/>
              <a:gd name="connsiteY3" fmla="*/ 1647089 h 4174984"/>
              <a:gd name="connsiteX4" fmla="*/ 9667887 w 9761374"/>
              <a:gd name="connsiteY4" fmla="*/ 3630039 h 4174984"/>
              <a:gd name="connsiteX5" fmla="*/ 9156509 w 9761374"/>
              <a:gd name="connsiteY5" fmla="*/ 3673064 h 4174984"/>
              <a:gd name="connsiteX6" fmla="*/ 8374371 w 9761374"/>
              <a:gd name="connsiteY6" fmla="*/ 3691906 h 4174984"/>
              <a:gd name="connsiteX7" fmla="*/ 8010603 w 9761374"/>
              <a:gd name="connsiteY7" fmla="*/ 3693288 h 4174984"/>
              <a:gd name="connsiteX8" fmla="*/ 7609628 w 9761374"/>
              <a:gd name="connsiteY8" fmla="*/ 3925298 h 4174984"/>
              <a:gd name="connsiteX9" fmla="*/ 6891313 w 9761374"/>
              <a:gd name="connsiteY9" fmla="*/ 4174512 h 4174984"/>
              <a:gd name="connsiteX10" fmla="*/ 7104783 w 9761374"/>
              <a:gd name="connsiteY10" fmla="*/ 3761441 h 4174984"/>
              <a:gd name="connsiteX11" fmla="*/ 6880503 w 9761374"/>
              <a:gd name="connsiteY11" fmla="*/ 3702948 h 4174984"/>
              <a:gd name="connsiteX12" fmla="*/ 6247779 w 9761374"/>
              <a:gd name="connsiteY12" fmla="*/ 3684848 h 4174984"/>
              <a:gd name="connsiteX13" fmla="*/ 204518 w 9761374"/>
              <a:gd name="connsiteY13" fmla="*/ 3727912 h 4174984"/>
              <a:gd name="connsiteX14" fmla="*/ 45709 w 9761374"/>
              <a:gd name="connsiteY14" fmla="*/ 2226976 h 4174984"/>
              <a:gd name="connsiteX15" fmla="*/ 0 w 9761374"/>
              <a:gd name="connsiteY15" fmla="*/ 123313 h 4174984"/>
              <a:gd name="connsiteX16" fmla="*/ 6334131 w 9761374"/>
              <a:gd name="connsiteY16" fmla="*/ 74489 h 4174984"/>
              <a:gd name="connsiteX0" fmla="*/ 6334131 w 9761374"/>
              <a:gd name="connsiteY0" fmla="*/ 74489 h 4174885"/>
              <a:gd name="connsiteX1" fmla="*/ 8894098 w 9761374"/>
              <a:gd name="connsiteY1" fmla="*/ 1194 h 4174885"/>
              <a:gd name="connsiteX2" fmla="*/ 9719033 w 9761374"/>
              <a:gd name="connsiteY2" fmla="*/ 137574 h 4174885"/>
              <a:gd name="connsiteX3" fmla="*/ 9675361 w 9761374"/>
              <a:gd name="connsiteY3" fmla="*/ 1647089 h 4174885"/>
              <a:gd name="connsiteX4" fmla="*/ 9667887 w 9761374"/>
              <a:gd name="connsiteY4" fmla="*/ 3630039 h 4174885"/>
              <a:gd name="connsiteX5" fmla="*/ 9156509 w 9761374"/>
              <a:gd name="connsiteY5" fmla="*/ 3673064 h 4174885"/>
              <a:gd name="connsiteX6" fmla="*/ 8374371 w 9761374"/>
              <a:gd name="connsiteY6" fmla="*/ 3691906 h 4174885"/>
              <a:gd name="connsiteX7" fmla="*/ 8010603 w 9761374"/>
              <a:gd name="connsiteY7" fmla="*/ 3693288 h 4174885"/>
              <a:gd name="connsiteX8" fmla="*/ 7609628 w 9761374"/>
              <a:gd name="connsiteY8" fmla="*/ 3925298 h 4174885"/>
              <a:gd name="connsiteX9" fmla="*/ 6891313 w 9761374"/>
              <a:gd name="connsiteY9" fmla="*/ 4174512 h 4174885"/>
              <a:gd name="connsiteX10" fmla="*/ 7160412 w 9761374"/>
              <a:gd name="connsiteY10" fmla="*/ 3666106 h 4174885"/>
              <a:gd name="connsiteX11" fmla="*/ 6880503 w 9761374"/>
              <a:gd name="connsiteY11" fmla="*/ 3702948 h 4174885"/>
              <a:gd name="connsiteX12" fmla="*/ 6247779 w 9761374"/>
              <a:gd name="connsiteY12" fmla="*/ 3684848 h 4174885"/>
              <a:gd name="connsiteX13" fmla="*/ 204518 w 9761374"/>
              <a:gd name="connsiteY13" fmla="*/ 3727912 h 4174885"/>
              <a:gd name="connsiteX14" fmla="*/ 45709 w 9761374"/>
              <a:gd name="connsiteY14" fmla="*/ 2226976 h 4174885"/>
              <a:gd name="connsiteX15" fmla="*/ 0 w 9761374"/>
              <a:gd name="connsiteY15" fmla="*/ 123313 h 4174885"/>
              <a:gd name="connsiteX16" fmla="*/ 6334131 w 9761374"/>
              <a:gd name="connsiteY16" fmla="*/ 74489 h 4174885"/>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88"/>
              <a:gd name="connsiteX1" fmla="*/ 8894098 w 9761374"/>
              <a:gd name="connsiteY1" fmla="*/ 1194 h 4174888"/>
              <a:gd name="connsiteX2" fmla="*/ 9719033 w 9761374"/>
              <a:gd name="connsiteY2" fmla="*/ 137574 h 4174888"/>
              <a:gd name="connsiteX3" fmla="*/ 9675361 w 9761374"/>
              <a:gd name="connsiteY3" fmla="*/ 1647089 h 4174888"/>
              <a:gd name="connsiteX4" fmla="*/ 9667887 w 9761374"/>
              <a:gd name="connsiteY4" fmla="*/ 3630039 h 4174888"/>
              <a:gd name="connsiteX5" fmla="*/ 9156509 w 9761374"/>
              <a:gd name="connsiteY5" fmla="*/ 3673064 h 4174888"/>
              <a:gd name="connsiteX6" fmla="*/ 8374371 w 9761374"/>
              <a:gd name="connsiteY6" fmla="*/ 3691906 h 4174888"/>
              <a:gd name="connsiteX7" fmla="*/ 8010603 w 9761374"/>
              <a:gd name="connsiteY7" fmla="*/ 3693288 h 4174888"/>
              <a:gd name="connsiteX8" fmla="*/ 7609628 w 9761374"/>
              <a:gd name="connsiteY8" fmla="*/ 3925298 h 4174888"/>
              <a:gd name="connsiteX9" fmla="*/ 6891313 w 9761374"/>
              <a:gd name="connsiteY9" fmla="*/ 4174512 h 4174888"/>
              <a:gd name="connsiteX10" fmla="*/ 7160412 w 9761374"/>
              <a:gd name="connsiteY10" fmla="*/ 3666106 h 4174888"/>
              <a:gd name="connsiteX11" fmla="*/ 6247779 w 9761374"/>
              <a:gd name="connsiteY11" fmla="*/ 3684848 h 4174888"/>
              <a:gd name="connsiteX12" fmla="*/ 204518 w 9761374"/>
              <a:gd name="connsiteY12" fmla="*/ 3727912 h 4174888"/>
              <a:gd name="connsiteX13" fmla="*/ 45709 w 9761374"/>
              <a:gd name="connsiteY13" fmla="*/ 2226976 h 4174888"/>
              <a:gd name="connsiteX14" fmla="*/ 0 w 9761374"/>
              <a:gd name="connsiteY14" fmla="*/ 123313 h 4174888"/>
              <a:gd name="connsiteX15" fmla="*/ 6334131 w 9761374"/>
              <a:gd name="connsiteY15" fmla="*/ 74489 h 4174888"/>
              <a:gd name="connsiteX0" fmla="*/ 6334131 w 9761374"/>
              <a:gd name="connsiteY0" fmla="*/ 74489 h 4174870"/>
              <a:gd name="connsiteX1" fmla="*/ 8894098 w 9761374"/>
              <a:gd name="connsiteY1" fmla="*/ 1194 h 4174870"/>
              <a:gd name="connsiteX2" fmla="*/ 9719033 w 9761374"/>
              <a:gd name="connsiteY2" fmla="*/ 137574 h 4174870"/>
              <a:gd name="connsiteX3" fmla="*/ 9675361 w 9761374"/>
              <a:gd name="connsiteY3" fmla="*/ 1647089 h 4174870"/>
              <a:gd name="connsiteX4" fmla="*/ 9667887 w 9761374"/>
              <a:gd name="connsiteY4" fmla="*/ 3630039 h 4174870"/>
              <a:gd name="connsiteX5" fmla="*/ 9156509 w 9761374"/>
              <a:gd name="connsiteY5" fmla="*/ 3673064 h 4174870"/>
              <a:gd name="connsiteX6" fmla="*/ 8374371 w 9761374"/>
              <a:gd name="connsiteY6" fmla="*/ 3691906 h 4174870"/>
              <a:gd name="connsiteX7" fmla="*/ 8010603 w 9761374"/>
              <a:gd name="connsiteY7" fmla="*/ 3693288 h 4174870"/>
              <a:gd name="connsiteX8" fmla="*/ 7609628 w 9761374"/>
              <a:gd name="connsiteY8" fmla="*/ 3925298 h 4174870"/>
              <a:gd name="connsiteX9" fmla="*/ 6891313 w 9761374"/>
              <a:gd name="connsiteY9" fmla="*/ 4174512 h 4174870"/>
              <a:gd name="connsiteX10" fmla="*/ 7160412 w 9761374"/>
              <a:gd name="connsiteY10" fmla="*/ 3666106 h 4174870"/>
              <a:gd name="connsiteX11" fmla="*/ 6247779 w 9761374"/>
              <a:gd name="connsiteY11" fmla="*/ 3684848 h 4174870"/>
              <a:gd name="connsiteX12" fmla="*/ 204518 w 9761374"/>
              <a:gd name="connsiteY12" fmla="*/ 3727912 h 4174870"/>
              <a:gd name="connsiteX13" fmla="*/ 45709 w 9761374"/>
              <a:gd name="connsiteY13" fmla="*/ 2226976 h 4174870"/>
              <a:gd name="connsiteX14" fmla="*/ 0 w 9761374"/>
              <a:gd name="connsiteY14" fmla="*/ 123313 h 4174870"/>
              <a:gd name="connsiteX15" fmla="*/ 6334131 w 9761374"/>
              <a:gd name="connsiteY15" fmla="*/ 74489 h 4174870"/>
              <a:gd name="connsiteX0" fmla="*/ 6334131 w 9761374"/>
              <a:gd name="connsiteY0" fmla="*/ 74489 h 4174863"/>
              <a:gd name="connsiteX1" fmla="*/ 8894098 w 9761374"/>
              <a:gd name="connsiteY1" fmla="*/ 1194 h 4174863"/>
              <a:gd name="connsiteX2" fmla="*/ 9719033 w 9761374"/>
              <a:gd name="connsiteY2" fmla="*/ 137574 h 4174863"/>
              <a:gd name="connsiteX3" fmla="*/ 9675361 w 9761374"/>
              <a:gd name="connsiteY3" fmla="*/ 1647089 h 4174863"/>
              <a:gd name="connsiteX4" fmla="*/ 9667887 w 9761374"/>
              <a:gd name="connsiteY4" fmla="*/ 3630039 h 4174863"/>
              <a:gd name="connsiteX5" fmla="*/ 9156509 w 9761374"/>
              <a:gd name="connsiteY5" fmla="*/ 3673064 h 4174863"/>
              <a:gd name="connsiteX6" fmla="*/ 8374371 w 9761374"/>
              <a:gd name="connsiteY6" fmla="*/ 3691906 h 4174863"/>
              <a:gd name="connsiteX7" fmla="*/ 8010603 w 9761374"/>
              <a:gd name="connsiteY7" fmla="*/ 3693288 h 4174863"/>
              <a:gd name="connsiteX8" fmla="*/ 7609628 w 9761374"/>
              <a:gd name="connsiteY8" fmla="*/ 3925298 h 4174863"/>
              <a:gd name="connsiteX9" fmla="*/ 6891313 w 9761374"/>
              <a:gd name="connsiteY9" fmla="*/ 4174512 h 4174863"/>
              <a:gd name="connsiteX10" fmla="*/ 7160412 w 9761374"/>
              <a:gd name="connsiteY10" fmla="*/ 3666106 h 4174863"/>
              <a:gd name="connsiteX11" fmla="*/ 6247779 w 9761374"/>
              <a:gd name="connsiteY11" fmla="*/ 3684848 h 4174863"/>
              <a:gd name="connsiteX12" fmla="*/ 204518 w 9761374"/>
              <a:gd name="connsiteY12" fmla="*/ 3727912 h 4174863"/>
              <a:gd name="connsiteX13" fmla="*/ 45709 w 9761374"/>
              <a:gd name="connsiteY13" fmla="*/ 2226976 h 4174863"/>
              <a:gd name="connsiteX14" fmla="*/ 0 w 9761374"/>
              <a:gd name="connsiteY14" fmla="*/ 123313 h 4174863"/>
              <a:gd name="connsiteX15" fmla="*/ 6334131 w 9761374"/>
              <a:gd name="connsiteY15" fmla="*/ 74489 h 4174863"/>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23535 w 9761374"/>
              <a:gd name="connsiteY8" fmla="*/ 3928477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71654"/>
              <a:gd name="connsiteY0" fmla="*/ 81451 h 4181846"/>
              <a:gd name="connsiteX1" fmla="*/ 8936301 w 9771654"/>
              <a:gd name="connsiteY1" fmla="*/ 46730 h 4181846"/>
              <a:gd name="connsiteX2" fmla="*/ 9719033 w 9771654"/>
              <a:gd name="connsiteY2" fmla="*/ 144536 h 4181846"/>
              <a:gd name="connsiteX3" fmla="*/ 9675361 w 9771654"/>
              <a:gd name="connsiteY3" fmla="*/ 1654051 h 4181846"/>
              <a:gd name="connsiteX4" fmla="*/ 9667887 w 9771654"/>
              <a:gd name="connsiteY4" fmla="*/ 3637001 h 4181846"/>
              <a:gd name="connsiteX5" fmla="*/ 9156509 w 9771654"/>
              <a:gd name="connsiteY5" fmla="*/ 3680026 h 4181846"/>
              <a:gd name="connsiteX6" fmla="*/ 8374371 w 9771654"/>
              <a:gd name="connsiteY6" fmla="*/ 3698868 h 4181846"/>
              <a:gd name="connsiteX7" fmla="*/ 7989742 w 9771654"/>
              <a:gd name="connsiteY7" fmla="*/ 3703428 h 4181846"/>
              <a:gd name="connsiteX8" fmla="*/ 7623535 w 9771654"/>
              <a:gd name="connsiteY8" fmla="*/ 3935439 h 4181846"/>
              <a:gd name="connsiteX9" fmla="*/ 6891313 w 9771654"/>
              <a:gd name="connsiteY9" fmla="*/ 4181474 h 4181846"/>
              <a:gd name="connsiteX10" fmla="*/ 7160412 w 9771654"/>
              <a:gd name="connsiteY10" fmla="*/ 3673068 h 4181846"/>
              <a:gd name="connsiteX11" fmla="*/ 6219964 w 9771654"/>
              <a:gd name="connsiteY11" fmla="*/ 3694988 h 4181846"/>
              <a:gd name="connsiteX12" fmla="*/ 204518 w 9771654"/>
              <a:gd name="connsiteY12" fmla="*/ 3734874 h 4181846"/>
              <a:gd name="connsiteX13" fmla="*/ 45709 w 9771654"/>
              <a:gd name="connsiteY13" fmla="*/ 2233938 h 4181846"/>
              <a:gd name="connsiteX14" fmla="*/ 0 w 9771654"/>
              <a:gd name="connsiteY14" fmla="*/ 130275 h 4181846"/>
              <a:gd name="connsiteX15" fmla="*/ 6334131 w 9771654"/>
              <a:gd name="connsiteY15" fmla="*/ 81451 h 4181846"/>
              <a:gd name="connsiteX0" fmla="*/ 6334131 w 9766164"/>
              <a:gd name="connsiteY0" fmla="*/ 40097 h 4140492"/>
              <a:gd name="connsiteX1" fmla="*/ 8936301 w 9766164"/>
              <a:gd name="connsiteY1" fmla="*/ 5376 h 4140492"/>
              <a:gd name="connsiteX2" fmla="*/ 9719033 w 9766164"/>
              <a:gd name="connsiteY2" fmla="*/ 103182 h 4140492"/>
              <a:gd name="connsiteX3" fmla="*/ 9675361 w 9766164"/>
              <a:gd name="connsiteY3" fmla="*/ 1612697 h 4140492"/>
              <a:gd name="connsiteX4" fmla="*/ 9667887 w 9766164"/>
              <a:gd name="connsiteY4" fmla="*/ 3595647 h 4140492"/>
              <a:gd name="connsiteX5" fmla="*/ 9156509 w 9766164"/>
              <a:gd name="connsiteY5" fmla="*/ 3638672 h 4140492"/>
              <a:gd name="connsiteX6" fmla="*/ 8374371 w 9766164"/>
              <a:gd name="connsiteY6" fmla="*/ 3657514 h 4140492"/>
              <a:gd name="connsiteX7" fmla="*/ 7989742 w 9766164"/>
              <a:gd name="connsiteY7" fmla="*/ 3662074 h 4140492"/>
              <a:gd name="connsiteX8" fmla="*/ 7623535 w 9766164"/>
              <a:gd name="connsiteY8" fmla="*/ 3894085 h 4140492"/>
              <a:gd name="connsiteX9" fmla="*/ 6891313 w 9766164"/>
              <a:gd name="connsiteY9" fmla="*/ 4140120 h 4140492"/>
              <a:gd name="connsiteX10" fmla="*/ 7160412 w 9766164"/>
              <a:gd name="connsiteY10" fmla="*/ 3631714 h 4140492"/>
              <a:gd name="connsiteX11" fmla="*/ 6219964 w 9766164"/>
              <a:gd name="connsiteY11" fmla="*/ 3653634 h 4140492"/>
              <a:gd name="connsiteX12" fmla="*/ 204518 w 9766164"/>
              <a:gd name="connsiteY12" fmla="*/ 3693520 h 4140492"/>
              <a:gd name="connsiteX13" fmla="*/ 45709 w 9766164"/>
              <a:gd name="connsiteY13" fmla="*/ 2192584 h 4140492"/>
              <a:gd name="connsiteX14" fmla="*/ 0 w 9766164"/>
              <a:gd name="connsiteY14" fmla="*/ 88921 h 4140492"/>
              <a:gd name="connsiteX15" fmla="*/ 6334131 w 9766164"/>
              <a:gd name="connsiteY15" fmla="*/ 40097 h 4140492"/>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9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00804 w 9735159"/>
              <a:gd name="connsiteY8" fmla="*/ 388841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70495"/>
              <a:gd name="connsiteX1" fmla="*/ 8936301 w 9735159"/>
              <a:gd name="connsiteY1" fmla="*/ 8630 h 4170495"/>
              <a:gd name="connsiteX2" fmla="*/ 9719033 w 9735159"/>
              <a:gd name="connsiteY2" fmla="*/ 106436 h 4170495"/>
              <a:gd name="connsiteX3" fmla="*/ 9675361 w 9735159"/>
              <a:gd name="connsiteY3" fmla="*/ 1615951 h 4170495"/>
              <a:gd name="connsiteX4" fmla="*/ 9667887 w 9735159"/>
              <a:gd name="connsiteY4" fmla="*/ 3598901 h 4170495"/>
              <a:gd name="connsiteX5" fmla="*/ 9156509 w 9735159"/>
              <a:gd name="connsiteY5" fmla="*/ 3641926 h 4170495"/>
              <a:gd name="connsiteX6" fmla="*/ 8374371 w 9735159"/>
              <a:gd name="connsiteY6" fmla="*/ 3660768 h 4170495"/>
              <a:gd name="connsiteX7" fmla="*/ 7989742 w 9735159"/>
              <a:gd name="connsiteY7" fmla="*/ 3665328 h 4170495"/>
              <a:gd name="connsiteX8" fmla="*/ 7600804 w 9735159"/>
              <a:gd name="connsiteY8" fmla="*/ 3888418 h 4170495"/>
              <a:gd name="connsiteX9" fmla="*/ 6898889 w 9735159"/>
              <a:gd name="connsiteY9" fmla="*/ 4170138 h 4170495"/>
              <a:gd name="connsiteX10" fmla="*/ 7160412 w 9735159"/>
              <a:gd name="connsiteY10" fmla="*/ 3634968 h 4170495"/>
              <a:gd name="connsiteX11" fmla="*/ 6219964 w 9735159"/>
              <a:gd name="connsiteY11" fmla="*/ 3656888 h 4170495"/>
              <a:gd name="connsiteX12" fmla="*/ 204518 w 9735159"/>
              <a:gd name="connsiteY12" fmla="*/ 3696774 h 4170495"/>
              <a:gd name="connsiteX13" fmla="*/ 45709 w 9735159"/>
              <a:gd name="connsiteY13" fmla="*/ 2195838 h 4170495"/>
              <a:gd name="connsiteX14" fmla="*/ 0 w 9735159"/>
              <a:gd name="connsiteY14" fmla="*/ 92175 h 4170495"/>
              <a:gd name="connsiteX15" fmla="*/ 6334131 w 9735159"/>
              <a:gd name="connsiteY15" fmla="*/ 43351 h 4170495"/>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60412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22530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57"/>
              <a:gd name="connsiteX1" fmla="*/ 8936301 w 9735159"/>
              <a:gd name="connsiteY1" fmla="*/ 8630 h 4170457"/>
              <a:gd name="connsiteX2" fmla="*/ 9719033 w 9735159"/>
              <a:gd name="connsiteY2" fmla="*/ 106436 h 4170457"/>
              <a:gd name="connsiteX3" fmla="*/ 9675361 w 9735159"/>
              <a:gd name="connsiteY3" fmla="*/ 1615951 h 4170457"/>
              <a:gd name="connsiteX4" fmla="*/ 9667887 w 9735159"/>
              <a:gd name="connsiteY4" fmla="*/ 3598901 h 4170457"/>
              <a:gd name="connsiteX5" fmla="*/ 9156509 w 9735159"/>
              <a:gd name="connsiteY5" fmla="*/ 3641926 h 4170457"/>
              <a:gd name="connsiteX6" fmla="*/ 8374371 w 9735159"/>
              <a:gd name="connsiteY6" fmla="*/ 3660768 h 4170457"/>
              <a:gd name="connsiteX7" fmla="*/ 7989742 w 9735159"/>
              <a:gd name="connsiteY7" fmla="*/ 3665328 h 4170457"/>
              <a:gd name="connsiteX8" fmla="*/ 7600804 w 9735159"/>
              <a:gd name="connsiteY8" fmla="*/ 3888418 h 4170457"/>
              <a:gd name="connsiteX9" fmla="*/ 6898889 w 9735159"/>
              <a:gd name="connsiteY9" fmla="*/ 4170138 h 4170457"/>
              <a:gd name="connsiteX10" fmla="*/ 7122530 w 9735159"/>
              <a:gd name="connsiteY10" fmla="*/ 3634968 h 4170457"/>
              <a:gd name="connsiteX11" fmla="*/ 6219964 w 9735159"/>
              <a:gd name="connsiteY11" fmla="*/ 3656888 h 4170457"/>
              <a:gd name="connsiteX12" fmla="*/ 204518 w 9735159"/>
              <a:gd name="connsiteY12" fmla="*/ 3696774 h 4170457"/>
              <a:gd name="connsiteX13" fmla="*/ 45709 w 9735159"/>
              <a:gd name="connsiteY13" fmla="*/ 2195838 h 4170457"/>
              <a:gd name="connsiteX14" fmla="*/ 0 w 9735159"/>
              <a:gd name="connsiteY14" fmla="*/ 92175 h 4170457"/>
              <a:gd name="connsiteX15" fmla="*/ 6334131 w 9735159"/>
              <a:gd name="connsiteY15" fmla="*/ 43351 h 4170457"/>
              <a:gd name="connsiteX0" fmla="*/ 6334131 w 9735159"/>
              <a:gd name="connsiteY0" fmla="*/ 43351 h 4170468"/>
              <a:gd name="connsiteX1" fmla="*/ 8936301 w 9735159"/>
              <a:gd name="connsiteY1" fmla="*/ 8630 h 4170468"/>
              <a:gd name="connsiteX2" fmla="*/ 9719033 w 9735159"/>
              <a:gd name="connsiteY2" fmla="*/ 106436 h 4170468"/>
              <a:gd name="connsiteX3" fmla="*/ 9675361 w 9735159"/>
              <a:gd name="connsiteY3" fmla="*/ 1615951 h 4170468"/>
              <a:gd name="connsiteX4" fmla="*/ 9667887 w 9735159"/>
              <a:gd name="connsiteY4" fmla="*/ 3598901 h 4170468"/>
              <a:gd name="connsiteX5" fmla="*/ 9156509 w 9735159"/>
              <a:gd name="connsiteY5" fmla="*/ 3641926 h 4170468"/>
              <a:gd name="connsiteX6" fmla="*/ 8374371 w 9735159"/>
              <a:gd name="connsiteY6" fmla="*/ 3660768 h 4170468"/>
              <a:gd name="connsiteX7" fmla="*/ 7989742 w 9735159"/>
              <a:gd name="connsiteY7" fmla="*/ 3665328 h 4170468"/>
              <a:gd name="connsiteX8" fmla="*/ 7600804 w 9735159"/>
              <a:gd name="connsiteY8" fmla="*/ 3888418 h 4170468"/>
              <a:gd name="connsiteX9" fmla="*/ 6898889 w 9735159"/>
              <a:gd name="connsiteY9" fmla="*/ 4170138 h 4170468"/>
              <a:gd name="connsiteX10" fmla="*/ 7122530 w 9735159"/>
              <a:gd name="connsiteY10" fmla="*/ 3652811 h 4170468"/>
              <a:gd name="connsiteX11" fmla="*/ 6219964 w 9735159"/>
              <a:gd name="connsiteY11" fmla="*/ 3656888 h 4170468"/>
              <a:gd name="connsiteX12" fmla="*/ 204518 w 9735159"/>
              <a:gd name="connsiteY12" fmla="*/ 3696774 h 4170468"/>
              <a:gd name="connsiteX13" fmla="*/ 45709 w 9735159"/>
              <a:gd name="connsiteY13" fmla="*/ 2195838 h 4170468"/>
              <a:gd name="connsiteX14" fmla="*/ 0 w 9735159"/>
              <a:gd name="connsiteY14" fmla="*/ 92175 h 4170468"/>
              <a:gd name="connsiteX15" fmla="*/ 6334131 w 9735159"/>
              <a:gd name="connsiteY15" fmla="*/ 43351 h 4170468"/>
              <a:gd name="connsiteX0" fmla="*/ 6334131 w 9735159"/>
              <a:gd name="connsiteY0" fmla="*/ 43351 h 4170460"/>
              <a:gd name="connsiteX1" fmla="*/ 8936301 w 9735159"/>
              <a:gd name="connsiteY1" fmla="*/ 8630 h 4170460"/>
              <a:gd name="connsiteX2" fmla="*/ 9719033 w 9735159"/>
              <a:gd name="connsiteY2" fmla="*/ 106436 h 4170460"/>
              <a:gd name="connsiteX3" fmla="*/ 9675361 w 9735159"/>
              <a:gd name="connsiteY3" fmla="*/ 1615951 h 4170460"/>
              <a:gd name="connsiteX4" fmla="*/ 9667887 w 9735159"/>
              <a:gd name="connsiteY4" fmla="*/ 3598901 h 4170460"/>
              <a:gd name="connsiteX5" fmla="*/ 9156509 w 9735159"/>
              <a:gd name="connsiteY5" fmla="*/ 3641926 h 4170460"/>
              <a:gd name="connsiteX6" fmla="*/ 8374371 w 9735159"/>
              <a:gd name="connsiteY6" fmla="*/ 3660768 h 4170460"/>
              <a:gd name="connsiteX7" fmla="*/ 7989742 w 9735159"/>
              <a:gd name="connsiteY7" fmla="*/ 3665328 h 4170460"/>
              <a:gd name="connsiteX8" fmla="*/ 7600804 w 9735159"/>
              <a:gd name="connsiteY8" fmla="*/ 3888418 h 4170460"/>
              <a:gd name="connsiteX9" fmla="*/ 6898889 w 9735159"/>
              <a:gd name="connsiteY9" fmla="*/ 4170138 h 4170460"/>
              <a:gd name="connsiteX10" fmla="*/ 7122530 w 9735159"/>
              <a:gd name="connsiteY10" fmla="*/ 3652811 h 4170460"/>
              <a:gd name="connsiteX11" fmla="*/ 6219964 w 9735159"/>
              <a:gd name="connsiteY11" fmla="*/ 3656888 h 4170460"/>
              <a:gd name="connsiteX12" fmla="*/ 204518 w 9735159"/>
              <a:gd name="connsiteY12" fmla="*/ 3696774 h 4170460"/>
              <a:gd name="connsiteX13" fmla="*/ 45709 w 9735159"/>
              <a:gd name="connsiteY13" fmla="*/ 2195838 h 4170460"/>
              <a:gd name="connsiteX14" fmla="*/ 0 w 9735159"/>
              <a:gd name="connsiteY14" fmla="*/ 92175 h 4170460"/>
              <a:gd name="connsiteX15" fmla="*/ 6334131 w 9735159"/>
              <a:gd name="connsiteY15" fmla="*/ 43351 h 4170460"/>
              <a:gd name="connsiteX0" fmla="*/ 6334131 w 9735569"/>
              <a:gd name="connsiteY0" fmla="*/ 34721 h 4161832"/>
              <a:gd name="connsiteX1" fmla="*/ 8936301 w 9735569"/>
              <a:gd name="connsiteY1" fmla="*/ 0 h 4161832"/>
              <a:gd name="connsiteX2" fmla="*/ 9719033 w 9735569"/>
              <a:gd name="connsiteY2" fmla="*/ 97806 h 4161832"/>
              <a:gd name="connsiteX3" fmla="*/ 9675361 w 9735569"/>
              <a:gd name="connsiteY3" fmla="*/ 1607321 h 4161832"/>
              <a:gd name="connsiteX4" fmla="*/ 9667887 w 9735569"/>
              <a:gd name="connsiteY4" fmla="*/ 3590271 h 4161832"/>
              <a:gd name="connsiteX5" fmla="*/ 9156509 w 9735569"/>
              <a:gd name="connsiteY5" fmla="*/ 3633296 h 4161832"/>
              <a:gd name="connsiteX6" fmla="*/ 8374371 w 9735569"/>
              <a:gd name="connsiteY6" fmla="*/ 3652138 h 4161832"/>
              <a:gd name="connsiteX7" fmla="*/ 7989742 w 9735569"/>
              <a:gd name="connsiteY7" fmla="*/ 3656698 h 4161832"/>
              <a:gd name="connsiteX8" fmla="*/ 7600804 w 9735569"/>
              <a:gd name="connsiteY8" fmla="*/ 3879788 h 4161832"/>
              <a:gd name="connsiteX9" fmla="*/ 6898889 w 9735569"/>
              <a:gd name="connsiteY9" fmla="*/ 4161508 h 4161832"/>
              <a:gd name="connsiteX10" fmla="*/ 7122530 w 9735569"/>
              <a:gd name="connsiteY10" fmla="*/ 3644181 h 4161832"/>
              <a:gd name="connsiteX11" fmla="*/ 6219964 w 9735569"/>
              <a:gd name="connsiteY11" fmla="*/ 3648258 h 4161832"/>
              <a:gd name="connsiteX12" fmla="*/ 204518 w 9735569"/>
              <a:gd name="connsiteY12" fmla="*/ 3688144 h 4161832"/>
              <a:gd name="connsiteX13" fmla="*/ 45709 w 9735569"/>
              <a:gd name="connsiteY13" fmla="*/ 2187208 h 4161832"/>
              <a:gd name="connsiteX14" fmla="*/ 0 w 9735569"/>
              <a:gd name="connsiteY14" fmla="*/ 83545 h 4161832"/>
              <a:gd name="connsiteX15" fmla="*/ 6334131 w 9735569"/>
              <a:gd name="connsiteY15" fmla="*/ 34721 h 4161832"/>
              <a:gd name="connsiteX0" fmla="*/ 6334131 w 9735571"/>
              <a:gd name="connsiteY0" fmla="*/ 34847 h 4161957"/>
              <a:gd name="connsiteX1" fmla="*/ 8936301 w 9735571"/>
              <a:gd name="connsiteY1" fmla="*/ 126 h 4161957"/>
              <a:gd name="connsiteX2" fmla="*/ 9719033 w 9735571"/>
              <a:gd name="connsiteY2" fmla="*/ 63914 h 4161957"/>
              <a:gd name="connsiteX3" fmla="*/ 9675361 w 9735571"/>
              <a:gd name="connsiteY3" fmla="*/ 1607447 h 4161957"/>
              <a:gd name="connsiteX4" fmla="*/ 9667887 w 9735571"/>
              <a:gd name="connsiteY4" fmla="*/ 3590397 h 4161957"/>
              <a:gd name="connsiteX5" fmla="*/ 9156509 w 9735571"/>
              <a:gd name="connsiteY5" fmla="*/ 3633422 h 4161957"/>
              <a:gd name="connsiteX6" fmla="*/ 8374371 w 9735571"/>
              <a:gd name="connsiteY6" fmla="*/ 3652264 h 4161957"/>
              <a:gd name="connsiteX7" fmla="*/ 7989742 w 9735571"/>
              <a:gd name="connsiteY7" fmla="*/ 3656824 h 4161957"/>
              <a:gd name="connsiteX8" fmla="*/ 7600804 w 9735571"/>
              <a:gd name="connsiteY8" fmla="*/ 3879914 h 4161957"/>
              <a:gd name="connsiteX9" fmla="*/ 6898889 w 9735571"/>
              <a:gd name="connsiteY9" fmla="*/ 4161634 h 4161957"/>
              <a:gd name="connsiteX10" fmla="*/ 7122530 w 9735571"/>
              <a:gd name="connsiteY10" fmla="*/ 3644307 h 4161957"/>
              <a:gd name="connsiteX11" fmla="*/ 6219964 w 9735571"/>
              <a:gd name="connsiteY11" fmla="*/ 3648384 h 4161957"/>
              <a:gd name="connsiteX12" fmla="*/ 204518 w 9735571"/>
              <a:gd name="connsiteY12" fmla="*/ 3688270 h 4161957"/>
              <a:gd name="connsiteX13" fmla="*/ 45709 w 9735571"/>
              <a:gd name="connsiteY13" fmla="*/ 2187334 h 4161957"/>
              <a:gd name="connsiteX14" fmla="*/ 0 w 9735571"/>
              <a:gd name="connsiteY14" fmla="*/ 83671 h 4161957"/>
              <a:gd name="connsiteX15" fmla="*/ 6334131 w 9735571"/>
              <a:gd name="connsiteY15" fmla="*/ 34847 h 416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35571" h="4161957">
                <a:moveTo>
                  <a:pt x="6334131" y="34847"/>
                </a:moveTo>
                <a:lnTo>
                  <a:pt x="8936301" y="126"/>
                </a:lnTo>
                <a:cubicBezTo>
                  <a:pt x="9271851" y="20590"/>
                  <a:pt x="9695097" y="-41937"/>
                  <a:pt x="9719033" y="63914"/>
                </a:cubicBezTo>
                <a:cubicBezTo>
                  <a:pt x="9760421" y="246943"/>
                  <a:pt x="9715919" y="912445"/>
                  <a:pt x="9675361" y="1607447"/>
                </a:cubicBezTo>
                <a:cubicBezTo>
                  <a:pt x="9717308" y="2388528"/>
                  <a:pt x="9700128" y="3458296"/>
                  <a:pt x="9667887" y="3590397"/>
                </a:cubicBezTo>
                <a:cubicBezTo>
                  <a:pt x="9399226" y="3634530"/>
                  <a:pt x="9372095" y="3623111"/>
                  <a:pt x="9156509" y="3633422"/>
                </a:cubicBezTo>
                <a:cubicBezTo>
                  <a:pt x="8940923" y="3643733"/>
                  <a:pt x="8635084" y="3645983"/>
                  <a:pt x="8374371" y="3652264"/>
                </a:cubicBezTo>
                <a:lnTo>
                  <a:pt x="7989742" y="3656824"/>
                </a:lnTo>
                <a:cubicBezTo>
                  <a:pt x="7935350" y="3683432"/>
                  <a:pt x="7782613" y="3795779"/>
                  <a:pt x="7600804" y="3879914"/>
                </a:cubicBezTo>
                <a:cubicBezTo>
                  <a:pt x="7418995" y="3964049"/>
                  <a:pt x="7048510" y="4117972"/>
                  <a:pt x="6898889" y="4161634"/>
                </a:cubicBezTo>
                <a:cubicBezTo>
                  <a:pt x="6870957" y="4176696"/>
                  <a:pt x="7162366" y="3660940"/>
                  <a:pt x="7122530" y="3644307"/>
                </a:cubicBezTo>
                <a:cubicBezTo>
                  <a:pt x="7013155" y="3598640"/>
                  <a:pt x="7372966" y="3641057"/>
                  <a:pt x="6219964" y="3648384"/>
                </a:cubicBezTo>
                <a:cubicBezTo>
                  <a:pt x="5066962" y="3655711"/>
                  <a:pt x="2287881" y="3733612"/>
                  <a:pt x="204518" y="3688270"/>
                </a:cubicBezTo>
                <a:cubicBezTo>
                  <a:pt x="32964" y="3705998"/>
                  <a:pt x="59249" y="3542147"/>
                  <a:pt x="45709" y="2187334"/>
                </a:cubicBezTo>
                <a:cubicBezTo>
                  <a:pt x="31206" y="1629249"/>
                  <a:pt x="0" y="83671"/>
                  <a:pt x="0" y="83671"/>
                </a:cubicBezTo>
                <a:cubicBezTo>
                  <a:pt x="707119" y="37547"/>
                  <a:pt x="4222754" y="51122"/>
                  <a:pt x="6334131" y="34847"/>
                </a:cubicBez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7696F05-23D1-AA00-3C5E-96306DACC137}"/>
              </a:ext>
            </a:extLst>
          </p:cNvPr>
          <p:cNvSpPr>
            <a:spLocks noGrp="1"/>
          </p:cNvSpPr>
          <p:nvPr>
            <p:ph type="title"/>
          </p:nvPr>
        </p:nvSpPr>
        <p:spPr>
          <a:xfrm>
            <a:off x="972325" y="719118"/>
            <a:ext cx="5444281" cy="1034619"/>
          </a:xfrm>
        </p:spPr>
        <p:txBody>
          <a:bodyPr vert="horz" lIns="91440" tIns="45720" rIns="91440" bIns="45720" rtlCol="0" anchor="b">
            <a:normAutofit/>
          </a:bodyPr>
          <a:lstStyle/>
          <a:p>
            <a:pPr algn="ctr">
              <a:lnSpc>
                <a:spcPct val="90000"/>
              </a:lnSpc>
            </a:pPr>
            <a:r>
              <a:rPr lang="en-US" sz="3400"/>
              <a:t>Part 1 of How to complete an ethics form</a:t>
            </a:r>
          </a:p>
        </p:txBody>
      </p:sp>
      <p:sp>
        <p:nvSpPr>
          <p:cNvPr id="17" name="Freeform: Shape 16">
            <a:extLst>
              <a:ext uri="{FF2B5EF4-FFF2-40B4-BE49-F238E27FC236}">
                <a16:creationId xmlns:a16="http://schemas.microsoft.com/office/drawing/2014/main" id="{47DF6756-7C2C-4660-B4F2-4287331DC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1609" y="250115"/>
            <a:ext cx="6071961" cy="2204436"/>
          </a:xfrm>
          <a:custGeom>
            <a:avLst/>
            <a:gdLst>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337174 w 9766900"/>
              <a:gd name="connsiteY7" fmla="*/ 362874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152117 w 9766900"/>
              <a:gd name="connsiteY7" fmla="*/ 361879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17" fmla="*/ 6334131 w 9766900"/>
              <a:gd name="connsiteY17" fmla="*/ 0 h 4112781"/>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152117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8447"/>
              <a:gd name="connsiteX1" fmla="*/ 9708148 w 9766900"/>
              <a:gd name="connsiteY1" fmla="*/ 142682 h 4118447"/>
              <a:gd name="connsiteX2" fmla="*/ 9642703 w 9766900"/>
              <a:gd name="connsiteY2" fmla="*/ 1781543 h 4118447"/>
              <a:gd name="connsiteX3" fmla="*/ 9667887 w 9766900"/>
              <a:gd name="connsiteY3" fmla="*/ 3555550 h 4118447"/>
              <a:gd name="connsiteX4" fmla="*/ 8949681 w 9766900"/>
              <a:gd name="connsiteY4" fmla="*/ 3588625 h 4118447"/>
              <a:gd name="connsiteX5" fmla="*/ 8679171 w 9766900"/>
              <a:gd name="connsiteY5" fmla="*/ 3597518 h 4118447"/>
              <a:gd name="connsiteX6" fmla="*/ 8443155 w 9766900"/>
              <a:gd name="connsiteY6" fmla="*/ 3603603 h 4118447"/>
              <a:gd name="connsiteX7" fmla="*/ 8152117 w 9766900"/>
              <a:gd name="connsiteY7" fmla="*/ 3618799 h 4118447"/>
              <a:gd name="connsiteX8" fmla="*/ 7609628 w 9766900"/>
              <a:gd name="connsiteY8" fmla="*/ 3850809 h 4118447"/>
              <a:gd name="connsiteX9" fmla="*/ 6711904 w 9766900"/>
              <a:gd name="connsiteY9" fmla="*/ 4112781 h 4118447"/>
              <a:gd name="connsiteX10" fmla="*/ 6749875 w 9766900"/>
              <a:gd name="connsiteY10" fmla="*/ 3628459 h 4118447"/>
              <a:gd name="connsiteX11" fmla="*/ 6720705 w 9766900"/>
              <a:gd name="connsiteY11" fmla="*/ 3610559 h 4118447"/>
              <a:gd name="connsiteX12" fmla="*/ 6712805 w 9766900"/>
              <a:gd name="connsiteY12" fmla="*/ 3610551 h 4118447"/>
              <a:gd name="connsiteX13" fmla="*/ 6454608 w 9766900"/>
              <a:gd name="connsiteY13" fmla="*/ 3610359 h 4118447"/>
              <a:gd name="connsiteX14" fmla="*/ 258946 w 9766900"/>
              <a:gd name="connsiteY14" fmla="*/ 3583777 h 4118447"/>
              <a:gd name="connsiteX15" fmla="*/ 45709 w 9766900"/>
              <a:gd name="connsiteY15" fmla="*/ 2152487 h 4118447"/>
              <a:gd name="connsiteX16" fmla="*/ 0 w 9766900"/>
              <a:gd name="connsiteY16" fmla="*/ 48824 h 4118447"/>
              <a:gd name="connsiteX17" fmla="*/ 6334131 w 9766900"/>
              <a:gd name="connsiteY17" fmla="*/ 0 h 4118447"/>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2801"/>
              <a:gd name="connsiteX1" fmla="*/ 9708148 w 9766900"/>
              <a:gd name="connsiteY1" fmla="*/ 142682 h 4112801"/>
              <a:gd name="connsiteX2" fmla="*/ 9642703 w 9766900"/>
              <a:gd name="connsiteY2" fmla="*/ 1781543 h 4112801"/>
              <a:gd name="connsiteX3" fmla="*/ 9667887 w 9766900"/>
              <a:gd name="connsiteY3" fmla="*/ 3555550 h 4112801"/>
              <a:gd name="connsiteX4" fmla="*/ 8949681 w 9766900"/>
              <a:gd name="connsiteY4" fmla="*/ 3588625 h 4112801"/>
              <a:gd name="connsiteX5" fmla="*/ 8679171 w 9766900"/>
              <a:gd name="connsiteY5" fmla="*/ 3597518 h 4112801"/>
              <a:gd name="connsiteX6" fmla="*/ 8443155 w 9766900"/>
              <a:gd name="connsiteY6" fmla="*/ 3603603 h 4112801"/>
              <a:gd name="connsiteX7" fmla="*/ 8010603 w 9766900"/>
              <a:gd name="connsiteY7" fmla="*/ 3618799 h 4112801"/>
              <a:gd name="connsiteX8" fmla="*/ 7609628 w 9766900"/>
              <a:gd name="connsiteY8" fmla="*/ 3850809 h 4112801"/>
              <a:gd name="connsiteX9" fmla="*/ 6711904 w 9766900"/>
              <a:gd name="connsiteY9" fmla="*/ 4112781 h 4112801"/>
              <a:gd name="connsiteX10" fmla="*/ 6749875 w 9766900"/>
              <a:gd name="connsiteY10" fmla="*/ 3628459 h 4112801"/>
              <a:gd name="connsiteX11" fmla="*/ 6720705 w 9766900"/>
              <a:gd name="connsiteY11" fmla="*/ 3610559 h 4112801"/>
              <a:gd name="connsiteX12" fmla="*/ 6712805 w 9766900"/>
              <a:gd name="connsiteY12" fmla="*/ 3610551 h 4112801"/>
              <a:gd name="connsiteX13" fmla="*/ 6454608 w 9766900"/>
              <a:gd name="connsiteY13" fmla="*/ 3610359 h 4112801"/>
              <a:gd name="connsiteX14" fmla="*/ 258946 w 9766900"/>
              <a:gd name="connsiteY14" fmla="*/ 3583777 h 4112801"/>
              <a:gd name="connsiteX15" fmla="*/ 45709 w 9766900"/>
              <a:gd name="connsiteY15" fmla="*/ 2152487 h 4112801"/>
              <a:gd name="connsiteX16" fmla="*/ 0 w 9766900"/>
              <a:gd name="connsiteY16" fmla="*/ 48824 h 4112801"/>
              <a:gd name="connsiteX17" fmla="*/ 6334131 w 9766900"/>
              <a:gd name="connsiteY17" fmla="*/ 0 h 4112801"/>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443155 w 9766900"/>
              <a:gd name="connsiteY6" fmla="*/ 3603603 h 4113058"/>
              <a:gd name="connsiteX7" fmla="*/ 8010603 w 9766900"/>
              <a:gd name="connsiteY7" fmla="*/ 3618799 h 4113058"/>
              <a:gd name="connsiteX8" fmla="*/ 7609628 w 9766900"/>
              <a:gd name="connsiteY8" fmla="*/ 3850809 h 4113058"/>
              <a:gd name="connsiteX9" fmla="*/ 6711904 w 9766900"/>
              <a:gd name="connsiteY9" fmla="*/ 4112781 h 4113058"/>
              <a:gd name="connsiteX10" fmla="*/ 6749875 w 9766900"/>
              <a:gd name="connsiteY10" fmla="*/ 3628459 h 4113058"/>
              <a:gd name="connsiteX11" fmla="*/ 6720705 w 9766900"/>
              <a:gd name="connsiteY11" fmla="*/ 3610559 h 4113058"/>
              <a:gd name="connsiteX12" fmla="*/ 6712805 w 9766900"/>
              <a:gd name="connsiteY12" fmla="*/ 3610551 h 4113058"/>
              <a:gd name="connsiteX13" fmla="*/ 6454608 w 9766900"/>
              <a:gd name="connsiteY13" fmla="*/ 3610359 h 4113058"/>
              <a:gd name="connsiteX14" fmla="*/ 258946 w 9766900"/>
              <a:gd name="connsiteY14" fmla="*/ 3583777 h 4113058"/>
              <a:gd name="connsiteX15" fmla="*/ 45709 w 9766900"/>
              <a:gd name="connsiteY15" fmla="*/ 2152487 h 4113058"/>
              <a:gd name="connsiteX16" fmla="*/ 0 w 9766900"/>
              <a:gd name="connsiteY16" fmla="*/ 48824 h 4113058"/>
              <a:gd name="connsiteX17" fmla="*/ 6334131 w 9766900"/>
              <a:gd name="connsiteY17"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02081 w 9766900"/>
              <a:gd name="connsiteY4" fmla="*/ 3668222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952575"/>
              <a:gd name="connsiteY0" fmla="*/ 33081 h 4146139"/>
              <a:gd name="connsiteX1" fmla="*/ 9708148 w 9952575"/>
              <a:gd name="connsiteY1" fmla="*/ 175763 h 4146139"/>
              <a:gd name="connsiteX2" fmla="*/ 9664475 w 9952575"/>
              <a:gd name="connsiteY2" fmla="*/ 1794724 h 4146139"/>
              <a:gd name="connsiteX3" fmla="*/ 9667887 w 9952575"/>
              <a:gd name="connsiteY3" fmla="*/ 3588631 h 4146139"/>
              <a:gd name="connsiteX4" fmla="*/ 9156509 w 9952575"/>
              <a:gd name="connsiteY4" fmla="*/ 3631656 h 4146139"/>
              <a:gd name="connsiteX5" fmla="*/ 8374371 w 9952575"/>
              <a:gd name="connsiteY5" fmla="*/ 3650498 h 4146139"/>
              <a:gd name="connsiteX6" fmla="*/ 8010603 w 9952575"/>
              <a:gd name="connsiteY6" fmla="*/ 3651880 h 4146139"/>
              <a:gd name="connsiteX7" fmla="*/ 7609628 w 9952575"/>
              <a:gd name="connsiteY7" fmla="*/ 3883890 h 4146139"/>
              <a:gd name="connsiteX8" fmla="*/ 6711904 w 9952575"/>
              <a:gd name="connsiteY8" fmla="*/ 4145862 h 4146139"/>
              <a:gd name="connsiteX9" fmla="*/ 6749875 w 9952575"/>
              <a:gd name="connsiteY9" fmla="*/ 3661540 h 4146139"/>
              <a:gd name="connsiteX10" fmla="*/ 6720705 w 9952575"/>
              <a:gd name="connsiteY10" fmla="*/ 3643640 h 4146139"/>
              <a:gd name="connsiteX11" fmla="*/ 6712805 w 9952575"/>
              <a:gd name="connsiteY11" fmla="*/ 3643632 h 4146139"/>
              <a:gd name="connsiteX12" fmla="*/ 6454608 w 9952575"/>
              <a:gd name="connsiteY12" fmla="*/ 3643440 h 4146139"/>
              <a:gd name="connsiteX13" fmla="*/ 258946 w 9952575"/>
              <a:gd name="connsiteY13" fmla="*/ 3616858 h 4146139"/>
              <a:gd name="connsiteX14" fmla="*/ 45709 w 9952575"/>
              <a:gd name="connsiteY14" fmla="*/ 2185568 h 4146139"/>
              <a:gd name="connsiteX15" fmla="*/ 0 w 9952575"/>
              <a:gd name="connsiteY15" fmla="*/ 81905 h 4146139"/>
              <a:gd name="connsiteX16" fmla="*/ 6334131 w 9952575"/>
              <a:gd name="connsiteY16" fmla="*/ 33081 h 4146139"/>
              <a:gd name="connsiteX0" fmla="*/ 6334131 w 9759196"/>
              <a:gd name="connsiteY0" fmla="*/ 20908 h 4133966"/>
              <a:gd name="connsiteX1" fmla="*/ 9708148 w 9759196"/>
              <a:gd name="connsiteY1" fmla="*/ 163590 h 4133966"/>
              <a:gd name="connsiteX2" fmla="*/ 9664475 w 9759196"/>
              <a:gd name="connsiteY2" fmla="*/ 1782551 h 4133966"/>
              <a:gd name="connsiteX3" fmla="*/ 9667887 w 9759196"/>
              <a:gd name="connsiteY3" fmla="*/ 3576458 h 4133966"/>
              <a:gd name="connsiteX4" fmla="*/ 9156509 w 9759196"/>
              <a:gd name="connsiteY4" fmla="*/ 3619483 h 4133966"/>
              <a:gd name="connsiteX5" fmla="*/ 8374371 w 9759196"/>
              <a:gd name="connsiteY5" fmla="*/ 3638325 h 4133966"/>
              <a:gd name="connsiteX6" fmla="*/ 8010603 w 9759196"/>
              <a:gd name="connsiteY6" fmla="*/ 3639707 h 4133966"/>
              <a:gd name="connsiteX7" fmla="*/ 7609628 w 9759196"/>
              <a:gd name="connsiteY7" fmla="*/ 3871717 h 4133966"/>
              <a:gd name="connsiteX8" fmla="*/ 6711904 w 9759196"/>
              <a:gd name="connsiteY8" fmla="*/ 4133689 h 4133966"/>
              <a:gd name="connsiteX9" fmla="*/ 6749875 w 9759196"/>
              <a:gd name="connsiteY9" fmla="*/ 3649367 h 4133966"/>
              <a:gd name="connsiteX10" fmla="*/ 6720705 w 9759196"/>
              <a:gd name="connsiteY10" fmla="*/ 3631467 h 4133966"/>
              <a:gd name="connsiteX11" fmla="*/ 6712805 w 9759196"/>
              <a:gd name="connsiteY11" fmla="*/ 3631459 h 4133966"/>
              <a:gd name="connsiteX12" fmla="*/ 6454608 w 9759196"/>
              <a:gd name="connsiteY12" fmla="*/ 3631267 h 4133966"/>
              <a:gd name="connsiteX13" fmla="*/ 258946 w 9759196"/>
              <a:gd name="connsiteY13" fmla="*/ 3604685 h 4133966"/>
              <a:gd name="connsiteX14" fmla="*/ 45709 w 9759196"/>
              <a:gd name="connsiteY14" fmla="*/ 2173395 h 4133966"/>
              <a:gd name="connsiteX15" fmla="*/ 0 w 9759196"/>
              <a:gd name="connsiteY15" fmla="*/ 69732 h 4133966"/>
              <a:gd name="connsiteX16" fmla="*/ 6334131 w 9759196"/>
              <a:gd name="connsiteY16" fmla="*/ 20908 h 4133966"/>
              <a:gd name="connsiteX0" fmla="*/ 6334131 w 9759133"/>
              <a:gd name="connsiteY0" fmla="*/ 0 h 4113058"/>
              <a:gd name="connsiteX1" fmla="*/ 9708148 w 9759133"/>
              <a:gd name="connsiteY1" fmla="*/ 142682 h 4113058"/>
              <a:gd name="connsiteX2" fmla="*/ 9664475 w 9759133"/>
              <a:gd name="connsiteY2" fmla="*/ 1761643 h 4113058"/>
              <a:gd name="connsiteX3" fmla="*/ 9667887 w 9759133"/>
              <a:gd name="connsiteY3" fmla="*/ 3555550 h 4113058"/>
              <a:gd name="connsiteX4" fmla="*/ 9156509 w 9759133"/>
              <a:gd name="connsiteY4" fmla="*/ 3598575 h 4113058"/>
              <a:gd name="connsiteX5" fmla="*/ 8374371 w 9759133"/>
              <a:gd name="connsiteY5" fmla="*/ 3617417 h 4113058"/>
              <a:gd name="connsiteX6" fmla="*/ 8010603 w 9759133"/>
              <a:gd name="connsiteY6" fmla="*/ 3618799 h 4113058"/>
              <a:gd name="connsiteX7" fmla="*/ 7609628 w 9759133"/>
              <a:gd name="connsiteY7" fmla="*/ 3850809 h 4113058"/>
              <a:gd name="connsiteX8" fmla="*/ 6711904 w 9759133"/>
              <a:gd name="connsiteY8" fmla="*/ 4112781 h 4113058"/>
              <a:gd name="connsiteX9" fmla="*/ 6749875 w 9759133"/>
              <a:gd name="connsiteY9" fmla="*/ 3628459 h 4113058"/>
              <a:gd name="connsiteX10" fmla="*/ 6720705 w 9759133"/>
              <a:gd name="connsiteY10" fmla="*/ 3610559 h 4113058"/>
              <a:gd name="connsiteX11" fmla="*/ 6712805 w 9759133"/>
              <a:gd name="connsiteY11" fmla="*/ 3610551 h 4113058"/>
              <a:gd name="connsiteX12" fmla="*/ 6454608 w 9759133"/>
              <a:gd name="connsiteY12" fmla="*/ 3610359 h 4113058"/>
              <a:gd name="connsiteX13" fmla="*/ 258946 w 9759133"/>
              <a:gd name="connsiteY13" fmla="*/ 3583777 h 4113058"/>
              <a:gd name="connsiteX14" fmla="*/ 45709 w 9759133"/>
              <a:gd name="connsiteY14" fmla="*/ 2152487 h 4113058"/>
              <a:gd name="connsiteX15" fmla="*/ 0 w 9759133"/>
              <a:gd name="connsiteY15" fmla="*/ 48824 h 4113058"/>
              <a:gd name="connsiteX16" fmla="*/ 6334131 w 9759133"/>
              <a:gd name="connsiteY16" fmla="*/ 0 h 4113058"/>
              <a:gd name="connsiteX0" fmla="*/ 6334131 w 9767613"/>
              <a:gd name="connsiteY0" fmla="*/ 0 h 4113058"/>
              <a:gd name="connsiteX1" fmla="*/ 9719033 w 9767613"/>
              <a:gd name="connsiteY1" fmla="*/ 63085 h 4113058"/>
              <a:gd name="connsiteX2" fmla="*/ 9664475 w 9767613"/>
              <a:gd name="connsiteY2" fmla="*/ 1761643 h 4113058"/>
              <a:gd name="connsiteX3" fmla="*/ 9667887 w 9767613"/>
              <a:gd name="connsiteY3" fmla="*/ 3555550 h 4113058"/>
              <a:gd name="connsiteX4" fmla="*/ 9156509 w 9767613"/>
              <a:gd name="connsiteY4" fmla="*/ 3598575 h 4113058"/>
              <a:gd name="connsiteX5" fmla="*/ 8374371 w 9767613"/>
              <a:gd name="connsiteY5" fmla="*/ 3617417 h 4113058"/>
              <a:gd name="connsiteX6" fmla="*/ 8010603 w 9767613"/>
              <a:gd name="connsiteY6" fmla="*/ 3618799 h 4113058"/>
              <a:gd name="connsiteX7" fmla="*/ 7609628 w 9767613"/>
              <a:gd name="connsiteY7" fmla="*/ 3850809 h 4113058"/>
              <a:gd name="connsiteX8" fmla="*/ 6711904 w 9767613"/>
              <a:gd name="connsiteY8" fmla="*/ 4112781 h 4113058"/>
              <a:gd name="connsiteX9" fmla="*/ 6749875 w 9767613"/>
              <a:gd name="connsiteY9" fmla="*/ 3628459 h 4113058"/>
              <a:gd name="connsiteX10" fmla="*/ 6720705 w 9767613"/>
              <a:gd name="connsiteY10" fmla="*/ 3610559 h 4113058"/>
              <a:gd name="connsiteX11" fmla="*/ 6712805 w 9767613"/>
              <a:gd name="connsiteY11" fmla="*/ 3610551 h 4113058"/>
              <a:gd name="connsiteX12" fmla="*/ 6454608 w 9767613"/>
              <a:gd name="connsiteY12" fmla="*/ 3610359 h 4113058"/>
              <a:gd name="connsiteX13" fmla="*/ 258946 w 9767613"/>
              <a:gd name="connsiteY13" fmla="*/ 3583777 h 4113058"/>
              <a:gd name="connsiteX14" fmla="*/ 45709 w 9767613"/>
              <a:gd name="connsiteY14" fmla="*/ 2152487 h 4113058"/>
              <a:gd name="connsiteX15" fmla="*/ 0 w 9767613"/>
              <a:gd name="connsiteY15" fmla="*/ 48824 h 4113058"/>
              <a:gd name="connsiteX16" fmla="*/ 6334131 w 9767613"/>
              <a:gd name="connsiteY16" fmla="*/ 0 h 4113058"/>
              <a:gd name="connsiteX0" fmla="*/ 6334131 w 9964267"/>
              <a:gd name="connsiteY0" fmla="*/ 67987 h 4181045"/>
              <a:gd name="connsiteX1" fmla="*/ 9719033 w 9964267"/>
              <a:gd name="connsiteY1" fmla="*/ 131072 h 4181045"/>
              <a:gd name="connsiteX2" fmla="*/ 9675361 w 9964267"/>
              <a:gd name="connsiteY2" fmla="*/ 1640587 h 4181045"/>
              <a:gd name="connsiteX3" fmla="*/ 9667887 w 9964267"/>
              <a:gd name="connsiteY3" fmla="*/ 3623537 h 4181045"/>
              <a:gd name="connsiteX4" fmla="*/ 9156509 w 9964267"/>
              <a:gd name="connsiteY4" fmla="*/ 3666562 h 4181045"/>
              <a:gd name="connsiteX5" fmla="*/ 8374371 w 9964267"/>
              <a:gd name="connsiteY5" fmla="*/ 3685404 h 4181045"/>
              <a:gd name="connsiteX6" fmla="*/ 8010603 w 9964267"/>
              <a:gd name="connsiteY6" fmla="*/ 3686786 h 4181045"/>
              <a:gd name="connsiteX7" fmla="*/ 7609628 w 9964267"/>
              <a:gd name="connsiteY7" fmla="*/ 3918796 h 4181045"/>
              <a:gd name="connsiteX8" fmla="*/ 6711904 w 9964267"/>
              <a:gd name="connsiteY8" fmla="*/ 4180768 h 4181045"/>
              <a:gd name="connsiteX9" fmla="*/ 6749875 w 9964267"/>
              <a:gd name="connsiteY9" fmla="*/ 3696446 h 4181045"/>
              <a:gd name="connsiteX10" fmla="*/ 6720705 w 9964267"/>
              <a:gd name="connsiteY10" fmla="*/ 3678546 h 4181045"/>
              <a:gd name="connsiteX11" fmla="*/ 6712805 w 9964267"/>
              <a:gd name="connsiteY11" fmla="*/ 3678538 h 4181045"/>
              <a:gd name="connsiteX12" fmla="*/ 6454608 w 9964267"/>
              <a:gd name="connsiteY12" fmla="*/ 3678346 h 4181045"/>
              <a:gd name="connsiteX13" fmla="*/ 258946 w 9964267"/>
              <a:gd name="connsiteY13" fmla="*/ 3651764 h 4181045"/>
              <a:gd name="connsiteX14" fmla="*/ 45709 w 9964267"/>
              <a:gd name="connsiteY14" fmla="*/ 2220474 h 4181045"/>
              <a:gd name="connsiteX15" fmla="*/ 0 w 9964267"/>
              <a:gd name="connsiteY15" fmla="*/ 116811 h 4181045"/>
              <a:gd name="connsiteX16" fmla="*/ 6334131 w 9964267"/>
              <a:gd name="connsiteY16" fmla="*/ 67987 h 4181045"/>
              <a:gd name="connsiteX0" fmla="*/ 6334131 w 9756430"/>
              <a:gd name="connsiteY0" fmla="*/ 91688 h 4204746"/>
              <a:gd name="connsiteX1" fmla="*/ 9719033 w 9756430"/>
              <a:gd name="connsiteY1" fmla="*/ 154773 h 4204746"/>
              <a:gd name="connsiteX2" fmla="*/ 9675361 w 9756430"/>
              <a:gd name="connsiteY2" fmla="*/ 1664288 h 4204746"/>
              <a:gd name="connsiteX3" fmla="*/ 9667887 w 9756430"/>
              <a:gd name="connsiteY3" fmla="*/ 3647238 h 4204746"/>
              <a:gd name="connsiteX4" fmla="*/ 9156509 w 9756430"/>
              <a:gd name="connsiteY4" fmla="*/ 3690263 h 4204746"/>
              <a:gd name="connsiteX5" fmla="*/ 8374371 w 9756430"/>
              <a:gd name="connsiteY5" fmla="*/ 3709105 h 4204746"/>
              <a:gd name="connsiteX6" fmla="*/ 8010603 w 9756430"/>
              <a:gd name="connsiteY6" fmla="*/ 3710487 h 4204746"/>
              <a:gd name="connsiteX7" fmla="*/ 7609628 w 9756430"/>
              <a:gd name="connsiteY7" fmla="*/ 3942497 h 4204746"/>
              <a:gd name="connsiteX8" fmla="*/ 6711904 w 9756430"/>
              <a:gd name="connsiteY8" fmla="*/ 4204469 h 4204746"/>
              <a:gd name="connsiteX9" fmla="*/ 6749875 w 9756430"/>
              <a:gd name="connsiteY9" fmla="*/ 3720147 h 4204746"/>
              <a:gd name="connsiteX10" fmla="*/ 6720705 w 9756430"/>
              <a:gd name="connsiteY10" fmla="*/ 3702247 h 4204746"/>
              <a:gd name="connsiteX11" fmla="*/ 6712805 w 9756430"/>
              <a:gd name="connsiteY11" fmla="*/ 3702239 h 4204746"/>
              <a:gd name="connsiteX12" fmla="*/ 6454608 w 9756430"/>
              <a:gd name="connsiteY12" fmla="*/ 3702047 h 4204746"/>
              <a:gd name="connsiteX13" fmla="*/ 258946 w 9756430"/>
              <a:gd name="connsiteY13" fmla="*/ 3675465 h 4204746"/>
              <a:gd name="connsiteX14" fmla="*/ 45709 w 9756430"/>
              <a:gd name="connsiteY14" fmla="*/ 2244175 h 4204746"/>
              <a:gd name="connsiteX15" fmla="*/ 0 w 9756430"/>
              <a:gd name="connsiteY15" fmla="*/ 140512 h 4204746"/>
              <a:gd name="connsiteX16" fmla="*/ 6334131 w 9756430"/>
              <a:gd name="connsiteY16" fmla="*/ 91688 h 4204746"/>
              <a:gd name="connsiteX0" fmla="*/ 6334131 w 9756430"/>
              <a:gd name="connsiteY0" fmla="*/ 109641 h 4222699"/>
              <a:gd name="connsiteX1" fmla="*/ 9035612 w 9756430"/>
              <a:gd name="connsiteY1" fmla="*/ 26396 h 4222699"/>
              <a:gd name="connsiteX2" fmla="*/ 9719033 w 9756430"/>
              <a:gd name="connsiteY2" fmla="*/ 172726 h 4222699"/>
              <a:gd name="connsiteX3" fmla="*/ 9675361 w 9756430"/>
              <a:gd name="connsiteY3" fmla="*/ 1682241 h 4222699"/>
              <a:gd name="connsiteX4" fmla="*/ 9667887 w 9756430"/>
              <a:gd name="connsiteY4" fmla="*/ 3665191 h 4222699"/>
              <a:gd name="connsiteX5" fmla="*/ 9156509 w 9756430"/>
              <a:gd name="connsiteY5" fmla="*/ 3708216 h 4222699"/>
              <a:gd name="connsiteX6" fmla="*/ 8374371 w 9756430"/>
              <a:gd name="connsiteY6" fmla="*/ 3727058 h 4222699"/>
              <a:gd name="connsiteX7" fmla="*/ 8010603 w 9756430"/>
              <a:gd name="connsiteY7" fmla="*/ 3728440 h 4222699"/>
              <a:gd name="connsiteX8" fmla="*/ 7609628 w 9756430"/>
              <a:gd name="connsiteY8" fmla="*/ 3960450 h 4222699"/>
              <a:gd name="connsiteX9" fmla="*/ 6711904 w 9756430"/>
              <a:gd name="connsiteY9" fmla="*/ 4222422 h 4222699"/>
              <a:gd name="connsiteX10" fmla="*/ 6749875 w 9756430"/>
              <a:gd name="connsiteY10" fmla="*/ 3738100 h 4222699"/>
              <a:gd name="connsiteX11" fmla="*/ 6720705 w 9756430"/>
              <a:gd name="connsiteY11" fmla="*/ 3720200 h 4222699"/>
              <a:gd name="connsiteX12" fmla="*/ 6712805 w 9756430"/>
              <a:gd name="connsiteY12" fmla="*/ 3720192 h 4222699"/>
              <a:gd name="connsiteX13" fmla="*/ 6454608 w 9756430"/>
              <a:gd name="connsiteY13" fmla="*/ 3720000 h 4222699"/>
              <a:gd name="connsiteX14" fmla="*/ 258946 w 9756430"/>
              <a:gd name="connsiteY14" fmla="*/ 3693418 h 4222699"/>
              <a:gd name="connsiteX15" fmla="*/ 45709 w 9756430"/>
              <a:gd name="connsiteY15" fmla="*/ 2262128 h 4222699"/>
              <a:gd name="connsiteX16" fmla="*/ 0 w 9756430"/>
              <a:gd name="connsiteY16" fmla="*/ 158465 h 4222699"/>
              <a:gd name="connsiteX17" fmla="*/ 6334131 w 9756430"/>
              <a:gd name="connsiteY17" fmla="*/ 109641 h 4222699"/>
              <a:gd name="connsiteX0" fmla="*/ 6334131 w 9774771"/>
              <a:gd name="connsiteY0" fmla="*/ 104082 h 4217140"/>
              <a:gd name="connsiteX1" fmla="*/ 8894098 w 9774771"/>
              <a:gd name="connsiteY1" fmla="*/ 30787 h 4217140"/>
              <a:gd name="connsiteX2" fmla="*/ 9719033 w 9774771"/>
              <a:gd name="connsiteY2" fmla="*/ 167167 h 4217140"/>
              <a:gd name="connsiteX3" fmla="*/ 9675361 w 9774771"/>
              <a:gd name="connsiteY3" fmla="*/ 1676682 h 4217140"/>
              <a:gd name="connsiteX4" fmla="*/ 9667887 w 9774771"/>
              <a:gd name="connsiteY4" fmla="*/ 3659632 h 4217140"/>
              <a:gd name="connsiteX5" fmla="*/ 9156509 w 9774771"/>
              <a:gd name="connsiteY5" fmla="*/ 3702657 h 4217140"/>
              <a:gd name="connsiteX6" fmla="*/ 8374371 w 9774771"/>
              <a:gd name="connsiteY6" fmla="*/ 3721499 h 4217140"/>
              <a:gd name="connsiteX7" fmla="*/ 8010603 w 9774771"/>
              <a:gd name="connsiteY7" fmla="*/ 3722881 h 4217140"/>
              <a:gd name="connsiteX8" fmla="*/ 7609628 w 9774771"/>
              <a:gd name="connsiteY8" fmla="*/ 3954891 h 4217140"/>
              <a:gd name="connsiteX9" fmla="*/ 6711904 w 9774771"/>
              <a:gd name="connsiteY9" fmla="*/ 4216863 h 4217140"/>
              <a:gd name="connsiteX10" fmla="*/ 6749875 w 9774771"/>
              <a:gd name="connsiteY10" fmla="*/ 3732541 h 4217140"/>
              <a:gd name="connsiteX11" fmla="*/ 6720705 w 9774771"/>
              <a:gd name="connsiteY11" fmla="*/ 3714641 h 4217140"/>
              <a:gd name="connsiteX12" fmla="*/ 6712805 w 9774771"/>
              <a:gd name="connsiteY12" fmla="*/ 3714633 h 4217140"/>
              <a:gd name="connsiteX13" fmla="*/ 6454608 w 9774771"/>
              <a:gd name="connsiteY13" fmla="*/ 3714441 h 4217140"/>
              <a:gd name="connsiteX14" fmla="*/ 258946 w 9774771"/>
              <a:gd name="connsiteY14" fmla="*/ 3687859 h 4217140"/>
              <a:gd name="connsiteX15" fmla="*/ 45709 w 9774771"/>
              <a:gd name="connsiteY15" fmla="*/ 2256569 h 4217140"/>
              <a:gd name="connsiteX16" fmla="*/ 0 w 9774771"/>
              <a:gd name="connsiteY16" fmla="*/ 152906 h 4217140"/>
              <a:gd name="connsiteX17" fmla="*/ 6334131 w 9774771"/>
              <a:gd name="connsiteY17" fmla="*/ 104082 h 4217140"/>
              <a:gd name="connsiteX0" fmla="*/ 6334131 w 9774771"/>
              <a:gd name="connsiteY0" fmla="*/ 100473 h 4213531"/>
              <a:gd name="connsiteX1" fmla="*/ 8894098 w 9774771"/>
              <a:gd name="connsiteY1" fmla="*/ 27178 h 4213531"/>
              <a:gd name="connsiteX2" fmla="*/ 9719033 w 9774771"/>
              <a:gd name="connsiteY2" fmla="*/ 163558 h 4213531"/>
              <a:gd name="connsiteX3" fmla="*/ 9675361 w 9774771"/>
              <a:gd name="connsiteY3" fmla="*/ 1673073 h 4213531"/>
              <a:gd name="connsiteX4" fmla="*/ 9667887 w 9774771"/>
              <a:gd name="connsiteY4" fmla="*/ 3656023 h 4213531"/>
              <a:gd name="connsiteX5" fmla="*/ 9156509 w 9774771"/>
              <a:gd name="connsiteY5" fmla="*/ 3699048 h 4213531"/>
              <a:gd name="connsiteX6" fmla="*/ 8374371 w 9774771"/>
              <a:gd name="connsiteY6" fmla="*/ 3717890 h 4213531"/>
              <a:gd name="connsiteX7" fmla="*/ 8010603 w 9774771"/>
              <a:gd name="connsiteY7" fmla="*/ 3719272 h 4213531"/>
              <a:gd name="connsiteX8" fmla="*/ 7609628 w 9774771"/>
              <a:gd name="connsiteY8" fmla="*/ 3951282 h 4213531"/>
              <a:gd name="connsiteX9" fmla="*/ 6711904 w 9774771"/>
              <a:gd name="connsiteY9" fmla="*/ 4213254 h 4213531"/>
              <a:gd name="connsiteX10" fmla="*/ 6749875 w 9774771"/>
              <a:gd name="connsiteY10" fmla="*/ 3728932 h 4213531"/>
              <a:gd name="connsiteX11" fmla="*/ 6720705 w 9774771"/>
              <a:gd name="connsiteY11" fmla="*/ 3711032 h 4213531"/>
              <a:gd name="connsiteX12" fmla="*/ 6712805 w 9774771"/>
              <a:gd name="connsiteY12" fmla="*/ 3711024 h 4213531"/>
              <a:gd name="connsiteX13" fmla="*/ 6454608 w 9774771"/>
              <a:gd name="connsiteY13" fmla="*/ 3710832 h 4213531"/>
              <a:gd name="connsiteX14" fmla="*/ 258946 w 9774771"/>
              <a:gd name="connsiteY14" fmla="*/ 3684250 h 4213531"/>
              <a:gd name="connsiteX15" fmla="*/ 45709 w 9774771"/>
              <a:gd name="connsiteY15" fmla="*/ 2252960 h 4213531"/>
              <a:gd name="connsiteX16" fmla="*/ 0 w 9774771"/>
              <a:gd name="connsiteY16" fmla="*/ 149297 h 4213531"/>
              <a:gd name="connsiteX17" fmla="*/ 6334131 w 9774771"/>
              <a:gd name="connsiteY17" fmla="*/ 100473 h 4213531"/>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68504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952291 w 9761374"/>
              <a:gd name="connsiteY12" fmla="*/ 3515897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454608 w 9761374"/>
              <a:gd name="connsiteY12" fmla="*/ 3684848 h 4187547"/>
              <a:gd name="connsiteX13" fmla="*/ 258946 w 9761374"/>
              <a:gd name="connsiteY13" fmla="*/ 3658266 h 4187547"/>
              <a:gd name="connsiteX14" fmla="*/ 45709 w 9761374"/>
              <a:gd name="connsiteY14" fmla="*/ 2226976 h 4187547"/>
              <a:gd name="connsiteX15" fmla="*/ 0 w 9761374"/>
              <a:gd name="connsiteY15" fmla="*/ 123313 h 4187547"/>
              <a:gd name="connsiteX16" fmla="*/ 6334131 w 9761374"/>
              <a:gd name="connsiteY16" fmla="*/ 74489 h 4187547"/>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720705 w 9761374"/>
              <a:gd name="connsiteY11" fmla="*/ 3436308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677162 w 9761374"/>
              <a:gd name="connsiteY11" fmla="*/ 3476107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3164"/>
              <a:gd name="connsiteX1" fmla="*/ 8894098 w 9761374"/>
              <a:gd name="connsiteY1" fmla="*/ 1194 h 4193164"/>
              <a:gd name="connsiteX2" fmla="*/ 9719033 w 9761374"/>
              <a:gd name="connsiteY2" fmla="*/ 137574 h 4193164"/>
              <a:gd name="connsiteX3" fmla="*/ 9675361 w 9761374"/>
              <a:gd name="connsiteY3" fmla="*/ 1647089 h 4193164"/>
              <a:gd name="connsiteX4" fmla="*/ 9667887 w 9761374"/>
              <a:gd name="connsiteY4" fmla="*/ 3630039 h 4193164"/>
              <a:gd name="connsiteX5" fmla="*/ 9156509 w 9761374"/>
              <a:gd name="connsiteY5" fmla="*/ 3673064 h 4193164"/>
              <a:gd name="connsiteX6" fmla="*/ 8374371 w 9761374"/>
              <a:gd name="connsiteY6" fmla="*/ 3691906 h 4193164"/>
              <a:gd name="connsiteX7" fmla="*/ 8010603 w 9761374"/>
              <a:gd name="connsiteY7" fmla="*/ 3693288 h 4193164"/>
              <a:gd name="connsiteX8" fmla="*/ 7609628 w 9761374"/>
              <a:gd name="connsiteY8" fmla="*/ 3925298 h 4193164"/>
              <a:gd name="connsiteX9" fmla="*/ 6711904 w 9761374"/>
              <a:gd name="connsiteY9" fmla="*/ 4187270 h 4193164"/>
              <a:gd name="connsiteX10" fmla="*/ 6880503 w 9761374"/>
              <a:gd name="connsiteY10" fmla="*/ 3702948 h 4193164"/>
              <a:gd name="connsiteX11" fmla="*/ 6454608 w 9761374"/>
              <a:gd name="connsiteY11" fmla="*/ 3684848 h 4193164"/>
              <a:gd name="connsiteX12" fmla="*/ 258946 w 9761374"/>
              <a:gd name="connsiteY12" fmla="*/ 3658266 h 4193164"/>
              <a:gd name="connsiteX13" fmla="*/ 45709 w 9761374"/>
              <a:gd name="connsiteY13" fmla="*/ 2226976 h 4193164"/>
              <a:gd name="connsiteX14" fmla="*/ 0 w 9761374"/>
              <a:gd name="connsiteY14" fmla="*/ 123313 h 4193164"/>
              <a:gd name="connsiteX15" fmla="*/ 6334131 w 9761374"/>
              <a:gd name="connsiteY15" fmla="*/ 74489 h 419316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2513"/>
              <a:gd name="connsiteX1" fmla="*/ 8894098 w 9761374"/>
              <a:gd name="connsiteY1" fmla="*/ 1194 h 4192513"/>
              <a:gd name="connsiteX2" fmla="*/ 9719033 w 9761374"/>
              <a:gd name="connsiteY2" fmla="*/ 137574 h 4192513"/>
              <a:gd name="connsiteX3" fmla="*/ 9675361 w 9761374"/>
              <a:gd name="connsiteY3" fmla="*/ 1647089 h 4192513"/>
              <a:gd name="connsiteX4" fmla="*/ 9667887 w 9761374"/>
              <a:gd name="connsiteY4" fmla="*/ 3630039 h 4192513"/>
              <a:gd name="connsiteX5" fmla="*/ 9156509 w 9761374"/>
              <a:gd name="connsiteY5" fmla="*/ 3673064 h 4192513"/>
              <a:gd name="connsiteX6" fmla="*/ 8374371 w 9761374"/>
              <a:gd name="connsiteY6" fmla="*/ 3691906 h 4192513"/>
              <a:gd name="connsiteX7" fmla="*/ 8010603 w 9761374"/>
              <a:gd name="connsiteY7" fmla="*/ 3693288 h 4192513"/>
              <a:gd name="connsiteX8" fmla="*/ 7609628 w 9761374"/>
              <a:gd name="connsiteY8" fmla="*/ 3925298 h 4192513"/>
              <a:gd name="connsiteX9" fmla="*/ 6711904 w 9761374"/>
              <a:gd name="connsiteY9" fmla="*/ 4187270 h 4192513"/>
              <a:gd name="connsiteX10" fmla="*/ 6880503 w 9761374"/>
              <a:gd name="connsiteY10" fmla="*/ 3702948 h 4192513"/>
              <a:gd name="connsiteX11" fmla="*/ 6454608 w 9761374"/>
              <a:gd name="connsiteY11" fmla="*/ 3684848 h 4192513"/>
              <a:gd name="connsiteX12" fmla="*/ 258946 w 9761374"/>
              <a:gd name="connsiteY12" fmla="*/ 3658266 h 4192513"/>
              <a:gd name="connsiteX13" fmla="*/ 45709 w 9761374"/>
              <a:gd name="connsiteY13" fmla="*/ 2226976 h 4192513"/>
              <a:gd name="connsiteX14" fmla="*/ 0 w 9761374"/>
              <a:gd name="connsiteY14" fmla="*/ 123313 h 4192513"/>
              <a:gd name="connsiteX15" fmla="*/ 6334131 w 9761374"/>
              <a:gd name="connsiteY15" fmla="*/ 74489 h 419251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58946 w 9761374"/>
              <a:gd name="connsiteY12" fmla="*/ 3658266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229331"/>
              <a:gd name="connsiteX1" fmla="*/ 8894098 w 9761374"/>
              <a:gd name="connsiteY1" fmla="*/ 1194 h 4229331"/>
              <a:gd name="connsiteX2" fmla="*/ 9719033 w 9761374"/>
              <a:gd name="connsiteY2" fmla="*/ 137574 h 4229331"/>
              <a:gd name="connsiteX3" fmla="*/ 9675361 w 9761374"/>
              <a:gd name="connsiteY3" fmla="*/ 1647089 h 4229331"/>
              <a:gd name="connsiteX4" fmla="*/ 9667887 w 9761374"/>
              <a:gd name="connsiteY4" fmla="*/ 3630039 h 4229331"/>
              <a:gd name="connsiteX5" fmla="*/ 9156509 w 9761374"/>
              <a:gd name="connsiteY5" fmla="*/ 3673064 h 4229331"/>
              <a:gd name="connsiteX6" fmla="*/ 8374371 w 9761374"/>
              <a:gd name="connsiteY6" fmla="*/ 3691906 h 4229331"/>
              <a:gd name="connsiteX7" fmla="*/ 8010603 w 9761374"/>
              <a:gd name="connsiteY7" fmla="*/ 3693288 h 4229331"/>
              <a:gd name="connsiteX8" fmla="*/ 7609628 w 9761374"/>
              <a:gd name="connsiteY8" fmla="*/ 3925298 h 4229331"/>
              <a:gd name="connsiteX9" fmla="*/ 6891313 w 9761374"/>
              <a:gd name="connsiteY9" fmla="*/ 4174512 h 4229331"/>
              <a:gd name="connsiteX10" fmla="*/ 6711904 w 9761374"/>
              <a:gd name="connsiteY10" fmla="*/ 4187270 h 4229331"/>
              <a:gd name="connsiteX11" fmla="*/ 6880503 w 9761374"/>
              <a:gd name="connsiteY11" fmla="*/ 3702948 h 4229331"/>
              <a:gd name="connsiteX12" fmla="*/ 6247779 w 9761374"/>
              <a:gd name="connsiteY12" fmla="*/ 3684848 h 4229331"/>
              <a:gd name="connsiteX13" fmla="*/ 204518 w 9761374"/>
              <a:gd name="connsiteY13" fmla="*/ 3727912 h 4229331"/>
              <a:gd name="connsiteX14" fmla="*/ 45709 w 9761374"/>
              <a:gd name="connsiteY14" fmla="*/ 2226976 h 4229331"/>
              <a:gd name="connsiteX15" fmla="*/ 0 w 9761374"/>
              <a:gd name="connsiteY15" fmla="*/ 123313 h 4229331"/>
              <a:gd name="connsiteX16" fmla="*/ 6334131 w 9761374"/>
              <a:gd name="connsiteY16" fmla="*/ 74489 h 4229331"/>
              <a:gd name="connsiteX0" fmla="*/ 6334131 w 9761374"/>
              <a:gd name="connsiteY0" fmla="*/ 74489 h 4181411"/>
              <a:gd name="connsiteX1" fmla="*/ 8894098 w 9761374"/>
              <a:gd name="connsiteY1" fmla="*/ 1194 h 4181411"/>
              <a:gd name="connsiteX2" fmla="*/ 9719033 w 9761374"/>
              <a:gd name="connsiteY2" fmla="*/ 137574 h 4181411"/>
              <a:gd name="connsiteX3" fmla="*/ 9675361 w 9761374"/>
              <a:gd name="connsiteY3" fmla="*/ 1647089 h 4181411"/>
              <a:gd name="connsiteX4" fmla="*/ 9667887 w 9761374"/>
              <a:gd name="connsiteY4" fmla="*/ 3630039 h 4181411"/>
              <a:gd name="connsiteX5" fmla="*/ 9156509 w 9761374"/>
              <a:gd name="connsiteY5" fmla="*/ 3673064 h 4181411"/>
              <a:gd name="connsiteX6" fmla="*/ 8374371 w 9761374"/>
              <a:gd name="connsiteY6" fmla="*/ 3691906 h 4181411"/>
              <a:gd name="connsiteX7" fmla="*/ 8010603 w 9761374"/>
              <a:gd name="connsiteY7" fmla="*/ 3693288 h 4181411"/>
              <a:gd name="connsiteX8" fmla="*/ 7609628 w 9761374"/>
              <a:gd name="connsiteY8" fmla="*/ 3925298 h 4181411"/>
              <a:gd name="connsiteX9" fmla="*/ 6891313 w 9761374"/>
              <a:gd name="connsiteY9" fmla="*/ 4174512 h 4181411"/>
              <a:gd name="connsiteX10" fmla="*/ 6976141 w 9761374"/>
              <a:gd name="connsiteY10" fmla="*/ 3964822 h 4181411"/>
              <a:gd name="connsiteX11" fmla="*/ 6880503 w 9761374"/>
              <a:gd name="connsiteY11" fmla="*/ 3702948 h 4181411"/>
              <a:gd name="connsiteX12" fmla="*/ 6247779 w 9761374"/>
              <a:gd name="connsiteY12" fmla="*/ 3684848 h 4181411"/>
              <a:gd name="connsiteX13" fmla="*/ 204518 w 9761374"/>
              <a:gd name="connsiteY13" fmla="*/ 3727912 h 4181411"/>
              <a:gd name="connsiteX14" fmla="*/ 45709 w 9761374"/>
              <a:gd name="connsiteY14" fmla="*/ 2226976 h 4181411"/>
              <a:gd name="connsiteX15" fmla="*/ 0 w 9761374"/>
              <a:gd name="connsiteY15" fmla="*/ 123313 h 4181411"/>
              <a:gd name="connsiteX16" fmla="*/ 6334131 w 9761374"/>
              <a:gd name="connsiteY16" fmla="*/ 74489 h 4181411"/>
              <a:gd name="connsiteX0" fmla="*/ 6334131 w 9761374"/>
              <a:gd name="connsiteY0" fmla="*/ 74489 h 4175591"/>
              <a:gd name="connsiteX1" fmla="*/ 8894098 w 9761374"/>
              <a:gd name="connsiteY1" fmla="*/ 1194 h 4175591"/>
              <a:gd name="connsiteX2" fmla="*/ 9719033 w 9761374"/>
              <a:gd name="connsiteY2" fmla="*/ 137574 h 4175591"/>
              <a:gd name="connsiteX3" fmla="*/ 9675361 w 9761374"/>
              <a:gd name="connsiteY3" fmla="*/ 1647089 h 4175591"/>
              <a:gd name="connsiteX4" fmla="*/ 9667887 w 9761374"/>
              <a:gd name="connsiteY4" fmla="*/ 3630039 h 4175591"/>
              <a:gd name="connsiteX5" fmla="*/ 9156509 w 9761374"/>
              <a:gd name="connsiteY5" fmla="*/ 3673064 h 4175591"/>
              <a:gd name="connsiteX6" fmla="*/ 8374371 w 9761374"/>
              <a:gd name="connsiteY6" fmla="*/ 3691906 h 4175591"/>
              <a:gd name="connsiteX7" fmla="*/ 8010603 w 9761374"/>
              <a:gd name="connsiteY7" fmla="*/ 3693288 h 4175591"/>
              <a:gd name="connsiteX8" fmla="*/ 7609628 w 9761374"/>
              <a:gd name="connsiteY8" fmla="*/ 3925298 h 4175591"/>
              <a:gd name="connsiteX9" fmla="*/ 6891313 w 9761374"/>
              <a:gd name="connsiteY9" fmla="*/ 4174512 h 4175591"/>
              <a:gd name="connsiteX10" fmla="*/ 6976141 w 9761374"/>
              <a:gd name="connsiteY10" fmla="*/ 3964822 h 4175591"/>
              <a:gd name="connsiteX11" fmla="*/ 6880503 w 9761374"/>
              <a:gd name="connsiteY11" fmla="*/ 3702948 h 4175591"/>
              <a:gd name="connsiteX12" fmla="*/ 6247779 w 9761374"/>
              <a:gd name="connsiteY12" fmla="*/ 3684848 h 4175591"/>
              <a:gd name="connsiteX13" fmla="*/ 204518 w 9761374"/>
              <a:gd name="connsiteY13" fmla="*/ 3727912 h 4175591"/>
              <a:gd name="connsiteX14" fmla="*/ 45709 w 9761374"/>
              <a:gd name="connsiteY14" fmla="*/ 2226976 h 4175591"/>
              <a:gd name="connsiteX15" fmla="*/ 0 w 9761374"/>
              <a:gd name="connsiteY15" fmla="*/ 123313 h 4175591"/>
              <a:gd name="connsiteX16" fmla="*/ 6334131 w 9761374"/>
              <a:gd name="connsiteY16" fmla="*/ 74489 h 4175591"/>
              <a:gd name="connsiteX0" fmla="*/ 6334131 w 9761374"/>
              <a:gd name="connsiteY0" fmla="*/ 74489 h 4174984"/>
              <a:gd name="connsiteX1" fmla="*/ 8894098 w 9761374"/>
              <a:gd name="connsiteY1" fmla="*/ 1194 h 4174984"/>
              <a:gd name="connsiteX2" fmla="*/ 9719033 w 9761374"/>
              <a:gd name="connsiteY2" fmla="*/ 137574 h 4174984"/>
              <a:gd name="connsiteX3" fmla="*/ 9675361 w 9761374"/>
              <a:gd name="connsiteY3" fmla="*/ 1647089 h 4174984"/>
              <a:gd name="connsiteX4" fmla="*/ 9667887 w 9761374"/>
              <a:gd name="connsiteY4" fmla="*/ 3630039 h 4174984"/>
              <a:gd name="connsiteX5" fmla="*/ 9156509 w 9761374"/>
              <a:gd name="connsiteY5" fmla="*/ 3673064 h 4174984"/>
              <a:gd name="connsiteX6" fmla="*/ 8374371 w 9761374"/>
              <a:gd name="connsiteY6" fmla="*/ 3691906 h 4174984"/>
              <a:gd name="connsiteX7" fmla="*/ 8010603 w 9761374"/>
              <a:gd name="connsiteY7" fmla="*/ 3693288 h 4174984"/>
              <a:gd name="connsiteX8" fmla="*/ 7609628 w 9761374"/>
              <a:gd name="connsiteY8" fmla="*/ 3925298 h 4174984"/>
              <a:gd name="connsiteX9" fmla="*/ 6891313 w 9761374"/>
              <a:gd name="connsiteY9" fmla="*/ 4174512 h 4174984"/>
              <a:gd name="connsiteX10" fmla="*/ 7104783 w 9761374"/>
              <a:gd name="connsiteY10" fmla="*/ 3761441 h 4174984"/>
              <a:gd name="connsiteX11" fmla="*/ 6880503 w 9761374"/>
              <a:gd name="connsiteY11" fmla="*/ 3702948 h 4174984"/>
              <a:gd name="connsiteX12" fmla="*/ 6247779 w 9761374"/>
              <a:gd name="connsiteY12" fmla="*/ 3684848 h 4174984"/>
              <a:gd name="connsiteX13" fmla="*/ 204518 w 9761374"/>
              <a:gd name="connsiteY13" fmla="*/ 3727912 h 4174984"/>
              <a:gd name="connsiteX14" fmla="*/ 45709 w 9761374"/>
              <a:gd name="connsiteY14" fmla="*/ 2226976 h 4174984"/>
              <a:gd name="connsiteX15" fmla="*/ 0 w 9761374"/>
              <a:gd name="connsiteY15" fmla="*/ 123313 h 4174984"/>
              <a:gd name="connsiteX16" fmla="*/ 6334131 w 9761374"/>
              <a:gd name="connsiteY16" fmla="*/ 74489 h 4174984"/>
              <a:gd name="connsiteX0" fmla="*/ 6334131 w 9761374"/>
              <a:gd name="connsiteY0" fmla="*/ 74489 h 4174885"/>
              <a:gd name="connsiteX1" fmla="*/ 8894098 w 9761374"/>
              <a:gd name="connsiteY1" fmla="*/ 1194 h 4174885"/>
              <a:gd name="connsiteX2" fmla="*/ 9719033 w 9761374"/>
              <a:gd name="connsiteY2" fmla="*/ 137574 h 4174885"/>
              <a:gd name="connsiteX3" fmla="*/ 9675361 w 9761374"/>
              <a:gd name="connsiteY3" fmla="*/ 1647089 h 4174885"/>
              <a:gd name="connsiteX4" fmla="*/ 9667887 w 9761374"/>
              <a:gd name="connsiteY4" fmla="*/ 3630039 h 4174885"/>
              <a:gd name="connsiteX5" fmla="*/ 9156509 w 9761374"/>
              <a:gd name="connsiteY5" fmla="*/ 3673064 h 4174885"/>
              <a:gd name="connsiteX6" fmla="*/ 8374371 w 9761374"/>
              <a:gd name="connsiteY6" fmla="*/ 3691906 h 4174885"/>
              <a:gd name="connsiteX7" fmla="*/ 8010603 w 9761374"/>
              <a:gd name="connsiteY7" fmla="*/ 3693288 h 4174885"/>
              <a:gd name="connsiteX8" fmla="*/ 7609628 w 9761374"/>
              <a:gd name="connsiteY8" fmla="*/ 3925298 h 4174885"/>
              <a:gd name="connsiteX9" fmla="*/ 6891313 w 9761374"/>
              <a:gd name="connsiteY9" fmla="*/ 4174512 h 4174885"/>
              <a:gd name="connsiteX10" fmla="*/ 7160412 w 9761374"/>
              <a:gd name="connsiteY10" fmla="*/ 3666106 h 4174885"/>
              <a:gd name="connsiteX11" fmla="*/ 6880503 w 9761374"/>
              <a:gd name="connsiteY11" fmla="*/ 3702948 h 4174885"/>
              <a:gd name="connsiteX12" fmla="*/ 6247779 w 9761374"/>
              <a:gd name="connsiteY12" fmla="*/ 3684848 h 4174885"/>
              <a:gd name="connsiteX13" fmla="*/ 204518 w 9761374"/>
              <a:gd name="connsiteY13" fmla="*/ 3727912 h 4174885"/>
              <a:gd name="connsiteX14" fmla="*/ 45709 w 9761374"/>
              <a:gd name="connsiteY14" fmla="*/ 2226976 h 4174885"/>
              <a:gd name="connsiteX15" fmla="*/ 0 w 9761374"/>
              <a:gd name="connsiteY15" fmla="*/ 123313 h 4174885"/>
              <a:gd name="connsiteX16" fmla="*/ 6334131 w 9761374"/>
              <a:gd name="connsiteY16" fmla="*/ 74489 h 4174885"/>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88"/>
              <a:gd name="connsiteX1" fmla="*/ 8894098 w 9761374"/>
              <a:gd name="connsiteY1" fmla="*/ 1194 h 4174888"/>
              <a:gd name="connsiteX2" fmla="*/ 9719033 w 9761374"/>
              <a:gd name="connsiteY2" fmla="*/ 137574 h 4174888"/>
              <a:gd name="connsiteX3" fmla="*/ 9675361 w 9761374"/>
              <a:gd name="connsiteY3" fmla="*/ 1647089 h 4174888"/>
              <a:gd name="connsiteX4" fmla="*/ 9667887 w 9761374"/>
              <a:gd name="connsiteY4" fmla="*/ 3630039 h 4174888"/>
              <a:gd name="connsiteX5" fmla="*/ 9156509 w 9761374"/>
              <a:gd name="connsiteY5" fmla="*/ 3673064 h 4174888"/>
              <a:gd name="connsiteX6" fmla="*/ 8374371 w 9761374"/>
              <a:gd name="connsiteY6" fmla="*/ 3691906 h 4174888"/>
              <a:gd name="connsiteX7" fmla="*/ 8010603 w 9761374"/>
              <a:gd name="connsiteY7" fmla="*/ 3693288 h 4174888"/>
              <a:gd name="connsiteX8" fmla="*/ 7609628 w 9761374"/>
              <a:gd name="connsiteY8" fmla="*/ 3925298 h 4174888"/>
              <a:gd name="connsiteX9" fmla="*/ 6891313 w 9761374"/>
              <a:gd name="connsiteY9" fmla="*/ 4174512 h 4174888"/>
              <a:gd name="connsiteX10" fmla="*/ 7160412 w 9761374"/>
              <a:gd name="connsiteY10" fmla="*/ 3666106 h 4174888"/>
              <a:gd name="connsiteX11" fmla="*/ 6247779 w 9761374"/>
              <a:gd name="connsiteY11" fmla="*/ 3684848 h 4174888"/>
              <a:gd name="connsiteX12" fmla="*/ 204518 w 9761374"/>
              <a:gd name="connsiteY12" fmla="*/ 3727912 h 4174888"/>
              <a:gd name="connsiteX13" fmla="*/ 45709 w 9761374"/>
              <a:gd name="connsiteY13" fmla="*/ 2226976 h 4174888"/>
              <a:gd name="connsiteX14" fmla="*/ 0 w 9761374"/>
              <a:gd name="connsiteY14" fmla="*/ 123313 h 4174888"/>
              <a:gd name="connsiteX15" fmla="*/ 6334131 w 9761374"/>
              <a:gd name="connsiteY15" fmla="*/ 74489 h 4174888"/>
              <a:gd name="connsiteX0" fmla="*/ 6334131 w 9761374"/>
              <a:gd name="connsiteY0" fmla="*/ 74489 h 4174870"/>
              <a:gd name="connsiteX1" fmla="*/ 8894098 w 9761374"/>
              <a:gd name="connsiteY1" fmla="*/ 1194 h 4174870"/>
              <a:gd name="connsiteX2" fmla="*/ 9719033 w 9761374"/>
              <a:gd name="connsiteY2" fmla="*/ 137574 h 4174870"/>
              <a:gd name="connsiteX3" fmla="*/ 9675361 w 9761374"/>
              <a:gd name="connsiteY3" fmla="*/ 1647089 h 4174870"/>
              <a:gd name="connsiteX4" fmla="*/ 9667887 w 9761374"/>
              <a:gd name="connsiteY4" fmla="*/ 3630039 h 4174870"/>
              <a:gd name="connsiteX5" fmla="*/ 9156509 w 9761374"/>
              <a:gd name="connsiteY5" fmla="*/ 3673064 h 4174870"/>
              <a:gd name="connsiteX6" fmla="*/ 8374371 w 9761374"/>
              <a:gd name="connsiteY6" fmla="*/ 3691906 h 4174870"/>
              <a:gd name="connsiteX7" fmla="*/ 8010603 w 9761374"/>
              <a:gd name="connsiteY7" fmla="*/ 3693288 h 4174870"/>
              <a:gd name="connsiteX8" fmla="*/ 7609628 w 9761374"/>
              <a:gd name="connsiteY8" fmla="*/ 3925298 h 4174870"/>
              <a:gd name="connsiteX9" fmla="*/ 6891313 w 9761374"/>
              <a:gd name="connsiteY9" fmla="*/ 4174512 h 4174870"/>
              <a:gd name="connsiteX10" fmla="*/ 7160412 w 9761374"/>
              <a:gd name="connsiteY10" fmla="*/ 3666106 h 4174870"/>
              <a:gd name="connsiteX11" fmla="*/ 6247779 w 9761374"/>
              <a:gd name="connsiteY11" fmla="*/ 3684848 h 4174870"/>
              <a:gd name="connsiteX12" fmla="*/ 204518 w 9761374"/>
              <a:gd name="connsiteY12" fmla="*/ 3727912 h 4174870"/>
              <a:gd name="connsiteX13" fmla="*/ 45709 w 9761374"/>
              <a:gd name="connsiteY13" fmla="*/ 2226976 h 4174870"/>
              <a:gd name="connsiteX14" fmla="*/ 0 w 9761374"/>
              <a:gd name="connsiteY14" fmla="*/ 123313 h 4174870"/>
              <a:gd name="connsiteX15" fmla="*/ 6334131 w 9761374"/>
              <a:gd name="connsiteY15" fmla="*/ 74489 h 4174870"/>
              <a:gd name="connsiteX0" fmla="*/ 6334131 w 9761374"/>
              <a:gd name="connsiteY0" fmla="*/ 74489 h 4174863"/>
              <a:gd name="connsiteX1" fmla="*/ 8894098 w 9761374"/>
              <a:gd name="connsiteY1" fmla="*/ 1194 h 4174863"/>
              <a:gd name="connsiteX2" fmla="*/ 9719033 w 9761374"/>
              <a:gd name="connsiteY2" fmla="*/ 137574 h 4174863"/>
              <a:gd name="connsiteX3" fmla="*/ 9675361 w 9761374"/>
              <a:gd name="connsiteY3" fmla="*/ 1647089 h 4174863"/>
              <a:gd name="connsiteX4" fmla="*/ 9667887 w 9761374"/>
              <a:gd name="connsiteY4" fmla="*/ 3630039 h 4174863"/>
              <a:gd name="connsiteX5" fmla="*/ 9156509 w 9761374"/>
              <a:gd name="connsiteY5" fmla="*/ 3673064 h 4174863"/>
              <a:gd name="connsiteX6" fmla="*/ 8374371 w 9761374"/>
              <a:gd name="connsiteY6" fmla="*/ 3691906 h 4174863"/>
              <a:gd name="connsiteX7" fmla="*/ 8010603 w 9761374"/>
              <a:gd name="connsiteY7" fmla="*/ 3693288 h 4174863"/>
              <a:gd name="connsiteX8" fmla="*/ 7609628 w 9761374"/>
              <a:gd name="connsiteY8" fmla="*/ 3925298 h 4174863"/>
              <a:gd name="connsiteX9" fmla="*/ 6891313 w 9761374"/>
              <a:gd name="connsiteY9" fmla="*/ 4174512 h 4174863"/>
              <a:gd name="connsiteX10" fmla="*/ 7160412 w 9761374"/>
              <a:gd name="connsiteY10" fmla="*/ 3666106 h 4174863"/>
              <a:gd name="connsiteX11" fmla="*/ 6247779 w 9761374"/>
              <a:gd name="connsiteY11" fmla="*/ 3684848 h 4174863"/>
              <a:gd name="connsiteX12" fmla="*/ 204518 w 9761374"/>
              <a:gd name="connsiteY12" fmla="*/ 3727912 h 4174863"/>
              <a:gd name="connsiteX13" fmla="*/ 45709 w 9761374"/>
              <a:gd name="connsiteY13" fmla="*/ 2226976 h 4174863"/>
              <a:gd name="connsiteX14" fmla="*/ 0 w 9761374"/>
              <a:gd name="connsiteY14" fmla="*/ 123313 h 4174863"/>
              <a:gd name="connsiteX15" fmla="*/ 6334131 w 9761374"/>
              <a:gd name="connsiteY15" fmla="*/ 74489 h 4174863"/>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23535 w 9761374"/>
              <a:gd name="connsiteY8" fmla="*/ 3928477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71654"/>
              <a:gd name="connsiteY0" fmla="*/ 81451 h 4181846"/>
              <a:gd name="connsiteX1" fmla="*/ 8936301 w 9771654"/>
              <a:gd name="connsiteY1" fmla="*/ 46730 h 4181846"/>
              <a:gd name="connsiteX2" fmla="*/ 9719033 w 9771654"/>
              <a:gd name="connsiteY2" fmla="*/ 144536 h 4181846"/>
              <a:gd name="connsiteX3" fmla="*/ 9675361 w 9771654"/>
              <a:gd name="connsiteY3" fmla="*/ 1654051 h 4181846"/>
              <a:gd name="connsiteX4" fmla="*/ 9667887 w 9771654"/>
              <a:gd name="connsiteY4" fmla="*/ 3637001 h 4181846"/>
              <a:gd name="connsiteX5" fmla="*/ 9156509 w 9771654"/>
              <a:gd name="connsiteY5" fmla="*/ 3680026 h 4181846"/>
              <a:gd name="connsiteX6" fmla="*/ 8374371 w 9771654"/>
              <a:gd name="connsiteY6" fmla="*/ 3698868 h 4181846"/>
              <a:gd name="connsiteX7" fmla="*/ 7989742 w 9771654"/>
              <a:gd name="connsiteY7" fmla="*/ 3703428 h 4181846"/>
              <a:gd name="connsiteX8" fmla="*/ 7623535 w 9771654"/>
              <a:gd name="connsiteY8" fmla="*/ 3935439 h 4181846"/>
              <a:gd name="connsiteX9" fmla="*/ 6891313 w 9771654"/>
              <a:gd name="connsiteY9" fmla="*/ 4181474 h 4181846"/>
              <a:gd name="connsiteX10" fmla="*/ 7160412 w 9771654"/>
              <a:gd name="connsiteY10" fmla="*/ 3673068 h 4181846"/>
              <a:gd name="connsiteX11" fmla="*/ 6219964 w 9771654"/>
              <a:gd name="connsiteY11" fmla="*/ 3694988 h 4181846"/>
              <a:gd name="connsiteX12" fmla="*/ 204518 w 9771654"/>
              <a:gd name="connsiteY12" fmla="*/ 3734874 h 4181846"/>
              <a:gd name="connsiteX13" fmla="*/ 45709 w 9771654"/>
              <a:gd name="connsiteY13" fmla="*/ 2233938 h 4181846"/>
              <a:gd name="connsiteX14" fmla="*/ 0 w 9771654"/>
              <a:gd name="connsiteY14" fmla="*/ 130275 h 4181846"/>
              <a:gd name="connsiteX15" fmla="*/ 6334131 w 9771654"/>
              <a:gd name="connsiteY15" fmla="*/ 81451 h 4181846"/>
              <a:gd name="connsiteX0" fmla="*/ 6334131 w 9766164"/>
              <a:gd name="connsiteY0" fmla="*/ 40097 h 4140492"/>
              <a:gd name="connsiteX1" fmla="*/ 8936301 w 9766164"/>
              <a:gd name="connsiteY1" fmla="*/ 5376 h 4140492"/>
              <a:gd name="connsiteX2" fmla="*/ 9719033 w 9766164"/>
              <a:gd name="connsiteY2" fmla="*/ 103182 h 4140492"/>
              <a:gd name="connsiteX3" fmla="*/ 9675361 w 9766164"/>
              <a:gd name="connsiteY3" fmla="*/ 1612697 h 4140492"/>
              <a:gd name="connsiteX4" fmla="*/ 9667887 w 9766164"/>
              <a:gd name="connsiteY4" fmla="*/ 3595647 h 4140492"/>
              <a:gd name="connsiteX5" fmla="*/ 9156509 w 9766164"/>
              <a:gd name="connsiteY5" fmla="*/ 3638672 h 4140492"/>
              <a:gd name="connsiteX6" fmla="*/ 8374371 w 9766164"/>
              <a:gd name="connsiteY6" fmla="*/ 3657514 h 4140492"/>
              <a:gd name="connsiteX7" fmla="*/ 7989742 w 9766164"/>
              <a:gd name="connsiteY7" fmla="*/ 3662074 h 4140492"/>
              <a:gd name="connsiteX8" fmla="*/ 7623535 w 9766164"/>
              <a:gd name="connsiteY8" fmla="*/ 3894085 h 4140492"/>
              <a:gd name="connsiteX9" fmla="*/ 6891313 w 9766164"/>
              <a:gd name="connsiteY9" fmla="*/ 4140120 h 4140492"/>
              <a:gd name="connsiteX10" fmla="*/ 7160412 w 9766164"/>
              <a:gd name="connsiteY10" fmla="*/ 3631714 h 4140492"/>
              <a:gd name="connsiteX11" fmla="*/ 6219964 w 9766164"/>
              <a:gd name="connsiteY11" fmla="*/ 3653634 h 4140492"/>
              <a:gd name="connsiteX12" fmla="*/ 204518 w 9766164"/>
              <a:gd name="connsiteY12" fmla="*/ 3693520 h 4140492"/>
              <a:gd name="connsiteX13" fmla="*/ 45709 w 9766164"/>
              <a:gd name="connsiteY13" fmla="*/ 2192584 h 4140492"/>
              <a:gd name="connsiteX14" fmla="*/ 0 w 9766164"/>
              <a:gd name="connsiteY14" fmla="*/ 88921 h 4140492"/>
              <a:gd name="connsiteX15" fmla="*/ 6334131 w 9766164"/>
              <a:gd name="connsiteY15" fmla="*/ 40097 h 4140492"/>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9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00804 w 9735159"/>
              <a:gd name="connsiteY8" fmla="*/ 388841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70495"/>
              <a:gd name="connsiteX1" fmla="*/ 8936301 w 9735159"/>
              <a:gd name="connsiteY1" fmla="*/ 8630 h 4170495"/>
              <a:gd name="connsiteX2" fmla="*/ 9719033 w 9735159"/>
              <a:gd name="connsiteY2" fmla="*/ 106436 h 4170495"/>
              <a:gd name="connsiteX3" fmla="*/ 9675361 w 9735159"/>
              <a:gd name="connsiteY3" fmla="*/ 1615951 h 4170495"/>
              <a:gd name="connsiteX4" fmla="*/ 9667887 w 9735159"/>
              <a:gd name="connsiteY4" fmla="*/ 3598901 h 4170495"/>
              <a:gd name="connsiteX5" fmla="*/ 9156509 w 9735159"/>
              <a:gd name="connsiteY5" fmla="*/ 3641926 h 4170495"/>
              <a:gd name="connsiteX6" fmla="*/ 8374371 w 9735159"/>
              <a:gd name="connsiteY6" fmla="*/ 3660768 h 4170495"/>
              <a:gd name="connsiteX7" fmla="*/ 7989742 w 9735159"/>
              <a:gd name="connsiteY7" fmla="*/ 3665328 h 4170495"/>
              <a:gd name="connsiteX8" fmla="*/ 7600804 w 9735159"/>
              <a:gd name="connsiteY8" fmla="*/ 3888418 h 4170495"/>
              <a:gd name="connsiteX9" fmla="*/ 6898889 w 9735159"/>
              <a:gd name="connsiteY9" fmla="*/ 4170138 h 4170495"/>
              <a:gd name="connsiteX10" fmla="*/ 7160412 w 9735159"/>
              <a:gd name="connsiteY10" fmla="*/ 3634968 h 4170495"/>
              <a:gd name="connsiteX11" fmla="*/ 6219964 w 9735159"/>
              <a:gd name="connsiteY11" fmla="*/ 3656888 h 4170495"/>
              <a:gd name="connsiteX12" fmla="*/ 204518 w 9735159"/>
              <a:gd name="connsiteY12" fmla="*/ 3696774 h 4170495"/>
              <a:gd name="connsiteX13" fmla="*/ 45709 w 9735159"/>
              <a:gd name="connsiteY13" fmla="*/ 2195838 h 4170495"/>
              <a:gd name="connsiteX14" fmla="*/ 0 w 9735159"/>
              <a:gd name="connsiteY14" fmla="*/ 92175 h 4170495"/>
              <a:gd name="connsiteX15" fmla="*/ 6334131 w 9735159"/>
              <a:gd name="connsiteY15" fmla="*/ 43351 h 4170495"/>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60412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22530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57"/>
              <a:gd name="connsiteX1" fmla="*/ 8936301 w 9735159"/>
              <a:gd name="connsiteY1" fmla="*/ 8630 h 4170457"/>
              <a:gd name="connsiteX2" fmla="*/ 9719033 w 9735159"/>
              <a:gd name="connsiteY2" fmla="*/ 106436 h 4170457"/>
              <a:gd name="connsiteX3" fmla="*/ 9675361 w 9735159"/>
              <a:gd name="connsiteY3" fmla="*/ 1615951 h 4170457"/>
              <a:gd name="connsiteX4" fmla="*/ 9667887 w 9735159"/>
              <a:gd name="connsiteY4" fmla="*/ 3598901 h 4170457"/>
              <a:gd name="connsiteX5" fmla="*/ 9156509 w 9735159"/>
              <a:gd name="connsiteY5" fmla="*/ 3641926 h 4170457"/>
              <a:gd name="connsiteX6" fmla="*/ 8374371 w 9735159"/>
              <a:gd name="connsiteY6" fmla="*/ 3660768 h 4170457"/>
              <a:gd name="connsiteX7" fmla="*/ 7989742 w 9735159"/>
              <a:gd name="connsiteY7" fmla="*/ 3665328 h 4170457"/>
              <a:gd name="connsiteX8" fmla="*/ 7600804 w 9735159"/>
              <a:gd name="connsiteY8" fmla="*/ 3888418 h 4170457"/>
              <a:gd name="connsiteX9" fmla="*/ 6898889 w 9735159"/>
              <a:gd name="connsiteY9" fmla="*/ 4170138 h 4170457"/>
              <a:gd name="connsiteX10" fmla="*/ 7122530 w 9735159"/>
              <a:gd name="connsiteY10" fmla="*/ 3634968 h 4170457"/>
              <a:gd name="connsiteX11" fmla="*/ 6219964 w 9735159"/>
              <a:gd name="connsiteY11" fmla="*/ 3656888 h 4170457"/>
              <a:gd name="connsiteX12" fmla="*/ 204518 w 9735159"/>
              <a:gd name="connsiteY12" fmla="*/ 3696774 h 4170457"/>
              <a:gd name="connsiteX13" fmla="*/ 45709 w 9735159"/>
              <a:gd name="connsiteY13" fmla="*/ 2195838 h 4170457"/>
              <a:gd name="connsiteX14" fmla="*/ 0 w 9735159"/>
              <a:gd name="connsiteY14" fmla="*/ 92175 h 4170457"/>
              <a:gd name="connsiteX15" fmla="*/ 6334131 w 9735159"/>
              <a:gd name="connsiteY15" fmla="*/ 43351 h 4170457"/>
              <a:gd name="connsiteX0" fmla="*/ 6334131 w 9735159"/>
              <a:gd name="connsiteY0" fmla="*/ 43351 h 4170468"/>
              <a:gd name="connsiteX1" fmla="*/ 8936301 w 9735159"/>
              <a:gd name="connsiteY1" fmla="*/ 8630 h 4170468"/>
              <a:gd name="connsiteX2" fmla="*/ 9719033 w 9735159"/>
              <a:gd name="connsiteY2" fmla="*/ 106436 h 4170468"/>
              <a:gd name="connsiteX3" fmla="*/ 9675361 w 9735159"/>
              <a:gd name="connsiteY3" fmla="*/ 1615951 h 4170468"/>
              <a:gd name="connsiteX4" fmla="*/ 9667887 w 9735159"/>
              <a:gd name="connsiteY4" fmla="*/ 3598901 h 4170468"/>
              <a:gd name="connsiteX5" fmla="*/ 9156509 w 9735159"/>
              <a:gd name="connsiteY5" fmla="*/ 3641926 h 4170468"/>
              <a:gd name="connsiteX6" fmla="*/ 8374371 w 9735159"/>
              <a:gd name="connsiteY6" fmla="*/ 3660768 h 4170468"/>
              <a:gd name="connsiteX7" fmla="*/ 7989742 w 9735159"/>
              <a:gd name="connsiteY7" fmla="*/ 3665328 h 4170468"/>
              <a:gd name="connsiteX8" fmla="*/ 7600804 w 9735159"/>
              <a:gd name="connsiteY8" fmla="*/ 3888418 h 4170468"/>
              <a:gd name="connsiteX9" fmla="*/ 6898889 w 9735159"/>
              <a:gd name="connsiteY9" fmla="*/ 4170138 h 4170468"/>
              <a:gd name="connsiteX10" fmla="*/ 7122530 w 9735159"/>
              <a:gd name="connsiteY10" fmla="*/ 3652811 h 4170468"/>
              <a:gd name="connsiteX11" fmla="*/ 6219964 w 9735159"/>
              <a:gd name="connsiteY11" fmla="*/ 3656888 h 4170468"/>
              <a:gd name="connsiteX12" fmla="*/ 204518 w 9735159"/>
              <a:gd name="connsiteY12" fmla="*/ 3696774 h 4170468"/>
              <a:gd name="connsiteX13" fmla="*/ 45709 w 9735159"/>
              <a:gd name="connsiteY13" fmla="*/ 2195838 h 4170468"/>
              <a:gd name="connsiteX14" fmla="*/ 0 w 9735159"/>
              <a:gd name="connsiteY14" fmla="*/ 92175 h 4170468"/>
              <a:gd name="connsiteX15" fmla="*/ 6334131 w 9735159"/>
              <a:gd name="connsiteY15" fmla="*/ 43351 h 4170468"/>
              <a:gd name="connsiteX0" fmla="*/ 6334131 w 9735159"/>
              <a:gd name="connsiteY0" fmla="*/ 43351 h 4170460"/>
              <a:gd name="connsiteX1" fmla="*/ 8936301 w 9735159"/>
              <a:gd name="connsiteY1" fmla="*/ 8630 h 4170460"/>
              <a:gd name="connsiteX2" fmla="*/ 9719033 w 9735159"/>
              <a:gd name="connsiteY2" fmla="*/ 106436 h 4170460"/>
              <a:gd name="connsiteX3" fmla="*/ 9675361 w 9735159"/>
              <a:gd name="connsiteY3" fmla="*/ 1615951 h 4170460"/>
              <a:gd name="connsiteX4" fmla="*/ 9667887 w 9735159"/>
              <a:gd name="connsiteY4" fmla="*/ 3598901 h 4170460"/>
              <a:gd name="connsiteX5" fmla="*/ 9156509 w 9735159"/>
              <a:gd name="connsiteY5" fmla="*/ 3641926 h 4170460"/>
              <a:gd name="connsiteX6" fmla="*/ 8374371 w 9735159"/>
              <a:gd name="connsiteY6" fmla="*/ 3660768 h 4170460"/>
              <a:gd name="connsiteX7" fmla="*/ 7989742 w 9735159"/>
              <a:gd name="connsiteY7" fmla="*/ 3665328 h 4170460"/>
              <a:gd name="connsiteX8" fmla="*/ 7600804 w 9735159"/>
              <a:gd name="connsiteY8" fmla="*/ 3888418 h 4170460"/>
              <a:gd name="connsiteX9" fmla="*/ 6898889 w 9735159"/>
              <a:gd name="connsiteY9" fmla="*/ 4170138 h 4170460"/>
              <a:gd name="connsiteX10" fmla="*/ 7122530 w 9735159"/>
              <a:gd name="connsiteY10" fmla="*/ 3652811 h 4170460"/>
              <a:gd name="connsiteX11" fmla="*/ 6219964 w 9735159"/>
              <a:gd name="connsiteY11" fmla="*/ 3656888 h 4170460"/>
              <a:gd name="connsiteX12" fmla="*/ 204518 w 9735159"/>
              <a:gd name="connsiteY12" fmla="*/ 3696774 h 4170460"/>
              <a:gd name="connsiteX13" fmla="*/ 45709 w 9735159"/>
              <a:gd name="connsiteY13" fmla="*/ 2195838 h 4170460"/>
              <a:gd name="connsiteX14" fmla="*/ 0 w 9735159"/>
              <a:gd name="connsiteY14" fmla="*/ 92175 h 4170460"/>
              <a:gd name="connsiteX15" fmla="*/ 6334131 w 9735159"/>
              <a:gd name="connsiteY15" fmla="*/ 43351 h 4170460"/>
              <a:gd name="connsiteX0" fmla="*/ 6334131 w 9735569"/>
              <a:gd name="connsiteY0" fmla="*/ 34721 h 4161832"/>
              <a:gd name="connsiteX1" fmla="*/ 8936301 w 9735569"/>
              <a:gd name="connsiteY1" fmla="*/ 0 h 4161832"/>
              <a:gd name="connsiteX2" fmla="*/ 9719033 w 9735569"/>
              <a:gd name="connsiteY2" fmla="*/ 97806 h 4161832"/>
              <a:gd name="connsiteX3" fmla="*/ 9675361 w 9735569"/>
              <a:gd name="connsiteY3" fmla="*/ 1607321 h 4161832"/>
              <a:gd name="connsiteX4" fmla="*/ 9667887 w 9735569"/>
              <a:gd name="connsiteY4" fmla="*/ 3590271 h 4161832"/>
              <a:gd name="connsiteX5" fmla="*/ 9156509 w 9735569"/>
              <a:gd name="connsiteY5" fmla="*/ 3633296 h 4161832"/>
              <a:gd name="connsiteX6" fmla="*/ 8374371 w 9735569"/>
              <a:gd name="connsiteY6" fmla="*/ 3652138 h 4161832"/>
              <a:gd name="connsiteX7" fmla="*/ 7989742 w 9735569"/>
              <a:gd name="connsiteY7" fmla="*/ 3656698 h 4161832"/>
              <a:gd name="connsiteX8" fmla="*/ 7600804 w 9735569"/>
              <a:gd name="connsiteY8" fmla="*/ 3879788 h 4161832"/>
              <a:gd name="connsiteX9" fmla="*/ 6898889 w 9735569"/>
              <a:gd name="connsiteY9" fmla="*/ 4161508 h 4161832"/>
              <a:gd name="connsiteX10" fmla="*/ 7122530 w 9735569"/>
              <a:gd name="connsiteY10" fmla="*/ 3644181 h 4161832"/>
              <a:gd name="connsiteX11" fmla="*/ 6219964 w 9735569"/>
              <a:gd name="connsiteY11" fmla="*/ 3648258 h 4161832"/>
              <a:gd name="connsiteX12" fmla="*/ 204518 w 9735569"/>
              <a:gd name="connsiteY12" fmla="*/ 3688144 h 4161832"/>
              <a:gd name="connsiteX13" fmla="*/ 45709 w 9735569"/>
              <a:gd name="connsiteY13" fmla="*/ 2187208 h 4161832"/>
              <a:gd name="connsiteX14" fmla="*/ 0 w 9735569"/>
              <a:gd name="connsiteY14" fmla="*/ 83545 h 4161832"/>
              <a:gd name="connsiteX15" fmla="*/ 6334131 w 9735569"/>
              <a:gd name="connsiteY15" fmla="*/ 34721 h 4161832"/>
              <a:gd name="connsiteX0" fmla="*/ 6334131 w 9735571"/>
              <a:gd name="connsiteY0" fmla="*/ 34847 h 4161957"/>
              <a:gd name="connsiteX1" fmla="*/ 8936301 w 9735571"/>
              <a:gd name="connsiteY1" fmla="*/ 126 h 4161957"/>
              <a:gd name="connsiteX2" fmla="*/ 9719033 w 9735571"/>
              <a:gd name="connsiteY2" fmla="*/ 63914 h 4161957"/>
              <a:gd name="connsiteX3" fmla="*/ 9675361 w 9735571"/>
              <a:gd name="connsiteY3" fmla="*/ 1607447 h 4161957"/>
              <a:gd name="connsiteX4" fmla="*/ 9667887 w 9735571"/>
              <a:gd name="connsiteY4" fmla="*/ 3590397 h 4161957"/>
              <a:gd name="connsiteX5" fmla="*/ 9156509 w 9735571"/>
              <a:gd name="connsiteY5" fmla="*/ 3633422 h 4161957"/>
              <a:gd name="connsiteX6" fmla="*/ 8374371 w 9735571"/>
              <a:gd name="connsiteY6" fmla="*/ 3652264 h 4161957"/>
              <a:gd name="connsiteX7" fmla="*/ 7989742 w 9735571"/>
              <a:gd name="connsiteY7" fmla="*/ 3656824 h 4161957"/>
              <a:gd name="connsiteX8" fmla="*/ 7600804 w 9735571"/>
              <a:gd name="connsiteY8" fmla="*/ 3879914 h 4161957"/>
              <a:gd name="connsiteX9" fmla="*/ 6898889 w 9735571"/>
              <a:gd name="connsiteY9" fmla="*/ 4161634 h 4161957"/>
              <a:gd name="connsiteX10" fmla="*/ 7122530 w 9735571"/>
              <a:gd name="connsiteY10" fmla="*/ 3644307 h 4161957"/>
              <a:gd name="connsiteX11" fmla="*/ 6219964 w 9735571"/>
              <a:gd name="connsiteY11" fmla="*/ 3648384 h 4161957"/>
              <a:gd name="connsiteX12" fmla="*/ 204518 w 9735571"/>
              <a:gd name="connsiteY12" fmla="*/ 3688270 h 4161957"/>
              <a:gd name="connsiteX13" fmla="*/ 45709 w 9735571"/>
              <a:gd name="connsiteY13" fmla="*/ 2187334 h 4161957"/>
              <a:gd name="connsiteX14" fmla="*/ 0 w 9735571"/>
              <a:gd name="connsiteY14" fmla="*/ 83671 h 4161957"/>
              <a:gd name="connsiteX15" fmla="*/ 6334131 w 9735571"/>
              <a:gd name="connsiteY15" fmla="*/ 34847 h 416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35571" h="4161957">
                <a:moveTo>
                  <a:pt x="6334131" y="34847"/>
                </a:moveTo>
                <a:lnTo>
                  <a:pt x="8936301" y="126"/>
                </a:lnTo>
                <a:cubicBezTo>
                  <a:pt x="9271851" y="20590"/>
                  <a:pt x="9695097" y="-41937"/>
                  <a:pt x="9719033" y="63914"/>
                </a:cubicBezTo>
                <a:cubicBezTo>
                  <a:pt x="9760421" y="246943"/>
                  <a:pt x="9715919" y="912445"/>
                  <a:pt x="9675361" y="1607447"/>
                </a:cubicBezTo>
                <a:cubicBezTo>
                  <a:pt x="9717308" y="2388528"/>
                  <a:pt x="9700128" y="3458296"/>
                  <a:pt x="9667887" y="3590397"/>
                </a:cubicBezTo>
                <a:cubicBezTo>
                  <a:pt x="9399226" y="3634530"/>
                  <a:pt x="9372095" y="3623111"/>
                  <a:pt x="9156509" y="3633422"/>
                </a:cubicBezTo>
                <a:cubicBezTo>
                  <a:pt x="8940923" y="3643733"/>
                  <a:pt x="8635084" y="3645983"/>
                  <a:pt x="8374371" y="3652264"/>
                </a:cubicBezTo>
                <a:lnTo>
                  <a:pt x="7989742" y="3656824"/>
                </a:lnTo>
                <a:cubicBezTo>
                  <a:pt x="7935350" y="3683432"/>
                  <a:pt x="7782613" y="3795779"/>
                  <a:pt x="7600804" y="3879914"/>
                </a:cubicBezTo>
                <a:cubicBezTo>
                  <a:pt x="7418995" y="3964049"/>
                  <a:pt x="7048510" y="4117972"/>
                  <a:pt x="6898889" y="4161634"/>
                </a:cubicBezTo>
                <a:cubicBezTo>
                  <a:pt x="6870957" y="4176696"/>
                  <a:pt x="7162366" y="3660940"/>
                  <a:pt x="7122530" y="3644307"/>
                </a:cubicBezTo>
                <a:cubicBezTo>
                  <a:pt x="7013155" y="3598640"/>
                  <a:pt x="7372966" y="3641057"/>
                  <a:pt x="6219964" y="3648384"/>
                </a:cubicBezTo>
                <a:cubicBezTo>
                  <a:pt x="5066962" y="3655711"/>
                  <a:pt x="2287881" y="3733612"/>
                  <a:pt x="204518" y="3688270"/>
                </a:cubicBezTo>
                <a:cubicBezTo>
                  <a:pt x="32964" y="3705998"/>
                  <a:pt x="59249" y="3542147"/>
                  <a:pt x="45709" y="2187334"/>
                </a:cubicBezTo>
                <a:cubicBezTo>
                  <a:pt x="31206" y="1629249"/>
                  <a:pt x="0" y="83671"/>
                  <a:pt x="0" y="83671"/>
                </a:cubicBezTo>
                <a:cubicBezTo>
                  <a:pt x="707119" y="37547"/>
                  <a:pt x="4222754" y="51122"/>
                  <a:pt x="6334131" y="34847"/>
                </a:cubicBezTo>
                <a:close/>
              </a:path>
            </a:pathLst>
          </a:custGeom>
          <a:noFill/>
          <a:ln w="19050" cap="flat">
            <a:solidFill>
              <a:schemeClr val="tx1"/>
            </a:solidFill>
            <a:prstDash val="solid"/>
            <a:miter/>
          </a:ln>
        </p:spPr>
        <p:txBody>
          <a:bodyPr wrap="square" rtlCol="0" anchor="ctr">
            <a:noAutofit/>
          </a:bodyPr>
          <a:lstStyle/>
          <a:p>
            <a:endParaRPr lang="en-US"/>
          </a:p>
        </p:txBody>
      </p:sp>
      <p:pic>
        <p:nvPicPr>
          <p:cNvPr id="36" name="Audio 35">
            <a:hlinkClick r:id="" action="ppaction://media"/>
            <a:extLst>
              <a:ext uri="{FF2B5EF4-FFF2-40B4-BE49-F238E27FC236}">
                <a16:creationId xmlns:a16="http://schemas.microsoft.com/office/drawing/2014/main" id="{C3DEFE63-5330-8DA7-BFEF-008D4E168A2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15460569"/>
      </p:ext>
    </p:extLst>
  </p:cSld>
  <p:clrMapOvr>
    <a:masterClrMapping/>
  </p:clrMapOvr>
  <mc:AlternateContent xmlns:mc="http://schemas.openxmlformats.org/markup-compatibility/2006" xmlns:p14="http://schemas.microsoft.com/office/powerpoint/2010/main">
    <mc:Choice Requires="p14">
      <p:transition spd="slow" p14:dur="2000" advTm="31459"/>
    </mc:Choice>
    <mc:Fallback xmlns="">
      <p:transition spd="slow" advTm="31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4F64A324-9A06-4825-9AEA-51D94BC58DDC}"/>
              </a:ext>
            </a:extLst>
          </p:cNvPr>
          <p:cNvSpPr>
            <a:spLocks noGrp="1" noChangeArrowheads="1"/>
          </p:cNvSpPr>
          <p:nvPr>
            <p:ph type="ctrTitle"/>
          </p:nvPr>
        </p:nvSpPr>
        <p:spPr>
          <a:xfrm>
            <a:off x="1524003" y="1999615"/>
            <a:ext cx="9144000" cy="2764028"/>
          </a:xfrm>
        </p:spPr>
        <p:txBody>
          <a:bodyPr anchor="ctr">
            <a:normAutofit/>
          </a:bodyPr>
          <a:lstStyle/>
          <a:p>
            <a:pPr eaLnBrk="1" hangingPunct="1"/>
            <a:r>
              <a:rPr lang="en-US" altLang="en-US" sz="7200" dirty="0"/>
              <a:t>Research proposal and Ethical considerations</a:t>
            </a:r>
          </a:p>
        </p:txBody>
      </p:sp>
      <p:pic>
        <p:nvPicPr>
          <p:cNvPr id="20" name="Audio 19">
            <a:hlinkClick r:id="" action="ppaction://media"/>
            <a:extLst>
              <a:ext uri="{FF2B5EF4-FFF2-40B4-BE49-F238E27FC236}">
                <a16:creationId xmlns:a16="http://schemas.microsoft.com/office/drawing/2014/main" id="{043F3F67-304D-FFDD-B477-A55E6C4421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71830223"/>
      </p:ext>
    </p:extLst>
  </p:cSld>
  <p:clrMapOvr>
    <a:masterClrMapping/>
  </p:clrMapOvr>
  <mc:AlternateContent xmlns:mc="http://schemas.openxmlformats.org/markup-compatibility/2006" xmlns:p14="http://schemas.microsoft.com/office/powerpoint/2010/main">
    <mc:Choice Requires="p14">
      <p:transition spd="slow" p14:dur="2000" advTm="46778"/>
    </mc:Choice>
    <mc:Fallback xmlns="">
      <p:transition spd="slow" advTm="46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n placed on top of a signature line">
            <a:extLst>
              <a:ext uri="{FF2B5EF4-FFF2-40B4-BE49-F238E27FC236}">
                <a16:creationId xmlns:a16="http://schemas.microsoft.com/office/drawing/2014/main" id="{2759AE96-6F1F-D12B-D425-0CAE1D427C5F}"/>
              </a:ext>
            </a:extLst>
          </p:cNvPr>
          <p:cNvPicPr>
            <a:picLocks noChangeAspect="1"/>
          </p:cNvPicPr>
          <p:nvPr/>
        </p:nvPicPr>
        <p:blipFill rotWithShape="1">
          <a:blip r:embed="rId5"/>
          <a:srcRect b="15730"/>
          <a:stretch/>
        </p:blipFill>
        <p:spPr>
          <a:xfrm>
            <a:off x="20" y="10"/>
            <a:ext cx="12191981" cy="6857990"/>
          </a:xfrm>
          <a:prstGeom prst="rect">
            <a:avLst/>
          </a:prstGeom>
        </p:spPr>
      </p:pic>
      <p:sp>
        <p:nvSpPr>
          <p:cNvPr id="13" name="Freeform: Shape 12">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4" name="Title 3">
            <a:extLst>
              <a:ext uri="{FF2B5EF4-FFF2-40B4-BE49-F238E27FC236}">
                <a16:creationId xmlns:a16="http://schemas.microsoft.com/office/drawing/2014/main" id="{B97240AE-81B1-E1C7-34C4-20043075FD6E}"/>
              </a:ext>
            </a:extLst>
          </p:cNvPr>
          <p:cNvSpPr>
            <a:spLocks noGrp="1"/>
          </p:cNvSpPr>
          <p:nvPr>
            <p:ph type="title"/>
          </p:nvPr>
        </p:nvSpPr>
        <p:spPr>
          <a:xfrm>
            <a:off x="4272282" y="860609"/>
            <a:ext cx="4621687" cy="1258293"/>
          </a:xfrm>
        </p:spPr>
        <p:txBody>
          <a:bodyPr>
            <a:normAutofit fontScale="90000"/>
          </a:bodyPr>
          <a:lstStyle/>
          <a:p>
            <a:pPr algn="ctr"/>
            <a:r>
              <a:rPr lang="en-GB" dirty="0"/>
              <a:t>The most important thing to remember …. </a:t>
            </a:r>
          </a:p>
        </p:txBody>
      </p:sp>
      <p:sp>
        <p:nvSpPr>
          <p:cNvPr id="5" name="Content Placeholder 4">
            <a:extLst>
              <a:ext uri="{FF2B5EF4-FFF2-40B4-BE49-F238E27FC236}">
                <a16:creationId xmlns:a16="http://schemas.microsoft.com/office/drawing/2014/main" id="{C7898174-1D6C-4BFB-EC76-16F17B92EDC4}"/>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2000" b="1" dirty="0">
                <a:effectLst/>
                <a:latin typeface="Arial" panose="020B0604020202020204" pitchFamily="34" charset="0"/>
                <a:ea typeface="Times New Roman" panose="02020603050405020304" pitchFamily="18" charset="0"/>
              </a:rPr>
              <a:t> </a:t>
            </a: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algn="ctr">
              <a:lnSpc>
                <a:spcPct val="90000"/>
              </a:lnSpc>
            </a:pPr>
            <a:r>
              <a:rPr lang="en-GB" sz="2000" b="0" dirty="0">
                <a:effectLst/>
                <a:latin typeface="Arial" panose="020B0604020202020204" pitchFamily="34" charset="0"/>
                <a:ea typeface="Times New Roman" panose="02020603050405020304" pitchFamily="18" charset="0"/>
              </a:rPr>
              <a:t>This form must be completed</a:t>
            </a:r>
            <a:r>
              <a:rPr lang="en-GB" sz="2000" b="1" dirty="0">
                <a:effectLst/>
                <a:latin typeface="Arial" panose="020B0604020202020204" pitchFamily="34" charset="0"/>
                <a:ea typeface="Times New Roman" panose="02020603050405020304" pitchFamily="18" charset="0"/>
              </a:rPr>
              <a:t> </a:t>
            </a:r>
            <a:r>
              <a:rPr lang="en-GB" sz="2000" b="1" i="1" dirty="0">
                <a:effectLst/>
                <a:latin typeface="Arial" panose="020B0604020202020204" pitchFamily="34" charset="0"/>
                <a:ea typeface="Times New Roman" panose="02020603050405020304" pitchFamily="18" charset="0"/>
              </a:rPr>
              <a:t>and approved </a:t>
            </a:r>
            <a:r>
              <a:rPr lang="en-GB" sz="2000" b="0" dirty="0">
                <a:effectLst/>
                <a:latin typeface="Arial" panose="020B0604020202020204" pitchFamily="34" charset="0"/>
                <a:ea typeface="Times New Roman" panose="02020603050405020304" pitchFamily="18" charset="0"/>
              </a:rPr>
              <a:t>prior to undertaking </a:t>
            </a:r>
            <a:r>
              <a:rPr lang="en-GB" sz="2000" i="1" dirty="0">
                <a:effectLst/>
                <a:latin typeface="Arial" panose="020B0604020202020204" pitchFamily="34" charset="0"/>
                <a:ea typeface="Times New Roman" panose="02020603050405020304" pitchFamily="18" charset="0"/>
              </a:rPr>
              <a:t>any research activity </a:t>
            </a:r>
            <a:endParaRPr lang="en-GB" sz="2000" i="1" dirty="0">
              <a:effectLst/>
              <a:latin typeface="Times New Roman" panose="02020603050405020304" pitchFamily="18" charset="0"/>
              <a:ea typeface="Times New Roman" panose="02020603050405020304" pitchFamily="18" charset="0"/>
            </a:endParaRPr>
          </a:p>
          <a:p>
            <a:pPr algn="ctr">
              <a:lnSpc>
                <a:spcPct val="90000"/>
              </a:lnSpc>
            </a:pPr>
            <a:endParaRPr lang="en-GB" sz="2000" dirty="0"/>
          </a:p>
        </p:txBody>
      </p:sp>
      <p:pic>
        <p:nvPicPr>
          <p:cNvPr id="42" name="Audio 41">
            <a:hlinkClick r:id="" action="ppaction://media"/>
            <a:extLst>
              <a:ext uri="{FF2B5EF4-FFF2-40B4-BE49-F238E27FC236}">
                <a16:creationId xmlns:a16="http://schemas.microsoft.com/office/drawing/2014/main" id="{3FDB05F6-5BB3-6A6B-4D88-225D0B9564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434768064"/>
      </p:ext>
    </p:extLst>
  </p:cSld>
  <p:clrMapOvr>
    <a:masterClrMapping/>
  </p:clrMapOvr>
  <mc:AlternateContent xmlns:mc="http://schemas.openxmlformats.org/markup-compatibility/2006" xmlns:p14="http://schemas.microsoft.com/office/powerpoint/2010/main">
    <mc:Choice Requires="p14">
      <p:transition spd="slow" p14:dur="2000" advTm="75119"/>
    </mc:Choice>
    <mc:Fallback xmlns="">
      <p:transition spd="slow" advTm="75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7FB5426F-482B-4074-A203-9F2C2BEB0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5CA4C9D-997D-DA37-5F83-0131E6F60662}"/>
              </a:ext>
            </a:extLst>
          </p:cNvPr>
          <p:cNvPicPr>
            <a:picLocks noGrp="1" noChangeAspect="1"/>
          </p:cNvPicPr>
          <p:nvPr>
            <p:ph idx="1"/>
          </p:nvPr>
        </p:nvPicPr>
        <p:blipFill>
          <a:blip r:embed="rId5"/>
          <a:srcRect r="1104" b="1"/>
          <a:stretch>
            <a:fillRect/>
          </a:stretch>
        </p:blipFill>
        <p:spPr>
          <a:xfrm>
            <a:off x="4442492" y="393121"/>
            <a:ext cx="7281673" cy="5884760"/>
          </a:xfrm>
          <a:custGeom>
            <a:avLst/>
            <a:gdLst/>
            <a:ahLst/>
            <a:cxnLst/>
            <a:rect l="l" t="t" r="r" b="b"/>
            <a:pathLst>
              <a:path w="7441204" h="6013687">
                <a:moveTo>
                  <a:pt x="521773" y="33"/>
                </a:moveTo>
                <a:cubicBezTo>
                  <a:pt x="691085" y="398"/>
                  <a:pt x="903236" y="3814"/>
                  <a:pt x="1092688" y="8577"/>
                </a:cubicBezTo>
                <a:lnTo>
                  <a:pt x="6484220" y="37240"/>
                </a:lnTo>
                <a:lnTo>
                  <a:pt x="7441204" y="64264"/>
                </a:lnTo>
                <a:lnTo>
                  <a:pt x="7441204" y="5983295"/>
                </a:lnTo>
                <a:lnTo>
                  <a:pt x="7288194" y="5982896"/>
                </a:lnTo>
                <a:cubicBezTo>
                  <a:pt x="5457820" y="5980096"/>
                  <a:pt x="2920476" y="6013687"/>
                  <a:pt x="1210410" y="6013687"/>
                </a:cubicBezTo>
                <a:cubicBezTo>
                  <a:pt x="725939" y="5985023"/>
                  <a:pt x="379887" y="6013688"/>
                  <a:pt x="47679" y="5985023"/>
                </a:cubicBezTo>
                <a:cubicBezTo>
                  <a:pt x="-53829" y="4045425"/>
                  <a:pt x="24608" y="1346230"/>
                  <a:pt x="116889" y="123233"/>
                </a:cubicBezTo>
                <a:cubicBezTo>
                  <a:pt x="124824" y="-27018"/>
                  <a:pt x="118248" y="22145"/>
                  <a:pt x="277431" y="3036"/>
                </a:cubicBezTo>
                <a:cubicBezTo>
                  <a:pt x="334020" y="692"/>
                  <a:pt x="420186" y="-187"/>
                  <a:pt x="521773" y="33"/>
                </a:cubicBezTo>
                <a:close/>
              </a:path>
            </a:pathLst>
          </a:custGeom>
        </p:spPr>
      </p:pic>
      <p:sp>
        <p:nvSpPr>
          <p:cNvPr id="15" name="Freeform: Shape 14">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7470" y="403281"/>
            <a:ext cx="7281672" cy="588475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31CD342-6DAC-49CD-BD8C-EC611F34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7363" y="1029432"/>
            <a:ext cx="4639490" cy="3819791"/>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663685">
                <a:moveTo>
                  <a:pt x="3850484" y="3417073"/>
                </a:moveTo>
                <a:cubicBezTo>
                  <a:pt x="4310029" y="3448903"/>
                  <a:pt x="4661186" y="3376665"/>
                  <a:pt x="4927311" y="3061336"/>
                </a:cubicBezTo>
                <a:cubicBezTo>
                  <a:pt x="5193436"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48347" y="3539098"/>
                  <a:pt x="3195190" y="3663685"/>
                </a:cubicBezTo>
                <a:cubicBezTo>
                  <a:pt x="3584414" y="3580975"/>
                  <a:pt x="3850484" y="3417073"/>
                  <a:pt x="3850484" y="3417073"/>
                </a:cubicBezTo>
                <a:close/>
              </a:path>
            </a:pathLst>
          </a:custGeom>
          <a:solidFill>
            <a:schemeClr val="bg1"/>
          </a:solidFill>
          <a:ln w="19050"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A7F160B5-A1CE-4576-8323-263FB7D1B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9643" y="968193"/>
            <a:ext cx="4639490" cy="3819791"/>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663685">
                <a:moveTo>
                  <a:pt x="3850484" y="3417073"/>
                </a:moveTo>
                <a:cubicBezTo>
                  <a:pt x="4310029" y="3448903"/>
                  <a:pt x="4661186" y="3376665"/>
                  <a:pt x="4927311" y="3061336"/>
                </a:cubicBezTo>
                <a:cubicBezTo>
                  <a:pt x="5193436"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48347" y="3539098"/>
                  <a:pt x="3195190" y="3663685"/>
                </a:cubicBezTo>
                <a:cubicBezTo>
                  <a:pt x="3584414" y="3580975"/>
                  <a:pt x="3850484" y="3417073"/>
                  <a:pt x="3850484" y="3417073"/>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6DFC7F9-5776-D4F7-1258-130818BFCAE3}"/>
              </a:ext>
            </a:extLst>
          </p:cNvPr>
          <p:cNvSpPr>
            <a:spLocks noGrp="1"/>
          </p:cNvSpPr>
          <p:nvPr>
            <p:ph type="title"/>
          </p:nvPr>
        </p:nvSpPr>
        <p:spPr>
          <a:xfrm>
            <a:off x="974392" y="1421217"/>
            <a:ext cx="3845432" cy="2795184"/>
          </a:xfrm>
        </p:spPr>
        <p:txBody>
          <a:bodyPr vert="horz" lIns="91440" tIns="45720" rIns="91440" bIns="45720" rtlCol="0" anchor="ctr">
            <a:normAutofit/>
          </a:bodyPr>
          <a:lstStyle/>
          <a:p>
            <a:pPr algn="ctr"/>
            <a:r>
              <a:rPr lang="en-US"/>
              <a:t>Stand ALONE LITERATURE REVIEWS</a:t>
            </a:r>
          </a:p>
        </p:txBody>
      </p:sp>
      <p:pic>
        <p:nvPicPr>
          <p:cNvPr id="50" name="Audio 49">
            <a:hlinkClick r:id="" action="ppaction://media"/>
            <a:extLst>
              <a:ext uri="{FF2B5EF4-FFF2-40B4-BE49-F238E27FC236}">
                <a16:creationId xmlns:a16="http://schemas.microsoft.com/office/drawing/2014/main" id="{2837FCBB-DEDF-416F-414E-67571638F0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6311712"/>
      </p:ext>
    </p:extLst>
  </p:cSld>
  <p:clrMapOvr>
    <a:masterClrMapping/>
  </p:clrMapOvr>
  <mc:AlternateContent xmlns:mc="http://schemas.openxmlformats.org/markup-compatibility/2006" xmlns:p14="http://schemas.microsoft.com/office/powerpoint/2010/main">
    <mc:Choice Requires="p14">
      <p:transition spd="slow" p14:dur="2000" advTm="27712"/>
    </mc:Choice>
    <mc:Fallback xmlns="">
      <p:transition spd="slow" advTm="27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57ACF-0E7B-8E4A-D886-AFEB84DAF3C0}"/>
              </a:ext>
            </a:extLst>
          </p:cNvPr>
          <p:cNvSpPr>
            <a:spLocks noGrp="1"/>
          </p:cNvSpPr>
          <p:nvPr>
            <p:ph type="title"/>
          </p:nvPr>
        </p:nvSpPr>
        <p:spPr/>
        <p:txBody>
          <a:bodyPr/>
          <a:lstStyle/>
          <a:p>
            <a:r>
              <a:rPr lang="en-GB" dirty="0"/>
              <a:t>Time for reflection</a:t>
            </a:r>
          </a:p>
        </p:txBody>
      </p:sp>
      <p:pic>
        <p:nvPicPr>
          <p:cNvPr id="1056" name="Audio 1055">
            <a:hlinkClick r:id="" action="ppaction://media"/>
            <a:extLst>
              <a:ext uri="{FF2B5EF4-FFF2-40B4-BE49-F238E27FC236}">
                <a16:creationId xmlns:a16="http://schemas.microsoft.com/office/drawing/2014/main" id="{BDBD4544-4BC5-D673-7035-BCC2EB25B5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pic>
        <p:nvPicPr>
          <p:cNvPr id="1026" name="Picture 2">
            <a:extLst>
              <a:ext uri="{FF2B5EF4-FFF2-40B4-BE49-F238E27FC236}">
                <a16:creationId xmlns:a16="http://schemas.microsoft.com/office/drawing/2014/main" id="{52EDFF92-31C3-C0A0-57E2-0182053CAE23}"/>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2356701" y="2286000"/>
            <a:ext cx="7900481" cy="3160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392839"/>
      </p:ext>
    </p:extLst>
  </p:cSld>
  <p:clrMapOvr>
    <a:masterClrMapping/>
  </p:clrMapOvr>
  <mc:AlternateContent xmlns:mc="http://schemas.openxmlformats.org/markup-compatibility/2006" xmlns:p14="http://schemas.microsoft.com/office/powerpoint/2010/main">
    <mc:Choice Requires="p14">
      <p:transition spd="slow" p14:dur="2000" advTm="8790"/>
    </mc:Choice>
    <mc:Fallback xmlns="">
      <p:transition spd="slow" advTm="8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alogue wall clock">
            <a:extLst>
              <a:ext uri="{FF2B5EF4-FFF2-40B4-BE49-F238E27FC236}">
                <a16:creationId xmlns:a16="http://schemas.microsoft.com/office/drawing/2014/main" id="{1E86DBCA-0A0D-A3E1-BE8D-BEAD776D421C}"/>
              </a:ext>
            </a:extLst>
          </p:cNvPr>
          <p:cNvPicPr>
            <a:picLocks noChangeAspect="1"/>
          </p:cNvPicPr>
          <p:nvPr/>
        </p:nvPicPr>
        <p:blipFill rotWithShape="1">
          <a:blip r:embed="rId5"/>
          <a:srcRect t="6514" b="8900"/>
          <a:stretch/>
        </p:blipFill>
        <p:spPr>
          <a:xfrm>
            <a:off x="20" y="10"/>
            <a:ext cx="12191979" cy="6857989"/>
          </a:xfrm>
          <a:prstGeom prst="rect">
            <a:avLst/>
          </a:prstGeom>
        </p:spPr>
      </p:pic>
      <p:sp>
        <p:nvSpPr>
          <p:cNvPr id="15" name="Freeform: Shape 14">
            <a:extLst>
              <a:ext uri="{FF2B5EF4-FFF2-40B4-BE49-F238E27FC236}">
                <a16:creationId xmlns:a16="http://schemas.microsoft.com/office/drawing/2014/main" id="{B155D881-5851-4819-8BA3-E10CC37A9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642" y="540327"/>
            <a:ext cx="6445274" cy="2161309"/>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96563" h="2397161">
                <a:moveTo>
                  <a:pt x="2289456" y="33636"/>
                </a:moveTo>
                <a:cubicBezTo>
                  <a:pt x="3525066" y="26035"/>
                  <a:pt x="4669235" y="-20756"/>
                  <a:pt x="5996285" y="10832"/>
                </a:cubicBezTo>
                <a:cubicBezTo>
                  <a:pt x="6140575" y="10832"/>
                  <a:pt x="6840549" y="22691"/>
                  <a:pt x="7029234" y="442754"/>
                </a:cubicBezTo>
                <a:cubicBezTo>
                  <a:pt x="7106643" y="800771"/>
                  <a:pt x="7155024" y="1100731"/>
                  <a:pt x="6956662" y="1560346"/>
                </a:cubicBezTo>
                <a:cubicBezTo>
                  <a:pt x="6867762" y="1813601"/>
                  <a:pt x="6676275" y="1922470"/>
                  <a:pt x="6145668" y="1939965"/>
                </a:cubicBezTo>
                <a:cubicBezTo>
                  <a:pt x="6051407" y="1948677"/>
                  <a:pt x="5928035" y="1956561"/>
                  <a:pt x="5837370" y="1957597"/>
                </a:cubicBezTo>
                <a:cubicBezTo>
                  <a:pt x="5823965" y="2160224"/>
                  <a:pt x="5819420" y="2264969"/>
                  <a:pt x="5791636" y="2397161"/>
                </a:cubicBezTo>
                <a:cubicBezTo>
                  <a:pt x="5646272" y="2164049"/>
                  <a:pt x="5443294" y="2022185"/>
                  <a:pt x="5303195" y="1944363"/>
                </a:cubicBezTo>
                <a:lnTo>
                  <a:pt x="5039055" y="1931297"/>
                </a:lnTo>
                <a:cubicBezTo>
                  <a:pt x="2712413" y="1959893"/>
                  <a:pt x="2068070" y="1979451"/>
                  <a:pt x="875181" y="1952235"/>
                </a:cubicBezTo>
                <a:cubicBezTo>
                  <a:pt x="600262" y="1952236"/>
                  <a:pt x="280090" y="1704636"/>
                  <a:pt x="149462" y="1487774"/>
                </a:cubicBezTo>
                <a:cubicBezTo>
                  <a:pt x="-518" y="1197491"/>
                  <a:pt x="-34387" y="1124923"/>
                  <a:pt x="33346" y="602411"/>
                </a:cubicBezTo>
                <a:cubicBezTo>
                  <a:pt x="76889" y="298465"/>
                  <a:pt x="531674" y="106425"/>
                  <a:pt x="761024" y="97918"/>
                </a:cubicBezTo>
                <a:cubicBezTo>
                  <a:pt x="1105400" y="76147"/>
                  <a:pt x="1644181" y="52477"/>
                  <a:pt x="2289456" y="33636"/>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352EFF-560C-3E22-B58C-110F83DC2300}"/>
              </a:ext>
            </a:extLst>
          </p:cNvPr>
          <p:cNvSpPr>
            <a:spLocks noGrp="1"/>
          </p:cNvSpPr>
          <p:nvPr>
            <p:ph type="title"/>
          </p:nvPr>
        </p:nvSpPr>
        <p:spPr>
          <a:xfrm>
            <a:off x="5250424" y="714374"/>
            <a:ext cx="6026396" cy="934549"/>
          </a:xfrm>
        </p:spPr>
        <p:txBody>
          <a:bodyPr vert="horz" lIns="91440" tIns="45720" rIns="91440" bIns="45720" rtlCol="0" anchor="b">
            <a:normAutofit/>
          </a:bodyPr>
          <a:lstStyle/>
          <a:p>
            <a:pPr algn="ctr"/>
            <a:r>
              <a:rPr lang="en-US"/>
              <a:t>Time element ….</a:t>
            </a:r>
          </a:p>
        </p:txBody>
      </p:sp>
      <p:sp>
        <p:nvSpPr>
          <p:cNvPr id="17" name="Freeform: Shape 16">
            <a:extLst>
              <a:ext uri="{FF2B5EF4-FFF2-40B4-BE49-F238E27FC236}">
                <a16:creationId xmlns:a16="http://schemas.microsoft.com/office/drawing/2014/main" id="{4F63EBA1-848C-4958-811B-0BEF4A0D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8892" y="509153"/>
            <a:ext cx="6445274" cy="2161309"/>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96563" h="2397161">
                <a:moveTo>
                  <a:pt x="2289456" y="33636"/>
                </a:moveTo>
                <a:cubicBezTo>
                  <a:pt x="3525066" y="26035"/>
                  <a:pt x="4669235" y="-20756"/>
                  <a:pt x="5996285" y="10832"/>
                </a:cubicBezTo>
                <a:cubicBezTo>
                  <a:pt x="6140575" y="10832"/>
                  <a:pt x="6840549" y="22691"/>
                  <a:pt x="7029234" y="442754"/>
                </a:cubicBezTo>
                <a:cubicBezTo>
                  <a:pt x="7106643" y="800771"/>
                  <a:pt x="7155024" y="1100731"/>
                  <a:pt x="6956662" y="1560346"/>
                </a:cubicBezTo>
                <a:cubicBezTo>
                  <a:pt x="6867762" y="1813601"/>
                  <a:pt x="6676275" y="1922470"/>
                  <a:pt x="6145668" y="1939965"/>
                </a:cubicBezTo>
                <a:cubicBezTo>
                  <a:pt x="6051407" y="1948677"/>
                  <a:pt x="5928035" y="1956561"/>
                  <a:pt x="5837370" y="1957597"/>
                </a:cubicBezTo>
                <a:cubicBezTo>
                  <a:pt x="5823965" y="2160224"/>
                  <a:pt x="5819420" y="2264969"/>
                  <a:pt x="5791636" y="2397161"/>
                </a:cubicBezTo>
                <a:cubicBezTo>
                  <a:pt x="5646272" y="2164049"/>
                  <a:pt x="5443294" y="2022185"/>
                  <a:pt x="5303195" y="1944363"/>
                </a:cubicBezTo>
                <a:lnTo>
                  <a:pt x="5039055" y="1931297"/>
                </a:lnTo>
                <a:cubicBezTo>
                  <a:pt x="2712413" y="1959893"/>
                  <a:pt x="2068070" y="1979451"/>
                  <a:pt x="875181" y="1952235"/>
                </a:cubicBezTo>
                <a:cubicBezTo>
                  <a:pt x="600262" y="1952236"/>
                  <a:pt x="280090" y="1704636"/>
                  <a:pt x="149462" y="1487774"/>
                </a:cubicBezTo>
                <a:cubicBezTo>
                  <a:pt x="-518" y="1197491"/>
                  <a:pt x="-34387" y="1124923"/>
                  <a:pt x="33346" y="602411"/>
                </a:cubicBezTo>
                <a:cubicBezTo>
                  <a:pt x="76889" y="298465"/>
                  <a:pt x="531674" y="106425"/>
                  <a:pt x="761024" y="97918"/>
                </a:cubicBezTo>
                <a:cubicBezTo>
                  <a:pt x="1105400" y="76147"/>
                  <a:pt x="1644181" y="52477"/>
                  <a:pt x="2289456" y="33636"/>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8" name="Audio 37">
            <a:hlinkClick r:id="" action="ppaction://media"/>
            <a:extLst>
              <a:ext uri="{FF2B5EF4-FFF2-40B4-BE49-F238E27FC236}">
                <a16:creationId xmlns:a16="http://schemas.microsoft.com/office/drawing/2014/main" id="{9AC95BCA-EF83-D9E8-FA0A-F25AEF11CD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996109218"/>
      </p:ext>
    </p:extLst>
  </p:cSld>
  <p:clrMapOvr>
    <a:masterClrMapping/>
  </p:clrMapOvr>
  <mc:AlternateContent xmlns:mc="http://schemas.openxmlformats.org/markup-compatibility/2006" xmlns:p14="http://schemas.microsoft.com/office/powerpoint/2010/main">
    <mc:Choice Requires="p14">
      <p:transition spd="slow" p14:dur="2000" advTm="152578"/>
    </mc:Choice>
    <mc:Fallback xmlns="">
      <p:transition spd="slow" advTm="152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ACBCD9-3639-6CBD-6D9C-16A4153A5F6E}"/>
              </a:ext>
            </a:extLst>
          </p:cNvPr>
          <p:cNvPicPr>
            <a:picLocks noChangeAspect="1"/>
          </p:cNvPicPr>
          <p:nvPr/>
        </p:nvPicPr>
        <p:blipFill>
          <a:blip r:embed="rId5"/>
          <a:stretch>
            <a:fillRect/>
          </a:stretch>
        </p:blipFill>
        <p:spPr>
          <a:xfrm>
            <a:off x="-79513" y="-62475"/>
            <a:ext cx="12335881" cy="6963071"/>
          </a:xfrm>
          <a:prstGeom prst="rect">
            <a:avLst/>
          </a:prstGeom>
        </p:spPr>
      </p:pic>
      <p:pic>
        <p:nvPicPr>
          <p:cNvPr id="20" name="Audio 19">
            <a:hlinkClick r:id="" action="ppaction://media"/>
            <a:extLst>
              <a:ext uri="{FF2B5EF4-FFF2-40B4-BE49-F238E27FC236}">
                <a16:creationId xmlns:a16="http://schemas.microsoft.com/office/drawing/2014/main" id="{285A1625-6BF6-F6E0-F93D-E4C7F0CB289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44602378"/>
      </p:ext>
    </p:extLst>
  </p:cSld>
  <p:clrMapOvr>
    <a:masterClrMapping/>
  </p:clrMapOvr>
  <mc:AlternateContent xmlns:mc="http://schemas.openxmlformats.org/markup-compatibility/2006" xmlns:p14="http://schemas.microsoft.com/office/powerpoint/2010/main">
    <mc:Choice Requires="p14">
      <p:transition spd="slow" p14:dur="2000" advTm="47941"/>
    </mc:Choice>
    <mc:Fallback xmlns="">
      <p:transition spd="slow" advTm="47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8FF676-4110-A47E-3D3D-0A10110849F3}"/>
              </a:ext>
            </a:extLst>
          </p:cNvPr>
          <p:cNvPicPr>
            <a:picLocks noChangeAspect="1"/>
          </p:cNvPicPr>
          <p:nvPr/>
        </p:nvPicPr>
        <p:blipFill>
          <a:blip r:embed="rId5"/>
          <a:stretch>
            <a:fillRect/>
          </a:stretch>
        </p:blipFill>
        <p:spPr>
          <a:xfrm>
            <a:off x="-73834" y="-1"/>
            <a:ext cx="9500536" cy="6906277"/>
          </a:xfrm>
          <a:prstGeom prst="rect">
            <a:avLst/>
          </a:prstGeom>
        </p:spPr>
      </p:pic>
      <p:pic>
        <p:nvPicPr>
          <p:cNvPr id="19" name="Audio 18">
            <a:hlinkClick r:id="" action="ppaction://media"/>
            <a:extLst>
              <a:ext uri="{FF2B5EF4-FFF2-40B4-BE49-F238E27FC236}">
                <a16:creationId xmlns:a16="http://schemas.microsoft.com/office/drawing/2014/main" id="{0B2BC631-28F0-701C-EC4F-6A865F33A6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47669312"/>
      </p:ext>
    </p:extLst>
  </p:cSld>
  <p:clrMapOvr>
    <a:masterClrMapping/>
  </p:clrMapOvr>
  <mc:AlternateContent xmlns:mc="http://schemas.openxmlformats.org/markup-compatibility/2006" xmlns:p14="http://schemas.microsoft.com/office/powerpoint/2010/main">
    <mc:Choice Requires="p14">
      <p:transition spd="slow" p14:dur="2000" advTm="16859"/>
    </mc:Choice>
    <mc:Fallback xmlns="">
      <p:transition spd="slow" advTm="16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CD3CCBC-9A2D-F430-6960-8ABEEB18CFAF}"/>
              </a:ext>
            </a:extLst>
          </p:cNvPr>
          <p:cNvPicPr>
            <a:picLocks noChangeAspect="1"/>
          </p:cNvPicPr>
          <p:nvPr/>
        </p:nvPicPr>
        <p:blipFill>
          <a:blip r:embed="rId5"/>
          <a:stretch>
            <a:fillRect/>
          </a:stretch>
        </p:blipFill>
        <p:spPr>
          <a:xfrm>
            <a:off x="-90872" y="-1"/>
            <a:ext cx="12282872" cy="7008507"/>
          </a:xfrm>
          <a:prstGeom prst="rect">
            <a:avLst/>
          </a:prstGeom>
        </p:spPr>
      </p:pic>
      <p:pic>
        <p:nvPicPr>
          <p:cNvPr id="11" name="Audio 10">
            <a:hlinkClick r:id="" action="ppaction://media"/>
            <a:extLst>
              <a:ext uri="{FF2B5EF4-FFF2-40B4-BE49-F238E27FC236}">
                <a16:creationId xmlns:a16="http://schemas.microsoft.com/office/drawing/2014/main" id="{EB8BA30C-6A40-CD24-7170-03F43D26908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492321851"/>
      </p:ext>
    </p:extLst>
  </p:cSld>
  <p:clrMapOvr>
    <a:masterClrMapping/>
  </p:clrMapOvr>
  <mc:AlternateContent xmlns:mc="http://schemas.openxmlformats.org/markup-compatibility/2006" xmlns:p14="http://schemas.microsoft.com/office/powerpoint/2010/main">
    <mc:Choice Requires="p14">
      <p:transition spd="slow" p14:dur="2000" advTm="77843"/>
    </mc:Choice>
    <mc:Fallback xmlns="">
      <p:transition spd="slow" advTm="77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662D96-B00E-6BF3-54AF-C7C3515B890E}"/>
              </a:ext>
            </a:extLst>
          </p:cNvPr>
          <p:cNvPicPr>
            <a:picLocks noChangeAspect="1"/>
          </p:cNvPicPr>
          <p:nvPr/>
        </p:nvPicPr>
        <p:blipFill>
          <a:blip r:embed="rId5"/>
          <a:stretch>
            <a:fillRect/>
          </a:stretch>
        </p:blipFill>
        <p:spPr>
          <a:xfrm>
            <a:off x="0" y="594454"/>
            <a:ext cx="12091661" cy="6437717"/>
          </a:xfrm>
          <a:prstGeom prst="rect">
            <a:avLst/>
          </a:prstGeom>
        </p:spPr>
      </p:pic>
      <p:pic>
        <p:nvPicPr>
          <p:cNvPr id="27" name="Audio 26">
            <a:hlinkClick r:id="" action="ppaction://media"/>
            <a:extLst>
              <a:ext uri="{FF2B5EF4-FFF2-40B4-BE49-F238E27FC236}">
                <a16:creationId xmlns:a16="http://schemas.microsoft.com/office/drawing/2014/main" id="{30CF0A14-3137-5CAD-200C-6E3F401394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08503067"/>
      </p:ext>
    </p:extLst>
  </p:cSld>
  <p:clrMapOvr>
    <a:masterClrMapping/>
  </p:clrMapOvr>
  <mc:AlternateContent xmlns:mc="http://schemas.openxmlformats.org/markup-compatibility/2006" xmlns:p14="http://schemas.microsoft.com/office/powerpoint/2010/main">
    <mc:Choice Requires="p14">
      <p:transition spd="slow" p14:dur="2000" advTm="59186"/>
    </mc:Choice>
    <mc:Fallback xmlns="">
      <p:transition spd="slow" advTm="59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7DD15A-A612-91BE-B3BF-B6FF8022C26B}"/>
              </a:ext>
            </a:extLst>
          </p:cNvPr>
          <p:cNvPicPr>
            <a:picLocks noChangeAspect="1"/>
          </p:cNvPicPr>
          <p:nvPr/>
        </p:nvPicPr>
        <p:blipFill>
          <a:blip r:embed="rId5"/>
          <a:stretch>
            <a:fillRect/>
          </a:stretch>
        </p:blipFill>
        <p:spPr>
          <a:xfrm>
            <a:off x="56795" y="488437"/>
            <a:ext cx="12135205" cy="6451916"/>
          </a:xfrm>
          <a:prstGeom prst="rect">
            <a:avLst/>
          </a:prstGeom>
        </p:spPr>
      </p:pic>
      <p:pic>
        <p:nvPicPr>
          <p:cNvPr id="15" name="Audio 14">
            <a:hlinkClick r:id="" action="ppaction://media"/>
            <a:extLst>
              <a:ext uri="{FF2B5EF4-FFF2-40B4-BE49-F238E27FC236}">
                <a16:creationId xmlns:a16="http://schemas.microsoft.com/office/drawing/2014/main" id="{5A9296CC-084F-2C1A-EDA9-0BE4EA4804E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28404246"/>
      </p:ext>
    </p:extLst>
  </p:cSld>
  <p:clrMapOvr>
    <a:masterClrMapping/>
  </p:clrMapOvr>
  <mc:AlternateContent xmlns:mc="http://schemas.openxmlformats.org/markup-compatibility/2006" xmlns:p14="http://schemas.microsoft.com/office/powerpoint/2010/main">
    <mc:Choice Requires="p14">
      <p:transition spd="slow" p14:dur="2000" advTm="19028"/>
    </mc:Choice>
    <mc:Fallback xmlns="">
      <p:transition spd="slow" advTm="19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2C5B03C-475B-C0B3-FAE7-B6DEE889809B}"/>
              </a:ext>
            </a:extLst>
          </p:cNvPr>
          <p:cNvPicPr>
            <a:picLocks noChangeAspect="1"/>
          </p:cNvPicPr>
          <p:nvPr/>
        </p:nvPicPr>
        <p:blipFill>
          <a:blip r:embed="rId5"/>
          <a:stretch>
            <a:fillRect/>
          </a:stretch>
        </p:blipFill>
        <p:spPr>
          <a:xfrm>
            <a:off x="371959" y="0"/>
            <a:ext cx="12339667" cy="6849480"/>
          </a:xfrm>
          <a:prstGeom prst="rect">
            <a:avLst/>
          </a:prstGeom>
        </p:spPr>
      </p:pic>
      <p:pic>
        <p:nvPicPr>
          <p:cNvPr id="19" name="Audio 18">
            <a:hlinkClick r:id="" action="ppaction://media"/>
            <a:extLst>
              <a:ext uri="{FF2B5EF4-FFF2-40B4-BE49-F238E27FC236}">
                <a16:creationId xmlns:a16="http://schemas.microsoft.com/office/drawing/2014/main" id="{D09F29D5-824B-7D3A-5315-82CCF9210CC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945945408"/>
      </p:ext>
    </p:extLst>
  </p:cSld>
  <p:clrMapOvr>
    <a:masterClrMapping/>
  </p:clrMapOvr>
  <mc:AlternateContent xmlns:mc="http://schemas.openxmlformats.org/markup-compatibility/2006" xmlns:p14="http://schemas.microsoft.com/office/powerpoint/2010/main">
    <mc:Choice Requires="p14">
      <p:transition spd="slow" p14:dur="2000" advTm="64470"/>
    </mc:Choice>
    <mc:Fallback xmlns="">
      <p:transition spd="slow" advTm="64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06367E-B5AD-57DA-F53B-8D1B9FC92874}"/>
              </a:ext>
            </a:extLst>
          </p:cNvPr>
          <p:cNvPicPr>
            <a:picLocks noChangeAspect="1"/>
          </p:cNvPicPr>
          <p:nvPr/>
        </p:nvPicPr>
        <p:blipFill>
          <a:blip r:embed="rId5"/>
          <a:stretch>
            <a:fillRect/>
          </a:stretch>
        </p:blipFill>
        <p:spPr>
          <a:xfrm>
            <a:off x="-51116" y="-1"/>
            <a:ext cx="12392676" cy="7230007"/>
          </a:xfrm>
          <a:prstGeom prst="rect">
            <a:avLst/>
          </a:prstGeom>
        </p:spPr>
      </p:pic>
      <p:pic>
        <p:nvPicPr>
          <p:cNvPr id="55" name="Audio 54">
            <a:hlinkClick r:id="" action="ppaction://media"/>
            <a:extLst>
              <a:ext uri="{FF2B5EF4-FFF2-40B4-BE49-F238E27FC236}">
                <a16:creationId xmlns:a16="http://schemas.microsoft.com/office/drawing/2014/main" id="{F76ABA0F-DF2F-56EC-CB37-1E8FF8C6A2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744518047"/>
      </p:ext>
    </p:extLst>
  </p:cSld>
  <p:clrMapOvr>
    <a:masterClrMapping/>
  </p:clrMapOvr>
  <mc:AlternateContent xmlns:mc="http://schemas.openxmlformats.org/markup-compatibility/2006" xmlns:p14="http://schemas.microsoft.com/office/powerpoint/2010/main">
    <mc:Choice Requires="p14">
      <p:transition spd="slow" p14:dur="2000" advTm="91061"/>
    </mc:Choice>
    <mc:Fallback xmlns="">
      <p:transition spd="slow" advTm="91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707E75-A9A1-D622-3B1B-CDBCB5F081DF}"/>
              </a:ext>
            </a:extLst>
          </p:cNvPr>
          <p:cNvPicPr>
            <a:picLocks noChangeAspect="1"/>
          </p:cNvPicPr>
          <p:nvPr/>
        </p:nvPicPr>
        <p:blipFill>
          <a:blip r:embed="rId5"/>
          <a:stretch>
            <a:fillRect/>
          </a:stretch>
        </p:blipFill>
        <p:spPr>
          <a:xfrm>
            <a:off x="0" y="0"/>
            <a:ext cx="12192000" cy="6809724"/>
          </a:xfrm>
          <a:prstGeom prst="rect">
            <a:avLst/>
          </a:prstGeom>
        </p:spPr>
      </p:pic>
      <p:pic>
        <p:nvPicPr>
          <p:cNvPr id="31" name="Audio 30">
            <a:hlinkClick r:id="" action="ppaction://media"/>
            <a:extLst>
              <a:ext uri="{FF2B5EF4-FFF2-40B4-BE49-F238E27FC236}">
                <a16:creationId xmlns:a16="http://schemas.microsoft.com/office/drawing/2014/main" id="{2659C2AB-0571-ACDD-905B-78318448080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10359916"/>
      </p:ext>
    </p:extLst>
  </p:cSld>
  <p:clrMapOvr>
    <a:masterClrMapping/>
  </p:clrMapOvr>
  <mc:AlternateContent xmlns:mc="http://schemas.openxmlformats.org/markup-compatibility/2006" xmlns:p14="http://schemas.microsoft.com/office/powerpoint/2010/main">
    <mc:Choice Requires="p14">
      <p:transition spd="slow" p14:dur="2000" advTm="66441"/>
    </mc:Choice>
    <mc:Fallback xmlns="">
      <p:transition spd="slow" advTm="66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4E9EC6-F979-8899-40B7-F06FCC936FA8}"/>
              </a:ext>
            </a:extLst>
          </p:cNvPr>
          <p:cNvPicPr>
            <a:picLocks noChangeAspect="1"/>
          </p:cNvPicPr>
          <p:nvPr/>
        </p:nvPicPr>
        <p:blipFill>
          <a:blip r:embed="rId5"/>
          <a:stretch>
            <a:fillRect/>
          </a:stretch>
        </p:blipFill>
        <p:spPr>
          <a:xfrm>
            <a:off x="62475" y="-1"/>
            <a:ext cx="12222290" cy="6724533"/>
          </a:xfrm>
          <a:prstGeom prst="rect">
            <a:avLst/>
          </a:prstGeom>
        </p:spPr>
      </p:pic>
      <p:pic>
        <p:nvPicPr>
          <p:cNvPr id="11" name="Audio 10">
            <a:hlinkClick r:id="" action="ppaction://media"/>
            <a:extLst>
              <a:ext uri="{FF2B5EF4-FFF2-40B4-BE49-F238E27FC236}">
                <a16:creationId xmlns:a16="http://schemas.microsoft.com/office/drawing/2014/main" id="{485B14A3-9DFC-6260-07DE-1D2C86697D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39164648"/>
      </p:ext>
    </p:extLst>
  </p:cSld>
  <p:clrMapOvr>
    <a:masterClrMapping/>
  </p:clrMapOvr>
  <mc:AlternateContent xmlns:mc="http://schemas.openxmlformats.org/markup-compatibility/2006" xmlns:p14="http://schemas.microsoft.com/office/powerpoint/2010/main">
    <mc:Choice Requires="p14">
      <p:transition spd="slow" p14:dur="2000" advTm="15973"/>
    </mc:Choice>
    <mc:Fallback xmlns="">
      <p:transition spd="slow" advTm="15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3059D-AF6F-8D18-8A3C-DD802781FCA6}"/>
              </a:ext>
            </a:extLst>
          </p:cNvPr>
          <p:cNvSpPr>
            <a:spLocks noGrp="1"/>
          </p:cNvSpPr>
          <p:nvPr>
            <p:ph type="title"/>
          </p:nvPr>
        </p:nvSpPr>
        <p:spPr/>
        <p:txBody>
          <a:bodyPr>
            <a:normAutofit fontScale="90000"/>
          </a:bodyPr>
          <a:lstStyle/>
          <a:p>
            <a:r>
              <a:rPr lang="en-GB" dirty="0"/>
              <a:t>Research activity outside of the UK</a:t>
            </a:r>
            <a:br>
              <a:rPr lang="en-GB" dirty="0"/>
            </a:br>
            <a:endParaRPr lang="en-GB" dirty="0"/>
          </a:p>
        </p:txBody>
      </p:sp>
      <p:sp>
        <p:nvSpPr>
          <p:cNvPr id="3" name="Content Placeholder 2">
            <a:extLst>
              <a:ext uri="{FF2B5EF4-FFF2-40B4-BE49-F238E27FC236}">
                <a16:creationId xmlns:a16="http://schemas.microsoft.com/office/drawing/2014/main" id="{4B90EFA9-D166-A095-A245-598969426C36}"/>
              </a:ext>
            </a:extLst>
          </p:cNvPr>
          <p:cNvSpPr>
            <a:spLocks noGrp="1"/>
          </p:cNvSpPr>
          <p:nvPr>
            <p:ph idx="1"/>
          </p:nvPr>
        </p:nvSpPr>
        <p:spPr/>
        <p:txBody>
          <a:bodyPr>
            <a:normAutofit lnSpcReduction="10000"/>
          </a:bodyPr>
          <a:lstStyle/>
          <a:p>
            <a:r>
              <a:rPr lang="en-GB" dirty="0"/>
              <a:t>If research activity will take place overseas, you are responsible for ensuring that local ethical considerations are complied with and that the relevant permissions are sought. Specify any local guidelines (e.g. from local professional associations/learned societies/universities) that exist and whether these involve any ethical stipulations beyond those usual in the UK (provide details of any licenses or permissions required). Also specify whether there are any specific ethical issues raised by the local context in which the research activity is taking place, for example, particular cultural and/or legal sensitivities or vulnerabilities of participants. If you live in the country where you will do the research then please state this.</a:t>
            </a:r>
          </a:p>
        </p:txBody>
      </p:sp>
      <p:pic>
        <p:nvPicPr>
          <p:cNvPr id="7" name="Audio 6">
            <a:hlinkClick r:id="" action="ppaction://media"/>
            <a:extLst>
              <a:ext uri="{FF2B5EF4-FFF2-40B4-BE49-F238E27FC236}">
                <a16:creationId xmlns:a16="http://schemas.microsoft.com/office/drawing/2014/main" id="{9E4A14EA-4BAD-5F74-23CE-0DABEA6FB67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1584704"/>
      </p:ext>
    </p:extLst>
  </p:cSld>
  <p:clrMapOvr>
    <a:masterClrMapping/>
  </p:clrMapOvr>
  <mc:AlternateContent xmlns:mc="http://schemas.openxmlformats.org/markup-compatibility/2006" xmlns:p14="http://schemas.microsoft.com/office/powerpoint/2010/main">
    <mc:Choice Requires="p14">
      <p:transition spd="slow" p14:dur="2000" advTm="7811"/>
    </mc:Choice>
    <mc:Fallback xmlns="">
      <p:transition spd="slow" advTm="7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444692-B7FD-FF66-9DC8-0D5A1DAC93AB}"/>
              </a:ext>
            </a:extLst>
          </p:cNvPr>
          <p:cNvPicPr>
            <a:picLocks noChangeAspect="1"/>
          </p:cNvPicPr>
          <p:nvPr/>
        </p:nvPicPr>
        <p:blipFill>
          <a:blip r:embed="rId5"/>
          <a:stretch>
            <a:fillRect/>
          </a:stretch>
        </p:blipFill>
        <p:spPr>
          <a:xfrm>
            <a:off x="-102231" y="51115"/>
            <a:ext cx="12369957" cy="6860839"/>
          </a:xfrm>
          <a:prstGeom prst="rect">
            <a:avLst/>
          </a:prstGeom>
        </p:spPr>
      </p:pic>
      <p:pic>
        <p:nvPicPr>
          <p:cNvPr id="11" name="Audio 10">
            <a:hlinkClick r:id="" action="ppaction://media"/>
            <a:extLst>
              <a:ext uri="{FF2B5EF4-FFF2-40B4-BE49-F238E27FC236}">
                <a16:creationId xmlns:a16="http://schemas.microsoft.com/office/drawing/2014/main" id="{1B6C3E6A-BE0B-7621-3BCE-AD731C755F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199820803"/>
      </p:ext>
    </p:extLst>
  </p:cSld>
  <p:clrMapOvr>
    <a:masterClrMapping/>
  </p:clrMapOvr>
  <mc:AlternateContent xmlns:mc="http://schemas.openxmlformats.org/markup-compatibility/2006" xmlns:p14="http://schemas.microsoft.com/office/powerpoint/2010/main">
    <mc:Choice Requires="p14">
      <p:transition spd="slow" p14:dur="2000" advTm="25292"/>
    </mc:Choice>
    <mc:Fallback xmlns="">
      <p:transition spd="slow" advTm="25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3D5442-736E-5ABF-0F95-E07949FB45F1}"/>
              </a:ext>
            </a:extLst>
          </p:cNvPr>
          <p:cNvPicPr>
            <a:picLocks noChangeAspect="1"/>
          </p:cNvPicPr>
          <p:nvPr/>
        </p:nvPicPr>
        <p:blipFill>
          <a:blip r:embed="rId5"/>
          <a:stretch>
            <a:fillRect/>
          </a:stretch>
        </p:blipFill>
        <p:spPr>
          <a:xfrm>
            <a:off x="-73834" y="0"/>
            <a:ext cx="12265834" cy="6900595"/>
          </a:xfrm>
          <a:prstGeom prst="rect">
            <a:avLst/>
          </a:prstGeom>
        </p:spPr>
      </p:pic>
      <p:pic>
        <p:nvPicPr>
          <p:cNvPr id="96" name="Audio 95">
            <a:hlinkClick r:id="" action="ppaction://media"/>
            <a:extLst>
              <a:ext uri="{FF2B5EF4-FFF2-40B4-BE49-F238E27FC236}">
                <a16:creationId xmlns:a16="http://schemas.microsoft.com/office/drawing/2014/main" id="{4930FD44-9658-D22F-EF5D-03F6B96082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776509036"/>
      </p:ext>
    </p:extLst>
  </p:cSld>
  <p:clrMapOvr>
    <a:masterClrMapping/>
  </p:clrMapOvr>
  <mc:AlternateContent xmlns:mc="http://schemas.openxmlformats.org/markup-compatibility/2006" xmlns:p14="http://schemas.microsoft.com/office/powerpoint/2010/main">
    <mc:Choice Requires="p14">
      <p:transition spd="slow" p14:dur="2000" advTm="59368"/>
    </mc:Choice>
    <mc:Fallback xmlns="">
      <p:transition spd="slow" advTm="59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442D0DD-E58C-0087-C3AB-28C7ECC93C9F}"/>
              </a:ext>
            </a:extLst>
          </p:cNvPr>
          <p:cNvPicPr>
            <a:picLocks noGrp="1" noChangeAspect="1"/>
          </p:cNvPicPr>
          <p:nvPr>
            <p:ph idx="4294967295"/>
          </p:nvPr>
        </p:nvPicPr>
        <p:blipFill>
          <a:blip r:embed="rId5"/>
          <a:stretch>
            <a:fillRect/>
          </a:stretch>
        </p:blipFill>
        <p:spPr>
          <a:xfrm>
            <a:off x="0" y="384175"/>
            <a:ext cx="11045825" cy="1587500"/>
          </a:xfrm>
          <a:prstGeom prst="rect">
            <a:avLst/>
          </a:prstGeom>
        </p:spPr>
      </p:pic>
      <p:pic>
        <p:nvPicPr>
          <p:cNvPr id="9" name="Picture 8">
            <a:extLst>
              <a:ext uri="{FF2B5EF4-FFF2-40B4-BE49-F238E27FC236}">
                <a16:creationId xmlns:a16="http://schemas.microsoft.com/office/drawing/2014/main" id="{325BCD84-F4FE-2552-729A-1748E09E7244}"/>
              </a:ext>
            </a:extLst>
          </p:cNvPr>
          <p:cNvPicPr>
            <a:picLocks noChangeAspect="1"/>
          </p:cNvPicPr>
          <p:nvPr/>
        </p:nvPicPr>
        <p:blipFill>
          <a:blip r:embed="rId6"/>
          <a:stretch>
            <a:fillRect/>
          </a:stretch>
        </p:blipFill>
        <p:spPr>
          <a:xfrm>
            <a:off x="457201" y="1972339"/>
            <a:ext cx="11357428" cy="4885661"/>
          </a:xfrm>
          <a:prstGeom prst="rect">
            <a:avLst/>
          </a:prstGeom>
        </p:spPr>
      </p:pic>
      <p:pic>
        <p:nvPicPr>
          <p:cNvPr id="25" name="Audio 24">
            <a:hlinkClick r:id="" action="ppaction://media"/>
            <a:extLst>
              <a:ext uri="{FF2B5EF4-FFF2-40B4-BE49-F238E27FC236}">
                <a16:creationId xmlns:a16="http://schemas.microsoft.com/office/drawing/2014/main" id="{250D6553-DE19-5B2F-2D38-B561015259D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580490487"/>
      </p:ext>
    </p:extLst>
  </p:cSld>
  <p:clrMapOvr>
    <a:masterClrMapping/>
  </p:clrMapOvr>
  <mc:AlternateContent xmlns:mc="http://schemas.openxmlformats.org/markup-compatibility/2006" xmlns:p14="http://schemas.microsoft.com/office/powerpoint/2010/main">
    <mc:Choice Requires="p14">
      <p:transition spd="slow" p14:dur="2000" advTm="29069"/>
    </mc:Choice>
    <mc:Fallback xmlns="">
      <p:transition spd="slow" advTm="29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71C2C8-9576-864D-5800-5CB0E9B7EDEC}"/>
              </a:ext>
            </a:extLst>
          </p:cNvPr>
          <p:cNvPicPr>
            <a:picLocks noChangeAspect="1"/>
          </p:cNvPicPr>
          <p:nvPr/>
        </p:nvPicPr>
        <p:blipFill>
          <a:blip r:embed="rId5"/>
          <a:stretch>
            <a:fillRect/>
          </a:stretch>
        </p:blipFill>
        <p:spPr>
          <a:xfrm>
            <a:off x="0" y="0"/>
            <a:ext cx="12192000" cy="6857999"/>
          </a:xfrm>
          <a:prstGeom prst="rect">
            <a:avLst/>
          </a:prstGeom>
        </p:spPr>
      </p:pic>
      <p:pic>
        <p:nvPicPr>
          <p:cNvPr id="23" name="Audio 22">
            <a:hlinkClick r:id="" action="ppaction://media"/>
            <a:extLst>
              <a:ext uri="{FF2B5EF4-FFF2-40B4-BE49-F238E27FC236}">
                <a16:creationId xmlns:a16="http://schemas.microsoft.com/office/drawing/2014/main" id="{A8D6303F-482C-50BF-792A-FE149E8737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65997196"/>
      </p:ext>
    </p:extLst>
  </p:cSld>
  <p:clrMapOvr>
    <a:masterClrMapping/>
  </p:clrMapOvr>
  <mc:AlternateContent xmlns:mc="http://schemas.openxmlformats.org/markup-compatibility/2006" xmlns:p14="http://schemas.microsoft.com/office/powerpoint/2010/main">
    <mc:Choice Requires="p14">
      <p:transition spd="slow" p14:dur="2000" advTm="47073"/>
    </mc:Choice>
    <mc:Fallback xmlns="">
      <p:transition spd="slow" advTm="47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4BFC5F-00A7-710E-9737-640B9E505B73}"/>
              </a:ext>
            </a:extLst>
          </p:cNvPr>
          <p:cNvPicPr>
            <a:picLocks noChangeAspect="1"/>
          </p:cNvPicPr>
          <p:nvPr/>
        </p:nvPicPr>
        <p:blipFill>
          <a:blip r:embed="rId5"/>
          <a:stretch>
            <a:fillRect/>
          </a:stretch>
        </p:blipFill>
        <p:spPr>
          <a:xfrm>
            <a:off x="0" y="0"/>
            <a:ext cx="12192000" cy="6858000"/>
          </a:xfrm>
          <a:prstGeom prst="rect">
            <a:avLst/>
          </a:prstGeom>
        </p:spPr>
      </p:pic>
      <p:pic>
        <p:nvPicPr>
          <p:cNvPr id="23" name="Audio 22">
            <a:hlinkClick r:id="" action="ppaction://media"/>
            <a:extLst>
              <a:ext uri="{FF2B5EF4-FFF2-40B4-BE49-F238E27FC236}">
                <a16:creationId xmlns:a16="http://schemas.microsoft.com/office/drawing/2014/main" id="{70B2A966-7025-5703-F94B-3A049FA25AD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67618223"/>
      </p:ext>
    </p:extLst>
  </p:cSld>
  <p:clrMapOvr>
    <a:masterClrMapping/>
  </p:clrMapOvr>
  <mc:AlternateContent xmlns:mc="http://schemas.openxmlformats.org/markup-compatibility/2006" xmlns:p14="http://schemas.microsoft.com/office/powerpoint/2010/main">
    <mc:Choice Requires="p14">
      <p:transition spd="slow" p14:dur="2000" advTm="33572"/>
    </mc:Choice>
    <mc:Fallback xmlns="">
      <p:transition spd="slow" advTm="33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CD84B2-377F-AD07-EC09-F1E5DFC4116F}"/>
              </a:ext>
            </a:extLst>
          </p:cNvPr>
          <p:cNvPicPr>
            <a:picLocks noChangeAspect="1"/>
          </p:cNvPicPr>
          <p:nvPr/>
        </p:nvPicPr>
        <p:blipFill>
          <a:blip r:embed="rId5"/>
          <a:stretch>
            <a:fillRect/>
          </a:stretch>
        </p:blipFill>
        <p:spPr>
          <a:xfrm>
            <a:off x="-76199" y="-1"/>
            <a:ext cx="12201524" cy="6962775"/>
          </a:xfrm>
          <a:prstGeom prst="rect">
            <a:avLst/>
          </a:prstGeom>
        </p:spPr>
      </p:pic>
      <p:pic>
        <p:nvPicPr>
          <p:cNvPr id="15" name="Audio 14">
            <a:hlinkClick r:id="" action="ppaction://media"/>
            <a:extLst>
              <a:ext uri="{FF2B5EF4-FFF2-40B4-BE49-F238E27FC236}">
                <a16:creationId xmlns:a16="http://schemas.microsoft.com/office/drawing/2014/main" id="{B20E0BA5-FEF0-D9ED-183E-F82F7A8AE5A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480619794"/>
      </p:ext>
    </p:extLst>
  </p:cSld>
  <p:clrMapOvr>
    <a:masterClrMapping/>
  </p:clrMapOvr>
  <mc:AlternateContent xmlns:mc="http://schemas.openxmlformats.org/markup-compatibility/2006" xmlns:p14="http://schemas.microsoft.com/office/powerpoint/2010/main">
    <mc:Choice Requires="p14">
      <p:transition spd="slow" p14:dur="2000" advTm="54521"/>
    </mc:Choice>
    <mc:Fallback xmlns="">
      <p:transition spd="slow" advTm="54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DBE32F-FE0D-DACE-4ED0-C014ADBEBDB8}"/>
              </a:ext>
            </a:extLst>
          </p:cNvPr>
          <p:cNvPicPr>
            <a:picLocks noChangeAspect="1"/>
          </p:cNvPicPr>
          <p:nvPr/>
        </p:nvPicPr>
        <p:blipFill>
          <a:blip r:embed="rId5"/>
          <a:stretch>
            <a:fillRect/>
          </a:stretch>
        </p:blipFill>
        <p:spPr>
          <a:xfrm>
            <a:off x="0" y="0"/>
            <a:ext cx="12192000" cy="6858000"/>
          </a:xfrm>
          <a:prstGeom prst="rect">
            <a:avLst/>
          </a:prstGeom>
        </p:spPr>
      </p:pic>
      <p:pic>
        <p:nvPicPr>
          <p:cNvPr id="23" name="Audio 22">
            <a:hlinkClick r:id="" action="ppaction://media"/>
            <a:extLst>
              <a:ext uri="{FF2B5EF4-FFF2-40B4-BE49-F238E27FC236}">
                <a16:creationId xmlns:a16="http://schemas.microsoft.com/office/drawing/2014/main" id="{D449B93A-7C80-4BA1-AD0C-E2C84002416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33188"/>
      </p:ext>
    </p:extLst>
  </p:cSld>
  <p:clrMapOvr>
    <a:masterClrMapping/>
  </p:clrMapOvr>
  <mc:AlternateContent xmlns:mc="http://schemas.openxmlformats.org/markup-compatibility/2006" xmlns:p14="http://schemas.microsoft.com/office/powerpoint/2010/main">
    <mc:Choice Requires="p14">
      <p:transition spd="slow" p14:dur="2000" advTm="63509"/>
    </mc:Choice>
    <mc:Fallback xmlns="">
      <p:transition spd="slow" advTm="63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A9650B-0A11-6C98-B165-6B5EE34E76E6}"/>
              </a:ext>
            </a:extLst>
          </p:cNvPr>
          <p:cNvPicPr>
            <a:picLocks noChangeAspect="1"/>
          </p:cNvPicPr>
          <p:nvPr/>
        </p:nvPicPr>
        <p:blipFill>
          <a:blip r:embed="rId5"/>
          <a:stretch>
            <a:fillRect/>
          </a:stretch>
        </p:blipFill>
        <p:spPr>
          <a:xfrm>
            <a:off x="0" y="0"/>
            <a:ext cx="12192000" cy="6858000"/>
          </a:xfrm>
          <a:prstGeom prst="rect">
            <a:avLst/>
          </a:prstGeom>
        </p:spPr>
      </p:pic>
      <p:pic>
        <p:nvPicPr>
          <p:cNvPr id="25" name="Audio 24">
            <a:hlinkClick r:id="" action="ppaction://media"/>
            <a:extLst>
              <a:ext uri="{FF2B5EF4-FFF2-40B4-BE49-F238E27FC236}">
                <a16:creationId xmlns:a16="http://schemas.microsoft.com/office/drawing/2014/main" id="{E7B94A88-A381-D97E-D9F5-6EA0CAFFF84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536859717"/>
      </p:ext>
    </p:extLst>
  </p:cSld>
  <p:clrMapOvr>
    <a:masterClrMapping/>
  </p:clrMapOvr>
  <mc:AlternateContent xmlns:mc="http://schemas.openxmlformats.org/markup-compatibility/2006" xmlns:p14="http://schemas.microsoft.com/office/powerpoint/2010/main">
    <mc:Choice Requires="p14">
      <p:transition spd="slow" p14:dur="2000" advTm="40629"/>
    </mc:Choice>
    <mc:Fallback xmlns="">
      <p:transition spd="slow" advTm="40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DD5852-AD79-2EEA-8E39-2CA87F449B37}"/>
              </a:ext>
            </a:extLst>
          </p:cNvPr>
          <p:cNvPicPr>
            <a:picLocks noChangeAspect="1"/>
          </p:cNvPicPr>
          <p:nvPr/>
        </p:nvPicPr>
        <p:blipFill>
          <a:blip r:embed="rId5"/>
          <a:stretch>
            <a:fillRect/>
          </a:stretch>
        </p:blipFill>
        <p:spPr>
          <a:xfrm>
            <a:off x="0" y="0"/>
            <a:ext cx="12192000" cy="6858000"/>
          </a:xfrm>
          <a:prstGeom prst="rect">
            <a:avLst/>
          </a:prstGeom>
        </p:spPr>
      </p:pic>
      <p:pic>
        <p:nvPicPr>
          <p:cNvPr id="44" name="Audio 43">
            <a:hlinkClick r:id="" action="ppaction://media"/>
            <a:extLst>
              <a:ext uri="{FF2B5EF4-FFF2-40B4-BE49-F238E27FC236}">
                <a16:creationId xmlns:a16="http://schemas.microsoft.com/office/drawing/2014/main" id="{D4D0D7D6-8A8F-6939-7629-8546CB89FB2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27756041"/>
      </p:ext>
    </p:extLst>
  </p:cSld>
  <p:clrMapOvr>
    <a:masterClrMapping/>
  </p:clrMapOvr>
  <mc:AlternateContent xmlns:mc="http://schemas.openxmlformats.org/markup-compatibility/2006" xmlns:p14="http://schemas.microsoft.com/office/powerpoint/2010/main">
    <mc:Choice Requires="p14">
      <p:transition spd="slow" p14:dur="2000" advTm="57604"/>
    </mc:Choice>
    <mc:Fallback xmlns="">
      <p:transition spd="slow" advTm="57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80DC4F-B849-ECFE-A140-DAF32087A7FF}"/>
              </a:ext>
            </a:extLst>
          </p:cNvPr>
          <p:cNvPicPr>
            <a:picLocks noChangeAspect="1"/>
          </p:cNvPicPr>
          <p:nvPr/>
        </p:nvPicPr>
        <p:blipFill>
          <a:blip r:embed="rId5"/>
          <a:stretch>
            <a:fillRect/>
          </a:stretch>
        </p:blipFill>
        <p:spPr>
          <a:xfrm>
            <a:off x="0" y="0"/>
            <a:ext cx="12192000" cy="6858000"/>
          </a:xfrm>
          <a:prstGeom prst="rect">
            <a:avLst/>
          </a:prstGeom>
        </p:spPr>
      </p:pic>
      <p:pic>
        <p:nvPicPr>
          <p:cNvPr id="47" name="Audio 46">
            <a:hlinkClick r:id="" action="ppaction://media"/>
            <a:extLst>
              <a:ext uri="{FF2B5EF4-FFF2-40B4-BE49-F238E27FC236}">
                <a16:creationId xmlns:a16="http://schemas.microsoft.com/office/drawing/2014/main" id="{6F60F001-5E48-997E-D7C6-C5EB8B29A7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52363813"/>
      </p:ext>
    </p:extLst>
  </p:cSld>
  <p:clrMapOvr>
    <a:masterClrMapping/>
  </p:clrMapOvr>
  <mc:AlternateContent xmlns:mc="http://schemas.openxmlformats.org/markup-compatibility/2006" xmlns:p14="http://schemas.microsoft.com/office/powerpoint/2010/main">
    <mc:Choice Requires="p14">
      <p:transition spd="slow" p14:dur="2000" advTm="36128"/>
    </mc:Choice>
    <mc:Fallback xmlns="">
      <p:transition spd="slow" advTm="36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DF3100-5DB1-F109-D9E3-92F76B4636BE}"/>
              </a:ext>
            </a:extLst>
          </p:cNvPr>
          <p:cNvPicPr>
            <a:picLocks noChangeAspect="1"/>
          </p:cNvPicPr>
          <p:nvPr/>
        </p:nvPicPr>
        <p:blipFill>
          <a:blip r:embed="rId5"/>
          <a:stretch>
            <a:fillRect/>
          </a:stretch>
        </p:blipFill>
        <p:spPr>
          <a:xfrm>
            <a:off x="0" y="0"/>
            <a:ext cx="12192000" cy="6858000"/>
          </a:xfrm>
          <a:prstGeom prst="rect">
            <a:avLst/>
          </a:prstGeom>
        </p:spPr>
      </p:pic>
      <p:pic>
        <p:nvPicPr>
          <p:cNvPr id="15" name="Audio 14">
            <a:hlinkClick r:id="" action="ppaction://media"/>
            <a:extLst>
              <a:ext uri="{FF2B5EF4-FFF2-40B4-BE49-F238E27FC236}">
                <a16:creationId xmlns:a16="http://schemas.microsoft.com/office/drawing/2014/main" id="{411348F6-0C75-E396-59E2-85C3F11FE4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49109206"/>
      </p:ext>
    </p:extLst>
  </p:cSld>
  <p:clrMapOvr>
    <a:masterClrMapping/>
  </p:clrMapOvr>
  <mc:AlternateContent xmlns:mc="http://schemas.openxmlformats.org/markup-compatibility/2006" xmlns:p14="http://schemas.microsoft.com/office/powerpoint/2010/main">
    <mc:Choice Requires="p14">
      <p:transition spd="slow" p14:dur="2000" advTm="13942"/>
    </mc:Choice>
    <mc:Fallback xmlns="">
      <p:transition spd="slow" advTm="13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5D328A-79D4-B06C-0F32-21B9F428A06F}"/>
              </a:ext>
            </a:extLst>
          </p:cNvPr>
          <p:cNvPicPr>
            <a:picLocks noChangeAspect="1"/>
          </p:cNvPicPr>
          <p:nvPr/>
        </p:nvPicPr>
        <p:blipFill>
          <a:blip r:embed="rId5"/>
          <a:stretch>
            <a:fillRect/>
          </a:stretch>
        </p:blipFill>
        <p:spPr>
          <a:xfrm>
            <a:off x="0" y="0"/>
            <a:ext cx="12192000" cy="6858000"/>
          </a:xfrm>
          <a:prstGeom prst="rect">
            <a:avLst/>
          </a:prstGeom>
        </p:spPr>
      </p:pic>
      <p:pic>
        <p:nvPicPr>
          <p:cNvPr id="114" name="Audio 113">
            <a:hlinkClick r:id="" action="ppaction://media"/>
            <a:extLst>
              <a:ext uri="{FF2B5EF4-FFF2-40B4-BE49-F238E27FC236}">
                <a16:creationId xmlns:a16="http://schemas.microsoft.com/office/drawing/2014/main" id="{41FB0204-4B99-55DA-2ABD-1FFF790A69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7581590"/>
      </p:ext>
    </p:extLst>
  </p:cSld>
  <p:clrMapOvr>
    <a:masterClrMapping/>
  </p:clrMapOvr>
  <mc:AlternateContent xmlns:mc="http://schemas.openxmlformats.org/markup-compatibility/2006" xmlns:p14="http://schemas.microsoft.com/office/powerpoint/2010/main">
    <mc:Choice Requires="p14">
      <p:transition spd="slow" p14:dur="2000" advTm="48558"/>
    </mc:Choice>
    <mc:Fallback xmlns="">
      <p:transition spd="slow" advTm="48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9E9302-47DD-C329-7635-4A934E312C19}"/>
              </a:ext>
            </a:extLst>
          </p:cNvPr>
          <p:cNvPicPr>
            <a:picLocks noChangeAspect="1"/>
          </p:cNvPicPr>
          <p:nvPr/>
        </p:nvPicPr>
        <p:blipFill>
          <a:blip r:embed="rId5"/>
          <a:stretch>
            <a:fillRect/>
          </a:stretch>
        </p:blipFill>
        <p:spPr>
          <a:xfrm>
            <a:off x="0" y="0"/>
            <a:ext cx="12192000" cy="6858000"/>
          </a:xfrm>
          <a:prstGeom prst="rect">
            <a:avLst/>
          </a:prstGeom>
        </p:spPr>
      </p:pic>
      <p:pic>
        <p:nvPicPr>
          <p:cNvPr id="65" name="Audio 64">
            <a:hlinkClick r:id="" action="ppaction://media"/>
            <a:extLst>
              <a:ext uri="{FF2B5EF4-FFF2-40B4-BE49-F238E27FC236}">
                <a16:creationId xmlns:a16="http://schemas.microsoft.com/office/drawing/2014/main" id="{EDADD11C-62F8-6A85-E07A-4BA1EA83B04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18273335"/>
      </p:ext>
    </p:extLst>
  </p:cSld>
  <p:clrMapOvr>
    <a:masterClrMapping/>
  </p:clrMapOvr>
  <mc:AlternateContent xmlns:mc="http://schemas.openxmlformats.org/markup-compatibility/2006" xmlns:p14="http://schemas.microsoft.com/office/powerpoint/2010/main">
    <mc:Choice Requires="p14">
      <p:transition spd="slow" p14:dur="2000" advTm="49455"/>
    </mc:Choice>
    <mc:Fallback xmlns="">
      <p:transition spd="slow" advTm="49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A6B597F9-320D-3996-221C-B8D0A4084680}"/>
              </a:ext>
            </a:extLst>
          </p:cNvPr>
          <p:cNvPicPr>
            <a:picLocks noChangeAspect="1"/>
          </p:cNvPicPr>
          <p:nvPr/>
        </p:nvPicPr>
        <p:blipFill rotWithShape="1">
          <a:blip r:embed="rId5"/>
          <a:srcRect/>
          <a:stretch/>
        </p:blipFill>
        <p:spPr>
          <a:xfrm>
            <a:off x="20" y="10"/>
            <a:ext cx="12191981" cy="6857990"/>
          </a:xfrm>
          <a:prstGeom prst="rect">
            <a:avLst/>
          </a:prstGeom>
        </p:spPr>
      </p:pic>
      <p:sp>
        <p:nvSpPr>
          <p:cNvPr id="2" name="Title 1">
            <a:extLst>
              <a:ext uri="{FF2B5EF4-FFF2-40B4-BE49-F238E27FC236}">
                <a16:creationId xmlns:a16="http://schemas.microsoft.com/office/drawing/2014/main" id="{47696F05-23D1-AA00-3C5E-96306DACC137}"/>
              </a:ext>
            </a:extLst>
          </p:cNvPr>
          <p:cNvSpPr>
            <a:spLocks noGrp="1"/>
          </p:cNvSpPr>
          <p:nvPr>
            <p:ph type="title"/>
          </p:nvPr>
        </p:nvSpPr>
        <p:spPr>
          <a:xfrm>
            <a:off x="972325" y="719118"/>
            <a:ext cx="5444281" cy="1034619"/>
          </a:xfrm>
        </p:spPr>
        <p:txBody>
          <a:bodyPr vert="horz" lIns="91440" tIns="45720" rIns="91440" bIns="45720" rtlCol="0" anchor="b">
            <a:normAutofit/>
          </a:bodyPr>
          <a:lstStyle/>
          <a:p>
            <a:pPr algn="ctr">
              <a:lnSpc>
                <a:spcPct val="90000"/>
              </a:lnSpc>
            </a:pPr>
            <a:r>
              <a:rPr lang="en-US" sz="3400" dirty="0"/>
              <a:t>Part 1 of How to complete an ethics form is now complete</a:t>
            </a:r>
          </a:p>
        </p:txBody>
      </p:sp>
      <p:pic>
        <p:nvPicPr>
          <p:cNvPr id="50" name="Audio 49">
            <a:hlinkClick r:id="" action="ppaction://media"/>
            <a:extLst>
              <a:ext uri="{FF2B5EF4-FFF2-40B4-BE49-F238E27FC236}">
                <a16:creationId xmlns:a16="http://schemas.microsoft.com/office/drawing/2014/main" id="{621B6747-B6F7-42C3-9DA7-1F2739F62C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715298222"/>
      </p:ext>
    </p:extLst>
  </p:cSld>
  <p:clrMapOvr>
    <a:masterClrMapping/>
  </p:clrMapOvr>
  <mc:AlternateContent xmlns:mc="http://schemas.openxmlformats.org/markup-compatibility/2006" xmlns:p14="http://schemas.microsoft.com/office/powerpoint/2010/main">
    <mc:Choice Requires="p14">
      <p:transition spd="slow" p14:dur="2000" advTm="35501"/>
    </mc:Choice>
    <mc:Fallback xmlns="">
      <p:transition spd="slow" advTm="35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stairs with a blue arrow drawn in the middle pointing upwards">
            <a:extLst>
              <a:ext uri="{FF2B5EF4-FFF2-40B4-BE49-F238E27FC236}">
                <a16:creationId xmlns:a16="http://schemas.microsoft.com/office/drawing/2014/main" id="{7C657547-8BA3-D8FC-5830-967B72257A0E}"/>
              </a:ext>
            </a:extLst>
          </p:cNvPr>
          <p:cNvPicPr>
            <a:picLocks noChangeAspect="1"/>
          </p:cNvPicPr>
          <p:nvPr/>
        </p:nvPicPr>
        <p:blipFill rotWithShape="1">
          <a:blip r:embed="rId5"/>
          <a:srcRect t="25252" b="18498"/>
          <a:stretch/>
        </p:blipFill>
        <p:spPr>
          <a:xfrm>
            <a:off x="20" y="10"/>
            <a:ext cx="12191979" cy="6857989"/>
          </a:xfrm>
          <a:prstGeom prst="rect">
            <a:avLst/>
          </a:prstGeom>
        </p:spPr>
      </p:pic>
      <p:sp>
        <p:nvSpPr>
          <p:cNvPr id="15" name="Freeform: Shape 14">
            <a:extLst>
              <a:ext uri="{FF2B5EF4-FFF2-40B4-BE49-F238E27FC236}">
                <a16:creationId xmlns:a16="http://schemas.microsoft.com/office/drawing/2014/main" id="{ED1BE14B-C94E-4A1A-B076-39CCA2304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399987" y="694217"/>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solidFill>
            <a:schemeClr val="bg1"/>
          </a:solidFill>
          <a:ln w="19050" cap="flat">
            <a:noFill/>
            <a:prstDash val="solid"/>
            <a:miter/>
          </a:ln>
        </p:spPr>
        <p:txBody>
          <a:bodyPr rtlCol="0" anchor="ctr"/>
          <a:lstStyle/>
          <a:p>
            <a:endParaRPr lang="en-US">
              <a:ln>
                <a:solidFill>
                  <a:srgbClr val="000000"/>
                </a:solidFill>
              </a:ln>
              <a:solidFill>
                <a:srgbClr val="000000"/>
              </a:solidFill>
            </a:endParaRPr>
          </a:p>
        </p:txBody>
      </p:sp>
      <p:sp>
        <p:nvSpPr>
          <p:cNvPr id="2" name="Title 1">
            <a:extLst>
              <a:ext uri="{FF2B5EF4-FFF2-40B4-BE49-F238E27FC236}">
                <a16:creationId xmlns:a16="http://schemas.microsoft.com/office/drawing/2014/main" id="{E866BDEF-1E09-7EA4-C2BA-F276F6CFEAA8}"/>
              </a:ext>
            </a:extLst>
          </p:cNvPr>
          <p:cNvSpPr>
            <a:spLocks noGrp="1"/>
          </p:cNvSpPr>
          <p:nvPr>
            <p:ph type="title"/>
          </p:nvPr>
        </p:nvSpPr>
        <p:spPr>
          <a:xfrm>
            <a:off x="940119" y="1190036"/>
            <a:ext cx="2515263" cy="2946277"/>
          </a:xfrm>
        </p:spPr>
        <p:txBody>
          <a:bodyPr vert="horz" lIns="91440" tIns="45720" rIns="91440" bIns="45720" rtlCol="0" anchor="b">
            <a:normAutofit/>
          </a:bodyPr>
          <a:lstStyle/>
          <a:p>
            <a:pPr algn="ctr">
              <a:lnSpc>
                <a:spcPct val="90000"/>
              </a:lnSpc>
            </a:pPr>
            <a:r>
              <a:rPr lang="en-US" sz="3700" dirty="0"/>
              <a:t>now move on to part 2 on the next PowerPoint</a:t>
            </a:r>
          </a:p>
        </p:txBody>
      </p:sp>
      <p:sp>
        <p:nvSpPr>
          <p:cNvPr id="17" name="Freeform: Shape 16">
            <a:extLst>
              <a:ext uri="{FF2B5EF4-FFF2-40B4-BE49-F238E27FC236}">
                <a16:creationId xmlns:a16="http://schemas.microsoft.com/office/drawing/2014/main" id="{504BBA99-27AB-4A46-A679-B01BBAC68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435574" y="669191"/>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noFill/>
          <a:ln w="19050" cap="flat">
            <a:solidFill>
              <a:schemeClr val="tx1"/>
            </a:solidFill>
            <a:prstDash val="solid"/>
            <a:miter/>
          </a:ln>
        </p:spPr>
        <p:txBody>
          <a:bodyPr rtlCol="0" anchor="ctr"/>
          <a:lstStyle/>
          <a:p>
            <a:endParaRPr lang="en-US">
              <a:ln>
                <a:solidFill>
                  <a:srgbClr val="000000"/>
                </a:solidFill>
              </a:ln>
              <a:solidFill>
                <a:srgbClr val="000000"/>
              </a:solidFill>
            </a:endParaRPr>
          </a:p>
        </p:txBody>
      </p:sp>
      <p:pic>
        <p:nvPicPr>
          <p:cNvPr id="77" name="Audio 76">
            <a:hlinkClick r:id="" action="ppaction://media"/>
            <a:extLst>
              <a:ext uri="{FF2B5EF4-FFF2-40B4-BE49-F238E27FC236}">
                <a16:creationId xmlns:a16="http://schemas.microsoft.com/office/drawing/2014/main" id="{2854CAB9-915C-B11C-A0FB-6842702590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56725571"/>
      </p:ext>
    </p:extLst>
  </p:cSld>
  <p:clrMapOvr>
    <a:masterClrMapping/>
  </p:clrMapOvr>
  <mc:AlternateContent xmlns:mc="http://schemas.openxmlformats.org/markup-compatibility/2006" xmlns:p14="http://schemas.microsoft.com/office/powerpoint/2010/main">
    <mc:Choice Requires="p14">
      <p:transition spd="slow" p14:dur="2000" advTm="23525"/>
    </mc:Choice>
    <mc:Fallback xmlns="">
      <p:transition spd="slow" advTm="23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7"/>
                </p:tgtEl>
              </p:cMediaNode>
            </p:audio>
          </p:childTnLst>
        </p:cTn>
      </p:par>
    </p:tnLst>
  </p:timing>
</p:sld>
</file>

<file path=ppt/theme/theme1.xml><?xml version="1.0" encoding="utf-8"?>
<a:theme xmlns:a="http://schemas.openxmlformats.org/drawingml/2006/main" name="ChitchatVTI">
  <a:themeElements>
    <a:clrScheme name="AnalogousFromDarkSeedLeftStep">
      <a:dk1>
        <a:srgbClr val="000000"/>
      </a:dk1>
      <a:lt1>
        <a:srgbClr val="FFFFFF"/>
      </a:lt1>
      <a:dk2>
        <a:srgbClr val="311B26"/>
      </a:dk2>
      <a:lt2>
        <a:srgbClr val="F0F3F2"/>
      </a:lt2>
      <a:accent1>
        <a:srgbClr val="E42B83"/>
      </a:accent1>
      <a:accent2>
        <a:srgbClr val="D31ABE"/>
      </a:accent2>
      <a:accent3>
        <a:srgbClr val="AC2BE4"/>
      </a:accent3>
      <a:accent4>
        <a:srgbClr val="5829D5"/>
      </a:accent4>
      <a:accent5>
        <a:srgbClr val="2B45E4"/>
      </a:accent5>
      <a:accent6>
        <a:srgbClr val="1A81D3"/>
      </a:accent6>
      <a:hlink>
        <a:srgbClr val="433FBF"/>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277</Words>
  <Application>Microsoft Office PowerPoint</Application>
  <PresentationFormat>Widescreen</PresentationFormat>
  <Paragraphs>75</Paragraphs>
  <Slides>32</Slides>
  <Notes>32</Notes>
  <HiddenSlides>0</HiddenSlides>
  <MMClips>32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The Hand</vt:lpstr>
      <vt:lpstr>The Serif Hand</vt:lpstr>
      <vt:lpstr>Times New Roman</vt:lpstr>
      <vt:lpstr>ChitchatVTI</vt:lpstr>
      <vt:lpstr>Common errors TO AVOID when completing an ethics form : Part 1</vt:lpstr>
      <vt:lpstr>Part 1 of How to complete an ethics form</vt:lpstr>
      <vt:lpstr>Research proposal and Ethical considerations</vt:lpstr>
      <vt:lpstr>The most important thing to remember …. </vt:lpstr>
      <vt:lpstr>Stand ALONE LITERATURE REVIEWS</vt:lpstr>
      <vt:lpstr>Time for reflection</vt:lpstr>
      <vt:lpstr>Time element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activity outside of the UK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Part 1 of How to complete an ethics form is now complete</vt:lpstr>
      <vt:lpstr>now move on to part 2 on the next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Common errors TO AVOID when completing an ethics form</dc:title>
  <dc:creator>Beverly Cole</dc:creator>
  <cp:lastModifiedBy>Beverly Cole</cp:lastModifiedBy>
  <cp:revision>22</cp:revision>
  <cp:lastPrinted>2023-02-26T11:15:01Z</cp:lastPrinted>
  <dcterms:created xsi:type="dcterms:W3CDTF">2023-02-16T14:47:33Z</dcterms:created>
  <dcterms:modified xsi:type="dcterms:W3CDTF">2025-09-02T11:31:16Z</dcterms:modified>
</cp:coreProperties>
</file>