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30275213" cy="42803763"/>
  <p:notesSz cx="6858000" cy="9144000"/>
  <p:defaultTextStyle>
    <a:defPPr>
      <a:defRPr lang="en-US"/>
    </a:defPPr>
    <a:lvl1pPr marL="0" algn="l" defTabSz="3507730" rtl="0" eaLnBrk="1" latinLnBrk="0" hangingPunct="1">
      <a:defRPr sz="6905" kern="1200">
        <a:solidFill>
          <a:schemeClr val="tx1"/>
        </a:solidFill>
        <a:latin typeface="+mn-lt"/>
        <a:ea typeface="+mn-ea"/>
        <a:cs typeface="+mn-cs"/>
      </a:defRPr>
    </a:lvl1pPr>
    <a:lvl2pPr marL="1753865" algn="l" defTabSz="3507730" rtl="0" eaLnBrk="1" latinLnBrk="0" hangingPunct="1">
      <a:defRPr sz="6905" kern="1200">
        <a:solidFill>
          <a:schemeClr val="tx1"/>
        </a:solidFill>
        <a:latin typeface="+mn-lt"/>
        <a:ea typeface="+mn-ea"/>
        <a:cs typeface="+mn-cs"/>
      </a:defRPr>
    </a:lvl2pPr>
    <a:lvl3pPr marL="3507730" algn="l" defTabSz="3507730" rtl="0" eaLnBrk="1" latinLnBrk="0" hangingPunct="1">
      <a:defRPr sz="6905" kern="1200">
        <a:solidFill>
          <a:schemeClr val="tx1"/>
        </a:solidFill>
        <a:latin typeface="+mn-lt"/>
        <a:ea typeface="+mn-ea"/>
        <a:cs typeface="+mn-cs"/>
      </a:defRPr>
    </a:lvl3pPr>
    <a:lvl4pPr marL="5261595" algn="l" defTabSz="3507730" rtl="0" eaLnBrk="1" latinLnBrk="0" hangingPunct="1">
      <a:defRPr sz="6905" kern="1200">
        <a:solidFill>
          <a:schemeClr val="tx1"/>
        </a:solidFill>
        <a:latin typeface="+mn-lt"/>
        <a:ea typeface="+mn-ea"/>
        <a:cs typeface="+mn-cs"/>
      </a:defRPr>
    </a:lvl4pPr>
    <a:lvl5pPr marL="7015460" algn="l" defTabSz="3507730" rtl="0" eaLnBrk="1" latinLnBrk="0" hangingPunct="1">
      <a:defRPr sz="6905" kern="1200">
        <a:solidFill>
          <a:schemeClr val="tx1"/>
        </a:solidFill>
        <a:latin typeface="+mn-lt"/>
        <a:ea typeface="+mn-ea"/>
        <a:cs typeface="+mn-cs"/>
      </a:defRPr>
    </a:lvl5pPr>
    <a:lvl6pPr marL="8769325" algn="l" defTabSz="3507730" rtl="0" eaLnBrk="1" latinLnBrk="0" hangingPunct="1">
      <a:defRPr sz="6905" kern="1200">
        <a:solidFill>
          <a:schemeClr val="tx1"/>
        </a:solidFill>
        <a:latin typeface="+mn-lt"/>
        <a:ea typeface="+mn-ea"/>
        <a:cs typeface="+mn-cs"/>
      </a:defRPr>
    </a:lvl6pPr>
    <a:lvl7pPr marL="10523190" algn="l" defTabSz="3507730" rtl="0" eaLnBrk="1" latinLnBrk="0" hangingPunct="1">
      <a:defRPr sz="6905" kern="1200">
        <a:solidFill>
          <a:schemeClr val="tx1"/>
        </a:solidFill>
        <a:latin typeface="+mn-lt"/>
        <a:ea typeface="+mn-ea"/>
        <a:cs typeface="+mn-cs"/>
      </a:defRPr>
    </a:lvl7pPr>
    <a:lvl8pPr marL="12277054" algn="l" defTabSz="3507730" rtl="0" eaLnBrk="1" latinLnBrk="0" hangingPunct="1">
      <a:defRPr sz="6905" kern="1200">
        <a:solidFill>
          <a:schemeClr val="tx1"/>
        </a:solidFill>
        <a:latin typeface="+mn-lt"/>
        <a:ea typeface="+mn-ea"/>
        <a:cs typeface="+mn-cs"/>
      </a:defRPr>
    </a:lvl8pPr>
    <a:lvl9pPr marL="14030919" algn="l" defTabSz="3507730" rtl="0" eaLnBrk="1" latinLnBrk="0" hangingPunct="1">
      <a:defRPr sz="690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121" userDrawn="1">
          <p15:clr>
            <a:srgbClr val="A4A3A4"/>
          </p15:clr>
        </p15:guide>
        <p15:guide id="2" pos="18403" userDrawn="1">
          <p15:clr>
            <a:srgbClr val="A4A3A4"/>
          </p15:clr>
        </p15:guide>
        <p15:guide id="3" orient="horz" pos="26069" userDrawn="1">
          <p15:clr>
            <a:srgbClr val="A4A3A4"/>
          </p15:clr>
        </p15:guide>
        <p15:guide id="4" pos="668" userDrawn="1">
          <p15:clr>
            <a:srgbClr val="A4A3A4"/>
          </p15:clr>
        </p15:guide>
        <p15:guide id="5" orient="horz" pos="13482" userDrawn="1">
          <p15:clr>
            <a:srgbClr val="A4A3A4"/>
          </p15:clr>
        </p15:guide>
        <p15:guide id="6" pos="953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458AF"/>
    <a:srgbClr val="E5E6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99" autoAdjust="0"/>
  </p:normalViewPr>
  <p:slideViewPr>
    <p:cSldViewPr snapToGrid="0" showGuides="1">
      <p:cViewPr>
        <p:scale>
          <a:sx n="33" d="100"/>
          <a:sy n="33" d="100"/>
        </p:scale>
        <p:origin x="-12" y="-3540"/>
      </p:cViewPr>
      <p:guideLst>
        <p:guide orient="horz" pos="1121"/>
        <p:guide pos="18403"/>
        <p:guide orient="horz" pos="26069"/>
        <p:guide pos="668"/>
        <p:guide orient="horz" pos="13482"/>
        <p:guide pos="953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1F96EF-184A-4D69-992B-32756262E6A9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C066B9-8633-4DB8-AA85-DA4DDBEEAA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09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C066B9-8633-4DB8-AA85-DA4DDBEEAA2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534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61F4E-B2A6-BDB3-6DA1-6282004B2D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4402" y="7005156"/>
            <a:ext cx="22706410" cy="14902051"/>
          </a:xfrm>
        </p:spPr>
        <p:txBody>
          <a:bodyPr anchor="b"/>
          <a:lstStyle>
            <a:lvl1pPr algn="ctr">
              <a:defRPr sz="14899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6BF8E8-6DA8-B949-EC1D-9DFABDDF51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84402" y="22481887"/>
            <a:ext cx="22706410" cy="10334331"/>
          </a:xfrm>
        </p:spPr>
        <p:txBody>
          <a:bodyPr/>
          <a:lstStyle>
            <a:lvl1pPr marL="0" indent="0" algn="ctr">
              <a:buNone/>
              <a:defRPr sz="5960"/>
            </a:lvl1pPr>
            <a:lvl2pPr marL="1135319" indent="0" algn="ctr">
              <a:buNone/>
              <a:defRPr sz="4966"/>
            </a:lvl2pPr>
            <a:lvl3pPr marL="2270638" indent="0" algn="ctr">
              <a:buNone/>
              <a:defRPr sz="4470"/>
            </a:lvl3pPr>
            <a:lvl4pPr marL="3405957" indent="0" algn="ctr">
              <a:buNone/>
              <a:defRPr sz="3973"/>
            </a:lvl4pPr>
            <a:lvl5pPr marL="4541276" indent="0" algn="ctr">
              <a:buNone/>
              <a:defRPr sz="3973"/>
            </a:lvl5pPr>
            <a:lvl6pPr marL="5676595" indent="0" algn="ctr">
              <a:buNone/>
              <a:defRPr sz="3973"/>
            </a:lvl6pPr>
            <a:lvl7pPr marL="6811914" indent="0" algn="ctr">
              <a:buNone/>
              <a:defRPr sz="3973"/>
            </a:lvl7pPr>
            <a:lvl8pPr marL="7947233" indent="0" algn="ctr">
              <a:buNone/>
              <a:defRPr sz="3973"/>
            </a:lvl8pPr>
            <a:lvl9pPr marL="9082552" indent="0" algn="ctr">
              <a:buNone/>
              <a:defRPr sz="3973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AC15F-5EBA-AF70-0315-7AB375863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49877-FCA8-4479-B814-A42A982BBD81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4CE5A-CAD3-0D31-D41F-5FDE58104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209BF-1D8C-E63F-D6E6-D8A22F380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F5B88-39BC-4044-BB08-604AF9BADF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240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FAC56-F4F3-FA7E-7483-FF85FC09F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EB23-266F-7FED-6725-AD0C35C193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A913F-B5E0-7FC2-AC51-DE725111D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49877-FCA8-4479-B814-A42A982BBD81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7B8F31-E4E7-2A68-A9EF-E5B042E20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180E2E-AC09-DEBB-D281-FB26F065C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F5B88-39BC-4044-BB08-604AF9BADF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272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56E0E-22BD-A46B-79A9-C06C98959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5653" y="10671222"/>
            <a:ext cx="26112371" cy="17805173"/>
          </a:xfrm>
        </p:spPr>
        <p:txBody>
          <a:bodyPr anchor="b"/>
          <a:lstStyle>
            <a:lvl1pPr>
              <a:defRPr sz="14899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FED00A-675E-C463-38BA-C0BAD09B29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65653" y="28644839"/>
            <a:ext cx="26112371" cy="9363320"/>
          </a:xfrm>
        </p:spPr>
        <p:txBody>
          <a:bodyPr/>
          <a:lstStyle>
            <a:lvl1pPr marL="0" indent="0">
              <a:buNone/>
              <a:defRPr sz="5960">
                <a:solidFill>
                  <a:schemeClr val="tx1">
                    <a:tint val="82000"/>
                  </a:schemeClr>
                </a:solidFill>
              </a:defRPr>
            </a:lvl1pPr>
            <a:lvl2pPr marL="1135319" indent="0">
              <a:buNone/>
              <a:defRPr sz="4966">
                <a:solidFill>
                  <a:schemeClr val="tx1">
                    <a:tint val="82000"/>
                  </a:schemeClr>
                </a:solidFill>
              </a:defRPr>
            </a:lvl2pPr>
            <a:lvl3pPr marL="2270638" indent="0">
              <a:buNone/>
              <a:defRPr sz="4470">
                <a:solidFill>
                  <a:schemeClr val="tx1">
                    <a:tint val="82000"/>
                  </a:schemeClr>
                </a:solidFill>
              </a:defRPr>
            </a:lvl3pPr>
            <a:lvl4pPr marL="3405957" indent="0">
              <a:buNone/>
              <a:defRPr sz="3973">
                <a:solidFill>
                  <a:schemeClr val="tx1">
                    <a:tint val="82000"/>
                  </a:schemeClr>
                </a:solidFill>
              </a:defRPr>
            </a:lvl4pPr>
            <a:lvl5pPr marL="4541276" indent="0">
              <a:buNone/>
              <a:defRPr sz="3973">
                <a:solidFill>
                  <a:schemeClr val="tx1">
                    <a:tint val="82000"/>
                  </a:schemeClr>
                </a:solidFill>
              </a:defRPr>
            </a:lvl5pPr>
            <a:lvl6pPr marL="5676595" indent="0">
              <a:buNone/>
              <a:defRPr sz="3973">
                <a:solidFill>
                  <a:schemeClr val="tx1">
                    <a:tint val="82000"/>
                  </a:schemeClr>
                </a:solidFill>
              </a:defRPr>
            </a:lvl6pPr>
            <a:lvl7pPr marL="6811914" indent="0">
              <a:buNone/>
              <a:defRPr sz="3973">
                <a:solidFill>
                  <a:schemeClr val="tx1">
                    <a:tint val="82000"/>
                  </a:schemeClr>
                </a:solidFill>
              </a:defRPr>
            </a:lvl7pPr>
            <a:lvl8pPr marL="7947233" indent="0">
              <a:buNone/>
              <a:defRPr sz="3973">
                <a:solidFill>
                  <a:schemeClr val="tx1">
                    <a:tint val="82000"/>
                  </a:schemeClr>
                </a:solidFill>
              </a:defRPr>
            </a:lvl8pPr>
            <a:lvl9pPr marL="9082552" indent="0">
              <a:buNone/>
              <a:defRPr sz="397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120E7-0E1C-356F-9DFC-B9712EF4A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49877-FCA8-4479-B814-A42A982BBD81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4070B3-EC85-43BC-E480-22CE0F339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D076B-1587-5C31-FCA9-8AE1BEE1E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F5B88-39BC-4044-BB08-604AF9BADF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143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FBE3F-970B-A870-6F78-4A6558508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DDB7A-9F74-C5E8-C1BB-E528C2F4BC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81421" y="11394520"/>
            <a:ext cx="12866966" cy="271585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F14F27-63DD-4299-4D07-A68717239B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326826" y="11394520"/>
            <a:ext cx="12866966" cy="271585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0346E8-E564-6AF5-70A4-F7A9D52B9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49877-FCA8-4479-B814-A42A982BBD81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8D3BF1-9DB4-7245-B0E6-DED36E1CD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DB10C2-7A6A-D652-883A-6340BEDE3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F5B88-39BC-4044-BB08-604AF9BADF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787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965A1-7058-C5AB-261D-8D6AEB738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5364" y="2278907"/>
            <a:ext cx="26112371" cy="8273416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A3488F-F6CB-532D-CA6A-061C583CD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85365" y="10492870"/>
            <a:ext cx="12807833" cy="5142393"/>
          </a:xfrm>
        </p:spPr>
        <p:txBody>
          <a:bodyPr anchor="b"/>
          <a:lstStyle>
            <a:lvl1pPr marL="0" indent="0">
              <a:buNone/>
              <a:defRPr sz="5960" b="1"/>
            </a:lvl1pPr>
            <a:lvl2pPr marL="1135319" indent="0">
              <a:buNone/>
              <a:defRPr sz="4966" b="1"/>
            </a:lvl2pPr>
            <a:lvl3pPr marL="2270638" indent="0">
              <a:buNone/>
              <a:defRPr sz="4470" b="1"/>
            </a:lvl3pPr>
            <a:lvl4pPr marL="3405957" indent="0">
              <a:buNone/>
              <a:defRPr sz="3973" b="1"/>
            </a:lvl4pPr>
            <a:lvl5pPr marL="4541276" indent="0">
              <a:buNone/>
              <a:defRPr sz="3973" b="1"/>
            </a:lvl5pPr>
            <a:lvl6pPr marL="5676595" indent="0">
              <a:buNone/>
              <a:defRPr sz="3973" b="1"/>
            </a:lvl6pPr>
            <a:lvl7pPr marL="6811914" indent="0">
              <a:buNone/>
              <a:defRPr sz="3973" b="1"/>
            </a:lvl7pPr>
            <a:lvl8pPr marL="7947233" indent="0">
              <a:buNone/>
              <a:defRPr sz="3973" b="1"/>
            </a:lvl8pPr>
            <a:lvl9pPr marL="9082552" indent="0">
              <a:buNone/>
              <a:defRPr sz="397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A32A78-B722-0AD9-3F86-7D7E8ED2D6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85365" y="15635264"/>
            <a:ext cx="12807833" cy="2299711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C3FB76-35F3-DD34-9C65-FEC5B32F3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5326827" y="10492870"/>
            <a:ext cx="12870909" cy="5142393"/>
          </a:xfrm>
        </p:spPr>
        <p:txBody>
          <a:bodyPr anchor="b"/>
          <a:lstStyle>
            <a:lvl1pPr marL="0" indent="0">
              <a:buNone/>
              <a:defRPr sz="5960" b="1"/>
            </a:lvl1pPr>
            <a:lvl2pPr marL="1135319" indent="0">
              <a:buNone/>
              <a:defRPr sz="4966" b="1"/>
            </a:lvl2pPr>
            <a:lvl3pPr marL="2270638" indent="0">
              <a:buNone/>
              <a:defRPr sz="4470" b="1"/>
            </a:lvl3pPr>
            <a:lvl4pPr marL="3405957" indent="0">
              <a:buNone/>
              <a:defRPr sz="3973" b="1"/>
            </a:lvl4pPr>
            <a:lvl5pPr marL="4541276" indent="0">
              <a:buNone/>
              <a:defRPr sz="3973" b="1"/>
            </a:lvl5pPr>
            <a:lvl6pPr marL="5676595" indent="0">
              <a:buNone/>
              <a:defRPr sz="3973" b="1"/>
            </a:lvl6pPr>
            <a:lvl7pPr marL="6811914" indent="0">
              <a:buNone/>
              <a:defRPr sz="3973" b="1"/>
            </a:lvl7pPr>
            <a:lvl8pPr marL="7947233" indent="0">
              <a:buNone/>
              <a:defRPr sz="3973" b="1"/>
            </a:lvl8pPr>
            <a:lvl9pPr marL="9082552" indent="0">
              <a:buNone/>
              <a:defRPr sz="397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F8BFFA-9431-FBAB-D1EA-CDD958168E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5326827" y="15635264"/>
            <a:ext cx="12870909" cy="2299711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00A9C5-5C06-0608-7269-80D562D92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49877-FCA8-4479-B814-A42A982BBD81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1B963C-F979-8310-FCC3-3A22F4489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E4571B-73A7-585D-4648-4984FA6CA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F5B88-39BC-4044-BB08-604AF9BADF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121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5589C-C1F4-ADAD-706F-EDEFCA6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641FDE-C54A-90AB-6456-E16B977D4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49877-FCA8-4479-B814-A42A982BBD81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0E37CE-D672-F4E8-3468-190456E19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73BB1A-5BE1-26B2-54BF-FBE3EC42D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F5B88-39BC-4044-BB08-604AF9BADF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754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328EED-5BE3-0E5C-A1CD-A16DED6F54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49877-FCA8-4479-B814-A42A982BBD81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6E54FC-83BE-FF90-B105-7BB5208B1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98F3ED-8D62-5E3D-FC4F-EE1883F68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F5B88-39BC-4044-BB08-604AF9BADF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23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0A506-295D-9CB8-3812-776E0CEC8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5366" y="2853584"/>
            <a:ext cx="9764543" cy="9987545"/>
          </a:xfrm>
        </p:spPr>
        <p:txBody>
          <a:bodyPr anchor="b"/>
          <a:lstStyle>
            <a:lvl1pPr>
              <a:defRPr sz="7946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BF9EC-D64E-4E7F-392B-83415E77D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0909" y="6162952"/>
            <a:ext cx="15326827" cy="30418415"/>
          </a:xfrm>
        </p:spPr>
        <p:txBody>
          <a:bodyPr/>
          <a:lstStyle>
            <a:lvl1pPr>
              <a:defRPr sz="7946"/>
            </a:lvl1pPr>
            <a:lvl2pPr>
              <a:defRPr sz="6953"/>
            </a:lvl2pPr>
            <a:lvl3pPr>
              <a:defRPr sz="5960"/>
            </a:lvl3pPr>
            <a:lvl4pPr>
              <a:defRPr sz="4966"/>
            </a:lvl4pPr>
            <a:lvl5pPr>
              <a:defRPr sz="4966"/>
            </a:lvl5pPr>
            <a:lvl6pPr>
              <a:defRPr sz="4966"/>
            </a:lvl6pPr>
            <a:lvl7pPr>
              <a:defRPr sz="4966"/>
            </a:lvl7pPr>
            <a:lvl8pPr>
              <a:defRPr sz="4966"/>
            </a:lvl8pPr>
            <a:lvl9pPr>
              <a:defRPr sz="4966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DFF836-5F97-9EED-EE3C-B3A935C4EA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85366" y="12841129"/>
            <a:ext cx="9764543" cy="23789780"/>
          </a:xfrm>
        </p:spPr>
        <p:txBody>
          <a:bodyPr/>
          <a:lstStyle>
            <a:lvl1pPr marL="0" indent="0">
              <a:buNone/>
              <a:defRPr sz="3973"/>
            </a:lvl1pPr>
            <a:lvl2pPr marL="1135319" indent="0">
              <a:buNone/>
              <a:defRPr sz="3476"/>
            </a:lvl2pPr>
            <a:lvl3pPr marL="2270638" indent="0">
              <a:buNone/>
              <a:defRPr sz="2980"/>
            </a:lvl3pPr>
            <a:lvl4pPr marL="3405957" indent="0">
              <a:buNone/>
              <a:defRPr sz="2483"/>
            </a:lvl4pPr>
            <a:lvl5pPr marL="4541276" indent="0">
              <a:buNone/>
              <a:defRPr sz="2483"/>
            </a:lvl5pPr>
            <a:lvl6pPr marL="5676595" indent="0">
              <a:buNone/>
              <a:defRPr sz="2483"/>
            </a:lvl6pPr>
            <a:lvl7pPr marL="6811914" indent="0">
              <a:buNone/>
              <a:defRPr sz="2483"/>
            </a:lvl7pPr>
            <a:lvl8pPr marL="7947233" indent="0">
              <a:buNone/>
              <a:defRPr sz="2483"/>
            </a:lvl8pPr>
            <a:lvl9pPr marL="9082552" indent="0">
              <a:buNone/>
              <a:defRPr sz="248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7838A4-D946-2B57-BCB0-E1AFD09D4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49877-FCA8-4479-B814-A42A982BBD81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628291-0DE8-8EDF-1553-5CCF01862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367248-AE51-9DC3-4AF6-6B5A0A9E1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F5B88-39BC-4044-BB08-604AF9BADF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127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FF086-A0AB-DE81-BF0B-D91D68A96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5366" y="2853584"/>
            <a:ext cx="9764543" cy="9987545"/>
          </a:xfrm>
        </p:spPr>
        <p:txBody>
          <a:bodyPr anchor="b"/>
          <a:lstStyle>
            <a:lvl1pPr>
              <a:defRPr sz="7946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054605-DAAF-4306-ECC7-00F8366945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2870909" y="6162952"/>
            <a:ext cx="15326827" cy="30418415"/>
          </a:xfrm>
        </p:spPr>
        <p:txBody>
          <a:bodyPr/>
          <a:lstStyle>
            <a:lvl1pPr marL="0" indent="0">
              <a:buNone/>
              <a:defRPr sz="7946"/>
            </a:lvl1pPr>
            <a:lvl2pPr marL="1135319" indent="0">
              <a:buNone/>
              <a:defRPr sz="6953"/>
            </a:lvl2pPr>
            <a:lvl3pPr marL="2270638" indent="0">
              <a:buNone/>
              <a:defRPr sz="5960"/>
            </a:lvl3pPr>
            <a:lvl4pPr marL="3405957" indent="0">
              <a:buNone/>
              <a:defRPr sz="4966"/>
            </a:lvl4pPr>
            <a:lvl5pPr marL="4541276" indent="0">
              <a:buNone/>
              <a:defRPr sz="4966"/>
            </a:lvl5pPr>
            <a:lvl6pPr marL="5676595" indent="0">
              <a:buNone/>
              <a:defRPr sz="4966"/>
            </a:lvl6pPr>
            <a:lvl7pPr marL="6811914" indent="0">
              <a:buNone/>
              <a:defRPr sz="4966"/>
            </a:lvl7pPr>
            <a:lvl8pPr marL="7947233" indent="0">
              <a:buNone/>
              <a:defRPr sz="4966"/>
            </a:lvl8pPr>
            <a:lvl9pPr marL="9082552" indent="0">
              <a:buNone/>
              <a:defRPr sz="4966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C54664-F629-5768-2E2B-CF9ED8F65B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85366" y="12841129"/>
            <a:ext cx="9764543" cy="23789780"/>
          </a:xfrm>
        </p:spPr>
        <p:txBody>
          <a:bodyPr/>
          <a:lstStyle>
            <a:lvl1pPr marL="0" indent="0">
              <a:buNone/>
              <a:defRPr sz="3973"/>
            </a:lvl1pPr>
            <a:lvl2pPr marL="1135319" indent="0">
              <a:buNone/>
              <a:defRPr sz="3476"/>
            </a:lvl2pPr>
            <a:lvl3pPr marL="2270638" indent="0">
              <a:buNone/>
              <a:defRPr sz="2980"/>
            </a:lvl3pPr>
            <a:lvl4pPr marL="3405957" indent="0">
              <a:buNone/>
              <a:defRPr sz="2483"/>
            </a:lvl4pPr>
            <a:lvl5pPr marL="4541276" indent="0">
              <a:buNone/>
              <a:defRPr sz="2483"/>
            </a:lvl5pPr>
            <a:lvl6pPr marL="5676595" indent="0">
              <a:buNone/>
              <a:defRPr sz="2483"/>
            </a:lvl6pPr>
            <a:lvl7pPr marL="6811914" indent="0">
              <a:buNone/>
              <a:defRPr sz="2483"/>
            </a:lvl7pPr>
            <a:lvl8pPr marL="7947233" indent="0">
              <a:buNone/>
              <a:defRPr sz="2483"/>
            </a:lvl8pPr>
            <a:lvl9pPr marL="9082552" indent="0">
              <a:buNone/>
              <a:defRPr sz="248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C9F66D-685D-CF1D-E92F-453C0289F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49877-FCA8-4479-B814-A42A982BBD81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CB172A-7739-44B5-364C-C84BA667C1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1E7008-0CEF-0B6C-0D3F-E7AF2EC84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F5B88-39BC-4044-BB08-604AF9BADF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370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8E5EE-4DB0-05C1-2601-A840FB992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D2C4F4-35DC-D3F4-B075-E8EF119E1F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8040E3-3AE9-1B8C-CE14-F74A05058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49877-FCA8-4479-B814-A42A982BBD81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BAA5A-1CDF-DE9E-418C-D87ED7243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10010-804D-EA3A-7CCC-DCED570F0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F5B88-39BC-4044-BB08-604AF9BADF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599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3867FA-FA10-4508-A93D-30DF4A3B1A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21665699" y="2278904"/>
            <a:ext cx="6528093" cy="36274211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19122B-59F8-2358-A337-221238D147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081421" y="2278904"/>
            <a:ext cx="19205838" cy="3627421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DCE82E-66FD-FA84-46D5-CB768B24A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49877-FCA8-4479-B814-A42A982BBD81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429202-F40C-4BAA-EAB1-F27DA6FD7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80C58-E177-BD05-1AE0-07F35F136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F5B88-39BC-4044-BB08-604AF9BADF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939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9A7EC6-3306-1A86-5985-6110C2DDF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1421" y="2278907"/>
            <a:ext cx="26112371" cy="82734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CD5D7-2AEC-D6BA-EE31-21D1CB12EB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81421" y="11394520"/>
            <a:ext cx="26112371" cy="271585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604B9-8B34-0493-6656-C8958EBB6C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081421" y="39672750"/>
            <a:ext cx="6811923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9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D49877-FCA8-4479-B814-A42A982BBD81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068DFB-36F0-BE0B-DF96-17A096BD6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028665" y="39672750"/>
            <a:ext cx="10217884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9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5B428-67D6-5696-76DC-3413004B72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1381869" y="39672750"/>
            <a:ext cx="6811923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9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7F5B88-39BC-4044-BB08-604AF9BADF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376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2270638" rtl="0" eaLnBrk="1" latinLnBrk="0" hangingPunct="1">
        <a:lnSpc>
          <a:spcPct val="90000"/>
        </a:lnSpc>
        <a:spcBef>
          <a:spcPct val="0"/>
        </a:spcBef>
        <a:buNone/>
        <a:defRPr sz="1092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67660" indent="-567660" algn="l" defTabSz="2270638" rtl="0" eaLnBrk="1" latinLnBrk="0" hangingPunct="1">
        <a:lnSpc>
          <a:spcPct val="90000"/>
        </a:lnSpc>
        <a:spcBef>
          <a:spcPts val="2483"/>
        </a:spcBef>
        <a:buFont typeface="Arial" panose="020B0604020202020204" pitchFamily="34" charset="0"/>
        <a:buChar char="•"/>
        <a:defRPr sz="6953" kern="1200">
          <a:solidFill>
            <a:schemeClr val="tx1"/>
          </a:solidFill>
          <a:latin typeface="+mn-lt"/>
          <a:ea typeface="+mn-ea"/>
          <a:cs typeface="+mn-cs"/>
        </a:defRPr>
      </a:lvl1pPr>
      <a:lvl2pPr marL="1702979" indent="-567660" algn="l" defTabSz="2270638" rtl="0" eaLnBrk="1" latinLnBrk="0" hangingPunct="1">
        <a:lnSpc>
          <a:spcPct val="90000"/>
        </a:lnSpc>
        <a:spcBef>
          <a:spcPts val="1242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2pPr>
      <a:lvl3pPr marL="2838298" indent="-567660" algn="l" defTabSz="2270638" rtl="0" eaLnBrk="1" latinLnBrk="0" hangingPunct="1">
        <a:lnSpc>
          <a:spcPct val="90000"/>
        </a:lnSpc>
        <a:spcBef>
          <a:spcPts val="1242"/>
        </a:spcBef>
        <a:buFont typeface="Arial" panose="020B0604020202020204" pitchFamily="34" charset="0"/>
        <a:buChar char="•"/>
        <a:defRPr sz="4966" kern="1200">
          <a:solidFill>
            <a:schemeClr val="tx1"/>
          </a:solidFill>
          <a:latin typeface="+mn-lt"/>
          <a:ea typeface="+mn-ea"/>
          <a:cs typeface="+mn-cs"/>
        </a:defRPr>
      </a:lvl3pPr>
      <a:lvl4pPr marL="3973617" indent="-567660" algn="l" defTabSz="2270638" rtl="0" eaLnBrk="1" latinLnBrk="0" hangingPunct="1">
        <a:lnSpc>
          <a:spcPct val="90000"/>
        </a:lnSpc>
        <a:spcBef>
          <a:spcPts val="1242"/>
        </a:spcBef>
        <a:buFont typeface="Arial" panose="020B0604020202020204" pitchFamily="34" charset="0"/>
        <a:buChar char="•"/>
        <a:defRPr sz="4470" kern="1200">
          <a:solidFill>
            <a:schemeClr val="tx1"/>
          </a:solidFill>
          <a:latin typeface="+mn-lt"/>
          <a:ea typeface="+mn-ea"/>
          <a:cs typeface="+mn-cs"/>
        </a:defRPr>
      </a:lvl4pPr>
      <a:lvl5pPr marL="5108936" indent="-567660" algn="l" defTabSz="2270638" rtl="0" eaLnBrk="1" latinLnBrk="0" hangingPunct="1">
        <a:lnSpc>
          <a:spcPct val="90000"/>
        </a:lnSpc>
        <a:spcBef>
          <a:spcPts val="1242"/>
        </a:spcBef>
        <a:buFont typeface="Arial" panose="020B0604020202020204" pitchFamily="34" charset="0"/>
        <a:buChar char="•"/>
        <a:defRPr sz="4470" kern="1200">
          <a:solidFill>
            <a:schemeClr val="tx1"/>
          </a:solidFill>
          <a:latin typeface="+mn-lt"/>
          <a:ea typeface="+mn-ea"/>
          <a:cs typeface="+mn-cs"/>
        </a:defRPr>
      </a:lvl5pPr>
      <a:lvl6pPr marL="6244255" indent="-567660" algn="l" defTabSz="2270638" rtl="0" eaLnBrk="1" latinLnBrk="0" hangingPunct="1">
        <a:lnSpc>
          <a:spcPct val="90000"/>
        </a:lnSpc>
        <a:spcBef>
          <a:spcPts val="1242"/>
        </a:spcBef>
        <a:buFont typeface="Arial" panose="020B0604020202020204" pitchFamily="34" charset="0"/>
        <a:buChar char="•"/>
        <a:defRPr sz="4470" kern="1200">
          <a:solidFill>
            <a:schemeClr val="tx1"/>
          </a:solidFill>
          <a:latin typeface="+mn-lt"/>
          <a:ea typeface="+mn-ea"/>
          <a:cs typeface="+mn-cs"/>
        </a:defRPr>
      </a:lvl6pPr>
      <a:lvl7pPr marL="7379574" indent="-567660" algn="l" defTabSz="2270638" rtl="0" eaLnBrk="1" latinLnBrk="0" hangingPunct="1">
        <a:lnSpc>
          <a:spcPct val="90000"/>
        </a:lnSpc>
        <a:spcBef>
          <a:spcPts val="1242"/>
        </a:spcBef>
        <a:buFont typeface="Arial" panose="020B0604020202020204" pitchFamily="34" charset="0"/>
        <a:buChar char="•"/>
        <a:defRPr sz="4470" kern="1200">
          <a:solidFill>
            <a:schemeClr val="tx1"/>
          </a:solidFill>
          <a:latin typeface="+mn-lt"/>
          <a:ea typeface="+mn-ea"/>
          <a:cs typeface="+mn-cs"/>
        </a:defRPr>
      </a:lvl7pPr>
      <a:lvl8pPr marL="8514893" indent="-567660" algn="l" defTabSz="2270638" rtl="0" eaLnBrk="1" latinLnBrk="0" hangingPunct="1">
        <a:lnSpc>
          <a:spcPct val="90000"/>
        </a:lnSpc>
        <a:spcBef>
          <a:spcPts val="1242"/>
        </a:spcBef>
        <a:buFont typeface="Arial" panose="020B0604020202020204" pitchFamily="34" charset="0"/>
        <a:buChar char="•"/>
        <a:defRPr sz="4470" kern="1200">
          <a:solidFill>
            <a:schemeClr val="tx1"/>
          </a:solidFill>
          <a:latin typeface="+mn-lt"/>
          <a:ea typeface="+mn-ea"/>
          <a:cs typeface="+mn-cs"/>
        </a:defRPr>
      </a:lvl8pPr>
      <a:lvl9pPr marL="9650212" indent="-567660" algn="l" defTabSz="2270638" rtl="0" eaLnBrk="1" latinLnBrk="0" hangingPunct="1">
        <a:lnSpc>
          <a:spcPct val="90000"/>
        </a:lnSpc>
        <a:spcBef>
          <a:spcPts val="1242"/>
        </a:spcBef>
        <a:buFont typeface="Arial" panose="020B0604020202020204" pitchFamily="34" charset="0"/>
        <a:buChar char="•"/>
        <a:defRPr sz="447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270638" rtl="0" eaLnBrk="1" latinLnBrk="0" hangingPunct="1">
        <a:defRPr sz="4470" kern="1200">
          <a:solidFill>
            <a:schemeClr val="tx1"/>
          </a:solidFill>
          <a:latin typeface="+mn-lt"/>
          <a:ea typeface="+mn-ea"/>
          <a:cs typeface="+mn-cs"/>
        </a:defRPr>
      </a:lvl1pPr>
      <a:lvl2pPr marL="1135319" algn="l" defTabSz="2270638" rtl="0" eaLnBrk="1" latinLnBrk="0" hangingPunct="1">
        <a:defRPr sz="4470" kern="1200">
          <a:solidFill>
            <a:schemeClr val="tx1"/>
          </a:solidFill>
          <a:latin typeface="+mn-lt"/>
          <a:ea typeface="+mn-ea"/>
          <a:cs typeface="+mn-cs"/>
        </a:defRPr>
      </a:lvl2pPr>
      <a:lvl3pPr marL="2270638" algn="l" defTabSz="2270638" rtl="0" eaLnBrk="1" latinLnBrk="0" hangingPunct="1">
        <a:defRPr sz="4470" kern="1200">
          <a:solidFill>
            <a:schemeClr val="tx1"/>
          </a:solidFill>
          <a:latin typeface="+mn-lt"/>
          <a:ea typeface="+mn-ea"/>
          <a:cs typeface="+mn-cs"/>
        </a:defRPr>
      </a:lvl3pPr>
      <a:lvl4pPr marL="3405957" algn="l" defTabSz="2270638" rtl="0" eaLnBrk="1" latinLnBrk="0" hangingPunct="1">
        <a:defRPr sz="4470" kern="1200">
          <a:solidFill>
            <a:schemeClr val="tx1"/>
          </a:solidFill>
          <a:latin typeface="+mn-lt"/>
          <a:ea typeface="+mn-ea"/>
          <a:cs typeface="+mn-cs"/>
        </a:defRPr>
      </a:lvl4pPr>
      <a:lvl5pPr marL="4541276" algn="l" defTabSz="2270638" rtl="0" eaLnBrk="1" latinLnBrk="0" hangingPunct="1">
        <a:defRPr sz="4470" kern="1200">
          <a:solidFill>
            <a:schemeClr val="tx1"/>
          </a:solidFill>
          <a:latin typeface="+mn-lt"/>
          <a:ea typeface="+mn-ea"/>
          <a:cs typeface="+mn-cs"/>
        </a:defRPr>
      </a:lvl5pPr>
      <a:lvl6pPr marL="5676595" algn="l" defTabSz="2270638" rtl="0" eaLnBrk="1" latinLnBrk="0" hangingPunct="1">
        <a:defRPr sz="4470" kern="1200">
          <a:solidFill>
            <a:schemeClr val="tx1"/>
          </a:solidFill>
          <a:latin typeface="+mn-lt"/>
          <a:ea typeface="+mn-ea"/>
          <a:cs typeface="+mn-cs"/>
        </a:defRPr>
      </a:lvl6pPr>
      <a:lvl7pPr marL="6811914" algn="l" defTabSz="2270638" rtl="0" eaLnBrk="1" latinLnBrk="0" hangingPunct="1">
        <a:defRPr sz="4470" kern="1200">
          <a:solidFill>
            <a:schemeClr val="tx1"/>
          </a:solidFill>
          <a:latin typeface="+mn-lt"/>
          <a:ea typeface="+mn-ea"/>
          <a:cs typeface="+mn-cs"/>
        </a:defRPr>
      </a:lvl7pPr>
      <a:lvl8pPr marL="7947233" algn="l" defTabSz="2270638" rtl="0" eaLnBrk="1" latinLnBrk="0" hangingPunct="1">
        <a:defRPr sz="4470" kern="1200">
          <a:solidFill>
            <a:schemeClr val="tx1"/>
          </a:solidFill>
          <a:latin typeface="+mn-lt"/>
          <a:ea typeface="+mn-ea"/>
          <a:cs typeface="+mn-cs"/>
        </a:defRPr>
      </a:lvl8pPr>
      <a:lvl9pPr marL="9082552" algn="l" defTabSz="2270638" rtl="0" eaLnBrk="1" latinLnBrk="0" hangingPunct="1">
        <a:defRPr sz="447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jp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jpe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65ECD4-08DA-8E44-2780-BBC1C4A85771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90745" y="2086688"/>
            <a:ext cx="9167813" cy="610076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B3FC567-9B11-3D2C-92E3-408B53E36323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4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93" y="2019636"/>
            <a:ext cx="6703982" cy="37542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2F6868C-6076-734E-84D2-14CF57453BFA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4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1834" y="8273910"/>
            <a:ext cx="14001750" cy="78446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67CF74C-FF11-F3ED-CB76-29FFEF71BA1A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1619" y="29597446"/>
            <a:ext cx="4243594" cy="28239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3447A10-5D40-F870-EE99-ABF0BF66D134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5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90"/>
          <a:stretch>
            <a:fillRect/>
          </a:stretch>
        </p:blipFill>
        <p:spPr>
          <a:xfrm>
            <a:off x="20532350" y="15635078"/>
            <a:ext cx="8707723" cy="86895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3964542-67E7-95C3-40BD-57BFB7F309F4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4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8952" y="25911290"/>
            <a:ext cx="6582421" cy="36861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7C442BF-1746-EC34-D70E-457C6AD58562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4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7581" y="33491253"/>
            <a:ext cx="11330701" cy="67059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2546856-E4EF-1F00-2856-737BA9927202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5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13"/>
          <a:stretch>
            <a:fillRect/>
          </a:stretch>
        </p:blipFill>
        <p:spPr>
          <a:xfrm>
            <a:off x="22965957" y="34628137"/>
            <a:ext cx="4951541" cy="497734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B2BA0A5-24DC-8A13-35E9-F439CA3299C9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8038" y="26267392"/>
            <a:ext cx="10077272" cy="670596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E090FC9-D019-6A34-8769-A01BD3731CBB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5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13"/>
          <a:stretch>
            <a:fillRect/>
          </a:stretch>
        </p:blipFill>
        <p:spPr>
          <a:xfrm>
            <a:off x="1076249" y="20642036"/>
            <a:ext cx="3766475" cy="378610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C23730A-142F-2C5A-CA6D-CA830BFDAD8B}"/>
              </a:ext>
            </a:extLst>
          </p:cNvPr>
          <p:cNvPicPr>
            <a:picLocks noGrp="1" noRot="1" noMove="1" noResize="1" noEditPoints="1" noAdjustHandles="1" noChangeArrowheads="1" noChangeShapeType="1" noCrop="1"/>
          </p:cNvPicPr>
          <p:nvPr/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1453" y="17500224"/>
            <a:ext cx="4787499" cy="318586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680936E-5C70-F833-C2F0-192429DF6D3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" y="0"/>
            <a:ext cx="30276000" cy="7335227"/>
          </a:xfrm>
          <a:prstGeom prst="rect">
            <a:avLst/>
          </a:prstGeom>
          <a:solidFill>
            <a:srgbClr val="5458AF">
              <a:alpha val="50000"/>
            </a:srgbClr>
          </a:solidFill>
          <a:ln w="19050" cap="sq" cmpd="sng">
            <a:solidFill>
              <a:srgbClr val="5458AF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none" lIns="0" tIns="0" rIns="0" bIns="0" rtlCol="0">
            <a:noAutofit/>
          </a:bodyPr>
          <a:lstStyle/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118010D-FA31-DAB5-689B-BAC5FA74B66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15067" y="978840"/>
            <a:ext cx="29843491" cy="6158865"/>
          </a:xfrm>
          <a:prstGeom prst="rect">
            <a:avLst/>
          </a:prstGeom>
          <a:noFill/>
        </p:spPr>
        <p:txBody>
          <a:bodyPr wrap="square" lIns="0" tIns="0" rIns="0" bIns="0" rtlCol="0" anchor="ctr" anchorCtr="1">
            <a:spAutoFit/>
          </a:bodyPr>
          <a:lstStyle/>
          <a:p>
            <a:pPr algn="ctr" defTabSz="0">
              <a:lnSpc>
                <a:spcPct val="150000"/>
              </a:lnSpc>
            </a:pPr>
            <a:r>
              <a:rPr lang="en-GB" sz="10400" b="1" dirty="0">
                <a:latin typeface="Arial" panose="020B0604020202020204" pitchFamily="34" charset="0"/>
                <a:cs typeface="Arial" panose="020B0604020202020204" pitchFamily="34" charset="0"/>
              </a:rPr>
              <a:t>How to create a new Microsoft Teams Meetings</a:t>
            </a:r>
          </a:p>
          <a:p>
            <a:pPr algn="ctr" defTabSz="0">
              <a:lnSpc>
                <a:spcPct val="150000"/>
              </a:lnSpc>
            </a:pP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By Cafaro Renato</a:t>
            </a:r>
            <a:r>
              <a:rPr lang="en-GB" sz="60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  <a:p>
            <a:pPr algn="ctr" defTabSz="0">
              <a:lnSpc>
                <a:spcPct val="150000"/>
              </a:lnSpc>
            </a:pPr>
            <a:r>
              <a:rPr lang="en-GB" sz="24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1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(UWTSD), Institute of inner-city Learning, 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CertHE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Business Skills for the Workplace, Academic Discipline - Level 4, Birmingham and London Campus, 2025/26</a:t>
            </a:r>
          </a:p>
          <a:p>
            <a:pPr algn="ctr" defTabSz="0">
              <a:lnSpc>
                <a:spcPct val="150000"/>
              </a:lnSpc>
            </a:pP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Assessment Task 2 - Digital Skills (LCLM4002)</a:t>
            </a:r>
            <a:b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Lecturer: Rejwan Bin Sulaiman - Digital Skills 2025/26</a:t>
            </a:r>
            <a:endParaRPr lang="en-GB" sz="42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31E2DB-CF3B-0A27-7FAD-BDFF9304FBE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37590675"/>
            <a:ext cx="30275213" cy="5213088"/>
          </a:xfrm>
          <a:prstGeom prst="rect">
            <a:avLst/>
          </a:prstGeom>
          <a:solidFill>
            <a:srgbClr val="5458AF">
              <a:alpha val="50000"/>
            </a:srgbClr>
          </a:solidFill>
          <a:ln w="19050" cap="sq" cmpd="sng">
            <a:solidFill>
              <a:srgbClr val="5458AF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none" lIns="0" tIns="0" rIns="0" bIns="0" rtlCol="0">
            <a:noAutofit/>
          </a:bodyPr>
          <a:lstStyle/>
          <a:p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48BFCA3-D9E8-C5B4-8931-FB1D657DAA7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3491" y="38375290"/>
            <a:ext cx="7110896" cy="3009248"/>
          </a:xfrm>
          <a:prstGeom prst="rect">
            <a:avLst/>
          </a:prstGeom>
          <a:ln w="19050" cmpd="sng">
            <a:solidFill>
              <a:srgbClr val="5458AF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967246D-F353-0A50-4622-DD3E4BCCDFA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1806" y="38375288"/>
            <a:ext cx="2335107" cy="3009249"/>
          </a:xfrm>
          <a:prstGeom prst="rect">
            <a:avLst/>
          </a:prstGeom>
          <a:ln w="19050">
            <a:solidFill>
              <a:srgbClr val="4652C0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9229B35-928C-5621-D6EC-5162D0E46DA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450" y="38377178"/>
            <a:ext cx="5486400" cy="3007360"/>
          </a:xfrm>
          <a:prstGeom prst="rect">
            <a:avLst/>
          </a:prstGeom>
          <a:ln w="19050" cap="sq" cmpd="sng">
            <a:solidFill>
              <a:srgbClr val="5458AF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7439984-0491-3D7F-BA23-CA6F45991A0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91" b="18212"/>
          <a:stretch>
            <a:fillRect/>
          </a:stretch>
        </p:blipFill>
        <p:spPr>
          <a:xfrm>
            <a:off x="6920711" y="38377178"/>
            <a:ext cx="7448918" cy="3007360"/>
          </a:xfrm>
          <a:prstGeom prst="rect">
            <a:avLst/>
          </a:prstGeom>
          <a:blipFill>
            <a:blip r:embed="rId9"/>
            <a:tile tx="0" ty="0" sx="100000" sy="100000" flip="y" algn="tl"/>
          </a:blipFill>
          <a:ln w="19050" cap="sq" cmpd="sng">
            <a:solidFill>
              <a:srgbClr val="5458AF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82E5C3B-4D87-21EE-1317-6D7962E3207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2354973" y="40335724"/>
            <a:ext cx="4210704" cy="1039515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Cafaro Renato</a:t>
            </a:r>
          </a:p>
          <a:p>
            <a:pPr algn="r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2511420@student.uwtsd.ac.uk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1F1FB7-1DF9-FBA4-6024-CA48BA69426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-1188" y="7347152"/>
            <a:ext cx="30276000" cy="2289447"/>
          </a:xfrm>
          <a:prstGeom prst="rect">
            <a:avLst/>
          </a:prstGeom>
          <a:noFill/>
        </p:spPr>
        <p:txBody>
          <a:bodyPr wrap="square" lIns="1080000" tIns="360000" rIns="1080000" bIns="360000" rtlCol="0" anchor="ctr" anchorCtr="1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Get today the Microsoft Teams app and start to collaborate across many devices accessing and sharing your files securely, engaging and communicating with teams and communities! Sign-in with your company email and create your team or community following one of the methods displayed below.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A954C03-2303-B41F-9990-F839BBBC3C7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-1187" y="34160019"/>
            <a:ext cx="30276400" cy="3430656"/>
          </a:xfrm>
          <a:prstGeom prst="rect">
            <a:avLst/>
          </a:prstGeom>
          <a:noFill/>
        </p:spPr>
        <p:txBody>
          <a:bodyPr wrap="square" lIns="1080000" tIns="360000" rIns="1080000" bIns="360000" rtlCol="0" anchor="ctr" anchorCtr="1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Remember to use the calendar integrated in Microsoft Teams, you can easily schedule from there Teams meetings adding participants, sharing it to a channels when suits best to your team managing and syncing your company e-mail.</a:t>
            </a:r>
          </a:p>
          <a:p>
            <a:pPr algn="ctr">
              <a:lnSpc>
                <a:spcPct val="150000"/>
              </a:lnSpc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Acknowledgement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This poster was created using Microsoft Teams and Microsoft PowerPoint (Microsoft Corporation, 2025).</a:t>
            </a:r>
          </a:p>
        </p:txBody>
      </p:sp>
      <p:sp>
        <p:nvSpPr>
          <p:cNvPr id="25" name="Rectangle: Diagonal Corners Snipped 24">
            <a:extLst>
              <a:ext uri="{FF2B5EF4-FFF2-40B4-BE49-F238E27FC236}">
                <a16:creationId xmlns:a16="http://schemas.microsoft.com/office/drawing/2014/main" id="{9F239D76-2117-AAB3-B929-DE47CE9906A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138000" y="9581355"/>
            <a:ext cx="9357331" cy="1422312"/>
          </a:xfrm>
          <a:prstGeom prst="snip2DiagRect">
            <a:avLst/>
          </a:prstGeom>
          <a:solidFill>
            <a:srgbClr val="5458AF">
              <a:alpha val="50000"/>
            </a:srgbClr>
          </a:solidFill>
          <a:ln cap="sq" cmpd="sng">
            <a:solidFill>
              <a:srgbClr val="5458AF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70000" tIns="270000" rIns="270000" bIns="270000" rtlCol="0" anchor="ctr"/>
          <a:lstStyle/>
          <a:p>
            <a:pPr algn="ctr"/>
            <a:endParaRPr lang="en-GB" dirty="0"/>
          </a:p>
        </p:txBody>
      </p:sp>
      <p:sp>
        <p:nvSpPr>
          <p:cNvPr id="32" name="Rectangle: Diagonal Corners Snipped 31">
            <a:extLst>
              <a:ext uri="{FF2B5EF4-FFF2-40B4-BE49-F238E27FC236}">
                <a16:creationId xmlns:a16="http://schemas.microsoft.com/office/drawing/2014/main" id="{65A7EC38-121D-0A84-C2C3-2A1E2606C38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80000" y="9581355"/>
            <a:ext cx="9357331" cy="1422312"/>
          </a:xfrm>
          <a:prstGeom prst="snip2DiagRect">
            <a:avLst/>
          </a:prstGeom>
          <a:solidFill>
            <a:srgbClr val="5458AF">
              <a:alpha val="50000"/>
            </a:srgbClr>
          </a:solidFill>
          <a:ln cap="sq" cmpd="sng">
            <a:solidFill>
              <a:srgbClr val="5458AF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70000" tIns="270000" rIns="270000" bIns="270000" rtlCol="0" anchor="ctr"/>
          <a:lstStyle/>
          <a:p>
            <a:pPr algn="ctr"/>
            <a:endParaRPr lang="en-GB" dirty="0"/>
          </a:p>
        </p:txBody>
      </p:sp>
      <p:sp>
        <p:nvSpPr>
          <p:cNvPr id="33" name="Rectangle: Diagonal Corners Snipped 32">
            <a:extLst>
              <a:ext uri="{FF2B5EF4-FFF2-40B4-BE49-F238E27FC236}">
                <a16:creationId xmlns:a16="http://schemas.microsoft.com/office/drawing/2014/main" id="{E84EE705-0D0B-60F6-8DEA-20D9F8FCB73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080000" y="22633200"/>
            <a:ext cx="9357331" cy="1422312"/>
          </a:xfrm>
          <a:prstGeom prst="snip2DiagRect">
            <a:avLst/>
          </a:prstGeom>
          <a:solidFill>
            <a:srgbClr val="5458AF">
              <a:alpha val="50000"/>
            </a:srgbClr>
          </a:solidFill>
          <a:ln cap="sq" cmpd="sng">
            <a:solidFill>
              <a:srgbClr val="5458AF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70000" tIns="270000" rIns="270000" bIns="270000" rtlCol="0" anchor="ctr"/>
          <a:lstStyle/>
          <a:p>
            <a:pPr algn="ctr"/>
            <a:endParaRPr lang="en-GB" dirty="0"/>
          </a:p>
        </p:txBody>
      </p:sp>
      <p:sp>
        <p:nvSpPr>
          <p:cNvPr id="34" name="Rectangle: Diagonal Corners Snipped 33">
            <a:extLst>
              <a:ext uri="{FF2B5EF4-FFF2-40B4-BE49-F238E27FC236}">
                <a16:creationId xmlns:a16="http://schemas.microsoft.com/office/drawing/2014/main" id="{C5024D7B-F241-48A9-3A63-0B03A334996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138000" y="22633200"/>
            <a:ext cx="9357331" cy="1422312"/>
          </a:xfrm>
          <a:prstGeom prst="snip2DiagRect">
            <a:avLst/>
          </a:prstGeom>
          <a:solidFill>
            <a:srgbClr val="5458AF">
              <a:alpha val="50000"/>
            </a:srgbClr>
          </a:solidFill>
          <a:ln cap="sq" cmpd="sng">
            <a:solidFill>
              <a:srgbClr val="5458AF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70000" tIns="270000" rIns="270000" bIns="270000" rtlCol="0" anchor="ctr"/>
          <a:lstStyle/>
          <a:p>
            <a:pPr algn="ctr"/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7487C97-7366-AC34-C875-4FF5991D5FB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5138000" y="9865947"/>
            <a:ext cx="9682746" cy="849720"/>
          </a:xfrm>
          <a:prstGeom prst="rect">
            <a:avLst/>
          </a:prstGeom>
          <a:noFill/>
        </p:spPr>
        <p:txBody>
          <a:bodyPr wrap="square" lIns="270000" tIns="0" rIns="0" bIns="0" rtlCol="0" anchor="ctr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On laptop or desktop PC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C1461E6-81CD-18B9-9287-B4FA2A0697A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80000" y="9867300"/>
            <a:ext cx="9973762" cy="849720"/>
          </a:xfrm>
          <a:prstGeom prst="rect">
            <a:avLst/>
          </a:prstGeom>
          <a:noFill/>
        </p:spPr>
        <p:txBody>
          <a:bodyPr wrap="square" lIns="270000" tIns="0" rIns="0" bIns="0" rtlCol="0" anchor="ctr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On smartphone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4949484-1908-1571-7C86-7338B8B577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80000" y="22879723"/>
            <a:ext cx="10348686" cy="849720"/>
          </a:xfrm>
          <a:prstGeom prst="rect">
            <a:avLst/>
          </a:prstGeom>
          <a:noFill/>
        </p:spPr>
        <p:txBody>
          <a:bodyPr wrap="square" lIns="270000" tIns="0" rIns="0" bIns="0" rtlCol="0" anchor="ctr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On website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8FAF20E-0F03-6877-6D8F-5D12F2367E1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5138000" y="22880447"/>
            <a:ext cx="10348686" cy="849720"/>
          </a:xfrm>
          <a:prstGeom prst="rect">
            <a:avLst/>
          </a:prstGeom>
          <a:noFill/>
        </p:spPr>
        <p:txBody>
          <a:bodyPr wrap="square" lIns="270000" tIns="0" rIns="0" bIns="0" rtlCol="0" anchor="ctr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With personal free account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87A6856-DCFF-6087-E49F-6AF09B7F50B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80000" y="11008920"/>
            <a:ext cx="14072703" cy="5717399"/>
          </a:xfrm>
          <a:prstGeom prst="rect">
            <a:avLst/>
          </a:prstGeom>
          <a:noFill/>
        </p:spPr>
        <p:txBody>
          <a:bodyPr wrap="square" lIns="360000" tIns="0" rIns="360000" bIns="0" rtlCol="0">
            <a:spAutoFit/>
          </a:bodyPr>
          <a:lstStyle/>
          <a:p>
            <a:pPr marL="457200" indent="-457200" defTabSz="540000">
              <a:lnSpc>
                <a:spcPct val="150000"/>
              </a:lnSpc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Scan the QR code or download the mobile app from your store, install it and log-in;</a:t>
            </a:r>
          </a:p>
          <a:p>
            <a:pPr marL="457200" indent="-457200" defTabSz="540000">
              <a:lnSpc>
                <a:spcPct val="150000"/>
              </a:lnSpc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Look out for the Teams tab and create the new meeting;</a:t>
            </a:r>
          </a:p>
          <a:p>
            <a:pPr marL="457200" indent="-457200" defTabSz="540000">
              <a:lnSpc>
                <a:spcPct val="150000"/>
              </a:lnSpc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Edit your Team name, description and name of the channel, setting appropriate level of sensitivity and privacy;</a:t>
            </a:r>
          </a:p>
          <a:p>
            <a:pPr marL="457200" indent="-457200" defTabSz="540000">
              <a:lnSpc>
                <a:spcPct val="150000"/>
              </a:lnSpc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Add members from our company or new ones and start work together on multiple applications!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C652A49-2FF3-8AAF-BED3-40F67DB6BCD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5137607" y="11008800"/>
            <a:ext cx="14059306" cy="5717399"/>
          </a:xfrm>
          <a:prstGeom prst="rect">
            <a:avLst/>
          </a:prstGeom>
          <a:noFill/>
        </p:spPr>
        <p:txBody>
          <a:bodyPr wrap="square" lIns="360000" tIns="0" rIns="360000" bIns="0" rtlCol="0">
            <a:spAutoFit/>
          </a:bodyPr>
          <a:lstStyle/>
          <a:p>
            <a:pPr marL="457200" indent="-457200" defTabSz="540000">
              <a:lnSpc>
                <a:spcPct val="150000"/>
              </a:lnSpc>
              <a:spcBef>
                <a:spcPts val="0"/>
              </a:spcBef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Scan the QR code or go on the Microsoft store and search for Microsoft Teams, install it and log-in;</a:t>
            </a:r>
          </a:p>
          <a:p>
            <a:pPr marL="457200" indent="-457200" defTabSz="540000">
              <a:lnSpc>
                <a:spcPct val="150000"/>
              </a:lnSpc>
              <a:spcBef>
                <a:spcPts val="0"/>
              </a:spcBef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Teams tab and just click on the button “join or create team” and choose your kind of team;</a:t>
            </a:r>
          </a:p>
          <a:p>
            <a:pPr marL="457200" indent="-457200" defTabSz="540000">
              <a:lnSpc>
                <a:spcPct val="150000"/>
              </a:lnSpc>
              <a:spcBef>
                <a:spcPts val="0"/>
              </a:spcBef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 and modify name, description, channels </a:t>
            </a:r>
            <a:r>
              <a:rPr lang="en-GB" sz="3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privacy; </a:t>
            </a:r>
          </a:p>
          <a:p>
            <a:pPr marL="457200" indent="-457200" defTabSz="540000">
              <a:lnSpc>
                <a:spcPct val="150000"/>
              </a:lnSpc>
              <a:spcBef>
                <a:spcPts val="0"/>
              </a:spcBef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 members from our company or new ones and enjoy enhanced video conferences and virtual meetings!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3829DD9-6D5E-8FAE-4B36-0202D3E6AE2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80000" y="24065207"/>
            <a:ext cx="14105413" cy="4886402"/>
          </a:xfrm>
          <a:prstGeom prst="rect">
            <a:avLst/>
          </a:prstGeom>
          <a:noFill/>
        </p:spPr>
        <p:txBody>
          <a:bodyPr wrap="square" lIns="360000" tIns="0" rIns="360000" bIns="0" rtlCol="0">
            <a:spAutoFit/>
          </a:bodyPr>
          <a:lstStyle/>
          <a:p>
            <a:pPr marL="457200" indent="-457200" defTabSz="540000">
              <a:lnSpc>
                <a:spcPct val="150000"/>
              </a:lnSpc>
              <a:spcBef>
                <a:spcPts val="0"/>
              </a:spcBef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Scan the QR code or go in Microsoft Teams official website at https://teams.microsoft.com/v2/ and log-in;</a:t>
            </a:r>
          </a:p>
          <a:p>
            <a:pPr marL="457200" indent="-457200" defTabSz="540000">
              <a:lnSpc>
                <a:spcPct val="150000"/>
              </a:lnSpc>
              <a:spcBef>
                <a:spcPts val="0"/>
              </a:spcBef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Search in for the Teams tab on your left and click the symbol “+”;</a:t>
            </a:r>
          </a:p>
          <a:p>
            <a:pPr marL="457200" indent="-457200" defTabSz="540000">
              <a:lnSpc>
                <a:spcPct val="150000"/>
              </a:lnSpc>
              <a:spcBef>
                <a:spcPts val="0"/>
              </a:spcBef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Choose the kind of team, name, description, channels and privacy;</a:t>
            </a:r>
          </a:p>
          <a:p>
            <a:pPr marL="457200" indent="-457200" defTabSz="540000">
              <a:lnSpc>
                <a:spcPct val="150000"/>
              </a:lnSpc>
              <a:spcBef>
                <a:spcPts val="0"/>
              </a:spcBef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 members from our company or new ones chatting, sharing media and files!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CB456DF-DFEF-407C-DA3B-28C0D9DD10F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5137606" y="24066000"/>
            <a:ext cx="14047961" cy="5632311"/>
          </a:xfrm>
          <a:prstGeom prst="rect">
            <a:avLst/>
          </a:prstGeom>
          <a:noFill/>
        </p:spPr>
        <p:txBody>
          <a:bodyPr wrap="square" lIns="360000" tIns="0" rIns="360000" rtlCol="0">
            <a:spAutoFit/>
          </a:bodyPr>
          <a:lstStyle/>
          <a:p>
            <a:pPr marL="457200" indent="-457200" defTabSz="540000">
              <a:lnSpc>
                <a:spcPct val="150000"/>
              </a:lnSpc>
              <a:spcBef>
                <a:spcPts val="0"/>
              </a:spcBef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Sign-in with one of your standard Microsoft accounts (Outlook.com, Skype or Xbox Live);</a:t>
            </a:r>
          </a:p>
          <a:p>
            <a:pPr marL="457200" indent="-457200" defTabSz="540000">
              <a:lnSpc>
                <a:spcPct val="150000"/>
              </a:lnSpc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Once logged-in you will have a Communities tab on your left;</a:t>
            </a:r>
          </a:p>
          <a:p>
            <a:pPr marL="457200" indent="-457200" defTabSz="540000">
              <a:lnSpc>
                <a:spcPct val="150000"/>
              </a:lnSpc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your own community defying nature and guidelines;</a:t>
            </a:r>
          </a:p>
          <a:p>
            <a:pPr marL="457200" indent="-457200" defTabSz="540000">
              <a:lnSpc>
                <a:spcPct val="150000"/>
              </a:lnSpc>
              <a:buClr>
                <a:srgbClr val="5458AF"/>
              </a:buClr>
              <a:buFont typeface="+mj-lt"/>
              <a:buAutoNum type="arabicPeriod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Invite members and make announcement, create events and much more!</a:t>
            </a:r>
          </a:p>
          <a:p>
            <a:pPr>
              <a:buClr>
                <a:srgbClr val="5458AF"/>
              </a:buClr>
            </a:pPr>
            <a:endParaRPr lang="en-GB" sz="3600" dirty="0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A62BE1D5-0D3F-D4A1-AF69-BBCDDB839A9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43136" y="16721139"/>
            <a:ext cx="6570714" cy="5667939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41046B3B-57D9-19B1-7F68-901B29642FD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55997" y="28955979"/>
            <a:ext cx="9811178" cy="5646319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AE91057B-EB4A-095C-371E-15FC89F9A76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274" y="28956862"/>
            <a:ext cx="7001057" cy="564632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75F7970D-6EEC-8982-135F-BA1D3F74F09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650" y="16789570"/>
            <a:ext cx="8679089" cy="5661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728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4414</TotalTime>
  <Words>451</Words>
  <Application>Microsoft Office PowerPoint</Application>
  <PresentationFormat>Custom</PresentationFormat>
  <Paragraphs>31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Renato Cafaro</dc:creator>
  <cp:lastModifiedBy>Renato Cafaro</cp:lastModifiedBy>
  <cp:revision>4</cp:revision>
  <dcterms:created xsi:type="dcterms:W3CDTF">2025-11-09T22:04:45Z</dcterms:created>
  <dcterms:modified xsi:type="dcterms:W3CDTF">2025-11-13T08:28:32Z</dcterms:modified>
</cp:coreProperties>
</file>