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65" r:id="rId5"/>
    <p:sldId id="266" r:id="rId6"/>
    <p:sldId id="270" r:id="rId7"/>
    <p:sldId id="260" r:id="rId8"/>
    <p:sldId id="262" r:id="rId9"/>
    <p:sldId id="271" r:id="rId10"/>
    <p:sldId id="263" r:id="rId11"/>
    <p:sldId id="267" r:id="rId12"/>
    <p:sldId id="268" r:id="rId13"/>
    <p:sldId id="269"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06E9B8-B072-8C6E-DF5F-5B6D094A43F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01E7A22C-32A5-4EBB-0FE7-B165AA04D02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380B92F1-9E49-4956-A267-5C1EFC1B9BBB}" type="datetime1">
              <a:rPr lang="en-GB"/>
              <a:pPr lvl="0"/>
              <a:t>26/06/2026</a:t>
            </a:fld>
            <a:endParaRPr lang="en-GB"/>
          </a:p>
        </p:txBody>
      </p:sp>
      <p:sp>
        <p:nvSpPr>
          <p:cNvPr id="4" name="Slide Image Placeholder 3">
            <a:extLst>
              <a:ext uri="{FF2B5EF4-FFF2-40B4-BE49-F238E27FC236}">
                <a16:creationId xmlns:a16="http://schemas.microsoft.com/office/drawing/2014/main" id="{4EDB3E16-BDC5-0B2D-CB5C-5E96F5ABE64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7B7CCCC-FE33-8300-6C35-60AE32E236A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3C61270A-4505-D3EC-15B8-185414A0C46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6DE428D8-63EA-EF3A-3DEE-6FB8C7BAD92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EE7B32F-49FA-4169-AE23-7837EC91AB10}" type="slidenum">
              <a:t>‹#›</a:t>
            </a:fld>
            <a:endParaRPr lang="en-GB"/>
          </a:p>
        </p:txBody>
      </p:sp>
    </p:spTree>
    <p:extLst>
      <p:ext uri="{BB962C8B-B14F-4D97-AF65-F5344CB8AC3E}">
        <p14:creationId xmlns:p14="http://schemas.microsoft.com/office/powerpoint/2010/main" val="15687534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83DFF7-B84F-BD1B-5B49-79827CF5DA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6277ED-5AD6-E777-B67A-0106176C5EA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FA6E148-AE44-D6ED-2FDA-A61B218A3F2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13C2CF8-9AD2-4710-B9FC-98ABB5E3F1AC}"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6" descr="Celestia-R1---OverlayTitleHD.png">
            <a:extLst>
              <a:ext uri="{FF2B5EF4-FFF2-40B4-BE49-F238E27FC236}">
                <a16:creationId xmlns:a16="http://schemas.microsoft.com/office/drawing/2014/main" id="{6529986E-7EEF-758C-0B86-5ED9EDFD148E}"/>
              </a:ext>
            </a:extLst>
          </p:cNvPr>
          <p:cNvPicPr>
            <a:picLocks noChangeAspect="1"/>
          </p:cNvPicPr>
          <p:nvPr/>
        </p:nvPicPr>
        <p:blipFill>
          <a:blip r:embed="rId3"/>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1384E536-984F-BF32-6F34-92A495249DAF}"/>
              </a:ext>
            </a:extLst>
          </p:cNvPr>
          <p:cNvSpPr txBox="1">
            <a:spLocks noGrp="1"/>
          </p:cNvSpPr>
          <p:nvPr>
            <p:ph type="ctrTitle"/>
          </p:nvPr>
        </p:nvSpPr>
        <p:spPr>
          <a:xfrm>
            <a:off x="3962396" y="1964268"/>
            <a:ext cx="7197727" cy="2421468"/>
          </a:xfrm>
        </p:spPr>
        <p:txBody>
          <a:bodyPr anchor="b"/>
          <a:lstStyle>
            <a:lvl1pPr algn="r">
              <a:defRPr sz="48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2AC49B17-E20E-FEE1-CE59-9CE5FE644093}"/>
              </a:ext>
            </a:extLst>
          </p:cNvPr>
          <p:cNvSpPr txBox="1">
            <a:spLocks noGrp="1"/>
          </p:cNvSpPr>
          <p:nvPr>
            <p:ph type="subTitle" idx="1"/>
          </p:nvPr>
        </p:nvSpPr>
        <p:spPr>
          <a:xfrm>
            <a:off x="3962396" y="4385727"/>
            <a:ext cx="7197727" cy="1405469"/>
          </a:xfrm>
        </p:spPr>
        <p:txBody>
          <a:bodyPr anchor="t"/>
          <a:lstStyle>
            <a:lvl1pPr marL="0" indent="0" algn="r">
              <a:buNone/>
              <a:defRPr cap="all"/>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27FA3CFA-6B6D-2236-AAF6-C8DC2B8BC617}"/>
              </a:ext>
            </a:extLst>
          </p:cNvPr>
          <p:cNvSpPr txBox="1">
            <a:spLocks noGrp="1"/>
          </p:cNvSpPr>
          <p:nvPr>
            <p:ph type="dt" sz="half" idx="7"/>
          </p:nvPr>
        </p:nvSpPr>
        <p:spPr>
          <a:xfrm>
            <a:off x="8932554" y="5870576"/>
            <a:ext cx="1600200" cy="377820"/>
          </a:xfrm>
        </p:spPr>
        <p:txBody>
          <a:bodyPr/>
          <a:lstStyle>
            <a:lvl1pPr>
              <a:defRPr/>
            </a:lvl1pPr>
          </a:lstStyle>
          <a:p>
            <a:pPr lvl="0"/>
            <a:fld id="{5406DE3F-DE82-4BB8-BFC4-CAD6966EDA38}" type="datetime1">
              <a:rPr lang="en-GB"/>
              <a:pPr lvl="0"/>
              <a:t>26/06/2026</a:t>
            </a:fld>
            <a:endParaRPr lang="en-GB"/>
          </a:p>
        </p:txBody>
      </p:sp>
      <p:sp>
        <p:nvSpPr>
          <p:cNvPr id="6" name="Footer Placeholder 4">
            <a:extLst>
              <a:ext uri="{FF2B5EF4-FFF2-40B4-BE49-F238E27FC236}">
                <a16:creationId xmlns:a16="http://schemas.microsoft.com/office/drawing/2014/main" id="{FE5D6C3C-E9C0-E449-0F4E-9326D1AA3D08}"/>
              </a:ext>
            </a:extLst>
          </p:cNvPr>
          <p:cNvSpPr txBox="1">
            <a:spLocks noGrp="1"/>
          </p:cNvSpPr>
          <p:nvPr>
            <p:ph type="ftr" sz="quarter" idx="9"/>
          </p:nvPr>
        </p:nvSpPr>
        <p:spPr>
          <a:xfrm>
            <a:off x="3962396" y="5870576"/>
            <a:ext cx="4893960" cy="377820"/>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5BB6DC48-C0B1-7AA5-252B-CF7118331033}"/>
              </a:ext>
            </a:extLst>
          </p:cNvPr>
          <p:cNvSpPr txBox="1">
            <a:spLocks noGrp="1"/>
          </p:cNvSpPr>
          <p:nvPr>
            <p:ph type="sldNum" sz="quarter" idx="8"/>
          </p:nvPr>
        </p:nvSpPr>
        <p:spPr>
          <a:xfrm>
            <a:off x="10608960" y="5870576"/>
            <a:ext cx="551163" cy="377820"/>
          </a:xfrm>
        </p:spPr>
        <p:txBody>
          <a:bodyPr/>
          <a:lstStyle>
            <a:lvl1pPr>
              <a:defRPr/>
            </a:lvl1pPr>
          </a:lstStyle>
          <a:p>
            <a:pPr lvl="0"/>
            <a:fld id="{F0AE02AB-77DD-45E3-887D-7430EC471833}" type="slidenum">
              <a:t>‹#›</a:t>
            </a:fld>
            <a:endParaRPr lang="en-GB"/>
          </a:p>
        </p:txBody>
      </p:sp>
    </p:spTree>
    <p:extLst>
      <p:ext uri="{BB962C8B-B14F-4D97-AF65-F5344CB8AC3E}">
        <p14:creationId xmlns:p14="http://schemas.microsoft.com/office/powerpoint/2010/main" val="127732255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2CC0327A-89AA-F852-F156-D2C78087DA0F}"/>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69597346-C3A2-40A2-2C1D-4203D20BD22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2DF1FA8B-FC65-D726-D406-F4D48EAED06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1FD0D7EC-3C89-2BA4-A237-B4A3EB2ED6B7}"/>
              </a:ext>
            </a:extLst>
          </p:cNvPr>
          <p:cNvSpPr txBox="1">
            <a:spLocks noGrp="1"/>
          </p:cNvSpPr>
          <p:nvPr>
            <p:ph type="dt" sz="half" idx="7"/>
          </p:nvPr>
        </p:nvSpPr>
        <p:spPr/>
        <p:txBody>
          <a:bodyPr/>
          <a:lstStyle>
            <a:lvl1pPr>
              <a:defRPr/>
            </a:lvl1pPr>
          </a:lstStyle>
          <a:p>
            <a:pPr lvl="0"/>
            <a:fld id="{E3D5D147-8BFB-4776-8FD9-DECC5837FF22}" type="datetime1">
              <a:rPr lang="en-GB"/>
              <a:pPr lvl="0"/>
              <a:t>26/06/2026</a:t>
            </a:fld>
            <a:endParaRPr lang="en-GB"/>
          </a:p>
        </p:txBody>
      </p:sp>
      <p:sp>
        <p:nvSpPr>
          <p:cNvPr id="6" name="Footer Placeholder 4">
            <a:extLst>
              <a:ext uri="{FF2B5EF4-FFF2-40B4-BE49-F238E27FC236}">
                <a16:creationId xmlns:a16="http://schemas.microsoft.com/office/drawing/2014/main" id="{65B3F9C9-4EBD-0E40-C2CA-F3D18E669D1F}"/>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996DBEC4-B74C-FB90-B664-0CC01086B96B}"/>
              </a:ext>
            </a:extLst>
          </p:cNvPr>
          <p:cNvSpPr txBox="1">
            <a:spLocks noGrp="1"/>
          </p:cNvSpPr>
          <p:nvPr>
            <p:ph type="sldNum" sz="quarter" idx="8"/>
          </p:nvPr>
        </p:nvSpPr>
        <p:spPr/>
        <p:txBody>
          <a:bodyPr/>
          <a:lstStyle>
            <a:lvl1pPr>
              <a:defRPr/>
            </a:lvl1pPr>
          </a:lstStyle>
          <a:p>
            <a:pPr lvl="0"/>
            <a:fld id="{75817319-A449-4B6D-8755-0B9916C8AEFD}" type="slidenum">
              <a:t>‹#›</a:t>
            </a:fld>
            <a:endParaRPr lang="en-GB"/>
          </a:p>
        </p:txBody>
      </p:sp>
    </p:spTree>
    <p:extLst>
      <p:ext uri="{BB962C8B-B14F-4D97-AF65-F5344CB8AC3E}">
        <p14:creationId xmlns:p14="http://schemas.microsoft.com/office/powerpoint/2010/main" val="89276523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23D8BD9D-B511-AC1D-101B-F3EE4C10E515}"/>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5F66A247-A9AB-1FAC-0127-682B8D012208}"/>
              </a:ext>
            </a:extLst>
          </p:cNvPr>
          <p:cNvSpPr txBox="1">
            <a:spLocks noGrp="1"/>
          </p:cNvSpPr>
          <p:nvPr>
            <p:ph type="title"/>
          </p:nvPr>
        </p:nvSpPr>
        <p:spPr>
          <a:xfrm>
            <a:off x="685800" y="3308582"/>
            <a:ext cx="10131423" cy="1468800"/>
          </a:xfrm>
        </p:spPr>
        <p:txBody>
          <a:bodyPr anchor="b"/>
          <a:lstStyle>
            <a:lvl1pPr>
              <a:defRPr sz="4000"/>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0BAB6FAE-5282-63AD-2F17-871BF084ABBF}"/>
              </a:ext>
            </a:extLst>
          </p:cNvPr>
          <p:cNvSpPr txBox="1">
            <a:spLocks noGrp="1"/>
          </p:cNvSpPr>
          <p:nvPr>
            <p:ph type="body" idx="1"/>
          </p:nvPr>
        </p:nvSpPr>
        <p:spPr>
          <a:xfrm>
            <a:off x="685800" y="4777383"/>
            <a:ext cx="10131423" cy="860395"/>
          </a:xfrm>
        </p:spPr>
        <p:txBody>
          <a:bodyPr anchor="t"/>
          <a:lstStyle>
            <a:lvl1pPr marL="0" indent="0">
              <a:buNone/>
              <a:defRPr sz="2000" cap="all"/>
            </a:lvl1pPr>
          </a:lstStyle>
          <a:p>
            <a:pPr lvl="0"/>
            <a:r>
              <a:rPr lang="en-GB"/>
              <a:t>Click to edit Master text styles</a:t>
            </a:r>
          </a:p>
        </p:txBody>
      </p:sp>
      <p:sp>
        <p:nvSpPr>
          <p:cNvPr id="5" name="Date Placeholder 3">
            <a:extLst>
              <a:ext uri="{FF2B5EF4-FFF2-40B4-BE49-F238E27FC236}">
                <a16:creationId xmlns:a16="http://schemas.microsoft.com/office/drawing/2014/main" id="{CF69B477-987A-F360-3137-A89B36517A0A}"/>
              </a:ext>
            </a:extLst>
          </p:cNvPr>
          <p:cNvSpPr txBox="1">
            <a:spLocks noGrp="1"/>
          </p:cNvSpPr>
          <p:nvPr>
            <p:ph type="dt" sz="half" idx="7"/>
          </p:nvPr>
        </p:nvSpPr>
        <p:spPr/>
        <p:txBody>
          <a:bodyPr/>
          <a:lstStyle>
            <a:lvl1pPr>
              <a:defRPr/>
            </a:lvl1pPr>
          </a:lstStyle>
          <a:p>
            <a:pPr lvl="0"/>
            <a:fld id="{99D971FC-63AA-426C-BBE2-B80F6A9F850C}" type="datetime1">
              <a:rPr lang="en-GB"/>
              <a:pPr lvl="0"/>
              <a:t>26/06/2026</a:t>
            </a:fld>
            <a:endParaRPr lang="en-GB"/>
          </a:p>
        </p:txBody>
      </p:sp>
      <p:sp>
        <p:nvSpPr>
          <p:cNvPr id="6" name="Footer Placeholder 4">
            <a:extLst>
              <a:ext uri="{FF2B5EF4-FFF2-40B4-BE49-F238E27FC236}">
                <a16:creationId xmlns:a16="http://schemas.microsoft.com/office/drawing/2014/main" id="{F5E103FF-B53D-2989-FB7E-89689B79E353}"/>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438B80B-A8B4-980A-97D3-B68188822BAD}"/>
              </a:ext>
            </a:extLst>
          </p:cNvPr>
          <p:cNvSpPr txBox="1">
            <a:spLocks noGrp="1"/>
          </p:cNvSpPr>
          <p:nvPr>
            <p:ph type="sldNum" sz="quarter" idx="8"/>
          </p:nvPr>
        </p:nvSpPr>
        <p:spPr/>
        <p:txBody>
          <a:bodyPr/>
          <a:lstStyle>
            <a:lvl1pPr>
              <a:defRPr/>
            </a:lvl1pPr>
          </a:lstStyle>
          <a:p>
            <a:pPr lvl="0"/>
            <a:fld id="{5E58354F-3AFC-44A0-A818-C92F18AC1C78}" type="slidenum">
              <a:t>‹#›</a:t>
            </a:fld>
            <a:endParaRPr lang="en-GB"/>
          </a:p>
        </p:txBody>
      </p:sp>
    </p:spTree>
    <p:extLst>
      <p:ext uri="{BB962C8B-B14F-4D97-AF65-F5344CB8AC3E}">
        <p14:creationId xmlns:p14="http://schemas.microsoft.com/office/powerpoint/2010/main" val="3223944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7" descr="Celestia-R1---OverlayContentHD.png">
            <a:extLst>
              <a:ext uri="{FF2B5EF4-FFF2-40B4-BE49-F238E27FC236}">
                <a16:creationId xmlns:a16="http://schemas.microsoft.com/office/drawing/2014/main" id="{4D50E936-18E8-0A0C-1237-96C4F2CACDF3}"/>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D1FA08B8-925D-9167-5E14-113923686FD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BFDF93E4-64FF-EEC0-340F-15A659105AD3}"/>
              </a:ext>
            </a:extLst>
          </p:cNvPr>
          <p:cNvSpPr txBox="1">
            <a:spLocks noGrp="1"/>
          </p:cNvSpPr>
          <p:nvPr>
            <p:ph idx="1"/>
          </p:nvPr>
        </p:nvSpPr>
        <p:spPr>
          <a:xfrm>
            <a:off x="685800" y="2142064"/>
            <a:ext cx="4995330" cy="36491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BC65C890-A366-CCF2-9DD5-FCF2DCA86E16}"/>
              </a:ext>
            </a:extLst>
          </p:cNvPr>
          <p:cNvSpPr txBox="1">
            <a:spLocks noGrp="1"/>
          </p:cNvSpPr>
          <p:nvPr>
            <p:ph idx="2"/>
          </p:nvPr>
        </p:nvSpPr>
        <p:spPr>
          <a:xfrm>
            <a:off x="5821893" y="2142064"/>
            <a:ext cx="4995330" cy="36491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0AC08AE0-E0D0-E8EA-960C-6406EE534821}"/>
              </a:ext>
            </a:extLst>
          </p:cNvPr>
          <p:cNvSpPr txBox="1">
            <a:spLocks noGrp="1"/>
          </p:cNvSpPr>
          <p:nvPr>
            <p:ph type="dt" sz="half" idx="7"/>
          </p:nvPr>
        </p:nvSpPr>
        <p:spPr/>
        <p:txBody>
          <a:bodyPr/>
          <a:lstStyle>
            <a:lvl1pPr>
              <a:defRPr/>
            </a:lvl1pPr>
          </a:lstStyle>
          <a:p>
            <a:pPr lvl="0"/>
            <a:fld id="{5B585492-08F5-44FE-A465-5556D9C3E3B9}" type="datetime1">
              <a:rPr lang="en-GB"/>
              <a:pPr lvl="0"/>
              <a:t>26/06/2026</a:t>
            </a:fld>
            <a:endParaRPr lang="en-GB"/>
          </a:p>
        </p:txBody>
      </p:sp>
      <p:sp>
        <p:nvSpPr>
          <p:cNvPr id="7" name="Footer Placeholder 5">
            <a:extLst>
              <a:ext uri="{FF2B5EF4-FFF2-40B4-BE49-F238E27FC236}">
                <a16:creationId xmlns:a16="http://schemas.microsoft.com/office/drawing/2014/main" id="{6585372D-FE12-D099-BD4D-9A5A74E19718}"/>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E7653E4A-B7BD-4F50-5719-127870A7ADED}"/>
              </a:ext>
            </a:extLst>
          </p:cNvPr>
          <p:cNvSpPr txBox="1">
            <a:spLocks noGrp="1"/>
          </p:cNvSpPr>
          <p:nvPr>
            <p:ph type="sldNum" sz="quarter" idx="8"/>
          </p:nvPr>
        </p:nvSpPr>
        <p:spPr/>
        <p:txBody>
          <a:bodyPr/>
          <a:lstStyle>
            <a:lvl1pPr>
              <a:defRPr/>
            </a:lvl1pPr>
          </a:lstStyle>
          <a:p>
            <a:pPr lvl="0"/>
            <a:fld id="{7685C644-B908-482A-8084-11C228116B28}" type="slidenum">
              <a:t>‹#›</a:t>
            </a:fld>
            <a:endParaRPr lang="en-GB"/>
          </a:p>
        </p:txBody>
      </p:sp>
    </p:spTree>
    <p:extLst>
      <p:ext uri="{BB962C8B-B14F-4D97-AF65-F5344CB8AC3E}">
        <p14:creationId xmlns:p14="http://schemas.microsoft.com/office/powerpoint/2010/main" val="2841243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25C4F-BBA3-5BC6-AC22-D77B416A5D7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CC78A80-E802-93C7-DC40-7C4EF29748E0}"/>
              </a:ext>
            </a:extLst>
          </p:cNvPr>
          <p:cNvSpPr txBox="1">
            <a:spLocks noGrp="1"/>
          </p:cNvSpPr>
          <p:nvPr>
            <p:ph type="body" idx="1"/>
          </p:nvPr>
        </p:nvSpPr>
        <p:spPr>
          <a:xfrm>
            <a:off x="973671" y="2218270"/>
            <a:ext cx="4709050" cy="576264"/>
          </a:xfrm>
        </p:spPr>
        <p:txBody>
          <a:bodyPr anchor="b">
            <a:noAutofit/>
          </a:bodyPr>
          <a:lstStyle>
            <a:lvl1pPr marL="0" indent="0">
              <a:buNone/>
              <a:defRPr sz="2800"/>
            </a:lvl1pPr>
          </a:lstStyle>
          <a:p>
            <a:pPr lvl="0"/>
            <a:r>
              <a:rPr lang="en-GB"/>
              <a:t>Click to edit Master text styles</a:t>
            </a:r>
          </a:p>
        </p:txBody>
      </p:sp>
      <p:sp>
        <p:nvSpPr>
          <p:cNvPr id="4" name="Content Placeholder 3">
            <a:extLst>
              <a:ext uri="{FF2B5EF4-FFF2-40B4-BE49-F238E27FC236}">
                <a16:creationId xmlns:a16="http://schemas.microsoft.com/office/drawing/2014/main" id="{8E923C1C-3110-51F2-942B-E5DAA53B2114}"/>
              </a:ext>
            </a:extLst>
          </p:cNvPr>
          <p:cNvSpPr txBox="1">
            <a:spLocks noGrp="1"/>
          </p:cNvSpPr>
          <p:nvPr>
            <p:ph idx="2"/>
          </p:nvPr>
        </p:nvSpPr>
        <p:spPr>
          <a:xfrm>
            <a:off x="685800" y="2870201"/>
            <a:ext cx="4996921" cy="2920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8FE6A1F-E54D-8437-C6C7-0B8EAC060E9A}"/>
              </a:ext>
            </a:extLst>
          </p:cNvPr>
          <p:cNvSpPr txBox="1">
            <a:spLocks noGrp="1"/>
          </p:cNvSpPr>
          <p:nvPr>
            <p:ph type="body" idx="3"/>
          </p:nvPr>
        </p:nvSpPr>
        <p:spPr>
          <a:xfrm>
            <a:off x="6096003" y="2226737"/>
            <a:ext cx="4722811" cy="576264"/>
          </a:xfrm>
        </p:spPr>
        <p:txBody>
          <a:bodyPr anchor="b">
            <a:noAutofit/>
          </a:bodyPr>
          <a:lstStyle>
            <a:lvl1pPr marL="0" indent="0">
              <a:buNone/>
              <a:defRPr sz="2800"/>
            </a:lvl1pPr>
          </a:lstStyle>
          <a:p>
            <a:pPr lvl="0"/>
            <a:r>
              <a:rPr lang="en-GB"/>
              <a:t>Click to edit Master text styles</a:t>
            </a:r>
          </a:p>
        </p:txBody>
      </p:sp>
      <p:sp>
        <p:nvSpPr>
          <p:cNvPr id="6" name="Content Placeholder 5">
            <a:extLst>
              <a:ext uri="{FF2B5EF4-FFF2-40B4-BE49-F238E27FC236}">
                <a16:creationId xmlns:a16="http://schemas.microsoft.com/office/drawing/2014/main" id="{A3F0F476-1A69-5697-007A-99033B3B3BD6}"/>
              </a:ext>
            </a:extLst>
          </p:cNvPr>
          <p:cNvSpPr txBox="1">
            <a:spLocks noGrp="1"/>
          </p:cNvSpPr>
          <p:nvPr>
            <p:ph idx="4"/>
          </p:nvPr>
        </p:nvSpPr>
        <p:spPr>
          <a:xfrm>
            <a:off x="5823484" y="2870201"/>
            <a:ext cx="4995330" cy="2920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254734-88A9-5EEF-2FF8-3CCE26AB250D}"/>
              </a:ext>
            </a:extLst>
          </p:cNvPr>
          <p:cNvSpPr txBox="1">
            <a:spLocks noGrp="1"/>
          </p:cNvSpPr>
          <p:nvPr>
            <p:ph type="dt" sz="half" idx="7"/>
          </p:nvPr>
        </p:nvSpPr>
        <p:spPr/>
        <p:txBody>
          <a:bodyPr/>
          <a:lstStyle>
            <a:lvl1pPr>
              <a:defRPr/>
            </a:lvl1pPr>
          </a:lstStyle>
          <a:p>
            <a:pPr lvl="0"/>
            <a:fld id="{CC4D046D-4813-4790-AED3-E6A209A75EF7}" type="datetime1">
              <a:rPr lang="en-GB"/>
              <a:pPr lvl="0"/>
              <a:t>26/06/2026</a:t>
            </a:fld>
            <a:endParaRPr lang="en-GB"/>
          </a:p>
        </p:txBody>
      </p:sp>
      <p:sp>
        <p:nvSpPr>
          <p:cNvPr id="8" name="Footer Placeholder 7">
            <a:extLst>
              <a:ext uri="{FF2B5EF4-FFF2-40B4-BE49-F238E27FC236}">
                <a16:creationId xmlns:a16="http://schemas.microsoft.com/office/drawing/2014/main" id="{0F37D6A7-5F72-286D-8376-5B177B5671B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2CAE341-7586-9818-4615-A3F2C6A256AE}"/>
              </a:ext>
            </a:extLst>
          </p:cNvPr>
          <p:cNvSpPr txBox="1">
            <a:spLocks noGrp="1"/>
          </p:cNvSpPr>
          <p:nvPr>
            <p:ph type="sldNum" sz="quarter" idx="8"/>
          </p:nvPr>
        </p:nvSpPr>
        <p:spPr/>
        <p:txBody>
          <a:bodyPr/>
          <a:lstStyle>
            <a:lvl1pPr>
              <a:defRPr/>
            </a:lvl1pPr>
          </a:lstStyle>
          <a:p>
            <a:pPr lvl="0"/>
            <a:fld id="{F1A0977D-8984-4B5C-9D0A-A42D6148E25A}" type="slidenum">
              <a:t>‹#›</a:t>
            </a:fld>
            <a:endParaRPr lang="en-GB"/>
          </a:p>
        </p:txBody>
      </p:sp>
    </p:spTree>
    <p:extLst>
      <p:ext uri="{BB962C8B-B14F-4D97-AF65-F5344CB8AC3E}">
        <p14:creationId xmlns:p14="http://schemas.microsoft.com/office/powerpoint/2010/main" val="1640315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5" descr="Celestia-R1---OverlayContentHD.png">
            <a:extLst>
              <a:ext uri="{FF2B5EF4-FFF2-40B4-BE49-F238E27FC236}">
                <a16:creationId xmlns:a16="http://schemas.microsoft.com/office/drawing/2014/main" id="{44BF11FF-4089-1250-D442-CEE1B6F06DF5}"/>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8E186AA8-A444-32E3-E5A1-56C41B88232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Date Placeholder 2">
            <a:extLst>
              <a:ext uri="{FF2B5EF4-FFF2-40B4-BE49-F238E27FC236}">
                <a16:creationId xmlns:a16="http://schemas.microsoft.com/office/drawing/2014/main" id="{819E2753-544D-9D6B-ABDE-1C7511FF14C1}"/>
              </a:ext>
            </a:extLst>
          </p:cNvPr>
          <p:cNvSpPr txBox="1">
            <a:spLocks noGrp="1"/>
          </p:cNvSpPr>
          <p:nvPr>
            <p:ph type="dt" sz="half" idx="7"/>
          </p:nvPr>
        </p:nvSpPr>
        <p:spPr/>
        <p:txBody>
          <a:bodyPr/>
          <a:lstStyle>
            <a:lvl1pPr>
              <a:defRPr/>
            </a:lvl1pPr>
          </a:lstStyle>
          <a:p>
            <a:pPr lvl="0"/>
            <a:fld id="{2BF33C00-30F5-4AEA-B103-6357619CB575}" type="datetime1">
              <a:rPr lang="en-GB"/>
              <a:pPr lvl="0"/>
              <a:t>26/06/2026</a:t>
            </a:fld>
            <a:endParaRPr lang="en-GB"/>
          </a:p>
        </p:txBody>
      </p:sp>
      <p:sp>
        <p:nvSpPr>
          <p:cNvPr id="5" name="Footer Placeholder 3">
            <a:extLst>
              <a:ext uri="{FF2B5EF4-FFF2-40B4-BE49-F238E27FC236}">
                <a16:creationId xmlns:a16="http://schemas.microsoft.com/office/drawing/2014/main" id="{97689FDE-7FCB-3BD5-DB5A-F213B11945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32242A8E-5234-BE3A-8954-0E0978604A05}"/>
              </a:ext>
            </a:extLst>
          </p:cNvPr>
          <p:cNvSpPr txBox="1">
            <a:spLocks noGrp="1"/>
          </p:cNvSpPr>
          <p:nvPr>
            <p:ph type="sldNum" sz="quarter" idx="8"/>
          </p:nvPr>
        </p:nvSpPr>
        <p:spPr/>
        <p:txBody>
          <a:bodyPr/>
          <a:lstStyle>
            <a:lvl1pPr>
              <a:defRPr/>
            </a:lvl1pPr>
          </a:lstStyle>
          <a:p>
            <a:pPr lvl="0"/>
            <a:fld id="{4844E1A8-1F20-422E-B1D5-D6941D21B029}" type="slidenum">
              <a:t>‹#›</a:t>
            </a:fld>
            <a:endParaRPr lang="en-GB"/>
          </a:p>
        </p:txBody>
      </p:sp>
    </p:spTree>
    <p:extLst>
      <p:ext uri="{BB962C8B-B14F-4D97-AF65-F5344CB8AC3E}">
        <p14:creationId xmlns:p14="http://schemas.microsoft.com/office/powerpoint/2010/main" val="2221037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4" descr="Celestia-R1---OverlayContentHD.png">
            <a:extLst>
              <a:ext uri="{FF2B5EF4-FFF2-40B4-BE49-F238E27FC236}">
                <a16:creationId xmlns:a16="http://schemas.microsoft.com/office/drawing/2014/main" id="{B3AF55F4-2DD0-128B-70D2-1D9CE72B7CDB}"/>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Date Placeholder 1">
            <a:extLst>
              <a:ext uri="{FF2B5EF4-FFF2-40B4-BE49-F238E27FC236}">
                <a16:creationId xmlns:a16="http://schemas.microsoft.com/office/drawing/2014/main" id="{1392FFDA-41C8-8569-8CAA-89FC0F8EE586}"/>
              </a:ext>
            </a:extLst>
          </p:cNvPr>
          <p:cNvSpPr txBox="1">
            <a:spLocks noGrp="1"/>
          </p:cNvSpPr>
          <p:nvPr>
            <p:ph type="dt" sz="half" idx="7"/>
          </p:nvPr>
        </p:nvSpPr>
        <p:spPr/>
        <p:txBody>
          <a:bodyPr/>
          <a:lstStyle>
            <a:lvl1pPr>
              <a:defRPr/>
            </a:lvl1pPr>
          </a:lstStyle>
          <a:p>
            <a:pPr lvl="0"/>
            <a:fld id="{06612852-F26C-4983-B91B-A5C31B562F87}" type="datetime1">
              <a:rPr lang="en-GB"/>
              <a:pPr lvl="0"/>
              <a:t>26/06/2026</a:t>
            </a:fld>
            <a:endParaRPr lang="en-GB"/>
          </a:p>
        </p:txBody>
      </p:sp>
      <p:sp>
        <p:nvSpPr>
          <p:cNvPr id="4" name="Footer Placeholder 2">
            <a:extLst>
              <a:ext uri="{FF2B5EF4-FFF2-40B4-BE49-F238E27FC236}">
                <a16:creationId xmlns:a16="http://schemas.microsoft.com/office/drawing/2014/main" id="{0B4E0505-0318-539C-4227-7D82B9E94464}"/>
              </a:ext>
            </a:extLst>
          </p:cNvPr>
          <p:cNvSpPr txBox="1">
            <a:spLocks noGrp="1"/>
          </p:cNvSpPr>
          <p:nvPr>
            <p:ph type="ftr" sz="quarter" idx="9"/>
          </p:nvPr>
        </p:nvSpPr>
        <p:spPr/>
        <p:txBody>
          <a:bodyPr/>
          <a:lstStyle>
            <a:lvl1pPr>
              <a:defRPr/>
            </a:lvl1pPr>
          </a:lstStyle>
          <a:p>
            <a:pPr lvl="0"/>
            <a:endParaRPr lang="en-GB"/>
          </a:p>
        </p:txBody>
      </p:sp>
      <p:sp>
        <p:nvSpPr>
          <p:cNvPr id="5" name="Slide Number Placeholder 3">
            <a:extLst>
              <a:ext uri="{FF2B5EF4-FFF2-40B4-BE49-F238E27FC236}">
                <a16:creationId xmlns:a16="http://schemas.microsoft.com/office/drawing/2014/main" id="{83B91239-235A-4815-E3AD-EA856AC6D06D}"/>
              </a:ext>
            </a:extLst>
          </p:cNvPr>
          <p:cNvSpPr txBox="1">
            <a:spLocks noGrp="1"/>
          </p:cNvSpPr>
          <p:nvPr>
            <p:ph type="sldNum" sz="quarter" idx="8"/>
          </p:nvPr>
        </p:nvSpPr>
        <p:spPr/>
        <p:txBody>
          <a:bodyPr/>
          <a:lstStyle>
            <a:lvl1pPr>
              <a:defRPr/>
            </a:lvl1pPr>
          </a:lstStyle>
          <a:p>
            <a:pPr lvl="0"/>
            <a:fld id="{DB90C63B-6504-4940-85A9-FA7EFE4470BF}" type="slidenum">
              <a:t>‹#›</a:t>
            </a:fld>
            <a:endParaRPr lang="en-GB"/>
          </a:p>
        </p:txBody>
      </p:sp>
    </p:spTree>
    <p:extLst>
      <p:ext uri="{BB962C8B-B14F-4D97-AF65-F5344CB8AC3E}">
        <p14:creationId xmlns:p14="http://schemas.microsoft.com/office/powerpoint/2010/main" val="386696227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7" descr="Celestia-R1---OverlayContentHD.png">
            <a:extLst>
              <a:ext uri="{FF2B5EF4-FFF2-40B4-BE49-F238E27FC236}">
                <a16:creationId xmlns:a16="http://schemas.microsoft.com/office/drawing/2014/main" id="{AA603A4B-4B5D-4736-B0C1-B2DA96CAF931}"/>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0749359D-C231-45AB-A65D-2466CA1C9AE8}"/>
              </a:ext>
            </a:extLst>
          </p:cNvPr>
          <p:cNvSpPr txBox="1">
            <a:spLocks noGrp="1"/>
          </p:cNvSpPr>
          <p:nvPr>
            <p:ph type="title"/>
          </p:nvPr>
        </p:nvSpPr>
        <p:spPr>
          <a:xfrm>
            <a:off x="685800" y="2074334"/>
            <a:ext cx="3680880" cy="1371600"/>
          </a:xfrm>
        </p:spPr>
        <p:txBody>
          <a:bodyPr anchor="b"/>
          <a:lstStyle>
            <a:lvl1pPr>
              <a:defRPr sz="24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B4D32ABB-E429-2E32-3248-1E69A9074759}"/>
              </a:ext>
            </a:extLst>
          </p:cNvPr>
          <p:cNvSpPr txBox="1">
            <a:spLocks noGrp="1"/>
          </p:cNvSpPr>
          <p:nvPr>
            <p:ph idx="1"/>
          </p:nvPr>
        </p:nvSpPr>
        <p:spPr>
          <a:xfrm>
            <a:off x="4648196" y="609603"/>
            <a:ext cx="6169027" cy="518160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3">
            <a:extLst>
              <a:ext uri="{FF2B5EF4-FFF2-40B4-BE49-F238E27FC236}">
                <a16:creationId xmlns:a16="http://schemas.microsoft.com/office/drawing/2014/main" id="{F6872673-9EAA-67A7-381B-BDD4B32E219C}"/>
              </a:ext>
            </a:extLst>
          </p:cNvPr>
          <p:cNvSpPr txBox="1">
            <a:spLocks noGrp="1"/>
          </p:cNvSpPr>
          <p:nvPr>
            <p:ph type="body" idx="2"/>
          </p:nvPr>
        </p:nvSpPr>
        <p:spPr>
          <a:xfrm>
            <a:off x="685800" y="3445934"/>
            <a:ext cx="3680880" cy="1828800"/>
          </a:xfrm>
        </p:spPr>
        <p:txBody>
          <a:bodyPr anchor="t"/>
          <a:lstStyle>
            <a:lvl1pPr marL="0" indent="0">
              <a:buNone/>
              <a:defRPr sz="1600"/>
            </a:lvl1pPr>
          </a:lstStyle>
          <a:p>
            <a:pPr lvl="0"/>
            <a:r>
              <a:rPr lang="en-GB"/>
              <a:t>Click to edit Master text styles</a:t>
            </a:r>
          </a:p>
        </p:txBody>
      </p:sp>
      <p:sp>
        <p:nvSpPr>
          <p:cNvPr id="6" name="Date Placeholder 4">
            <a:extLst>
              <a:ext uri="{FF2B5EF4-FFF2-40B4-BE49-F238E27FC236}">
                <a16:creationId xmlns:a16="http://schemas.microsoft.com/office/drawing/2014/main" id="{A2EF78DA-7537-2E1A-E068-4A9DF86EEF1A}"/>
              </a:ext>
            </a:extLst>
          </p:cNvPr>
          <p:cNvSpPr txBox="1">
            <a:spLocks noGrp="1"/>
          </p:cNvSpPr>
          <p:nvPr>
            <p:ph type="dt" sz="half" idx="7"/>
          </p:nvPr>
        </p:nvSpPr>
        <p:spPr/>
        <p:txBody>
          <a:bodyPr/>
          <a:lstStyle>
            <a:lvl1pPr>
              <a:defRPr/>
            </a:lvl1pPr>
          </a:lstStyle>
          <a:p>
            <a:pPr lvl="0"/>
            <a:fld id="{FA6D2FDF-EC8C-4B40-B9DA-0D517A99D840}" type="datetime1">
              <a:rPr lang="en-GB"/>
              <a:pPr lvl="0"/>
              <a:t>26/06/2026</a:t>
            </a:fld>
            <a:endParaRPr lang="en-GB"/>
          </a:p>
        </p:txBody>
      </p:sp>
      <p:sp>
        <p:nvSpPr>
          <p:cNvPr id="7" name="Footer Placeholder 5">
            <a:extLst>
              <a:ext uri="{FF2B5EF4-FFF2-40B4-BE49-F238E27FC236}">
                <a16:creationId xmlns:a16="http://schemas.microsoft.com/office/drawing/2014/main" id="{331C2E2A-4F6D-B2EC-3BD3-12461D0C0AA7}"/>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900C8AB9-79C6-A780-EAB0-AE2453E03C86}"/>
              </a:ext>
            </a:extLst>
          </p:cNvPr>
          <p:cNvSpPr txBox="1">
            <a:spLocks noGrp="1"/>
          </p:cNvSpPr>
          <p:nvPr>
            <p:ph type="sldNum" sz="quarter" idx="8"/>
          </p:nvPr>
        </p:nvSpPr>
        <p:spPr/>
        <p:txBody>
          <a:bodyPr/>
          <a:lstStyle>
            <a:lvl1pPr>
              <a:defRPr/>
            </a:lvl1pPr>
          </a:lstStyle>
          <a:p>
            <a:pPr lvl="0"/>
            <a:fld id="{7325172B-5397-4D21-BF50-8FFEE4A7EF8D}" type="slidenum">
              <a:t>‹#›</a:t>
            </a:fld>
            <a:endParaRPr lang="en-GB"/>
          </a:p>
        </p:txBody>
      </p:sp>
    </p:spTree>
    <p:extLst>
      <p:ext uri="{BB962C8B-B14F-4D97-AF65-F5344CB8AC3E}">
        <p14:creationId xmlns:p14="http://schemas.microsoft.com/office/powerpoint/2010/main" val="2592057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7" descr="Celestia-R1---OverlayContentHD.png">
            <a:extLst>
              <a:ext uri="{FF2B5EF4-FFF2-40B4-BE49-F238E27FC236}">
                <a16:creationId xmlns:a16="http://schemas.microsoft.com/office/drawing/2014/main" id="{D87954AE-9C73-F370-6726-1AA3D48A4F6B}"/>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AA37C445-631E-CBAD-1F9A-FB5C9E4434D6}"/>
              </a:ext>
            </a:extLst>
          </p:cNvPr>
          <p:cNvSpPr txBox="1">
            <a:spLocks noGrp="1"/>
          </p:cNvSpPr>
          <p:nvPr>
            <p:ph type="title"/>
          </p:nvPr>
        </p:nvSpPr>
        <p:spPr>
          <a:xfrm>
            <a:off x="685800" y="1600200"/>
            <a:ext cx="6164656" cy="1371600"/>
          </a:xfrm>
        </p:spPr>
        <p:txBody>
          <a:bodyPr anchor="b"/>
          <a:lstStyle>
            <a:lvl1pPr>
              <a:defRPr sz="2800"/>
            </a:lvl1pPr>
          </a:lstStyle>
          <a:p>
            <a:pPr lvl="0"/>
            <a:r>
              <a:rPr lang="en-GB"/>
              <a:t>Click to edit Master title style</a:t>
            </a:r>
            <a:endParaRPr lang="en-US"/>
          </a:p>
        </p:txBody>
      </p:sp>
      <p:sp>
        <p:nvSpPr>
          <p:cNvPr id="4" name="Picture Placeholder 2">
            <a:extLst>
              <a:ext uri="{FF2B5EF4-FFF2-40B4-BE49-F238E27FC236}">
                <a16:creationId xmlns:a16="http://schemas.microsoft.com/office/drawing/2014/main" id="{015FAABF-9B5A-9960-CBF3-2DC7D4D0AF86}"/>
              </a:ext>
            </a:extLst>
          </p:cNvPr>
          <p:cNvSpPr txBox="1">
            <a:spLocks noGrp="1"/>
          </p:cNvSpPr>
          <p:nvPr>
            <p:ph type="pic" idx="1"/>
          </p:nvPr>
        </p:nvSpPr>
        <p:spPr>
          <a:xfrm>
            <a:off x="7536256" y="914400"/>
            <a:ext cx="3280976" cy="4572000"/>
          </a:xfrm>
          <a:ln w="50804" cap="sq">
            <a:solidFill>
              <a:srgbClr val="FFFFFF"/>
            </a:solidFill>
            <a:prstDash val="solid"/>
            <a:miter/>
          </a:ln>
          <a:effectLst>
            <a:outerShdw dir="16200000" algn="tl">
              <a:srgbClr val="000000">
                <a:alpha val="43000"/>
              </a:srgbClr>
            </a:outerShdw>
          </a:effectLst>
        </p:spPr>
        <p:txBody>
          <a:bodyPr anchor="t"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246676D6-14C0-1EF6-32D4-8F63C391E71B}"/>
              </a:ext>
            </a:extLst>
          </p:cNvPr>
          <p:cNvSpPr txBox="1">
            <a:spLocks noGrp="1"/>
          </p:cNvSpPr>
          <p:nvPr>
            <p:ph type="body" idx="2"/>
          </p:nvPr>
        </p:nvSpPr>
        <p:spPr>
          <a:xfrm>
            <a:off x="685800" y="2971800"/>
            <a:ext cx="6164656" cy="1828800"/>
          </a:xfrm>
        </p:spPr>
        <p:txBody>
          <a:bodyPr anchor="t"/>
          <a:lstStyle>
            <a:lvl1pPr marL="0" indent="0">
              <a:buNone/>
              <a:defRPr/>
            </a:lvl1pPr>
          </a:lstStyle>
          <a:p>
            <a:pPr lvl="0"/>
            <a:r>
              <a:rPr lang="en-GB"/>
              <a:t>Click to edit Master text styles</a:t>
            </a:r>
          </a:p>
        </p:txBody>
      </p:sp>
      <p:sp>
        <p:nvSpPr>
          <p:cNvPr id="6" name="Date Placeholder 4">
            <a:extLst>
              <a:ext uri="{FF2B5EF4-FFF2-40B4-BE49-F238E27FC236}">
                <a16:creationId xmlns:a16="http://schemas.microsoft.com/office/drawing/2014/main" id="{E3275221-25CC-AFFE-D6EA-E3D940227C0E}"/>
              </a:ext>
            </a:extLst>
          </p:cNvPr>
          <p:cNvSpPr txBox="1">
            <a:spLocks noGrp="1"/>
          </p:cNvSpPr>
          <p:nvPr>
            <p:ph type="dt" sz="half" idx="7"/>
          </p:nvPr>
        </p:nvSpPr>
        <p:spPr/>
        <p:txBody>
          <a:bodyPr/>
          <a:lstStyle>
            <a:lvl1pPr>
              <a:defRPr/>
            </a:lvl1pPr>
          </a:lstStyle>
          <a:p>
            <a:pPr lvl="0"/>
            <a:fld id="{FC1BDCE4-702C-48A6-9C9F-5F61B00C1FCA}" type="datetime1">
              <a:rPr lang="en-GB"/>
              <a:pPr lvl="0"/>
              <a:t>26/06/2026</a:t>
            </a:fld>
            <a:endParaRPr lang="en-GB"/>
          </a:p>
        </p:txBody>
      </p:sp>
      <p:sp>
        <p:nvSpPr>
          <p:cNvPr id="7" name="Footer Placeholder 5">
            <a:extLst>
              <a:ext uri="{FF2B5EF4-FFF2-40B4-BE49-F238E27FC236}">
                <a16:creationId xmlns:a16="http://schemas.microsoft.com/office/drawing/2014/main" id="{FB804A66-E6A1-966C-5D47-6DCD4C3009A2}"/>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DE6AF58C-A209-DDDC-C0D7-7528AB112BA9}"/>
              </a:ext>
            </a:extLst>
          </p:cNvPr>
          <p:cNvSpPr txBox="1">
            <a:spLocks noGrp="1"/>
          </p:cNvSpPr>
          <p:nvPr>
            <p:ph type="sldNum" sz="quarter" idx="8"/>
          </p:nvPr>
        </p:nvSpPr>
        <p:spPr/>
        <p:txBody>
          <a:bodyPr/>
          <a:lstStyle>
            <a:lvl1pPr>
              <a:defRPr/>
            </a:lvl1pPr>
          </a:lstStyle>
          <a:p>
            <a:pPr lvl="0"/>
            <a:fld id="{71AE20B5-88F0-498A-822A-6533FF6A272A}" type="slidenum">
              <a:t>‹#›</a:t>
            </a:fld>
            <a:endParaRPr lang="en-GB"/>
          </a:p>
        </p:txBody>
      </p:sp>
    </p:spTree>
    <p:extLst>
      <p:ext uri="{BB962C8B-B14F-4D97-AF65-F5344CB8AC3E}">
        <p14:creationId xmlns:p14="http://schemas.microsoft.com/office/powerpoint/2010/main" val="158042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7" descr="Celestia-R1---OverlayContentHD.png">
            <a:extLst>
              <a:ext uri="{FF2B5EF4-FFF2-40B4-BE49-F238E27FC236}">
                <a16:creationId xmlns:a16="http://schemas.microsoft.com/office/drawing/2014/main" id="{EC98B38C-0304-2424-6F5A-C9681EBC63DB}"/>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723D8340-E2FD-9387-F3D4-A0B7549CCF0B}"/>
              </a:ext>
            </a:extLst>
          </p:cNvPr>
          <p:cNvSpPr txBox="1">
            <a:spLocks noGrp="1"/>
          </p:cNvSpPr>
          <p:nvPr>
            <p:ph type="title"/>
          </p:nvPr>
        </p:nvSpPr>
        <p:spPr>
          <a:xfrm>
            <a:off x="685800" y="4732861"/>
            <a:ext cx="10131423" cy="566735"/>
          </a:xfrm>
        </p:spPr>
        <p:txBody>
          <a:bodyPr anchor="b"/>
          <a:lstStyle>
            <a:lvl1pPr>
              <a:defRPr sz="2400"/>
            </a:lvl1pPr>
          </a:lstStyle>
          <a:p>
            <a:pPr lvl="0"/>
            <a:r>
              <a:rPr lang="en-GB"/>
              <a:t>Click to edit Master title style</a:t>
            </a:r>
            <a:endParaRPr lang="en-US"/>
          </a:p>
        </p:txBody>
      </p:sp>
      <p:sp>
        <p:nvSpPr>
          <p:cNvPr id="4" name="Picture Placeholder 2">
            <a:extLst>
              <a:ext uri="{FF2B5EF4-FFF2-40B4-BE49-F238E27FC236}">
                <a16:creationId xmlns:a16="http://schemas.microsoft.com/office/drawing/2014/main" id="{FAC7D844-70D4-6FE4-9292-A376EB0C8689}"/>
              </a:ext>
            </a:extLst>
          </p:cNvPr>
          <p:cNvSpPr txBox="1">
            <a:spLocks noGrp="1"/>
          </p:cNvSpPr>
          <p:nvPr>
            <p:ph type="pic" idx="4294967295"/>
          </p:nvPr>
        </p:nvSpPr>
        <p:spPr>
          <a:xfrm>
            <a:off x="1371600" y="932111"/>
            <a:ext cx="8759823" cy="3164976"/>
          </a:xfrm>
          <a:ln w="50804" cap="sq">
            <a:solidFill>
              <a:srgbClr val="FFFFFF"/>
            </a:solidFill>
            <a:prstDash val="solid"/>
            <a:miter/>
          </a:ln>
          <a:effectLst>
            <a:outerShdw dir="16200000" algn="tl">
              <a:srgbClr val="000000">
                <a:alpha val="43000"/>
              </a:srgbClr>
            </a:outerShdw>
          </a:effectLst>
        </p:spPr>
        <p:txBody>
          <a:bodyPr anchor="t"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04C6F468-BC4C-612C-5B8E-FB516EFF1CB9}"/>
              </a:ext>
            </a:extLst>
          </p:cNvPr>
          <p:cNvSpPr txBox="1">
            <a:spLocks noGrp="1"/>
          </p:cNvSpPr>
          <p:nvPr>
            <p:ph type="body" idx="4294967295"/>
          </p:nvPr>
        </p:nvSpPr>
        <p:spPr>
          <a:xfrm>
            <a:off x="685800" y="5299606"/>
            <a:ext cx="10131423" cy="493711"/>
          </a:xfrm>
        </p:spPr>
        <p:txBody>
          <a:bodyPr anchor="t"/>
          <a:lstStyle>
            <a:lvl1pPr marL="0" indent="0">
              <a:buNone/>
              <a:defRPr sz="1400"/>
            </a:lvl1pPr>
          </a:lstStyle>
          <a:p>
            <a:pPr lvl="0"/>
            <a:r>
              <a:rPr lang="en-GB"/>
              <a:t>Click to edit Master text styles</a:t>
            </a:r>
          </a:p>
        </p:txBody>
      </p:sp>
      <p:sp>
        <p:nvSpPr>
          <p:cNvPr id="6" name="Date Placeholder 4">
            <a:extLst>
              <a:ext uri="{FF2B5EF4-FFF2-40B4-BE49-F238E27FC236}">
                <a16:creationId xmlns:a16="http://schemas.microsoft.com/office/drawing/2014/main" id="{83DD9639-86B7-F6F1-D81F-F54C9768D03F}"/>
              </a:ext>
            </a:extLst>
          </p:cNvPr>
          <p:cNvSpPr txBox="1">
            <a:spLocks noGrp="1"/>
          </p:cNvSpPr>
          <p:nvPr>
            <p:ph type="dt" sz="half" idx="7"/>
          </p:nvPr>
        </p:nvSpPr>
        <p:spPr/>
        <p:txBody>
          <a:bodyPr/>
          <a:lstStyle>
            <a:lvl1pPr>
              <a:defRPr/>
            </a:lvl1pPr>
          </a:lstStyle>
          <a:p>
            <a:pPr lvl="0"/>
            <a:fld id="{E9A8C877-23E3-4FC8-9F1E-CFD34E26FC74}" type="datetime1">
              <a:rPr lang="en-GB"/>
              <a:pPr lvl="0"/>
              <a:t>26/06/2026</a:t>
            </a:fld>
            <a:endParaRPr lang="en-GB"/>
          </a:p>
        </p:txBody>
      </p:sp>
      <p:sp>
        <p:nvSpPr>
          <p:cNvPr id="7" name="Footer Placeholder 5">
            <a:extLst>
              <a:ext uri="{FF2B5EF4-FFF2-40B4-BE49-F238E27FC236}">
                <a16:creationId xmlns:a16="http://schemas.microsoft.com/office/drawing/2014/main" id="{62B7D6C3-9BBA-EF19-1F12-D05E867A765D}"/>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C90CDD06-66BA-F194-6159-2D7B111E3A75}"/>
              </a:ext>
            </a:extLst>
          </p:cNvPr>
          <p:cNvSpPr txBox="1">
            <a:spLocks noGrp="1"/>
          </p:cNvSpPr>
          <p:nvPr>
            <p:ph type="sldNum" sz="quarter" idx="8"/>
          </p:nvPr>
        </p:nvSpPr>
        <p:spPr/>
        <p:txBody>
          <a:bodyPr/>
          <a:lstStyle>
            <a:lvl1pPr>
              <a:defRPr/>
            </a:lvl1pPr>
          </a:lstStyle>
          <a:p>
            <a:pPr lvl="0"/>
            <a:fld id="{E511183B-43B2-4DEE-9433-9F67CF3EB39E}" type="slidenum">
              <a:t>‹#›</a:t>
            </a:fld>
            <a:endParaRPr lang="en-GB"/>
          </a:p>
        </p:txBody>
      </p:sp>
    </p:spTree>
    <p:extLst>
      <p:ext uri="{BB962C8B-B14F-4D97-AF65-F5344CB8AC3E}">
        <p14:creationId xmlns:p14="http://schemas.microsoft.com/office/powerpoint/2010/main" val="2910226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753D53CC-83CD-6E29-CE2A-849C0FA4B203}"/>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3B9CCDBA-425F-75FA-FF5A-AAD05E2A9CDB}"/>
              </a:ext>
            </a:extLst>
          </p:cNvPr>
          <p:cNvSpPr txBox="1">
            <a:spLocks noGrp="1"/>
          </p:cNvSpPr>
          <p:nvPr>
            <p:ph type="title"/>
          </p:nvPr>
        </p:nvSpPr>
        <p:spPr>
          <a:xfrm>
            <a:off x="685800" y="609603"/>
            <a:ext cx="10131423" cy="3124203"/>
          </a:xfrm>
        </p:spPr>
        <p:txBody>
          <a:bodyPr/>
          <a:lstStyle>
            <a:lvl1pPr>
              <a:defRPr sz="3200" cap="none"/>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5D115BF2-A0EF-D087-3B85-4466B8615991}"/>
              </a:ext>
            </a:extLst>
          </p:cNvPr>
          <p:cNvSpPr txBox="1">
            <a:spLocks noGrp="1"/>
          </p:cNvSpPr>
          <p:nvPr>
            <p:ph type="body" idx="4294967295"/>
          </p:nvPr>
        </p:nvSpPr>
        <p:spPr>
          <a:xfrm>
            <a:off x="685800" y="4343400"/>
            <a:ext cx="10131423" cy="1447796"/>
          </a:xfrm>
        </p:spPr>
        <p:txBody>
          <a:bodyPr/>
          <a:lstStyle>
            <a:lvl1pPr marL="0" indent="0">
              <a:buNone/>
              <a:defRPr sz="2000"/>
            </a:lvl1pPr>
          </a:lstStyle>
          <a:p>
            <a:pPr lvl="0"/>
            <a:r>
              <a:rPr lang="en-GB"/>
              <a:t>Click to edit Master text styles</a:t>
            </a:r>
          </a:p>
        </p:txBody>
      </p:sp>
      <p:sp>
        <p:nvSpPr>
          <p:cNvPr id="5" name="Date Placeholder 3">
            <a:extLst>
              <a:ext uri="{FF2B5EF4-FFF2-40B4-BE49-F238E27FC236}">
                <a16:creationId xmlns:a16="http://schemas.microsoft.com/office/drawing/2014/main" id="{E4852966-24AD-B609-915E-155A1093EF51}"/>
              </a:ext>
            </a:extLst>
          </p:cNvPr>
          <p:cNvSpPr txBox="1">
            <a:spLocks noGrp="1"/>
          </p:cNvSpPr>
          <p:nvPr>
            <p:ph type="dt" sz="half" idx="7"/>
          </p:nvPr>
        </p:nvSpPr>
        <p:spPr/>
        <p:txBody>
          <a:bodyPr/>
          <a:lstStyle>
            <a:lvl1pPr>
              <a:defRPr/>
            </a:lvl1pPr>
          </a:lstStyle>
          <a:p>
            <a:pPr lvl="0"/>
            <a:fld id="{B8904ED2-F6F7-4B6B-B77A-4AFC6416C300}" type="datetime1">
              <a:rPr lang="en-GB"/>
              <a:pPr lvl="0"/>
              <a:t>26/06/2026</a:t>
            </a:fld>
            <a:endParaRPr lang="en-GB"/>
          </a:p>
        </p:txBody>
      </p:sp>
      <p:sp>
        <p:nvSpPr>
          <p:cNvPr id="6" name="Footer Placeholder 4">
            <a:extLst>
              <a:ext uri="{FF2B5EF4-FFF2-40B4-BE49-F238E27FC236}">
                <a16:creationId xmlns:a16="http://schemas.microsoft.com/office/drawing/2014/main" id="{21FF7E72-D563-6D63-A345-FF706953AF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70DE4AC-0640-5F73-122A-0DF73C192214}"/>
              </a:ext>
            </a:extLst>
          </p:cNvPr>
          <p:cNvSpPr txBox="1">
            <a:spLocks noGrp="1"/>
          </p:cNvSpPr>
          <p:nvPr>
            <p:ph type="sldNum" sz="quarter" idx="8"/>
          </p:nvPr>
        </p:nvSpPr>
        <p:spPr/>
        <p:txBody>
          <a:bodyPr/>
          <a:lstStyle>
            <a:lvl1pPr>
              <a:defRPr/>
            </a:lvl1pPr>
          </a:lstStyle>
          <a:p>
            <a:pPr lvl="0"/>
            <a:fld id="{F6FC3380-7043-4ED2-8A52-35026F9789C6}" type="slidenum">
              <a:t>‹#›</a:t>
            </a:fld>
            <a:endParaRPr lang="en-GB"/>
          </a:p>
        </p:txBody>
      </p:sp>
    </p:spTree>
    <p:extLst>
      <p:ext uri="{BB962C8B-B14F-4D97-AF65-F5344CB8AC3E}">
        <p14:creationId xmlns:p14="http://schemas.microsoft.com/office/powerpoint/2010/main" val="3765305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Celestia-R1---OverlayContentHD.png">
            <a:extLst>
              <a:ext uri="{FF2B5EF4-FFF2-40B4-BE49-F238E27FC236}">
                <a16:creationId xmlns:a16="http://schemas.microsoft.com/office/drawing/2014/main" id="{DE8F6D45-F80E-57DC-7671-C1BBE4F97055}"/>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extBox 12">
            <a:extLst>
              <a:ext uri="{FF2B5EF4-FFF2-40B4-BE49-F238E27FC236}">
                <a16:creationId xmlns:a16="http://schemas.microsoft.com/office/drawing/2014/main" id="{A3CAC7DF-E8C0-C7C7-4896-37D20B66CA44}"/>
              </a:ext>
            </a:extLst>
          </p:cNvPr>
          <p:cNvSpPr txBox="1"/>
          <p:nvPr/>
        </p:nvSpPr>
        <p:spPr>
          <a:xfrm>
            <a:off x="10237869" y="2743200"/>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alibri"/>
              </a:rPr>
              <a:t>”</a:t>
            </a:r>
          </a:p>
        </p:txBody>
      </p:sp>
      <p:sp>
        <p:nvSpPr>
          <p:cNvPr id="4" name="TextBox 13">
            <a:extLst>
              <a:ext uri="{FF2B5EF4-FFF2-40B4-BE49-F238E27FC236}">
                <a16:creationId xmlns:a16="http://schemas.microsoft.com/office/drawing/2014/main" id="{CFB9C59D-77EF-51E1-74C6-B72F2A7BEAF5}"/>
              </a:ext>
            </a:extLst>
          </p:cNvPr>
          <p:cNvSpPr txBox="1"/>
          <p:nvPr/>
        </p:nvSpPr>
        <p:spPr>
          <a:xfrm>
            <a:off x="488271" y="82333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alibri"/>
              </a:rPr>
              <a:t>“</a:t>
            </a:r>
          </a:p>
        </p:txBody>
      </p:sp>
      <p:sp>
        <p:nvSpPr>
          <p:cNvPr id="5" name="Title 1">
            <a:extLst>
              <a:ext uri="{FF2B5EF4-FFF2-40B4-BE49-F238E27FC236}">
                <a16:creationId xmlns:a16="http://schemas.microsoft.com/office/drawing/2014/main" id="{177453F8-F1DA-EE59-BEA7-2BD29367E3C6}"/>
              </a:ext>
            </a:extLst>
          </p:cNvPr>
          <p:cNvSpPr txBox="1">
            <a:spLocks noGrp="1"/>
          </p:cNvSpPr>
          <p:nvPr>
            <p:ph type="title"/>
          </p:nvPr>
        </p:nvSpPr>
        <p:spPr>
          <a:xfrm>
            <a:off x="992270" y="609603"/>
            <a:ext cx="9550395" cy="2743200"/>
          </a:xfrm>
        </p:spPr>
        <p:txBody>
          <a:bodyPr/>
          <a:lstStyle>
            <a:lvl1pPr>
              <a:defRPr sz="3200" cap="none"/>
            </a:lvl1pPr>
          </a:lstStyle>
          <a:p>
            <a:pPr lvl="0"/>
            <a:r>
              <a:rPr lang="en-GB"/>
              <a:t>Click to edit Master title style</a:t>
            </a:r>
            <a:endParaRPr lang="en-US"/>
          </a:p>
        </p:txBody>
      </p:sp>
      <p:sp>
        <p:nvSpPr>
          <p:cNvPr id="6" name="Text Placeholder 9">
            <a:extLst>
              <a:ext uri="{FF2B5EF4-FFF2-40B4-BE49-F238E27FC236}">
                <a16:creationId xmlns:a16="http://schemas.microsoft.com/office/drawing/2014/main" id="{DD2324DC-9175-8445-5BF0-BD77C87FA9DF}"/>
              </a:ext>
            </a:extLst>
          </p:cNvPr>
          <p:cNvSpPr txBox="1">
            <a:spLocks noGrp="1"/>
          </p:cNvSpPr>
          <p:nvPr>
            <p:ph type="body" idx="4294967295"/>
          </p:nvPr>
        </p:nvSpPr>
        <p:spPr>
          <a:xfrm>
            <a:off x="1097874" y="3352803"/>
            <a:ext cx="9339187" cy="381003"/>
          </a:xfrm>
        </p:spPr>
        <p:txBody>
          <a:bodyPr/>
          <a:lstStyle>
            <a:lvl1pPr marL="0" indent="0">
              <a:buNone/>
              <a:defRPr/>
            </a:lvl1pPr>
          </a:lstStyle>
          <a:p>
            <a:pPr lvl="0"/>
            <a:r>
              <a:rPr lang="en-GB"/>
              <a:t>Click to edit Master text styles</a:t>
            </a:r>
          </a:p>
        </p:txBody>
      </p:sp>
      <p:sp>
        <p:nvSpPr>
          <p:cNvPr id="7" name="Text Placeholder 2">
            <a:extLst>
              <a:ext uri="{FF2B5EF4-FFF2-40B4-BE49-F238E27FC236}">
                <a16:creationId xmlns:a16="http://schemas.microsoft.com/office/drawing/2014/main" id="{13A023C2-FFEE-6670-E002-AF426C81BAA7}"/>
              </a:ext>
            </a:extLst>
          </p:cNvPr>
          <p:cNvSpPr txBox="1">
            <a:spLocks noGrp="1"/>
          </p:cNvSpPr>
          <p:nvPr>
            <p:ph type="body" idx="4294967295"/>
          </p:nvPr>
        </p:nvSpPr>
        <p:spPr>
          <a:xfrm>
            <a:off x="687464" y="4343400"/>
            <a:ext cx="10152363" cy="1447796"/>
          </a:xfrm>
        </p:spPr>
        <p:txBody>
          <a:bodyPr/>
          <a:lstStyle>
            <a:lvl1pPr marL="0" indent="0">
              <a:buNone/>
              <a:defRPr sz="2000"/>
            </a:lvl1pPr>
          </a:lstStyle>
          <a:p>
            <a:pPr lvl="0"/>
            <a:r>
              <a:rPr lang="en-GB"/>
              <a:t>Click to edit Master text styles</a:t>
            </a:r>
          </a:p>
        </p:txBody>
      </p:sp>
      <p:sp>
        <p:nvSpPr>
          <p:cNvPr id="8" name="Date Placeholder 3">
            <a:extLst>
              <a:ext uri="{FF2B5EF4-FFF2-40B4-BE49-F238E27FC236}">
                <a16:creationId xmlns:a16="http://schemas.microsoft.com/office/drawing/2014/main" id="{E398738F-1E09-6DDB-6516-6546F19BF4A8}"/>
              </a:ext>
            </a:extLst>
          </p:cNvPr>
          <p:cNvSpPr txBox="1">
            <a:spLocks noGrp="1"/>
          </p:cNvSpPr>
          <p:nvPr>
            <p:ph type="dt" sz="half" idx="7"/>
          </p:nvPr>
        </p:nvSpPr>
        <p:spPr/>
        <p:txBody>
          <a:bodyPr/>
          <a:lstStyle>
            <a:lvl1pPr>
              <a:defRPr/>
            </a:lvl1pPr>
          </a:lstStyle>
          <a:p>
            <a:pPr lvl="0"/>
            <a:fld id="{EF717133-65F4-4735-9AE3-4172264BCA29}" type="datetime1">
              <a:rPr lang="en-GB"/>
              <a:pPr lvl="0"/>
              <a:t>26/06/2026</a:t>
            </a:fld>
            <a:endParaRPr lang="en-GB"/>
          </a:p>
        </p:txBody>
      </p:sp>
      <p:sp>
        <p:nvSpPr>
          <p:cNvPr id="9" name="Footer Placeholder 4">
            <a:extLst>
              <a:ext uri="{FF2B5EF4-FFF2-40B4-BE49-F238E27FC236}">
                <a16:creationId xmlns:a16="http://schemas.microsoft.com/office/drawing/2014/main" id="{665472AB-525A-001D-5B4B-2D75F076AA60}"/>
              </a:ext>
            </a:extLst>
          </p:cNvPr>
          <p:cNvSpPr txBox="1">
            <a:spLocks noGrp="1"/>
          </p:cNvSpPr>
          <p:nvPr>
            <p:ph type="ftr" sz="quarter" idx="9"/>
          </p:nvPr>
        </p:nvSpPr>
        <p:spPr/>
        <p:txBody>
          <a:bodyPr/>
          <a:lstStyle>
            <a:lvl1pPr>
              <a:defRPr/>
            </a:lvl1pPr>
          </a:lstStyle>
          <a:p>
            <a:pPr lvl="0"/>
            <a:endParaRPr lang="en-GB"/>
          </a:p>
        </p:txBody>
      </p:sp>
      <p:sp>
        <p:nvSpPr>
          <p:cNvPr id="10" name="Slide Number Placeholder 5">
            <a:extLst>
              <a:ext uri="{FF2B5EF4-FFF2-40B4-BE49-F238E27FC236}">
                <a16:creationId xmlns:a16="http://schemas.microsoft.com/office/drawing/2014/main" id="{C847E3F1-E54A-555D-154F-A654B213CD92}"/>
              </a:ext>
            </a:extLst>
          </p:cNvPr>
          <p:cNvSpPr txBox="1">
            <a:spLocks noGrp="1"/>
          </p:cNvSpPr>
          <p:nvPr>
            <p:ph type="sldNum" sz="quarter" idx="8"/>
          </p:nvPr>
        </p:nvSpPr>
        <p:spPr/>
        <p:txBody>
          <a:bodyPr/>
          <a:lstStyle>
            <a:lvl1pPr>
              <a:defRPr/>
            </a:lvl1pPr>
          </a:lstStyle>
          <a:p>
            <a:pPr lvl="0"/>
            <a:fld id="{BCEC5BDE-82A9-4D19-BA91-FF3790BDD97E}" type="slidenum">
              <a:t>‹#›</a:t>
            </a:fld>
            <a:endParaRPr lang="en-GB"/>
          </a:p>
        </p:txBody>
      </p:sp>
    </p:spTree>
    <p:extLst>
      <p:ext uri="{BB962C8B-B14F-4D97-AF65-F5344CB8AC3E}">
        <p14:creationId xmlns:p14="http://schemas.microsoft.com/office/powerpoint/2010/main" val="222438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5EC35F83-ADA3-2390-16CB-F5822BC84198}"/>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1832865C-8B10-11E7-5E0C-324DC5B0EB52}"/>
              </a:ext>
            </a:extLst>
          </p:cNvPr>
          <p:cNvSpPr txBox="1">
            <a:spLocks noGrp="1"/>
          </p:cNvSpPr>
          <p:nvPr>
            <p:ph type="title"/>
          </p:nvPr>
        </p:nvSpPr>
        <p:spPr>
          <a:xfrm>
            <a:off x="685800" y="3308582"/>
            <a:ext cx="10131423" cy="1468800"/>
          </a:xfrm>
        </p:spPr>
        <p:txBody>
          <a:bodyPr anchor="b"/>
          <a:lstStyle>
            <a:lvl1pPr>
              <a:defRPr sz="3200" cap="none"/>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77CE84ED-C531-3195-A9AF-946AF20FD2ED}"/>
              </a:ext>
            </a:extLst>
          </p:cNvPr>
          <p:cNvSpPr txBox="1">
            <a:spLocks noGrp="1"/>
          </p:cNvSpPr>
          <p:nvPr>
            <p:ph type="body" idx="4294967295"/>
          </p:nvPr>
        </p:nvSpPr>
        <p:spPr>
          <a:xfrm>
            <a:off x="685800" y="4777383"/>
            <a:ext cx="10131423" cy="860395"/>
          </a:xfrm>
        </p:spPr>
        <p:txBody>
          <a:bodyPr anchor="t"/>
          <a:lstStyle>
            <a:lvl1pPr marL="0" indent="0">
              <a:buNone/>
              <a:defRPr sz="2000"/>
            </a:lvl1pPr>
          </a:lstStyle>
          <a:p>
            <a:pPr lvl="0"/>
            <a:r>
              <a:rPr lang="en-GB"/>
              <a:t>Click to edit Master text styles</a:t>
            </a:r>
          </a:p>
        </p:txBody>
      </p:sp>
      <p:sp>
        <p:nvSpPr>
          <p:cNvPr id="5" name="Date Placeholder 3">
            <a:extLst>
              <a:ext uri="{FF2B5EF4-FFF2-40B4-BE49-F238E27FC236}">
                <a16:creationId xmlns:a16="http://schemas.microsoft.com/office/drawing/2014/main" id="{CF0EDC4E-53D8-5848-A973-BA127ABF944E}"/>
              </a:ext>
            </a:extLst>
          </p:cNvPr>
          <p:cNvSpPr txBox="1">
            <a:spLocks noGrp="1"/>
          </p:cNvSpPr>
          <p:nvPr>
            <p:ph type="dt" sz="half" idx="7"/>
          </p:nvPr>
        </p:nvSpPr>
        <p:spPr/>
        <p:txBody>
          <a:bodyPr/>
          <a:lstStyle>
            <a:lvl1pPr>
              <a:defRPr/>
            </a:lvl1pPr>
          </a:lstStyle>
          <a:p>
            <a:pPr lvl="0"/>
            <a:fld id="{E488C9C6-F34C-4C13-B4C3-D4AE1D58E491}" type="datetime1">
              <a:rPr lang="en-GB"/>
              <a:pPr lvl="0"/>
              <a:t>26/06/2026</a:t>
            </a:fld>
            <a:endParaRPr lang="en-GB"/>
          </a:p>
        </p:txBody>
      </p:sp>
      <p:sp>
        <p:nvSpPr>
          <p:cNvPr id="6" name="Footer Placeholder 4">
            <a:extLst>
              <a:ext uri="{FF2B5EF4-FFF2-40B4-BE49-F238E27FC236}">
                <a16:creationId xmlns:a16="http://schemas.microsoft.com/office/drawing/2014/main" id="{C7A45C22-C0C7-875E-772D-6B921C3F7FE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BCEB287-2E9A-9501-928F-D1BFCCB04407}"/>
              </a:ext>
            </a:extLst>
          </p:cNvPr>
          <p:cNvSpPr txBox="1">
            <a:spLocks noGrp="1"/>
          </p:cNvSpPr>
          <p:nvPr>
            <p:ph type="sldNum" sz="quarter" idx="8"/>
          </p:nvPr>
        </p:nvSpPr>
        <p:spPr/>
        <p:txBody>
          <a:bodyPr/>
          <a:lstStyle>
            <a:lvl1pPr>
              <a:defRPr/>
            </a:lvl1pPr>
          </a:lstStyle>
          <a:p>
            <a:pPr lvl="0"/>
            <a:fld id="{D1D0A5FE-5325-4474-9039-B4B0D78FC002}" type="slidenum">
              <a:t>‹#›</a:t>
            </a:fld>
            <a:endParaRPr lang="en-GB"/>
          </a:p>
        </p:txBody>
      </p:sp>
    </p:spTree>
    <p:extLst>
      <p:ext uri="{BB962C8B-B14F-4D97-AF65-F5344CB8AC3E}">
        <p14:creationId xmlns:p14="http://schemas.microsoft.com/office/powerpoint/2010/main" val="1435266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2" name="Picture 10" descr="Celestia-R1---OverlayContentHD.png">
            <a:extLst>
              <a:ext uri="{FF2B5EF4-FFF2-40B4-BE49-F238E27FC236}">
                <a16:creationId xmlns:a16="http://schemas.microsoft.com/office/drawing/2014/main" id="{869A1DE6-2203-FB6B-CDE6-9C87AC9B1F78}"/>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extBox 12">
            <a:extLst>
              <a:ext uri="{FF2B5EF4-FFF2-40B4-BE49-F238E27FC236}">
                <a16:creationId xmlns:a16="http://schemas.microsoft.com/office/drawing/2014/main" id="{AC49BE5E-E9A0-1440-904F-CC1139E8E9D5}"/>
              </a:ext>
            </a:extLst>
          </p:cNvPr>
          <p:cNvSpPr txBox="1"/>
          <p:nvPr/>
        </p:nvSpPr>
        <p:spPr>
          <a:xfrm>
            <a:off x="10237869" y="2743200"/>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alibri"/>
              </a:rPr>
              <a:t>”</a:t>
            </a:r>
          </a:p>
        </p:txBody>
      </p:sp>
      <p:sp>
        <p:nvSpPr>
          <p:cNvPr id="4" name="TextBox 13">
            <a:extLst>
              <a:ext uri="{FF2B5EF4-FFF2-40B4-BE49-F238E27FC236}">
                <a16:creationId xmlns:a16="http://schemas.microsoft.com/office/drawing/2014/main" id="{EDA9C37C-A93D-E906-53BC-6D5FCC90847D}"/>
              </a:ext>
            </a:extLst>
          </p:cNvPr>
          <p:cNvSpPr txBox="1"/>
          <p:nvPr/>
        </p:nvSpPr>
        <p:spPr>
          <a:xfrm>
            <a:off x="488271" y="82333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alibri"/>
              </a:rPr>
              <a:t>“</a:t>
            </a:r>
          </a:p>
        </p:txBody>
      </p:sp>
      <p:sp>
        <p:nvSpPr>
          <p:cNvPr id="5" name="Title 1">
            <a:extLst>
              <a:ext uri="{FF2B5EF4-FFF2-40B4-BE49-F238E27FC236}">
                <a16:creationId xmlns:a16="http://schemas.microsoft.com/office/drawing/2014/main" id="{F7F2D159-71A4-77F1-D774-3E0AE4F41250}"/>
              </a:ext>
            </a:extLst>
          </p:cNvPr>
          <p:cNvSpPr txBox="1">
            <a:spLocks noGrp="1"/>
          </p:cNvSpPr>
          <p:nvPr>
            <p:ph type="title"/>
          </p:nvPr>
        </p:nvSpPr>
        <p:spPr>
          <a:xfrm>
            <a:off x="992270" y="609603"/>
            <a:ext cx="9550395" cy="2743200"/>
          </a:xfrm>
        </p:spPr>
        <p:txBody>
          <a:bodyPr/>
          <a:lstStyle>
            <a:lvl1pPr>
              <a:defRPr sz="3200" cap="none"/>
            </a:lvl1pPr>
          </a:lstStyle>
          <a:p>
            <a:pPr lvl="0"/>
            <a:r>
              <a:rPr lang="en-GB"/>
              <a:t>Click to edit Master title style</a:t>
            </a:r>
            <a:endParaRPr lang="en-US"/>
          </a:p>
        </p:txBody>
      </p:sp>
      <p:sp>
        <p:nvSpPr>
          <p:cNvPr id="6" name="Text Placeholder 9">
            <a:extLst>
              <a:ext uri="{FF2B5EF4-FFF2-40B4-BE49-F238E27FC236}">
                <a16:creationId xmlns:a16="http://schemas.microsoft.com/office/drawing/2014/main" id="{EC7D9E25-685B-BB1C-5AA1-BC43AABED8CD}"/>
              </a:ext>
            </a:extLst>
          </p:cNvPr>
          <p:cNvSpPr txBox="1">
            <a:spLocks noGrp="1"/>
          </p:cNvSpPr>
          <p:nvPr>
            <p:ph type="body" idx="4294967295"/>
          </p:nvPr>
        </p:nvSpPr>
        <p:spPr>
          <a:xfrm>
            <a:off x="685800" y="3886200"/>
            <a:ext cx="10135438" cy="888997"/>
          </a:xfrm>
        </p:spPr>
        <p:txBody>
          <a:bodyPr anchor="b"/>
          <a:lstStyle>
            <a:lvl1pPr marL="0">
              <a:buNone/>
              <a:defRPr sz="2400"/>
            </a:lvl1pPr>
          </a:lstStyle>
          <a:p>
            <a:pPr lvl="0"/>
            <a:r>
              <a:rPr lang="en-GB"/>
              <a:t>Click to edit Master text styles</a:t>
            </a:r>
          </a:p>
        </p:txBody>
      </p:sp>
      <p:sp>
        <p:nvSpPr>
          <p:cNvPr id="7" name="Text Placeholder 2">
            <a:extLst>
              <a:ext uri="{FF2B5EF4-FFF2-40B4-BE49-F238E27FC236}">
                <a16:creationId xmlns:a16="http://schemas.microsoft.com/office/drawing/2014/main" id="{418CEF5F-CD15-1852-5A17-346B5160810C}"/>
              </a:ext>
            </a:extLst>
          </p:cNvPr>
          <p:cNvSpPr txBox="1">
            <a:spLocks noGrp="1"/>
          </p:cNvSpPr>
          <p:nvPr>
            <p:ph type="body" idx="4294967295"/>
          </p:nvPr>
        </p:nvSpPr>
        <p:spPr>
          <a:xfrm>
            <a:off x="685800" y="4775197"/>
            <a:ext cx="10135438" cy="1015998"/>
          </a:xfrm>
        </p:spPr>
        <p:txBody>
          <a:bodyPr anchor="t"/>
          <a:lstStyle>
            <a:lvl1pPr marL="0" indent="0">
              <a:buNone/>
              <a:defRPr/>
            </a:lvl1pPr>
          </a:lstStyle>
          <a:p>
            <a:pPr lvl="0"/>
            <a:r>
              <a:rPr lang="en-GB"/>
              <a:t>Click to edit Master text styles</a:t>
            </a:r>
          </a:p>
        </p:txBody>
      </p:sp>
      <p:sp>
        <p:nvSpPr>
          <p:cNvPr id="8" name="Date Placeholder 3">
            <a:extLst>
              <a:ext uri="{FF2B5EF4-FFF2-40B4-BE49-F238E27FC236}">
                <a16:creationId xmlns:a16="http://schemas.microsoft.com/office/drawing/2014/main" id="{32E741DE-DC07-C80E-54A6-06048DAFBC97}"/>
              </a:ext>
            </a:extLst>
          </p:cNvPr>
          <p:cNvSpPr txBox="1">
            <a:spLocks noGrp="1"/>
          </p:cNvSpPr>
          <p:nvPr>
            <p:ph type="dt" sz="half" idx="7"/>
          </p:nvPr>
        </p:nvSpPr>
        <p:spPr/>
        <p:txBody>
          <a:bodyPr/>
          <a:lstStyle>
            <a:lvl1pPr>
              <a:defRPr/>
            </a:lvl1pPr>
          </a:lstStyle>
          <a:p>
            <a:pPr lvl="0"/>
            <a:fld id="{8F0AE89D-E05F-4575-9AC4-4D57F4E05C25}" type="datetime1">
              <a:rPr lang="en-GB"/>
              <a:pPr lvl="0"/>
              <a:t>26/06/2026</a:t>
            </a:fld>
            <a:endParaRPr lang="en-GB"/>
          </a:p>
        </p:txBody>
      </p:sp>
      <p:sp>
        <p:nvSpPr>
          <p:cNvPr id="9" name="Footer Placeholder 4">
            <a:extLst>
              <a:ext uri="{FF2B5EF4-FFF2-40B4-BE49-F238E27FC236}">
                <a16:creationId xmlns:a16="http://schemas.microsoft.com/office/drawing/2014/main" id="{4C4AB22A-8A02-5F39-1054-DF1602673864}"/>
              </a:ext>
            </a:extLst>
          </p:cNvPr>
          <p:cNvSpPr txBox="1">
            <a:spLocks noGrp="1"/>
          </p:cNvSpPr>
          <p:nvPr>
            <p:ph type="ftr" sz="quarter" idx="9"/>
          </p:nvPr>
        </p:nvSpPr>
        <p:spPr/>
        <p:txBody>
          <a:bodyPr/>
          <a:lstStyle>
            <a:lvl1pPr>
              <a:defRPr/>
            </a:lvl1pPr>
          </a:lstStyle>
          <a:p>
            <a:pPr lvl="0"/>
            <a:endParaRPr lang="en-GB"/>
          </a:p>
        </p:txBody>
      </p:sp>
      <p:sp>
        <p:nvSpPr>
          <p:cNvPr id="10" name="Slide Number Placeholder 5">
            <a:extLst>
              <a:ext uri="{FF2B5EF4-FFF2-40B4-BE49-F238E27FC236}">
                <a16:creationId xmlns:a16="http://schemas.microsoft.com/office/drawing/2014/main" id="{BD0CA0AE-C6B7-ED4C-CAF5-F0D0593EEC15}"/>
              </a:ext>
            </a:extLst>
          </p:cNvPr>
          <p:cNvSpPr txBox="1">
            <a:spLocks noGrp="1"/>
          </p:cNvSpPr>
          <p:nvPr>
            <p:ph type="sldNum" sz="quarter" idx="8"/>
          </p:nvPr>
        </p:nvSpPr>
        <p:spPr/>
        <p:txBody>
          <a:bodyPr/>
          <a:lstStyle>
            <a:lvl1pPr>
              <a:defRPr/>
            </a:lvl1pPr>
          </a:lstStyle>
          <a:p>
            <a:pPr lvl="0"/>
            <a:fld id="{D8D17CAB-06E5-4504-B8FD-0942FB74594E}" type="slidenum">
              <a:t>‹#›</a:t>
            </a:fld>
            <a:endParaRPr lang="en-GB"/>
          </a:p>
        </p:txBody>
      </p:sp>
    </p:spTree>
    <p:extLst>
      <p:ext uri="{BB962C8B-B14F-4D97-AF65-F5344CB8AC3E}">
        <p14:creationId xmlns:p14="http://schemas.microsoft.com/office/powerpoint/2010/main" val="988293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2" name="Picture 7" descr="Celestia-R1---OverlayContentHD.png">
            <a:extLst>
              <a:ext uri="{FF2B5EF4-FFF2-40B4-BE49-F238E27FC236}">
                <a16:creationId xmlns:a16="http://schemas.microsoft.com/office/drawing/2014/main" id="{0A9203B2-6526-EA33-F978-3763611C5F23}"/>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DBEB22E1-9050-6C21-E171-CCA2C60D5EFD}"/>
              </a:ext>
            </a:extLst>
          </p:cNvPr>
          <p:cNvSpPr txBox="1">
            <a:spLocks noGrp="1"/>
          </p:cNvSpPr>
          <p:nvPr>
            <p:ph type="title"/>
          </p:nvPr>
        </p:nvSpPr>
        <p:spPr>
          <a:xfrm>
            <a:off x="685800" y="609603"/>
            <a:ext cx="10131423" cy="2743200"/>
          </a:xfrm>
        </p:spPr>
        <p:txBody>
          <a:bodyPr/>
          <a:lstStyle>
            <a:lvl1pPr>
              <a:defRPr/>
            </a:lvl1pPr>
          </a:lstStyle>
          <a:p>
            <a:pPr lvl="0"/>
            <a:r>
              <a:rPr lang="en-GB"/>
              <a:t>Click to edit Master title style</a:t>
            </a:r>
            <a:endParaRPr lang="en-US"/>
          </a:p>
        </p:txBody>
      </p:sp>
      <p:sp>
        <p:nvSpPr>
          <p:cNvPr id="4" name="Text Placeholder 9">
            <a:extLst>
              <a:ext uri="{FF2B5EF4-FFF2-40B4-BE49-F238E27FC236}">
                <a16:creationId xmlns:a16="http://schemas.microsoft.com/office/drawing/2014/main" id="{1E88C0AD-6227-CE38-F5C9-87FF4A4839F4}"/>
              </a:ext>
            </a:extLst>
          </p:cNvPr>
          <p:cNvSpPr txBox="1">
            <a:spLocks noGrp="1"/>
          </p:cNvSpPr>
          <p:nvPr>
            <p:ph type="body" idx="4294967295"/>
          </p:nvPr>
        </p:nvSpPr>
        <p:spPr>
          <a:xfrm>
            <a:off x="685800" y="3505196"/>
            <a:ext cx="10131423" cy="838203"/>
          </a:xfrm>
        </p:spPr>
        <p:txBody>
          <a:bodyPr anchor="b"/>
          <a:lstStyle>
            <a:lvl1pPr marL="0">
              <a:buNone/>
              <a:defRPr sz="2800"/>
            </a:lvl1pPr>
          </a:lstStyle>
          <a:p>
            <a:pPr lvl="0"/>
            <a:r>
              <a:rPr lang="en-GB"/>
              <a:t>Click to edit Master text styles</a:t>
            </a:r>
          </a:p>
        </p:txBody>
      </p:sp>
      <p:sp>
        <p:nvSpPr>
          <p:cNvPr id="5" name="Text Placeholder 2">
            <a:extLst>
              <a:ext uri="{FF2B5EF4-FFF2-40B4-BE49-F238E27FC236}">
                <a16:creationId xmlns:a16="http://schemas.microsoft.com/office/drawing/2014/main" id="{29F97609-6C2C-BFA8-CC28-EA2C20324031}"/>
              </a:ext>
            </a:extLst>
          </p:cNvPr>
          <p:cNvSpPr txBox="1">
            <a:spLocks noGrp="1"/>
          </p:cNvSpPr>
          <p:nvPr>
            <p:ph type="body" idx="4294967295"/>
          </p:nvPr>
        </p:nvSpPr>
        <p:spPr>
          <a:xfrm>
            <a:off x="685800" y="4343400"/>
            <a:ext cx="10131423" cy="1447796"/>
          </a:xfrm>
        </p:spPr>
        <p:txBody>
          <a:bodyPr anchor="t"/>
          <a:lstStyle>
            <a:lvl1pPr marL="0" indent="0">
              <a:buNone/>
              <a:defRPr/>
            </a:lvl1pPr>
          </a:lstStyle>
          <a:p>
            <a:pPr lvl="0"/>
            <a:r>
              <a:rPr lang="en-GB"/>
              <a:t>Click to edit Master text styles</a:t>
            </a:r>
          </a:p>
        </p:txBody>
      </p:sp>
      <p:sp>
        <p:nvSpPr>
          <p:cNvPr id="6" name="Date Placeholder 3">
            <a:extLst>
              <a:ext uri="{FF2B5EF4-FFF2-40B4-BE49-F238E27FC236}">
                <a16:creationId xmlns:a16="http://schemas.microsoft.com/office/drawing/2014/main" id="{2AFEDD20-3793-708B-A746-8CE1952B9817}"/>
              </a:ext>
            </a:extLst>
          </p:cNvPr>
          <p:cNvSpPr txBox="1">
            <a:spLocks noGrp="1"/>
          </p:cNvSpPr>
          <p:nvPr>
            <p:ph type="dt" sz="half" idx="7"/>
          </p:nvPr>
        </p:nvSpPr>
        <p:spPr/>
        <p:txBody>
          <a:bodyPr/>
          <a:lstStyle>
            <a:lvl1pPr>
              <a:defRPr/>
            </a:lvl1pPr>
          </a:lstStyle>
          <a:p>
            <a:pPr lvl="0"/>
            <a:fld id="{01E9595F-CEE1-4EE6-8380-BC95D9B0B0FD}" type="datetime1">
              <a:rPr lang="en-GB"/>
              <a:pPr lvl="0"/>
              <a:t>26/06/2026</a:t>
            </a:fld>
            <a:endParaRPr lang="en-GB"/>
          </a:p>
        </p:txBody>
      </p:sp>
      <p:sp>
        <p:nvSpPr>
          <p:cNvPr id="7" name="Footer Placeholder 4">
            <a:extLst>
              <a:ext uri="{FF2B5EF4-FFF2-40B4-BE49-F238E27FC236}">
                <a16:creationId xmlns:a16="http://schemas.microsoft.com/office/drawing/2014/main" id="{1897FDE4-F320-B1CE-8C7D-9CC7FDF79B38}"/>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03B8C90E-6EC3-FC0B-3DB3-087ED3E7ACC5}"/>
              </a:ext>
            </a:extLst>
          </p:cNvPr>
          <p:cNvSpPr txBox="1">
            <a:spLocks noGrp="1"/>
          </p:cNvSpPr>
          <p:nvPr>
            <p:ph type="sldNum" sz="quarter" idx="8"/>
          </p:nvPr>
        </p:nvSpPr>
        <p:spPr/>
        <p:txBody>
          <a:bodyPr/>
          <a:lstStyle>
            <a:lvl1pPr>
              <a:defRPr/>
            </a:lvl1pPr>
          </a:lstStyle>
          <a:p>
            <a:pPr lvl="0"/>
            <a:fld id="{44F2E8D7-F68A-43B5-BD09-BF62CB1AAF71}" type="slidenum">
              <a:t>‹#›</a:t>
            </a:fld>
            <a:endParaRPr lang="en-GB"/>
          </a:p>
        </p:txBody>
      </p:sp>
    </p:spTree>
    <p:extLst>
      <p:ext uri="{BB962C8B-B14F-4D97-AF65-F5344CB8AC3E}">
        <p14:creationId xmlns:p14="http://schemas.microsoft.com/office/powerpoint/2010/main" val="1231352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48ABF9D7-A436-5F8D-A0F8-209D32C9B7C8}"/>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1BDCC7BC-4AB2-2F31-68D1-53A229F51F5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59EE91C5-DF60-A3F9-D77F-25E720B89660}"/>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FD5AD665-9F36-7976-5F2E-769B092675B4}"/>
              </a:ext>
            </a:extLst>
          </p:cNvPr>
          <p:cNvSpPr txBox="1">
            <a:spLocks noGrp="1"/>
          </p:cNvSpPr>
          <p:nvPr>
            <p:ph type="dt" sz="half" idx="7"/>
          </p:nvPr>
        </p:nvSpPr>
        <p:spPr/>
        <p:txBody>
          <a:bodyPr/>
          <a:lstStyle>
            <a:lvl1pPr>
              <a:defRPr/>
            </a:lvl1pPr>
          </a:lstStyle>
          <a:p>
            <a:pPr lvl="0"/>
            <a:fld id="{661F1605-0B61-4E24-A893-A58F0D02D2B7}" type="datetime1">
              <a:rPr lang="en-GB"/>
              <a:pPr lvl="0"/>
              <a:t>26/06/2026</a:t>
            </a:fld>
            <a:endParaRPr lang="en-GB"/>
          </a:p>
        </p:txBody>
      </p:sp>
      <p:sp>
        <p:nvSpPr>
          <p:cNvPr id="6" name="Footer Placeholder 4">
            <a:extLst>
              <a:ext uri="{FF2B5EF4-FFF2-40B4-BE49-F238E27FC236}">
                <a16:creationId xmlns:a16="http://schemas.microsoft.com/office/drawing/2014/main" id="{89BB86C0-E364-F408-08F0-D6638158FB3F}"/>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CB1DEA7-760F-FC17-0BA8-AF18333AA6FF}"/>
              </a:ext>
            </a:extLst>
          </p:cNvPr>
          <p:cNvSpPr txBox="1">
            <a:spLocks noGrp="1"/>
          </p:cNvSpPr>
          <p:nvPr>
            <p:ph type="sldNum" sz="quarter" idx="8"/>
          </p:nvPr>
        </p:nvSpPr>
        <p:spPr/>
        <p:txBody>
          <a:bodyPr/>
          <a:lstStyle>
            <a:lvl1pPr>
              <a:defRPr/>
            </a:lvl1pPr>
          </a:lstStyle>
          <a:p>
            <a:pPr lvl="0"/>
            <a:fld id="{B663FFD5-A738-4302-A852-2EEAEA9ADB00}" type="slidenum">
              <a:t>‹#›</a:t>
            </a:fld>
            <a:endParaRPr lang="en-GB"/>
          </a:p>
        </p:txBody>
      </p:sp>
    </p:spTree>
    <p:extLst>
      <p:ext uri="{BB962C8B-B14F-4D97-AF65-F5344CB8AC3E}">
        <p14:creationId xmlns:p14="http://schemas.microsoft.com/office/powerpoint/2010/main" val="2665130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7DCFA91D-3515-9B85-F663-50D3909C359E}"/>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Vertical Title 1">
            <a:extLst>
              <a:ext uri="{FF2B5EF4-FFF2-40B4-BE49-F238E27FC236}">
                <a16:creationId xmlns:a16="http://schemas.microsoft.com/office/drawing/2014/main" id="{DD738368-C698-6861-6252-99DD896686B6}"/>
              </a:ext>
            </a:extLst>
          </p:cNvPr>
          <p:cNvSpPr txBox="1">
            <a:spLocks noGrp="1"/>
          </p:cNvSpPr>
          <p:nvPr>
            <p:ph type="title" orient="vert"/>
          </p:nvPr>
        </p:nvSpPr>
        <p:spPr>
          <a:xfrm>
            <a:off x="8658673" y="609603"/>
            <a:ext cx="2158550" cy="5181603"/>
          </a:xfrm>
        </p:spPr>
        <p:txBody>
          <a:bodyPr vert="eaVert"/>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89B23406-8B3E-7A8F-9E41-F139FBFB48E2}"/>
              </a:ext>
            </a:extLst>
          </p:cNvPr>
          <p:cNvSpPr txBox="1">
            <a:spLocks noGrp="1"/>
          </p:cNvSpPr>
          <p:nvPr>
            <p:ph type="body" orient="vert" idx="1"/>
          </p:nvPr>
        </p:nvSpPr>
        <p:spPr>
          <a:xfrm>
            <a:off x="685800" y="609603"/>
            <a:ext cx="7832119" cy="5181603"/>
          </a:xfrm>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51D04951-1279-FF04-9336-3DB98E8802B1}"/>
              </a:ext>
            </a:extLst>
          </p:cNvPr>
          <p:cNvSpPr txBox="1">
            <a:spLocks noGrp="1"/>
          </p:cNvSpPr>
          <p:nvPr>
            <p:ph type="dt" sz="half" idx="7"/>
          </p:nvPr>
        </p:nvSpPr>
        <p:spPr/>
        <p:txBody>
          <a:bodyPr/>
          <a:lstStyle>
            <a:lvl1pPr>
              <a:defRPr/>
            </a:lvl1pPr>
          </a:lstStyle>
          <a:p>
            <a:pPr lvl="0"/>
            <a:fld id="{671318A9-9C99-4A05-BCAC-B30454214DD3}" type="datetime1">
              <a:rPr lang="en-GB"/>
              <a:pPr lvl="0"/>
              <a:t>26/06/2026</a:t>
            </a:fld>
            <a:endParaRPr lang="en-GB"/>
          </a:p>
        </p:txBody>
      </p:sp>
      <p:sp>
        <p:nvSpPr>
          <p:cNvPr id="6" name="Footer Placeholder 4">
            <a:extLst>
              <a:ext uri="{FF2B5EF4-FFF2-40B4-BE49-F238E27FC236}">
                <a16:creationId xmlns:a16="http://schemas.microsoft.com/office/drawing/2014/main" id="{DFA8E1B5-D55F-A39A-1CEB-469BF7646FE4}"/>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8F0537C-755D-9AC7-B155-BC2F5069B89A}"/>
              </a:ext>
            </a:extLst>
          </p:cNvPr>
          <p:cNvSpPr txBox="1">
            <a:spLocks noGrp="1"/>
          </p:cNvSpPr>
          <p:nvPr>
            <p:ph type="sldNum" sz="quarter" idx="8"/>
          </p:nvPr>
        </p:nvSpPr>
        <p:spPr/>
        <p:txBody>
          <a:bodyPr/>
          <a:lstStyle>
            <a:lvl1pPr>
              <a:defRPr/>
            </a:lvl1pPr>
          </a:lstStyle>
          <a:p>
            <a:pPr lvl="0"/>
            <a:fld id="{5793A19A-D1E2-4AEF-94B0-959538EE5702}" type="slidenum">
              <a:t>‹#›</a:t>
            </a:fld>
            <a:endParaRPr lang="en-GB"/>
          </a:p>
        </p:txBody>
      </p:sp>
    </p:spTree>
    <p:extLst>
      <p:ext uri="{BB962C8B-B14F-4D97-AF65-F5344CB8AC3E}">
        <p14:creationId xmlns:p14="http://schemas.microsoft.com/office/powerpoint/2010/main" val="1173605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07A2DD-5D36-51ED-F390-AFC3F939CC17}"/>
              </a:ext>
            </a:extLst>
          </p:cNvPr>
          <p:cNvSpPr txBox="1">
            <a:spLocks noGrp="1"/>
          </p:cNvSpPr>
          <p:nvPr>
            <p:ph type="title"/>
          </p:nvPr>
        </p:nvSpPr>
        <p:spPr>
          <a:xfrm>
            <a:off x="685800" y="609603"/>
            <a:ext cx="10131423" cy="1456264"/>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613A18C-B6F2-52F6-8872-E623358154B9}"/>
              </a:ext>
            </a:extLst>
          </p:cNvPr>
          <p:cNvSpPr txBox="1">
            <a:spLocks noGrp="1"/>
          </p:cNvSpPr>
          <p:nvPr>
            <p:ph type="body" idx="1"/>
          </p:nvPr>
        </p:nvSpPr>
        <p:spPr>
          <a:xfrm>
            <a:off x="685800" y="2142064"/>
            <a:ext cx="10131423" cy="3649132"/>
          </a:xfrm>
          <a:prstGeom prst="rect">
            <a:avLst/>
          </a:prstGeom>
          <a:noFill/>
          <a:ln>
            <a:noFill/>
          </a:ln>
        </p:spPr>
        <p:txBody>
          <a:bodyPr vert="horz" wrap="square" lIns="91440" tIns="45720" rIns="91440" bIns="45720" anchor="ctr"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B5195-4054-FDF7-FC22-9E62F216A9A4}"/>
              </a:ext>
            </a:extLst>
          </p:cNvPr>
          <p:cNvSpPr txBox="1">
            <a:spLocks noGrp="1"/>
          </p:cNvSpPr>
          <p:nvPr>
            <p:ph type="dt" sz="half" idx="2"/>
          </p:nvPr>
        </p:nvSpPr>
        <p:spPr>
          <a:xfrm>
            <a:off x="8589663" y="5870576"/>
            <a:ext cx="1600200" cy="3778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Calibri"/>
              </a:defRPr>
            </a:lvl1pPr>
          </a:lstStyle>
          <a:p>
            <a:pPr lvl="0"/>
            <a:fld id="{6E8907B7-FCD0-4290-985C-B881E3FC5F6E}" type="datetime1">
              <a:rPr lang="en-GB"/>
              <a:pPr lvl="0"/>
              <a:t>26/06/2026</a:t>
            </a:fld>
            <a:endParaRPr lang="en-GB"/>
          </a:p>
        </p:txBody>
      </p:sp>
      <p:sp>
        <p:nvSpPr>
          <p:cNvPr id="5" name="Footer Placeholder 4">
            <a:extLst>
              <a:ext uri="{FF2B5EF4-FFF2-40B4-BE49-F238E27FC236}">
                <a16:creationId xmlns:a16="http://schemas.microsoft.com/office/drawing/2014/main" id="{B5AD51C8-E947-0E62-3AD5-7FBB1754A07D}"/>
              </a:ext>
            </a:extLst>
          </p:cNvPr>
          <p:cNvSpPr txBox="1">
            <a:spLocks noGrp="1"/>
          </p:cNvSpPr>
          <p:nvPr>
            <p:ph type="ftr" sz="quarter" idx="3"/>
          </p:nvPr>
        </p:nvSpPr>
        <p:spPr>
          <a:xfrm>
            <a:off x="685800" y="5870576"/>
            <a:ext cx="7827657" cy="3778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750841B8-08DE-C6D3-19E5-20CBA5B49D4A}"/>
              </a:ext>
            </a:extLst>
          </p:cNvPr>
          <p:cNvSpPr txBox="1">
            <a:spLocks noGrp="1"/>
          </p:cNvSpPr>
          <p:nvPr>
            <p:ph type="sldNum" sz="quarter" idx="4"/>
          </p:nvPr>
        </p:nvSpPr>
        <p:spPr>
          <a:xfrm>
            <a:off x="10266060" y="5870576"/>
            <a:ext cx="551163" cy="3778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Calibri"/>
              </a:defRPr>
            </a:lvl1pPr>
          </a:lstStyle>
          <a:p>
            <a:pPr lvl="0"/>
            <a:fld id="{9130ACE1-340D-493B-A596-5B3C6A4E23A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all" spc="0" baseline="0">
          <a:solidFill>
            <a:srgbClr val="FFFFFF"/>
          </a:solidFill>
          <a:uFillTx/>
          <a:latin typeface="Calibri Light"/>
        </a:defRPr>
      </a:lvl1pPr>
    </p:titleStyle>
    <p:bodyStyle>
      <a:lvl1pPr marL="285750" marR="0" lvl="0" indent="-285750" algn="l" defTabSz="457200" rtl="0" fontAlgn="auto" hangingPunct="1">
        <a:lnSpc>
          <a:spcPct val="100000"/>
        </a:lnSpc>
        <a:spcBef>
          <a:spcPts val="0"/>
        </a:spcBef>
        <a:spcAft>
          <a:spcPts val="1000"/>
        </a:spcAft>
        <a:buClr>
          <a:srgbClr val="FFFFFF"/>
        </a:buClr>
        <a:buSzPct val="100000"/>
        <a:buFont typeface="Arial"/>
        <a:buChar char="•"/>
        <a:tabLst/>
        <a:defRPr lang="en-GB" sz="1800" b="0" i="0" u="none" strike="noStrike" kern="1200" cap="none" spc="0" baseline="0">
          <a:solidFill>
            <a:srgbClr val="FFFFFF"/>
          </a:solidFill>
          <a:uFillTx/>
          <a:latin typeface="Calibri"/>
        </a:defRPr>
      </a:lvl1pPr>
      <a:lvl2pPr marL="742950" marR="0" lvl="1" indent="-285750" algn="l" defTabSz="457200" rtl="0" fontAlgn="auto" hangingPunct="1">
        <a:lnSpc>
          <a:spcPct val="100000"/>
        </a:lnSpc>
        <a:spcBef>
          <a:spcPts val="0"/>
        </a:spcBef>
        <a:spcAft>
          <a:spcPts val="1000"/>
        </a:spcAft>
        <a:buClr>
          <a:srgbClr val="FFFFFF"/>
        </a:buClr>
        <a:buSzPct val="100000"/>
        <a:buFont typeface="Arial"/>
        <a:buChar char="•"/>
        <a:tabLst/>
        <a:defRPr lang="en-GB" sz="1600" b="0" i="0" u="none" strike="noStrike" kern="1200" cap="none" spc="0" baseline="0">
          <a:solidFill>
            <a:srgbClr val="FFFFFF"/>
          </a:solidFill>
          <a:uFillTx/>
          <a:latin typeface="Calibri"/>
        </a:defRPr>
      </a:lvl2pPr>
      <a:lvl3pPr marL="1200150" marR="0" lvl="2" indent="-285750" algn="l" defTabSz="457200" rtl="0" fontAlgn="auto" hangingPunct="1">
        <a:lnSpc>
          <a:spcPct val="100000"/>
        </a:lnSpc>
        <a:spcBef>
          <a:spcPts val="0"/>
        </a:spcBef>
        <a:spcAft>
          <a:spcPts val="1000"/>
        </a:spcAft>
        <a:buClr>
          <a:srgbClr val="FFFFFF"/>
        </a:buClr>
        <a:buSzPct val="100000"/>
        <a:buFont typeface="Arial"/>
        <a:buChar char="•"/>
        <a:tabLst/>
        <a:defRPr lang="en-GB" sz="1400" b="0" i="0" u="none" strike="noStrike" kern="1200" cap="none" spc="0" baseline="0">
          <a:solidFill>
            <a:srgbClr val="FFFFFF"/>
          </a:solidFill>
          <a:uFillTx/>
          <a:latin typeface="Calibri"/>
        </a:defRPr>
      </a:lvl3pPr>
      <a:lvl4pPr marL="1543050" marR="0" lvl="3" indent="-171450" algn="l" defTabSz="457200" rtl="0" fontAlgn="auto" hangingPunct="1">
        <a:lnSpc>
          <a:spcPct val="100000"/>
        </a:lnSpc>
        <a:spcBef>
          <a:spcPts val="0"/>
        </a:spcBef>
        <a:spcAft>
          <a:spcPts val="1000"/>
        </a:spcAft>
        <a:buClr>
          <a:srgbClr val="FFFFFF"/>
        </a:buClr>
        <a:buSzPct val="100000"/>
        <a:buFont typeface="Arial"/>
        <a:buChar char="•"/>
        <a:tabLst/>
        <a:defRPr lang="en-GB" sz="1200" b="0" i="0" u="none" strike="noStrike" kern="1200" cap="none" spc="0" baseline="0">
          <a:solidFill>
            <a:srgbClr val="FFFFFF"/>
          </a:solidFill>
          <a:uFillTx/>
          <a:latin typeface="Calibri"/>
        </a:defRPr>
      </a:lvl4pPr>
      <a:lvl5pPr marL="2000250" marR="0" lvl="4" indent="-171450" algn="l" defTabSz="457200" rtl="0" fontAlgn="auto" hangingPunct="1">
        <a:lnSpc>
          <a:spcPct val="100000"/>
        </a:lnSpc>
        <a:spcBef>
          <a:spcPts val="0"/>
        </a:spcBef>
        <a:spcAft>
          <a:spcPts val="1000"/>
        </a:spcAft>
        <a:buClr>
          <a:srgbClr val="FFFFFF"/>
        </a:buClr>
        <a:buSzPct val="100000"/>
        <a:buFont typeface="Arial"/>
        <a:buChar char="•"/>
        <a:tabLst/>
        <a:defRPr lang="en-GB" sz="1200" b="0" i="0" u="none" strike="noStrike" kern="1200" cap="none" spc="0" baseline="0">
          <a:solidFill>
            <a:srgbClr val="FFFFFF"/>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F7BC2-D8F5-7D4D-E057-79E4E052D785}"/>
              </a:ext>
            </a:extLst>
          </p:cNvPr>
          <p:cNvSpPr txBox="1">
            <a:spLocks noGrp="1"/>
          </p:cNvSpPr>
          <p:nvPr>
            <p:ph type="title" idx="4294967295"/>
          </p:nvPr>
        </p:nvSpPr>
        <p:spPr>
          <a:xfrm>
            <a:off x="0" y="609603"/>
            <a:ext cx="10131423" cy="2284070"/>
          </a:xfrm>
        </p:spPr>
        <p:txBody>
          <a:bodyPr/>
          <a:lstStyle/>
          <a:p>
            <a:pPr lvl="0"/>
            <a:r>
              <a:rPr lang="en-GB" sz="1600">
                <a:solidFill>
                  <a:srgbClr val="000000"/>
                </a:solidFill>
              </a:rPr>
              <a:t>Student Name: Lidiya berhane</a:t>
            </a:r>
            <a:br>
              <a:rPr lang="en-GB" sz="1600">
                <a:solidFill>
                  <a:srgbClr val="000000"/>
                </a:solidFill>
              </a:rPr>
            </a:br>
            <a:r>
              <a:rPr lang="en-GB" sz="1600">
                <a:solidFill>
                  <a:srgbClr val="000000"/>
                </a:solidFill>
              </a:rPr>
              <a:t>Student ID: 2506206</a:t>
            </a:r>
            <a:br>
              <a:rPr lang="en-GB" sz="1600">
                <a:solidFill>
                  <a:srgbClr val="000000"/>
                </a:solidFill>
              </a:rPr>
            </a:br>
            <a:r>
              <a:rPr lang="en-GB" sz="1600">
                <a:solidFill>
                  <a:srgbClr val="000000"/>
                </a:solidFill>
              </a:rPr>
              <a:t>Module: LCHS 4009</a:t>
            </a:r>
            <a:br>
              <a:rPr lang="en-GB" sz="1600">
                <a:solidFill>
                  <a:srgbClr val="000000"/>
                </a:solidFill>
              </a:rPr>
            </a:br>
            <a:r>
              <a:rPr lang="en-GB" sz="1600">
                <a:solidFill>
                  <a:srgbClr val="000000"/>
                </a:solidFill>
              </a:rPr>
              <a:t>Course: self -awareness presentation</a:t>
            </a:r>
            <a:br>
              <a:rPr lang="en-GB" sz="1600">
                <a:solidFill>
                  <a:srgbClr val="000000"/>
                </a:solidFill>
              </a:rPr>
            </a:br>
            <a:r>
              <a:rPr lang="en-GB" sz="1600">
                <a:solidFill>
                  <a:srgbClr val="000000"/>
                </a:solidFill>
              </a:rPr>
              <a:t> LECTURE: olubukola Adegbite</a:t>
            </a:r>
            <a:br>
              <a:rPr lang="en-GB" sz="1600">
                <a:solidFill>
                  <a:srgbClr val="000000"/>
                </a:solidFill>
              </a:rPr>
            </a:br>
            <a:r>
              <a:rPr lang="en-GB" sz="1600">
                <a:solidFill>
                  <a:srgbClr val="000000"/>
                </a:solidFill>
              </a:rPr>
              <a:t>INSTITUTION:BIRMINGHAM </a:t>
            </a:r>
            <a:br>
              <a:rPr lang="en-GB" sz="1600">
                <a:solidFill>
                  <a:srgbClr val="000000"/>
                </a:solidFill>
              </a:rPr>
            </a:br>
            <a:r>
              <a:rPr lang="en-GB" sz="1600">
                <a:solidFill>
                  <a:srgbClr val="000000"/>
                </a:solidFill>
              </a:rPr>
              <a:t>SUBMISSION DATE 22/06/2026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0B3DC-1917-5224-F103-059E59F325B1}"/>
              </a:ext>
            </a:extLst>
          </p:cNvPr>
          <p:cNvSpPr txBox="1">
            <a:spLocks noGrp="1"/>
          </p:cNvSpPr>
          <p:nvPr>
            <p:ph type="title"/>
          </p:nvPr>
        </p:nvSpPr>
        <p:spPr>
          <a:xfrm>
            <a:off x="0" y="-627607"/>
            <a:ext cx="10131423" cy="5098008"/>
          </a:xfrm>
        </p:spPr>
        <p:txBody>
          <a:bodyPr/>
          <a:lstStyle/>
          <a:p>
            <a:pPr lvl="0"/>
            <a:r>
              <a:rPr lang="en-GB" sz="1200">
                <a:solidFill>
                  <a:srgbClr val="000000"/>
                </a:solidFill>
              </a:rPr>
              <a:t>What is Communication means sharing information, thoughts, feelings and needs using words, body language, writing or signs. It’s not just talking; it’s making sure the other person truly understands you, and you understand them</a:t>
            </a:r>
            <a:r>
              <a:rPr lang="en-GB" sz="1100">
                <a:solidFill>
                  <a:srgbClr val="000000"/>
                </a:solidFill>
              </a:rPr>
              <a:t>. </a:t>
            </a:r>
            <a:br>
              <a:rPr lang="en-GB" sz="1100">
                <a:solidFill>
                  <a:srgbClr val="000000"/>
                </a:solidFill>
              </a:rPr>
            </a:br>
            <a:r>
              <a:rPr lang="en-GB" sz="1100">
                <a:solidFill>
                  <a:srgbClr val="000000"/>
                </a:solidFill>
              </a:rPr>
              <a:t>Two-way process: It’s not just sending a message it’s receiving, interpreting, and responding. Shared meaning: Success happens when both sides have the same understanding. Context matters: Timing, setting, and mood change how a message is received. Continuous loop: Send → receive → interpret</a:t>
            </a:r>
            <a:br>
              <a:rPr lang="en-GB" sz="1100">
                <a:solidFill>
                  <a:srgbClr val="000000"/>
                </a:solidFill>
              </a:rPr>
            </a:br>
            <a:r>
              <a:rPr lang="en-GB" sz="1100">
                <a:solidFill>
                  <a:srgbClr val="000000"/>
                </a:solidFill>
              </a:rPr>
              <a:t> → feedback → adjust.</a:t>
            </a:r>
            <a:br>
              <a:rPr lang="en-GB" sz="1100">
                <a:solidFill>
                  <a:srgbClr val="000000"/>
                </a:solidFill>
              </a:rPr>
            </a:br>
            <a:br>
              <a:rPr lang="en-GB" sz="1100">
                <a:solidFill>
                  <a:srgbClr val="000000"/>
                </a:solidFill>
              </a:rPr>
            </a:br>
            <a:r>
              <a:rPr lang="en-GB" sz="1100">
                <a:solidFill>
                  <a:srgbClr val="000000"/>
                </a:solidFill>
              </a:rPr>
              <a:t>Verbal: Tone, pitch, speed, clarity, choice of words.* Non-verbal: Eye contact, posture, gestures, facial expressions, silence.* Written: Grammar, tone, structure, brevity, format (email, report, note).* Visual: Charts, icons, colours, layout, images, symbols. Formal vs Informal: Official meetings/reports vs casual </a:t>
            </a:r>
            <a:br>
              <a:rPr lang="en-GB" sz="1100">
                <a:solidFill>
                  <a:srgbClr val="000000"/>
                </a:solidFill>
              </a:rPr>
            </a:br>
            <a:br>
              <a:rPr lang="en-GB" sz="1100">
                <a:solidFill>
                  <a:srgbClr val="000000"/>
                </a:solidFill>
              </a:rPr>
            </a:br>
            <a:br>
              <a:rPr lang="en-GB" sz="1100">
                <a:solidFill>
                  <a:srgbClr val="000000"/>
                </a:solidFill>
              </a:rPr>
            </a:br>
            <a:r>
              <a:rPr lang="en-GB" sz="1100">
                <a:solidFill>
                  <a:srgbClr val="000000"/>
                </a:solidFill>
              </a:rPr>
              <a:t>Language: Jargon, unclear terms, differences* Emotions: Stress, bias, assumptions* Physical: Noise, distractions, distance* Cultural: Different norms or expectations* No feedback: One-way talking only</a:t>
            </a:r>
            <a:br>
              <a:rPr lang="en-GB" sz="1100">
                <a:solidFill>
                  <a:srgbClr val="000000"/>
                </a:solidFill>
              </a:rPr>
            </a:br>
            <a:br>
              <a:rPr lang="en-GB" sz="1100">
                <a:solidFill>
                  <a:srgbClr val="000000"/>
                </a:solidFill>
              </a:rPr>
            </a:br>
            <a:br>
              <a:rPr lang="en-GB" sz="1100">
                <a:solidFill>
                  <a:srgbClr val="000000"/>
                </a:solidFill>
              </a:rPr>
            </a:br>
            <a:r>
              <a:rPr lang="en-GB" sz="1100">
                <a:solidFill>
                  <a:srgbClr val="000000"/>
                </a:solidFill>
              </a:rPr>
              <a:t>Listen actively: Focus, don’t interrupt* Be clear &amp; simple: Avoid confusion* Check understanding: Ask, “Does that make sense?”* Watch body language: Match actions to words* Be empathetic: See their perspective* Adapt: Adjust style for audience &amp; situation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99994-5101-160F-3AAC-A1FD23446BA3}"/>
              </a:ext>
            </a:extLst>
          </p:cNvPr>
          <p:cNvSpPr txBox="1">
            <a:spLocks noGrp="1"/>
          </p:cNvSpPr>
          <p:nvPr>
            <p:ph type="title" idx="4294967295"/>
          </p:nvPr>
        </p:nvSpPr>
        <p:spPr>
          <a:xfrm>
            <a:off x="0" y="-4142442"/>
            <a:ext cx="10098084" cy="10843028"/>
          </a:xfrm>
        </p:spPr>
        <p:txBody>
          <a:bodyPr/>
          <a:lstStyle/>
          <a:p>
            <a:pPr lvl="0"/>
            <a:r>
              <a:rPr lang="en-GB" sz="1200">
                <a:solidFill>
                  <a:srgbClr val="000000"/>
                </a:solidFill>
              </a:rPr>
              <a:t>communication actually  means. Communication is the process of sharing information, ideas, feelings, and needs. It is not just talking  it includes Verbal communication: what we say, how clearly we speak, and the tone of our voice.* Non-verbal communication: our body language, eye contact, facial expressions, and gestures. Often, our actions speak louder than our words. Active listening: giving our full attention, understanding what is being said, and responding properly.  And also written communication: like care plans, reports, and notes we write down. In health and social care, communication is the foundation of everything we do. Without it, safe and good quality care is simply impossible</a:t>
            </a:r>
            <a:br>
              <a:rPr lang="en-GB" sz="1200">
                <a:solidFill>
                  <a:srgbClr val="000000"/>
                </a:solidFill>
              </a:rPr>
            </a:br>
            <a:br>
              <a:rPr lang="en-GB" sz="1200">
                <a:solidFill>
                  <a:srgbClr val="000000"/>
                </a:solidFill>
              </a:rPr>
            </a:br>
            <a:r>
              <a:rPr lang="en-GB" sz="1200">
                <a:solidFill>
                  <a:srgbClr val="000000"/>
                </a:solidFill>
              </a:rPr>
              <a:t>Builds trust &amp; strong relationships* Prevents mistakes &amp; misunderstandings* Improves teamwork &amp; collaboration* Helps solve problems together* Key for success &amp; growth💬 Powerful Short Statements* “Communication is the bridge between confusion and clarity.”* “It’s not just what you say—it’s how well you’re understood.”* “Good communication starts with listening, not speaking.”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8D50BA1F-50A6-B66B-E795-178C48DE1D82}"/>
              </a:ext>
            </a:extLst>
          </p:cNvPr>
          <p:cNvSpPr txBox="1"/>
          <p:nvPr/>
        </p:nvSpPr>
        <p:spPr>
          <a:xfrm>
            <a:off x="0" y="193038"/>
            <a:ext cx="10241280" cy="184665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So, why is this skill so important and relevant to our work? First, it keeps people safe. When information is shared clearly, mistakes are avoided. Miscommunication is one of the most common reasons for errors, complaints, or misunderstandings in care settings. Second, it builds trust and relationships. People receiving care are often vulnerable. When we communicate well – listening and respecting them – they feel safe, valued, and respected. This is what 'person-centred care' is all about. Third, it ensures we meet people’s real needs. We can only support someone properly if we understand exactly what they want, what they like, and what they need help with. Good communication helps us find that out. Fourth, it is a legal and professional requirement. Standards like the Care Act 2014 and guidelines from the CQC say that communication is a duty, not just a choice. And finally, it supports teamwork. We work with colleagues, doctors, nurses, and families. Good communication means everyone works together towards the same goal – the best care for the person."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749488AF-6DA7-7420-FE60-FF9C1CDD669A}"/>
              </a:ext>
            </a:extLst>
          </p:cNvPr>
          <p:cNvSpPr txBox="1"/>
          <p:nvPr/>
        </p:nvSpPr>
        <p:spPr>
          <a:xfrm>
            <a:off x="0" y="426723"/>
            <a:ext cx="9141110"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Aptos"/>
            </a:endParaRPr>
          </a:p>
        </p:txBody>
      </p:sp>
      <p:sp>
        <p:nvSpPr>
          <p:cNvPr id="3" name="TextBox 9">
            <a:extLst>
              <a:ext uri="{FF2B5EF4-FFF2-40B4-BE49-F238E27FC236}">
                <a16:creationId xmlns:a16="http://schemas.microsoft.com/office/drawing/2014/main" id="{1CAB6AC5-E15B-0C9D-C2A3-FAB8590B9C74}"/>
              </a:ext>
            </a:extLst>
          </p:cNvPr>
          <p:cNvSpPr txBox="1"/>
          <p:nvPr/>
        </p:nvSpPr>
        <p:spPr>
          <a:xfrm>
            <a:off x="0" y="111757"/>
            <a:ext cx="12191996" cy="2292931"/>
          </a:xfrm>
          <a:prstGeom prst="rect">
            <a:avLst/>
          </a:prstGeom>
          <a:noFill/>
          <a:ln cap="flat">
            <a:noFill/>
          </a:ln>
        </p:spPr>
        <p:txBody>
          <a:bodyPr vert="horz" wrap="square" lIns="91440" tIns="45720" rIns="91440" bIns="45720" anchor="t" anchorCtr="0" compatLnSpc="1">
            <a:spAutoFit/>
          </a:bodyPr>
          <a:lstStyle/>
          <a:p>
            <a:pPr marL="800100" marR="0" lvl="1"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Adaptability* Communication should be adjusted to meet individual needs.* Consider factors such as age, culture, language barriers, disabilities, learning difficulties, sensory impairments, and mental health conditions.* Examples include using simple language, visual aids, interpreters, or assistive technology.</a:t>
            </a:r>
          </a:p>
          <a:p>
            <a:pPr marL="800100" marR="0" lvl="1"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Active Listening* Involves giving full attention to the speaker.* Demonstrates respect and helps build trust.* Techniques include maintaining eye contact, asking open questions, paraphrasing, and summarising what has been said.* Helps ensure the message has been understood correctly.</a:t>
            </a:r>
          </a:p>
          <a:p>
            <a:pPr marL="800100" marR="0" lvl="1"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Non-Verbal Communication* Includes body language, facial expressions, gestures, posture, and tone of voice.* Can reinforce or contradict spoken words.* Positive non-verbal communication helps service users feel comfortable and valued.* For example, smiling and maintaining appropriate eye contact can help establish rapport</a:t>
            </a:r>
          </a:p>
          <a:p>
            <a:pPr marL="800100" marR="0" lvl="1"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Clear and Accurate Documentation* Records should be factual, concise, accurate, and completed promptly.* Good documentation supports continuity of care and ensures information is available to relevant professionals.* Poor documentation can lead to misunderstandings and affect the quality of care.</a:t>
            </a:r>
          </a:p>
          <a:p>
            <a:pPr marL="800100" marR="0" lvl="1"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Confidentiality and Consent* Personal information must be protected and shared only when necessary and authorised.* Service users should understand how their information will be used.* Obtaining consent demonstrates respect for an individual’s rights and autonomy.* Maintaining confidentiality helps build trust between professionals and service users.</a:t>
            </a:r>
          </a:p>
          <a:p>
            <a:pPr marL="800100" marR="0" lvl="1"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Speaker Notes Example You could say: "Effective communication in health and social care requires adaptability, active listening, and awareness of non-verbal cues. Professionals must also maintain accurate records and respect confidentiality and consent. These skills help build trust, support person-centred care, and improve outcomes for individuals receiving support.”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E81DF832-FF06-3B3B-0185-15D8E9728880}"/>
              </a:ext>
            </a:extLst>
          </p:cNvPr>
          <p:cNvSpPr txBox="1">
            <a:spLocks noGrp="1"/>
          </p:cNvSpPr>
          <p:nvPr>
            <p:ph type="subTitle" idx="1"/>
          </p:nvPr>
        </p:nvSpPr>
        <p:spPr>
          <a:xfrm>
            <a:off x="12972419" y="6246760"/>
            <a:ext cx="2818436" cy="1405469"/>
          </a:xfrm>
        </p:spPr>
        <p:txBody>
          <a:bodyPr/>
          <a:lstStyle/>
          <a:p>
            <a:endParaRPr lang="en-GB"/>
          </a:p>
        </p:txBody>
      </p:sp>
      <p:sp>
        <p:nvSpPr>
          <p:cNvPr id="3" name="TextBox 6">
            <a:extLst>
              <a:ext uri="{FF2B5EF4-FFF2-40B4-BE49-F238E27FC236}">
                <a16:creationId xmlns:a16="http://schemas.microsoft.com/office/drawing/2014/main" id="{B6DE795F-2AE1-E25F-3C07-126D58761409}"/>
              </a:ext>
            </a:extLst>
          </p:cNvPr>
          <p:cNvSpPr txBox="1"/>
          <p:nvPr/>
        </p:nvSpPr>
        <p:spPr>
          <a:xfrm>
            <a:off x="0" y="0"/>
            <a:ext cx="12191996" cy="141577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i</a:t>
            </a:r>
            <a:r>
              <a:rPr lang="en-GB" sz="2000" b="0" i="0" u="none" strike="noStrike" kern="1200" cap="none" spc="0" baseline="0">
                <a:solidFill>
                  <a:srgbClr val="000000"/>
                </a:solidFill>
                <a:uFillTx/>
                <a:latin typeface="Aptos"/>
              </a:rPr>
              <a:t> </a:t>
            </a:r>
            <a:r>
              <a:rPr lang="en-GB" sz="1100" b="0" i="0" u="none" strike="noStrike" kern="1200" cap="none" spc="0" baseline="0">
                <a:solidFill>
                  <a:srgbClr val="000000"/>
                </a:solidFill>
                <a:uFillTx/>
                <a:latin typeface="Aptos"/>
              </a:rPr>
              <a:t>would approach calmly: I would smile, speak slowly, use a soft and gentle tone, and make sure I am at her eye level. I wouldn’t rush her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I would use active listening: I would sit with her, give her time to speak, and never interrupt I would watch her face and her hands to see how she feels or what she is trying to show me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I would use simple, clear words: I would ask short, open questions like: 'How are you feeling right now?' or 'Is something hurting you?' – avoiding long or complicated sentences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I would check understanding: I would repeat back what I think she said, to make sure I got it right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Notice non-verbal cues: In this case, Mrs. A pointed to her mouth and touched her teeth. I realised she was trying to tell me her dentures were hurting her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 Share information: I would tell the nurse immediately and update her care plan, so everyone knows. The result? Her dentures were adjusted, she was no longer in pain, she ate her meal happily, and she felt safe and understood. This example shows clearly: good communication solves problems and improves lives</a:t>
            </a:r>
            <a:endParaRPr lang="en-GB" sz="1200" b="0" i="0" u="none" strike="noStrike" kern="1200" cap="none" spc="0" baseline="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841730C8-4F7A-DF50-5E1F-BA41757E334B}"/>
              </a:ext>
            </a:extLst>
          </p:cNvPr>
          <p:cNvSpPr txBox="1">
            <a:spLocks noGrp="1"/>
          </p:cNvSpPr>
          <p:nvPr>
            <p:ph type="subTitle" idx="1"/>
          </p:nvPr>
        </p:nvSpPr>
        <p:spPr>
          <a:xfrm>
            <a:off x="12772101" y="4120258"/>
            <a:ext cx="589934" cy="1405469"/>
          </a:xfrm>
        </p:spPr>
        <p:txBody>
          <a:bodyPr/>
          <a:lstStyle/>
          <a:p>
            <a:endParaRPr lang="en-GB"/>
          </a:p>
        </p:txBody>
      </p:sp>
      <p:sp>
        <p:nvSpPr>
          <p:cNvPr id="3" name="TextBox 4">
            <a:extLst>
              <a:ext uri="{FF2B5EF4-FFF2-40B4-BE49-F238E27FC236}">
                <a16:creationId xmlns:a16="http://schemas.microsoft.com/office/drawing/2014/main" id="{B17D26AB-4B8F-C10C-DF0B-A1936A007EBB}"/>
              </a:ext>
            </a:extLst>
          </p:cNvPr>
          <p:cNvSpPr txBox="1"/>
          <p:nvPr/>
        </p:nvSpPr>
        <p:spPr>
          <a:xfrm>
            <a:off x="0" y="426723"/>
            <a:ext cx="12191996"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teamwork, support person-centred care, and help individuals feel valued, respected, and involved Effective communication is a vital skill in health and social care because it helps professionals understand service users’ needs, provide safe care, and build trusting relationships. Good communication ensures that information is shared clearly and accurately between patients, families, and healthcare professionals, reducing the risk of misunderstandings and errors.* In health and social care settings, communication involves active listening, empathy, clear verbal and non-verbal messages, and respecting individual differences.* Strong communication skills improve  in decisions about their care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12B735B8-B6E5-53EC-9EEA-C8C6A7D27103}"/>
              </a:ext>
            </a:extLst>
          </p:cNvPr>
          <p:cNvSpPr txBox="1">
            <a:spLocks noGrp="1"/>
          </p:cNvSpPr>
          <p:nvPr>
            <p:ph type="subTitle" idx="1"/>
          </p:nvPr>
        </p:nvSpPr>
        <p:spPr>
          <a:xfrm>
            <a:off x="12972419" y="6246760"/>
            <a:ext cx="2818436" cy="1405469"/>
          </a:xfrm>
        </p:spPr>
        <p:txBody>
          <a:bodyPr/>
          <a:lstStyle/>
          <a:p>
            <a:endParaRPr lang="en-GB"/>
          </a:p>
        </p:txBody>
      </p:sp>
      <p:sp>
        <p:nvSpPr>
          <p:cNvPr id="3" name="TextBox 4">
            <a:extLst>
              <a:ext uri="{FF2B5EF4-FFF2-40B4-BE49-F238E27FC236}">
                <a16:creationId xmlns:a16="http://schemas.microsoft.com/office/drawing/2014/main" id="{29C169B0-4EB0-E359-7346-C1B9BC1B18AE}"/>
              </a:ext>
            </a:extLst>
          </p:cNvPr>
          <p:cNvSpPr txBox="1"/>
          <p:nvPr/>
        </p:nvSpPr>
        <p:spPr>
          <a:xfrm>
            <a:off x="0" y="254002"/>
            <a:ext cx="12191996"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Adaptability Adjust style for different needs: age, disability, language, sensory impairment, or mental health Active Listening  Not just hearing focusing, clarifying, summarising, and validating feelings on Verbal Communication Body language, eye contact, tone of voice, pace, facial expression  Often more powerful than words Documentation  Clear, accurate, concise, factual, and timely records  Ensures continuity of care Confidentiality &amp; Consent  Communicate sensitively  Share information only when appropriate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025C4018-23BA-1719-CAED-0EB87E2146D0}"/>
              </a:ext>
            </a:extLst>
          </p:cNvPr>
          <p:cNvSpPr txBox="1">
            <a:spLocks noGrp="1"/>
          </p:cNvSpPr>
          <p:nvPr>
            <p:ph type="subTitle" idx="1"/>
          </p:nvPr>
        </p:nvSpPr>
        <p:spPr>
          <a:xfrm>
            <a:off x="2993132" y="3041907"/>
            <a:ext cx="8166991" cy="1383788"/>
          </a:xfrm>
        </p:spPr>
        <p:txBody>
          <a:bodyPr/>
          <a:lstStyle/>
          <a:p>
            <a:pPr lvl="0"/>
            <a:r>
              <a:rPr lang="en-GB" sz="1200"/>
              <a:t>).</a:t>
            </a:r>
          </a:p>
        </p:txBody>
      </p:sp>
      <p:sp>
        <p:nvSpPr>
          <p:cNvPr id="3" name="TextBox 6">
            <a:extLst>
              <a:ext uri="{FF2B5EF4-FFF2-40B4-BE49-F238E27FC236}">
                <a16:creationId xmlns:a16="http://schemas.microsoft.com/office/drawing/2014/main" id="{1A6FF873-25DE-227A-5340-B6F402005FCD}"/>
              </a:ext>
            </a:extLst>
          </p:cNvPr>
          <p:cNvSpPr txBox="1"/>
          <p:nvPr/>
        </p:nvSpPr>
        <p:spPr>
          <a:xfrm>
            <a:off x="0" y="447041"/>
            <a:ext cx="1219199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Heading: What is Effective Communication Verbal: Clear language, tone, pace; adapt for age ability or language needs Non verbal Body language eye contact facial expressions, gestures Active listening Focus fully clarify summarise validate feelings Written: Accurate concise, timely records and documentation Purpose: Build trust, share information, ensure safety respect rights Effective communication combines verbal, non-verbal and listening skills to deliver person-centred care (NHS England,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232248F3-F2B7-048E-31F9-23CA38B024B4}"/>
              </a:ext>
            </a:extLst>
          </p:cNvPr>
          <p:cNvSpPr txBox="1">
            <a:spLocks noGrp="1"/>
          </p:cNvSpPr>
          <p:nvPr>
            <p:ph type="subTitle" idx="1"/>
          </p:nvPr>
        </p:nvSpPr>
        <p:spPr>
          <a:xfrm>
            <a:off x="13067068" y="6302474"/>
            <a:ext cx="334807" cy="353964"/>
          </a:xfrm>
        </p:spPr>
        <p:txBody>
          <a:bodyPr>
            <a:normAutofit lnSpcReduction="10000"/>
          </a:bodyPr>
          <a:lstStyle/>
          <a:p>
            <a:endParaRPr lang="en-GB"/>
          </a:p>
        </p:txBody>
      </p:sp>
      <p:sp>
        <p:nvSpPr>
          <p:cNvPr id="3" name="TextBox 5">
            <a:extLst>
              <a:ext uri="{FF2B5EF4-FFF2-40B4-BE49-F238E27FC236}">
                <a16:creationId xmlns:a16="http://schemas.microsoft.com/office/drawing/2014/main" id="{0A70E282-D1FA-1D1C-4931-B3BF0C275FBC}"/>
              </a:ext>
            </a:extLst>
          </p:cNvPr>
          <p:cNvSpPr txBox="1"/>
          <p:nvPr/>
        </p:nvSpPr>
        <p:spPr>
          <a:xfrm>
            <a:off x="106683" y="629921"/>
            <a:ext cx="12191996" cy="153888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Heading: Why It Matters in Professional Practice*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 Person-centred: Understands individual needs, wishes and preferences* ✅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Safety: Reduces errors, prevents misunderstandings and avoids harm*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 Trust &amp; dignity: Builds confidence with service users, families and colleagues*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 Continuity of care: Ensures accurate information is shared across teams* ✅ Legal &amp; ethical: Upholds consent, confidentiality and equality requirements Poor communication is consistently identified as a key factor in care safety incidents (Social Care Institute for Excellence, 2022</a:t>
            </a:r>
            <a:r>
              <a:rPr lang="en-GB" sz="2400" b="0" i="0" u="none" strike="noStrike" kern="1200" cap="none" spc="0" baseline="0">
                <a:solidFill>
                  <a:srgbClr val="000000"/>
                </a:solidFill>
                <a:uFillTx/>
                <a:latin typeface="Calibri"/>
              </a:rPr>
              <a:t>).</a:t>
            </a:r>
          </a:p>
        </p:txBody>
      </p:sp>
      <p:sp>
        <p:nvSpPr>
          <p:cNvPr id="4" name="TextBox 9">
            <a:extLst>
              <a:ext uri="{FF2B5EF4-FFF2-40B4-BE49-F238E27FC236}">
                <a16:creationId xmlns:a16="http://schemas.microsoft.com/office/drawing/2014/main" id="{400D9A88-41AC-942F-3277-55C0A613794B}"/>
              </a:ext>
            </a:extLst>
          </p:cNvPr>
          <p:cNvSpPr txBox="1"/>
          <p:nvPr/>
        </p:nvSpPr>
        <p:spPr>
          <a:xfrm>
            <a:off x="3218175" y="3630872"/>
            <a:ext cx="6761475" cy="1200332"/>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F02B270-B7B3-086A-A7A3-B755A49579C3}"/>
              </a:ext>
            </a:extLst>
          </p:cNvPr>
          <p:cNvSpPr txBox="1"/>
          <p:nvPr/>
        </p:nvSpPr>
        <p:spPr>
          <a:xfrm>
            <a:off x="254002" y="599444"/>
            <a:ext cx="8310881" cy="39703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NHS England (2023) Good communication with patients waiting for care. Available at:  NHS England Communication Guidance⁠￼ (Accessed: 21 June 2026).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Nursing and Midwifery Council (2018) The Code: Professional standards of practice and behaviour for nurses, midwives and nursing associates. London: NMC. Available at: https://www.nmc.org.uk/standards/code/ (Accessed: 21 June 2026).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Nursing and Midwifery Council (2018) The Code: Professional standards of practice and behaviour for nurses, midwives and nursing associates. London: NMC. Available at: https://www.nmc.org.uk/standards/code/ (Accessed: 21 June 2026).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Celestial">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8" ma:contentTypeDescription="Create a new document." ma:contentTypeScope="" ma:versionID="3c96046cf262df87845be229151da5cf">
  <xsd:schema xmlns:xsd="http://www.w3.org/2001/XMLSchema" xmlns:xs="http://www.w3.org/2001/XMLSchema" xmlns:p="http://schemas.microsoft.com/office/2006/metadata/properties" xmlns:ns3="3ef5847a-e696-4fee-a2c0-6c3f87568321" targetNamespace="http://schemas.microsoft.com/office/2006/metadata/properties" ma:root="true" ma:fieldsID="f72a0721f99d9f2eeab9db662c70f37e"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4B60FD7-F9ED-4075-A58E-A9B56AE023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5A8DF9-C6E8-42F3-B914-8E0F5FF3D358}">
  <ds:schemaRefs>
    <ds:schemaRef ds:uri="http://schemas.microsoft.com/sharepoint/v3/contenttype/forms"/>
  </ds:schemaRefs>
</ds:datastoreItem>
</file>

<file path=customXml/itemProps3.xml><?xml version="1.0" encoding="utf-8"?>
<ds:datastoreItem xmlns:ds="http://schemas.openxmlformats.org/officeDocument/2006/customXml" ds:itemID="{911BE43B-CFAA-4189-99FD-3BC50CC114ED}">
  <ds:schemaRefs>
    <ds:schemaRef ds:uri="http://schemas.openxmlformats.org/package/2006/metadata/core-properties"/>
    <ds:schemaRef ds:uri="http://purl.org/dc/terms/"/>
    <ds:schemaRef ds:uri="http://purl.org/dc/elements/1.1/"/>
    <ds:schemaRef ds:uri="http://schemas.microsoft.com/office/2006/documentManagement/types"/>
    <ds:schemaRef ds:uri="http://schemas.microsoft.com/office/infopath/2007/PartnerControls"/>
    <ds:schemaRef ds:uri="http://www.w3.org/XML/1998/namespace"/>
    <ds:schemaRef ds:uri="3ef5847a-e696-4fee-a2c0-6c3f87568321"/>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TM03457452%5b%5bfn=Celestial%5d%5d</Template>
  <TotalTime>0</TotalTime>
  <Words>1744</Words>
  <Application>Microsoft Office PowerPoint</Application>
  <PresentationFormat>Widescreen</PresentationFormat>
  <Paragraphs>36</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Calibri</vt:lpstr>
      <vt:lpstr>Calibri Light</vt:lpstr>
      <vt:lpstr>Celestial</vt:lpstr>
      <vt:lpstr>Student Name: Lidiya berhane Student ID: 2506206 Module: LCHS 4009 Course: self -awareness presentation  LECTURE: olubukola Adegbite INSTITUTION:BIRMINGHAM  SUBMISSION DATE 22/06/2026</vt:lpstr>
      <vt:lpstr>What is Communication means sharing information, thoughts, feelings and needs using words, body language, writing or signs. It’s not just talking; it’s making sure the other person truly understands you, and you understand them.  Two-way process: It’s not just sending a message it’s receiving, interpreting, and responding. Shared meaning: Success happens when both sides have the same understanding. Context matters: Timing, setting, and mood change how a message is received. Continuous loop: Send → receive → interpret  → feedback → adjust.  Verbal: Tone, pitch, speed, clarity, choice of words.* Non-verbal: Eye contact, posture, gestures, facial expressions, silence.* Written: Grammar, tone, structure, brevity, format (email, report, note).* Visual: Charts, icons, colours, layout, images, symbols. Formal vs Informal: Official meetings/reports vs casual    Language: Jargon, unclear terms, differences* Emotions: Stress, bias, assumptions* Physical: Noise, distractions, distance* Cultural: Different norms or expectations* No feedback: One-way talking only   Listen actively: Focus, don’t interrupt* Be clear &amp; simple: Avoid confusion* Check understanding: Ask, “Does that make sense?”* Watch body language: Match actions to words* Be empathetic: See their perspective* Adapt: Adjust style for audience &amp; situation</vt:lpstr>
      <vt:lpstr>communication actually  means. Communication is the process of sharing information, ideas, feelings, and needs. It is not just talking  it includes Verbal communication: what we say, how clearly we speak, and the tone of our voice.* Non-verbal communication: our body language, eye contact, facial expressions, and gestures. Often, our actions speak louder than our words. Active listening: giving our full attention, understanding what is being said, and responding properly.  And also written communication: like care plans, reports, and notes we write down. In health and social care, communication is the foundation of everything we do. Without it, safe and good quality care is simply impossible  Builds trust &amp; strong relationships* Prevents mistakes &amp; misunderstandings* Improves teamwork &amp; collaboration* Helps solve problems together* Key for success &amp; growth💬 Powerful Short Statements* “Communication is the bridge between confusion and clarity.”* “It’s not just what you say—it’s how well you’re understood.”* “Good communication starts with listening, not speaking.”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Lidiya Berhane (2506206)</dc:creator>
  <cp:lastModifiedBy>Lidiya Berhane (2506206)</cp:lastModifiedBy>
  <cp:revision>24</cp:revision>
  <dcterms:created xsi:type="dcterms:W3CDTF">2026-06-20T09:25:23Z</dcterms:created>
  <dcterms:modified xsi:type="dcterms:W3CDTF">2026-06-26T10:52:53Z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