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D1667-2E16-2BDA-F192-8021D8C0F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8BE76-17E7-9DF2-583A-A8A8862EB9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36691-0AAC-C836-6E64-472AB66BD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FB112-198C-C763-F80D-33FFDAB8B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861ED-9120-1B72-7C06-504443850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26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1B68E-F1BC-D434-6859-654AA6530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24020-CEEE-A9C0-5631-321B133D7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D8F54-0A0C-D2AD-B70D-0B5F58A8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DE52CC-2DBE-0BD4-5B37-32356D61D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3BA49-D621-A21C-A6CD-E175BB8AE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88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62925-6A51-506F-D468-CEB368A32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19E1BD-81FD-DCB9-B7EF-746952879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9FA42-FD99-0C99-1496-525118153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414EF-F332-5010-2005-89016025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1452A-9510-AAD2-86D6-D46A3CCEF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80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7A31D-8BC7-70D9-5D5F-019F1DD6D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F3E9D-AA07-2B10-7645-269420944D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4295A4-7149-CBEC-7F5B-6FF7097AA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DB329F-9AF8-3B18-8B2C-B0165E2C0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5840B-2493-DADB-C446-903963C64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B038C-902E-E134-0FCF-22A15C3B7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BB49A-F468-2A3D-D6E8-92A873DBD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579AB-8BC7-6603-2CEA-CE2ECDB6CA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7B662-F707-0D51-1F8A-B991F69D0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E1EF7A-24A8-7B2E-B7E5-BCC68AEAE3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D6ED9-4571-436F-7C93-72D570A140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9DFDA9-01A4-B252-C5F2-3A8A80611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E8AA63-A060-D52E-619C-92F6113AD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EABD03-1998-1962-6E61-3F3625F99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986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0C0D3-F99A-4773-1F9B-77B959201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22D41A-8778-BA21-723A-524BAA852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2D9DEF-8F1B-B91B-211A-AC75DA01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19983-6D15-861C-CEFE-7F98797CA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9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B71B30-8CA3-2E5C-8D99-0A251534F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407CC8-8B91-3388-AEA0-33501791C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91D17F-AA5A-5E23-E9BE-3C2A3056C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341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C6719-9811-0F70-8E30-0311325FC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24C4D-CF4A-9ED0-F057-792817CFB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987963-7590-FCA1-820B-375DE4F783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32E4A0-C9F3-2B5C-58BC-F57729384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BD944-C68F-ED07-D8E6-EF25F6CD1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82698-AC1C-D4FB-3D94-30EE47F62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474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B54BA-0C84-1353-61DA-A120FD0CC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54BD88-E67B-9B54-0783-392CEB6C65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A00023-43C6-7A76-AA26-089FB7049F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3D5F0-00FF-AC0F-9BB7-B4BD36C3F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51CAB4-004E-14AF-264A-3DA9C009C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A7ACC2-925B-0216-0B28-F3817D34A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148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D5121-1766-C485-B38C-2A7075B25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F9AB5-F6A4-BCC6-698E-49ABD36C45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443E6-3DB9-7B53-7923-57A695F64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34861-EAE8-C17A-0D8E-2DF37C3DE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F1AA7-A9B4-AFCF-9E32-9B4138CF8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592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C51C86-8F5F-8EFF-8116-BB6D3F4A78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21E963-E406-5BD8-6DC1-87048D8E10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D3858-E8D4-C5FF-67C4-09ACD5C6C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50498-56AC-0AE4-FB50-3DB182246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3280A-17A7-CDD7-C954-49CD7E378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00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592A5C-2CAB-7C13-6BB5-67ABDDF34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EB226-224C-80D1-6400-536088A74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6A0DD-0928-5460-238D-8B309BBA2B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FD6C1A-C66A-432B-A418-C91701DD754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5486E-258A-8AC4-E832-1E2187FE77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D803D-6342-4821-D1FB-69D278155D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9B828-D90B-4492-8A3F-671D29700F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34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335967A5-23C6-1089-D324-0E8B7CE42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48000" y="1143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593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zkwf8123@outlook.com</dc:creator>
  <cp:lastModifiedBy>zkwf8123@outlook.com</cp:lastModifiedBy>
  <cp:revision>1</cp:revision>
  <dcterms:created xsi:type="dcterms:W3CDTF">2023-02-15T00:02:32Z</dcterms:created>
  <dcterms:modified xsi:type="dcterms:W3CDTF">2023-02-15T00:43:34Z</dcterms:modified>
</cp:coreProperties>
</file>