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0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6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5143500" type="screen16x9"/>
  <p:notesSz cx="6858000" cy="9144000"/>
  <p:embeddedFontLst>
    <p:embeddedFont>
      <p:font typeface="Bebas Neue" panose="020F0502020204030204" pitchFamily="34" charset="-18"/>
      <p:regular r:id="rId16"/>
    </p:embeddedFont>
    <p:embeddedFont>
      <p:font typeface="Cairo" panose="020B0604020202020204" charset="-78"/>
      <p:regular r:id="rId17"/>
      <p:bold r:id="rId18"/>
    </p:embeddedFont>
    <p:embeddedFont>
      <p:font typeface="Delius Swash Caps" panose="020B0604020202020204" charset="0"/>
      <p:regular r:id="rId19"/>
    </p:embeddedFont>
    <p:embeddedFont>
      <p:font typeface="Electrolize" panose="020B0604020202020204" charset="0"/>
      <p:regular r:id="rId20"/>
    </p:embeddedFont>
    <p:embeddedFont>
      <p:font typeface="Montserrat" panose="020F0502020204030204" pitchFamily="2" charset="-18"/>
      <p:regular r:id="rId21"/>
      <p:bold r:id="rId22"/>
      <p:italic r:id="rId23"/>
      <p:boldItalic r:id="rId2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BB6A78-9AEC-4495-9670-08519AB602DF}" v="165" dt="2026-02-16T08:58:32.165"/>
  </p1510:revLst>
</p1510:revInfo>
</file>

<file path=ppt/tableStyles.xml><?xml version="1.0" encoding="utf-8"?>
<a:tblStyleLst xmlns:a="http://schemas.openxmlformats.org/drawingml/2006/main" def="{87B711E7-9B6A-42CD-B163-81D315457858}">
  <a:tblStyle styleId="{87B711E7-9B6A-42CD-B163-81D315457858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2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0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9.fntdata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readana Gavgagiu" userId="5b14191edce41b92" providerId="LiveId" clId="{1D4C6A93-5D13-4ED2-84CC-6ACC0BD619CE}"/>
    <pc:docChg chg="undo custSel addSld delSld modSld delMainMaster modMainMaster">
      <pc:chgData name="Loreadana Gavgagiu" userId="5b14191edce41b92" providerId="LiveId" clId="{1D4C6A93-5D13-4ED2-84CC-6ACC0BD619CE}" dt="2026-02-16T09:13:15.942" v="1156" actId="121"/>
      <pc:docMkLst>
        <pc:docMk/>
      </pc:docMkLst>
      <pc:sldChg chg="addSp delSp modSp mod modTransition">
        <pc:chgData name="Loreadana Gavgagiu" userId="5b14191edce41b92" providerId="LiveId" clId="{1D4C6A93-5D13-4ED2-84CC-6ACC0BD619CE}" dt="2026-02-15T14:25:31.813" v="1051"/>
        <pc:sldMkLst>
          <pc:docMk/>
          <pc:sldMk cId="0" sldId="256"/>
        </pc:sldMkLst>
        <pc:spChg chg="add mod">
          <ac:chgData name="Loreadana Gavgagiu" userId="5b14191edce41b92" providerId="LiveId" clId="{1D4C6A93-5D13-4ED2-84CC-6ACC0BD619CE}" dt="2026-02-15T14:04:46.472" v="751" actId="1076"/>
          <ac:spMkLst>
            <pc:docMk/>
            <pc:sldMk cId="0" sldId="256"/>
            <ac:spMk id="2" creationId="{62838FDA-864F-6CE3-A75A-4A9297EF993A}"/>
          </ac:spMkLst>
        </pc:spChg>
        <pc:spChg chg="add del mod topLvl">
          <ac:chgData name="Loreadana Gavgagiu" userId="5b14191edce41b92" providerId="LiveId" clId="{1D4C6A93-5D13-4ED2-84CC-6ACC0BD619CE}" dt="2026-02-15T13:36:51.966" v="579" actId="21"/>
          <ac:spMkLst>
            <pc:docMk/>
            <pc:sldMk cId="0" sldId="256"/>
            <ac:spMk id="7" creationId="{12052903-1841-BC37-6D63-A9A0EABD57B3}"/>
          </ac:spMkLst>
        </pc:spChg>
        <pc:spChg chg="mod">
          <ac:chgData name="Loreadana Gavgagiu" userId="5b14191edce41b92" providerId="LiveId" clId="{1D4C6A93-5D13-4ED2-84CC-6ACC0BD619CE}" dt="2026-02-15T13:37:50.530" v="591" actId="1076"/>
          <ac:spMkLst>
            <pc:docMk/>
            <pc:sldMk cId="0" sldId="256"/>
            <ac:spMk id="214" creationId="{00000000-0000-0000-0000-000000000000}"/>
          </ac:spMkLst>
        </pc:spChg>
        <pc:spChg chg="del mod">
          <ac:chgData name="Loreadana Gavgagiu" userId="5b14191edce41b92" providerId="LiveId" clId="{1D4C6A93-5D13-4ED2-84CC-6ACC0BD619CE}" dt="2026-02-15T12:03:54.015" v="17"/>
          <ac:spMkLst>
            <pc:docMk/>
            <pc:sldMk cId="0" sldId="256"/>
            <ac:spMk id="215" creationId="{00000000-0000-0000-0000-000000000000}"/>
          </ac:spMkLst>
        </pc:spChg>
        <pc:grpChg chg="add del mod">
          <ac:chgData name="Loreadana Gavgagiu" userId="5b14191edce41b92" providerId="LiveId" clId="{1D4C6A93-5D13-4ED2-84CC-6ACC0BD619CE}" dt="2026-02-15T13:36:51.966" v="579" actId="21"/>
          <ac:grpSpMkLst>
            <pc:docMk/>
            <pc:sldMk cId="0" sldId="256"/>
            <ac:grpSpMk id="5" creationId="{2F05268D-DE23-52FE-73A9-B19E614BC995}"/>
          </ac:grpSpMkLst>
        </pc:grpChg>
        <pc:picChg chg="add del mod modCrop">
          <ac:chgData name="Loreadana Gavgagiu" userId="5b14191edce41b92" providerId="LiveId" clId="{1D4C6A93-5D13-4ED2-84CC-6ACC0BD619CE}" dt="2026-02-15T13:35:25.835" v="573" actId="21"/>
          <ac:picMkLst>
            <pc:docMk/>
            <pc:sldMk cId="0" sldId="256"/>
            <ac:picMk id="4" creationId="{A10B589B-BF90-3C22-3BC5-C11D3346A1D3}"/>
          </ac:picMkLst>
        </pc:picChg>
        <pc:picChg chg="add mod topLvl">
          <ac:chgData name="Loreadana Gavgagiu" userId="5b14191edce41b92" providerId="LiveId" clId="{1D4C6A93-5D13-4ED2-84CC-6ACC0BD619CE}" dt="2026-02-15T13:38:52.547" v="597" actId="1440"/>
          <ac:picMkLst>
            <pc:docMk/>
            <pc:sldMk cId="0" sldId="256"/>
            <ac:picMk id="6" creationId="{05EB7C17-8487-7B22-307F-4C9563AE6032}"/>
          </ac:picMkLst>
        </pc:picChg>
        <pc:picChg chg="add mod">
          <ac:chgData name="Loreadana Gavgagiu" userId="5b14191edce41b92" providerId="LiveId" clId="{1D4C6A93-5D13-4ED2-84CC-6ACC0BD619CE}" dt="2026-02-15T13:39:24.292" v="599" actId="1076"/>
          <ac:picMkLst>
            <pc:docMk/>
            <pc:sldMk cId="0" sldId="256"/>
            <ac:picMk id="8" creationId="{BC407BC1-75CB-A98C-15C2-F5BB645AF993}"/>
          </ac:picMkLst>
        </pc:picChg>
        <pc:picChg chg="del">
          <ac:chgData name="Loreadana Gavgagiu" userId="5b14191edce41b92" providerId="LiveId" clId="{1D4C6A93-5D13-4ED2-84CC-6ACC0BD619CE}" dt="2026-02-15T13:33:35.155" v="563" actId="21"/>
          <ac:picMkLst>
            <pc:docMk/>
            <pc:sldMk cId="0" sldId="256"/>
            <ac:picMk id="216" creationId="{00000000-0000-0000-0000-000000000000}"/>
          </ac:picMkLst>
        </pc:picChg>
      </pc:sldChg>
      <pc:sldChg chg="addSp delSp modSp mod modClrScheme chgLayout">
        <pc:chgData name="Loreadana Gavgagiu" userId="5b14191edce41b92" providerId="LiveId" clId="{1D4C6A93-5D13-4ED2-84CC-6ACC0BD619CE}" dt="2026-02-16T09:04:53.337" v="1088" actId="207"/>
        <pc:sldMkLst>
          <pc:docMk/>
          <pc:sldMk cId="0" sldId="257"/>
        </pc:sldMkLst>
        <pc:spChg chg="add mod ord">
          <ac:chgData name="Loreadana Gavgagiu" userId="5b14191edce41b92" providerId="LiveId" clId="{1D4C6A93-5D13-4ED2-84CC-6ACC0BD619CE}" dt="2026-02-16T09:04:53.337" v="1088" actId="207"/>
          <ac:spMkLst>
            <pc:docMk/>
            <pc:sldMk cId="0" sldId="257"/>
            <ac:spMk id="2" creationId="{7A7DF986-C2DA-B0EC-D594-2518A5B24F89}"/>
          </ac:spMkLst>
        </pc:spChg>
        <pc:spChg chg="add mod">
          <ac:chgData name="Loreadana Gavgagiu" userId="5b14191edce41b92" providerId="LiveId" clId="{1D4C6A93-5D13-4ED2-84CC-6ACC0BD619CE}" dt="2026-02-15T12:07:43.314" v="39"/>
          <ac:spMkLst>
            <pc:docMk/>
            <pc:sldMk cId="0" sldId="257"/>
            <ac:spMk id="3" creationId="{8236C343-B2C9-8D13-F80B-AE21824F54E5}"/>
          </ac:spMkLst>
        </pc:spChg>
        <pc:spChg chg="mod ord">
          <ac:chgData name="Loreadana Gavgagiu" userId="5b14191edce41b92" providerId="LiveId" clId="{1D4C6A93-5D13-4ED2-84CC-6ACC0BD619CE}" dt="2026-02-15T14:24:05.976" v="1041"/>
          <ac:spMkLst>
            <pc:docMk/>
            <pc:sldMk cId="0" sldId="257"/>
            <ac:spMk id="221" creationId="{00000000-0000-0000-0000-000000000000}"/>
          </ac:spMkLst>
        </pc:spChg>
        <pc:spChg chg="mod">
          <ac:chgData name="Loreadana Gavgagiu" userId="5b14191edce41b92" providerId="LiveId" clId="{1D4C6A93-5D13-4ED2-84CC-6ACC0BD619CE}" dt="2026-02-16T09:04:40.003" v="1087" actId="207"/>
          <ac:spMkLst>
            <pc:docMk/>
            <pc:sldMk cId="0" sldId="257"/>
            <ac:spMk id="223" creationId="{00000000-0000-0000-0000-000000000000}"/>
          </ac:spMkLst>
        </pc:spChg>
        <pc:spChg chg="mod">
          <ac:chgData name="Loreadana Gavgagiu" userId="5b14191edce41b92" providerId="LiveId" clId="{1D4C6A93-5D13-4ED2-84CC-6ACC0BD619CE}" dt="2026-02-16T09:04:11.495" v="1086" actId="1076"/>
          <ac:spMkLst>
            <pc:docMk/>
            <pc:sldMk cId="0" sldId="257"/>
            <ac:spMk id="224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08:37.766" v="46" actId="21"/>
          <ac:spMkLst>
            <pc:docMk/>
            <pc:sldMk cId="0" sldId="257"/>
            <ac:spMk id="225" creationId="{00000000-0000-0000-0000-000000000000}"/>
          </ac:spMkLst>
        </pc:spChg>
        <pc:graphicFrameChg chg="del">
          <ac:chgData name="Loreadana Gavgagiu" userId="5b14191edce41b92" providerId="LiveId" clId="{1D4C6A93-5D13-4ED2-84CC-6ACC0BD619CE}" dt="2026-02-15T12:06:05.501" v="27" actId="21"/>
          <ac:graphicFrameMkLst>
            <pc:docMk/>
            <pc:sldMk cId="0" sldId="257"/>
            <ac:graphicFrameMk id="222" creationId="{00000000-0000-0000-0000-000000000000}"/>
          </ac:graphicFrameMkLst>
        </pc:graphicFrameChg>
        <pc:picChg chg="add mod">
          <ac:chgData name="Loreadana Gavgagiu" userId="5b14191edce41b92" providerId="LiveId" clId="{1D4C6A93-5D13-4ED2-84CC-6ACC0BD619CE}" dt="2026-02-15T13:35:38.093" v="575" actId="1076"/>
          <ac:picMkLst>
            <pc:docMk/>
            <pc:sldMk cId="0" sldId="257"/>
            <ac:picMk id="4" creationId="{A10B589B-BF90-3C22-3BC5-C11D3346A1D3}"/>
          </ac:picMkLst>
        </pc:picChg>
      </pc:sldChg>
      <pc:sldChg chg="addSp delSp modSp mod">
        <pc:chgData name="Loreadana Gavgagiu" userId="5b14191edce41b92" providerId="LiveId" clId="{1D4C6A93-5D13-4ED2-84CC-6ACC0BD619CE}" dt="2026-02-16T09:11:56.323" v="1153" actId="14100"/>
        <pc:sldMkLst>
          <pc:docMk/>
          <pc:sldMk cId="0" sldId="258"/>
        </pc:sldMkLst>
        <pc:spChg chg="add del mod">
          <ac:chgData name="Loreadana Gavgagiu" userId="5b14191edce41b92" providerId="LiveId" clId="{1D4C6A93-5D13-4ED2-84CC-6ACC0BD619CE}" dt="2026-02-15T12:09:33.237" v="53" actId="21"/>
          <ac:spMkLst>
            <pc:docMk/>
            <pc:sldMk cId="0" sldId="258"/>
            <ac:spMk id="3" creationId="{0E2C35B5-0080-1FB4-798E-DF9490EBDBD5}"/>
          </ac:spMkLst>
        </pc:spChg>
        <pc:spChg chg="add del mod">
          <ac:chgData name="Loreadana Gavgagiu" userId="5b14191edce41b92" providerId="LiveId" clId="{1D4C6A93-5D13-4ED2-84CC-6ACC0BD619CE}" dt="2026-02-15T12:09:39.838" v="55" actId="21"/>
          <ac:spMkLst>
            <pc:docMk/>
            <pc:sldMk cId="0" sldId="258"/>
            <ac:spMk id="5" creationId="{12136358-6242-F43E-B6A3-663DECDEAADD}"/>
          </ac:spMkLst>
        </pc:spChg>
        <pc:spChg chg="add del mod">
          <ac:chgData name="Loreadana Gavgagiu" userId="5b14191edce41b92" providerId="LiveId" clId="{1D4C6A93-5D13-4ED2-84CC-6ACC0BD619CE}" dt="2026-02-15T12:09:46.285" v="57" actId="21"/>
          <ac:spMkLst>
            <pc:docMk/>
            <pc:sldMk cId="0" sldId="258"/>
            <ac:spMk id="7" creationId="{A47CE9E0-8DDA-231D-6677-4034FA42BE3F}"/>
          </ac:spMkLst>
        </pc:spChg>
        <pc:spChg chg="add del mod">
          <ac:chgData name="Loreadana Gavgagiu" userId="5b14191edce41b92" providerId="LiveId" clId="{1D4C6A93-5D13-4ED2-84CC-6ACC0BD619CE}" dt="2026-02-15T12:10:56.982" v="68" actId="21"/>
          <ac:spMkLst>
            <pc:docMk/>
            <pc:sldMk cId="0" sldId="258"/>
            <ac:spMk id="9" creationId="{0AC66B38-0107-3E69-C25C-1A07949F1685}"/>
          </ac:spMkLst>
        </pc:spChg>
        <pc:spChg chg="add del mod">
          <ac:chgData name="Loreadana Gavgagiu" userId="5b14191edce41b92" providerId="LiveId" clId="{1D4C6A93-5D13-4ED2-84CC-6ACC0BD619CE}" dt="2026-02-15T12:11:04.076" v="70" actId="21"/>
          <ac:spMkLst>
            <pc:docMk/>
            <pc:sldMk cId="0" sldId="258"/>
            <ac:spMk id="11" creationId="{3C795271-0675-3CFB-4C08-DC650A26BD7A}"/>
          </ac:spMkLst>
        </pc:spChg>
        <pc:spChg chg="add del mod">
          <ac:chgData name="Loreadana Gavgagiu" userId="5b14191edce41b92" providerId="LiveId" clId="{1D4C6A93-5D13-4ED2-84CC-6ACC0BD619CE}" dt="2026-02-15T12:11:13.159" v="72" actId="21"/>
          <ac:spMkLst>
            <pc:docMk/>
            <pc:sldMk cId="0" sldId="258"/>
            <ac:spMk id="13" creationId="{AE876F89-6272-7C09-4A01-7AD048044727}"/>
          </ac:spMkLst>
        </pc:spChg>
        <pc:spChg chg="add del mod">
          <ac:chgData name="Loreadana Gavgagiu" userId="5b14191edce41b92" providerId="LiveId" clId="{1D4C6A93-5D13-4ED2-84CC-6ACC0BD619CE}" dt="2026-02-15T12:11:22.553" v="74" actId="21"/>
          <ac:spMkLst>
            <pc:docMk/>
            <pc:sldMk cId="0" sldId="258"/>
            <ac:spMk id="15" creationId="{07BB673D-56D3-262D-B98C-2DABC87BC0BF}"/>
          </ac:spMkLst>
        </pc:spChg>
        <pc:spChg chg="add del mod">
          <ac:chgData name="Loreadana Gavgagiu" userId="5b14191edce41b92" providerId="LiveId" clId="{1D4C6A93-5D13-4ED2-84CC-6ACC0BD619CE}" dt="2026-02-15T12:11:55.828" v="79"/>
          <ac:spMkLst>
            <pc:docMk/>
            <pc:sldMk cId="0" sldId="258"/>
            <ac:spMk id="17" creationId="{C937D56E-4D12-E560-36AE-C9EA8A2BBE5E}"/>
          </ac:spMkLst>
        </pc:spChg>
        <pc:spChg chg="add mod">
          <ac:chgData name="Loreadana Gavgagiu" userId="5b14191edce41b92" providerId="LiveId" clId="{1D4C6A93-5D13-4ED2-84CC-6ACC0BD619CE}" dt="2026-02-15T14:26:34.787" v="1056" actId="20577"/>
          <ac:spMkLst>
            <pc:docMk/>
            <pc:sldMk cId="0" sldId="258"/>
            <ac:spMk id="18" creationId="{A9DB7B77-3859-66E8-08BD-C854EB6AE766}"/>
          </ac:spMkLst>
        </pc:spChg>
        <pc:spChg chg="del">
          <ac:chgData name="Loreadana Gavgagiu" userId="5b14191edce41b92" providerId="LiveId" clId="{1D4C6A93-5D13-4ED2-84CC-6ACC0BD619CE}" dt="2026-02-15T12:11:26.348" v="75" actId="21"/>
          <ac:spMkLst>
            <pc:docMk/>
            <pc:sldMk cId="0" sldId="258"/>
            <ac:spMk id="230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11:17.666" v="73" actId="21"/>
          <ac:spMkLst>
            <pc:docMk/>
            <pc:sldMk cId="0" sldId="258"/>
            <ac:spMk id="231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11:09.020" v="71" actId="21"/>
          <ac:spMkLst>
            <pc:docMk/>
            <pc:sldMk cId="0" sldId="258"/>
            <ac:spMk id="232" creationId="{00000000-0000-0000-0000-000000000000}"/>
          </ac:spMkLst>
        </pc:spChg>
        <pc:spChg chg="mod">
          <ac:chgData name="Loreadana Gavgagiu" userId="5b14191edce41b92" providerId="LiveId" clId="{1D4C6A93-5D13-4ED2-84CC-6ACC0BD619CE}" dt="2026-02-16T09:11:56.323" v="1153" actId="14100"/>
          <ac:spMkLst>
            <pc:docMk/>
            <pc:sldMk cId="0" sldId="258"/>
            <ac:spMk id="233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10:53.654" v="67" actId="21"/>
          <ac:spMkLst>
            <pc:docMk/>
            <pc:sldMk cId="0" sldId="258"/>
            <ac:spMk id="234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10:59.799" v="69" actId="21"/>
          <ac:spMkLst>
            <pc:docMk/>
            <pc:sldMk cId="0" sldId="258"/>
            <ac:spMk id="235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09:30.598" v="52" actId="21"/>
          <ac:spMkLst>
            <pc:docMk/>
            <pc:sldMk cId="0" sldId="258"/>
            <ac:spMk id="236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09:36.425" v="54" actId="21"/>
          <ac:spMkLst>
            <pc:docMk/>
            <pc:sldMk cId="0" sldId="258"/>
            <ac:spMk id="237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09:42.918" v="56" actId="21"/>
          <ac:spMkLst>
            <pc:docMk/>
            <pc:sldMk cId="0" sldId="258"/>
            <ac:spMk id="238" creationId="{00000000-0000-0000-0000-000000000000}"/>
          </ac:spMkLst>
        </pc:spChg>
        <pc:spChg chg="mod">
          <ac:chgData name="Loreadana Gavgagiu" userId="5b14191edce41b92" providerId="LiveId" clId="{1D4C6A93-5D13-4ED2-84CC-6ACC0BD619CE}" dt="2026-02-15T14:24:05.976" v="1041"/>
          <ac:spMkLst>
            <pc:docMk/>
            <pc:sldMk cId="0" sldId="258"/>
            <ac:spMk id="239" creationId="{00000000-0000-0000-0000-000000000000}"/>
          </ac:spMkLst>
        </pc:spChg>
      </pc:sldChg>
      <pc:sldChg chg="addSp modSp mod modClrScheme chgLayout">
        <pc:chgData name="Loreadana Gavgagiu" userId="5b14191edce41b92" providerId="LiveId" clId="{1D4C6A93-5D13-4ED2-84CC-6ACC0BD619CE}" dt="2026-02-16T09:11:36.582" v="1152" actId="20577"/>
        <pc:sldMkLst>
          <pc:docMk/>
          <pc:sldMk cId="0" sldId="259"/>
        </pc:sldMkLst>
        <pc:spChg chg="add mod">
          <ac:chgData name="Loreadana Gavgagiu" userId="5b14191edce41b92" providerId="LiveId" clId="{1D4C6A93-5D13-4ED2-84CC-6ACC0BD619CE}" dt="2026-02-15T12:15:35.959" v="106"/>
          <ac:spMkLst>
            <pc:docMk/>
            <pc:sldMk cId="0" sldId="259"/>
            <ac:spMk id="2" creationId="{8C9364E5-A470-28AE-44BE-63BC5B104235}"/>
          </ac:spMkLst>
        </pc:spChg>
        <pc:spChg chg="add mod">
          <ac:chgData name="Loreadana Gavgagiu" userId="5b14191edce41b92" providerId="LiveId" clId="{1D4C6A93-5D13-4ED2-84CC-6ACC0BD619CE}" dt="2026-02-16T09:11:36.582" v="1152" actId="20577"/>
          <ac:spMkLst>
            <pc:docMk/>
            <pc:sldMk cId="0" sldId="259"/>
            <ac:spMk id="3" creationId="{E0D6991B-6660-7852-4F8A-E92E4496AFA8}"/>
          </ac:spMkLst>
        </pc:spChg>
        <pc:spChg chg="mod">
          <ac:chgData name="Loreadana Gavgagiu" userId="5b14191edce41b92" providerId="LiveId" clId="{1D4C6A93-5D13-4ED2-84CC-6ACC0BD619CE}" dt="2026-02-15T14:07:06.142" v="763" actId="113"/>
          <ac:spMkLst>
            <pc:docMk/>
            <pc:sldMk cId="0" sldId="259"/>
            <ac:spMk id="244" creationId="{00000000-0000-0000-0000-000000000000}"/>
          </ac:spMkLst>
        </pc:spChg>
        <pc:spChg chg="mod">
          <ac:chgData name="Loreadana Gavgagiu" userId="5b14191edce41b92" providerId="LiveId" clId="{1D4C6A93-5D13-4ED2-84CC-6ACC0BD619CE}" dt="2026-02-15T14:24:05.976" v="1041"/>
          <ac:spMkLst>
            <pc:docMk/>
            <pc:sldMk cId="0" sldId="259"/>
            <ac:spMk id="245" creationId="{00000000-0000-0000-0000-000000000000}"/>
          </ac:spMkLst>
        </pc:spChg>
        <pc:picChg chg="add mod modCrop">
          <ac:chgData name="Loreadana Gavgagiu" userId="5b14191edce41b92" providerId="LiveId" clId="{1D4C6A93-5D13-4ED2-84CC-6ACC0BD619CE}" dt="2026-02-15T13:41:24.547" v="602" actId="732"/>
          <ac:picMkLst>
            <pc:docMk/>
            <pc:sldMk cId="0" sldId="259"/>
            <ac:picMk id="5" creationId="{500DA583-8424-B43E-7298-3A5D58C9A935}"/>
          </ac:picMkLst>
        </pc:picChg>
        <pc:picChg chg="add mod modCrop">
          <ac:chgData name="Loreadana Gavgagiu" userId="5b14191edce41b92" providerId="LiveId" clId="{1D4C6A93-5D13-4ED2-84CC-6ACC0BD619CE}" dt="2026-02-15T13:45:04.539" v="612" actId="1440"/>
          <ac:picMkLst>
            <pc:docMk/>
            <pc:sldMk cId="0" sldId="259"/>
            <ac:picMk id="7" creationId="{96B6017A-B3EA-8085-C19A-6810122B7F11}"/>
          </ac:picMkLst>
        </pc:picChg>
        <pc:picChg chg="add mod">
          <ac:chgData name="Loreadana Gavgagiu" userId="5b14191edce41b92" providerId="LiveId" clId="{1D4C6A93-5D13-4ED2-84CC-6ACC0BD619CE}" dt="2026-02-15T13:58:53.562" v="669"/>
          <ac:picMkLst>
            <pc:docMk/>
            <pc:sldMk cId="0" sldId="259"/>
            <ac:picMk id="8" creationId="{FD06E856-8C86-A824-C232-2E944B6B5197}"/>
          </ac:picMkLst>
        </pc:picChg>
      </pc:sldChg>
      <pc:sldChg chg="addSp delSp modSp mod">
        <pc:chgData name="Loreadana Gavgagiu" userId="5b14191edce41b92" providerId="LiveId" clId="{1D4C6A93-5D13-4ED2-84CC-6ACC0BD619CE}" dt="2026-02-15T14:08:08.818" v="772" actId="1076"/>
        <pc:sldMkLst>
          <pc:docMk/>
          <pc:sldMk cId="0" sldId="260"/>
        </pc:sldMkLst>
        <pc:spChg chg="add mod">
          <ac:chgData name="Loreadana Gavgagiu" userId="5b14191edce41b92" providerId="LiveId" clId="{1D4C6A93-5D13-4ED2-84CC-6ACC0BD619CE}" dt="2026-02-15T14:08:08.818" v="772" actId="1076"/>
          <ac:spMkLst>
            <pc:docMk/>
            <pc:sldMk cId="0" sldId="260"/>
            <ac:spMk id="2" creationId="{F5BEAC63-CF8E-FC50-29F2-55E3680AB771}"/>
          </ac:spMkLst>
        </pc:spChg>
        <pc:spChg chg="mod">
          <ac:chgData name="Loreadana Gavgagiu" userId="5b14191edce41b92" providerId="LiveId" clId="{1D4C6A93-5D13-4ED2-84CC-6ACC0BD619CE}" dt="2026-02-15T14:07:48.149" v="769" actId="1076"/>
          <ac:spMkLst>
            <pc:docMk/>
            <pc:sldMk cId="0" sldId="260"/>
            <ac:spMk id="250" creationId="{00000000-0000-0000-0000-000000000000}"/>
          </ac:spMkLst>
        </pc:spChg>
        <pc:spChg chg="mod">
          <ac:chgData name="Loreadana Gavgagiu" userId="5b14191edce41b92" providerId="LiveId" clId="{1D4C6A93-5D13-4ED2-84CC-6ACC0BD619CE}" dt="2026-02-15T12:18:51.602" v="124" actId="2711"/>
          <ac:spMkLst>
            <pc:docMk/>
            <pc:sldMk cId="0" sldId="260"/>
            <ac:spMk id="251" creationId="{00000000-0000-0000-0000-000000000000}"/>
          </ac:spMkLst>
        </pc:spChg>
        <pc:spChg chg="del mod">
          <ac:chgData name="Loreadana Gavgagiu" userId="5b14191edce41b92" providerId="LiveId" clId="{1D4C6A93-5D13-4ED2-84CC-6ACC0BD619CE}" dt="2026-02-15T12:19:51.598" v="133"/>
          <ac:spMkLst>
            <pc:docMk/>
            <pc:sldMk cId="0" sldId="260"/>
            <ac:spMk id="252" creationId="{00000000-0000-0000-0000-000000000000}"/>
          </ac:spMkLst>
        </pc:spChg>
        <pc:picChg chg="del">
          <ac:chgData name="Loreadana Gavgagiu" userId="5b14191edce41b92" providerId="LiveId" clId="{1D4C6A93-5D13-4ED2-84CC-6ACC0BD619CE}" dt="2026-02-15T12:18:09.822" v="117" actId="21"/>
          <ac:picMkLst>
            <pc:docMk/>
            <pc:sldMk cId="0" sldId="260"/>
            <ac:picMk id="253" creationId="{00000000-0000-0000-0000-000000000000}"/>
          </ac:picMkLst>
        </pc:picChg>
      </pc:sldChg>
      <pc:sldChg chg="addSp delSp modSp mod modClrScheme chgLayout">
        <pc:chgData name="Loreadana Gavgagiu" userId="5b14191edce41b92" providerId="LiveId" clId="{1D4C6A93-5D13-4ED2-84CC-6ACC0BD619CE}" dt="2026-02-15T14:09:18.853" v="775" actId="255"/>
        <pc:sldMkLst>
          <pc:docMk/>
          <pc:sldMk cId="0" sldId="261"/>
        </pc:sldMkLst>
        <pc:spChg chg="add del mod">
          <ac:chgData name="Loreadana Gavgagiu" userId="5b14191edce41b92" providerId="LiveId" clId="{1D4C6A93-5D13-4ED2-84CC-6ACC0BD619CE}" dt="2026-02-15T12:54:00.773" v="433" actId="12084"/>
          <ac:spMkLst>
            <pc:docMk/>
            <pc:sldMk cId="0" sldId="261"/>
            <ac:spMk id="3" creationId="{D7C3FC03-B057-00EB-4815-420744C876DF}"/>
          </ac:spMkLst>
        </pc:spChg>
        <pc:spChg chg="add del mod">
          <ac:chgData name="Loreadana Gavgagiu" userId="5b14191edce41b92" providerId="LiveId" clId="{1D4C6A93-5D13-4ED2-84CC-6ACC0BD619CE}" dt="2026-02-15T12:59:24.029" v="443" actId="12084"/>
          <ac:spMkLst>
            <pc:docMk/>
            <pc:sldMk cId="0" sldId="261"/>
            <ac:spMk id="8" creationId="{77F680D3-7DFA-DADE-A660-5A747D5DE8FF}"/>
          </ac:spMkLst>
        </pc:spChg>
        <pc:spChg chg="del mod">
          <ac:chgData name="Loreadana Gavgagiu" userId="5b14191edce41b92" providerId="LiveId" clId="{1D4C6A93-5D13-4ED2-84CC-6ACC0BD619CE}" dt="2026-02-15T12:39:14.156" v="295" actId="26606"/>
          <ac:spMkLst>
            <pc:docMk/>
            <pc:sldMk cId="0" sldId="261"/>
            <ac:spMk id="258" creationId="{00000000-0000-0000-0000-000000000000}"/>
          </ac:spMkLst>
        </pc:spChg>
        <pc:spChg chg="mod">
          <ac:chgData name="Loreadana Gavgagiu" userId="5b14191edce41b92" providerId="LiveId" clId="{1D4C6A93-5D13-4ED2-84CC-6ACC0BD619CE}" dt="2026-02-15T14:09:18.853" v="775" actId="255"/>
          <ac:spMkLst>
            <pc:docMk/>
            <pc:sldMk cId="0" sldId="261"/>
            <ac:spMk id="259" creationId="{00000000-0000-0000-0000-000000000000}"/>
          </ac:spMkLst>
        </pc:spChg>
        <pc:graphicFrameChg chg="add del mod modGraphic">
          <ac:chgData name="Loreadana Gavgagiu" userId="5b14191edce41b92" providerId="LiveId" clId="{1D4C6A93-5D13-4ED2-84CC-6ACC0BD619CE}" dt="2026-02-15T12:52:02.675" v="428" actId="1032"/>
          <ac:graphicFrameMkLst>
            <pc:docMk/>
            <pc:sldMk cId="0" sldId="261"/>
            <ac:graphicFrameMk id="2" creationId="{352572AA-32F8-B892-6DB6-BC5EDD5311BE}"/>
          </ac:graphicFrameMkLst>
        </pc:graphicFrameChg>
        <pc:graphicFrameChg chg="add del modGraphic">
          <ac:chgData name="Loreadana Gavgagiu" userId="5b14191edce41b92" providerId="LiveId" clId="{1D4C6A93-5D13-4ED2-84CC-6ACC0BD619CE}" dt="2026-02-15T12:53:20.304" v="432" actId="1032"/>
          <ac:graphicFrameMkLst>
            <pc:docMk/>
            <pc:sldMk cId="0" sldId="261"/>
            <ac:graphicFrameMk id="6" creationId="{F14DF349-D959-FB80-E834-65749C7C4792}"/>
          </ac:graphicFrameMkLst>
        </pc:graphicFrameChg>
        <pc:graphicFrameChg chg="add del mod">
          <ac:chgData name="Loreadana Gavgagiu" userId="5b14191edce41b92" providerId="LiveId" clId="{1D4C6A93-5D13-4ED2-84CC-6ACC0BD619CE}" dt="2026-02-15T13:00:21.919" v="445" actId="21"/>
          <ac:graphicFrameMkLst>
            <pc:docMk/>
            <pc:sldMk cId="0" sldId="261"/>
            <ac:graphicFrameMk id="7" creationId="{9A80F3B6-CAA1-3215-2227-5FD9B3E2AB5D}"/>
          </ac:graphicFrameMkLst>
        </pc:graphicFrameChg>
        <pc:graphicFrameChg chg="add del modGraphic">
          <ac:chgData name="Loreadana Gavgagiu" userId="5b14191edce41b92" providerId="LiveId" clId="{1D4C6A93-5D13-4ED2-84CC-6ACC0BD619CE}" dt="2026-02-15T12:59:10.437" v="442" actId="1032"/>
          <ac:graphicFrameMkLst>
            <pc:docMk/>
            <pc:sldMk cId="0" sldId="261"/>
            <ac:graphicFrameMk id="9" creationId="{8502132E-63AF-311F-AD5F-8E4671F9CAAD}"/>
          </ac:graphicFrameMkLst>
        </pc:graphicFrameChg>
        <pc:graphicFrameChg chg="add mod">
          <ac:chgData name="Loreadana Gavgagiu" userId="5b14191edce41b92" providerId="LiveId" clId="{1D4C6A93-5D13-4ED2-84CC-6ACC0BD619CE}" dt="2026-02-15T13:03:18.213" v="459" actId="14100"/>
          <ac:graphicFrameMkLst>
            <pc:docMk/>
            <pc:sldMk cId="0" sldId="261"/>
            <ac:graphicFrameMk id="10" creationId="{81E5BAED-99EE-B599-730B-3C40E85E39C2}"/>
          </ac:graphicFrameMkLst>
        </pc:graphicFrameChg>
        <pc:graphicFrameChg chg="add mod">
          <ac:chgData name="Loreadana Gavgagiu" userId="5b14191edce41b92" providerId="LiveId" clId="{1D4C6A93-5D13-4ED2-84CC-6ACC0BD619CE}" dt="2026-02-15T13:03:06.538" v="457" actId="255"/>
          <ac:graphicFrameMkLst>
            <pc:docMk/>
            <pc:sldMk cId="0" sldId="261"/>
            <ac:graphicFrameMk id="261" creationId="{657AA048-2464-223F-FC6D-D6089D96BB6B}"/>
          </ac:graphicFrameMkLst>
        </pc:graphicFrameChg>
        <pc:picChg chg="del">
          <ac:chgData name="Loreadana Gavgagiu" userId="5b14191edce41b92" providerId="LiveId" clId="{1D4C6A93-5D13-4ED2-84CC-6ACC0BD619CE}" dt="2026-02-15T12:21:51.889" v="145" actId="21"/>
          <ac:picMkLst>
            <pc:docMk/>
            <pc:sldMk cId="0" sldId="261"/>
            <ac:picMk id="260" creationId="{00000000-0000-0000-0000-000000000000}"/>
          </ac:picMkLst>
        </pc:picChg>
      </pc:sldChg>
      <pc:sldChg chg="addSp delSp modSp mod modClrScheme chgLayout">
        <pc:chgData name="Loreadana Gavgagiu" userId="5b14191edce41b92" providerId="LiveId" clId="{1D4C6A93-5D13-4ED2-84CC-6ACC0BD619CE}" dt="2026-02-15T14:24:05.976" v="1041"/>
        <pc:sldMkLst>
          <pc:docMk/>
          <pc:sldMk cId="0" sldId="262"/>
        </pc:sldMkLst>
        <pc:spChg chg="add del mod">
          <ac:chgData name="Loreadana Gavgagiu" userId="5b14191edce41b92" providerId="LiveId" clId="{1D4C6A93-5D13-4ED2-84CC-6ACC0BD619CE}" dt="2026-02-15T13:09:43.690" v="477" actId="21"/>
          <ac:spMkLst>
            <pc:docMk/>
            <pc:sldMk cId="0" sldId="262"/>
            <ac:spMk id="2" creationId="{C9546FA4-CE2B-1ED7-35FE-FD03463C7B43}"/>
          </ac:spMkLst>
        </pc:spChg>
        <pc:spChg chg="add del mod">
          <ac:chgData name="Loreadana Gavgagiu" userId="5b14191edce41b92" providerId="LiveId" clId="{1D4C6A93-5D13-4ED2-84CC-6ACC0BD619CE}" dt="2026-02-15T13:09:53.834" v="479" actId="21"/>
          <ac:spMkLst>
            <pc:docMk/>
            <pc:sldMk cId="0" sldId="262"/>
            <ac:spMk id="6" creationId="{C9546FA4-CE2B-1ED7-35FE-FD03463C7B43}"/>
          </ac:spMkLst>
        </pc:spChg>
        <pc:spChg chg="add mod">
          <ac:chgData name="Loreadana Gavgagiu" userId="5b14191edce41b92" providerId="LiveId" clId="{1D4C6A93-5D13-4ED2-84CC-6ACC0BD619CE}" dt="2026-02-15T13:10:09.059" v="482" actId="1076"/>
          <ac:spMkLst>
            <pc:docMk/>
            <pc:sldMk cId="0" sldId="262"/>
            <ac:spMk id="7" creationId="{5FF3413A-4B99-05B9-4D1A-4D194816D253}"/>
          </ac:spMkLst>
        </pc:spChg>
        <pc:spChg chg="add mod">
          <ac:chgData name="Loreadana Gavgagiu" userId="5b14191edce41b92" providerId="LiveId" clId="{1D4C6A93-5D13-4ED2-84CC-6ACC0BD619CE}" dt="2026-02-15T13:10:18.306" v="483" actId="767"/>
          <ac:spMkLst>
            <pc:docMk/>
            <pc:sldMk cId="0" sldId="262"/>
            <ac:spMk id="8" creationId="{05357A77-5536-E716-C6D8-1F6B6D674460}"/>
          </ac:spMkLst>
        </pc:spChg>
        <pc:spChg chg="add">
          <ac:chgData name="Loreadana Gavgagiu" userId="5b14191edce41b92" providerId="LiveId" clId="{1D4C6A93-5D13-4ED2-84CC-6ACC0BD619CE}" dt="2026-02-15T13:10:19.950" v="484"/>
          <ac:spMkLst>
            <pc:docMk/>
            <pc:sldMk cId="0" sldId="262"/>
            <ac:spMk id="9" creationId="{2C148B9D-95D7-342B-7416-BA822DDD6F49}"/>
          </ac:spMkLst>
        </pc:spChg>
        <pc:spChg chg="add">
          <ac:chgData name="Loreadana Gavgagiu" userId="5b14191edce41b92" providerId="LiveId" clId="{1D4C6A93-5D13-4ED2-84CC-6ACC0BD619CE}" dt="2026-02-15T13:10:39.927" v="485"/>
          <ac:spMkLst>
            <pc:docMk/>
            <pc:sldMk cId="0" sldId="262"/>
            <ac:spMk id="10" creationId="{1DBB6963-26BE-859D-E7DC-E1C108453515}"/>
          </ac:spMkLst>
        </pc:spChg>
        <pc:spChg chg="mod">
          <ac:chgData name="Loreadana Gavgagiu" userId="5b14191edce41b92" providerId="LiveId" clId="{1D4C6A93-5D13-4ED2-84CC-6ACC0BD619CE}" dt="2026-02-15T14:24:05.976" v="1041"/>
          <ac:spMkLst>
            <pc:docMk/>
            <pc:sldMk cId="0" sldId="262"/>
            <ac:spMk id="265" creationId="{00000000-0000-0000-0000-000000000000}"/>
          </ac:spMkLst>
        </pc:spChg>
        <pc:spChg chg="mod">
          <ac:chgData name="Loreadana Gavgagiu" userId="5b14191edce41b92" providerId="LiveId" clId="{1D4C6A93-5D13-4ED2-84CC-6ACC0BD619CE}" dt="2026-02-15T14:24:05.976" v="1041"/>
          <ac:spMkLst>
            <pc:docMk/>
            <pc:sldMk cId="0" sldId="262"/>
            <ac:spMk id="266" creationId="{00000000-0000-0000-0000-000000000000}"/>
          </ac:spMkLst>
        </pc:spChg>
        <pc:spChg chg="add del mod">
          <ac:chgData name="Loreadana Gavgagiu" userId="5b14191edce41b92" providerId="LiveId" clId="{1D4C6A93-5D13-4ED2-84CC-6ACC0BD619CE}" dt="2026-02-15T13:05:47.964" v="460" actId="21"/>
          <ac:spMkLst>
            <pc:docMk/>
            <pc:sldMk cId="0" sldId="262"/>
            <ac:spMk id="271" creationId="{30366A33-10B0-2DD2-745A-DC12B79447EF}"/>
          </ac:spMkLst>
        </pc:spChg>
        <pc:graphicFrameChg chg="add mod">
          <ac:chgData name="Loreadana Gavgagiu" userId="5b14191edce41b92" providerId="LiveId" clId="{1D4C6A93-5D13-4ED2-84CC-6ACC0BD619CE}" dt="2026-02-15T13:07:30.504" v="463" actId="12084"/>
          <ac:graphicFrameMkLst>
            <pc:docMk/>
            <pc:sldMk cId="0" sldId="262"/>
            <ac:graphicFrameMk id="3" creationId="{606BB2DB-A005-E2AF-B316-0E52A63FBB13}"/>
          </ac:graphicFrameMkLst>
        </pc:graphicFrameChg>
        <pc:graphicFrameChg chg="add mod">
          <ac:chgData name="Loreadana Gavgagiu" userId="5b14191edce41b92" providerId="LiveId" clId="{1D4C6A93-5D13-4ED2-84CC-6ACC0BD619CE}" dt="2026-02-15T13:07:56.449" v="465" actId="12084"/>
          <ac:graphicFrameMkLst>
            <pc:docMk/>
            <pc:sldMk cId="0" sldId="262"/>
            <ac:graphicFrameMk id="4" creationId="{AA0E0BDB-1FF6-880A-3D3C-3EBB3C5CAC51}"/>
          </ac:graphicFrameMkLst>
        </pc:graphicFrameChg>
        <pc:graphicFrameChg chg="add mod">
          <ac:chgData name="Loreadana Gavgagiu" userId="5b14191edce41b92" providerId="LiveId" clId="{1D4C6A93-5D13-4ED2-84CC-6ACC0BD619CE}" dt="2026-02-15T13:08:28.225" v="475"/>
          <ac:graphicFrameMkLst>
            <pc:docMk/>
            <pc:sldMk cId="0" sldId="262"/>
            <ac:graphicFrameMk id="5" creationId="{C3C1397D-C6A0-5A5D-0D02-5A8AFCC27090}"/>
          </ac:graphicFrameMkLst>
        </pc:graphicFrameChg>
        <pc:picChg chg="add mod">
          <ac:chgData name="Loreadana Gavgagiu" userId="5b14191edce41b92" providerId="LiveId" clId="{1D4C6A93-5D13-4ED2-84CC-6ACC0BD619CE}" dt="2026-02-15T13:15:49.363" v="504" actId="14100"/>
          <ac:picMkLst>
            <pc:docMk/>
            <pc:sldMk cId="0" sldId="262"/>
            <ac:picMk id="12" creationId="{81187C0D-E947-60CA-CF04-2883979D294D}"/>
          </ac:picMkLst>
        </pc:picChg>
      </pc:sldChg>
      <pc:sldChg chg="addSp delSp modSp mod">
        <pc:chgData name="Loreadana Gavgagiu" userId="5b14191edce41b92" providerId="LiveId" clId="{1D4C6A93-5D13-4ED2-84CC-6ACC0BD619CE}" dt="2026-02-15T14:15:03.583" v="854" actId="255"/>
        <pc:sldMkLst>
          <pc:docMk/>
          <pc:sldMk cId="0" sldId="263"/>
        </pc:sldMkLst>
        <pc:spChg chg="add del mod">
          <ac:chgData name="Loreadana Gavgagiu" userId="5b14191edce41b92" providerId="LiveId" clId="{1D4C6A93-5D13-4ED2-84CC-6ACC0BD619CE}" dt="2026-02-15T12:25:11.071" v="173" actId="21"/>
          <ac:spMkLst>
            <pc:docMk/>
            <pc:sldMk cId="0" sldId="263"/>
            <ac:spMk id="3" creationId="{1267A118-DDFC-44E0-CF48-D6075CFA64AC}"/>
          </ac:spMkLst>
        </pc:spChg>
        <pc:spChg chg="add del mod">
          <ac:chgData name="Loreadana Gavgagiu" userId="5b14191edce41b92" providerId="LiveId" clId="{1D4C6A93-5D13-4ED2-84CC-6ACC0BD619CE}" dt="2026-02-15T12:25:28.437" v="177" actId="21"/>
          <ac:spMkLst>
            <pc:docMk/>
            <pc:sldMk cId="0" sldId="263"/>
            <ac:spMk id="5" creationId="{2465B308-46F1-F9BC-673E-B9845D3C6D5D}"/>
          </ac:spMkLst>
        </pc:spChg>
        <pc:spChg chg="add del mod">
          <ac:chgData name="Loreadana Gavgagiu" userId="5b14191edce41b92" providerId="LiveId" clId="{1D4C6A93-5D13-4ED2-84CC-6ACC0BD619CE}" dt="2026-02-15T12:25:50.747" v="179" actId="21"/>
          <ac:spMkLst>
            <pc:docMk/>
            <pc:sldMk cId="0" sldId="263"/>
            <ac:spMk id="7" creationId="{2BB58380-F3F1-497A-062C-DABDA1371DBD}"/>
          </ac:spMkLst>
        </pc:spChg>
        <pc:spChg chg="add mod">
          <ac:chgData name="Loreadana Gavgagiu" userId="5b14191edce41b92" providerId="LiveId" clId="{1D4C6A93-5D13-4ED2-84CC-6ACC0BD619CE}" dt="2026-02-15T14:15:03.583" v="854" actId="255"/>
          <ac:spMkLst>
            <pc:docMk/>
            <pc:sldMk cId="0" sldId="263"/>
            <ac:spMk id="9" creationId="{EF61FD70-6B11-06CA-FE00-CC29CF5DC309}"/>
          </ac:spMkLst>
        </pc:spChg>
        <pc:spChg chg="add del mod">
          <ac:chgData name="Loreadana Gavgagiu" userId="5b14191edce41b92" providerId="LiveId" clId="{1D4C6A93-5D13-4ED2-84CC-6ACC0BD619CE}" dt="2026-02-15T13:21:49.123" v="525"/>
          <ac:spMkLst>
            <pc:docMk/>
            <pc:sldMk cId="0" sldId="263"/>
            <ac:spMk id="10" creationId="{02F0F349-04FC-1EAD-CD85-8E30B4BC6DAC}"/>
          </ac:spMkLst>
        </pc:spChg>
        <pc:spChg chg="add del mod">
          <ac:chgData name="Loreadana Gavgagiu" userId="5b14191edce41b92" providerId="LiveId" clId="{1D4C6A93-5D13-4ED2-84CC-6ACC0BD619CE}" dt="2026-02-15T13:26:30.572" v="530" actId="12084"/>
          <ac:spMkLst>
            <pc:docMk/>
            <pc:sldMk cId="0" sldId="263"/>
            <ac:spMk id="13" creationId="{59B43929-7D62-54B3-F6D7-305347B7DCE1}"/>
          </ac:spMkLst>
        </pc:spChg>
        <pc:spChg chg="del">
          <ac:chgData name="Loreadana Gavgagiu" userId="5b14191edce41b92" providerId="LiveId" clId="{1D4C6A93-5D13-4ED2-84CC-6ACC0BD619CE}" dt="2026-02-15T12:25:16.885" v="174" actId="21"/>
          <ac:spMkLst>
            <pc:docMk/>
            <pc:sldMk cId="0" sldId="263"/>
            <ac:spMk id="271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24:59.559" v="170" actId="21"/>
          <ac:spMkLst>
            <pc:docMk/>
            <pc:sldMk cId="0" sldId="263"/>
            <ac:spMk id="272" creationId="{00000000-0000-0000-0000-000000000000}"/>
          </ac:spMkLst>
        </pc:spChg>
        <pc:spChg chg="mod">
          <ac:chgData name="Loreadana Gavgagiu" userId="5b14191edce41b92" providerId="LiveId" clId="{1D4C6A93-5D13-4ED2-84CC-6ACC0BD619CE}" dt="2026-02-15T14:14:39.824" v="791" actId="113"/>
          <ac:spMkLst>
            <pc:docMk/>
            <pc:sldMk cId="0" sldId="263"/>
            <ac:spMk id="273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25:38.640" v="178" actId="21"/>
          <ac:spMkLst>
            <pc:docMk/>
            <pc:sldMk cId="0" sldId="263"/>
            <ac:spMk id="274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25:07.205" v="172" actId="21"/>
          <ac:spMkLst>
            <pc:docMk/>
            <pc:sldMk cId="0" sldId="263"/>
            <ac:spMk id="275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25:56.853" v="180" actId="21"/>
          <ac:spMkLst>
            <pc:docMk/>
            <pc:sldMk cId="0" sldId="263"/>
            <ac:spMk id="276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25:24.765" v="176" actId="21"/>
          <ac:spMkLst>
            <pc:docMk/>
            <pc:sldMk cId="0" sldId="263"/>
            <ac:spMk id="277" creationId="{00000000-0000-0000-0000-000000000000}"/>
          </ac:spMkLst>
        </pc:spChg>
        <pc:grpChg chg="del">
          <ac:chgData name="Loreadana Gavgagiu" userId="5b14191edce41b92" providerId="LiveId" clId="{1D4C6A93-5D13-4ED2-84CC-6ACC0BD619CE}" dt="2026-02-15T12:25:20.294" v="175" actId="21"/>
          <ac:grpSpMkLst>
            <pc:docMk/>
            <pc:sldMk cId="0" sldId="263"/>
            <ac:grpSpMk id="278" creationId="{00000000-0000-0000-0000-000000000000}"/>
          </ac:grpSpMkLst>
        </pc:grpChg>
        <pc:grpChg chg="del">
          <ac:chgData name="Loreadana Gavgagiu" userId="5b14191edce41b92" providerId="LiveId" clId="{1D4C6A93-5D13-4ED2-84CC-6ACC0BD619CE}" dt="2026-02-15T12:25:03.334" v="171" actId="21"/>
          <ac:grpSpMkLst>
            <pc:docMk/>
            <pc:sldMk cId="0" sldId="263"/>
            <ac:grpSpMk id="282" creationId="{00000000-0000-0000-0000-000000000000}"/>
          </ac:grpSpMkLst>
        </pc:grpChg>
        <pc:graphicFrameChg chg="add mod">
          <ac:chgData name="Loreadana Gavgagiu" userId="5b14191edce41b92" providerId="LiveId" clId="{1D4C6A93-5D13-4ED2-84CC-6ACC0BD619CE}" dt="2026-02-15T13:26:20.140" v="529"/>
          <ac:graphicFrameMkLst>
            <pc:docMk/>
            <pc:sldMk cId="0" sldId="263"/>
            <ac:graphicFrameMk id="14" creationId="{68A8A123-23F7-5FCA-B137-33AF093B3F57}"/>
          </ac:graphicFrameMkLst>
        </pc:graphicFrameChg>
        <pc:picChg chg="add del mod">
          <ac:chgData name="Loreadana Gavgagiu" userId="5b14191edce41b92" providerId="LiveId" clId="{1D4C6A93-5D13-4ED2-84CC-6ACC0BD619CE}" dt="2026-02-15T13:21:49.102" v="523" actId="21"/>
          <ac:picMkLst>
            <pc:docMk/>
            <pc:sldMk cId="0" sldId="263"/>
            <ac:picMk id="12" creationId="{E0CD483E-A8A1-4B69-E1FB-098917893F86}"/>
          </ac:picMkLst>
        </pc:picChg>
        <pc:picChg chg="add mod modCrop">
          <ac:chgData name="Loreadana Gavgagiu" userId="5b14191edce41b92" providerId="LiveId" clId="{1D4C6A93-5D13-4ED2-84CC-6ACC0BD619CE}" dt="2026-02-15T13:28:17.050" v="540" actId="1440"/>
          <ac:picMkLst>
            <pc:docMk/>
            <pc:sldMk cId="0" sldId="263"/>
            <ac:picMk id="16" creationId="{861DE479-FFFF-260A-A5F3-0CA7B4DD2604}"/>
          </ac:picMkLst>
        </pc:picChg>
      </pc:sldChg>
      <pc:sldChg chg="addSp delSp modSp mod">
        <pc:chgData name="Loreadana Gavgagiu" userId="5b14191edce41b92" providerId="LiveId" clId="{1D4C6A93-5D13-4ED2-84CC-6ACC0BD619CE}" dt="2026-02-15T14:17:18.380" v="958" actId="1076"/>
        <pc:sldMkLst>
          <pc:docMk/>
          <pc:sldMk cId="0" sldId="264"/>
        </pc:sldMkLst>
        <pc:spChg chg="add del mod">
          <ac:chgData name="Loreadana Gavgagiu" userId="5b14191edce41b92" providerId="LiveId" clId="{1D4C6A93-5D13-4ED2-84CC-6ACC0BD619CE}" dt="2026-02-15T12:28:22.344" v="200" actId="21"/>
          <ac:spMkLst>
            <pc:docMk/>
            <pc:sldMk cId="0" sldId="264"/>
            <ac:spMk id="3" creationId="{C0293618-7ECD-58BB-F979-E224BC5B9E51}"/>
          </ac:spMkLst>
        </pc:spChg>
        <pc:spChg chg="add mod">
          <ac:chgData name="Loreadana Gavgagiu" userId="5b14191edce41b92" providerId="LiveId" clId="{1D4C6A93-5D13-4ED2-84CC-6ACC0BD619CE}" dt="2026-02-15T14:16:21.289" v="951" actId="20577"/>
          <ac:spMkLst>
            <pc:docMk/>
            <pc:sldMk cId="0" sldId="264"/>
            <ac:spMk id="5" creationId="{F9745C4C-1D95-32B3-754D-BD0E5EAA6EEA}"/>
          </ac:spMkLst>
        </pc:spChg>
        <pc:spChg chg="add del mod">
          <ac:chgData name="Loreadana Gavgagiu" userId="5b14191edce41b92" providerId="LiveId" clId="{1D4C6A93-5D13-4ED2-84CC-6ACC0BD619CE}" dt="2026-02-15T12:28:41.185" v="205" actId="21"/>
          <ac:spMkLst>
            <pc:docMk/>
            <pc:sldMk cId="0" sldId="264"/>
            <ac:spMk id="7" creationId="{80AA0C51-7BB5-0191-7AA2-10D86831EE4F}"/>
          </ac:spMkLst>
        </pc:spChg>
        <pc:spChg chg="add del mod">
          <ac:chgData name="Loreadana Gavgagiu" userId="5b14191edce41b92" providerId="LiveId" clId="{1D4C6A93-5D13-4ED2-84CC-6ACC0BD619CE}" dt="2026-02-15T12:28:51.495" v="207" actId="21"/>
          <ac:spMkLst>
            <pc:docMk/>
            <pc:sldMk cId="0" sldId="264"/>
            <ac:spMk id="9" creationId="{B7E5F2EB-F2EB-3B68-E83D-A6849DFC6AEB}"/>
          </ac:spMkLst>
        </pc:spChg>
        <pc:spChg chg="add del mod">
          <ac:chgData name="Loreadana Gavgagiu" userId="5b14191edce41b92" providerId="LiveId" clId="{1D4C6A93-5D13-4ED2-84CC-6ACC0BD619CE}" dt="2026-02-15T12:29:09.526" v="212" actId="21"/>
          <ac:spMkLst>
            <pc:docMk/>
            <pc:sldMk cId="0" sldId="264"/>
            <ac:spMk id="11" creationId="{6B7CF1B2-2C49-72D0-6B19-1CEAD9B61841}"/>
          </ac:spMkLst>
        </pc:spChg>
        <pc:spChg chg="add del mod">
          <ac:chgData name="Loreadana Gavgagiu" userId="5b14191edce41b92" providerId="LiveId" clId="{1D4C6A93-5D13-4ED2-84CC-6ACC0BD619CE}" dt="2026-02-15T12:29:17.041" v="214" actId="21"/>
          <ac:spMkLst>
            <pc:docMk/>
            <pc:sldMk cId="0" sldId="264"/>
            <ac:spMk id="13" creationId="{64EA4148-C64F-F0F9-3DC2-05484D1B7EB1}"/>
          </ac:spMkLst>
        </pc:spChg>
        <pc:spChg chg="add mod">
          <ac:chgData name="Loreadana Gavgagiu" userId="5b14191edce41b92" providerId="LiveId" clId="{1D4C6A93-5D13-4ED2-84CC-6ACC0BD619CE}" dt="2026-02-15T14:17:18.380" v="958" actId="1076"/>
          <ac:spMkLst>
            <pc:docMk/>
            <pc:sldMk cId="0" sldId="264"/>
            <ac:spMk id="14" creationId="{8B419B77-E9C0-1D37-353A-FDCB249E367F}"/>
          </ac:spMkLst>
        </pc:spChg>
        <pc:spChg chg="add del mod">
          <ac:chgData name="Loreadana Gavgagiu" userId="5b14191edce41b92" providerId="LiveId" clId="{1D4C6A93-5D13-4ED2-84CC-6ACC0BD619CE}" dt="2026-02-15T13:31:40.015" v="551" actId="12084"/>
          <ac:spMkLst>
            <pc:docMk/>
            <pc:sldMk cId="0" sldId="264"/>
            <ac:spMk id="15" creationId="{463F1778-18C9-629E-5B90-22CEC2480771}"/>
          </ac:spMkLst>
        </pc:spChg>
        <pc:spChg chg="del">
          <ac:chgData name="Loreadana Gavgagiu" userId="5b14191edce41b92" providerId="LiveId" clId="{1D4C6A93-5D13-4ED2-84CC-6ACC0BD619CE}" dt="2026-02-15T12:28:18.843" v="199" actId="21"/>
          <ac:spMkLst>
            <pc:docMk/>
            <pc:sldMk cId="0" sldId="264"/>
            <ac:spMk id="292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28:26.578" v="201" actId="21"/>
          <ac:spMkLst>
            <pc:docMk/>
            <pc:sldMk cId="0" sldId="264"/>
            <ac:spMk id="293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28:44.916" v="206" actId="21"/>
          <ac:spMkLst>
            <pc:docMk/>
            <pc:sldMk cId="0" sldId="264"/>
            <ac:spMk id="294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29:13.162" v="213" actId="21"/>
          <ac:spMkLst>
            <pc:docMk/>
            <pc:sldMk cId="0" sldId="264"/>
            <ac:spMk id="295" creationId="{00000000-0000-0000-0000-000000000000}"/>
          </ac:spMkLst>
        </pc:spChg>
        <pc:spChg chg="mod">
          <ac:chgData name="Loreadana Gavgagiu" userId="5b14191edce41b92" providerId="LiveId" clId="{1D4C6A93-5D13-4ED2-84CC-6ACC0BD619CE}" dt="2026-02-15T14:15:30.885" v="873" actId="113"/>
          <ac:spMkLst>
            <pc:docMk/>
            <pc:sldMk cId="0" sldId="264"/>
            <ac:spMk id="296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28:37.866" v="204" actId="21"/>
          <ac:spMkLst>
            <pc:docMk/>
            <pc:sldMk cId="0" sldId="264"/>
            <ac:spMk id="297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29:04.904" v="211" actId="21"/>
          <ac:spMkLst>
            <pc:docMk/>
            <pc:sldMk cId="0" sldId="264"/>
            <ac:spMk id="298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28:15.111" v="198" actId="21"/>
          <ac:spMkLst>
            <pc:docMk/>
            <pc:sldMk cId="0" sldId="264"/>
            <ac:spMk id="299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28:34.219" v="203" actId="21"/>
          <ac:spMkLst>
            <pc:docMk/>
            <pc:sldMk cId="0" sldId="264"/>
            <ac:spMk id="300" creationId="{00000000-0000-0000-0000-000000000000}"/>
          </ac:spMkLst>
        </pc:spChg>
        <pc:spChg chg="del mod">
          <ac:chgData name="Loreadana Gavgagiu" userId="5b14191edce41b92" providerId="LiveId" clId="{1D4C6A93-5D13-4ED2-84CC-6ACC0BD619CE}" dt="2026-02-15T12:28:59.223" v="210" actId="21"/>
          <ac:spMkLst>
            <pc:docMk/>
            <pc:sldMk cId="0" sldId="264"/>
            <ac:spMk id="301" creationId="{00000000-0000-0000-0000-000000000000}"/>
          </ac:spMkLst>
        </pc:spChg>
        <pc:grpChg chg="del">
          <ac:chgData name="Loreadana Gavgagiu" userId="5b14191edce41b92" providerId="LiveId" clId="{1D4C6A93-5D13-4ED2-84CC-6ACC0BD619CE}" dt="2026-02-15T12:28:32.163" v="202" actId="21"/>
          <ac:grpSpMkLst>
            <pc:docMk/>
            <pc:sldMk cId="0" sldId="264"/>
            <ac:grpSpMk id="302" creationId="{00000000-0000-0000-0000-000000000000}"/>
          </ac:grpSpMkLst>
        </pc:grpChg>
        <pc:grpChg chg="del">
          <ac:chgData name="Loreadana Gavgagiu" userId="5b14191edce41b92" providerId="LiveId" clId="{1D4C6A93-5D13-4ED2-84CC-6ACC0BD619CE}" dt="2026-02-15T12:28:56.365" v="208" actId="21"/>
          <ac:grpSpMkLst>
            <pc:docMk/>
            <pc:sldMk cId="0" sldId="264"/>
            <ac:grpSpMk id="305" creationId="{00000000-0000-0000-0000-000000000000}"/>
          </ac:grpSpMkLst>
        </pc:grpChg>
        <pc:grpChg chg="del">
          <ac:chgData name="Loreadana Gavgagiu" userId="5b14191edce41b92" providerId="LiveId" clId="{1D4C6A93-5D13-4ED2-84CC-6ACC0BD619CE}" dt="2026-02-15T12:28:11.717" v="197" actId="21"/>
          <ac:grpSpMkLst>
            <pc:docMk/>
            <pc:sldMk cId="0" sldId="264"/>
            <ac:grpSpMk id="309" creationId="{00000000-0000-0000-0000-000000000000}"/>
          </ac:grpSpMkLst>
        </pc:grpChg>
        <pc:graphicFrameChg chg="add mod modGraphic">
          <ac:chgData name="Loreadana Gavgagiu" userId="5b14191edce41b92" providerId="LiveId" clId="{1D4C6A93-5D13-4ED2-84CC-6ACC0BD619CE}" dt="2026-02-15T14:17:07.507" v="957" actId="1076"/>
          <ac:graphicFrameMkLst>
            <pc:docMk/>
            <pc:sldMk cId="0" sldId="264"/>
            <ac:graphicFrameMk id="16" creationId="{8C970398-AB10-4F40-18A2-D43924F4E751}"/>
          </ac:graphicFrameMkLst>
        </pc:graphicFrameChg>
      </pc:sldChg>
      <pc:sldChg chg="addSp delSp modSp mod">
        <pc:chgData name="Loreadana Gavgagiu" userId="5b14191edce41b92" providerId="LiveId" clId="{1D4C6A93-5D13-4ED2-84CC-6ACC0BD619CE}" dt="2026-02-15T14:24:05.976" v="1041"/>
        <pc:sldMkLst>
          <pc:docMk/>
          <pc:sldMk cId="0" sldId="265"/>
        </pc:sldMkLst>
        <pc:spChg chg="add del mod">
          <ac:chgData name="Loreadana Gavgagiu" userId="5b14191edce41b92" providerId="LiveId" clId="{1D4C6A93-5D13-4ED2-84CC-6ACC0BD619CE}" dt="2026-02-15T12:31:02.129" v="229" actId="21"/>
          <ac:spMkLst>
            <pc:docMk/>
            <pc:sldMk cId="0" sldId="265"/>
            <ac:spMk id="3" creationId="{26AFC365-9915-09B5-086B-B700BD0848A0}"/>
          </ac:spMkLst>
        </pc:spChg>
        <pc:spChg chg="add del mod">
          <ac:chgData name="Loreadana Gavgagiu" userId="5b14191edce41b92" providerId="LiveId" clId="{1D4C6A93-5D13-4ED2-84CC-6ACC0BD619CE}" dt="2026-02-15T12:31:17.193" v="231" actId="21"/>
          <ac:spMkLst>
            <pc:docMk/>
            <pc:sldMk cId="0" sldId="265"/>
            <ac:spMk id="5" creationId="{80DE666B-57F1-01E3-23C9-39B41116D085}"/>
          </ac:spMkLst>
        </pc:spChg>
        <pc:spChg chg="add del mod">
          <ac:chgData name="Loreadana Gavgagiu" userId="5b14191edce41b92" providerId="LiveId" clId="{1D4C6A93-5D13-4ED2-84CC-6ACC0BD619CE}" dt="2026-02-15T12:31:29.993" v="235" actId="21"/>
          <ac:spMkLst>
            <pc:docMk/>
            <pc:sldMk cId="0" sldId="265"/>
            <ac:spMk id="7" creationId="{25052552-7D05-BFBD-8FB9-C2FB3D4C3B45}"/>
          </ac:spMkLst>
        </pc:spChg>
        <pc:spChg chg="add del mod">
          <ac:chgData name="Loreadana Gavgagiu" userId="5b14191edce41b92" providerId="LiveId" clId="{1D4C6A93-5D13-4ED2-84CC-6ACC0BD619CE}" dt="2026-02-15T12:31:36.549" v="237" actId="21"/>
          <ac:spMkLst>
            <pc:docMk/>
            <pc:sldMk cId="0" sldId="265"/>
            <ac:spMk id="9" creationId="{2BDC6822-7394-8920-981E-32C16976D016}"/>
          </ac:spMkLst>
        </pc:spChg>
        <pc:spChg chg="add mod">
          <ac:chgData name="Loreadana Gavgagiu" userId="5b14191edce41b92" providerId="LiveId" clId="{1D4C6A93-5D13-4ED2-84CC-6ACC0BD619CE}" dt="2026-02-15T14:18:40.930" v="1024" actId="1076"/>
          <ac:spMkLst>
            <pc:docMk/>
            <pc:sldMk cId="0" sldId="265"/>
            <ac:spMk id="11" creationId="{F4CA8573-C430-24EE-71D0-8A28D9F6072D}"/>
          </ac:spMkLst>
        </pc:spChg>
        <pc:spChg chg="add del mod">
          <ac:chgData name="Loreadana Gavgagiu" userId="5b14191edce41b92" providerId="LiveId" clId="{1D4C6A93-5D13-4ED2-84CC-6ACC0BD619CE}" dt="2026-02-15T12:32:05.087" v="243" actId="21"/>
          <ac:spMkLst>
            <pc:docMk/>
            <pc:sldMk cId="0" sldId="265"/>
            <ac:spMk id="13" creationId="{26A0EC58-EFEB-82E2-F879-509C158A1050}"/>
          </ac:spMkLst>
        </pc:spChg>
        <pc:spChg chg="add del mod">
          <ac:chgData name="Loreadana Gavgagiu" userId="5b14191edce41b92" providerId="LiveId" clId="{1D4C6A93-5D13-4ED2-84CC-6ACC0BD619CE}" dt="2026-02-15T12:32:15.426" v="245" actId="21"/>
          <ac:spMkLst>
            <pc:docMk/>
            <pc:sldMk cId="0" sldId="265"/>
            <ac:spMk id="15" creationId="{A72928BB-8661-C52C-3759-3924232C2265}"/>
          </ac:spMkLst>
        </pc:spChg>
        <pc:spChg chg="add del mod">
          <ac:chgData name="Loreadana Gavgagiu" userId="5b14191edce41b92" providerId="LiveId" clId="{1D4C6A93-5D13-4ED2-84CC-6ACC0BD619CE}" dt="2026-02-15T12:32:38.357" v="249" actId="21"/>
          <ac:spMkLst>
            <pc:docMk/>
            <pc:sldMk cId="0" sldId="265"/>
            <ac:spMk id="17" creationId="{4321CEA0-AF6C-F709-3BB4-72360B886635}"/>
          </ac:spMkLst>
        </pc:spChg>
        <pc:spChg chg="add del mod">
          <ac:chgData name="Loreadana Gavgagiu" userId="5b14191edce41b92" providerId="LiveId" clId="{1D4C6A93-5D13-4ED2-84CC-6ACC0BD619CE}" dt="2026-02-15T12:48:53.681" v="416" actId="12084"/>
          <ac:spMkLst>
            <pc:docMk/>
            <pc:sldMk cId="0" sldId="265"/>
            <ac:spMk id="18" creationId="{77A583DC-A9BC-3388-2B34-BB816A2B067F}"/>
          </ac:spMkLst>
        </pc:spChg>
        <pc:spChg chg="del">
          <ac:chgData name="Loreadana Gavgagiu" userId="5b14191edce41b92" providerId="LiveId" clId="{1D4C6A93-5D13-4ED2-84CC-6ACC0BD619CE}" dt="2026-02-15T12:31:27.255" v="234" actId="21"/>
          <ac:spMkLst>
            <pc:docMk/>
            <pc:sldMk cId="0" sldId="265"/>
            <ac:spMk id="318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31:14.417" v="230" actId="21"/>
          <ac:spMkLst>
            <pc:docMk/>
            <pc:sldMk cId="0" sldId="265"/>
            <ac:spMk id="319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31:33.420" v="236" actId="21"/>
          <ac:spMkLst>
            <pc:docMk/>
            <pc:sldMk cId="0" sldId="265"/>
            <ac:spMk id="320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30:58.650" v="228" actId="21"/>
          <ac:spMkLst>
            <pc:docMk/>
            <pc:sldMk cId="0" sldId="265"/>
            <ac:spMk id="321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32:01.887" v="242" actId="21"/>
          <ac:spMkLst>
            <pc:docMk/>
            <pc:sldMk cId="0" sldId="265"/>
            <ac:spMk id="322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31:49.909" v="240" actId="21"/>
          <ac:spMkLst>
            <pc:docMk/>
            <pc:sldMk cId="0" sldId="265"/>
            <ac:spMk id="323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32:26.853" v="248" actId="21"/>
          <ac:spMkLst>
            <pc:docMk/>
            <pc:sldMk cId="0" sldId="265"/>
            <ac:spMk id="324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32:08.818" v="244" actId="21"/>
          <ac:spMkLst>
            <pc:docMk/>
            <pc:sldMk cId="0" sldId="265"/>
            <ac:spMk id="325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30:52.355" v="226" actId="21"/>
          <ac:spMkLst>
            <pc:docMk/>
            <pc:sldMk cId="0" sldId="265"/>
            <ac:spMk id="326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31:41.604" v="238" actId="21"/>
          <ac:spMkLst>
            <pc:docMk/>
            <pc:sldMk cId="0" sldId="265"/>
            <ac:spMk id="327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31:19.730" v="232" actId="21"/>
          <ac:spMkLst>
            <pc:docMk/>
            <pc:sldMk cId="0" sldId="265"/>
            <ac:spMk id="328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32:22.465" v="247" actId="21"/>
          <ac:spMkLst>
            <pc:docMk/>
            <pc:sldMk cId="0" sldId="265"/>
            <ac:spMk id="329" creationId="{00000000-0000-0000-0000-000000000000}"/>
          </ac:spMkLst>
        </pc:spChg>
        <pc:spChg chg="mod">
          <ac:chgData name="Loreadana Gavgagiu" userId="5b14191edce41b92" providerId="LiveId" clId="{1D4C6A93-5D13-4ED2-84CC-6ACC0BD619CE}" dt="2026-02-15T14:24:05.976" v="1041"/>
          <ac:spMkLst>
            <pc:docMk/>
            <pc:sldMk cId="0" sldId="265"/>
            <ac:spMk id="353" creationId="{00000000-0000-0000-0000-000000000000}"/>
          </ac:spMkLst>
        </pc:spChg>
        <pc:grpChg chg="del">
          <ac:chgData name="Loreadana Gavgagiu" userId="5b14191edce41b92" providerId="LiveId" clId="{1D4C6A93-5D13-4ED2-84CC-6ACC0BD619CE}" dt="2026-02-15T12:32:19.046" v="246" actId="21"/>
          <ac:grpSpMkLst>
            <pc:docMk/>
            <pc:sldMk cId="0" sldId="265"/>
            <ac:grpSpMk id="330" creationId="{00000000-0000-0000-0000-000000000000}"/>
          </ac:grpSpMkLst>
        </pc:grpChg>
        <pc:grpChg chg="del">
          <ac:chgData name="Loreadana Gavgagiu" userId="5b14191edce41b92" providerId="LiveId" clId="{1D4C6A93-5D13-4ED2-84CC-6ACC0BD619CE}" dt="2026-02-15T12:31:24.209" v="233" actId="21"/>
          <ac:grpSpMkLst>
            <pc:docMk/>
            <pc:sldMk cId="0" sldId="265"/>
            <ac:grpSpMk id="335" creationId="{00000000-0000-0000-0000-000000000000}"/>
          </ac:grpSpMkLst>
        </pc:grpChg>
        <pc:grpChg chg="del">
          <ac:chgData name="Loreadana Gavgagiu" userId="5b14191edce41b92" providerId="LiveId" clId="{1D4C6A93-5D13-4ED2-84CC-6ACC0BD619CE}" dt="2026-02-15T12:30:55.735" v="227" actId="21"/>
          <ac:grpSpMkLst>
            <pc:docMk/>
            <pc:sldMk cId="0" sldId="265"/>
            <ac:grpSpMk id="340" creationId="{00000000-0000-0000-0000-000000000000}"/>
          </ac:grpSpMkLst>
        </pc:grpChg>
        <pc:grpChg chg="del">
          <ac:chgData name="Loreadana Gavgagiu" userId="5b14191edce41b92" providerId="LiveId" clId="{1D4C6A93-5D13-4ED2-84CC-6ACC0BD619CE}" dt="2026-02-15T12:31:45.941" v="239" actId="21"/>
          <ac:grpSpMkLst>
            <pc:docMk/>
            <pc:sldMk cId="0" sldId="265"/>
            <ac:grpSpMk id="346" creationId="{00000000-0000-0000-0000-000000000000}"/>
          </ac:grpSpMkLst>
        </pc:grpChg>
        <pc:graphicFrameChg chg="add mod">
          <ac:chgData name="Loreadana Gavgagiu" userId="5b14191edce41b92" providerId="LiveId" clId="{1D4C6A93-5D13-4ED2-84CC-6ACC0BD619CE}" dt="2026-02-15T14:18:36.284" v="1023"/>
          <ac:graphicFrameMkLst>
            <pc:docMk/>
            <pc:sldMk cId="0" sldId="265"/>
            <ac:graphicFrameMk id="19" creationId="{2D13403C-3C06-B3D4-E731-F4899484631A}"/>
          </ac:graphicFrameMkLst>
        </pc:graphicFrameChg>
      </pc:sldChg>
      <pc:sldChg chg="addSp delSp modSp mod">
        <pc:chgData name="Loreadana Gavgagiu" userId="5b14191edce41b92" providerId="LiveId" clId="{1D4C6A93-5D13-4ED2-84CC-6ACC0BD619CE}" dt="2026-02-16T09:13:15.942" v="1156" actId="121"/>
        <pc:sldMkLst>
          <pc:docMk/>
          <pc:sldMk cId="0" sldId="266"/>
        </pc:sldMkLst>
        <pc:spChg chg="add del mod">
          <ac:chgData name="Loreadana Gavgagiu" userId="5b14191edce41b92" providerId="LiveId" clId="{1D4C6A93-5D13-4ED2-84CC-6ACC0BD619CE}" dt="2026-02-15T12:36:06.373" v="273" actId="21"/>
          <ac:spMkLst>
            <pc:docMk/>
            <pc:sldMk cId="0" sldId="266"/>
            <ac:spMk id="3" creationId="{2AF4E6FD-273F-BF48-4328-2041DC1B852F}"/>
          </ac:spMkLst>
        </pc:spChg>
        <pc:spChg chg="add del mod">
          <ac:chgData name="Loreadana Gavgagiu" userId="5b14191edce41b92" providerId="LiveId" clId="{1D4C6A93-5D13-4ED2-84CC-6ACC0BD619CE}" dt="2026-02-15T12:36:12.237" v="275" actId="21"/>
          <ac:spMkLst>
            <pc:docMk/>
            <pc:sldMk cId="0" sldId="266"/>
            <ac:spMk id="5" creationId="{F801BE06-67F6-4AE9-6BC4-95CD32BF7011}"/>
          </ac:spMkLst>
        </pc:spChg>
        <pc:spChg chg="add del mod">
          <ac:chgData name="Loreadana Gavgagiu" userId="5b14191edce41b92" providerId="LiveId" clId="{1D4C6A93-5D13-4ED2-84CC-6ACC0BD619CE}" dt="2026-02-15T12:36:48.132" v="277" actId="21"/>
          <ac:spMkLst>
            <pc:docMk/>
            <pc:sldMk cId="0" sldId="266"/>
            <ac:spMk id="7" creationId="{06C1822D-A91A-CEDD-EBDC-D4CD7C962B6F}"/>
          </ac:spMkLst>
        </pc:spChg>
        <pc:spChg chg="add del mod">
          <ac:chgData name="Loreadana Gavgagiu" userId="5b14191edce41b92" providerId="LiveId" clId="{1D4C6A93-5D13-4ED2-84CC-6ACC0BD619CE}" dt="2026-02-15T12:36:53.538" v="279" actId="21"/>
          <ac:spMkLst>
            <pc:docMk/>
            <pc:sldMk cId="0" sldId="266"/>
            <ac:spMk id="9" creationId="{BF31D184-D613-C2CB-999E-A48980447B0D}"/>
          </ac:spMkLst>
        </pc:spChg>
        <pc:spChg chg="add del mod">
          <ac:chgData name="Loreadana Gavgagiu" userId="5b14191edce41b92" providerId="LiveId" clId="{1D4C6A93-5D13-4ED2-84CC-6ACC0BD619CE}" dt="2026-02-15T12:36:58.995" v="281" actId="21"/>
          <ac:spMkLst>
            <pc:docMk/>
            <pc:sldMk cId="0" sldId="266"/>
            <ac:spMk id="11" creationId="{82DD224A-0381-E883-27EA-6F1117B1597B}"/>
          </ac:spMkLst>
        </pc:spChg>
        <pc:spChg chg="add del mod">
          <ac:chgData name="Loreadana Gavgagiu" userId="5b14191edce41b92" providerId="LiveId" clId="{1D4C6A93-5D13-4ED2-84CC-6ACC0BD619CE}" dt="2026-02-15T12:37:03.792" v="283" actId="21"/>
          <ac:spMkLst>
            <pc:docMk/>
            <pc:sldMk cId="0" sldId="266"/>
            <ac:spMk id="13" creationId="{0CA0CDE5-9C05-35C1-D7AB-61BEA08F6E8B}"/>
          </ac:spMkLst>
        </pc:spChg>
        <pc:spChg chg="add del mod">
          <ac:chgData name="Loreadana Gavgagiu" userId="5b14191edce41b92" providerId="LiveId" clId="{1D4C6A93-5D13-4ED2-84CC-6ACC0BD619CE}" dt="2026-02-15T12:37:12.552" v="285" actId="21"/>
          <ac:spMkLst>
            <pc:docMk/>
            <pc:sldMk cId="0" sldId="266"/>
            <ac:spMk id="15" creationId="{7EE597FB-0828-9225-7686-F5FD738E8F36}"/>
          </ac:spMkLst>
        </pc:spChg>
        <pc:spChg chg="add mod">
          <ac:chgData name="Loreadana Gavgagiu" userId="5b14191edce41b92" providerId="LiveId" clId="{1D4C6A93-5D13-4ED2-84CC-6ACC0BD619CE}" dt="2026-02-15T14:19:40.419" v="1029" actId="14100"/>
          <ac:spMkLst>
            <pc:docMk/>
            <pc:sldMk cId="0" sldId="266"/>
            <ac:spMk id="17" creationId="{D0A4D96D-0A80-16BF-6604-F8A06E71FC5B}"/>
          </ac:spMkLst>
        </pc:spChg>
        <pc:spChg chg="add del mod">
          <ac:chgData name="Loreadana Gavgagiu" userId="5b14191edce41b92" providerId="LiveId" clId="{1D4C6A93-5D13-4ED2-84CC-6ACC0BD619CE}" dt="2026-02-15T12:37:36.291" v="289" actId="21"/>
          <ac:spMkLst>
            <pc:docMk/>
            <pc:sldMk cId="0" sldId="266"/>
            <ac:spMk id="19" creationId="{2CEEBADE-36DA-0104-016B-631ED6BFEBF1}"/>
          </ac:spMkLst>
        </pc:spChg>
        <pc:spChg chg="add del mod">
          <ac:chgData name="Loreadana Gavgagiu" userId="5b14191edce41b92" providerId="LiveId" clId="{1D4C6A93-5D13-4ED2-84CC-6ACC0BD619CE}" dt="2026-02-15T12:37:43.707" v="291" actId="21"/>
          <ac:spMkLst>
            <pc:docMk/>
            <pc:sldMk cId="0" sldId="266"/>
            <ac:spMk id="21" creationId="{849FE9D2-26FF-5364-DDCB-BB5F87AA93E1}"/>
          </ac:spMkLst>
        </pc:spChg>
        <pc:spChg chg="add del mod">
          <ac:chgData name="Loreadana Gavgagiu" userId="5b14191edce41b92" providerId="LiveId" clId="{1D4C6A93-5D13-4ED2-84CC-6ACC0BD619CE}" dt="2026-02-15T12:37:50.782" v="293" actId="21"/>
          <ac:spMkLst>
            <pc:docMk/>
            <pc:sldMk cId="0" sldId="266"/>
            <ac:spMk id="23" creationId="{B1DA7B17-3D82-81A2-0833-FC2E40F17FC6}"/>
          </ac:spMkLst>
        </pc:spChg>
        <pc:spChg chg="add mod">
          <ac:chgData name="Loreadana Gavgagiu" userId="5b14191edce41b92" providerId="LiveId" clId="{1D4C6A93-5D13-4ED2-84CC-6ACC0BD619CE}" dt="2026-02-16T09:13:15.942" v="1156" actId="121"/>
          <ac:spMkLst>
            <pc:docMk/>
            <pc:sldMk cId="0" sldId="266"/>
            <ac:spMk id="25" creationId="{8F164FC7-6B0F-16B2-F9AC-444FBC60A678}"/>
          </ac:spMkLst>
        </pc:spChg>
        <pc:spChg chg="add mod">
          <ac:chgData name="Loreadana Gavgagiu" userId="5b14191edce41b92" providerId="LiveId" clId="{1D4C6A93-5D13-4ED2-84CC-6ACC0BD619CE}" dt="2026-02-16T09:12:45.883" v="1154" actId="207"/>
          <ac:spMkLst>
            <pc:docMk/>
            <pc:sldMk cId="0" sldId="266"/>
            <ac:spMk id="26" creationId="{DEEC74F3-5C8D-5595-9679-E23CD5FB39EC}"/>
          </ac:spMkLst>
        </pc:spChg>
        <pc:spChg chg="del">
          <ac:chgData name="Loreadana Gavgagiu" userId="5b14191edce41b92" providerId="LiveId" clId="{1D4C6A93-5D13-4ED2-84CC-6ACC0BD619CE}" dt="2026-02-15T12:37:07.450" v="284" actId="21"/>
          <ac:spMkLst>
            <pc:docMk/>
            <pc:sldMk cId="0" sldId="266"/>
            <ac:spMk id="358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37:16.876" v="286" actId="21"/>
          <ac:spMkLst>
            <pc:docMk/>
            <pc:sldMk cId="0" sldId="266"/>
            <ac:spMk id="359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37:39.576" v="290" actId="21"/>
          <ac:spMkLst>
            <pc:docMk/>
            <pc:sldMk cId="0" sldId="266"/>
            <ac:spMk id="360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37:54.688" v="294" actId="21"/>
          <ac:spMkLst>
            <pc:docMk/>
            <pc:sldMk cId="0" sldId="266"/>
            <ac:spMk id="361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37:32.246" v="288" actId="21"/>
          <ac:spMkLst>
            <pc:docMk/>
            <pc:sldMk cId="0" sldId="266"/>
            <ac:spMk id="362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37:47.287" v="292" actId="21"/>
          <ac:spMkLst>
            <pc:docMk/>
            <pc:sldMk cId="0" sldId="266"/>
            <ac:spMk id="363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36:03.670" v="272" actId="21"/>
          <ac:spMkLst>
            <pc:docMk/>
            <pc:sldMk cId="0" sldId="266"/>
            <ac:spMk id="364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36:09.030" v="274" actId="21"/>
          <ac:spMkLst>
            <pc:docMk/>
            <pc:sldMk cId="0" sldId="266"/>
            <ac:spMk id="365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36:50.613" v="278" actId="21"/>
          <ac:spMkLst>
            <pc:docMk/>
            <pc:sldMk cId="0" sldId="266"/>
            <ac:spMk id="366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37:01.347" v="282" actId="21"/>
          <ac:spMkLst>
            <pc:docMk/>
            <pc:sldMk cId="0" sldId="266"/>
            <ac:spMk id="367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36:45.793" v="276" actId="21"/>
          <ac:spMkLst>
            <pc:docMk/>
            <pc:sldMk cId="0" sldId="266"/>
            <ac:spMk id="368" creationId="{00000000-0000-0000-0000-000000000000}"/>
          </ac:spMkLst>
        </pc:spChg>
        <pc:spChg chg="del">
          <ac:chgData name="Loreadana Gavgagiu" userId="5b14191edce41b92" providerId="LiveId" clId="{1D4C6A93-5D13-4ED2-84CC-6ACC0BD619CE}" dt="2026-02-15T12:36:56.554" v="280" actId="21"/>
          <ac:spMkLst>
            <pc:docMk/>
            <pc:sldMk cId="0" sldId="266"/>
            <ac:spMk id="369" creationId="{00000000-0000-0000-0000-000000000000}"/>
          </ac:spMkLst>
        </pc:spChg>
        <pc:spChg chg="mod">
          <ac:chgData name="Loreadana Gavgagiu" userId="5b14191edce41b92" providerId="LiveId" clId="{1D4C6A93-5D13-4ED2-84CC-6ACC0BD619CE}" dt="2026-02-16T08:59:47.134" v="1085" actId="1076"/>
          <ac:spMkLst>
            <pc:docMk/>
            <pc:sldMk cId="0" sldId="266"/>
            <ac:spMk id="370" creationId="{00000000-0000-0000-0000-000000000000}"/>
          </ac:spMkLst>
        </pc:spChg>
      </pc:sldChg>
      <pc:sldChg chg="addSp modSp add del mod">
        <pc:chgData name="Loreadana Gavgagiu" userId="5b14191edce41b92" providerId="LiveId" clId="{1D4C6A93-5D13-4ED2-84CC-6ACC0BD619CE}" dt="2026-02-15T14:20:11.712" v="1034" actId="113"/>
        <pc:sldMkLst>
          <pc:docMk/>
          <pc:sldMk cId="0" sldId="267"/>
        </pc:sldMkLst>
        <pc:spChg chg="add mod">
          <ac:chgData name="Loreadana Gavgagiu" userId="5b14191edce41b92" providerId="LiveId" clId="{1D4C6A93-5D13-4ED2-84CC-6ACC0BD619CE}" dt="2026-02-15T13:56:40.371" v="635" actId="14100"/>
          <ac:spMkLst>
            <pc:docMk/>
            <pc:sldMk cId="0" sldId="267"/>
            <ac:spMk id="2" creationId="{6ED20E68-87DC-0050-F595-44B9F1D5A0B3}"/>
          </ac:spMkLst>
        </pc:spChg>
        <pc:spChg chg="mod">
          <ac:chgData name="Loreadana Gavgagiu" userId="5b14191edce41b92" providerId="LiveId" clId="{1D4C6A93-5D13-4ED2-84CC-6ACC0BD619CE}" dt="2026-02-15T14:20:11.712" v="1034" actId="113"/>
          <ac:spMkLst>
            <pc:docMk/>
            <pc:sldMk cId="0" sldId="267"/>
            <ac:spMk id="375" creationId="{00000000-0000-0000-0000-000000000000}"/>
          </ac:spMkLst>
        </pc:spChg>
      </pc:sldChg>
      <pc:sldChg chg="del">
        <pc:chgData name="Loreadana Gavgagiu" userId="5b14191edce41b92" providerId="LiveId" clId="{1D4C6A93-5D13-4ED2-84CC-6ACC0BD619CE}" dt="2026-02-15T13:56:53.127" v="637" actId="2696"/>
        <pc:sldMkLst>
          <pc:docMk/>
          <pc:sldMk cId="0" sldId="268"/>
        </pc:sldMkLst>
      </pc:sldChg>
      <pc:sldChg chg="modSp new mod">
        <pc:chgData name="Loreadana Gavgagiu" userId="5b14191edce41b92" providerId="LiveId" clId="{1D4C6A93-5D13-4ED2-84CC-6ACC0BD619CE}" dt="2026-02-15T14:24:05.976" v="1041"/>
        <pc:sldMkLst>
          <pc:docMk/>
          <pc:sldMk cId="2315434080" sldId="268"/>
        </pc:sldMkLst>
        <pc:spChg chg="mod">
          <ac:chgData name="Loreadana Gavgagiu" userId="5b14191edce41b92" providerId="LiveId" clId="{1D4C6A93-5D13-4ED2-84CC-6ACC0BD619CE}" dt="2026-02-15T14:24:05.976" v="1041"/>
          <ac:spMkLst>
            <pc:docMk/>
            <pc:sldMk cId="2315434080" sldId="268"/>
            <ac:spMk id="2" creationId="{3F481A41-E122-6DCB-3A85-A8BC663D5337}"/>
          </ac:spMkLst>
        </pc:spChg>
      </pc:sldChg>
      <pc:sldChg chg="del modNotes">
        <pc:chgData name="Loreadana Gavgagiu" userId="5b14191edce41b92" providerId="LiveId" clId="{1D4C6A93-5D13-4ED2-84CC-6ACC0BD619CE}" dt="2026-02-15T13:56:55.527" v="639" actId="2696"/>
        <pc:sldMkLst>
          <pc:docMk/>
          <pc:sldMk cId="0" sldId="269"/>
        </pc:sldMkLst>
      </pc:sldChg>
      <pc:sldChg chg="del modNotes">
        <pc:chgData name="Loreadana Gavgagiu" userId="5b14191edce41b92" providerId="LiveId" clId="{1D4C6A93-5D13-4ED2-84CC-6ACC0BD619CE}" dt="2026-02-15T13:56:58.036" v="640" actId="2696"/>
        <pc:sldMkLst>
          <pc:docMk/>
          <pc:sldMk cId="0" sldId="270"/>
        </pc:sldMkLst>
      </pc:sldChg>
      <pc:sldChg chg="del modNotes">
        <pc:chgData name="Loreadana Gavgagiu" userId="5b14191edce41b92" providerId="LiveId" clId="{1D4C6A93-5D13-4ED2-84CC-6ACC0BD619CE}" dt="2026-02-15T13:57:01.161" v="641" actId="2696"/>
        <pc:sldMkLst>
          <pc:docMk/>
          <pc:sldMk cId="0" sldId="271"/>
        </pc:sldMkLst>
      </pc:sldChg>
      <pc:sldChg chg="del modNotes">
        <pc:chgData name="Loreadana Gavgagiu" userId="5b14191edce41b92" providerId="LiveId" clId="{1D4C6A93-5D13-4ED2-84CC-6ACC0BD619CE}" dt="2026-02-15T13:57:03.774" v="642" actId="2696"/>
        <pc:sldMkLst>
          <pc:docMk/>
          <pc:sldMk cId="0" sldId="272"/>
        </pc:sldMkLst>
      </pc:sldChg>
      <pc:sldChg chg="del modNotes">
        <pc:chgData name="Loreadana Gavgagiu" userId="5b14191edce41b92" providerId="LiveId" clId="{1D4C6A93-5D13-4ED2-84CC-6ACC0BD619CE}" dt="2026-02-15T13:57:07.014" v="643" actId="2696"/>
        <pc:sldMkLst>
          <pc:docMk/>
          <pc:sldMk cId="0" sldId="273"/>
        </pc:sldMkLst>
      </pc:sldChg>
      <pc:sldChg chg="del modNotes">
        <pc:chgData name="Loreadana Gavgagiu" userId="5b14191edce41b92" providerId="LiveId" clId="{1D4C6A93-5D13-4ED2-84CC-6ACC0BD619CE}" dt="2026-02-15T13:57:09.766" v="644" actId="2696"/>
        <pc:sldMkLst>
          <pc:docMk/>
          <pc:sldMk cId="0" sldId="274"/>
        </pc:sldMkLst>
      </pc:sldChg>
      <pc:sldChg chg="del modNotes">
        <pc:chgData name="Loreadana Gavgagiu" userId="5b14191edce41b92" providerId="LiveId" clId="{1D4C6A93-5D13-4ED2-84CC-6ACC0BD619CE}" dt="2026-02-15T13:57:12.980" v="645" actId="2696"/>
        <pc:sldMkLst>
          <pc:docMk/>
          <pc:sldMk cId="0" sldId="275"/>
        </pc:sldMkLst>
      </pc:sldChg>
      <pc:sldChg chg="del modNotes">
        <pc:chgData name="Loreadana Gavgagiu" userId="5b14191edce41b92" providerId="LiveId" clId="{1D4C6A93-5D13-4ED2-84CC-6ACC0BD619CE}" dt="2026-02-15T13:57:15.320" v="646" actId="2696"/>
        <pc:sldMkLst>
          <pc:docMk/>
          <pc:sldMk cId="0" sldId="276"/>
        </pc:sldMkLst>
      </pc:sldChg>
      <pc:sldChg chg="del modNotes">
        <pc:chgData name="Loreadana Gavgagiu" userId="5b14191edce41b92" providerId="LiveId" clId="{1D4C6A93-5D13-4ED2-84CC-6ACC0BD619CE}" dt="2026-02-15T13:57:17.747" v="647" actId="2696"/>
        <pc:sldMkLst>
          <pc:docMk/>
          <pc:sldMk cId="0" sldId="277"/>
        </pc:sldMkLst>
      </pc:sldChg>
      <pc:sldChg chg="del modNotes">
        <pc:chgData name="Loreadana Gavgagiu" userId="5b14191edce41b92" providerId="LiveId" clId="{1D4C6A93-5D13-4ED2-84CC-6ACC0BD619CE}" dt="2026-02-15T13:57:20.011" v="648" actId="2696"/>
        <pc:sldMkLst>
          <pc:docMk/>
          <pc:sldMk cId="0" sldId="278"/>
        </pc:sldMkLst>
      </pc:sldChg>
      <pc:sldChg chg="del modNotes">
        <pc:chgData name="Loreadana Gavgagiu" userId="5b14191edce41b92" providerId="LiveId" clId="{1D4C6A93-5D13-4ED2-84CC-6ACC0BD619CE}" dt="2026-02-15T13:57:22.589" v="649" actId="2696"/>
        <pc:sldMkLst>
          <pc:docMk/>
          <pc:sldMk cId="0" sldId="279"/>
        </pc:sldMkLst>
      </pc:sldChg>
      <pc:sldChg chg="del modNotes">
        <pc:chgData name="Loreadana Gavgagiu" userId="5b14191edce41b92" providerId="LiveId" clId="{1D4C6A93-5D13-4ED2-84CC-6ACC0BD619CE}" dt="2026-02-15T13:57:24.975" v="650" actId="2696"/>
        <pc:sldMkLst>
          <pc:docMk/>
          <pc:sldMk cId="0" sldId="280"/>
        </pc:sldMkLst>
      </pc:sldChg>
      <pc:sldChg chg="del modNotes">
        <pc:chgData name="Loreadana Gavgagiu" userId="5b14191edce41b92" providerId="LiveId" clId="{1D4C6A93-5D13-4ED2-84CC-6ACC0BD619CE}" dt="2026-02-15T13:57:28.397" v="651" actId="2696"/>
        <pc:sldMkLst>
          <pc:docMk/>
          <pc:sldMk cId="0" sldId="281"/>
        </pc:sldMkLst>
      </pc:sldChg>
      <pc:sldChg chg="modSp del modNotes">
        <pc:chgData name="Loreadana Gavgagiu" userId="5b14191edce41b92" providerId="LiveId" clId="{1D4C6A93-5D13-4ED2-84CC-6ACC0BD619CE}" dt="2026-02-15T13:57:31.148" v="653" actId="2696"/>
        <pc:sldMkLst>
          <pc:docMk/>
          <pc:sldMk cId="0" sldId="282"/>
        </pc:sldMkLst>
        <pc:graphicFrameChg chg="mod">
          <ac:chgData name="Loreadana Gavgagiu" userId="5b14191edce41b92" providerId="LiveId" clId="{1D4C6A93-5D13-4ED2-84CC-6ACC0BD619CE}" dt="2026-02-15T13:57:28.398" v="652"/>
          <ac:graphicFrameMkLst>
            <pc:docMk/>
            <pc:sldMk cId="0" sldId="282"/>
            <ac:graphicFrameMk id="623" creationId="{00000000-0000-0000-0000-000000000000}"/>
          </ac:graphicFrameMkLst>
        </pc:graphicFrameChg>
      </pc:sldChg>
      <pc:sldChg chg="del modNotes">
        <pc:chgData name="Loreadana Gavgagiu" userId="5b14191edce41b92" providerId="LiveId" clId="{1D4C6A93-5D13-4ED2-84CC-6ACC0BD619CE}" dt="2026-02-15T13:57:33.425" v="654" actId="2696"/>
        <pc:sldMkLst>
          <pc:docMk/>
          <pc:sldMk cId="0" sldId="283"/>
        </pc:sldMkLst>
      </pc:sldChg>
      <pc:sldChg chg="del modNotes">
        <pc:chgData name="Loreadana Gavgagiu" userId="5b14191edce41b92" providerId="LiveId" clId="{1D4C6A93-5D13-4ED2-84CC-6ACC0BD619CE}" dt="2026-02-15T13:57:35.953" v="655" actId="2696"/>
        <pc:sldMkLst>
          <pc:docMk/>
          <pc:sldMk cId="0" sldId="284"/>
        </pc:sldMkLst>
      </pc:sldChg>
      <pc:sldChg chg="del modNotes">
        <pc:chgData name="Loreadana Gavgagiu" userId="5b14191edce41b92" providerId="LiveId" clId="{1D4C6A93-5D13-4ED2-84CC-6ACC0BD619CE}" dt="2026-02-15T13:57:38.757" v="656" actId="2696"/>
        <pc:sldMkLst>
          <pc:docMk/>
          <pc:sldMk cId="0" sldId="285"/>
        </pc:sldMkLst>
      </pc:sldChg>
      <pc:sldChg chg="del modNotes">
        <pc:chgData name="Loreadana Gavgagiu" userId="5b14191edce41b92" providerId="LiveId" clId="{1D4C6A93-5D13-4ED2-84CC-6ACC0BD619CE}" dt="2026-02-15T13:57:40.882" v="657" actId="2696"/>
        <pc:sldMkLst>
          <pc:docMk/>
          <pc:sldMk cId="0" sldId="286"/>
        </pc:sldMkLst>
      </pc:sldChg>
      <pc:sldChg chg="del modNotes">
        <pc:chgData name="Loreadana Gavgagiu" userId="5b14191edce41b92" providerId="LiveId" clId="{1D4C6A93-5D13-4ED2-84CC-6ACC0BD619CE}" dt="2026-02-15T13:57:43.418" v="658" actId="2696"/>
        <pc:sldMkLst>
          <pc:docMk/>
          <pc:sldMk cId="0" sldId="287"/>
        </pc:sldMkLst>
      </pc:sldChg>
      <pc:sldChg chg="del modNotes">
        <pc:chgData name="Loreadana Gavgagiu" userId="5b14191edce41b92" providerId="LiveId" clId="{1D4C6A93-5D13-4ED2-84CC-6ACC0BD619CE}" dt="2026-02-15T13:57:47.897" v="659" actId="2696"/>
        <pc:sldMkLst>
          <pc:docMk/>
          <pc:sldMk cId="0" sldId="288"/>
        </pc:sldMkLst>
      </pc:sldChg>
      <pc:sldChg chg="del modNotes">
        <pc:chgData name="Loreadana Gavgagiu" userId="5b14191edce41b92" providerId="LiveId" clId="{1D4C6A93-5D13-4ED2-84CC-6ACC0BD619CE}" dt="2026-02-15T13:57:51.501" v="660" actId="2696"/>
        <pc:sldMkLst>
          <pc:docMk/>
          <pc:sldMk cId="0" sldId="289"/>
        </pc:sldMkLst>
      </pc:sldChg>
      <pc:sldChg chg="del modNotes">
        <pc:chgData name="Loreadana Gavgagiu" userId="5b14191edce41b92" providerId="LiveId" clId="{1D4C6A93-5D13-4ED2-84CC-6ACC0BD619CE}" dt="2026-02-15T13:57:55.747" v="661" actId="2696"/>
        <pc:sldMkLst>
          <pc:docMk/>
          <pc:sldMk cId="0" sldId="290"/>
        </pc:sldMkLst>
      </pc:sldChg>
      <pc:sldChg chg="del modNotes">
        <pc:chgData name="Loreadana Gavgagiu" userId="5b14191edce41b92" providerId="LiveId" clId="{1D4C6A93-5D13-4ED2-84CC-6ACC0BD619CE}" dt="2026-02-15T13:57:58.330" v="662" actId="2696"/>
        <pc:sldMkLst>
          <pc:docMk/>
          <pc:sldMk cId="0" sldId="291"/>
        </pc:sldMkLst>
      </pc:sldChg>
      <pc:sldChg chg="del modNotes">
        <pc:chgData name="Loreadana Gavgagiu" userId="5b14191edce41b92" providerId="LiveId" clId="{1D4C6A93-5D13-4ED2-84CC-6ACC0BD619CE}" dt="2026-02-15T13:58:01.024" v="663" actId="2696"/>
        <pc:sldMkLst>
          <pc:docMk/>
          <pc:sldMk cId="0" sldId="292"/>
        </pc:sldMkLst>
      </pc:sldChg>
      <pc:sldChg chg="del">
        <pc:chgData name="Loreadana Gavgagiu" userId="5b14191edce41b92" providerId="LiveId" clId="{1D4C6A93-5D13-4ED2-84CC-6ACC0BD619CE}" dt="2026-02-15T13:58:03.250" v="664" actId="2696"/>
        <pc:sldMkLst>
          <pc:docMk/>
          <pc:sldMk cId="0" sldId="293"/>
        </pc:sldMkLst>
      </pc:sldChg>
      <pc:sldChg chg="del">
        <pc:chgData name="Loreadana Gavgagiu" userId="5b14191edce41b92" providerId="LiveId" clId="{1D4C6A93-5D13-4ED2-84CC-6ACC0BD619CE}" dt="2026-02-15T13:58:06.564" v="665" actId="2696"/>
        <pc:sldMkLst>
          <pc:docMk/>
          <pc:sldMk cId="0" sldId="294"/>
        </pc:sldMkLst>
      </pc:sldChg>
      <pc:sldChg chg="del">
        <pc:chgData name="Loreadana Gavgagiu" userId="5b14191edce41b92" providerId="LiveId" clId="{1D4C6A93-5D13-4ED2-84CC-6ACC0BD619CE}" dt="2026-02-15T13:58:19.663" v="668" actId="2696"/>
        <pc:sldMkLst>
          <pc:docMk/>
          <pc:sldMk cId="0" sldId="295"/>
        </pc:sldMkLst>
      </pc:sldChg>
      <pc:sldChg chg="del">
        <pc:chgData name="Loreadana Gavgagiu" userId="5b14191edce41b92" providerId="LiveId" clId="{1D4C6A93-5D13-4ED2-84CC-6ACC0BD619CE}" dt="2026-02-15T13:59:04.264" v="670" actId="2696"/>
        <pc:sldMkLst>
          <pc:docMk/>
          <pc:sldMk cId="0" sldId="296"/>
        </pc:sldMkLst>
      </pc:sldChg>
      <pc:sldChg chg="del">
        <pc:chgData name="Loreadana Gavgagiu" userId="5b14191edce41b92" providerId="LiveId" clId="{1D4C6A93-5D13-4ED2-84CC-6ACC0BD619CE}" dt="2026-02-15T13:59:06.372" v="671" actId="2696"/>
        <pc:sldMkLst>
          <pc:docMk/>
          <pc:sldMk cId="0" sldId="297"/>
        </pc:sldMkLst>
      </pc:sldChg>
      <pc:sldChg chg="del">
        <pc:chgData name="Loreadana Gavgagiu" userId="5b14191edce41b92" providerId="LiveId" clId="{1D4C6A93-5D13-4ED2-84CC-6ACC0BD619CE}" dt="2026-02-15T13:59:09.392" v="672" actId="2696"/>
        <pc:sldMkLst>
          <pc:docMk/>
          <pc:sldMk cId="0" sldId="298"/>
        </pc:sldMkLst>
      </pc:sldChg>
      <pc:sldChg chg="del">
        <pc:chgData name="Loreadana Gavgagiu" userId="5b14191edce41b92" providerId="LiveId" clId="{1D4C6A93-5D13-4ED2-84CC-6ACC0BD619CE}" dt="2026-02-15T13:59:12.272" v="673" actId="2696"/>
        <pc:sldMkLst>
          <pc:docMk/>
          <pc:sldMk cId="0" sldId="299"/>
        </pc:sldMkLst>
      </pc:sldChg>
      <pc:sldChg chg="modSp del modNotes">
        <pc:chgData name="Loreadana Gavgagiu" userId="5b14191edce41b92" providerId="LiveId" clId="{1D4C6A93-5D13-4ED2-84CC-6ACC0BD619CE}" dt="2026-02-15T13:59:14.448" v="675" actId="2696"/>
        <pc:sldMkLst>
          <pc:docMk/>
          <pc:sldMk cId="0" sldId="300"/>
        </pc:sldMkLst>
        <pc:graphicFrameChg chg="mod">
          <ac:chgData name="Loreadana Gavgagiu" userId="5b14191edce41b92" providerId="LiveId" clId="{1D4C6A93-5D13-4ED2-84CC-6ACC0BD619CE}" dt="2026-02-15T13:59:12.274" v="674"/>
          <ac:graphicFrameMkLst>
            <pc:docMk/>
            <pc:sldMk cId="0" sldId="300"/>
            <ac:graphicFrameMk id="7585" creationId="{00000000-0000-0000-0000-000000000000}"/>
          </ac:graphicFrameMkLst>
        </pc:graphicFrameChg>
        <pc:graphicFrameChg chg="mod">
          <ac:chgData name="Loreadana Gavgagiu" userId="5b14191edce41b92" providerId="LiveId" clId="{1D4C6A93-5D13-4ED2-84CC-6ACC0BD619CE}" dt="2026-02-15T13:59:12.274" v="674"/>
          <ac:graphicFrameMkLst>
            <pc:docMk/>
            <pc:sldMk cId="0" sldId="300"/>
            <ac:graphicFrameMk id="7586" creationId="{00000000-0000-0000-0000-000000000000}"/>
          </ac:graphicFrameMkLst>
        </pc:graphicFrameChg>
        <pc:graphicFrameChg chg="mod">
          <ac:chgData name="Loreadana Gavgagiu" userId="5b14191edce41b92" providerId="LiveId" clId="{1D4C6A93-5D13-4ED2-84CC-6ACC0BD619CE}" dt="2026-02-15T13:59:12.274" v="674"/>
          <ac:graphicFrameMkLst>
            <pc:docMk/>
            <pc:sldMk cId="0" sldId="300"/>
            <ac:graphicFrameMk id="7587" creationId="{00000000-0000-0000-0000-000000000000}"/>
          </ac:graphicFrameMkLst>
        </pc:graphicFrameChg>
        <pc:graphicFrameChg chg="mod">
          <ac:chgData name="Loreadana Gavgagiu" userId="5b14191edce41b92" providerId="LiveId" clId="{1D4C6A93-5D13-4ED2-84CC-6ACC0BD619CE}" dt="2026-02-15T13:59:12.274" v="674"/>
          <ac:graphicFrameMkLst>
            <pc:docMk/>
            <pc:sldMk cId="0" sldId="300"/>
            <ac:graphicFrameMk id="7674" creationId="{00000000-0000-0000-0000-000000000000}"/>
          </ac:graphicFrameMkLst>
        </pc:graphicFrameChg>
      </pc:sldChg>
      <pc:sldChg chg="del">
        <pc:chgData name="Loreadana Gavgagiu" userId="5b14191edce41b92" providerId="LiveId" clId="{1D4C6A93-5D13-4ED2-84CC-6ACC0BD619CE}" dt="2026-02-15T13:59:18.463" v="676" actId="2696"/>
        <pc:sldMkLst>
          <pc:docMk/>
          <pc:sldMk cId="0" sldId="301"/>
        </pc:sldMkLst>
      </pc:sldChg>
      <pc:sldChg chg="del">
        <pc:chgData name="Loreadana Gavgagiu" userId="5b14191edce41b92" providerId="LiveId" clId="{1D4C6A93-5D13-4ED2-84CC-6ACC0BD619CE}" dt="2026-02-15T13:59:21.975" v="677" actId="2696"/>
        <pc:sldMkLst>
          <pc:docMk/>
          <pc:sldMk cId="0" sldId="302"/>
        </pc:sldMkLst>
      </pc:sldChg>
      <pc:sldChg chg="del modNotes">
        <pc:chgData name="Loreadana Gavgagiu" userId="5b14191edce41b92" providerId="LiveId" clId="{1D4C6A93-5D13-4ED2-84CC-6ACC0BD619CE}" dt="2026-02-15T13:59:24.301" v="679" actId="2696"/>
        <pc:sldMkLst>
          <pc:docMk/>
          <pc:sldMk cId="0" sldId="303"/>
        </pc:sldMkLst>
      </pc:sldChg>
      <pc:sldChg chg="del modNotes">
        <pc:chgData name="Loreadana Gavgagiu" userId="5b14191edce41b92" providerId="LiveId" clId="{1D4C6A93-5D13-4ED2-84CC-6ACC0BD619CE}" dt="2026-02-15T13:59:26.860" v="680" actId="2696"/>
        <pc:sldMkLst>
          <pc:docMk/>
          <pc:sldMk cId="0" sldId="304"/>
        </pc:sldMkLst>
      </pc:sldChg>
      <pc:sldChg chg="del modNotes">
        <pc:chgData name="Loreadana Gavgagiu" userId="5b14191edce41b92" providerId="LiveId" clId="{1D4C6A93-5D13-4ED2-84CC-6ACC0BD619CE}" dt="2026-02-15T13:59:28.855" v="681" actId="2696"/>
        <pc:sldMkLst>
          <pc:docMk/>
          <pc:sldMk cId="0" sldId="305"/>
        </pc:sldMkLst>
      </pc:sldChg>
      <pc:sldChg chg="del modNotes">
        <pc:chgData name="Loreadana Gavgagiu" userId="5b14191edce41b92" providerId="LiveId" clId="{1D4C6A93-5D13-4ED2-84CC-6ACC0BD619CE}" dt="2026-02-15T13:59:31.064" v="682" actId="2696"/>
        <pc:sldMkLst>
          <pc:docMk/>
          <pc:sldMk cId="0" sldId="306"/>
        </pc:sldMkLst>
      </pc:sldChg>
      <pc:sldChg chg="del modNotes">
        <pc:chgData name="Loreadana Gavgagiu" userId="5b14191edce41b92" providerId="LiveId" clId="{1D4C6A93-5D13-4ED2-84CC-6ACC0BD619CE}" dt="2026-02-15T13:59:33.237" v="683" actId="2696"/>
        <pc:sldMkLst>
          <pc:docMk/>
          <pc:sldMk cId="0" sldId="307"/>
        </pc:sldMkLst>
      </pc:sldChg>
      <pc:sldChg chg="del modNotes">
        <pc:chgData name="Loreadana Gavgagiu" userId="5b14191edce41b92" providerId="LiveId" clId="{1D4C6A93-5D13-4ED2-84CC-6ACC0BD619CE}" dt="2026-02-15T13:59:35.498" v="684" actId="2696"/>
        <pc:sldMkLst>
          <pc:docMk/>
          <pc:sldMk cId="0" sldId="308"/>
        </pc:sldMkLst>
      </pc:sldChg>
      <pc:sldChg chg="del modNotes">
        <pc:chgData name="Loreadana Gavgagiu" userId="5b14191edce41b92" providerId="LiveId" clId="{1D4C6A93-5D13-4ED2-84CC-6ACC0BD619CE}" dt="2026-02-15T13:59:37.680" v="685" actId="2696"/>
        <pc:sldMkLst>
          <pc:docMk/>
          <pc:sldMk cId="0" sldId="309"/>
        </pc:sldMkLst>
      </pc:sldChg>
      <pc:sldChg chg="del modNotes">
        <pc:chgData name="Loreadana Gavgagiu" userId="5b14191edce41b92" providerId="LiveId" clId="{1D4C6A93-5D13-4ED2-84CC-6ACC0BD619CE}" dt="2026-02-15T13:59:40.001" v="686" actId="2696"/>
        <pc:sldMkLst>
          <pc:docMk/>
          <pc:sldMk cId="0" sldId="310"/>
        </pc:sldMkLst>
      </pc:sldChg>
      <pc:sldMasterChg chg="delSldLayout">
        <pc:chgData name="Loreadana Gavgagiu" userId="5b14191edce41b92" providerId="LiveId" clId="{1D4C6A93-5D13-4ED2-84CC-6ACC0BD619CE}" dt="2026-02-15T13:57:58.330" v="662" actId="2696"/>
        <pc:sldMasterMkLst>
          <pc:docMk/>
          <pc:sldMasterMk cId="0" sldId="2147483686"/>
        </pc:sldMasterMkLst>
        <pc:sldLayoutChg chg="del">
          <pc:chgData name="Loreadana Gavgagiu" userId="5b14191edce41b92" providerId="LiveId" clId="{1D4C6A93-5D13-4ED2-84CC-6ACC0BD619CE}" dt="2026-02-15T13:56:58.036" v="640" actId="2696"/>
          <pc:sldLayoutMkLst>
            <pc:docMk/>
            <pc:sldMasterMk cId="0" sldId="2147483686"/>
            <pc:sldLayoutMk cId="0" sldId="2147483650"/>
          </pc:sldLayoutMkLst>
        </pc:sldLayoutChg>
        <pc:sldLayoutChg chg="del">
          <pc:chgData name="Loreadana Gavgagiu" userId="5b14191edce41b92" providerId="LiveId" clId="{1D4C6A93-5D13-4ED2-84CC-6ACC0BD619CE}" dt="2026-02-15T13:56:55.527" v="639" actId="2696"/>
          <pc:sldLayoutMkLst>
            <pc:docMk/>
            <pc:sldMasterMk cId="0" sldId="2147483686"/>
            <pc:sldLayoutMk cId="0" sldId="2147483656"/>
          </pc:sldLayoutMkLst>
        </pc:sldLayoutChg>
        <pc:sldLayoutChg chg="del">
          <pc:chgData name="Loreadana Gavgagiu" userId="5b14191edce41b92" providerId="LiveId" clId="{1D4C6A93-5D13-4ED2-84CC-6ACC0BD619CE}" dt="2026-02-15T13:57:01.161" v="641" actId="2696"/>
          <pc:sldLayoutMkLst>
            <pc:docMk/>
            <pc:sldMasterMk cId="0" sldId="2147483686"/>
            <pc:sldLayoutMk cId="0" sldId="2147483657"/>
          </pc:sldLayoutMkLst>
        </pc:sldLayoutChg>
        <pc:sldLayoutChg chg="del">
          <pc:chgData name="Loreadana Gavgagiu" userId="5b14191edce41b92" providerId="LiveId" clId="{1D4C6A93-5D13-4ED2-84CC-6ACC0BD619CE}" dt="2026-02-15T13:57:17.747" v="647" actId="2696"/>
          <pc:sldLayoutMkLst>
            <pc:docMk/>
            <pc:sldMasterMk cId="0" sldId="2147483686"/>
            <pc:sldLayoutMk cId="0" sldId="2147483660"/>
          </pc:sldLayoutMkLst>
        </pc:sldLayoutChg>
        <pc:sldLayoutChg chg="del">
          <pc:chgData name="Loreadana Gavgagiu" userId="5b14191edce41b92" providerId="LiveId" clId="{1D4C6A93-5D13-4ED2-84CC-6ACC0BD619CE}" dt="2026-02-15T13:57:38.757" v="656" actId="2696"/>
          <pc:sldLayoutMkLst>
            <pc:docMk/>
            <pc:sldMasterMk cId="0" sldId="2147483686"/>
            <pc:sldLayoutMk cId="0" sldId="2147483661"/>
          </pc:sldLayoutMkLst>
        </pc:sldLayoutChg>
        <pc:sldLayoutChg chg="del">
          <pc:chgData name="Loreadana Gavgagiu" userId="5b14191edce41b92" providerId="LiveId" clId="{1D4C6A93-5D13-4ED2-84CC-6ACC0BD619CE}" dt="2026-02-15T13:56:53.127" v="637" actId="2696"/>
          <pc:sldLayoutMkLst>
            <pc:docMk/>
            <pc:sldMasterMk cId="0" sldId="2147483686"/>
            <pc:sldLayoutMk cId="0" sldId="2147483662"/>
          </pc:sldLayoutMkLst>
        </pc:sldLayoutChg>
        <pc:sldLayoutChg chg="del">
          <pc:chgData name="Loreadana Gavgagiu" userId="5b14191edce41b92" providerId="LiveId" clId="{1D4C6A93-5D13-4ED2-84CC-6ACC0BD619CE}" dt="2026-02-15T13:57:20.011" v="648" actId="2696"/>
          <pc:sldLayoutMkLst>
            <pc:docMk/>
            <pc:sldMasterMk cId="0" sldId="2147483686"/>
            <pc:sldLayoutMk cId="0" sldId="2147483663"/>
          </pc:sldLayoutMkLst>
        </pc:sldLayoutChg>
        <pc:sldLayoutChg chg="del">
          <pc:chgData name="Loreadana Gavgagiu" userId="5b14191edce41b92" providerId="LiveId" clId="{1D4C6A93-5D13-4ED2-84CC-6ACC0BD619CE}" dt="2026-02-15T13:57:28.397" v="651" actId="2696"/>
          <pc:sldLayoutMkLst>
            <pc:docMk/>
            <pc:sldMasterMk cId="0" sldId="2147483686"/>
            <pc:sldLayoutMk cId="0" sldId="2147483664"/>
          </pc:sldLayoutMkLst>
        </pc:sldLayoutChg>
        <pc:sldLayoutChg chg="del">
          <pc:chgData name="Loreadana Gavgagiu" userId="5b14191edce41b92" providerId="LiveId" clId="{1D4C6A93-5D13-4ED2-84CC-6ACC0BD619CE}" dt="2026-02-15T13:57:58.330" v="662" actId="2696"/>
          <pc:sldLayoutMkLst>
            <pc:docMk/>
            <pc:sldMasterMk cId="0" sldId="2147483686"/>
            <pc:sldLayoutMk cId="0" sldId="2147483665"/>
          </pc:sldLayoutMkLst>
        </pc:sldLayoutChg>
        <pc:sldLayoutChg chg="del">
          <pc:chgData name="Loreadana Gavgagiu" userId="5b14191edce41b92" providerId="LiveId" clId="{1D4C6A93-5D13-4ED2-84CC-6ACC0BD619CE}" dt="2026-02-15T13:57:15.320" v="646" actId="2696"/>
          <pc:sldLayoutMkLst>
            <pc:docMk/>
            <pc:sldMasterMk cId="0" sldId="2147483686"/>
            <pc:sldLayoutMk cId="0" sldId="2147483667"/>
          </pc:sldLayoutMkLst>
        </pc:sldLayoutChg>
        <pc:sldLayoutChg chg="del">
          <pc:chgData name="Loreadana Gavgagiu" userId="5b14191edce41b92" providerId="LiveId" clId="{1D4C6A93-5D13-4ED2-84CC-6ACC0BD619CE}" dt="2026-02-15T13:57:12.980" v="645" actId="2696"/>
          <pc:sldLayoutMkLst>
            <pc:docMk/>
            <pc:sldMasterMk cId="0" sldId="2147483686"/>
            <pc:sldLayoutMk cId="0" sldId="2147483668"/>
          </pc:sldLayoutMkLst>
        </pc:sldLayoutChg>
        <pc:sldLayoutChg chg="del">
          <pc:chgData name="Loreadana Gavgagiu" userId="5b14191edce41b92" providerId="LiveId" clId="{1D4C6A93-5D13-4ED2-84CC-6ACC0BD619CE}" dt="2026-02-15T13:57:47.897" v="659" actId="2696"/>
          <pc:sldLayoutMkLst>
            <pc:docMk/>
            <pc:sldMasterMk cId="0" sldId="2147483686"/>
            <pc:sldLayoutMk cId="0" sldId="2147483669"/>
          </pc:sldLayoutMkLst>
        </pc:sldLayoutChg>
        <pc:sldLayoutChg chg="del">
          <pc:chgData name="Loreadana Gavgagiu" userId="5b14191edce41b92" providerId="LiveId" clId="{1D4C6A93-5D13-4ED2-84CC-6ACC0BD619CE}" dt="2026-02-15T13:57:22.589" v="649" actId="2696"/>
          <pc:sldLayoutMkLst>
            <pc:docMk/>
            <pc:sldMasterMk cId="0" sldId="2147483686"/>
            <pc:sldLayoutMk cId="0" sldId="2147483672"/>
          </pc:sldLayoutMkLst>
        </pc:sldLayoutChg>
        <pc:sldLayoutChg chg="del">
          <pc:chgData name="Loreadana Gavgagiu" userId="5b14191edce41b92" providerId="LiveId" clId="{1D4C6A93-5D13-4ED2-84CC-6ACC0BD619CE}" dt="2026-02-15T13:57:51.501" v="660" actId="2696"/>
          <pc:sldLayoutMkLst>
            <pc:docMk/>
            <pc:sldMasterMk cId="0" sldId="2147483686"/>
            <pc:sldLayoutMk cId="0" sldId="2147483673"/>
          </pc:sldLayoutMkLst>
        </pc:sldLayoutChg>
        <pc:sldLayoutChg chg="del">
          <pc:chgData name="Loreadana Gavgagiu" userId="5b14191edce41b92" providerId="LiveId" clId="{1D4C6A93-5D13-4ED2-84CC-6ACC0BD619CE}" dt="2026-02-15T13:57:33.425" v="654" actId="2696"/>
          <pc:sldLayoutMkLst>
            <pc:docMk/>
            <pc:sldMasterMk cId="0" sldId="2147483686"/>
            <pc:sldLayoutMk cId="0" sldId="2147483675"/>
          </pc:sldLayoutMkLst>
        </pc:sldLayoutChg>
        <pc:sldLayoutChg chg="del">
          <pc:chgData name="Loreadana Gavgagiu" userId="5b14191edce41b92" providerId="LiveId" clId="{1D4C6A93-5D13-4ED2-84CC-6ACC0BD619CE}" dt="2026-02-15T13:57:03.774" v="642" actId="2696"/>
          <pc:sldLayoutMkLst>
            <pc:docMk/>
            <pc:sldMasterMk cId="0" sldId="2147483686"/>
            <pc:sldLayoutMk cId="0" sldId="2147483677"/>
          </pc:sldLayoutMkLst>
        </pc:sldLayoutChg>
        <pc:sldLayoutChg chg="del">
          <pc:chgData name="Loreadana Gavgagiu" userId="5b14191edce41b92" providerId="LiveId" clId="{1D4C6A93-5D13-4ED2-84CC-6ACC0BD619CE}" dt="2026-02-15T13:57:07.014" v="643" actId="2696"/>
          <pc:sldLayoutMkLst>
            <pc:docMk/>
            <pc:sldMasterMk cId="0" sldId="2147483686"/>
            <pc:sldLayoutMk cId="0" sldId="2147483678"/>
          </pc:sldLayoutMkLst>
        </pc:sldLayoutChg>
        <pc:sldLayoutChg chg="del">
          <pc:chgData name="Loreadana Gavgagiu" userId="5b14191edce41b92" providerId="LiveId" clId="{1D4C6A93-5D13-4ED2-84CC-6ACC0BD619CE}" dt="2026-02-15T13:57:55.747" v="661" actId="2696"/>
          <pc:sldLayoutMkLst>
            <pc:docMk/>
            <pc:sldMasterMk cId="0" sldId="2147483686"/>
            <pc:sldLayoutMk cId="0" sldId="2147483679"/>
          </pc:sldLayoutMkLst>
        </pc:sldLayoutChg>
      </pc:sldMasterChg>
      <pc:sldMasterChg chg="del delSldLayout">
        <pc:chgData name="Loreadana Gavgagiu" userId="5b14191edce41b92" providerId="LiveId" clId="{1D4C6A93-5D13-4ED2-84CC-6ACC0BD619CE}" dt="2026-02-15T13:59:40.001" v="686" actId="2696"/>
        <pc:sldMasterMkLst>
          <pc:docMk/>
          <pc:sldMasterMk cId="0" sldId="2147483687"/>
        </pc:sldMasterMkLst>
        <pc:sldLayoutChg chg="del">
          <pc:chgData name="Loreadana Gavgagiu" userId="5b14191edce41b92" providerId="LiveId" clId="{1D4C6A93-5D13-4ED2-84CC-6ACC0BD619CE}" dt="2026-02-15T13:59:40.001" v="686" actId="2696"/>
          <pc:sldLayoutMkLst>
            <pc:docMk/>
            <pc:sldMasterMk cId="0" sldId="2147483687"/>
            <pc:sldLayoutMk cId="0" sldId="2147483682"/>
          </pc:sldLayoutMkLst>
        </pc:sldLayoutChg>
        <pc:sldLayoutChg chg="del">
          <pc:chgData name="Loreadana Gavgagiu" userId="5b14191edce41b92" providerId="LiveId" clId="{1D4C6A93-5D13-4ED2-84CC-6ACC0BD619CE}" dt="2026-02-15T13:59:37.680" v="685" actId="2696"/>
          <pc:sldLayoutMkLst>
            <pc:docMk/>
            <pc:sldMasterMk cId="0" sldId="2147483687"/>
            <pc:sldLayoutMk cId="0" sldId="2147483683"/>
          </pc:sldLayoutMkLst>
        </pc:sldLayoutChg>
        <pc:sldLayoutChg chg="del">
          <pc:chgData name="Loreadana Gavgagiu" userId="5b14191edce41b92" providerId="LiveId" clId="{1D4C6A93-5D13-4ED2-84CC-6ACC0BD619CE}" dt="2026-02-15T13:59:21.975" v="677" actId="2696"/>
          <pc:sldLayoutMkLst>
            <pc:docMk/>
            <pc:sldMasterMk cId="0" sldId="2147483687"/>
            <pc:sldLayoutMk cId="0" sldId="2147483684"/>
          </pc:sldLayoutMkLst>
        </pc:sldLayoutChg>
        <pc:sldLayoutChg chg="del">
          <pc:chgData name="Loreadana Gavgagiu" userId="5b14191edce41b92" providerId="LiveId" clId="{1D4C6A93-5D13-4ED2-84CC-6ACC0BD619CE}" dt="2026-02-15T13:59:33.237" v="683" actId="2696"/>
          <pc:sldLayoutMkLst>
            <pc:docMk/>
            <pc:sldMasterMk cId="0" sldId="2147483687"/>
            <pc:sldLayoutMk cId="0" sldId="2147483685"/>
          </pc:sldLayoutMkLst>
        </pc:sldLayoutChg>
      </pc:sldMasterChg>
      <pc:sldMasterChg chg="modSldLayout">
        <pc:chgData name="Loreadana Gavgagiu" userId="5b14191edce41b92" providerId="LiveId" clId="{1D4C6A93-5D13-4ED2-84CC-6ACC0BD619CE}" dt="2026-02-15T14:24:05.976" v="1041"/>
        <pc:sldMasterMkLst>
          <pc:docMk/>
          <pc:sldMasterMk cId="146608807" sldId="2147483687"/>
        </pc:sldMasterMkLst>
        <pc:sldLayoutChg chg="addSp delSp">
          <pc:chgData name="Loreadana Gavgagiu" userId="5b14191edce41b92" providerId="LiveId" clId="{1D4C6A93-5D13-4ED2-84CC-6ACC0BD619CE}" dt="2026-02-15T14:24:05.976" v="1041"/>
          <pc:sldLayoutMkLst>
            <pc:docMk/>
            <pc:sldMasterMk cId="146608807" sldId="2147483687"/>
            <pc:sldLayoutMk cId="2159936783" sldId="2147483704"/>
          </pc:sldLayoutMkLst>
          <pc:picChg chg="add del">
            <ac:chgData name="Loreadana Gavgagiu" userId="5b14191edce41b92" providerId="LiveId" clId="{1D4C6A93-5D13-4ED2-84CC-6ACC0BD619CE}" dt="2026-02-15T14:24:05.976" v="1041"/>
            <ac:picMkLst>
              <pc:docMk/>
              <pc:sldMasterMk cId="146608807" sldId="2147483687"/>
              <pc:sldLayoutMk cId="2159936783" sldId="2147483704"/>
              <ac:picMk id="53" creationId="{00000000-0000-0000-0000-000000000000}"/>
            </ac:picMkLst>
          </pc:picChg>
        </pc:sldLayoutChg>
        <pc:sldLayoutChg chg="addSp delSp">
          <pc:chgData name="Loreadana Gavgagiu" userId="5b14191edce41b92" providerId="LiveId" clId="{1D4C6A93-5D13-4ED2-84CC-6ACC0BD619CE}" dt="2026-02-15T14:24:05.976" v="1041"/>
          <pc:sldLayoutMkLst>
            <pc:docMk/>
            <pc:sldMasterMk cId="146608807" sldId="2147483687"/>
            <pc:sldLayoutMk cId="2292957391" sldId="2147483705"/>
          </pc:sldLayoutMkLst>
          <pc:picChg chg="add del">
            <ac:chgData name="Loreadana Gavgagiu" userId="5b14191edce41b92" providerId="LiveId" clId="{1D4C6A93-5D13-4ED2-84CC-6ACC0BD619CE}" dt="2026-02-15T14:24:05.976" v="1041"/>
            <ac:picMkLst>
              <pc:docMk/>
              <pc:sldMasterMk cId="146608807" sldId="2147483687"/>
              <pc:sldLayoutMk cId="2292957391" sldId="2147483705"/>
              <ac:picMk id="37" creationId="{00000000-0000-0000-0000-000000000000}"/>
            </ac:picMkLst>
          </pc:picChg>
        </pc:sldLayoutChg>
        <pc:sldLayoutChg chg="addSp delSp">
          <pc:chgData name="Loreadana Gavgagiu" userId="5b14191edce41b92" providerId="LiveId" clId="{1D4C6A93-5D13-4ED2-84CC-6ACC0BD619CE}" dt="2026-02-15T14:24:05.976" v="1041"/>
          <pc:sldLayoutMkLst>
            <pc:docMk/>
            <pc:sldMasterMk cId="146608807" sldId="2147483687"/>
            <pc:sldLayoutMk cId="233077536" sldId="2147483706"/>
          </pc:sldLayoutMkLst>
          <pc:picChg chg="add del">
            <ac:chgData name="Loreadana Gavgagiu" userId="5b14191edce41b92" providerId="LiveId" clId="{1D4C6A93-5D13-4ED2-84CC-6ACC0BD619CE}" dt="2026-02-15T14:24:05.976" v="1041"/>
            <ac:picMkLst>
              <pc:docMk/>
              <pc:sldMasterMk cId="146608807" sldId="2147483687"/>
              <pc:sldLayoutMk cId="233077536" sldId="2147483706"/>
              <ac:picMk id="13" creationId="{00000000-0000-0000-0000-000000000000}"/>
            </ac:picMkLst>
          </pc:picChg>
        </pc:sldLayoutChg>
        <pc:sldLayoutChg chg="addSp delSp">
          <pc:chgData name="Loreadana Gavgagiu" userId="5b14191edce41b92" providerId="LiveId" clId="{1D4C6A93-5D13-4ED2-84CC-6ACC0BD619CE}" dt="2026-02-15T14:24:05.976" v="1041"/>
          <pc:sldLayoutMkLst>
            <pc:docMk/>
            <pc:sldMasterMk cId="146608807" sldId="2147483687"/>
            <pc:sldLayoutMk cId="470338281" sldId="2147483707"/>
          </pc:sldLayoutMkLst>
          <pc:picChg chg="add del">
            <ac:chgData name="Loreadana Gavgagiu" userId="5b14191edce41b92" providerId="LiveId" clId="{1D4C6A93-5D13-4ED2-84CC-6ACC0BD619CE}" dt="2026-02-15T14:24:05.976" v="1041"/>
            <ac:picMkLst>
              <pc:docMk/>
              <pc:sldMasterMk cId="146608807" sldId="2147483687"/>
              <pc:sldLayoutMk cId="470338281" sldId="2147483707"/>
              <ac:picMk id="105" creationId="{00000000-0000-0000-0000-000000000000}"/>
            </ac:picMkLst>
          </pc:picChg>
        </pc:sldLayoutChg>
        <pc:sldLayoutChg chg="addSp delSp">
          <pc:chgData name="Loreadana Gavgagiu" userId="5b14191edce41b92" providerId="LiveId" clId="{1D4C6A93-5D13-4ED2-84CC-6ACC0BD619CE}" dt="2026-02-15T14:24:05.976" v="1041"/>
          <pc:sldLayoutMkLst>
            <pc:docMk/>
            <pc:sldMasterMk cId="146608807" sldId="2147483687"/>
            <pc:sldLayoutMk cId="55424822" sldId="2147483708"/>
          </pc:sldLayoutMkLst>
          <pc:picChg chg="add del">
            <ac:chgData name="Loreadana Gavgagiu" userId="5b14191edce41b92" providerId="LiveId" clId="{1D4C6A93-5D13-4ED2-84CC-6ACC0BD619CE}" dt="2026-02-15T14:24:05.976" v="1041"/>
            <ac:picMkLst>
              <pc:docMk/>
              <pc:sldMasterMk cId="146608807" sldId="2147483687"/>
              <pc:sldLayoutMk cId="55424822" sldId="2147483708"/>
              <ac:picMk id="23" creationId="{00000000-0000-0000-0000-000000000000}"/>
            </ac:picMkLst>
          </pc:picChg>
        </pc:sldLayoutChg>
        <pc:sldLayoutChg chg="addSp delSp">
          <pc:chgData name="Loreadana Gavgagiu" userId="5b14191edce41b92" providerId="LiveId" clId="{1D4C6A93-5D13-4ED2-84CC-6ACC0BD619CE}" dt="2026-02-15T14:24:05.976" v="1041"/>
          <pc:sldLayoutMkLst>
            <pc:docMk/>
            <pc:sldMasterMk cId="146608807" sldId="2147483687"/>
            <pc:sldLayoutMk cId="3279531102" sldId="2147483709"/>
          </pc:sldLayoutMkLst>
          <pc:picChg chg="add del">
            <ac:chgData name="Loreadana Gavgagiu" userId="5b14191edce41b92" providerId="LiveId" clId="{1D4C6A93-5D13-4ED2-84CC-6ACC0BD619CE}" dt="2026-02-15T14:24:05.976" v="1041"/>
            <ac:picMkLst>
              <pc:docMk/>
              <pc:sldMasterMk cId="146608807" sldId="2147483687"/>
              <pc:sldLayoutMk cId="3279531102" sldId="2147483709"/>
              <ac:picMk id="110" creationId="{00000000-0000-0000-0000-000000000000}"/>
            </ac:picMkLst>
          </pc:picChg>
        </pc:sldLayoutChg>
        <pc:sldLayoutChg chg="addSp delSp">
          <pc:chgData name="Loreadana Gavgagiu" userId="5b14191edce41b92" providerId="LiveId" clId="{1D4C6A93-5D13-4ED2-84CC-6ACC0BD619CE}" dt="2026-02-15T14:24:05.976" v="1041"/>
          <pc:sldLayoutMkLst>
            <pc:docMk/>
            <pc:sldMasterMk cId="146608807" sldId="2147483687"/>
            <pc:sldLayoutMk cId="3056082161" sldId="2147483710"/>
          </pc:sldLayoutMkLst>
          <pc:picChg chg="add del">
            <ac:chgData name="Loreadana Gavgagiu" userId="5b14191edce41b92" providerId="LiveId" clId="{1D4C6A93-5D13-4ED2-84CC-6ACC0BD619CE}" dt="2026-02-15T14:24:05.976" v="1041"/>
            <ac:picMkLst>
              <pc:docMk/>
              <pc:sldMasterMk cId="146608807" sldId="2147483687"/>
              <pc:sldLayoutMk cId="3056082161" sldId="2147483710"/>
              <ac:picMk id="135" creationId="{00000000-0000-0000-0000-000000000000}"/>
            </ac:picMkLst>
          </pc:picChg>
        </pc:sldLayoutChg>
        <pc:sldLayoutChg chg="addSp delSp">
          <pc:chgData name="Loreadana Gavgagiu" userId="5b14191edce41b92" providerId="LiveId" clId="{1D4C6A93-5D13-4ED2-84CC-6ACC0BD619CE}" dt="2026-02-15T14:24:05.976" v="1041"/>
          <pc:sldLayoutMkLst>
            <pc:docMk/>
            <pc:sldMasterMk cId="146608807" sldId="2147483687"/>
            <pc:sldLayoutMk cId="3478735920" sldId="2147483711"/>
          </pc:sldLayoutMkLst>
          <pc:picChg chg="add del">
            <ac:chgData name="Loreadana Gavgagiu" userId="5b14191edce41b92" providerId="LiveId" clId="{1D4C6A93-5D13-4ED2-84CC-6ACC0BD619CE}" dt="2026-02-15T14:24:05.976" v="1041"/>
            <ac:picMkLst>
              <pc:docMk/>
              <pc:sldMasterMk cId="146608807" sldId="2147483687"/>
              <pc:sldLayoutMk cId="3478735920" sldId="2147483711"/>
              <ac:picMk id="159" creationId="{00000000-0000-0000-0000-000000000000}"/>
            </ac:picMkLst>
          </pc:picChg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604CA8-4535-483D-BF43-90DD9B6EE8FC}" type="doc">
      <dgm:prSet loTypeId="urn:microsoft.com/office/officeart/2008/layout/LinedList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69D4CA0-77B2-4FA6-89FB-055FEF64A575}">
      <dgm:prSet custT="1"/>
      <dgm:spPr/>
      <dgm:t>
        <a:bodyPr/>
        <a:lstStyle/>
        <a:p>
          <a:r>
            <a:rPr lang="en-GB" sz="1600" dirty="0"/>
            <a:t>To structure the analysis, established analytical frameworks were applied.</a:t>
          </a:r>
          <a:endParaRPr lang="en-US" sz="1600" dirty="0"/>
        </a:p>
      </dgm:t>
    </dgm:pt>
    <dgm:pt modelId="{B7A430BA-54B2-4F4B-8F59-5861E789F179}" type="parTrans" cxnId="{16D634DF-7FEA-40F7-AB4B-15DC48FD6954}">
      <dgm:prSet/>
      <dgm:spPr/>
      <dgm:t>
        <a:bodyPr/>
        <a:lstStyle/>
        <a:p>
          <a:endParaRPr lang="en-US"/>
        </a:p>
      </dgm:t>
    </dgm:pt>
    <dgm:pt modelId="{0F832222-D8C4-4CFB-A5C4-19531BE9B12E}" type="sibTrans" cxnId="{16D634DF-7FEA-40F7-AB4B-15DC48FD6954}">
      <dgm:prSet/>
      <dgm:spPr/>
      <dgm:t>
        <a:bodyPr/>
        <a:lstStyle/>
        <a:p>
          <a:endParaRPr lang="en-US"/>
        </a:p>
      </dgm:t>
    </dgm:pt>
    <dgm:pt modelId="{C15953B8-2179-4977-8C5F-BA2F7826AAB5}">
      <dgm:prSet custT="1"/>
      <dgm:spPr/>
      <dgm:t>
        <a:bodyPr/>
        <a:lstStyle/>
        <a:p>
          <a:r>
            <a:rPr lang="en-GB" sz="2100" dirty="0"/>
            <a:t>PESTLE </a:t>
          </a:r>
          <a:r>
            <a:rPr lang="en-GB" sz="1800" dirty="0"/>
            <a:t>analysis to assess external influences</a:t>
          </a:r>
          <a:endParaRPr lang="en-US" sz="1800" dirty="0"/>
        </a:p>
      </dgm:t>
    </dgm:pt>
    <dgm:pt modelId="{417BB6FB-24EF-48B2-ADF8-382A7DA476BB}" type="parTrans" cxnId="{F2AD827B-8FA7-413C-B8CB-4B48761DAD3C}">
      <dgm:prSet/>
      <dgm:spPr/>
      <dgm:t>
        <a:bodyPr/>
        <a:lstStyle/>
        <a:p>
          <a:endParaRPr lang="en-US"/>
        </a:p>
      </dgm:t>
    </dgm:pt>
    <dgm:pt modelId="{BEB9088A-0ED8-427A-9704-B5995DAD930B}" type="sibTrans" cxnId="{F2AD827B-8FA7-413C-B8CB-4B48761DAD3C}">
      <dgm:prSet/>
      <dgm:spPr/>
      <dgm:t>
        <a:bodyPr/>
        <a:lstStyle/>
        <a:p>
          <a:endParaRPr lang="en-US"/>
        </a:p>
      </dgm:t>
    </dgm:pt>
    <dgm:pt modelId="{3E8EF527-A03F-4590-8154-8F0ACB2D6B6E}">
      <dgm:prSet custT="1"/>
      <dgm:spPr/>
      <dgm:t>
        <a:bodyPr/>
        <a:lstStyle/>
        <a:p>
          <a:r>
            <a:rPr lang="en-GB" sz="2100" dirty="0"/>
            <a:t>DPSIR </a:t>
          </a:r>
          <a:r>
            <a:rPr lang="en-GB" sz="1800" dirty="0"/>
            <a:t>framework to examine drivers, pressures and impacts</a:t>
          </a:r>
          <a:endParaRPr lang="en-US" sz="1800" dirty="0"/>
        </a:p>
      </dgm:t>
    </dgm:pt>
    <dgm:pt modelId="{5C73A1D4-7B10-44C6-89B6-2F73B21CB65E}" type="parTrans" cxnId="{0CECBC56-7F60-4F17-9D6C-59BCE54761F3}">
      <dgm:prSet/>
      <dgm:spPr/>
      <dgm:t>
        <a:bodyPr/>
        <a:lstStyle/>
        <a:p>
          <a:endParaRPr lang="en-US"/>
        </a:p>
      </dgm:t>
    </dgm:pt>
    <dgm:pt modelId="{CE9A07BF-603D-4991-A4CB-D82A9A7B2A25}" type="sibTrans" cxnId="{0CECBC56-7F60-4F17-9D6C-59BCE54761F3}">
      <dgm:prSet/>
      <dgm:spPr/>
      <dgm:t>
        <a:bodyPr/>
        <a:lstStyle/>
        <a:p>
          <a:endParaRPr lang="en-US"/>
        </a:p>
      </dgm:t>
    </dgm:pt>
    <dgm:pt modelId="{958E310E-6F1E-43BB-9CE8-C0E3B9168DD6}">
      <dgm:prSet custT="1"/>
      <dgm:spPr/>
      <dgm:t>
        <a:bodyPr/>
        <a:lstStyle/>
        <a:p>
          <a:r>
            <a:rPr lang="en-GB" sz="2100" dirty="0"/>
            <a:t>5 Whys </a:t>
          </a:r>
          <a:r>
            <a:rPr lang="en-GB" sz="1800" dirty="0"/>
            <a:t>approach to identify underlying causes of challenges</a:t>
          </a:r>
          <a:endParaRPr lang="en-US" sz="1800" dirty="0"/>
        </a:p>
      </dgm:t>
    </dgm:pt>
    <dgm:pt modelId="{CC4DA618-46D9-4169-B8F3-EF8BCC92EE53}" type="parTrans" cxnId="{29EDD2FD-D933-4EFE-92F9-B1AAC3E36898}">
      <dgm:prSet/>
      <dgm:spPr/>
      <dgm:t>
        <a:bodyPr/>
        <a:lstStyle/>
        <a:p>
          <a:endParaRPr lang="en-US"/>
        </a:p>
      </dgm:t>
    </dgm:pt>
    <dgm:pt modelId="{321712D4-F41E-4BBA-A1F4-B3112C3D6A15}" type="sibTrans" cxnId="{29EDD2FD-D933-4EFE-92F9-B1AAC3E36898}">
      <dgm:prSet/>
      <dgm:spPr/>
      <dgm:t>
        <a:bodyPr/>
        <a:lstStyle/>
        <a:p>
          <a:endParaRPr lang="en-US"/>
        </a:p>
      </dgm:t>
    </dgm:pt>
    <dgm:pt modelId="{262DA2CF-8063-417A-ADC7-C02F64D042FD}">
      <dgm:prSet custT="1"/>
      <dgm:spPr/>
      <dgm:t>
        <a:bodyPr/>
        <a:lstStyle/>
        <a:p>
          <a:r>
            <a:rPr lang="en-GB" sz="2100" dirty="0"/>
            <a:t>Frameworks </a:t>
          </a:r>
          <a:r>
            <a:rPr lang="en-GB" sz="1800" dirty="0"/>
            <a:t>support critical rather than descriptive analysis</a:t>
          </a:r>
          <a:endParaRPr lang="en-US" sz="1800" dirty="0"/>
        </a:p>
      </dgm:t>
    </dgm:pt>
    <dgm:pt modelId="{C6B5CE91-0C04-4C2C-93BC-F95A2D19A680}" type="parTrans" cxnId="{3B7EB826-1C13-41D3-839E-908C3ADB131F}">
      <dgm:prSet/>
      <dgm:spPr/>
      <dgm:t>
        <a:bodyPr/>
        <a:lstStyle/>
        <a:p>
          <a:endParaRPr lang="en-US"/>
        </a:p>
      </dgm:t>
    </dgm:pt>
    <dgm:pt modelId="{672CAA1B-5981-41EF-824D-F9F0BF47AB99}" type="sibTrans" cxnId="{3B7EB826-1C13-41D3-839E-908C3ADB131F}">
      <dgm:prSet/>
      <dgm:spPr/>
      <dgm:t>
        <a:bodyPr/>
        <a:lstStyle/>
        <a:p>
          <a:endParaRPr lang="en-US"/>
        </a:p>
      </dgm:t>
    </dgm:pt>
    <dgm:pt modelId="{B364FE06-E639-49A5-8D0E-E8759B3EC6F5}" type="pres">
      <dgm:prSet presAssocID="{3E604CA8-4535-483D-BF43-90DD9B6EE8FC}" presName="vert0" presStyleCnt="0">
        <dgm:presLayoutVars>
          <dgm:dir/>
          <dgm:animOne val="branch"/>
          <dgm:animLvl val="lvl"/>
        </dgm:presLayoutVars>
      </dgm:prSet>
      <dgm:spPr/>
    </dgm:pt>
    <dgm:pt modelId="{EFC1E5F6-DB03-4CA1-B3C8-35DF3F06AC8E}" type="pres">
      <dgm:prSet presAssocID="{469D4CA0-77B2-4FA6-89FB-055FEF64A575}" presName="thickLine" presStyleLbl="alignNode1" presStyleIdx="0" presStyleCnt="5"/>
      <dgm:spPr/>
    </dgm:pt>
    <dgm:pt modelId="{DE903E83-1B8E-4E31-BEDA-7310CD655B5F}" type="pres">
      <dgm:prSet presAssocID="{469D4CA0-77B2-4FA6-89FB-055FEF64A575}" presName="horz1" presStyleCnt="0"/>
      <dgm:spPr/>
    </dgm:pt>
    <dgm:pt modelId="{2F5DF554-DDD9-4B75-96C1-C8B277459550}" type="pres">
      <dgm:prSet presAssocID="{469D4CA0-77B2-4FA6-89FB-055FEF64A575}" presName="tx1" presStyleLbl="revTx" presStyleIdx="0" presStyleCnt="5"/>
      <dgm:spPr/>
    </dgm:pt>
    <dgm:pt modelId="{E20EF5EE-CB64-40C8-A3B3-9EA73CED40F8}" type="pres">
      <dgm:prSet presAssocID="{469D4CA0-77B2-4FA6-89FB-055FEF64A575}" presName="vert1" presStyleCnt="0"/>
      <dgm:spPr/>
    </dgm:pt>
    <dgm:pt modelId="{578AA976-F72E-4144-8B0C-164F1BDD8186}" type="pres">
      <dgm:prSet presAssocID="{C15953B8-2179-4977-8C5F-BA2F7826AAB5}" presName="thickLine" presStyleLbl="alignNode1" presStyleIdx="1" presStyleCnt="5"/>
      <dgm:spPr/>
    </dgm:pt>
    <dgm:pt modelId="{67150899-6E0A-4FE0-93A9-4FFB0D5389A8}" type="pres">
      <dgm:prSet presAssocID="{C15953B8-2179-4977-8C5F-BA2F7826AAB5}" presName="horz1" presStyleCnt="0"/>
      <dgm:spPr/>
    </dgm:pt>
    <dgm:pt modelId="{5FAFCDAC-82BF-4BC8-93C6-84E4D3FBD593}" type="pres">
      <dgm:prSet presAssocID="{C15953B8-2179-4977-8C5F-BA2F7826AAB5}" presName="tx1" presStyleLbl="revTx" presStyleIdx="1" presStyleCnt="5"/>
      <dgm:spPr/>
    </dgm:pt>
    <dgm:pt modelId="{FDC91BFE-4462-4965-AC24-70DAF3CC1C97}" type="pres">
      <dgm:prSet presAssocID="{C15953B8-2179-4977-8C5F-BA2F7826AAB5}" presName="vert1" presStyleCnt="0"/>
      <dgm:spPr/>
    </dgm:pt>
    <dgm:pt modelId="{EC447AAD-56F1-4D50-8787-1E2594558016}" type="pres">
      <dgm:prSet presAssocID="{3E8EF527-A03F-4590-8154-8F0ACB2D6B6E}" presName="thickLine" presStyleLbl="alignNode1" presStyleIdx="2" presStyleCnt="5"/>
      <dgm:spPr/>
    </dgm:pt>
    <dgm:pt modelId="{7429E848-E533-4556-B8D6-3D797D8E592C}" type="pres">
      <dgm:prSet presAssocID="{3E8EF527-A03F-4590-8154-8F0ACB2D6B6E}" presName="horz1" presStyleCnt="0"/>
      <dgm:spPr/>
    </dgm:pt>
    <dgm:pt modelId="{9802F45B-E6E2-4DAB-8EFB-5BEC94EABC57}" type="pres">
      <dgm:prSet presAssocID="{3E8EF527-A03F-4590-8154-8F0ACB2D6B6E}" presName="tx1" presStyleLbl="revTx" presStyleIdx="2" presStyleCnt="5"/>
      <dgm:spPr/>
    </dgm:pt>
    <dgm:pt modelId="{57E48A21-9259-43DD-9B41-04B7AC0C02A7}" type="pres">
      <dgm:prSet presAssocID="{3E8EF527-A03F-4590-8154-8F0ACB2D6B6E}" presName="vert1" presStyleCnt="0"/>
      <dgm:spPr/>
    </dgm:pt>
    <dgm:pt modelId="{E4E0F9E4-BB8D-4B1C-9E0A-62BB5A5B42D0}" type="pres">
      <dgm:prSet presAssocID="{958E310E-6F1E-43BB-9CE8-C0E3B9168DD6}" presName="thickLine" presStyleLbl="alignNode1" presStyleIdx="3" presStyleCnt="5"/>
      <dgm:spPr/>
    </dgm:pt>
    <dgm:pt modelId="{931948BA-8046-43F2-9AD0-54E779A48696}" type="pres">
      <dgm:prSet presAssocID="{958E310E-6F1E-43BB-9CE8-C0E3B9168DD6}" presName="horz1" presStyleCnt="0"/>
      <dgm:spPr/>
    </dgm:pt>
    <dgm:pt modelId="{01A47D44-31AA-4CDC-9811-70B8F2772DC9}" type="pres">
      <dgm:prSet presAssocID="{958E310E-6F1E-43BB-9CE8-C0E3B9168DD6}" presName="tx1" presStyleLbl="revTx" presStyleIdx="3" presStyleCnt="5"/>
      <dgm:spPr/>
    </dgm:pt>
    <dgm:pt modelId="{913D6579-2C51-4ED6-B6FD-DDBD3AADA5B5}" type="pres">
      <dgm:prSet presAssocID="{958E310E-6F1E-43BB-9CE8-C0E3B9168DD6}" presName="vert1" presStyleCnt="0"/>
      <dgm:spPr/>
    </dgm:pt>
    <dgm:pt modelId="{A0571C34-255D-4C03-AEC4-7C4E17DBC10D}" type="pres">
      <dgm:prSet presAssocID="{262DA2CF-8063-417A-ADC7-C02F64D042FD}" presName="thickLine" presStyleLbl="alignNode1" presStyleIdx="4" presStyleCnt="5"/>
      <dgm:spPr/>
    </dgm:pt>
    <dgm:pt modelId="{27523E9B-484D-43C9-9398-F028A47452E5}" type="pres">
      <dgm:prSet presAssocID="{262DA2CF-8063-417A-ADC7-C02F64D042FD}" presName="horz1" presStyleCnt="0"/>
      <dgm:spPr/>
    </dgm:pt>
    <dgm:pt modelId="{064D9B14-2182-4471-88FC-42BCF00A6A60}" type="pres">
      <dgm:prSet presAssocID="{262DA2CF-8063-417A-ADC7-C02F64D042FD}" presName="tx1" presStyleLbl="revTx" presStyleIdx="4" presStyleCnt="5"/>
      <dgm:spPr/>
    </dgm:pt>
    <dgm:pt modelId="{388E06D7-3458-48A2-B5BF-CB30A0188BE5}" type="pres">
      <dgm:prSet presAssocID="{262DA2CF-8063-417A-ADC7-C02F64D042FD}" presName="vert1" presStyleCnt="0"/>
      <dgm:spPr/>
    </dgm:pt>
  </dgm:ptLst>
  <dgm:cxnLst>
    <dgm:cxn modelId="{166E1A06-780C-4076-B090-B8FE415880A7}" type="presOf" srcId="{C15953B8-2179-4977-8C5F-BA2F7826AAB5}" destId="{5FAFCDAC-82BF-4BC8-93C6-84E4D3FBD593}" srcOrd="0" destOrd="0" presId="urn:microsoft.com/office/officeart/2008/layout/LinedList"/>
    <dgm:cxn modelId="{73E6A909-91D9-43C0-B505-697C0BAE0DA9}" type="presOf" srcId="{958E310E-6F1E-43BB-9CE8-C0E3B9168DD6}" destId="{01A47D44-31AA-4CDC-9811-70B8F2772DC9}" srcOrd="0" destOrd="0" presId="urn:microsoft.com/office/officeart/2008/layout/LinedList"/>
    <dgm:cxn modelId="{3B7EB826-1C13-41D3-839E-908C3ADB131F}" srcId="{3E604CA8-4535-483D-BF43-90DD9B6EE8FC}" destId="{262DA2CF-8063-417A-ADC7-C02F64D042FD}" srcOrd="4" destOrd="0" parTransId="{C6B5CE91-0C04-4C2C-93BC-F95A2D19A680}" sibTransId="{672CAA1B-5981-41EF-824D-F9F0BF47AB99}"/>
    <dgm:cxn modelId="{876F5B51-BDAC-4DA1-8DCA-6F8C9CB796BB}" type="presOf" srcId="{469D4CA0-77B2-4FA6-89FB-055FEF64A575}" destId="{2F5DF554-DDD9-4B75-96C1-C8B277459550}" srcOrd="0" destOrd="0" presId="urn:microsoft.com/office/officeart/2008/layout/LinedList"/>
    <dgm:cxn modelId="{0CECBC56-7F60-4F17-9D6C-59BCE54761F3}" srcId="{3E604CA8-4535-483D-BF43-90DD9B6EE8FC}" destId="{3E8EF527-A03F-4590-8154-8F0ACB2D6B6E}" srcOrd="2" destOrd="0" parTransId="{5C73A1D4-7B10-44C6-89B6-2F73B21CB65E}" sibTransId="{CE9A07BF-603D-4991-A4CB-D82A9A7B2A25}"/>
    <dgm:cxn modelId="{F2AD827B-8FA7-413C-B8CB-4B48761DAD3C}" srcId="{3E604CA8-4535-483D-BF43-90DD9B6EE8FC}" destId="{C15953B8-2179-4977-8C5F-BA2F7826AAB5}" srcOrd="1" destOrd="0" parTransId="{417BB6FB-24EF-48B2-ADF8-382A7DA476BB}" sibTransId="{BEB9088A-0ED8-427A-9704-B5995DAD930B}"/>
    <dgm:cxn modelId="{103A90AE-1074-4844-81E1-CB3E539ECACA}" type="presOf" srcId="{262DA2CF-8063-417A-ADC7-C02F64D042FD}" destId="{064D9B14-2182-4471-88FC-42BCF00A6A60}" srcOrd="0" destOrd="0" presId="urn:microsoft.com/office/officeart/2008/layout/LinedList"/>
    <dgm:cxn modelId="{1337C5B1-63D3-4083-A0F9-29B24FC2ECED}" type="presOf" srcId="{3E8EF527-A03F-4590-8154-8F0ACB2D6B6E}" destId="{9802F45B-E6E2-4DAB-8EFB-5BEC94EABC57}" srcOrd="0" destOrd="0" presId="urn:microsoft.com/office/officeart/2008/layout/LinedList"/>
    <dgm:cxn modelId="{ADB905CD-4284-4C9A-97F4-923D03F44AB9}" type="presOf" srcId="{3E604CA8-4535-483D-BF43-90DD9B6EE8FC}" destId="{B364FE06-E639-49A5-8D0E-E8759B3EC6F5}" srcOrd="0" destOrd="0" presId="urn:microsoft.com/office/officeart/2008/layout/LinedList"/>
    <dgm:cxn modelId="{16D634DF-7FEA-40F7-AB4B-15DC48FD6954}" srcId="{3E604CA8-4535-483D-BF43-90DD9B6EE8FC}" destId="{469D4CA0-77B2-4FA6-89FB-055FEF64A575}" srcOrd="0" destOrd="0" parTransId="{B7A430BA-54B2-4F4B-8F59-5861E789F179}" sibTransId="{0F832222-D8C4-4CFB-A5C4-19531BE9B12E}"/>
    <dgm:cxn modelId="{29EDD2FD-D933-4EFE-92F9-B1AAC3E36898}" srcId="{3E604CA8-4535-483D-BF43-90DD9B6EE8FC}" destId="{958E310E-6F1E-43BB-9CE8-C0E3B9168DD6}" srcOrd="3" destOrd="0" parTransId="{CC4DA618-46D9-4169-B8F3-EF8BCC92EE53}" sibTransId="{321712D4-F41E-4BBA-A1F4-B3112C3D6A15}"/>
    <dgm:cxn modelId="{44F79B87-B29C-478E-A06D-603437A08538}" type="presParOf" srcId="{B364FE06-E639-49A5-8D0E-E8759B3EC6F5}" destId="{EFC1E5F6-DB03-4CA1-B3C8-35DF3F06AC8E}" srcOrd="0" destOrd="0" presId="urn:microsoft.com/office/officeart/2008/layout/LinedList"/>
    <dgm:cxn modelId="{D31131E4-3141-4D3E-8C6E-880C4DEAF12F}" type="presParOf" srcId="{B364FE06-E639-49A5-8D0E-E8759B3EC6F5}" destId="{DE903E83-1B8E-4E31-BEDA-7310CD655B5F}" srcOrd="1" destOrd="0" presId="urn:microsoft.com/office/officeart/2008/layout/LinedList"/>
    <dgm:cxn modelId="{C0C50BFF-2E64-4A58-9493-D4A50C0B08EF}" type="presParOf" srcId="{DE903E83-1B8E-4E31-BEDA-7310CD655B5F}" destId="{2F5DF554-DDD9-4B75-96C1-C8B277459550}" srcOrd="0" destOrd="0" presId="urn:microsoft.com/office/officeart/2008/layout/LinedList"/>
    <dgm:cxn modelId="{DB016B8C-63A2-48FD-9DF6-1A0E8C6115F6}" type="presParOf" srcId="{DE903E83-1B8E-4E31-BEDA-7310CD655B5F}" destId="{E20EF5EE-CB64-40C8-A3B3-9EA73CED40F8}" srcOrd="1" destOrd="0" presId="urn:microsoft.com/office/officeart/2008/layout/LinedList"/>
    <dgm:cxn modelId="{7F45845C-8004-4A59-AA4A-A1E4C3A29481}" type="presParOf" srcId="{B364FE06-E639-49A5-8D0E-E8759B3EC6F5}" destId="{578AA976-F72E-4144-8B0C-164F1BDD8186}" srcOrd="2" destOrd="0" presId="urn:microsoft.com/office/officeart/2008/layout/LinedList"/>
    <dgm:cxn modelId="{48A472E2-37A2-4ACD-BF19-ECA9FBA82993}" type="presParOf" srcId="{B364FE06-E639-49A5-8D0E-E8759B3EC6F5}" destId="{67150899-6E0A-4FE0-93A9-4FFB0D5389A8}" srcOrd="3" destOrd="0" presId="urn:microsoft.com/office/officeart/2008/layout/LinedList"/>
    <dgm:cxn modelId="{7E4C7BD7-25E7-4D45-B428-5ED38D36D97F}" type="presParOf" srcId="{67150899-6E0A-4FE0-93A9-4FFB0D5389A8}" destId="{5FAFCDAC-82BF-4BC8-93C6-84E4D3FBD593}" srcOrd="0" destOrd="0" presId="urn:microsoft.com/office/officeart/2008/layout/LinedList"/>
    <dgm:cxn modelId="{A7A1813A-D8DA-440D-9DD8-07AE20A1436A}" type="presParOf" srcId="{67150899-6E0A-4FE0-93A9-4FFB0D5389A8}" destId="{FDC91BFE-4462-4965-AC24-70DAF3CC1C97}" srcOrd="1" destOrd="0" presId="urn:microsoft.com/office/officeart/2008/layout/LinedList"/>
    <dgm:cxn modelId="{137C1082-50E8-4D79-BBD5-E9897D0C624F}" type="presParOf" srcId="{B364FE06-E639-49A5-8D0E-E8759B3EC6F5}" destId="{EC447AAD-56F1-4D50-8787-1E2594558016}" srcOrd="4" destOrd="0" presId="urn:microsoft.com/office/officeart/2008/layout/LinedList"/>
    <dgm:cxn modelId="{16F50D53-ACFD-4A46-A640-E36FCBE14EA1}" type="presParOf" srcId="{B364FE06-E639-49A5-8D0E-E8759B3EC6F5}" destId="{7429E848-E533-4556-B8D6-3D797D8E592C}" srcOrd="5" destOrd="0" presId="urn:microsoft.com/office/officeart/2008/layout/LinedList"/>
    <dgm:cxn modelId="{07AB2D80-DFFB-49CB-A9C2-20F4E10E1781}" type="presParOf" srcId="{7429E848-E533-4556-B8D6-3D797D8E592C}" destId="{9802F45B-E6E2-4DAB-8EFB-5BEC94EABC57}" srcOrd="0" destOrd="0" presId="urn:microsoft.com/office/officeart/2008/layout/LinedList"/>
    <dgm:cxn modelId="{1107D0F8-6A73-4622-A525-2B28025C894C}" type="presParOf" srcId="{7429E848-E533-4556-B8D6-3D797D8E592C}" destId="{57E48A21-9259-43DD-9B41-04B7AC0C02A7}" srcOrd="1" destOrd="0" presId="urn:microsoft.com/office/officeart/2008/layout/LinedList"/>
    <dgm:cxn modelId="{7BE5F6AE-1400-4BAD-AC2C-6A34FC460B33}" type="presParOf" srcId="{B364FE06-E639-49A5-8D0E-E8759B3EC6F5}" destId="{E4E0F9E4-BB8D-4B1C-9E0A-62BB5A5B42D0}" srcOrd="6" destOrd="0" presId="urn:microsoft.com/office/officeart/2008/layout/LinedList"/>
    <dgm:cxn modelId="{556A9DF9-AD55-4634-A6F3-94B8035BCBBC}" type="presParOf" srcId="{B364FE06-E639-49A5-8D0E-E8759B3EC6F5}" destId="{931948BA-8046-43F2-9AD0-54E779A48696}" srcOrd="7" destOrd="0" presId="urn:microsoft.com/office/officeart/2008/layout/LinedList"/>
    <dgm:cxn modelId="{5BC7EB9D-10FD-4F04-A232-14FC72C1AA2E}" type="presParOf" srcId="{931948BA-8046-43F2-9AD0-54E779A48696}" destId="{01A47D44-31AA-4CDC-9811-70B8F2772DC9}" srcOrd="0" destOrd="0" presId="urn:microsoft.com/office/officeart/2008/layout/LinedList"/>
    <dgm:cxn modelId="{CB409280-6C3E-4653-B587-51674FB0B399}" type="presParOf" srcId="{931948BA-8046-43F2-9AD0-54E779A48696}" destId="{913D6579-2C51-4ED6-B6FD-DDBD3AADA5B5}" srcOrd="1" destOrd="0" presId="urn:microsoft.com/office/officeart/2008/layout/LinedList"/>
    <dgm:cxn modelId="{34302225-1406-4164-B101-411B83EC47F5}" type="presParOf" srcId="{B364FE06-E639-49A5-8D0E-E8759B3EC6F5}" destId="{A0571C34-255D-4C03-AEC4-7C4E17DBC10D}" srcOrd="8" destOrd="0" presId="urn:microsoft.com/office/officeart/2008/layout/LinedList"/>
    <dgm:cxn modelId="{2D7C06C0-C9FB-4F8A-95B7-199F7EEDD7E7}" type="presParOf" srcId="{B364FE06-E639-49A5-8D0E-E8759B3EC6F5}" destId="{27523E9B-484D-43C9-9398-F028A47452E5}" srcOrd="9" destOrd="0" presId="urn:microsoft.com/office/officeart/2008/layout/LinedList"/>
    <dgm:cxn modelId="{4804D690-456F-4106-855E-3E3FBE1E1450}" type="presParOf" srcId="{27523E9B-484D-43C9-9398-F028A47452E5}" destId="{064D9B14-2182-4471-88FC-42BCF00A6A60}" srcOrd="0" destOrd="0" presId="urn:microsoft.com/office/officeart/2008/layout/LinedList"/>
    <dgm:cxn modelId="{3293E893-1748-4401-8087-3D6710879386}" type="presParOf" srcId="{27523E9B-484D-43C9-9398-F028A47452E5}" destId="{388E06D7-3458-48A2-B5BF-CB30A0188BE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9A0ACBC-E16D-4F84-B221-549F93C3BD3A}" type="doc">
      <dgm:prSet loTypeId="urn:microsoft.com/office/officeart/2005/8/layout/vList5" loCatId="list" qsTypeId="urn:microsoft.com/office/officeart/2005/8/quickstyle/3d4" qsCatId="3D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2ED28CC7-AA97-4347-B338-5AC2D7023D60}">
      <dgm:prSet/>
      <dgm:spPr/>
      <dgm:t>
        <a:bodyPr/>
        <a:lstStyle/>
        <a:p>
          <a:r>
            <a:rPr lang="en-GB" b="0" i="0"/>
            <a:t>Drivers: Efficiency demands; Cost pressures</a:t>
          </a:r>
          <a:endParaRPr lang="en-GB"/>
        </a:p>
      </dgm:t>
    </dgm:pt>
    <dgm:pt modelId="{B608F7FD-D655-406F-BC5E-831B3F1550E6}" type="parTrans" cxnId="{628A9C57-B09A-4D62-BD41-F48A20C44A02}">
      <dgm:prSet/>
      <dgm:spPr/>
      <dgm:t>
        <a:bodyPr/>
        <a:lstStyle/>
        <a:p>
          <a:endParaRPr lang="en-GB"/>
        </a:p>
      </dgm:t>
    </dgm:pt>
    <dgm:pt modelId="{C0476FFC-CD83-4EE8-A668-2DD4353BB19D}" type="sibTrans" cxnId="{628A9C57-B09A-4D62-BD41-F48A20C44A02}">
      <dgm:prSet/>
      <dgm:spPr/>
      <dgm:t>
        <a:bodyPr/>
        <a:lstStyle/>
        <a:p>
          <a:endParaRPr lang="en-GB"/>
        </a:p>
      </dgm:t>
    </dgm:pt>
    <dgm:pt modelId="{AE5613B9-DC75-4EE5-AFFC-EE876C7CCB05}">
      <dgm:prSet/>
      <dgm:spPr/>
      <dgm:t>
        <a:bodyPr/>
        <a:lstStyle/>
        <a:p>
          <a:r>
            <a:rPr lang="en-GB" b="0" i="0" dirty="0"/>
            <a:t>Pressures: Task automation; Labour shortages</a:t>
          </a:r>
          <a:endParaRPr lang="en-GB" dirty="0"/>
        </a:p>
      </dgm:t>
    </dgm:pt>
    <dgm:pt modelId="{43E9E25F-5E6F-4A9B-8C32-3EBB860A9550}" type="parTrans" cxnId="{48D2B4AA-EED5-4BA0-A300-B2F7B0185056}">
      <dgm:prSet/>
      <dgm:spPr/>
      <dgm:t>
        <a:bodyPr/>
        <a:lstStyle/>
        <a:p>
          <a:endParaRPr lang="en-GB"/>
        </a:p>
      </dgm:t>
    </dgm:pt>
    <dgm:pt modelId="{FCB530D3-A404-45BB-AF4C-254016D40449}" type="sibTrans" cxnId="{48D2B4AA-EED5-4BA0-A300-B2F7B0185056}">
      <dgm:prSet/>
      <dgm:spPr/>
      <dgm:t>
        <a:bodyPr/>
        <a:lstStyle/>
        <a:p>
          <a:endParaRPr lang="en-GB"/>
        </a:p>
      </dgm:t>
    </dgm:pt>
    <dgm:pt modelId="{D1C0CC81-917A-4766-A041-813D47E6D246}">
      <dgm:prSet/>
      <dgm:spPr/>
      <dgm:t>
        <a:bodyPr/>
        <a:lstStyle/>
        <a:p>
          <a:r>
            <a:rPr lang="en-GB" b="0" i="0"/>
            <a:t>State: Increased AI integration; Digital service systems</a:t>
          </a:r>
          <a:endParaRPr lang="en-GB"/>
        </a:p>
      </dgm:t>
    </dgm:pt>
    <dgm:pt modelId="{6BC6E88D-7C84-4C41-9879-EFDD8F5E005C}" type="parTrans" cxnId="{4C6DB2E6-CB7A-4477-8EA3-D4D59E8446DA}">
      <dgm:prSet/>
      <dgm:spPr/>
      <dgm:t>
        <a:bodyPr/>
        <a:lstStyle/>
        <a:p>
          <a:endParaRPr lang="en-GB"/>
        </a:p>
      </dgm:t>
    </dgm:pt>
    <dgm:pt modelId="{4AAB91B8-D0A7-44A2-89F9-E17F24C40B8E}" type="sibTrans" cxnId="{4C6DB2E6-CB7A-4477-8EA3-D4D59E8446DA}">
      <dgm:prSet/>
      <dgm:spPr/>
      <dgm:t>
        <a:bodyPr/>
        <a:lstStyle/>
        <a:p>
          <a:endParaRPr lang="en-GB"/>
        </a:p>
      </dgm:t>
    </dgm:pt>
    <dgm:pt modelId="{427ADC29-741A-4088-8B45-2A9E2DFE86CA}">
      <dgm:prSet/>
      <dgm:spPr/>
      <dgm:t>
        <a:bodyPr/>
        <a:lstStyle/>
        <a:p>
          <a:r>
            <a:rPr lang="en-GB" b="0" i="0"/>
            <a:t>Impacts: Service quality changes; Employee perceptions</a:t>
          </a:r>
          <a:endParaRPr lang="en-GB"/>
        </a:p>
      </dgm:t>
    </dgm:pt>
    <dgm:pt modelId="{A1F45EC2-5245-4AEC-A80C-7C404102BD94}" type="parTrans" cxnId="{5B7F027C-1AA2-416D-B98A-BB7D4698E762}">
      <dgm:prSet/>
      <dgm:spPr/>
      <dgm:t>
        <a:bodyPr/>
        <a:lstStyle/>
        <a:p>
          <a:endParaRPr lang="en-GB"/>
        </a:p>
      </dgm:t>
    </dgm:pt>
    <dgm:pt modelId="{B70E1E27-612A-44B3-B57F-C55C60CF3679}" type="sibTrans" cxnId="{5B7F027C-1AA2-416D-B98A-BB7D4698E762}">
      <dgm:prSet/>
      <dgm:spPr/>
      <dgm:t>
        <a:bodyPr/>
        <a:lstStyle/>
        <a:p>
          <a:endParaRPr lang="en-GB"/>
        </a:p>
      </dgm:t>
    </dgm:pt>
    <dgm:pt modelId="{4F207405-BA7B-4BA5-8420-A7B687427E36}">
      <dgm:prSet/>
      <dgm:spPr/>
      <dgm:t>
        <a:bodyPr/>
        <a:lstStyle/>
        <a:p>
          <a:r>
            <a:rPr lang="en-GB" b="0" i="0"/>
            <a:t>Responses: Human–AI collaboration; Training and oversight</a:t>
          </a:r>
          <a:endParaRPr lang="en-GB"/>
        </a:p>
      </dgm:t>
    </dgm:pt>
    <dgm:pt modelId="{72255312-5B5B-4799-BC53-31C12A4ED73F}" type="parTrans" cxnId="{B80B7B2E-7AB5-4BDF-A36C-D47DDAE68E78}">
      <dgm:prSet/>
      <dgm:spPr/>
      <dgm:t>
        <a:bodyPr/>
        <a:lstStyle/>
        <a:p>
          <a:endParaRPr lang="en-GB"/>
        </a:p>
      </dgm:t>
    </dgm:pt>
    <dgm:pt modelId="{D609D51D-024F-4206-AE5A-526CBBD53794}" type="sibTrans" cxnId="{B80B7B2E-7AB5-4BDF-A36C-D47DDAE68E78}">
      <dgm:prSet/>
      <dgm:spPr/>
      <dgm:t>
        <a:bodyPr/>
        <a:lstStyle/>
        <a:p>
          <a:endParaRPr lang="en-GB"/>
        </a:p>
      </dgm:t>
    </dgm:pt>
    <dgm:pt modelId="{2B8B69A8-FAE2-42FD-A230-74C97A673E0F}" type="pres">
      <dgm:prSet presAssocID="{A9A0ACBC-E16D-4F84-B221-549F93C3BD3A}" presName="Name0" presStyleCnt="0">
        <dgm:presLayoutVars>
          <dgm:dir/>
          <dgm:animLvl val="lvl"/>
          <dgm:resizeHandles val="exact"/>
        </dgm:presLayoutVars>
      </dgm:prSet>
      <dgm:spPr/>
    </dgm:pt>
    <dgm:pt modelId="{1A216D8B-7851-4ABF-ABA1-1548D6596B93}" type="pres">
      <dgm:prSet presAssocID="{2ED28CC7-AA97-4347-B338-5AC2D7023D60}" presName="linNode" presStyleCnt="0"/>
      <dgm:spPr/>
    </dgm:pt>
    <dgm:pt modelId="{8BA609BB-AAD7-4904-8F57-90725D3F90AC}" type="pres">
      <dgm:prSet presAssocID="{2ED28CC7-AA97-4347-B338-5AC2D7023D60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515D950C-E1A1-4529-8CF4-F00E352DA644}" type="pres">
      <dgm:prSet presAssocID="{C0476FFC-CD83-4EE8-A668-2DD4353BB19D}" presName="sp" presStyleCnt="0"/>
      <dgm:spPr/>
    </dgm:pt>
    <dgm:pt modelId="{52F389CC-2100-454D-9480-C22A5E1DB9E4}" type="pres">
      <dgm:prSet presAssocID="{AE5613B9-DC75-4EE5-AFFC-EE876C7CCB05}" presName="linNode" presStyleCnt="0"/>
      <dgm:spPr/>
    </dgm:pt>
    <dgm:pt modelId="{C7064911-A907-478A-9BEB-65E479EB6F25}" type="pres">
      <dgm:prSet presAssocID="{AE5613B9-DC75-4EE5-AFFC-EE876C7CCB05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136EC02B-8312-4C58-8143-3A200A41A682}" type="pres">
      <dgm:prSet presAssocID="{FCB530D3-A404-45BB-AF4C-254016D40449}" presName="sp" presStyleCnt="0"/>
      <dgm:spPr/>
    </dgm:pt>
    <dgm:pt modelId="{2F7B6459-48B3-4280-848E-90101E42C4DA}" type="pres">
      <dgm:prSet presAssocID="{D1C0CC81-917A-4766-A041-813D47E6D246}" presName="linNode" presStyleCnt="0"/>
      <dgm:spPr/>
    </dgm:pt>
    <dgm:pt modelId="{420FFB81-0FC7-40EC-9BF2-0C44773ABA59}" type="pres">
      <dgm:prSet presAssocID="{D1C0CC81-917A-4766-A041-813D47E6D246}" presName="parentText" presStyleLbl="node1" presStyleIdx="2" presStyleCnt="5" custLinFactNeighborX="947" custLinFactNeighborY="5921">
        <dgm:presLayoutVars>
          <dgm:chMax val="1"/>
          <dgm:bulletEnabled val="1"/>
        </dgm:presLayoutVars>
      </dgm:prSet>
      <dgm:spPr/>
    </dgm:pt>
    <dgm:pt modelId="{BB761E82-1319-4940-A217-80372B1599F7}" type="pres">
      <dgm:prSet presAssocID="{4AAB91B8-D0A7-44A2-89F9-E17F24C40B8E}" presName="sp" presStyleCnt="0"/>
      <dgm:spPr/>
    </dgm:pt>
    <dgm:pt modelId="{61C0C1FD-8684-4D45-B47B-641B80B5F49E}" type="pres">
      <dgm:prSet presAssocID="{427ADC29-741A-4088-8B45-2A9E2DFE86CA}" presName="linNode" presStyleCnt="0"/>
      <dgm:spPr/>
    </dgm:pt>
    <dgm:pt modelId="{6BE08C0A-A5BF-44A8-9E82-D40F6BACF99F}" type="pres">
      <dgm:prSet presAssocID="{427ADC29-741A-4088-8B45-2A9E2DFE86CA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5321CAA7-CD26-44B8-9CB6-058BF16ACED7}" type="pres">
      <dgm:prSet presAssocID="{B70E1E27-612A-44B3-B57F-C55C60CF3679}" presName="sp" presStyleCnt="0"/>
      <dgm:spPr/>
    </dgm:pt>
    <dgm:pt modelId="{748B2F77-7D19-4B0A-9F45-6B65899335E1}" type="pres">
      <dgm:prSet presAssocID="{4F207405-BA7B-4BA5-8420-A7B687427E36}" presName="linNode" presStyleCnt="0"/>
      <dgm:spPr/>
    </dgm:pt>
    <dgm:pt modelId="{3590FAA5-67AA-4229-BA8D-69FE234CD0C5}" type="pres">
      <dgm:prSet presAssocID="{4F207405-BA7B-4BA5-8420-A7B687427E36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4FBC1103-2D1E-4502-9326-01E3F04820EF}" type="presOf" srcId="{427ADC29-741A-4088-8B45-2A9E2DFE86CA}" destId="{6BE08C0A-A5BF-44A8-9E82-D40F6BACF99F}" srcOrd="0" destOrd="0" presId="urn:microsoft.com/office/officeart/2005/8/layout/vList5"/>
    <dgm:cxn modelId="{B80B7B2E-7AB5-4BDF-A36C-D47DDAE68E78}" srcId="{A9A0ACBC-E16D-4F84-B221-549F93C3BD3A}" destId="{4F207405-BA7B-4BA5-8420-A7B687427E36}" srcOrd="4" destOrd="0" parTransId="{72255312-5B5B-4799-BC53-31C12A4ED73F}" sibTransId="{D609D51D-024F-4206-AE5A-526CBBD53794}"/>
    <dgm:cxn modelId="{C8642A30-D45E-40CE-8F43-7EEBA35A144E}" type="presOf" srcId="{AE5613B9-DC75-4EE5-AFFC-EE876C7CCB05}" destId="{C7064911-A907-478A-9BEB-65E479EB6F25}" srcOrd="0" destOrd="0" presId="urn:microsoft.com/office/officeart/2005/8/layout/vList5"/>
    <dgm:cxn modelId="{75FB3A39-3BCC-43BC-9DD7-C0B4F11B530F}" type="presOf" srcId="{D1C0CC81-917A-4766-A041-813D47E6D246}" destId="{420FFB81-0FC7-40EC-9BF2-0C44773ABA59}" srcOrd="0" destOrd="0" presId="urn:microsoft.com/office/officeart/2005/8/layout/vList5"/>
    <dgm:cxn modelId="{628A9C57-B09A-4D62-BD41-F48A20C44A02}" srcId="{A9A0ACBC-E16D-4F84-B221-549F93C3BD3A}" destId="{2ED28CC7-AA97-4347-B338-5AC2D7023D60}" srcOrd="0" destOrd="0" parTransId="{B608F7FD-D655-406F-BC5E-831B3F1550E6}" sibTransId="{C0476FFC-CD83-4EE8-A668-2DD4353BB19D}"/>
    <dgm:cxn modelId="{5B7F027C-1AA2-416D-B98A-BB7D4698E762}" srcId="{A9A0ACBC-E16D-4F84-B221-549F93C3BD3A}" destId="{427ADC29-741A-4088-8B45-2A9E2DFE86CA}" srcOrd="3" destOrd="0" parTransId="{A1F45EC2-5245-4AEC-A80C-7C404102BD94}" sibTransId="{B70E1E27-612A-44B3-B57F-C55C60CF3679}"/>
    <dgm:cxn modelId="{C291B584-F95D-44CC-A68C-135DAEFB9B78}" type="presOf" srcId="{4F207405-BA7B-4BA5-8420-A7B687427E36}" destId="{3590FAA5-67AA-4229-BA8D-69FE234CD0C5}" srcOrd="0" destOrd="0" presId="urn:microsoft.com/office/officeart/2005/8/layout/vList5"/>
    <dgm:cxn modelId="{5906A893-1F29-4FC5-85AA-0325AA8AAD72}" type="presOf" srcId="{2ED28CC7-AA97-4347-B338-5AC2D7023D60}" destId="{8BA609BB-AAD7-4904-8F57-90725D3F90AC}" srcOrd="0" destOrd="0" presId="urn:microsoft.com/office/officeart/2005/8/layout/vList5"/>
    <dgm:cxn modelId="{48D2B4AA-EED5-4BA0-A300-B2F7B0185056}" srcId="{A9A0ACBC-E16D-4F84-B221-549F93C3BD3A}" destId="{AE5613B9-DC75-4EE5-AFFC-EE876C7CCB05}" srcOrd="1" destOrd="0" parTransId="{43E9E25F-5E6F-4A9B-8C32-3EBB860A9550}" sibTransId="{FCB530D3-A404-45BB-AF4C-254016D40449}"/>
    <dgm:cxn modelId="{4C6DB2E6-CB7A-4477-8EA3-D4D59E8446DA}" srcId="{A9A0ACBC-E16D-4F84-B221-549F93C3BD3A}" destId="{D1C0CC81-917A-4766-A041-813D47E6D246}" srcOrd="2" destOrd="0" parTransId="{6BC6E88D-7C84-4C41-9879-EFDD8F5E005C}" sibTransId="{4AAB91B8-D0A7-44A2-89F9-E17F24C40B8E}"/>
    <dgm:cxn modelId="{7563DBF7-79C3-4C99-A10A-E4D66FEAFD84}" type="presOf" srcId="{A9A0ACBC-E16D-4F84-B221-549F93C3BD3A}" destId="{2B8B69A8-FAE2-42FD-A230-74C97A673E0F}" srcOrd="0" destOrd="0" presId="urn:microsoft.com/office/officeart/2005/8/layout/vList5"/>
    <dgm:cxn modelId="{27112889-5071-4DA9-BE36-68015EDCD71D}" type="presParOf" srcId="{2B8B69A8-FAE2-42FD-A230-74C97A673E0F}" destId="{1A216D8B-7851-4ABF-ABA1-1548D6596B93}" srcOrd="0" destOrd="0" presId="urn:microsoft.com/office/officeart/2005/8/layout/vList5"/>
    <dgm:cxn modelId="{FD2F7045-C7F4-41B9-BC2D-7A5C9C2EF3E1}" type="presParOf" srcId="{1A216D8B-7851-4ABF-ABA1-1548D6596B93}" destId="{8BA609BB-AAD7-4904-8F57-90725D3F90AC}" srcOrd="0" destOrd="0" presId="urn:microsoft.com/office/officeart/2005/8/layout/vList5"/>
    <dgm:cxn modelId="{CD50E70F-9FCA-48F6-BC55-8A56BF71B520}" type="presParOf" srcId="{2B8B69A8-FAE2-42FD-A230-74C97A673E0F}" destId="{515D950C-E1A1-4529-8CF4-F00E352DA644}" srcOrd="1" destOrd="0" presId="urn:microsoft.com/office/officeart/2005/8/layout/vList5"/>
    <dgm:cxn modelId="{5C3419E7-977A-4791-8058-7D7003306AAE}" type="presParOf" srcId="{2B8B69A8-FAE2-42FD-A230-74C97A673E0F}" destId="{52F389CC-2100-454D-9480-C22A5E1DB9E4}" srcOrd="2" destOrd="0" presId="urn:microsoft.com/office/officeart/2005/8/layout/vList5"/>
    <dgm:cxn modelId="{36DE7868-D2AB-4508-BB17-85CB60193433}" type="presParOf" srcId="{52F389CC-2100-454D-9480-C22A5E1DB9E4}" destId="{C7064911-A907-478A-9BEB-65E479EB6F25}" srcOrd="0" destOrd="0" presId="urn:microsoft.com/office/officeart/2005/8/layout/vList5"/>
    <dgm:cxn modelId="{7A38AE3D-D5FE-4C30-AD1F-701874CE333A}" type="presParOf" srcId="{2B8B69A8-FAE2-42FD-A230-74C97A673E0F}" destId="{136EC02B-8312-4C58-8143-3A200A41A682}" srcOrd="3" destOrd="0" presId="urn:microsoft.com/office/officeart/2005/8/layout/vList5"/>
    <dgm:cxn modelId="{70674F6B-BEC4-4BE1-9314-9B72ACFEFDD1}" type="presParOf" srcId="{2B8B69A8-FAE2-42FD-A230-74C97A673E0F}" destId="{2F7B6459-48B3-4280-848E-90101E42C4DA}" srcOrd="4" destOrd="0" presId="urn:microsoft.com/office/officeart/2005/8/layout/vList5"/>
    <dgm:cxn modelId="{741F0A95-8067-4B6C-9193-FAAFAC2419B8}" type="presParOf" srcId="{2F7B6459-48B3-4280-848E-90101E42C4DA}" destId="{420FFB81-0FC7-40EC-9BF2-0C44773ABA59}" srcOrd="0" destOrd="0" presId="urn:microsoft.com/office/officeart/2005/8/layout/vList5"/>
    <dgm:cxn modelId="{22E6BDBF-7329-4AFE-A480-AB7F5A7BD80F}" type="presParOf" srcId="{2B8B69A8-FAE2-42FD-A230-74C97A673E0F}" destId="{BB761E82-1319-4940-A217-80372B1599F7}" srcOrd="5" destOrd="0" presId="urn:microsoft.com/office/officeart/2005/8/layout/vList5"/>
    <dgm:cxn modelId="{0E5CC72A-4D9A-4C29-B04D-EE260F1A3B73}" type="presParOf" srcId="{2B8B69A8-FAE2-42FD-A230-74C97A673E0F}" destId="{61C0C1FD-8684-4D45-B47B-641B80B5F49E}" srcOrd="6" destOrd="0" presId="urn:microsoft.com/office/officeart/2005/8/layout/vList5"/>
    <dgm:cxn modelId="{5AE16613-74C0-4286-BD38-7276102158A9}" type="presParOf" srcId="{61C0C1FD-8684-4D45-B47B-641B80B5F49E}" destId="{6BE08C0A-A5BF-44A8-9E82-D40F6BACF99F}" srcOrd="0" destOrd="0" presId="urn:microsoft.com/office/officeart/2005/8/layout/vList5"/>
    <dgm:cxn modelId="{E6A5A611-B8B3-430C-BED3-35FD616C0606}" type="presParOf" srcId="{2B8B69A8-FAE2-42FD-A230-74C97A673E0F}" destId="{5321CAA7-CD26-44B8-9CB6-058BF16ACED7}" srcOrd="7" destOrd="0" presId="urn:microsoft.com/office/officeart/2005/8/layout/vList5"/>
    <dgm:cxn modelId="{09FF3201-E7A4-4F4A-BE31-EE90CA8D0888}" type="presParOf" srcId="{2B8B69A8-FAE2-42FD-A230-74C97A673E0F}" destId="{748B2F77-7D19-4B0A-9F45-6B65899335E1}" srcOrd="8" destOrd="0" presId="urn:microsoft.com/office/officeart/2005/8/layout/vList5"/>
    <dgm:cxn modelId="{8EA24421-98A8-4998-B52D-3EF80BD03799}" type="presParOf" srcId="{748B2F77-7D19-4B0A-9F45-6B65899335E1}" destId="{3590FAA5-67AA-4229-BA8D-69FE234CD0C5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95D3178-8EF0-4B55-9435-820EED23529D}" type="doc">
      <dgm:prSet loTypeId="urn:microsoft.com/office/officeart/2005/8/layout/chevron1" loCatId="process" qsTypeId="urn:microsoft.com/office/officeart/2005/8/quickstyle/3d7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4C8C024-6282-4E3A-AA64-34C9E1886D80}">
      <dgm:prSet/>
      <dgm:spPr/>
      <dgm:t>
        <a:bodyPr/>
        <a:lstStyle/>
        <a:p>
          <a:r>
            <a:rPr lang="en-GB" b="0" i="0"/>
            <a:t>COMMUNICATION</a:t>
          </a:r>
          <a:endParaRPr lang="en-GB"/>
        </a:p>
      </dgm:t>
    </dgm:pt>
    <dgm:pt modelId="{55D7F3AE-38FB-4A40-A74A-CD5E91CD2D13}" type="parTrans" cxnId="{E53E9A8F-98DB-492F-A116-C92BC4DA71F6}">
      <dgm:prSet/>
      <dgm:spPr/>
      <dgm:t>
        <a:bodyPr/>
        <a:lstStyle/>
        <a:p>
          <a:endParaRPr lang="en-GB"/>
        </a:p>
      </dgm:t>
    </dgm:pt>
    <dgm:pt modelId="{55A27DCC-5183-4E1F-BBCE-D608773911C9}" type="sibTrans" cxnId="{E53E9A8F-98DB-492F-A116-C92BC4DA71F6}">
      <dgm:prSet/>
      <dgm:spPr/>
      <dgm:t>
        <a:bodyPr/>
        <a:lstStyle/>
        <a:p>
          <a:endParaRPr lang="en-GB"/>
        </a:p>
      </dgm:t>
    </dgm:pt>
    <dgm:pt modelId="{3A465AAE-8D9B-4F9D-B67C-F0C0D9B410A9}">
      <dgm:prSet/>
      <dgm:spPr/>
      <dgm:t>
        <a:bodyPr/>
        <a:lstStyle/>
        <a:p>
          <a:r>
            <a:rPr lang="en-GB" b="0" i="0"/>
            <a:t>→</a:t>
          </a:r>
          <a:endParaRPr lang="en-GB"/>
        </a:p>
      </dgm:t>
    </dgm:pt>
    <dgm:pt modelId="{2A8A2CE2-F8BE-41C2-AF2F-D0B882003FD0}" type="parTrans" cxnId="{9AF41A41-1261-465A-9517-239B094BDA5B}">
      <dgm:prSet/>
      <dgm:spPr/>
      <dgm:t>
        <a:bodyPr/>
        <a:lstStyle/>
        <a:p>
          <a:endParaRPr lang="en-GB"/>
        </a:p>
      </dgm:t>
    </dgm:pt>
    <dgm:pt modelId="{B95442B2-D164-413C-A01F-9E989661D347}" type="sibTrans" cxnId="{9AF41A41-1261-465A-9517-239B094BDA5B}">
      <dgm:prSet/>
      <dgm:spPr/>
      <dgm:t>
        <a:bodyPr/>
        <a:lstStyle/>
        <a:p>
          <a:endParaRPr lang="en-GB"/>
        </a:p>
      </dgm:t>
    </dgm:pt>
    <dgm:pt modelId="{FEE67FBC-0C93-468F-AC03-857CC82B907F}">
      <dgm:prSet/>
      <dgm:spPr/>
      <dgm:t>
        <a:bodyPr/>
        <a:lstStyle/>
        <a:p>
          <a:r>
            <a:rPr lang="en-GB" b="0" i="0"/>
            <a:t>TRAINING</a:t>
          </a:r>
          <a:endParaRPr lang="en-GB"/>
        </a:p>
      </dgm:t>
    </dgm:pt>
    <dgm:pt modelId="{10932BE6-91C6-4558-AFA4-5C19BBE7FDBE}" type="parTrans" cxnId="{4D9356C3-4AF0-4616-87AA-90D31566B4C8}">
      <dgm:prSet/>
      <dgm:spPr/>
      <dgm:t>
        <a:bodyPr/>
        <a:lstStyle/>
        <a:p>
          <a:endParaRPr lang="en-GB"/>
        </a:p>
      </dgm:t>
    </dgm:pt>
    <dgm:pt modelId="{22334BF9-7E5A-472A-BA65-8FAF375354F6}" type="sibTrans" cxnId="{4D9356C3-4AF0-4616-87AA-90D31566B4C8}">
      <dgm:prSet/>
      <dgm:spPr/>
      <dgm:t>
        <a:bodyPr/>
        <a:lstStyle/>
        <a:p>
          <a:endParaRPr lang="en-GB"/>
        </a:p>
      </dgm:t>
    </dgm:pt>
    <dgm:pt modelId="{AB3103A7-B1CC-43F8-A87C-7E0FC15D73A9}">
      <dgm:prSet/>
      <dgm:spPr/>
      <dgm:t>
        <a:bodyPr/>
        <a:lstStyle/>
        <a:p>
          <a:r>
            <a:rPr lang="en-GB" b="0" i="0" dirty="0"/>
            <a:t>→</a:t>
          </a:r>
          <a:endParaRPr lang="en-GB" dirty="0"/>
        </a:p>
      </dgm:t>
    </dgm:pt>
    <dgm:pt modelId="{E3B10BE8-56F2-42CB-8682-231E6B9DAA7D}" type="parTrans" cxnId="{4B465368-917F-4484-8B3F-74AADBE9A578}">
      <dgm:prSet/>
      <dgm:spPr/>
      <dgm:t>
        <a:bodyPr/>
        <a:lstStyle/>
        <a:p>
          <a:endParaRPr lang="en-GB"/>
        </a:p>
      </dgm:t>
    </dgm:pt>
    <dgm:pt modelId="{A1906561-FD4E-42D8-8411-6E0270FAE332}" type="sibTrans" cxnId="{4B465368-917F-4484-8B3F-74AADBE9A578}">
      <dgm:prSet/>
      <dgm:spPr/>
      <dgm:t>
        <a:bodyPr/>
        <a:lstStyle/>
        <a:p>
          <a:endParaRPr lang="en-GB"/>
        </a:p>
      </dgm:t>
    </dgm:pt>
    <dgm:pt modelId="{7572E438-EC26-41A2-B3D6-8E9C2126F22B}">
      <dgm:prSet/>
      <dgm:spPr/>
      <dgm:t>
        <a:bodyPr/>
        <a:lstStyle/>
        <a:p>
          <a:r>
            <a:rPr lang="en-GB" b="0" i="0" dirty="0"/>
            <a:t>ACCEPTANCE</a:t>
          </a:r>
          <a:endParaRPr lang="en-GB" dirty="0"/>
        </a:p>
      </dgm:t>
    </dgm:pt>
    <dgm:pt modelId="{3BA36F95-86F7-4047-8C79-139902A03F64}" type="parTrans" cxnId="{59878CFA-C259-4AE0-9B4E-7B2972C7F6D9}">
      <dgm:prSet/>
      <dgm:spPr/>
      <dgm:t>
        <a:bodyPr/>
        <a:lstStyle/>
        <a:p>
          <a:endParaRPr lang="en-GB"/>
        </a:p>
      </dgm:t>
    </dgm:pt>
    <dgm:pt modelId="{430A850A-7DA9-4755-BA13-6896F984A0B6}" type="sibTrans" cxnId="{59878CFA-C259-4AE0-9B4E-7B2972C7F6D9}">
      <dgm:prSet/>
      <dgm:spPr/>
      <dgm:t>
        <a:bodyPr/>
        <a:lstStyle/>
        <a:p>
          <a:endParaRPr lang="en-GB"/>
        </a:p>
      </dgm:t>
    </dgm:pt>
    <dgm:pt modelId="{AD858E17-5681-4A18-85A8-E2947D7D9E8D}" type="pres">
      <dgm:prSet presAssocID="{195D3178-8EF0-4B55-9435-820EED23529D}" presName="Name0" presStyleCnt="0">
        <dgm:presLayoutVars>
          <dgm:dir/>
          <dgm:animLvl val="lvl"/>
          <dgm:resizeHandles val="exact"/>
        </dgm:presLayoutVars>
      </dgm:prSet>
      <dgm:spPr/>
    </dgm:pt>
    <dgm:pt modelId="{504FAC0D-AA43-41D5-BB52-303A6B9B6235}" type="pres">
      <dgm:prSet presAssocID="{34C8C024-6282-4E3A-AA64-34C9E1886D80}" presName="parTxOnly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428B5BA5-95DD-4523-901B-A3D534D186D5}" type="pres">
      <dgm:prSet presAssocID="{55A27DCC-5183-4E1F-BBCE-D608773911C9}" presName="parTxOnlySpace" presStyleCnt="0"/>
      <dgm:spPr/>
    </dgm:pt>
    <dgm:pt modelId="{23C88260-DC39-4922-9E99-559534E0EAEA}" type="pres">
      <dgm:prSet presAssocID="{3A465AAE-8D9B-4F9D-B67C-F0C0D9B410A9}" presName="parTxOnly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82B818E3-76E9-406B-B3C4-788B1021C6F7}" type="pres">
      <dgm:prSet presAssocID="{B95442B2-D164-413C-A01F-9E989661D347}" presName="parTxOnlySpace" presStyleCnt="0"/>
      <dgm:spPr/>
    </dgm:pt>
    <dgm:pt modelId="{BEB02573-97BF-42B8-B63E-C616346B99C0}" type="pres">
      <dgm:prSet presAssocID="{FEE67FBC-0C93-468F-AC03-857CC82B907F}" presName="parTxOnly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02862CB7-84AC-4F9D-8844-33840343B2BD}" type="pres">
      <dgm:prSet presAssocID="{22334BF9-7E5A-472A-BA65-8FAF375354F6}" presName="parTxOnlySpace" presStyleCnt="0"/>
      <dgm:spPr/>
    </dgm:pt>
    <dgm:pt modelId="{AC1F5EAF-ABDC-4742-BC28-B2934EF3C797}" type="pres">
      <dgm:prSet presAssocID="{AB3103A7-B1CC-43F8-A87C-7E0FC15D73A9}" presName="parTxOnly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024206EA-6780-4B1A-800F-34B8351C882E}" type="pres">
      <dgm:prSet presAssocID="{A1906561-FD4E-42D8-8411-6E0270FAE332}" presName="parTxOnlySpace" presStyleCnt="0"/>
      <dgm:spPr/>
    </dgm:pt>
    <dgm:pt modelId="{AA1CAB0F-C8DF-4B56-98F5-B48F521B67FA}" type="pres">
      <dgm:prSet presAssocID="{7572E438-EC26-41A2-B3D6-8E9C2126F22B}" presName="parTxOnly" presStyleLbl="node1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BBF2480B-37D4-4A67-A35F-E14D4A87A66B}" type="presOf" srcId="{195D3178-8EF0-4B55-9435-820EED23529D}" destId="{AD858E17-5681-4A18-85A8-E2947D7D9E8D}" srcOrd="0" destOrd="0" presId="urn:microsoft.com/office/officeart/2005/8/layout/chevron1"/>
    <dgm:cxn modelId="{9AF41A41-1261-465A-9517-239B094BDA5B}" srcId="{195D3178-8EF0-4B55-9435-820EED23529D}" destId="{3A465AAE-8D9B-4F9D-B67C-F0C0D9B410A9}" srcOrd="1" destOrd="0" parTransId="{2A8A2CE2-F8BE-41C2-AF2F-D0B882003FD0}" sibTransId="{B95442B2-D164-413C-A01F-9E989661D347}"/>
    <dgm:cxn modelId="{D11FD961-A30B-4171-8202-B782CC62F5F6}" type="presOf" srcId="{34C8C024-6282-4E3A-AA64-34C9E1886D80}" destId="{504FAC0D-AA43-41D5-BB52-303A6B9B6235}" srcOrd="0" destOrd="0" presId="urn:microsoft.com/office/officeart/2005/8/layout/chevron1"/>
    <dgm:cxn modelId="{4B465368-917F-4484-8B3F-74AADBE9A578}" srcId="{195D3178-8EF0-4B55-9435-820EED23529D}" destId="{AB3103A7-B1CC-43F8-A87C-7E0FC15D73A9}" srcOrd="3" destOrd="0" parTransId="{E3B10BE8-56F2-42CB-8682-231E6B9DAA7D}" sibTransId="{A1906561-FD4E-42D8-8411-6E0270FAE332}"/>
    <dgm:cxn modelId="{1718D98C-4814-416B-B4C6-2089D69BE9F1}" type="presOf" srcId="{7572E438-EC26-41A2-B3D6-8E9C2126F22B}" destId="{AA1CAB0F-C8DF-4B56-98F5-B48F521B67FA}" srcOrd="0" destOrd="0" presId="urn:microsoft.com/office/officeart/2005/8/layout/chevron1"/>
    <dgm:cxn modelId="{34CD778E-6E39-4480-A6CC-1217C3DA3B31}" type="presOf" srcId="{FEE67FBC-0C93-468F-AC03-857CC82B907F}" destId="{BEB02573-97BF-42B8-B63E-C616346B99C0}" srcOrd="0" destOrd="0" presId="urn:microsoft.com/office/officeart/2005/8/layout/chevron1"/>
    <dgm:cxn modelId="{E53E9A8F-98DB-492F-A116-C92BC4DA71F6}" srcId="{195D3178-8EF0-4B55-9435-820EED23529D}" destId="{34C8C024-6282-4E3A-AA64-34C9E1886D80}" srcOrd="0" destOrd="0" parTransId="{55D7F3AE-38FB-4A40-A74A-CD5E91CD2D13}" sibTransId="{55A27DCC-5183-4E1F-BBCE-D608773911C9}"/>
    <dgm:cxn modelId="{F87218B3-9E54-4973-852D-A66FC827C494}" type="presOf" srcId="{3A465AAE-8D9B-4F9D-B67C-F0C0D9B410A9}" destId="{23C88260-DC39-4922-9E99-559534E0EAEA}" srcOrd="0" destOrd="0" presId="urn:microsoft.com/office/officeart/2005/8/layout/chevron1"/>
    <dgm:cxn modelId="{4D9356C3-4AF0-4616-87AA-90D31566B4C8}" srcId="{195D3178-8EF0-4B55-9435-820EED23529D}" destId="{FEE67FBC-0C93-468F-AC03-857CC82B907F}" srcOrd="2" destOrd="0" parTransId="{10932BE6-91C6-4558-AFA4-5C19BBE7FDBE}" sibTransId="{22334BF9-7E5A-472A-BA65-8FAF375354F6}"/>
    <dgm:cxn modelId="{E7CB6EF5-509D-4558-91B5-45BC8150C121}" type="presOf" srcId="{AB3103A7-B1CC-43F8-A87C-7E0FC15D73A9}" destId="{AC1F5EAF-ABDC-4742-BC28-B2934EF3C797}" srcOrd="0" destOrd="0" presId="urn:microsoft.com/office/officeart/2005/8/layout/chevron1"/>
    <dgm:cxn modelId="{59878CFA-C259-4AE0-9B4E-7B2972C7F6D9}" srcId="{195D3178-8EF0-4B55-9435-820EED23529D}" destId="{7572E438-EC26-41A2-B3D6-8E9C2126F22B}" srcOrd="4" destOrd="0" parTransId="{3BA36F95-86F7-4047-8C79-139902A03F64}" sibTransId="{430A850A-7DA9-4755-BA13-6896F984A0B6}"/>
    <dgm:cxn modelId="{FD8E085A-3937-4190-BC2D-572F8D14F082}" type="presParOf" srcId="{AD858E17-5681-4A18-85A8-E2947D7D9E8D}" destId="{504FAC0D-AA43-41D5-BB52-303A6B9B6235}" srcOrd="0" destOrd="0" presId="urn:microsoft.com/office/officeart/2005/8/layout/chevron1"/>
    <dgm:cxn modelId="{F22D134D-B174-468C-9A62-70DDD09BCF27}" type="presParOf" srcId="{AD858E17-5681-4A18-85A8-E2947D7D9E8D}" destId="{428B5BA5-95DD-4523-901B-A3D534D186D5}" srcOrd="1" destOrd="0" presId="urn:microsoft.com/office/officeart/2005/8/layout/chevron1"/>
    <dgm:cxn modelId="{95B563D6-19A1-4F73-A272-9BCA1D39A972}" type="presParOf" srcId="{AD858E17-5681-4A18-85A8-E2947D7D9E8D}" destId="{23C88260-DC39-4922-9E99-559534E0EAEA}" srcOrd="2" destOrd="0" presId="urn:microsoft.com/office/officeart/2005/8/layout/chevron1"/>
    <dgm:cxn modelId="{2460E11E-7ADD-4B23-825B-14550FC4834A}" type="presParOf" srcId="{AD858E17-5681-4A18-85A8-E2947D7D9E8D}" destId="{82B818E3-76E9-406B-B3C4-788B1021C6F7}" srcOrd="3" destOrd="0" presId="urn:microsoft.com/office/officeart/2005/8/layout/chevron1"/>
    <dgm:cxn modelId="{4A5CDBF6-A99A-4C67-87DA-D4E4D077EDF4}" type="presParOf" srcId="{AD858E17-5681-4A18-85A8-E2947D7D9E8D}" destId="{BEB02573-97BF-42B8-B63E-C616346B99C0}" srcOrd="4" destOrd="0" presId="urn:microsoft.com/office/officeart/2005/8/layout/chevron1"/>
    <dgm:cxn modelId="{3000EFBB-850A-4149-8818-6424497ABD3F}" type="presParOf" srcId="{AD858E17-5681-4A18-85A8-E2947D7D9E8D}" destId="{02862CB7-84AC-4F9D-8844-33840343B2BD}" srcOrd="5" destOrd="0" presId="urn:microsoft.com/office/officeart/2005/8/layout/chevron1"/>
    <dgm:cxn modelId="{077372E4-CF65-4854-A782-8723D5E4FDB7}" type="presParOf" srcId="{AD858E17-5681-4A18-85A8-E2947D7D9E8D}" destId="{AC1F5EAF-ABDC-4742-BC28-B2934EF3C797}" srcOrd="6" destOrd="0" presId="urn:microsoft.com/office/officeart/2005/8/layout/chevron1"/>
    <dgm:cxn modelId="{7CF926B4-CF81-42D1-9027-F91C9BD98C7A}" type="presParOf" srcId="{AD858E17-5681-4A18-85A8-E2947D7D9E8D}" destId="{024206EA-6780-4B1A-800F-34B8351C882E}" srcOrd="7" destOrd="0" presId="urn:microsoft.com/office/officeart/2005/8/layout/chevron1"/>
    <dgm:cxn modelId="{76599844-001D-467B-AFC4-47EEDEDD923A}" type="presParOf" srcId="{AD858E17-5681-4A18-85A8-E2947D7D9E8D}" destId="{AA1CAB0F-C8DF-4B56-98F5-B48F521B67FA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CBBCA0D-8852-492C-B44D-1205F681287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3A42EEB-EC7A-4D26-A566-DB9858A5EF2B}">
      <dgm:prSet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en-GB" b="0" i="0" dirty="0"/>
            <a:t>DPSIR:</a:t>
          </a:r>
          <a:br>
            <a:rPr lang="en-GB" b="0" i="0" dirty="0"/>
          </a:br>
          <a:r>
            <a:rPr lang="en-GB" b="1" i="0" dirty="0"/>
            <a:t>Drivers → Pressures → State → Impacts → Responses</a:t>
          </a:r>
          <a:endParaRPr lang="en-GB" dirty="0"/>
        </a:p>
      </dgm:t>
    </dgm:pt>
    <dgm:pt modelId="{451C62AA-4B1D-403A-934F-919A806B2036}" type="parTrans" cxnId="{A433F2C8-7503-4F46-BD81-13B169628CD6}">
      <dgm:prSet/>
      <dgm:spPr/>
      <dgm:t>
        <a:bodyPr/>
        <a:lstStyle/>
        <a:p>
          <a:endParaRPr lang="en-GB"/>
        </a:p>
      </dgm:t>
    </dgm:pt>
    <dgm:pt modelId="{76A3D863-8A00-49A4-9819-4A3F3ACBD28E}" type="sibTrans" cxnId="{A433F2C8-7503-4F46-BD81-13B169628CD6}">
      <dgm:prSet/>
      <dgm:spPr/>
      <dgm:t>
        <a:bodyPr/>
        <a:lstStyle/>
        <a:p>
          <a:endParaRPr lang="en-GB"/>
        </a:p>
      </dgm:t>
    </dgm:pt>
    <dgm:pt modelId="{59C34A96-3D0A-44B6-AB90-D5B3BF881639}" type="pres">
      <dgm:prSet presAssocID="{BCBBCA0D-8852-492C-B44D-1205F6812875}" presName="linear" presStyleCnt="0">
        <dgm:presLayoutVars>
          <dgm:animLvl val="lvl"/>
          <dgm:resizeHandles val="exact"/>
        </dgm:presLayoutVars>
      </dgm:prSet>
      <dgm:spPr/>
    </dgm:pt>
    <dgm:pt modelId="{DC38B117-5653-4686-A6C1-EE3E4A20A9CF}" type="pres">
      <dgm:prSet presAssocID="{53A42EEB-EC7A-4D26-A566-DB9858A5EF2B}" presName="parentText" presStyleLbl="node1" presStyleIdx="0" presStyleCnt="1" custLinFactY="621" custLinFactNeighborX="-2683" custLinFactNeighborY="100000">
        <dgm:presLayoutVars>
          <dgm:chMax val="0"/>
          <dgm:bulletEnabled val="1"/>
        </dgm:presLayoutVars>
      </dgm:prSet>
      <dgm:spPr/>
    </dgm:pt>
  </dgm:ptLst>
  <dgm:cxnLst>
    <dgm:cxn modelId="{A7BEB34E-2841-4743-851D-FABB8476EF17}" type="presOf" srcId="{BCBBCA0D-8852-492C-B44D-1205F6812875}" destId="{59C34A96-3D0A-44B6-AB90-D5B3BF881639}" srcOrd="0" destOrd="0" presId="urn:microsoft.com/office/officeart/2005/8/layout/vList2"/>
    <dgm:cxn modelId="{46947150-0DAE-4377-B24F-A11701176072}" type="presOf" srcId="{53A42EEB-EC7A-4D26-A566-DB9858A5EF2B}" destId="{DC38B117-5653-4686-A6C1-EE3E4A20A9CF}" srcOrd="0" destOrd="0" presId="urn:microsoft.com/office/officeart/2005/8/layout/vList2"/>
    <dgm:cxn modelId="{A433F2C8-7503-4F46-BD81-13B169628CD6}" srcId="{BCBBCA0D-8852-492C-B44D-1205F6812875}" destId="{53A42EEB-EC7A-4D26-A566-DB9858A5EF2B}" srcOrd="0" destOrd="0" parTransId="{451C62AA-4B1D-403A-934F-919A806B2036}" sibTransId="{76A3D863-8A00-49A4-9819-4A3F3ACBD28E}"/>
    <dgm:cxn modelId="{7BFDB6D9-DA2F-4302-9300-AEAD3F1229FA}" type="presParOf" srcId="{59C34A96-3D0A-44B6-AB90-D5B3BF881639}" destId="{DC38B117-5653-4686-A6C1-EE3E4A20A9C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C1E5F6-DB03-4CA1-B3C8-35DF3F06AC8E}">
      <dsp:nvSpPr>
        <dsp:cNvPr id="0" name=""/>
        <dsp:cNvSpPr/>
      </dsp:nvSpPr>
      <dsp:spPr>
        <a:xfrm>
          <a:off x="0" y="454"/>
          <a:ext cx="51120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F5DF554-DDD9-4B75-96C1-C8B277459550}">
      <dsp:nvSpPr>
        <dsp:cNvPr id="0" name=""/>
        <dsp:cNvSpPr/>
      </dsp:nvSpPr>
      <dsp:spPr>
        <a:xfrm>
          <a:off x="0" y="454"/>
          <a:ext cx="5112044" cy="743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To structure the analysis, established analytical frameworks were applied.</a:t>
          </a:r>
          <a:endParaRPr lang="en-US" sz="1600" kern="1200" dirty="0"/>
        </a:p>
      </dsp:txBody>
      <dsp:txXfrm>
        <a:off x="0" y="454"/>
        <a:ext cx="5112044" cy="743818"/>
      </dsp:txXfrm>
    </dsp:sp>
    <dsp:sp modelId="{578AA976-F72E-4144-8B0C-164F1BDD8186}">
      <dsp:nvSpPr>
        <dsp:cNvPr id="0" name=""/>
        <dsp:cNvSpPr/>
      </dsp:nvSpPr>
      <dsp:spPr>
        <a:xfrm>
          <a:off x="0" y="744272"/>
          <a:ext cx="51120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FAFCDAC-82BF-4BC8-93C6-84E4D3FBD593}">
      <dsp:nvSpPr>
        <dsp:cNvPr id="0" name=""/>
        <dsp:cNvSpPr/>
      </dsp:nvSpPr>
      <dsp:spPr>
        <a:xfrm>
          <a:off x="0" y="744272"/>
          <a:ext cx="5112044" cy="743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PESTLE </a:t>
          </a:r>
          <a:r>
            <a:rPr lang="en-GB" sz="1800" kern="1200" dirty="0"/>
            <a:t>analysis to assess external influences</a:t>
          </a:r>
          <a:endParaRPr lang="en-US" sz="1800" kern="1200" dirty="0"/>
        </a:p>
      </dsp:txBody>
      <dsp:txXfrm>
        <a:off x="0" y="744272"/>
        <a:ext cx="5112044" cy="743818"/>
      </dsp:txXfrm>
    </dsp:sp>
    <dsp:sp modelId="{EC447AAD-56F1-4D50-8787-1E2594558016}">
      <dsp:nvSpPr>
        <dsp:cNvPr id="0" name=""/>
        <dsp:cNvSpPr/>
      </dsp:nvSpPr>
      <dsp:spPr>
        <a:xfrm>
          <a:off x="0" y="1488091"/>
          <a:ext cx="51120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802F45B-E6E2-4DAB-8EFB-5BEC94EABC57}">
      <dsp:nvSpPr>
        <dsp:cNvPr id="0" name=""/>
        <dsp:cNvSpPr/>
      </dsp:nvSpPr>
      <dsp:spPr>
        <a:xfrm>
          <a:off x="0" y="1488091"/>
          <a:ext cx="5112044" cy="743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DPSIR </a:t>
          </a:r>
          <a:r>
            <a:rPr lang="en-GB" sz="1800" kern="1200" dirty="0"/>
            <a:t>framework to examine drivers, pressures and impacts</a:t>
          </a:r>
          <a:endParaRPr lang="en-US" sz="1800" kern="1200" dirty="0"/>
        </a:p>
      </dsp:txBody>
      <dsp:txXfrm>
        <a:off x="0" y="1488091"/>
        <a:ext cx="5112044" cy="743818"/>
      </dsp:txXfrm>
    </dsp:sp>
    <dsp:sp modelId="{E4E0F9E4-BB8D-4B1C-9E0A-62BB5A5B42D0}">
      <dsp:nvSpPr>
        <dsp:cNvPr id="0" name=""/>
        <dsp:cNvSpPr/>
      </dsp:nvSpPr>
      <dsp:spPr>
        <a:xfrm>
          <a:off x="0" y="2231910"/>
          <a:ext cx="51120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1A47D44-31AA-4CDC-9811-70B8F2772DC9}">
      <dsp:nvSpPr>
        <dsp:cNvPr id="0" name=""/>
        <dsp:cNvSpPr/>
      </dsp:nvSpPr>
      <dsp:spPr>
        <a:xfrm>
          <a:off x="0" y="2231910"/>
          <a:ext cx="5112044" cy="743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5 Whys </a:t>
          </a:r>
          <a:r>
            <a:rPr lang="en-GB" sz="1800" kern="1200" dirty="0"/>
            <a:t>approach to identify underlying causes of challenges</a:t>
          </a:r>
          <a:endParaRPr lang="en-US" sz="1800" kern="1200" dirty="0"/>
        </a:p>
      </dsp:txBody>
      <dsp:txXfrm>
        <a:off x="0" y="2231910"/>
        <a:ext cx="5112044" cy="743818"/>
      </dsp:txXfrm>
    </dsp:sp>
    <dsp:sp modelId="{A0571C34-255D-4C03-AEC4-7C4E17DBC10D}">
      <dsp:nvSpPr>
        <dsp:cNvPr id="0" name=""/>
        <dsp:cNvSpPr/>
      </dsp:nvSpPr>
      <dsp:spPr>
        <a:xfrm>
          <a:off x="0" y="2975729"/>
          <a:ext cx="51120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64D9B14-2182-4471-88FC-42BCF00A6A60}">
      <dsp:nvSpPr>
        <dsp:cNvPr id="0" name=""/>
        <dsp:cNvSpPr/>
      </dsp:nvSpPr>
      <dsp:spPr>
        <a:xfrm>
          <a:off x="0" y="2975729"/>
          <a:ext cx="5112044" cy="743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Frameworks </a:t>
          </a:r>
          <a:r>
            <a:rPr lang="en-GB" sz="1800" kern="1200" dirty="0"/>
            <a:t>support critical rather than descriptive analysis</a:t>
          </a:r>
          <a:endParaRPr lang="en-US" sz="1800" kern="1200" dirty="0"/>
        </a:p>
      </dsp:txBody>
      <dsp:txXfrm>
        <a:off x="0" y="2975729"/>
        <a:ext cx="5112044" cy="7438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A609BB-AAD7-4904-8F57-90725D3F90AC}">
      <dsp:nvSpPr>
        <dsp:cNvPr id="0" name=""/>
        <dsp:cNvSpPr/>
      </dsp:nvSpPr>
      <dsp:spPr>
        <a:xfrm>
          <a:off x="2232613" y="972"/>
          <a:ext cx="2511690" cy="42534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Drivers: Efficiency demands; Cost pressures</a:t>
          </a:r>
          <a:endParaRPr lang="en-GB" sz="1100" kern="1200"/>
        </a:p>
      </dsp:txBody>
      <dsp:txXfrm>
        <a:off x="2253376" y="21735"/>
        <a:ext cx="2470164" cy="383815"/>
      </dsp:txXfrm>
    </dsp:sp>
    <dsp:sp modelId="{C7064911-A907-478A-9BEB-65E479EB6F25}">
      <dsp:nvSpPr>
        <dsp:cNvPr id="0" name=""/>
        <dsp:cNvSpPr/>
      </dsp:nvSpPr>
      <dsp:spPr>
        <a:xfrm>
          <a:off x="2232613" y="447581"/>
          <a:ext cx="2511690" cy="42534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/>
            <a:t>Pressures: Task automation; Labour shortages</a:t>
          </a:r>
          <a:endParaRPr lang="en-GB" sz="1100" kern="1200" dirty="0"/>
        </a:p>
      </dsp:txBody>
      <dsp:txXfrm>
        <a:off x="2253376" y="468344"/>
        <a:ext cx="2470164" cy="383815"/>
      </dsp:txXfrm>
    </dsp:sp>
    <dsp:sp modelId="{420FFB81-0FC7-40EC-9BF2-0C44773ABA59}">
      <dsp:nvSpPr>
        <dsp:cNvPr id="0" name=""/>
        <dsp:cNvSpPr/>
      </dsp:nvSpPr>
      <dsp:spPr>
        <a:xfrm>
          <a:off x="2256399" y="919375"/>
          <a:ext cx="2511690" cy="42534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State: Increased AI integration; Digital service systems</a:t>
          </a:r>
          <a:endParaRPr lang="en-GB" sz="1100" kern="1200"/>
        </a:p>
      </dsp:txBody>
      <dsp:txXfrm>
        <a:off x="2277162" y="940138"/>
        <a:ext cx="2470164" cy="383815"/>
      </dsp:txXfrm>
    </dsp:sp>
    <dsp:sp modelId="{6BE08C0A-A5BF-44A8-9E82-D40F6BACF99F}">
      <dsp:nvSpPr>
        <dsp:cNvPr id="0" name=""/>
        <dsp:cNvSpPr/>
      </dsp:nvSpPr>
      <dsp:spPr>
        <a:xfrm>
          <a:off x="2232613" y="1340799"/>
          <a:ext cx="2511690" cy="42534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Impacts: Service quality changes; Employee perceptions</a:t>
          </a:r>
          <a:endParaRPr lang="en-GB" sz="1100" kern="1200"/>
        </a:p>
      </dsp:txBody>
      <dsp:txXfrm>
        <a:off x="2253376" y="1361562"/>
        <a:ext cx="2470164" cy="383815"/>
      </dsp:txXfrm>
    </dsp:sp>
    <dsp:sp modelId="{3590FAA5-67AA-4229-BA8D-69FE234CD0C5}">
      <dsp:nvSpPr>
        <dsp:cNvPr id="0" name=""/>
        <dsp:cNvSpPr/>
      </dsp:nvSpPr>
      <dsp:spPr>
        <a:xfrm>
          <a:off x="2232613" y="1787408"/>
          <a:ext cx="2511690" cy="42534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Responses: Human–AI collaboration; Training and oversight</a:t>
          </a:r>
          <a:endParaRPr lang="en-GB" sz="1100" kern="1200"/>
        </a:p>
      </dsp:txBody>
      <dsp:txXfrm>
        <a:off x="2253376" y="1808171"/>
        <a:ext cx="2470164" cy="3838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4FAC0D-AA43-41D5-BB52-303A6B9B6235}">
      <dsp:nvSpPr>
        <dsp:cNvPr id="0" name=""/>
        <dsp:cNvSpPr/>
      </dsp:nvSpPr>
      <dsp:spPr>
        <a:xfrm>
          <a:off x="1586" y="601398"/>
          <a:ext cx="1411591" cy="56463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8004" tIns="9335" rIns="9335" bIns="9335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0" i="0" kern="1200"/>
            <a:t>COMMUNICATION</a:t>
          </a:r>
          <a:endParaRPr lang="en-GB" sz="700" kern="1200"/>
        </a:p>
      </dsp:txBody>
      <dsp:txXfrm>
        <a:off x="283904" y="601398"/>
        <a:ext cx="846955" cy="564636"/>
      </dsp:txXfrm>
    </dsp:sp>
    <dsp:sp modelId="{23C88260-DC39-4922-9E99-559534E0EAEA}">
      <dsp:nvSpPr>
        <dsp:cNvPr id="0" name=""/>
        <dsp:cNvSpPr/>
      </dsp:nvSpPr>
      <dsp:spPr>
        <a:xfrm>
          <a:off x="1272018" y="601398"/>
          <a:ext cx="1411591" cy="56463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8004" tIns="9335" rIns="9335" bIns="9335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0" i="0" kern="1200"/>
            <a:t>→</a:t>
          </a:r>
          <a:endParaRPr lang="en-GB" sz="700" kern="1200"/>
        </a:p>
      </dsp:txBody>
      <dsp:txXfrm>
        <a:off x="1554336" y="601398"/>
        <a:ext cx="846955" cy="564636"/>
      </dsp:txXfrm>
    </dsp:sp>
    <dsp:sp modelId="{BEB02573-97BF-42B8-B63E-C616346B99C0}">
      <dsp:nvSpPr>
        <dsp:cNvPr id="0" name=""/>
        <dsp:cNvSpPr/>
      </dsp:nvSpPr>
      <dsp:spPr>
        <a:xfrm>
          <a:off x="2542450" y="601398"/>
          <a:ext cx="1411591" cy="56463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8004" tIns="9335" rIns="9335" bIns="9335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0" i="0" kern="1200"/>
            <a:t>TRAINING</a:t>
          </a:r>
          <a:endParaRPr lang="en-GB" sz="700" kern="1200"/>
        </a:p>
      </dsp:txBody>
      <dsp:txXfrm>
        <a:off x="2824768" y="601398"/>
        <a:ext cx="846955" cy="564636"/>
      </dsp:txXfrm>
    </dsp:sp>
    <dsp:sp modelId="{AC1F5EAF-ABDC-4742-BC28-B2934EF3C797}">
      <dsp:nvSpPr>
        <dsp:cNvPr id="0" name=""/>
        <dsp:cNvSpPr/>
      </dsp:nvSpPr>
      <dsp:spPr>
        <a:xfrm>
          <a:off x="3812883" y="601398"/>
          <a:ext cx="1411591" cy="56463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8004" tIns="9335" rIns="9335" bIns="9335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0" i="0" kern="1200" dirty="0"/>
            <a:t>→</a:t>
          </a:r>
          <a:endParaRPr lang="en-GB" sz="700" kern="1200" dirty="0"/>
        </a:p>
      </dsp:txBody>
      <dsp:txXfrm>
        <a:off x="4095201" y="601398"/>
        <a:ext cx="846955" cy="564636"/>
      </dsp:txXfrm>
    </dsp:sp>
    <dsp:sp modelId="{AA1CAB0F-C8DF-4B56-98F5-B48F521B67FA}">
      <dsp:nvSpPr>
        <dsp:cNvPr id="0" name=""/>
        <dsp:cNvSpPr/>
      </dsp:nvSpPr>
      <dsp:spPr>
        <a:xfrm>
          <a:off x="5083315" y="601398"/>
          <a:ext cx="1411591" cy="56463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8004" tIns="9335" rIns="9335" bIns="9335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0" i="0" kern="1200" dirty="0"/>
            <a:t>ACCEPTANCE</a:t>
          </a:r>
          <a:endParaRPr lang="en-GB" sz="700" kern="1200" dirty="0"/>
        </a:p>
      </dsp:txBody>
      <dsp:txXfrm>
        <a:off x="5365633" y="601398"/>
        <a:ext cx="846955" cy="5646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38B117-5653-4686-A6C1-EE3E4A20A9CF}">
      <dsp:nvSpPr>
        <dsp:cNvPr id="0" name=""/>
        <dsp:cNvSpPr/>
      </dsp:nvSpPr>
      <dsp:spPr>
        <a:xfrm>
          <a:off x="0" y="21289"/>
          <a:ext cx="6141724" cy="501930"/>
        </a:xfrm>
        <a:prstGeom prst="roundRect">
          <a:avLst/>
        </a:prstGeom>
        <a:solidFill>
          <a:schemeClr val="accent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/>
            <a:t>DPSIR:</a:t>
          </a:r>
          <a:br>
            <a:rPr lang="en-GB" sz="1300" b="0" i="0" kern="1200" dirty="0"/>
          </a:br>
          <a:r>
            <a:rPr lang="en-GB" sz="1300" b="1" i="0" kern="1200" dirty="0"/>
            <a:t>Drivers → Pressures → State → Impacts → Responses</a:t>
          </a:r>
          <a:endParaRPr lang="en-GB" sz="1300" kern="1200" dirty="0"/>
        </a:p>
      </dsp:txBody>
      <dsp:txXfrm>
        <a:off x="24502" y="45791"/>
        <a:ext cx="6092720" cy="4529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212" name="Google Shape;21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1224a59d8d2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219" name="Google Shape;219;g1224a59d8d2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g1224a59d8d2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228" name="Google Shape;228;g1224a59d8d2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g1584b0b1bd8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242" name="Google Shape;242;g1584b0b1bd8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g1224a59d8d2_0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248" name="Google Shape;248;g1224a59d8d2_0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g1224a59d8d2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256" name="Google Shape;256;g1224a59d8d2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g158b4bebab1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263" name="Google Shape;263;g158b4bebab1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g11c6b7313e0_0_2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269" name="Google Shape;269;g11c6b7313e0_0_27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g158b4bebab1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290" name="Google Shape;290;g158b4bebab1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Google Shape;315;g158b4bebab1_0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316" name="Google Shape;316;g158b4bebab1_0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Google Shape;355;g158b4bebab1_0_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356" name="Google Shape;356;g158b4bebab1_0_4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2" name="Google Shape;372;g158b4bebab1_0_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373" name="Google Shape;373;g158b4bebab1_0_6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oogle Shape;9;p2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4411050" y="922025"/>
            <a:ext cx="4098900" cy="2663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200"/>
              <a:buNone/>
              <a:defRPr sz="3600">
                <a:solidFill>
                  <a:schemeClr val="lt1"/>
                </a:solidFill>
                <a:latin typeface="Electrolize"/>
                <a:ea typeface="Electrolize"/>
                <a:cs typeface="Electrolize"/>
                <a:sym typeface="Electrolize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4411050" y="3585725"/>
            <a:ext cx="4098900" cy="40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oogle Shape;13;p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859250" y="2380050"/>
            <a:ext cx="4360200" cy="841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3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title" idx="2" hasCustomPrompt="1"/>
          </p:nvPr>
        </p:nvSpPr>
        <p:spPr>
          <a:xfrm>
            <a:off x="3859250" y="1062325"/>
            <a:ext cx="4360200" cy="12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6" name="Google Shape;16;p3"/>
          <p:cNvSpPr txBox="1">
            <a:spLocks noGrp="1"/>
          </p:cNvSpPr>
          <p:nvPr>
            <p:ph type="subTitle" idx="1"/>
          </p:nvPr>
        </p:nvSpPr>
        <p:spPr>
          <a:xfrm>
            <a:off x="3859250" y="3221850"/>
            <a:ext cx="4360200" cy="37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Arial"/>
                <a:ea typeface="Arial"/>
                <a:cs typeface="Arial"/>
                <a:sym typeface="Arial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Google Shape;23;p5"/>
          <p:cNvPicPr preferRelativeResize="0"/>
          <p:nvPr/>
        </p:nvPicPr>
        <p:blipFill rotWithShape="1">
          <a:blip r:embed="rId2">
            <a:alphaModFix/>
          </a:blip>
          <a:srcRect l="2733" b="2733"/>
          <a:stretch/>
        </p:blipFill>
        <p:spPr>
          <a:xfrm rot="10800000" flipH="1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4" name="Google Shape;24;p5"/>
          <p:cNvSpPr txBox="1">
            <a:spLocks noGrp="1"/>
          </p:cNvSpPr>
          <p:nvPr>
            <p:ph type="subTitle" idx="1"/>
          </p:nvPr>
        </p:nvSpPr>
        <p:spPr>
          <a:xfrm>
            <a:off x="5032675" y="3209974"/>
            <a:ext cx="2190000" cy="716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>
                <a:solidFill>
                  <a:schemeClr val="dk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>
                <a:solidFill>
                  <a:schemeClr val="dk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>
                <a:solidFill>
                  <a:schemeClr val="dk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>
                <a:solidFill>
                  <a:schemeClr val="dk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>
                <a:solidFill>
                  <a:schemeClr val="dk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>
                <a:solidFill>
                  <a:schemeClr val="dk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>
                <a:solidFill>
                  <a:schemeClr val="dk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None/>
              <a:defRPr sz="14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5" name="Google Shape;25;p5"/>
          <p:cNvSpPr txBox="1">
            <a:spLocks noGrp="1"/>
          </p:cNvSpPr>
          <p:nvPr>
            <p:ph type="subTitle" idx="2"/>
          </p:nvPr>
        </p:nvSpPr>
        <p:spPr>
          <a:xfrm>
            <a:off x="5032675" y="2876175"/>
            <a:ext cx="2190000" cy="41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300">
                <a:latin typeface="Electrolize"/>
                <a:ea typeface="Electrolize"/>
                <a:cs typeface="Electrolize"/>
                <a:sym typeface="Electroliz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9pPr>
          </a:lstStyle>
          <a:p>
            <a:endParaRPr/>
          </a:p>
        </p:txBody>
      </p:sp>
      <p:sp>
        <p:nvSpPr>
          <p:cNvPr id="26" name="Google Shape;26;p5"/>
          <p:cNvSpPr txBox="1">
            <a:spLocks noGrp="1"/>
          </p:cNvSpPr>
          <p:nvPr>
            <p:ph type="subTitle" idx="3"/>
          </p:nvPr>
        </p:nvSpPr>
        <p:spPr>
          <a:xfrm>
            <a:off x="1921300" y="3209974"/>
            <a:ext cx="2190000" cy="716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>
                <a:solidFill>
                  <a:schemeClr val="dk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>
                <a:solidFill>
                  <a:schemeClr val="dk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>
                <a:solidFill>
                  <a:schemeClr val="dk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>
                <a:solidFill>
                  <a:schemeClr val="dk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>
                <a:solidFill>
                  <a:schemeClr val="dk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>
                <a:solidFill>
                  <a:schemeClr val="dk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>
                <a:solidFill>
                  <a:schemeClr val="dk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None/>
              <a:defRPr sz="14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subTitle" idx="4"/>
          </p:nvPr>
        </p:nvSpPr>
        <p:spPr>
          <a:xfrm>
            <a:off x="1921300" y="2876175"/>
            <a:ext cx="2190000" cy="41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300">
                <a:latin typeface="Electrolize"/>
                <a:ea typeface="Electrolize"/>
                <a:cs typeface="Electrolize"/>
                <a:sym typeface="Electroliz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9pPr>
          </a:lstStyle>
          <a:p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0000" y="5212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Google Shape;30;p6"/>
          <p:cNvPicPr preferRelativeResize="0"/>
          <p:nvPr/>
        </p:nvPicPr>
        <p:blipFill rotWithShape="1">
          <a:blip r:embed="rId2">
            <a:alphaModFix/>
          </a:blip>
          <a:srcRect t="2162" r="2162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1" name="Google Shape;31;p6"/>
          <p:cNvSpPr txBox="1">
            <a:spLocks noGrp="1"/>
          </p:cNvSpPr>
          <p:nvPr>
            <p:ph type="title"/>
          </p:nvPr>
        </p:nvSpPr>
        <p:spPr>
          <a:xfrm>
            <a:off x="720000" y="5212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Google Shape;33;p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4" name="Google Shape;34;p7"/>
          <p:cNvSpPr txBox="1">
            <a:spLocks noGrp="1"/>
          </p:cNvSpPr>
          <p:nvPr>
            <p:ph type="body" idx="1"/>
          </p:nvPr>
        </p:nvSpPr>
        <p:spPr>
          <a:xfrm>
            <a:off x="2215050" y="1531850"/>
            <a:ext cx="4713900" cy="2519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Montserrat"/>
              <a:buChar char="●"/>
              <a:defRPr sz="1400"/>
            </a:lvl1pPr>
            <a:lvl2pPr marL="914400" lvl="1" indent="-3175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Montserrat"/>
              <a:buChar char="○"/>
              <a:defRPr sz="1400"/>
            </a:lvl2pPr>
            <a:lvl3pPr marL="1371600" lvl="2" indent="-317500" rtl="0">
              <a:spcBef>
                <a:spcPts val="1600"/>
              </a:spcBef>
              <a:spcAft>
                <a:spcPts val="0"/>
              </a:spcAft>
              <a:buSzPts val="1400"/>
              <a:buFont typeface="Montserrat"/>
              <a:buChar char="■"/>
              <a:defRPr sz="1400"/>
            </a:lvl3pPr>
            <a:lvl4pPr marL="1828800" lvl="3" indent="-317500" rtl="0">
              <a:spcBef>
                <a:spcPts val="1600"/>
              </a:spcBef>
              <a:spcAft>
                <a:spcPts val="0"/>
              </a:spcAft>
              <a:buSzPts val="1400"/>
              <a:buFont typeface="Montserrat"/>
              <a:buChar char="●"/>
              <a:defRPr sz="1400"/>
            </a:lvl4pPr>
            <a:lvl5pPr marL="2286000" lvl="4" indent="-317500" rtl="0">
              <a:spcBef>
                <a:spcPts val="1600"/>
              </a:spcBef>
              <a:spcAft>
                <a:spcPts val="0"/>
              </a:spcAft>
              <a:buSzPts val="1400"/>
              <a:buFont typeface="Montserrat"/>
              <a:buChar char="○"/>
              <a:defRPr sz="1400"/>
            </a:lvl5pPr>
            <a:lvl6pPr marL="2743200" lvl="5" indent="-317500" rtl="0">
              <a:spcBef>
                <a:spcPts val="1600"/>
              </a:spcBef>
              <a:spcAft>
                <a:spcPts val="0"/>
              </a:spcAft>
              <a:buSzPts val="1400"/>
              <a:buFont typeface="Montserrat"/>
              <a:buChar char="■"/>
              <a:defRPr sz="1400"/>
            </a:lvl6pPr>
            <a:lvl7pPr marL="3200400" lvl="6" indent="-317500" rtl="0">
              <a:spcBef>
                <a:spcPts val="1600"/>
              </a:spcBef>
              <a:spcAft>
                <a:spcPts val="0"/>
              </a:spcAft>
              <a:buSzPts val="1400"/>
              <a:buFont typeface="Montserrat"/>
              <a:buChar char="●"/>
              <a:defRPr sz="1400"/>
            </a:lvl7pPr>
            <a:lvl8pPr marL="3657600" lvl="7" indent="-317500" rtl="0">
              <a:spcBef>
                <a:spcPts val="1600"/>
              </a:spcBef>
              <a:spcAft>
                <a:spcPts val="0"/>
              </a:spcAft>
              <a:buSzPts val="1400"/>
              <a:buFont typeface="Montserrat"/>
              <a:buChar char="○"/>
              <a:defRPr sz="1400"/>
            </a:lvl8pPr>
            <a:lvl9pPr marL="4114800" lvl="8" indent="-317500" rtl="0">
              <a:spcBef>
                <a:spcPts val="1600"/>
              </a:spcBef>
              <a:spcAft>
                <a:spcPts val="1600"/>
              </a:spcAft>
              <a:buSzPts val="1400"/>
              <a:buFont typeface="Montserrat"/>
              <a:buChar char="■"/>
              <a:defRPr sz="1400"/>
            </a:lvl9pPr>
          </a:lstStyle>
          <a:p>
            <a:endParaRPr/>
          </a:p>
        </p:txBody>
      </p:sp>
      <p:sp>
        <p:nvSpPr>
          <p:cNvPr id="35" name="Google Shape;35;p7"/>
          <p:cNvSpPr txBox="1">
            <a:spLocks noGrp="1"/>
          </p:cNvSpPr>
          <p:nvPr>
            <p:ph type="title"/>
          </p:nvPr>
        </p:nvSpPr>
        <p:spPr>
          <a:xfrm>
            <a:off x="720000" y="5212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Google Shape;37;p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8" name="Google Shape;38;p8"/>
          <p:cNvSpPr txBox="1">
            <a:spLocks noGrp="1"/>
          </p:cNvSpPr>
          <p:nvPr>
            <p:ph type="title"/>
          </p:nvPr>
        </p:nvSpPr>
        <p:spPr>
          <a:xfrm>
            <a:off x="1388100" y="1370725"/>
            <a:ext cx="6618000" cy="2529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9600"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Google Shape;40;p9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399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41" name="Google Shape;41;p9"/>
          <p:cNvSpPr txBox="1">
            <a:spLocks noGrp="1"/>
          </p:cNvSpPr>
          <p:nvPr>
            <p:ph type="title"/>
          </p:nvPr>
        </p:nvSpPr>
        <p:spPr>
          <a:xfrm>
            <a:off x="858800" y="1594300"/>
            <a:ext cx="3910200" cy="751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500"/>
              <a:buNone/>
              <a:defRPr sz="39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9"/>
          <p:cNvSpPr txBox="1">
            <a:spLocks noGrp="1"/>
          </p:cNvSpPr>
          <p:nvPr>
            <p:ph type="body" idx="1"/>
          </p:nvPr>
        </p:nvSpPr>
        <p:spPr>
          <a:xfrm>
            <a:off x="858850" y="2312600"/>
            <a:ext cx="3910200" cy="1236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algn="r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●"/>
              <a:defRPr sz="1600"/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○"/>
              <a:defRPr>
                <a:solidFill>
                  <a:srgbClr val="434343"/>
                </a:solidFill>
              </a:defRPr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■"/>
              <a:defRPr>
                <a:solidFill>
                  <a:srgbClr val="434343"/>
                </a:solidFill>
              </a:defRPr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●"/>
              <a:defRPr>
                <a:solidFill>
                  <a:srgbClr val="434343"/>
                </a:solidFill>
              </a:defRPr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○"/>
              <a:defRPr>
                <a:solidFill>
                  <a:srgbClr val="434343"/>
                </a:solidFill>
              </a:defRPr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■"/>
              <a:defRPr>
                <a:solidFill>
                  <a:srgbClr val="434343"/>
                </a:solidFill>
              </a:defRPr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●"/>
              <a:defRPr>
                <a:solidFill>
                  <a:srgbClr val="434343"/>
                </a:solidFill>
              </a:defRPr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○"/>
              <a:defRPr>
                <a:solidFill>
                  <a:srgbClr val="434343"/>
                </a:solidFill>
              </a:defRPr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■"/>
              <a:defRPr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_2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Google Shape;53;p1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 flipH="1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54" name="Google Shape;54;p13"/>
          <p:cNvSpPr txBox="1">
            <a:spLocks noGrp="1"/>
          </p:cNvSpPr>
          <p:nvPr>
            <p:ph type="title" hasCustomPrompt="1"/>
          </p:nvPr>
        </p:nvSpPr>
        <p:spPr>
          <a:xfrm>
            <a:off x="715100" y="1785888"/>
            <a:ext cx="1275300" cy="9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 b="1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5" name="Google Shape;55;p13"/>
          <p:cNvSpPr txBox="1">
            <a:spLocks noGrp="1"/>
          </p:cNvSpPr>
          <p:nvPr>
            <p:ph type="subTitle" idx="1"/>
          </p:nvPr>
        </p:nvSpPr>
        <p:spPr>
          <a:xfrm>
            <a:off x="720000" y="3146366"/>
            <a:ext cx="233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3"/>
          <p:cNvSpPr txBox="1">
            <a:spLocks noGrp="1"/>
          </p:cNvSpPr>
          <p:nvPr>
            <p:ph type="title" idx="2" hasCustomPrompt="1"/>
          </p:nvPr>
        </p:nvSpPr>
        <p:spPr>
          <a:xfrm>
            <a:off x="3398900" y="1785888"/>
            <a:ext cx="1275300" cy="9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 b="1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7" name="Google Shape;57;p13"/>
          <p:cNvSpPr txBox="1">
            <a:spLocks noGrp="1"/>
          </p:cNvSpPr>
          <p:nvPr>
            <p:ph type="subTitle" idx="3"/>
          </p:nvPr>
        </p:nvSpPr>
        <p:spPr>
          <a:xfrm>
            <a:off x="3403800" y="3146366"/>
            <a:ext cx="233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8" name="Google Shape;58;p13"/>
          <p:cNvSpPr txBox="1">
            <a:spLocks noGrp="1"/>
          </p:cNvSpPr>
          <p:nvPr>
            <p:ph type="title" idx="4" hasCustomPrompt="1"/>
          </p:nvPr>
        </p:nvSpPr>
        <p:spPr>
          <a:xfrm>
            <a:off x="6087600" y="1785863"/>
            <a:ext cx="1275300" cy="9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 b="1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9" name="Google Shape;59;p13"/>
          <p:cNvSpPr txBox="1">
            <a:spLocks noGrp="1"/>
          </p:cNvSpPr>
          <p:nvPr>
            <p:ph type="subTitle" idx="5"/>
          </p:nvPr>
        </p:nvSpPr>
        <p:spPr>
          <a:xfrm>
            <a:off x="6092500" y="3146366"/>
            <a:ext cx="233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3"/>
          <p:cNvSpPr txBox="1">
            <a:spLocks noGrp="1"/>
          </p:cNvSpPr>
          <p:nvPr>
            <p:ph type="subTitle" idx="6"/>
          </p:nvPr>
        </p:nvSpPr>
        <p:spPr>
          <a:xfrm>
            <a:off x="715100" y="2796838"/>
            <a:ext cx="2336400" cy="4491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300">
                <a:latin typeface="Electrolize"/>
                <a:ea typeface="Electrolize"/>
                <a:cs typeface="Electrolize"/>
                <a:sym typeface="Electroliz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61" name="Google Shape;61;p13"/>
          <p:cNvSpPr txBox="1">
            <a:spLocks noGrp="1"/>
          </p:cNvSpPr>
          <p:nvPr>
            <p:ph type="subTitle" idx="7"/>
          </p:nvPr>
        </p:nvSpPr>
        <p:spPr>
          <a:xfrm>
            <a:off x="3403800" y="2796838"/>
            <a:ext cx="2336400" cy="4491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300">
                <a:latin typeface="Electrolize"/>
                <a:ea typeface="Electrolize"/>
                <a:cs typeface="Electrolize"/>
                <a:sym typeface="Electroliz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62" name="Google Shape;62;p13"/>
          <p:cNvSpPr txBox="1">
            <a:spLocks noGrp="1"/>
          </p:cNvSpPr>
          <p:nvPr>
            <p:ph type="subTitle" idx="8"/>
          </p:nvPr>
        </p:nvSpPr>
        <p:spPr>
          <a:xfrm>
            <a:off x="6087600" y="2796838"/>
            <a:ext cx="2336400" cy="4491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300">
                <a:latin typeface="Electrolize"/>
                <a:ea typeface="Electrolize"/>
                <a:cs typeface="Electrolize"/>
                <a:sym typeface="Electroliz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63" name="Google Shape;63;p13"/>
          <p:cNvSpPr txBox="1">
            <a:spLocks noGrp="1"/>
          </p:cNvSpPr>
          <p:nvPr>
            <p:ph type="title" idx="9"/>
          </p:nvPr>
        </p:nvSpPr>
        <p:spPr>
          <a:xfrm>
            <a:off x="720000" y="5212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CUSTOM_9_1_1_1_1"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" name="Google Shape;89;p20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90" name="Google Shape;90;p20"/>
          <p:cNvSpPr txBox="1">
            <a:spLocks noGrp="1"/>
          </p:cNvSpPr>
          <p:nvPr>
            <p:ph type="title"/>
          </p:nvPr>
        </p:nvSpPr>
        <p:spPr>
          <a:xfrm>
            <a:off x="1610850" y="1732150"/>
            <a:ext cx="5922300" cy="159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1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91" name="Google Shape;91;p20"/>
          <p:cNvSpPr txBox="1">
            <a:spLocks noGrp="1"/>
          </p:cNvSpPr>
          <p:nvPr>
            <p:ph type="subTitle" idx="1"/>
          </p:nvPr>
        </p:nvSpPr>
        <p:spPr>
          <a:xfrm>
            <a:off x="1610850" y="3121850"/>
            <a:ext cx="5922300" cy="773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18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TITLE_AND_TWO_COLUMNS_1"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p2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06" name="Google Shape;106;p24"/>
          <p:cNvSpPr txBox="1">
            <a:spLocks noGrp="1"/>
          </p:cNvSpPr>
          <p:nvPr>
            <p:ph type="body" idx="1"/>
          </p:nvPr>
        </p:nvSpPr>
        <p:spPr>
          <a:xfrm>
            <a:off x="721125" y="1202800"/>
            <a:ext cx="3759300" cy="340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lvl="1" indent="-3302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Montserrat"/>
              <a:buChar char="○"/>
              <a:defRPr sz="1200">
                <a:solidFill>
                  <a:schemeClr val="dk1"/>
                </a:solidFill>
              </a:defRPr>
            </a:lvl2pPr>
            <a:lvl3pPr marL="1371600" lvl="2" indent="-3302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Montserrat"/>
              <a:buChar char="■"/>
              <a:defRPr>
                <a:solidFill>
                  <a:schemeClr val="dk1"/>
                </a:solidFill>
              </a:defRPr>
            </a:lvl3pPr>
            <a:lvl4pPr marL="1828800" lvl="3" indent="-3302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Montserrat"/>
              <a:buChar char="●"/>
              <a:defRPr>
                <a:solidFill>
                  <a:schemeClr val="dk1"/>
                </a:solidFill>
              </a:defRPr>
            </a:lvl4pPr>
            <a:lvl5pPr marL="2286000" lvl="4" indent="-3302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Montserrat"/>
              <a:buChar char="○"/>
              <a:defRPr>
                <a:solidFill>
                  <a:schemeClr val="dk1"/>
                </a:solidFill>
              </a:defRPr>
            </a:lvl5pPr>
            <a:lvl6pPr marL="2743200" lvl="5" indent="-3302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Montserrat"/>
              <a:buChar char="■"/>
              <a:defRPr>
                <a:solidFill>
                  <a:schemeClr val="dk1"/>
                </a:solidFill>
              </a:defRPr>
            </a:lvl6pPr>
            <a:lvl7pPr marL="3200400" lvl="6" indent="-3302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Montserrat"/>
              <a:buChar char="●"/>
              <a:defRPr>
                <a:solidFill>
                  <a:schemeClr val="dk1"/>
                </a:solidFill>
              </a:defRPr>
            </a:lvl7pPr>
            <a:lvl8pPr marL="3657600" lvl="7" indent="-3302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Montserrat"/>
              <a:buChar char="○"/>
              <a:defRPr>
                <a:solidFill>
                  <a:schemeClr val="dk1"/>
                </a:solidFill>
              </a:defRPr>
            </a:lvl8pPr>
            <a:lvl9pPr marL="4114800" lvl="8" indent="-330200" rtl="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600"/>
              <a:buFont typeface="Montserrat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07" name="Google Shape;107;p24"/>
          <p:cNvSpPr txBox="1">
            <a:spLocks noGrp="1"/>
          </p:cNvSpPr>
          <p:nvPr>
            <p:ph type="body" idx="2"/>
          </p:nvPr>
        </p:nvSpPr>
        <p:spPr>
          <a:xfrm>
            <a:off x="4663650" y="1754475"/>
            <a:ext cx="3759300" cy="285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 sz="2500">
                <a:latin typeface="Electrolize"/>
                <a:ea typeface="Electrolize"/>
                <a:cs typeface="Electrolize"/>
                <a:sym typeface="Electrolize"/>
              </a:defRPr>
            </a:lvl1pPr>
            <a:lvl2pPr marL="914400" lvl="1" indent="-3302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Montserrat"/>
              <a:buChar char="○"/>
              <a:defRPr sz="1200">
                <a:solidFill>
                  <a:schemeClr val="dk1"/>
                </a:solidFill>
              </a:defRPr>
            </a:lvl2pPr>
            <a:lvl3pPr marL="1371600" lvl="2" indent="-3302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Montserrat"/>
              <a:buChar char="■"/>
              <a:defRPr>
                <a:solidFill>
                  <a:schemeClr val="dk1"/>
                </a:solidFill>
              </a:defRPr>
            </a:lvl3pPr>
            <a:lvl4pPr marL="1828800" lvl="3" indent="-3302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Montserrat"/>
              <a:buChar char="●"/>
              <a:defRPr>
                <a:solidFill>
                  <a:schemeClr val="dk1"/>
                </a:solidFill>
              </a:defRPr>
            </a:lvl4pPr>
            <a:lvl5pPr marL="2286000" lvl="4" indent="-3302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Montserrat"/>
              <a:buChar char="○"/>
              <a:defRPr>
                <a:solidFill>
                  <a:schemeClr val="dk1"/>
                </a:solidFill>
              </a:defRPr>
            </a:lvl5pPr>
            <a:lvl6pPr marL="2743200" lvl="5" indent="-3302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Montserrat"/>
              <a:buChar char="■"/>
              <a:defRPr>
                <a:solidFill>
                  <a:schemeClr val="dk1"/>
                </a:solidFill>
              </a:defRPr>
            </a:lvl6pPr>
            <a:lvl7pPr marL="3200400" lvl="6" indent="-3302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Montserrat"/>
              <a:buChar char="●"/>
              <a:defRPr>
                <a:solidFill>
                  <a:schemeClr val="dk1"/>
                </a:solidFill>
              </a:defRPr>
            </a:lvl7pPr>
            <a:lvl8pPr marL="3657600" lvl="7" indent="-3302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Montserrat"/>
              <a:buChar char="○"/>
              <a:defRPr>
                <a:solidFill>
                  <a:schemeClr val="dk1"/>
                </a:solidFill>
              </a:defRPr>
            </a:lvl8pPr>
            <a:lvl9pPr marL="4114800" lvl="8" indent="-330200" rtl="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600"/>
              <a:buFont typeface="Montserrat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08" name="Google Shape;108;p24"/>
          <p:cNvSpPr txBox="1">
            <a:spLocks noGrp="1"/>
          </p:cNvSpPr>
          <p:nvPr>
            <p:ph type="title"/>
          </p:nvPr>
        </p:nvSpPr>
        <p:spPr>
          <a:xfrm>
            <a:off x="720000" y="5212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BLANK_1_1_1_2"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" name="Google Shape;110;p25"/>
          <p:cNvPicPr preferRelativeResize="0"/>
          <p:nvPr/>
        </p:nvPicPr>
        <p:blipFill rotWithShape="1">
          <a:blip r:embed="rId2">
            <a:alphaModFix/>
          </a:blip>
          <a:srcRect l="5891" t="6362" r="6833" b="6362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11" name="Google Shape;111;p25"/>
          <p:cNvSpPr txBox="1">
            <a:spLocks noGrp="1"/>
          </p:cNvSpPr>
          <p:nvPr>
            <p:ph type="subTitle" idx="1"/>
          </p:nvPr>
        </p:nvSpPr>
        <p:spPr>
          <a:xfrm>
            <a:off x="720000" y="2764950"/>
            <a:ext cx="2336400" cy="412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300">
                <a:solidFill>
                  <a:schemeClr val="dk1"/>
                </a:solidFill>
                <a:latin typeface="Electrolize"/>
                <a:ea typeface="Electrolize"/>
                <a:cs typeface="Electrolize"/>
                <a:sym typeface="Electroliz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12" name="Google Shape;112;p25"/>
          <p:cNvSpPr txBox="1">
            <a:spLocks noGrp="1"/>
          </p:cNvSpPr>
          <p:nvPr>
            <p:ph type="subTitle" idx="2"/>
          </p:nvPr>
        </p:nvSpPr>
        <p:spPr>
          <a:xfrm>
            <a:off x="720000" y="3086058"/>
            <a:ext cx="2336400" cy="79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3" name="Google Shape;113;p25"/>
          <p:cNvSpPr txBox="1">
            <a:spLocks noGrp="1"/>
          </p:cNvSpPr>
          <p:nvPr>
            <p:ph type="subTitle" idx="3"/>
          </p:nvPr>
        </p:nvSpPr>
        <p:spPr>
          <a:xfrm>
            <a:off x="3403800" y="3086058"/>
            <a:ext cx="2336400" cy="79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4" name="Google Shape;114;p25"/>
          <p:cNvSpPr txBox="1">
            <a:spLocks noGrp="1"/>
          </p:cNvSpPr>
          <p:nvPr>
            <p:ph type="subTitle" idx="4"/>
          </p:nvPr>
        </p:nvSpPr>
        <p:spPr>
          <a:xfrm>
            <a:off x="6087600" y="3086058"/>
            <a:ext cx="2336400" cy="79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5" name="Google Shape;115;p25"/>
          <p:cNvSpPr txBox="1">
            <a:spLocks noGrp="1"/>
          </p:cNvSpPr>
          <p:nvPr>
            <p:ph type="subTitle" idx="5"/>
          </p:nvPr>
        </p:nvSpPr>
        <p:spPr>
          <a:xfrm>
            <a:off x="3403800" y="2764950"/>
            <a:ext cx="2336400" cy="412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300">
                <a:solidFill>
                  <a:schemeClr val="dk1"/>
                </a:solidFill>
                <a:latin typeface="Electrolize"/>
                <a:ea typeface="Electrolize"/>
                <a:cs typeface="Electrolize"/>
                <a:sym typeface="Electroliz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16" name="Google Shape;116;p25"/>
          <p:cNvSpPr txBox="1">
            <a:spLocks noGrp="1"/>
          </p:cNvSpPr>
          <p:nvPr>
            <p:ph type="subTitle" idx="6"/>
          </p:nvPr>
        </p:nvSpPr>
        <p:spPr>
          <a:xfrm>
            <a:off x="6087600" y="2764950"/>
            <a:ext cx="2336400" cy="412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300">
                <a:solidFill>
                  <a:schemeClr val="dk1"/>
                </a:solidFill>
                <a:latin typeface="Electrolize"/>
                <a:ea typeface="Electrolize"/>
                <a:cs typeface="Electrolize"/>
                <a:sym typeface="Electroliz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17" name="Google Shape;117;p25"/>
          <p:cNvSpPr txBox="1">
            <a:spLocks noGrp="1"/>
          </p:cNvSpPr>
          <p:nvPr>
            <p:ph type="title"/>
          </p:nvPr>
        </p:nvSpPr>
        <p:spPr>
          <a:xfrm>
            <a:off x="720000" y="5212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BLANK_1_1_1_1_2"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" name="Google Shape;135;p28"/>
          <p:cNvPicPr preferRelativeResize="0"/>
          <p:nvPr/>
        </p:nvPicPr>
        <p:blipFill rotWithShape="1">
          <a:blip r:embed="rId2">
            <a:alphaModFix/>
          </a:blip>
          <a:srcRect t="7097" r="10722" b="3624"/>
          <a:stretch/>
        </p:blipFill>
        <p:spPr>
          <a:xfrm flipH="1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36" name="Google Shape;136;p28"/>
          <p:cNvSpPr txBox="1">
            <a:spLocks noGrp="1"/>
          </p:cNvSpPr>
          <p:nvPr>
            <p:ph type="subTitle" idx="1"/>
          </p:nvPr>
        </p:nvSpPr>
        <p:spPr>
          <a:xfrm>
            <a:off x="5629350" y="1860225"/>
            <a:ext cx="2187900" cy="7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37" name="Google Shape;137;p28"/>
          <p:cNvSpPr txBox="1">
            <a:spLocks noGrp="1"/>
          </p:cNvSpPr>
          <p:nvPr>
            <p:ph type="subTitle" idx="2"/>
          </p:nvPr>
        </p:nvSpPr>
        <p:spPr>
          <a:xfrm>
            <a:off x="5629375" y="1495900"/>
            <a:ext cx="2187900" cy="45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300">
                <a:solidFill>
                  <a:schemeClr val="dk1"/>
                </a:solidFill>
                <a:latin typeface="Electrolize"/>
                <a:ea typeface="Electrolize"/>
                <a:cs typeface="Electrolize"/>
                <a:sym typeface="Electroliz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9pPr>
          </a:lstStyle>
          <a:p>
            <a:endParaRPr/>
          </a:p>
        </p:txBody>
      </p:sp>
      <p:sp>
        <p:nvSpPr>
          <p:cNvPr id="138" name="Google Shape;138;p28"/>
          <p:cNvSpPr txBox="1">
            <a:spLocks noGrp="1"/>
          </p:cNvSpPr>
          <p:nvPr>
            <p:ph type="subTitle" idx="3"/>
          </p:nvPr>
        </p:nvSpPr>
        <p:spPr>
          <a:xfrm>
            <a:off x="1997500" y="1860225"/>
            <a:ext cx="2187900" cy="7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39" name="Google Shape;139;p28"/>
          <p:cNvSpPr txBox="1">
            <a:spLocks noGrp="1"/>
          </p:cNvSpPr>
          <p:nvPr>
            <p:ph type="subTitle" idx="4"/>
          </p:nvPr>
        </p:nvSpPr>
        <p:spPr>
          <a:xfrm>
            <a:off x="1997500" y="1495900"/>
            <a:ext cx="2187900" cy="45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300">
                <a:solidFill>
                  <a:schemeClr val="dk1"/>
                </a:solidFill>
                <a:latin typeface="Electrolize"/>
                <a:ea typeface="Electrolize"/>
                <a:cs typeface="Electrolize"/>
                <a:sym typeface="Electroliz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9pPr>
          </a:lstStyle>
          <a:p>
            <a:endParaRPr/>
          </a:p>
        </p:txBody>
      </p:sp>
      <p:sp>
        <p:nvSpPr>
          <p:cNvPr id="140" name="Google Shape;140;p28"/>
          <p:cNvSpPr txBox="1">
            <a:spLocks noGrp="1"/>
          </p:cNvSpPr>
          <p:nvPr>
            <p:ph type="subTitle" idx="5"/>
          </p:nvPr>
        </p:nvSpPr>
        <p:spPr>
          <a:xfrm>
            <a:off x="1997500" y="3633375"/>
            <a:ext cx="2187900" cy="7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41" name="Google Shape;141;p28"/>
          <p:cNvSpPr txBox="1">
            <a:spLocks noGrp="1"/>
          </p:cNvSpPr>
          <p:nvPr>
            <p:ph type="subTitle" idx="6"/>
          </p:nvPr>
        </p:nvSpPr>
        <p:spPr>
          <a:xfrm>
            <a:off x="1997500" y="3264250"/>
            <a:ext cx="2187900" cy="45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300">
                <a:solidFill>
                  <a:schemeClr val="dk1"/>
                </a:solidFill>
                <a:latin typeface="Electrolize"/>
                <a:ea typeface="Electrolize"/>
                <a:cs typeface="Electrolize"/>
                <a:sym typeface="Electroliz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9pPr>
          </a:lstStyle>
          <a:p>
            <a:endParaRPr/>
          </a:p>
        </p:txBody>
      </p:sp>
      <p:sp>
        <p:nvSpPr>
          <p:cNvPr id="142" name="Google Shape;142;p28"/>
          <p:cNvSpPr txBox="1">
            <a:spLocks noGrp="1"/>
          </p:cNvSpPr>
          <p:nvPr>
            <p:ph type="subTitle" idx="7"/>
          </p:nvPr>
        </p:nvSpPr>
        <p:spPr>
          <a:xfrm>
            <a:off x="5629350" y="3633375"/>
            <a:ext cx="2187900" cy="78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43" name="Google Shape;143;p28"/>
          <p:cNvSpPr txBox="1">
            <a:spLocks noGrp="1"/>
          </p:cNvSpPr>
          <p:nvPr>
            <p:ph type="subTitle" idx="8"/>
          </p:nvPr>
        </p:nvSpPr>
        <p:spPr>
          <a:xfrm>
            <a:off x="5629375" y="3264250"/>
            <a:ext cx="2187900" cy="45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300">
                <a:solidFill>
                  <a:schemeClr val="dk1"/>
                </a:solidFill>
                <a:latin typeface="Electrolize"/>
                <a:ea typeface="Electrolize"/>
                <a:cs typeface="Electrolize"/>
                <a:sym typeface="Electroliz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2500"/>
              <a:buFont typeface="Delius Swash Caps"/>
              <a:buNone/>
              <a:defRPr sz="2500">
                <a:solidFill>
                  <a:schemeClr val="dk1"/>
                </a:solidFill>
                <a:latin typeface="Delius Swash Caps"/>
                <a:ea typeface="Delius Swash Caps"/>
                <a:cs typeface="Delius Swash Caps"/>
                <a:sym typeface="Delius Swash Caps"/>
              </a:defRPr>
            </a:lvl9pPr>
          </a:lstStyle>
          <a:p>
            <a:endParaRPr/>
          </a:p>
        </p:txBody>
      </p:sp>
      <p:sp>
        <p:nvSpPr>
          <p:cNvPr id="144" name="Google Shape;144;p28"/>
          <p:cNvSpPr txBox="1">
            <a:spLocks noGrp="1"/>
          </p:cNvSpPr>
          <p:nvPr>
            <p:ph type="title"/>
          </p:nvPr>
        </p:nvSpPr>
        <p:spPr>
          <a:xfrm>
            <a:off x="720000" y="5212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BLANK_1_1_1_1_1"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" name="Google Shape;159;p30"/>
          <p:cNvPicPr preferRelativeResize="0"/>
          <p:nvPr/>
        </p:nvPicPr>
        <p:blipFill rotWithShape="1">
          <a:blip r:embed="rId2">
            <a:alphaModFix/>
          </a:blip>
          <a:srcRect l="4680" t="8096" r="3727" b="311"/>
          <a:stretch/>
        </p:blipFill>
        <p:spPr>
          <a:xfrm rot="10800000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60" name="Google Shape;160;p30"/>
          <p:cNvSpPr txBox="1">
            <a:spLocks noGrp="1"/>
          </p:cNvSpPr>
          <p:nvPr>
            <p:ph type="subTitle" idx="1"/>
          </p:nvPr>
        </p:nvSpPr>
        <p:spPr>
          <a:xfrm>
            <a:off x="854400" y="3106595"/>
            <a:ext cx="2202000" cy="412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300">
                <a:solidFill>
                  <a:schemeClr val="dk1"/>
                </a:solidFill>
                <a:latin typeface="Electrolize"/>
                <a:ea typeface="Electrolize"/>
                <a:cs typeface="Electrolize"/>
                <a:sym typeface="Electroliz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61" name="Google Shape;161;p30"/>
          <p:cNvSpPr txBox="1">
            <a:spLocks noGrp="1"/>
          </p:cNvSpPr>
          <p:nvPr>
            <p:ph type="subTitle" idx="2"/>
          </p:nvPr>
        </p:nvSpPr>
        <p:spPr>
          <a:xfrm>
            <a:off x="854400" y="3427702"/>
            <a:ext cx="2202000" cy="79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2" name="Google Shape;162;p30"/>
          <p:cNvSpPr txBox="1">
            <a:spLocks noGrp="1"/>
          </p:cNvSpPr>
          <p:nvPr>
            <p:ph type="subTitle" idx="3"/>
          </p:nvPr>
        </p:nvSpPr>
        <p:spPr>
          <a:xfrm>
            <a:off x="3471000" y="3427702"/>
            <a:ext cx="2202000" cy="79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3" name="Google Shape;163;p30"/>
          <p:cNvSpPr txBox="1">
            <a:spLocks noGrp="1"/>
          </p:cNvSpPr>
          <p:nvPr>
            <p:ph type="subTitle" idx="4"/>
          </p:nvPr>
        </p:nvSpPr>
        <p:spPr>
          <a:xfrm>
            <a:off x="6087600" y="3427702"/>
            <a:ext cx="2202000" cy="79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4" name="Google Shape;164;p30"/>
          <p:cNvSpPr txBox="1">
            <a:spLocks noGrp="1"/>
          </p:cNvSpPr>
          <p:nvPr>
            <p:ph type="subTitle" idx="5"/>
          </p:nvPr>
        </p:nvSpPr>
        <p:spPr>
          <a:xfrm>
            <a:off x="3471000" y="3106595"/>
            <a:ext cx="2202000" cy="412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300">
                <a:latin typeface="Electrolize"/>
                <a:ea typeface="Electrolize"/>
                <a:cs typeface="Electrolize"/>
                <a:sym typeface="Electroliz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65" name="Google Shape;165;p30"/>
          <p:cNvSpPr txBox="1">
            <a:spLocks noGrp="1"/>
          </p:cNvSpPr>
          <p:nvPr>
            <p:ph type="subTitle" idx="6"/>
          </p:nvPr>
        </p:nvSpPr>
        <p:spPr>
          <a:xfrm>
            <a:off x="6087600" y="3106595"/>
            <a:ext cx="2202000" cy="412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300">
                <a:latin typeface="Electrolize"/>
                <a:ea typeface="Electrolize"/>
                <a:cs typeface="Electrolize"/>
                <a:sym typeface="Electroliz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66" name="Google Shape;166;p30"/>
          <p:cNvSpPr txBox="1">
            <a:spLocks noGrp="1"/>
          </p:cNvSpPr>
          <p:nvPr>
            <p:ph type="subTitle" idx="7"/>
          </p:nvPr>
        </p:nvSpPr>
        <p:spPr>
          <a:xfrm>
            <a:off x="854400" y="1554100"/>
            <a:ext cx="2202000" cy="412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300">
                <a:solidFill>
                  <a:schemeClr val="dk1"/>
                </a:solidFill>
                <a:latin typeface="Electrolize"/>
                <a:ea typeface="Electrolize"/>
                <a:cs typeface="Electrolize"/>
                <a:sym typeface="Electroliz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67" name="Google Shape;167;p30"/>
          <p:cNvSpPr txBox="1">
            <a:spLocks noGrp="1"/>
          </p:cNvSpPr>
          <p:nvPr>
            <p:ph type="subTitle" idx="8"/>
          </p:nvPr>
        </p:nvSpPr>
        <p:spPr>
          <a:xfrm>
            <a:off x="854400" y="1875207"/>
            <a:ext cx="2202000" cy="79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8" name="Google Shape;168;p30"/>
          <p:cNvSpPr txBox="1">
            <a:spLocks noGrp="1"/>
          </p:cNvSpPr>
          <p:nvPr>
            <p:ph type="subTitle" idx="9"/>
          </p:nvPr>
        </p:nvSpPr>
        <p:spPr>
          <a:xfrm>
            <a:off x="3471000" y="1875207"/>
            <a:ext cx="2202000" cy="79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9" name="Google Shape;169;p30"/>
          <p:cNvSpPr txBox="1">
            <a:spLocks noGrp="1"/>
          </p:cNvSpPr>
          <p:nvPr>
            <p:ph type="subTitle" idx="13"/>
          </p:nvPr>
        </p:nvSpPr>
        <p:spPr>
          <a:xfrm>
            <a:off x="6087600" y="1875207"/>
            <a:ext cx="2202000" cy="79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0" name="Google Shape;170;p30"/>
          <p:cNvSpPr txBox="1">
            <a:spLocks noGrp="1"/>
          </p:cNvSpPr>
          <p:nvPr>
            <p:ph type="subTitle" idx="14"/>
          </p:nvPr>
        </p:nvSpPr>
        <p:spPr>
          <a:xfrm>
            <a:off x="3471000" y="1554100"/>
            <a:ext cx="2202000" cy="412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300">
                <a:latin typeface="Electrolize"/>
                <a:ea typeface="Electrolize"/>
                <a:cs typeface="Electrolize"/>
                <a:sym typeface="Electroliz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71" name="Google Shape;171;p30"/>
          <p:cNvSpPr txBox="1">
            <a:spLocks noGrp="1"/>
          </p:cNvSpPr>
          <p:nvPr>
            <p:ph type="subTitle" idx="15"/>
          </p:nvPr>
        </p:nvSpPr>
        <p:spPr>
          <a:xfrm>
            <a:off x="6087600" y="1554100"/>
            <a:ext cx="2202000" cy="412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300">
                <a:latin typeface="Electrolize"/>
                <a:ea typeface="Electrolize"/>
                <a:cs typeface="Electrolize"/>
                <a:sym typeface="Electroliz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72" name="Google Shape;172;p30"/>
          <p:cNvSpPr txBox="1">
            <a:spLocks noGrp="1"/>
          </p:cNvSpPr>
          <p:nvPr>
            <p:ph type="title"/>
          </p:nvPr>
        </p:nvSpPr>
        <p:spPr>
          <a:xfrm>
            <a:off x="720000" y="5212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7" name="Google Shape;197;p34"/>
          <p:cNvPicPr preferRelativeResize="0"/>
          <p:nvPr/>
        </p:nvPicPr>
        <p:blipFill rotWithShape="1">
          <a:blip r:embed="rId2">
            <a:alphaModFix/>
          </a:blip>
          <a:srcRect t="7097" r="10722" b="3624"/>
          <a:stretch/>
        </p:blipFill>
        <p:spPr>
          <a:xfrm flipH="1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9" name="Google Shape;199;p3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noFill/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Electrolize"/>
              <a:buNone/>
              <a:defRPr sz="3500">
                <a:solidFill>
                  <a:schemeClr val="dk1"/>
                </a:solidFill>
                <a:latin typeface="Electrolize"/>
                <a:ea typeface="Electrolize"/>
                <a:cs typeface="Electrolize"/>
                <a:sym typeface="Electroliz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Electrolize"/>
              <a:buNone/>
              <a:defRPr sz="3500">
                <a:solidFill>
                  <a:schemeClr val="dk1"/>
                </a:solidFill>
                <a:latin typeface="Electrolize"/>
                <a:ea typeface="Electrolize"/>
                <a:cs typeface="Electrolize"/>
                <a:sym typeface="Electroliz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Electrolize"/>
              <a:buNone/>
              <a:defRPr sz="3500">
                <a:solidFill>
                  <a:schemeClr val="dk1"/>
                </a:solidFill>
                <a:latin typeface="Electrolize"/>
                <a:ea typeface="Electrolize"/>
                <a:cs typeface="Electrolize"/>
                <a:sym typeface="Electroliz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Electrolize"/>
              <a:buNone/>
              <a:defRPr sz="3500">
                <a:solidFill>
                  <a:schemeClr val="dk1"/>
                </a:solidFill>
                <a:latin typeface="Electrolize"/>
                <a:ea typeface="Electrolize"/>
                <a:cs typeface="Electrolize"/>
                <a:sym typeface="Electroliz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Electrolize"/>
              <a:buNone/>
              <a:defRPr sz="3500">
                <a:solidFill>
                  <a:schemeClr val="dk1"/>
                </a:solidFill>
                <a:latin typeface="Electrolize"/>
                <a:ea typeface="Electrolize"/>
                <a:cs typeface="Electrolize"/>
                <a:sym typeface="Electroliz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Electrolize"/>
              <a:buNone/>
              <a:defRPr sz="3500">
                <a:solidFill>
                  <a:schemeClr val="dk1"/>
                </a:solidFill>
                <a:latin typeface="Electrolize"/>
                <a:ea typeface="Electrolize"/>
                <a:cs typeface="Electrolize"/>
                <a:sym typeface="Electroliz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Electrolize"/>
              <a:buNone/>
              <a:defRPr sz="3500">
                <a:solidFill>
                  <a:schemeClr val="dk1"/>
                </a:solidFill>
                <a:latin typeface="Electrolize"/>
                <a:ea typeface="Electrolize"/>
                <a:cs typeface="Electrolize"/>
                <a:sym typeface="Electroliz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Electrolize"/>
              <a:buNone/>
              <a:defRPr sz="3500">
                <a:solidFill>
                  <a:schemeClr val="dk1"/>
                </a:solidFill>
                <a:latin typeface="Electrolize"/>
                <a:ea typeface="Electrolize"/>
                <a:cs typeface="Electrolize"/>
                <a:sym typeface="Electroliz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Electrolize"/>
              <a:buNone/>
              <a:defRPr sz="3500">
                <a:solidFill>
                  <a:schemeClr val="dk1"/>
                </a:solidFill>
                <a:latin typeface="Electrolize"/>
                <a:ea typeface="Electrolize"/>
                <a:cs typeface="Electrolize"/>
                <a:sym typeface="Electroliz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■"/>
              <a:defRPr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●"/>
              <a:defRPr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iro"/>
              <a:buChar char="○"/>
              <a:defRPr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Cairo"/>
              <a:buChar char="■"/>
              <a:defRPr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8" r:id="rId8"/>
    <p:sldLayoutId id="2147483659" r:id="rId9"/>
    <p:sldLayoutId id="2147483666" r:id="rId10"/>
    <p:sldLayoutId id="2147483670" r:id="rId11"/>
    <p:sldLayoutId id="2147483671" r:id="rId12"/>
    <p:sldLayoutId id="2147483674" r:id="rId13"/>
    <p:sldLayoutId id="2147483676" r:id="rId14"/>
    <p:sldLayoutId id="2147483680" r:id="rId15"/>
    <p:sldLayoutId id="2147483681" r:id="rId16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hyperlink" Target="https://alloxentric.com/espacios-de-trabajo-potenciados-por-ia-el-futuro-de-los-agentes-de-servicio-al-cliente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sentisight.ai/ai-in-hospitality-industry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41"/>
          <p:cNvSpPr txBox="1">
            <a:spLocks noGrp="1"/>
          </p:cNvSpPr>
          <p:nvPr>
            <p:ph type="ctrTitle"/>
          </p:nvPr>
        </p:nvSpPr>
        <p:spPr>
          <a:xfrm>
            <a:off x="1776011" y="239677"/>
            <a:ext cx="7013312" cy="3056741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ctr"/>
            <a:r>
              <a:rPr lang="en-GB" sz="1400" b="1" dirty="0">
                <a:latin typeface="+mj-lt"/>
              </a:rPr>
              <a:t>Human–AI Collaboration in Hotel Operations</a:t>
            </a:r>
            <a:br>
              <a:rPr lang="en-GB" sz="1400" b="1" dirty="0">
                <a:latin typeface="+mj-lt"/>
              </a:rPr>
            </a:br>
            <a:br>
              <a:rPr lang="en-GB" sz="1400" dirty="0">
                <a:latin typeface="+mj-lt"/>
              </a:rPr>
            </a:br>
            <a:r>
              <a:rPr lang="en-GB" sz="1400" i="1" dirty="0">
                <a:latin typeface="+mj-lt"/>
              </a:rPr>
              <a:t>Balancing Efficiency, Service Quality and Employee Acceptance in Four-Star Hotels</a:t>
            </a:r>
            <a:br>
              <a:rPr lang="en-GB" sz="1400" i="1" dirty="0">
                <a:latin typeface="+mj-lt"/>
              </a:rPr>
            </a:br>
            <a:br>
              <a:rPr lang="en-GB" sz="1400" i="1" dirty="0">
                <a:latin typeface="+mj-lt"/>
              </a:rPr>
            </a:br>
            <a:br>
              <a:rPr lang="en-GB" sz="1400" i="1" dirty="0">
                <a:latin typeface="+mj-lt"/>
              </a:rPr>
            </a:br>
            <a:br>
              <a:rPr lang="en-GB" sz="1400" i="1" dirty="0">
                <a:latin typeface="+mj-lt"/>
              </a:rPr>
            </a:br>
            <a:br>
              <a:rPr lang="en-GB" sz="1400" i="1" dirty="0">
                <a:latin typeface="+mj-lt"/>
              </a:rPr>
            </a:br>
            <a:br>
              <a:rPr lang="en-GB" sz="1400" i="1" dirty="0">
                <a:latin typeface="+mj-lt"/>
              </a:rPr>
            </a:br>
            <a:br>
              <a:rPr lang="en-GB" sz="1400" i="1" dirty="0">
                <a:latin typeface="+mj-lt"/>
              </a:rPr>
            </a:br>
            <a:br>
              <a:rPr lang="en-GB" sz="1400" i="1" dirty="0">
                <a:latin typeface="+mj-lt"/>
              </a:rPr>
            </a:br>
            <a:br>
              <a:rPr lang="en-GB" sz="1400" i="1" dirty="0">
                <a:latin typeface="+mj-lt"/>
              </a:rPr>
            </a:br>
            <a:endParaRPr sz="1400" dirty="0">
              <a:latin typeface="+mj-lt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62838FDA-864F-6CE3-A75A-4A9297EF993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3089606" y="4208008"/>
            <a:ext cx="3837667" cy="830997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Student name Nicolae Feraru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1200" dirty="0">
                <a:solidFill>
                  <a:schemeClr val="tx1"/>
                </a:solidFill>
                <a:latin typeface="+mj-lt"/>
              </a:rPr>
              <a:t>Student ID: 2225689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Module: Contemporary Themes</a:t>
            </a:r>
          </a:p>
          <a:p>
            <a:pPr marL="171450" lvl="0" indent="-17145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University: University of Wales Trinity Saint David</a:t>
            </a:r>
            <a:endParaRPr kumimoji="0" lang="en-US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5EB7C17-8487-7B22-307F-4C9563AE603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770994" y="1395153"/>
            <a:ext cx="4156279" cy="265691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Image 2" descr="UWTSD new Logo">
            <a:extLst>
              <a:ext uri="{FF2B5EF4-FFF2-40B4-BE49-F238E27FC236}">
                <a16:creationId xmlns:a16="http://schemas.microsoft.com/office/drawing/2014/main" id="{BC407BC1-75CB-A98C-15C2-F5BB645AF993}"/>
              </a:ext>
            </a:extLst>
          </p:cNvPr>
          <p:cNvPicPr/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453563" y="173413"/>
            <a:ext cx="1184910" cy="515620"/>
          </a:xfrm>
          <a:prstGeom prst="rect">
            <a:avLst/>
          </a:prstGeom>
          <a:noFill/>
          <a:ln>
            <a:noFill/>
            <a:prstDash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42"/>
          <p:cNvSpPr txBox="1">
            <a:spLocks noGrp="1"/>
          </p:cNvSpPr>
          <p:nvPr>
            <p:ph type="title"/>
          </p:nvPr>
        </p:nvSpPr>
        <p:spPr>
          <a:xfrm>
            <a:off x="720000" y="5212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GB" sz="1600" dirty="0">
                <a:latin typeface="+mj-lt"/>
              </a:rPr>
              <a:t>AIM AND RESEARCH FOCUS</a:t>
            </a:r>
          </a:p>
        </p:txBody>
      </p:sp>
      <p:sp>
        <p:nvSpPr>
          <p:cNvPr id="223" name="Google Shape;223;p42"/>
          <p:cNvSpPr txBox="1"/>
          <p:nvPr/>
        </p:nvSpPr>
        <p:spPr>
          <a:xfrm>
            <a:off x="826325" y="1306576"/>
            <a:ext cx="7704000" cy="37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0" bIns="91425" anchor="t" anchorCtr="0">
            <a:noAutofit/>
          </a:bodyPr>
          <a:lstStyle/>
          <a:p>
            <a:pPr lvl="0"/>
            <a:r>
              <a:rPr lang="en-GB" sz="1200" dirty="0">
                <a:solidFill>
                  <a:schemeClr val="bg1"/>
                </a:solidFill>
              </a:rPr>
              <a:t>This presentation examines how human–AI collaboration can be managed effectively within four-star hotel operations.</a:t>
            </a:r>
            <a:endParaRPr lang="en-GB" sz="1200" b="1" dirty="0">
              <a:solidFill>
                <a:schemeClr val="bg1"/>
              </a:solidFill>
              <a:latin typeface="Cairo"/>
              <a:ea typeface="Cairo"/>
              <a:cs typeface="Cairo"/>
              <a:sym typeface="Cairo"/>
            </a:endParaRPr>
          </a:p>
        </p:txBody>
      </p:sp>
      <p:sp>
        <p:nvSpPr>
          <p:cNvPr id="224" name="Google Shape;224;p42"/>
          <p:cNvSpPr txBox="1"/>
          <p:nvPr/>
        </p:nvSpPr>
        <p:spPr>
          <a:xfrm>
            <a:off x="781493" y="1765004"/>
            <a:ext cx="5337544" cy="22168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 b="1">
                <a:solidFill>
                  <a:schemeClr val="dk1"/>
                </a:solidFill>
                <a:latin typeface="Electrolize"/>
                <a:ea typeface="Electrolize"/>
                <a:cs typeface="Electrolize"/>
                <a:sym typeface="Electrolize"/>
              </a:rPr>
              <a:t> </a:t>
            </a:r>
            <a:endParaRPr lang="en-GB" sz="900" b="1" dirty="0">
              <a:solidFill>
                <a:schemeClr val="dk1"/>
              </a:solidFill>
              <a:latin typeface="Electrolize"/>
              <a:ea typeface="Electrolize"/>
              <a:cs typeface="Electrolize"/>
              <a:sym typeface="Electrolize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A7DF986-C2DA-B0EC-D594-2518A5B24F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0000" y="2493504"/>
            <a:ext cx="4507965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Explore the role of AI in hotel operations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Assess impacts on efficiency, service quality and employees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Focus on collaboration rather than technological replacement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0B589B-BF90-3C22-3BC5-C11D3346A1D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531" t="19798" r="58257" b="20269"/>
          <a:stretch>
            <a:fillRect/>
          </a:stretch>
        </p:blipFill>
        <p:spPr>
          <a:xfrm>
            <a:off x="6221174" y="2493504"/>
            <a:ext cx="2541182" cy="23657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43"/>
          <p:cNvSpPr txBox="1">
            <a:spLocks noGrp="1"/>
          </p:cNvSpPr>
          <p:nvPr>
            <p:ph type="subTitle" idx="6"/>
          </p:nvPr>
        </p:nvSpPr>
        <p:spPr>
          <a:xfrm>
            <a:off x="1501908" y="868843"/>
            <a:ext cx="6009994" cy="938692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/>
            <a:r>
              <a:rPr lang="en-GB" sz="1400" dirty="0">
                <a:latin typeface="+mj-lt"/>
              </a:rPr>
              <a:t>AI adoption in hospitality is driven by operational pressures while guest expectations remain high in four-star hotels.</a:t>
            </a:r>
            <a:endParaRPr sz="1400" dirty="0">
              <a:latin typeface="+mj-lt"/>
            </a:endParaRPr>
          </a:p>
        </p:txBody>
      </p:sp>
      <p:sp>
        <p:nvSpPr>
          <p:cNvPr id="239" name="Google Shape;239;p43"/>
          <p:cNvSpPr txBox="1">
            <a:spLocks noGrp="1"/>
          </p:cNvSpPr>
          <p:nvPr>
            <p:ph type="title" idx="9"/>
          </p:nvPr>
        </p:nvSpPr>
        <p:spPr>
          <a:xfrm>
            <a:off x="720000" y="5212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GB" sz="1400" b="1" dirty="0">
                <a:latin typeface="+mj-lt"/>
              </a:rPr>
              <a:t>CONTEXT: WHY AI IN FOUR-STAR HOTELS?</a:t>
            </a:r>
            <a:endParaRPr sz="1400" b="1" dirty="0">
              <a:latin typeface="+mj-lt"/>
            </a:endParaRPr>
          </a:p>
        </p:txBody>
      </p:sp>
      <p:sp>
        <p:nvSpPr>
          <p:cNvPr id="18" name="Rectangle 1">
            <a:extLst>
              <a:ext uri="{FF2B5EF4-FFF2-40B4-BE49-F238E27FC236}">
                <a16:creationId xmlns:a16="http://schemas.microsoft.com/office/drawing/2014/main" id="{A9DB7B77-3859-66E8-08BD-C854EB6AE766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501908" y="2459386"/>
            <a:ext cx="6575292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Labour shortages and rising operational costs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Demand for speed and convenience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(e.g., self-service check-in)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Expectation of personalized and human-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centred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service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Competitive pressure within the four-star hotel segment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p4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 sz="1800" b="1" dirty="0">
                <a:latin typeface="+mj-lt"/>
              </a:rPr>
              <a:t>KEY LITERATURE INSIGHTS</a:t>
            </a:r>
          </a:p>
        </p:txBody>
      </p:sp>
      <p:sp>
        <p:nvSpPr>
          <p:cNvPr id="245" name="Google Shape;245;p44"/>
          <p:cNvSpPr txBox="1">
            <a:spLocks noGrp="1"/>
          </p:cNvSpPr>
          <p:nvPr>
            <p:ph type="subTitle" idx="4294967295"/>
          </p:nvPr>
        </p:nvSpPr>
        <p:spPr>
          <a:xfrm>
            <a:off x="1334404" y="1261152"/>
            <a:ext cx="5922300" cy="773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>
              <a:lnSpc>
                <a:spcPct val="150000"/>
              </a:lnSpc>
              <a:spcAft>
                <a:spcPts val="600"/>
              </a:spcAft>
              <a:buNone/>
            </a:pPr>
            <a:r>
              <a:rPr lang="en-GB" sz="1200" dirty="0">
                <a:latin typeface="+mj-lt"/>
              </a:rPr>
              <a:t>Academic literature highlights both the benefits and challenges of AI adoption in hospitality operations.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D6991B-6660-7852-4F8A-E92E4496AFA8}"/>
              </a:ext>
            </a:extLst>
          </p:cNvPr>
          <p:cNvSpPr txBox="1"/>
          <p:nvPr/>
        </p:nvSpPr>
        <p:spPr>
          <a:xfrm>
            <a:off x="978196" y="2426710"/>
            <a:ext cx="57894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GB" sz="1200" dirty="0">
                <a:solidFill>
                  <a:schemeClr val="bg1"/>
                </a:solidFill>
                <a:latin typeface="+mj-lt"/>
              </a:rPr>
              <a:t>AI enhances efficiency and operational consistency</a:t>
            </a:r>
          </a:p>
          <a:p>
            <a:pPr marL="171450" indent="-17145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GB" sz="1200" dirty="0">
                <a:solidFill>
                  <a:schemeClr val="bg1"/>
                </a:solidFill>
                <a:latin typeface="+mj-lt"/>
              </a:rPr>
              <a:t>Automation supports decision-making </a:t>
            </a:r>
            <a:r>
              <a:rPr lang="en-GB" sz="1200" i="1" dirty="0">
                <a:solidFill>
                  <a:schemeClr val="bg1"/>
                </a:solidFill>
                <a:latin typeface="+mj-lt"/>
              </a:rPr>
              <a:t>(e.g. demand forecasting)</a:t>
            </a:r>
            <a:endParaRPr lang="en-GB" sz="1200" dirty="0">
              <a:solidFill>
                <a:schemeClr val="bg1"/>
              </a:solidFill>
              <a:latin typeface="+mj-lt"/>
            </a:endParaRPr>
          </a:p>
          <a:p>
            <a:pPr marL="171450" indent="-17145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GB" sz="1200" dirty="0">
                <a:solidFill>
                  <a:schemeClr val="bg1"/>
                </a:solidFill>
                <a:latin typeface="+mj-lt"/>
              </a:rPr>
              <a:t>Risks identified for service quality and employee acceptance</a:t>
            </a:r>
          </a:p>
          <a:p>
            <a:pPr marL="171450" indent="-17145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GB" sz="1200" dirty="0">
                <a:solidFill>
                  <a:schemeClr val="bg1"/>
                </a:solidFill>
                <a:latin typeface="+mj-lt"/>
              </a:rPr>
              <a:t>Human oversight remains essential in-service environments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1000" i="1" dirty="0">
                <a:solidFill>
                  <a:schemeClr val="bg1"/>
                </a:solidFill>
                <a:latin typeface="+mj-lt"/>
              </a:rPr>
              <a:t>                                                         (Ivanov and Webster, 2019; Chkoniya, 2021)</a:t>
            </a:r>
          </a:p>
          <a:p>
            <a:pPr>
              <a:spcAft>
                <a:spcPts val="600"/>
              </a:spcAft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6B6017A-B3EA-8085-C19A-6810122B7F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41916" t="23165" r="4333" b="4646"/>
          <a:stretch>
            <a:fillRect/>
          </a:stretch>
        </p:blipFill>
        <p:spPr>
          <a:xfrm>
            <a:off x="6220691" y="2034552"/>
            <a:ext cx="2451220" cy="24696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45"/>
          <p:cNvSpPr txBox="1">
            <a:spLocks noGrp="1"/>
          </p:cNvSpPr>
          <p:nvPr>
            <p:ph type="title"/>
          </p:nvPr>
        </p:nvSpPr>
        <p:spPr>
          <a:xfrm>
            <a:off x="1057940" y="826368"/>
            <a:ext cx="7028120" cy="841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-GB" sz="1400" dirty="0">
                <a:latin typeface="+mj-lt"/>
              </a:rPr>
              <a:t>This study adopts a qualitative, desk-based research methodology to explore human–AI collaboration.</a:t>
            </a:r>
            <a:endParaRPr sz="1400" dirty="0">
              <a:latin typeface="+mj-lt"/>
            </a:endParaRPr>
          </a:p>
        </p:txBody>
      </p:sp>
      <p:sp>
        <p:nvSpPr>
          <p:cNvPr id="251" name="Google Shape;251;p45"/>
          <p:cNvSpPr txBox="1">
            <a:spLocks noGrp="1"/>
          </p:cNvSpPr>
          <p:nvPr>
            <p:ph type="title" idx="2"/>
          </p:nvPr>
        </p:nvSpPr>
        <p:spPr>
          <a:xfrm>
            <a:off x="983512" y="323363"/>
            <a:ext cx="7347580" cy="103228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1600" dirty="0">
                <a:latin typeface="+mj-lt"/>
              </a:rPr>
              <a:t>METHODOLOGICAL APPROACH</a:t>
            </a:r>
            <a:endParaRPr sz="1600" dirty="0">
              <a:latin typeface="+mj-lt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F5BEAC63-CF8E-FC50-29F2-55E3680AB771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967023" y="2436264"/>
            <a:ext cx="6508063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Systematic review of peer-reviewed academic literature</a:t>
            </a:r>
          </a:p>
          <a:p>
            <a:pPr marL="171450" marR="0" lvl="0" indent="-1714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Focus on hospitality and tourism research</a:t>
            </a:r>
          </a:p>
          <a:p>
            <a:pPr marL="171450" marR="0" lvl="0" indent="-1714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Emphasis on recent and relevant studies</a:t>
            </a:r>
          </a:p>
          <a:p>
            <a:pPr marL="171450" marR="0" lvl="0" indent="-1714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Applied interpretation using a four-star hotel context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p46"/>
          <p:cNvSpPr txBox="1">
            <a:spLocks noGrp="1"/>
          </p:cNvSpPr>
          <p:nvPr>
            <p:ph type="title"/>
          </p:nvPr>
        </p:nvSpPr>
        <p:spPr>
          <a:xfrm>
            <a:off x="311700" y="88834"/>
            <a:ext cx="8520600" cy="572700"/>
          </a:xfr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 sz="1800" b="1" dirty="0">
                <a:latin typeface="+mj-lt"/>
              </a:rPr>
              <a:t>ANALYTICAL FRAMEWORKS</a:t>
            </a:r>
          </a:p>
        </p:txBody>
      </p:sp>
      <p:graphicFrame>
        <p:nvGraphicFramePr>
          <p:cNvPr id="261" name="Google Shape;258;p46">
            <a:extLst>
              <a:ext uri="{FF2B5EF4-FFF2-40B4-BE49-F238E27FC236}">
                <a16:creationId xmlns:a16="http://schemas.microsoft.com/office/drawing/2014/main" id="{657AA048-2464-223F-FC6D-D6089D96BB6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37699251"/>
              </p:ext>
            </p:extLst>
          </p:nvPr>
        </p:nvGraphicFramePr>
        <p:xfrm>
          <a:off x="243727" y="922755"/>
          <a:ext cx="5112044" cy="37200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81E5BAED-99EE-B599-730B-3C40E85E39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24642643"/>
              </p:ext>
            </p:extLst>
          </p:nvPr>
        </p:nvGraphicFramePr>
        <p:xfrm>
          <a:off x="3753359" y="1623491"/>
          <a:ext cx="6976918" cy="22137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p47"/>
          <p:cNvSpPr txBox="1">
            <a:spLocks noGrp="1"/>
          </p:cNvSpPr>
          <p:nvPr>
            <p:ph type="body" idx="1"/>
          </p:nvPr>
        </p:nvSpPr>
        <p:spPr>
          <a:xfrm>
            <a:off x="721125" y="1202800"/>
            <a:ext cx="3759300" cy="3408900"/>
          </a:xfr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139700" indent="0">
              <a:spcAft>
                <a:spcPts val="600"/>
              </a:spcAft>
              <a:buNone/>
            </a:pPr>
            <a:r>
              <a:rPr lang="en-GB" dirty="0"/>
              <a:t>Efficiency emerges as a primary driver of AI adoption in hotel operations.</a:t>
            </a:r>
          </a:p>
          <a:p>
            <a:pPr marL="139700" indent="0">
              <a:spcAft>
                <a:spcPts val="600"/>
              </a:spcAft>
              <a:buNone/>
            </a:pPr>
            <a:endParaRPr lang="en-GB" dirty="0"/>
          </a:p>
          <a:p>
            <a:pPr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GB" dirty="0"/>
              <a:t>AI improves speed and consistency of routine tasks</a:t>
            </a:r>
          </a:p>
          <a:p>
            <a:pPr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GB" dirty="0"/>
              <a:t>Supports workforce planning </a:t>
            </a:r>
            <a:r>
              <a:rPr lang="en-GB" i="1" dirty="0"/>
              <a:t>(e.g. AI-based scheduling tools)</a:t>
            </a:r>
            <a:endParaRPr lang="en-GB" dirty="0"/>
          </a:p>
          <a:p>
            <a:pPr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GB" dirty="0"/>
              <a:t>Enhances operational control during peak demand</a:t>
            </a:r>
          </a:p>
          <a:p>
            <a:pPr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GB" dirty="0"/>
              <a:t>Efficiency gains strongest when AI supports staff roles</a:t>
            </a:r>
          </a:p>
          <a:p>
            <a:pPr marL="139700" indent="0">
              <a:spcAft>
                <a:spcPts val="600"/>
              </a:spcAft>
              <a:buNone/>
            </a:pPr>
            <a:r>
              <a:rPr lang="en-GB" sz="1100" i="1" dirty="0"/>
              <a:t>                        (Ivanov and Webster, 2019)</a:t>
            </a:r>
            <a:endParaRPr lang="en-GB" sz="1100" dirty="0"/>
          </a:p>
          <a:p>
            <a:pPr marL="0" lvl="0" indent="0" rtl="0">
              <a:spcBef>
                <a:spcPts val="0"/>
              </a:spcBef>
              <a:spcAft>
                <a:spcPts val="600"/>
              </a:spcAft>
              <a:buClr>
                <a:srgbClr val="273D40"/>
              </a:buClr>
              <a:buSzPts val="600"/>
              <a:buFont typeface="Arial"/>
              <a:buNone/>
            </a:pPr>
            <a:endParaRPr lang="en-GB" dirty="0"/>
          </a:p>
        </p:txBody>
      </p:sp>
      <p:sp>
        <p:nvSpPr>
          <p:cNvPr id="266" name="Google Shape;266;p47"/>
          <p:cNvSpPr txBox="1">
            <a:spLocks noGrp="1"/>
          </p:cNvSpPr>
          <p:nvPr>
            <p:ph type="title"/>
          </p:nvPr>
        </p:nvSpPr>
        <p:spPr>
          <a:xfrm>
            <a:off x="720000" y="521225"/>
            <a:ext cx="7704000" cy="572700"/>
          </a:xfr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lvl="0" algn="ctr">
              <a:lnSpc>
                <a:spcPct val="90000"/>
              </a:lnSpc>
            </a:pPr>
            <a:r>
              <a:rPr lang="en-GB" sz="1800" b="1" dirty="0">
                <a:latin typeface="+mj-lt"/>
              </a:rPr>
              <a:t>FINDINGS: OPERATIONAL EFFICIENCY</a:t>
            </a:r>
          </a:p>
        </p:txBody>
      </p:sp>
      <p:sp>
        <p:nvSpPr>
          <p:cNvPr id="7" name="AutoShape 2" descr="Generated image">
            <a:extLst>
              <a:ext uri="{FF2B5EF4-FFF2-40B4-BE49-F238E27FC236}">
                <a16:creationId xmlns:a16="http://schemas.microsoft.com/office/drawing/2014/main" id="{5FF3413A-4B99-05B9-4D1A-4D194816D25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461590" y="1497862"/>
            <a:ext cx="2502195" cy="250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1187C0D-E947-60CA-CF04-2883979D294D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723044" y="1839496"/>
            <a:ext cx="3759300" cy="20892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48"/>
          <p:cNvSpPr txBox="1">
            <a:spLocks noGrp="1"/>
          </p:cNvSpPr>
          <p:nvPr>
            <p:ph type="title"/>
          </p:nvPr>
        </p:nvSpPr>
        <p:spPr>
          <a:xfrm>
            <a:off x="720000" y="531857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GB" sz="1400" b="1" dirty="0">
                <a:latin typeface="+mj-lt"/>
              </a:rPr>
              <a:t>FINDINGS: SERVICE QUALITY</a:t>
            </a:r>
            <a:endParaRPr sz="1400" b="1" dirty="0">
              <a:latin typeface="+mj-lt"/>
            </a:endParaRPr>
          </a:p>
        </p:txBody>
      </p:sp>
      <p:sp>
        <p:nvSpPr>
          <p:cNvPr id="9" name="Subtitle 8">
            <a:extLst>
              <a:ext uri="{FF2B5EF4-FFF2-40B4-BE49-F238E27FC236}">
                <a16:creationId xmlns:a16="http://schemas.microsoft.com/office/drawing/2014/main" id="{EF61FD70-6B11-06CA-FE00-CC29CF5DC309}"/>
              </a:ext>
            </a:extLst>
          </p:cNvPr>
          <p:cNvSpPr>
            <a:spLocks noGrp="1"/>
          </p:cNvSpPr>
          <p:nvPr>
            <p:ph type="subTitle" idx="3"/>
          </p:nvPr>
        </p:nvSpPr>
        <p:spPr>
          <a:xfrm>
            <a:off x="3702253" y="1211053"/>
            <a:ext cx="4894170" cy="716700"/>
          </a:xfrm>
        </p:spPr>
        <p:txBody>
          <a:bodyPr/>
          <a:lstStyle/>
          <a:p>
            <a:pPr algn="l">
              <a:lnSpc>
                <a:spcPct val="150000"/>
              </a:lnSpc>
            </a:pPr>
            <a:r>
              <a:rPr lang="en-GB" dirty="0"/>
              <a:t>Service quality outcomes depend on how AI is integrated alongside human employees.</a:t>
            </a:r>
          </a:p>
          <a:p>
            <a:pPr algn="l"/>
            <a:endParaRPr lang="en-GB" dirty="0"/>
          </a:p>
          <a:p>
            <a:pPr algn="l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/>
              <a:t>Automation improves standardised service </a:t>
            </a:r>
            <a:r>
              <a:rPr lang="en-GB" i="1" dirty="0"/>
              <a:t>(e.g. faster check-in)</a:t>
            </a:r>
            <a:endParaRPr lang="en-GB" dirty="0"/>
          </a:p>
          <a:p>
            <a:pPr algn="l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/>
              <a:t>Human staff provide emotional intelligence and empathy</a:t>
            </a:r>
          </a:p>
          <a:p>
            <a:pPr algn="l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/>
              <a:t>Hybrid service models balance efficiency and personalisation</a:t>
            </a:r>
          </a:p>
          <a:p>
            <a:pPr algn="l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/>
              <a:t>Over-automation may reduce perceived service value</a:t>
            </a:r>
          </a:p>
          <a:p>
            <a:pPr marL="139700" indent="0" algn="l">
              <a:lnSpc>
                <a:spcPct val="150000"/>
              </a:lnSpc>
            </a:pPr>
            <a:r>
              <a:rPr lang="en-GB" sz="1200" i="1" dirty="0"/>
              <a:t>                                                            (Cooper and Hall, 2023)</a:t>
            </a:r>
            <a:endParaRPr lang="en-GB" sz="1200" dirty="0"/>
          </a:p>
          <a:p>
            <a:pPr algn="l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9B43929-7D62-54B3-F6D7-305347B7DCE1}"/>
              </a:ext>
            </a:extLst>
          </p:cNvPr>
          <p:cNvSpPr txBox="1"/>
          <p:nvPr/>
        </p:nvSpPr>
        <p:spPr>
          <a:xfrm>
            <a:off x="494414" y="1562986"/>
            <a:ext cx="2562446" cy="23870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61DE479-FFFF-260A-A5F3-0CA7B4DD260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543" t="7743" r="11420" b="16132"/>
          <a:stretch>
            <a:fillRect/>
          </a:stretch>
        </p:blipFill>
        <p:spPr>
          <a:xfrm>
            <a:off x="622006" y="2020186"/>
            <a:ext cx="2562446" cy="17331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49"/>
          <p:cNvSpPr txBox="1">
            <a:spLocks noGrp="1"/>
          </p:cNvSpPr>
          <p:nvPr>
            <p:ph type="title"/>
          </p:nvPr>
        </p:nvSpPr>
        <p:spPr>
          <a:xfrm>
            <a:off x="842275" y="122504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GB" sz="1400" b="1" dirty="0">
                <a:latin typeface="+mj-lt"/>
              </a:rPr>
              <a:t>FINDINGS: EMPLOYEE ACCEPTANCE</a:t>
            </a:r>
            <a:endParaRPr sz="1400" b="1" dirty="0">
              <a:latin typeface="+mj-lt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9745C4C-1D95-32B3-754D-BD0E5EAA6EEA}"/>
              </a:ext>
            </a:extLst>
          </p:cNvPr>
          <p:cNvSpPr>
            <a:spLocks noGrp="1"/>
          </p:cNvSpPr>
          <p:nvPr>
            <p:ph type="subTitle" idx="2"/>
          </p:nvPr>
        </p:nvSpPr>
        <p:spPr>
          <a:xfrm>
            <a:off x="1679943" y="595422"/>
            <a:ext cx="6621782" cy="1234343"/>
          </a:xfrm>
        </p:spPr>
        <p:txBody>
          <a:bodyPr/>
          <a:lstStyle/>
          <a:p>
            <a:pPr algn="l">
              <a:lnSpc>
                <a:spcPct val="150000"/>
              </a:lnSpc>
            </a:pPr>
            <a:r>
              <a:rPr lang="en-GB" dirty="0"/>
              <a:t>Employee acceptance is a critical factor in successful AI implementation.</a:t>
            </a:r>
          </a:p>
          <a:p>
            <a:pPr algn="l">
              <a:lnSpc>
                <a:spcPct val="150000"/>
              </a:lnSpc>
            </a:pPr>
            <a:endParaRPr lang="en-GB" dirty="0"/>
          </a:p>
          <a:p>
            <a:pPr algn="l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>
                <a:latin typeface="+mj-lt"/>
              </a:rPr>
              <a:t>Concerns related to job security and deskilling</a:t>
            </a:r>
          </a:p>
          <a:p>
            <a:pPr algn="l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>
                <a:latin typeface="+mj-lt"/>
              </a:rPr>
              <a:t>Importance of communication and managerial leadership</a:t>
            </a:r>
          </a:p>
          <a:p>
            <a:pPr algn="l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>
                <a:latin typeface="+mj-lt"/>
              </a:rPr>
              <a:t>Training improves confidence </a:t>
            </a:r>
            <a:r>
              <a:rPr lang="en-GB" i="1" dirty="0">
                <a:latin typeface="+mj-lt"/>
              </a:rPr>
              <a:t>(e.g. AI onboarding programmes)</a:t>
            </a:r>
            <a:endParaRPr lang="en-GB" dirty="0">
              <a:latin typeface="+mj-lt"/>
            </a:endParaRPr>
          </a:p>
          <a:p>
            <a:pPr algn="l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>
                <a:latin typeface="+mj-lt"/>
              </a:rPr>
              <a:t>Collaboration increases acceptance of AI systems</a:t>
            </a:r>
          </a:p>
          <a:p>
            <a:pPr algn="l">
              <a:lnSpc>
                <a:spcPct val="150000"/>
              </a:lnSpc>
            </a:pPr>
            <a:r>
              <a:rPr lang="en-GB" sz="1100" i="1" dirty="0">
                <a:latin typeface="+mj-lt"/>
              </a:rPr>
              <a:t>                                                                        (Batabyal and Das, 2019)</a:t>
            </a:r>
            <a:endParaRPr lang="en-GB" sz="1100" dirty="0">
              <a:latin typeface="+mj-lt"/>
            </a:endParaRPr>
          </a:p>
          <a:p>
            <a:pPr algn="l"/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B419B77-E9C0-1D37-353A-FDCB249E367F}"/>
              </a:ext>
            </a:extLst>
          </p:cNvPr>
          <p:cNvSpPr txBox="1"/>
          <p:nvPr/>
        </p:nvSpPr>
        <p:spPr>
          <a:xfrm>
            <a:off x="1041990" y="3381721"/>
            <a:ext cx="64061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ACCEPTANCE FLOW</a:t>
            </a:r>
          </a:p>
        </p:txBody>
      </p:sp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8C970398-AB10-4F40-18A2-D43924F4E75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60684404"/>
              </p:ext>
            </p:extLst>
          </p:nvPr>
        </p:nvGraphicFramePr>
        <p:xfrm>
          <a:off x="563525" y="3217192"/>
          <a:ext cx="6496493" cy="17674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Google Shape;353;p50"/>
          <p:cNvSpPr txBox="1">
            <a:spLocks noGrp="1"/>
          </p:cNvSpPr>
          <p:nvPr>
            <p:ph type="title"/>
          </p:nvPr>
        </p:nvSpPr>
        <p:spPr>
          <a:xfrm>
            <a:off x="720000" y="5212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GB" sz="1600" b="1" dirty="0">
                <a:latin typeface="+mj-lt"/>
              </a:rPr>
              <a:t>RISKS AND ETHICAL CONSIDERATIONS</a:t>
            </a:r>
            <a:endParaRPr sz="1600" b="1" dirty="0">
              <a:latin typeface="+mj-lt"/>
            </a:endParaRPr>
          </a:p>
        </p:txBody>
      </p:sp>
      <p:sp>
        <p:nvSpPr>
          <p:cNvPr id="11" name="Subtitle 10">
            <a:extLst>
              <a:ext uri="{FF2B5EF4-FFF2-40B4-BE49-F238E27FC236}">
                <a16:creationId xmlns:a16="http://schemas.microsoft.com/office/drawing/2014/main" id="{F4CA8573-C430-24EE-71D0-8A28D9F6072D}"/>
              </a:ext>
            </a:extLst>
          </p:cNvPr>
          <p:cNvSpPr>
            <a:spLocks noGrp="1"/>
          </p:cNvSpPr>
          <p:nvPr>
            <p:ph type="subTitle" idx="6"/>
          </p:nvPr>
        </p:nvSpPr>
        <p:spPr>
          <a:xfrm>
            <a:off x="1418025" y="1833058"/>
            <a:ext cx="6625506" cy="1701155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200" dirty="0">
                <a:latin typeface="+mj-lt"/>
              </a:rPr>
              <a:t>AI adoption introduces a range of operational and ethical challenges.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+mj-lt"/>
              </a:rPr>
              <a:t>Data privacy and surveillance concerns.</a:t>
            </a:r>
          </a:p>
          <a:p>
            <a:pPr>
              <a:lnSpc>
                <a:spcPct val="150000"/>
              </a:lnSpc>
            </a:pPr>
            <a:endParaRPr lang="en-GB" sz="1200" dirty="0">
              <a:latin typeface="+mj-lt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+mj-lt"/>
              </a:rPr>
              <a:t>Reduced employee autonomy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+mj-lt"/>
              </a:rPr>
              <a:t>Limited transparency in algorithmic decision-making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+mj-lt"/>
              </a:rPr>
              <a:t>Ethical responsibility of hotel management</a:t>
            </a:r>
          </a:p>
          <a:p>
            <a:pPr marL="139700" indent="0">
              <a:lnSpc>
                <a:spcPct val="150000"/>
              </a:lnSpc>
            </a:pPr>
            <a:r>
              <a:rPr lang="en-GB" sz="1200" i="1" dirty="0">
                <a:latin typeface="+mj-lt"/>
              </a:rPr>
              <a:t>                                                    </a:t>
            </a:r>
            <a:r>
              <a:rPr lang="en-GB" sz="1000" i="1" dirty="0">
                <a:latin typeface="+mj-lt"/>
              </a:rPr>
              <a:t>  (Tribe, 2009)</a:t>
            </a:r>
            <a:endParaRPr lang="en-GB" sz="1000" dirty="0">
              <a:latin typeface="+mj-lt"/>
            </a:endParaRPr>
          </a:p>
          <a:p>
            <a:endParaRPr lang="en-GB" sz="1200" dirty="0"/>
          </a:p>
        </p:txBody>
      </p:sp>
      <p:graphicFrame>
        <p:nvGraphicFramePr>
          <p:cNvPr id="19" name="Diagram 18">
            <a:extLst>
              <a:ext uri="{FF2B5EF4-FFF2-40B4-BE49-F238E27FC236}">
                <a16:creationId xmlns:a16="http://schemas.microsoft.com/office/drawing/2014/main" id="{2D13403C-3C06-B3D4-E731-F489948463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23716475"/>
              </p:ext>
            </p:extLst>
          </p:nvPr>
        </p:nvGraphicFramePr>
        <p:xfrm>
          <a:off x="1380811" y="3534213"/>
          <a:ext cx="6141724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Google Shape;370;p51"/>
          <p:cNvSpPr txBox="1">
            <a:spLocks noGrp="1"/>
          </p:cNvSpPr>
          <p:nvPr>
            <p:ph type="title"/>
          </p:nvPr>
        </p:nvSpPr>
        <p:spPr>
          <a:xfrm>
            <a:off x="369125" y="333727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GB" sz="1400" dirty="0">
                <a:latin typeface="+mj-lt"/>
              </a:rPr>
              <a:t>CONCLUSIONS </a:t>
            </a:r>
            <a:r>
              <a:rPr lang="en-GB" sz="1400" dirty="0"/>
              <a:t>                                                                    </a:t>
            </a:r>
            <a:r>
              <a:rPr lang="en-GB" sz="1400" dirty="0">
                <a:latin typeface="+mj-lt"/>
              </a:rPr>
              <a:t>RECOMMENDATIONS </a:t>
            </a:r>
            <a:endParaRPr sz="1400" dirty="0">
              <a:latin typeface="+mj-lt"/>
            </a:endParaRPr>
          </a:p>
        </p:txBody>
      </p:sp>
      <p:sp>
        <p:nvSpPr>
          <p:cNvPr id="17" name="Subtitle 16">
            <a:extLst>
              <a:ext uri="{FF2B5EF4-FFF2-40B4-BE49-F238E27FC236}">
                <a16:creationId xmlns:a16="http://schemas.microsoft.com/office/drawing/2014/main" id="{D0A4D96D-0A80-16BF-6604-F8A06E71FC5B}"/>
              </a:ext>
            </a:extLst>
          </p:cNvPr>
          <p:cNvSpPr>
            <a:spLocks noGrp="1"/>
          </p:cNvSpPr>
          <p:nvPr>
            <p:ph type="subTitle" idx="2"/>
          </p:nvPr>
        </p:nvSpPr>
        <p:spPr>
          <a:xfrm>
            <a:off x="47848" y="1217427"/>
            <a:ext cx="3817088" cy="27172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200" dirty="0">
                <a:latin typeface="+mj-lt"/>
              </a:rPr>
              <a:t>The findings highlight the importance of balanced and strategic AI implementation.</a:t>
            </a:r>
          </a:p>
          <a:p>
            <a:pPr algn="l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GB" dirty="0">
              <a:latin typeface="+mj-lt"/>
            </a:endParaRPr>
          </a:p>
          <a:p>
            <a:pPr algn="l">
              <a:buFont typeface="Wingdings" panose="05000000000000000000" pitchFamily="2" charset="2"/>
              <a:buChar char="q"/>
            </a:pPr>
            <a:r>
              <a:rPr lang="en-GB" sz="1200" dirty="0">
                <a:latin typeface="+mj-lt"/>
              </a:rPr>
              <a:t>AI adoption driven by efficiency pressures (DPSIR)</a:t>
            </a:r>
          </a:p>
          <a:p>
            <a:pPr algn="l">
              <a:buFont typeface="Wingdings" panose="05000000000000000000" pitchFamily="2" charset="2"/>
              <a:buChar char="q"/>
            </a:pPr>
            <a:r>
              <a:rPr lang="en-GB" sz="1200" dirty="0">
                <a:latin typeface="+mj-lt"/>
              </a:rPr>
              <a:t>Challenges emerge from uncritical implementation (5 Whys)</a:t>
            </a:r>
          </a:p>
          <a:p>
            <a:pPr algn="l">
              <a:buFont typeface="Wingdings" panose="05000000000000000000" pitchFamily="2" charset="2"/>
              <a:buChar char="q"/>
            </a:pPr>
            <a:r>
              <a:rPr lang="en-GB" sz="1200" dirty="0">
                <a:latin typeface="+mj-lt"/>
              </a:rPr>
              <a:t>Human–AI collaboration offers a sustainable solution</a:t>
            </a:r>
          </a:p>
          <a:p>
            <a:pPr algn="l">
              <a:buFont typeface="Wingdings" panose="05000000000000000000" pitchFamily="2" charset="2"/>
              <a:buChar char="q"/>
            </a:pPr>
            <a:r>
              <a:rPr lang="en-GB" sz="1200" dirty="0">
                <a:latin typeface="+mj-lt"/>
              </a:rPr>
              <a:t>Balance between technology and human service is essential</a:t>
            </a:r>
          </a:p>
          <a:p>
            <a:pPr algn="l"/>
            <a:endParaRPr lang="en-GB" dirty="0"/>
          </a:p>
        </p:txBody>
      </p:sp>
      <p:sp>
        <p:nvSpPr>
          <p:cNvPr id="25" name="Subtitle 24">
            <a:extLst>
              <a:ext uri="{FF2B5EF4-FFF2-40B4-BE49-F238E27FC236}">
                <a16:creationId xmlns:a16="http://schemas.microsoft.com/office/drawing/2014/main" id="{8F164FC7-6B0F-16B2-F9AC-444FBC60A678}"/>
              </a:ext>
            </a:extLst>
          </p:cNvPr>
          <p:cNvSpPr>
            <a:spLocks noGrp="1"/>
          </p:cNvSpPr>
          <p:nvPr>
            <p:ph type="subTitle" idx="4"/>
          </p:nvPr>
        </p:nvSpPr>
        <p:spPr>
          <a:xfrm>
            <a:off x="4726172" y="1306506"/>
            <a:ext cx="3817088" cy="2930567"/>
          </a:xfrm>
        </p:spPr>
        <p:txBody>
          <a:bodyPr/>
          <a:lstStyle/>
          <a:p>
            <a:pPr algn="l"/>
            <a:r>
              <a:rPr lang="en-GB" sz="1200" dirty="0">
                <a:latin typeface="+mj-lt"/>
              </a:rPr>
              <a:t>Based on the findings of this study:</a:t>
            </a:r>
          </a:p>
          <a:p>
            <a:pPr algn="l"/>
            <a:endParaRPr lang="en-GB" sz="1200" dirty="0">
              <a:latin typeface="+mj-lt"/>
            </a:endParaRPr>
          </a:p>
          <a:p>
            <a:pPr algn="l"/>
            <a:endParaRPr lang="en-GB" sz="1200" dirty="0">
              <a:latin typeface="+mj-lt"/>
            </a:endParaRPr>
          </a:p>
          <a:p>
            <a:pPr algn="l">
              <a:buFont typeface="Wingdings" panose="05000000000000000000" pitchFamily="2" charset="2"/>
              <a:buChar char="q"/>
            </a:pPr>
            <a:r>
              <a:rPr lang="en-GB" sz="1200" dirty="0">
                <a:latin typeface="+mj-lt"/>
              </a:rPr>
              <a:t>Implement AI as a support tool rather than a replacement</a:t>
            </a:r>
          </a:p>
          <a:p>
            <a:pPr algn="l">
              <a:buFont typeface="Wingdings" panose="05000000000000000000" pitchFamily="2" charset="2"/>
              <a:buChar char="q"/>
            </a:pPr>
            <a:r>
              <a:rPr lang="en-GB" sz="1200" dirty="0">
                <a:latin typeface="+mj-lt"/>
              </a:rPr>
              <a:t>Align AI adoption with service quality objectives</a:t>
            </a:r>
          </a:p>
          <a:p>
            <a:pPr algn="l">
              <a:buFont typeface="Wingdings" panose="05000000000000000000" pitchFamily="2" charset="2"/>
              <a:buChar char="q"/>
            </a:pPr>
            <a:r>
              <a:rPr lang="en-GB" sz="1200" dirty="0">
                <a:latin typeface="+mj-lt"/>
              </a:rPr>
              <a:t>Support employees through training and communication</a:t>
            </a:r>
          </a:p>
          <a:p>
            <a:pPr algn="r"/>
            <a:br>
              <a:rPr lang="en-GB" sz="1100" dirty="0">
                <a:latin typeface="+mj-lt"/>
              </a:rPr>
            </a:br>
            <a:r>
              <a:rPr lang="en-GB" sz="1000" i="1" dirty="0">
                <a:latin typeface="+mj-lt"/>
              </a:rPr>
              <a:t>Ivanov and Webster (2019); Chkoniya (2021); Cooper and Hall (2023)</a:t>
            </a:r>
          </a:p>
          <a:p>
            <a:pPr algn="l"/>
            <a:endParaRPr lang="en-GB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EEC74F3-5C8D-5595-9679-E23CD5FB39EC}"/>
              </a:ext>
            </a:extLst>
          </p:cNvPr>
          <p:cNvSpPr txBox="1"/>
          <p:nvPr/>
        </p:nvSpPr>
        <p:spPr>
          <a:xfrm>
            <a:off x="1427421" y="4147271"/>
            <a:ext cx="62891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Key takeaway:</a:t>
            </a:r>
            <a:r>
              <a:rPr lang="en-GB" dirty="0">
                <a:solidFill>
                  <a:schemeClr val="bg1"/>
                </a:solidFill>
              </a:rPr>
              <a:t> Human–AI collaboration is most effective when technology augments, rather than replaces, human service roles.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" name="Google Shape;375;p52"/>
          <p:cNvSpPr txBox="1">
            <a:spLocks noGrp="1"/>
          </p:cNvSpPr>
          <p:nvPr>
            <p:ph type="title"/>
          </p:nvPr>
        </p:nvSpPr>
        <p:spPr>
          <a:xfrm>
            <a:off x="1263000" y="135603"/>
            <a:ext cx="6618000" cy="340311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sz="1400" b="1" dirty="0">
                <a:latin typeface="+mj-lt"/>
              </a:rPr>
              <a:t>REFERENCES</a:t>
            </a:r>
            <a:endParaRPr sz="1400" b="1" dirty="0">
              <a:latin typeface="+mj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ED20E68-87DC-0050-F595-44B9F1D5A0B3}"/>
              </a:ext>
            </a:extLst>
          </p:cNvPr>
          <p:cNvSpPr txBox="1"/>
          <p:nvPr/>
        </p:nvSpPr>
        <p:spPr>
          <a:xfrm>
            <a:off x="380156" y="305758"/>
            <a:ext cx="8054163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Batabyal, A. and Das, S. (2019) ‘Human–robot interaction in hospitality and tourism: A conceptual framework’, </a:t>
            </a:r>
            <a:r>
              <a:rPr lang="en-GB" sz="1000" i="1" dirty="0"/>
              <a:t>International Journal of Contemporary Hospitality Management</a:t>
            </a:r>
            <a:r>
              <a:rPr lang="en-GB" sz="1000" dirty="0"/>
              <a:t>, 31(12), pp. 4799–4817.</a:t>
            </a:r>
          </a:p>
          <a:p>
            <a:endParaRPr lang="en-GB" sz="1000" dirty="0"/>
          </a:p>
          <a:p>
            <a:r>
              <a:rPr lang="en-GB" sz="1000" dirty="0"/>
              <a:t>Cooper, C. and Hall, C.M. (2023) </a:t>
            </a:r>
            <a:r>
              <a:rPr lang="en-GB" sz="1000" i="1" dirty="0"/>
              <a:t>Contemporary Tourism: An International Approach</a:t>
            </a:r>
            <a:r>
              <a:rPr lang="en-GB" sz="1000" dirty="0"/>
              <a:t>. 4th </a:t>
            </a:r>
            <a:r>
              <a:rPr lang="en-GB" sz="1000" dirty="0" err="1"/>
              <a:t>edn</a:t>
            </a:r>
            <a:r>
              <a:rPr lang="en-GB" sz="1000" dirty="0"/>
              <a:t>. London: Routledge.</a:t>
            </a:r>
          </a:p>
          <a:p>
            <a:endParaRPr lang="en-GB" sz="1000" dirty="0"/>
          </a:p>
          <a:p>
            <a:r>
              <a:rPr lang="en-GB" sz="1000" dirty="0"/>
              <a:t>Gursoy, D., Chi, O.H., Lu, L. and Nunkoo, R. (2019) ‘Consumers’ acceptance of artificially intelligent (AI) device use in service delivery’, </a:t>
            </a:r>
            <a:r>
              <a:rPr lang="en-GB" sz="1000" i="1" dirty="0"/>
              <a:t>International Journal of Information Management</a:t>
            </a:r>
            <a:r>
              <a:rPr lang="en-GB" sz="1000" dirty="0"/>
              <a:t>, 49, pp. 157–169.</a:t>
            </a:r>
          </a:p>
          <a:p>
            <a:endParaRPr lang="en-GB" sz="1000" dirty="0"/>
          </a:p>
          <a:p>
            <a:r>
              <a:rPr lang="en-GB" sz="1000" dirty="0"/>
              <a:t>Ivanov, S. and Webster, C. (2019) ‘Adoption of robots, artificial intelligence and service automation by travel, tourism, and hospitality companies’, in Ivanov, S. and Webster, C. (eds.) </a:t>
            </a:r>
            <a:r>
              <a:rPr lang="en-GB" sz="1000" i="1" dirty="0"/>
              <a:t>Robots, Artificial Intelligence and Service Automation in Travel, Tourism and Hospitality</a:t>
            </a:r>
            <a:r>
              <a:rPr lang="en-GB" sz="1000" dirty="0"/>
              <a:t>. Bingley: Emerald Publishing, pp. 7–19.</a:t>
            </a:r>
          </a:p>
          <a:p>
            <a:endParaRPr lang="en-GB" sz="1000" dirty="0"/>
          </a:p>
          <a:p>
            <a:endParaRPr lang="en-GB" sz="1000" dirty="0"/>
          </a:p>
          <a:p>
            <a:r>
              <a:rPr lang="en-GB" sz="1000" dirty="0"/>
              <a:t>Wirtz, J., Patterson, P.G., Kunz, W.H., Gruber, T., Lu, V.N., Paluch, S. and Martins, A. (2018) ‘Brave new world: Service robots in the frontline’, </a:t>
            </a:r>
            <a:r>
              <a:rPr lang="en-GB" sz="1000" i="1" dirty="0"/>
              <a:t>Journal of Service Management</a:t>
            </a:r>
            <a:r>
              <a:rPr lang="en-GB" sz="1000" dirty="0"/>
              <a:t>, 29(5), pp. 907–931.</a:t>
            </a:r>
          </a:p>
          <a:p>
            <a:endParaRPr lang="en-GB" sz="1000" dirty="0"/>
          </a:p>
          <a:p>
            <a:r>
              <a:rPr lang="en-GB" sz="1000" dirty="0"/>
              <a:t>Tribe, J. (2009) </a:t>
            </a:r>
            <a:r>
              <a:rPr lang="en-GB" sz="1000" i="1" dirty="0"/>
              <a:t>Philosophical Issues in Tourism</a:t>
            </a:r>
            <a:r>
              <a:rPr lang="en-GB" sz="1000" dirty="0"/>
              <a:t>. Bristol: Channel View Publications.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81A41-E122-6DCB-3A85-A8BC663D53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200" dirty="0">
                <a:latin typeface="+mj-lt"/>
              </a:rPr>
              <a:t>I confirm I have not used AI to write or generate any of the final text in this assignment. I also confirm that I have not presented any AI-generated content as my own work and that I retain drafts and notes created before and after using AI tools, which I can provide as evidence if required.</a:t>
            </a:r>
            <a:br>
              <a:rPr lang="en-GB" dirty="0"/>
            </a:b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315434080"/>
      </p:ext>
    </p:extLst>
  </p:cSld>
  <p:clrMapOvr>
    <a:masterClrMapping/>
  </p:clrMapOvr>
</p:sld>
</file>

<file path=ppt/theme/theme1.xml><?xml version="1.0" encoding="utf-8"?>
<a:theme xmlns:a="http://schemas.openxmlformats.org/drawingml/2006/main" name="South Korean Robotics &amp; AI History Lesson for College by Slidesgo">
  <a:themeElements>
    <a:clrScheme name="Simple Light">
      <a:dk1>
        <a:srgbClr val="434343"/>
      </a:dk1>
      <a:lt1>
        <a:srgbClr val="666666"/>
      </a:lt1>
      <a:dk2>
        <a:srgbClr val="C38382"/>
      </a:dk2>
      <a:lt2>
        <a:srgbClr val="D9A4A3"/>
      </a:lt2>
      <a:accent1>
        <a:srgbClr val="F7C4B1"/>
      </a:accent1>
      <a:accent2>
        <a:srgbClr val="E7A885"/>
      </a:accent2>
      <a:accent3>
        <a:srgbClr val="F2DDC7"/>
      </a:accent3>
      <a:accent4>
        <a:srgbClr val="A0A9B0"/>
      </a:accent4>
      <a:accent5>
        <a:srgbClr val="D0D1D5"/>
      </a:accent5>
      <a:accent6>
        <a:srgbClr val="FFFFFF"/>
      </a:accent6>
      <a:hlink>
        <a:srgbClr val="434343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</TotalTime>
  <Words>1012</Words>
  <Application>Microsoft Office PowerPoint</Application>
  <PresentationFormat>Expunere pe ecran (16:9)</PresentationFormat>
  <Paragraphs>114</Paragraphs>
  <Slides>13</Slides>
  <Notes>12</Notes>
  <HiddenSlides>0</HiddenSlides>
  <MMClips>0</MMClips>
  <ScaleCrop>false</ScaleCrop>
  <HeadingPairs>
    <vt:vector size="6" baseType="variant">
      <vt:variant>
        <vt:lpstr>Fonturi utilizate</vt:lpstr>
      </vt:variant>
      <vt:variant>
        <vt:i4>7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13</vt:i4>
      </vt:variant>
    </vt:vector>
  </HeadingPairs>
  <TitlesOfParts>
    <vt:vector size="21" baseType="lpstr">
      <vt:lpstr>Arial</vt:lpstr>
      <vt:lpstr>Wingdings</vt:lpstr>
      <vt:lpstr>Cairo</vt:lpstr>
      <vt:lpstr>Delius Swash Caps</vt:lpstr>
      <vt:lpstr>Montserrat</vt:lpstr>
      <vt:lpstr>Bebas Neue</vt:lpstr>
      <vt:lpstr>Electrolize</vt:lpstr>
      <vt:lpstr>South Korean Robotics &amp; AI History Lesson for College by Slidesgo</vt:lpstr>
      <vt:lpstr>Human–AI Collaboration in Hotel Operations  Balancing Efficiency, Service Quality and Employee Acceptance in Four-Star Hotels         </vt:lpstr>
      <vt:lpstr>AIM AND RESEARCH FOCUS</vt:lpstr>
      <vt:lpstr>CONTEXT: WHY AI IN FOUR-STAR HOTELS?</vt:lpstr>
      <vt:lpstr>KEY LITERATURE INSIGHTS</vt:lpstr>
      <vt:lpstr>This study adopts a qualitative, desk-based research methodology to explore human–AI collaboration.</vt:lpstr>
      <vt:lpstr>ANALYTICAL FRAMEWORKS</vt:lpstr>
      <vt:lpstr>FINDINGS: OPERATIONAL EFFICIENCY</vt:lpstr>
      <vt:lpstr>FINDINGS: SERVICE QUALITY</vt:lpstr>
      <vt:lpstr>FINDINGS: EMPLOYEE ACCEPTANCE</vt:lpstr>
      <vt:lpstr>RISKS AND ETHICAL CONSIDERATIONS</vt:lpstr>
      <vt:lpstr>CONCLUSIONS                                                                     RECOMMENDATIONS </vt:lpstr>
      <vt:lpstr>REFERENCES</vt:lpstr>
      <vt:lpstr>I confirm I have not used AI to write or generate any of the final text in this assignment. I also confirm that I have not presented any AI-generated content as my own work and that I retain drafts and notes created before and after using AI tools, which I can provide as evidence if required.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Nicolae Feraru (2225689)</cp:lastModifiedBy>
  <cp:revision>2</cp:revision>
  <dcterms:modified xsi:type="dcterms:W3CDTF">2026-02-25T10:00:30Z</dcterms:modified>
</cp:coreProperties>
</file>