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0" r:id="rId1"/>
  </p:sldMasterIdLst>
  <p:sldIdLst>
    <p:sldId id="256" r:id="rId2"/>
    <p:sldId id="25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203FB6-743F-5397-A488-59FE2836750C}" v="72" dt="2026-06-14T19:24:44.094"/>
    <p1510:client id="{F70E391E-1E29-2AD6-EF87-C70DF9577240}" v="722" dt="2026-06-14T19:11:49.2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Ellie Thompson (2507593)" userId="S::2507593@student.uwtsd.ac.uk::4df311d1-3ef4-41e9-816a-3a6fb24a7f59" providerId="AD" clId="Web-{43AB4B50-A9AA-E87B-2228-51C4F4E8E318}"/>
    <pc:docChg chg="mod addSld modSld addMainMaster delMainMaster">
      <pc:chgData name="Chloe Ellie Thompson (2507593)" userId="S::2507593@student.uwtsd.ac.uk::4df311d1-3ef4-41e9-816a-3a6fb24a7f59" providerId="AD" clId="Web-{43AB4B50-A9AA-E87B-2228-51C4F4E8E318}" dt="2026-06-10T16:40:04.518" v="1365" actId="14100"/>
      <pc:docMkLst>
        <pc:docMk/>
      </pc:docMkLst>
      <pc:sldChg chg="modSp mod modClrScheme chgLayout">
        <pc:chgData name="Chloe Ellie Thompson (2507593)" userId="S::2507593@student.uwtsd.ac.uk::4df311d1-3ef4-41e9-816a-3a6fb24a7f59" providerId="AD" clId="Web-{43AB4B50-A9AA-E87B-2228-51C4F4E8E318}" dt="2026-06-10T15:58:44.113" v="690"/>
        <pc:sldMkLst>
          <pc:docMk/>
          <pc:sldMk cId="109857222" sldId="256"/>
        </pc:sldMkLst>
        <pc:spChg chg="mod ord">
          <ac:chgData name="Chloe Ellie Thompson (2507593)" userId="S::2507593@student.uwtsd.ac.uk::4df311d1-3ef4-41e9-816a-3a6fb24a7f59" providerId="AD" clId="Web-{43AB4B50-A9AA-E87B-2228-51C4F4E8E318}" dt="2026-06-10T15:58:44.113" v="69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hloe Ellie Thompson (2507593)" userId="S::2507593@student.uwtsd.ac.uk::4df311d1-3ef4-41e9-816a-3a6fb24a7f59" providerId="AD" clId="Web-{43AB4B50-A9AA-E87B-2228-51C4F4E8E318}" dt="2026-06-10T15:58:44.113" v="69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modClrScheme chgLayout">
        <pc:chgData name="Chloe Ellie Thompson (2507593)" userId="S::2507593@student.uwtsd.ac.uk::4df311d1-3ef4-41e9-816a-3a6fb24a7f59" providerId="AD" clId="Web-{43AB4B50-A9AA-E87B-2228-51C4F4E8E318}" dt="2026-06-10T15:58:58.582" v="691"/>
        <pc:sldMkLst>
          <pc:docMk/>
          <pc:sldMk cId="3232777166" sldId="257"/>
        </pc:sldMkLst>
        <pc:spChg chg="mod ord">
          <ac:chgData name="Chloe Ellie Thompson (2507593)" userId="S::2507593@student.uwtsd.ac.uk::4df311d1-3ef4-41e9-816a-3a6fb24a7f59" providerId="AD" clId="Web-{43AB4B50-A9AA-E87B-2228-51C4F4E8E318}" dt="2026-06-10T15:58:58.582" v="691"/>
          <ac:spMkLst>
            <pc:docMk/>
            <pc:sldMk cId="3232777166" sldId="257"/>
            <ac:spMk id="2" creationId="{39615D80-180C-D1F7-9F06-D35B551F4E06}"/>
          </ac:spMkLst>
        </pc:spChg>
        <pc:spChg chg="add">
          <ac:chgData name="Chloe Ellie Thompson (2507593)" userId="S::2507593@student.uwtsd.ac.uk::4df311d1-3ef4-41e9-816a-3a6fb24a7f59" providerId="AD" clId="Web-{43AB4B50-A9AA-E87B-2228-51C4F4E8E318}" dt="2026-06-10T15:58:58.582" v="691"/>
          <ac:spMkLst>
            <pc:docMk/>
            <pc:sldMk cId="3232777166" sldId="257"/>
            <ac:spMk id="9" creationId="{1AF10BCB-C521-BE22-3D51-5E935C881AEE}"/>
          </ac:spMkLst>
        </pc:spChg>
        <pc:spChg chg="add">
          <ac:chgData name="Chloe Ellie Thompson (2507593)" userId="S::2507593@student.uwtsd.ac.uk::4df311d1-3ef4-41e9-816a-3a6fb24a7f59" providerId="AD" clId="Web-{43AB4B50-A9AA-E87B-2228-51C4F4E8E318}" dt="2026-06-10T15:58:58.582" v="691"/>
          <ac:spMkLst>
            <pc:docMk/>
            <pc:sldMk cId="3232777166" sldId="257"/>
            <ac:spMk id="11" creationId="{7200BC46-3368-BE64-3DB3-74E5FFA5B491}"/>
          </ac:spMkLst>
        </pc:spChg>
        <pc:spChg chg="add">
          <ac:chgData name="Chloe Ellie Thompson (2507593)" userId="S::2507593@student.uwtsd.ac.uk::4df311d1-3ef4-41e9-816a-3a6fb24a7f59" providerId="AD" clId="Web-{43AB4B50-A9AA-E87B-2228-51C4F4E8E318}" dt="2026-06-10T15:58:58.582" v="691"/>
          <ac:spMkLst>
            <pc:docMk/>
            <pc:sldMk cId="3232777166" sldId="257"/>
            <ac:spMk id="13" creationId="{11E01C31-DE9B-2D09-8FA2-DB3BE01571AE}"/>
          </ac:spMkLst>
        </pc:spChg>
        <pc:graphicFrameChg chg="add">
          <ac:chgData name="Chloe Ellie Thompson (2507593)" userId="S::2507593@student.uwtsd.ac.uk::4df311d1-3ef4-41e9-816a-3a6fb24a7f59" providerId="AD" clId="Web-{43AB4B50-A9AA-E87B-2228-51C4F4E8E318}" dt="2026-06-10T15:58:58.582" v="691"/>
          <ac:graphicFrameMkLst>
            <pc:docMk/>
            <pc:sldMk cId="3232777166" sldId="257"/>
            <ac:graphicFrameMk id="5" creationId="{F3E24DE2-61D1-3AF8-0A7C-656466B4C1BF}"/>
          </ac:graphicFrameMkLst>
        </pc:graphicFrameChg>
      </pc:sldChg>
      <pc:sldChg chg="addSp delSp modSp new mod modClrScheme chgLayout">
        <pc:chgData name="Chloe Ellie Thompson (2507593)" userId="S::2507593@student.uwtsd.ac.uk::4df311d1-3ef4-41e9-816a-3a6fb24a7f59" providerId="AD" clId="Web-{43AB4B50-A9AA-E87B-2228-51C4F4E8E318}" dt="2026-06-10T16:05:17.174" v="759" actId="20577"/>
        <pc:sldMkLst>
          <pc:docMk/>
          <pc:sldMk cId="2563302173" sldId="258"/>
        </pc:sldMkLst>
        <pc:spChg chg="mod ord">
          <ac:chgData name="Chloe Ellie Thompson (2507593)" userId="S::2507593@student.uwtsd.ac.uk::4df311d1-3ef4-41e9-816a-3a6fb24a7f59" providerId="AD" clId="Web-{43AB4B50-A9AA-E87B-2228-51C4F4E8E318}" dt="2026-06-10T16:05:17.174" v="759" actId="20577"/>
          <ac:spMkLst>
            <pc:docMk/>
            <pc:sldMk cId="2563302173" sldId="258"/>
            <ac:spMk id="2" creationId="{DEC67FFC-A3C9-F7B7-FFB1-80805D4FC2B1}"/>
          </ac:spMkLst>
        </pc:spChg>
        <pc:spChg chg="mod ord">
          <ac:chgData name="Chloe Ellie Thompson (2507593)" userId="S::2507593@student.uwtsd.ac.uk::4df311d1-3ef4-41e9-816a-3a6fb24a7f59" providerId="AD" clId="Web-{43AB4B50-A9AA-E87B-2228-51C4F4E8E318}" dt="2026-06-10T16:05:07.205" v="757" actId="20577"/>
          <ac:spMkLst>
            <pc:docMk/>
            <pc:sldMk cId="2563302173" sldId="258"/>
            <ac:spMk id="3" creationId="{5CB417E4-8876-EFB4-0D1D-58EDE7724F94}"/>
          </ac:spMkLst>
        </pc:spChg>
        <pc:spChg chg="add mod ord">
          <ac:chgData name="Chloe Ellie Thompson (2507593)" userId="S::2507593@student.uwtsd.ac.uk::4df311d1-3ef4-41e9-816a-3a6fb24a7f59" providerId="AD" clId="Web-{43AB4B50-A9AA-E87B-2228-51C4F4E8E318}" dt="2026-06-10T16:00:50.289" v="705" actId="20577"/>
          <ac:spMkLst>
            <pc:docMk/>
            <pc:sldMk cId="2563302173" sldId="258"/>
            <ac:spMk id="5" creationId="{C40F9E56-074A-CC09-415A-EFE5CA129740}"/>
          </ac:spMkLst>
        </pc:spChg>
        <pc:spChg chg="add mod ord">
          <ac:chgData name="Chloe Ellie Thompson (2507593)" userId="S::2507593@student.uwtsd.ac.uk::4df311d1-3ef4-41e9-816a-3a6fb24a7f59" providerId="AD" clId="Web-{43AB4B50-A9AA-E87B-2228-51C4F4E8E318}" dt="2026-06-10T16:04:44.001" v="756" actId="20577"/>
          <ac:spMkLst>
            <pc:docMk/>
            <pc:sldMk cId="2563302173" sldId="258"/>
            <ac:spMk id="6" creationId="{1EEAB5D5-349C-6277-29AB-FAFA4037852F}"/>
          </ac:spMkLst>
        </pc:spChg>
        <pc:spChg chg="add mod">
          <ac:chgData name="Chloe Ellie Thompson (2507593)" userId="S::2507593@student.uwtsd.ac.uk::4df311d1-3ef4-41e9-816a-3a6fb24a7f59" providerId="AD" clId="Web-{43AB4B50-A9AA-E87B-2228-51C4F4E8E318}" dt="2026-06-10T16:03:07.732" v="719" actId="1076"/>
          <ac:spMkLst>
            <pc:docMk/>
            <pc:sldMk cId="2563302173" sldId="258"/>
            <ac:spMk id="8" creationId="{5ADD3BB6-E21F-AA39-28B3-9E57B56FAE33}"/>
          </ac:spMkLst>
        </pc:spChg>
      </pc:sldChg>
      <pc:sldChg chg="delSp modSp new">
        <pc:chgData name="Chloe Ellie Thompson (2507593)" userId="S::2507593@student.uwtsd.ac.uk::4df311d1-3ef4-41e9-816a-3a6fb24a7f59" providerId="AD" clId="Web-{43AB4B50-A9AA-E87B-2228-51C4F4E8E318}" dt="2026-06-10T16:26:48.931" v="1007" actId="20577"/>
        <pc:sldMkLst>
          <pc:docMk/>
          <pc:sldMk cId="2431516945" sldId="259"/>
        </pc:sldMkLst>
        <pc:spChg chg="mod">
          <ac:chgData name="Chloe Ellie Thompson (2507593)" userId="S::2507593@student.uwtsd.ac.uk::4df311d1-3ef4-41e9-816a-3a6fb24a7f59" providerId="AD" clId="Web-{43AB4B50-A9AA-E87B-2228-51C4F4E8E318}" dt="2026-06-10T16:07:34.974" v="769" actId="20577"/>
          <ac:spMkLst>
            <pc:docMk/>
            <pc:sldMk cId="2431516945" sldId="259"/>
            <ac:spMk id="2" creationId="{9979E8AD-DF56-B19C-1E62-1E5354FDA3D8}"/>
          </ac:spMkLst>
        </pc:spChg>
        <pc:spChg chg="mod">
          <ac:chgData name="Chloe Ellie Thompson (2507593)" userId="S::2507593@student.uwtsd.ac.uk::4df311d1-3ef4-41e9-816a-3a6fb24a7f59" providerId="AD" clId="Web-{43AB4B50-A9AA-E87B-2228-51C4F4E8E318}" dt="2026-06-10T16:07:54.432" v="775" actId="20577"/>
          <ac:spMkLst>
            <pc:docMk/>
            <pc:sldMk cId="2431516945" sldId="259"/>
            <ac:spMk id="3" creationId="{B1A67CFE-430A-1087-1024-FC4507A4D860}"/>
          </ac:spMkLst>
        </pc:spChg>
        <pc:spChg chg="mod">
          <ac:chgData name="Chloe Ellie Thompson (2507593)" userId="S::2507593@student.uwtsd.ac.uk::4df311d1-3ef4-41e9-816a-3a6fb24a7f59" providerId="AD" clId="Web-{43AB4B50-A9AA-E87B-2228-51C4F4E8E318}" dt="2026-06-10T16:26:48.931" v="1007" actId="20577"/>
          <ac:spMkLst>
            <pc:docMk/>
            <pc:sldMk cId="2431516945" sldId="259"/>
            <ac:spMk id="4" creationId="{3F5ADC61-EAAD-5470-9E0E-24BF576C010E}"/>
          </ac:spMkLst>
        </pc:spChg>
        <pc:spChg chg="mod">
          <ac:chgData name="Chloe Ellie Thompson (2507593)" userId="S::2507593@student.uwtsd.ac.uk::4df311d1-3ef4-41e9-816a-3a6fb24a7f59" providerId="AD" clId="Web-{43AB4B50-A9AA-E87B-2228-51C4F4E8E318}" dt="2026-06-10T16:11:45.279" v="1006" actId="14100"/>
          <ac:spMkLst>
            <pc:docMk/>
            <pc:sldMk cId="2431516945" sldId="259"/>
            <ac:spMk id="6" creationId="{48ED98E6-826E-0E6C-23B4-975952AF290D}"/>
          </ac:spMkLst>
        </pc:spChg>
      </pc:sldChg>
      <pc:sldChg chg="addSp modSp new">
        <pc:chgData name="Chloe Ellie Thompson (2507593)" userId="S::2507593@student.uwtsd.ac.uk::4df311d1-3ef4-41e9-816a-3a6fb24a7f59" providerId="AD" clId="Web-{43AB4B50-A9AA-E87B-2228-51C4F4E8E318}" dt="2026-06-10T16:40:04.518" v="1365" actId="14100"/>
        <pc:sldMkLst>
          <pc:docMk/>
          <pc:sldMk cId="98278674" sldId="260"/>
        </pc:sldMkLst>
        <pc:spChg chg="mod">
          <ac:chgData name="Chloe Ellie Thompson (2507593)" userId="S::2507593@student.uwtsd.ac.uk::4df311d1-3ef4-41e9-816a-3a6fb24a7f59" providerId="AD" clId="Web-{43AB4B50-A9AA-E87B-2228-51C4F4E8E318}" dt="2026-06-10T16:31:25.907" v="1029" actId="20577"/>
          <ac:spMkLst>
            <pc:docMk/>
            <pc:sldMk cId="98278674" sldId="260"/>
            <ac:spMk id="2" creationId="{30B1DE56-2E1A-742E-46A1-405FA16E8CB7}"/>
          </ac:spMkLst>
        </pc:spChg>
        <pc:spChg chg="mod">
          <ac:chgData name="Chloe Ellie Thompson (2507593)" userId="S::2507593@student.uwtsd.ac.uk::4df311d1-3ef4-41e9-816a-3a6fb24a7f59" providerId="AD" clId="Web-{43AB4B50-A9AA-E87B-2228-51C4F4E8E318}" dt="2026-06-10T16:31:57.877" v="1064" actId="20577"/>
          <ac:spMkLst>
            <pc:docMk/>
            <pc:sldMk cId="98278674" sldId="260"/>
            <ac:spMk id="3" creationId="{88A84ECD-AFCA-3336-735F-DC473FB5595E}"/>
          </ac:spMkLst>
        </pc:spChg>
        <pc:spChg chg="mod">
          <ac:chgData name="Chloe Ellie Thompson (2507593)" userId="S::2507593@student.uwtsd.ac.uk::4df311d1-3ef4-41e9-816a-3a6fb24a7f59" providerId="AD" clId="Web-{43AB4B50-A9AA-E87B-2228-51C4F4E8E318}" dt="2026-06-10T16:33:18.097" v="1157" actId="20577"/>
          <ac:spMkLst>
            <pc:docMk/>
            <pc:sldMk cId="98278674" sldId="260"/>
            <ac:spMk id="4" creationId="{1537F3BB-0449-3181-E658-9662ACE513B8}"/>
          </ac:spMkLst>
        </pc:spChg>
        <pc:spChg chg="mod">
          <ac:chgData name="Chloe Ellie Thompson (2507593)" userId="S::2507593@student.uwtsd.ac.uk::4df311d1-3ef4-41e9-816a-3a6fb24a7f59" providerId="AD" clId="Web-{43AB4B50-A9AA-E87B-2228-51C4F4E8E318}" dt="2026-06-10T16:35:56.212" v="1174" actId="20577"/>
          <ac:spMkLst>
            <pc:docMk/>
            <pc:sldMk cId="98278674" sldId="260"/>
            <ac:spMk id="5" creationId="{3C977467-BD71-05DF-12E2-CC3334D73FDE}"/>
          </ac:spMkLst>
        </pc:spChg>
        <pc:spChg chg="mod">
          <ac:chgData name="Chloe Ellie Thompson (2507593)" userId="S::2507593@student.uwtsd.ac.uk::4df311d1-3ef4-41e9-816a-3a6fb24a7f59" providerId="AD" clId="Web-{43AB4B50-A9AA-E87B-2228-51C4F4E8E318}" dt="2026-06-10T16:40:04.518" v="1365" actId="14100"/>
          <ac:spMkLst>
            <pc:docMk/>
            <pc:sldMk cId="98278674" sldId="260"/>
            <ac:spMk id="6" creationId="{FE987750-B733-FFE1-D032-C15559CA9F6F}"/>
          </ac:spMkLst>
        </pc:spChg>
        <pc:spChg chg="add mod">
          <ac:chgData name="Chloe Ellie Thompson (2507593)" userId="S::2507593@student.uwtsd.ac.uk::4df311d1-3ef4-41e9-816a-3a6fb24a7f59" providerId="AD" clId="Web-{43AB4B50-A9AA-E87B-2228-51C4F4E8E318}" dt="2026-06-10T16:39:55.033" v="1364" actId="1076"/>
          <ac:spMkLst>
            <pc:docMk/>
            <pc:sldMk cId="98278674" sldId="260"/>
            <ac:spMk id="11" creationId="{B78A5160-59F1-1964-D393-6829A693C0AB}"/>
          </ac:spMkLst>
        </pc:spChg>
      </pc:sldChg>
      <pc:sldMasterChg chg="add addSldLayout modSldLayout">
        <pc:chgData name="Chloe Ellie Thompson (2507593)" userId="S::2507593@student.uwtsd.ac.uk::4df311d1-3ef4-41e9-816a-3a6fb24a7f59" providerId="AD" clId="Web-{43AB4B50-A9AA-E87B-2228-51C4F4E8E318}" dt="2026-06-10T15:58:44.113" v="690"/>
        <pc:sldMasterMkLst>
          <pc:docMk/>
          <pc:sldMasterMk cId="2327076653" sldId="2147483930"/>
        </pc:sldMasterMkLst>
        <pc:sldLayoutChg chg="add mod replId">
          <pc:chgData name="Chloe Ellie Thompson (2507593)" userId="S::2507593@student.uwtsd.ac.uk::4df311d1-3ef4-41e9-816a-3a6fb24a7f59" providerId="AD" clId="Web-{43AB4B50-A9AA-E87B-2228-51C4F4E8E318}" dt="2026-06-10T15:58:44.113" v="690"/>
          <pc:sldLayoutMkLst>
            <pc:docMk/>
            <pc:sldMasterMk cId="2327076653" sldId="2147483930"/>
            <pc:sldLayoutMk cId="153885008" sldId="2147483931"/>
          </pc:sldLayoutMkLst>
        </pc:sldLayoutChg>
        <pc:sldLayoutChg chg="add mod replId">
          <pc:chgData name="Chloe Ellie Thompson (2507593)" userId="S::2507593@student.uwtsd.ac.uk::4df311d1-3ef4-41e9-816a-3a6fb24a7f59" providerId="AD" clId="Web-{43AB4B50-A9AA-E87B-2228-51C4F4E8E318}" dt="2026-06-10T15:58:44.113" v="690"/>
          <pc:sldLayoutMkLst>
            <pc:docMk/>
            <pc:sldMasterMk cId="2327076653" sldId="2147483930"/>
            <pc:sldLayoutMk cId="2322354278" sldId="2147483932"/>
          </pc:sldLayoutMkLst>
        </pc:sldLayoutChg>
        <pc:sldLayoutChg chg="add mod replId">
          <pc:chgData name="Chloe Ellie Thompson (2507593)" userId="S::2507593@student.uwtsd.ac.uk::4df311d1-3ef4-41e9-816a-3a6fb24a7f59" providerId="AD" clId="Web-{43AB4B50-A9AA-E87B-2228-51C4F4E8E318}" dt="2026-06-10T15:58:44.113" v="690"/>
          <pc:sldLayoutMkLst>
            <pc:docMk/>
            <pc:sldMasterMk cId="2327076653" sldId="2147483930"/>
            <pc:sldLayoutMk cId="1160596947" sldId="2147483933"/>
          </pc:sldLayoutMkLst>
        </pc:sldLayoutChg>
        <pc:sldLayoutChg chg="add mod replId">
          <pc:chgData name="Chloe Ellie Thompson (2507593)" userId="S::2507593@student.uwtsd.ac.uk::4df311d1-3ef4-41e9-816a-3a6fb24a7f59" providerId="AD" clId="Web-{43AB4B50-A9AA-E87B-2228-51C4F4E8E318}" dt="2026-06-10T15:58:44.113" v="690"/>
          <pc:sldLayoutMkLst>
            <pc:docMk/>
            <pc:sldMasterMk cId="2327076653" sldId="2147483930"/>
            <pc:sldLayoutMk cId="661031119" sldId="2147483934"/>
          </pc:sldLayoutMkLst>
        </pc:sldLayoutChg>
        <pc:sldLayoutChg chg="add mod replId">
          <pc:chgData name="Chloe Ellie Thompson (2507593)" userId="S::2507593@student.uwtsd.ac.uk::4df311d1-3ef4-41e9-816a-3a6fb24a7f59" providerId="AD" clId="Web-{43AB4B50-A9AA-E87B-2228-51C4F4E8E318}" dt="2026-06-10T15:58:44.113" v="690"/>
          <pc:sldLayoutMkLst>
            <pc:docMk/>
            <pc:sldMasterMk cId="2327076653" sldId="2147483930"/>
            <pc:sldLayoutMk cId="2939846661" sldId="2147483935"/>
          </pc:sldLayoutMkLst>
        </pc:sldLayoutChg>
        <pc:sldLayoutChg chg="add mod replId">
          <pc:chgData name="Chloe Ellie Thompson (2507593)" userId="S::2507593@student.uwtsd.ac.uk::4df311d1-3ef4-41e9-816a-3a6fb24a7f59" providerId="AD" clId="Web-{43AB4B50-A9AA-E87B-2228-51C4F4E8E318}" dt="2026-06-10T15:58:44.113" v="690"/>
          <pc:sldLayoutMkLst>
            <pc:docMk/>
            <pc:sldMasterMk cId="2327076653" sldId="2147483930"/>
            <pc:sldLayoutMk cId="4056894989" sldId="2147483936"/>
          </pc:sldLayoutMkLst>
        </pc:sldLayoutChg>
        <pc:sldLayoutChg chg="add mod replId">
          <pc:chgData name="Chloe Ellie Thompson (2507593)" userId="S::2507593@student.uwtsd.ac.uk::4df311d1-3ef4-41e9-816a-3a6fb24a7f59" providerId="AD" clId="Web-{43AB4B50-A9AA-E87B-2228-51C4F4E8E318}" dt="2026-06-10T15:58:44.113" v="690"/>
          <pc:sldLayoutMkLst>
            <pc:docMk/>
            <pc:sldMasterMk cId="2327076653" sldId="2147483930"/>
            <pc:sldLayoutMk cId="1344894709" sldId="2147483937"/>
          </pc:sldLayoutMkLst>
        </pc:sldLayoutChg>
        <pc:sldLayoutChg chg="add mod replId">
          <pc:chgData name="Chloe Ellie Thompson (2507593)" userId="S::2507593@student.uwtsd.ac.uk::4df311d1-3ef4-41e9-816a-3a6fb24a7f59" providerId="AD" clId="Web-{43AB4B50-A9AA-E87B-2228-51C4F4E8E318}" dt="2026-06-10T15:58:44.113" v="690"/>
          <pc:sldLayoutMkLst>
            <pc:docMk/>
            <pc:sldMasterMk cId="2327076653" sldId="2147483930"/>
            <pc:sldLayoutMk cId="1386005102" sldId="2147483938"/>
          </pc:sldLayoutMkLst>
        </pc:sldLayoutChg>
        <pc:sldLayoutChg chg="add mod replId">
          <pc:chgData name="Chloe Ellie Thompson (2507593)" userId="S::2507593@student.uwtsd.ac.uk::4df311d1-3ef4-41e9-816a-3a6fb24a7f59" providerId="AD" clId="Web-{43AB4B50-A9AA-E87B-2228-51C4F4E8E318}" dt="2026-06-10T15:58:44.113" v="690"/>
          <pc:sldLayoutMkLst>
            <pc:docMk/>
            <pc:sldMasterMk cId="2327076653" sldId="2147483930"/>
            <pc:sldLayoutMk cId="3564208955" sldId="2147483939"/>
          </pc:sldLayoutMkLst>
        </pc:sldLayoutChg>
        <pc:sldLayoutChg chg="add mod replId">
          <pc:chgData name="Chloe Ellie Thompson (2507593)" userId="S::2507593@student.uwtsd.ac.uk::4df311d1-3ef4-41e9-816a-3a6fb24a7f59" providerId="AD" clId="Web-{43AB4B50-A9AA-E87B-2228-51C4F4E8E318}" dt="2026-06-10T15:58:44.113" v="690"/>
          <pc:sldLayoutMkLst>
            <pc:docMk/>
            <pc:sldMasterMk cId="2327076653" sldId="2147483930"/>
            <pc:sldLayoutMk cId="147804745" sldId="2147483940"/>
          </pc:sldLayoutMkLst>
        </pc:sldLayoutChg>
        <pc:sldLayoutChg chg="add mod replId">
          <pc:chgData name="Chloe Ellie Thompson (2507593)" userId="S::2507593@student.uwtsd.ac.uk::4df311d1-3ef4-41e9-816a-3a6fb24a7f59" providerId="AD" clId="Web-{43AB4B50-A9AA-E87B-2228-51C4F4E8E318}" dt="2026-06-10T15:58:44.113" v="690"/>
          <pc:sldLayoutMkLst>
            <pc:docMk/>
            <pc:sldMasterMk cId="2327076653" sldId="2147483930"/>
            <pc:sldLayoutMk cId="1137232679" sldId="2147483941"/>
          </pc:sldLayoutMkLst>
        </pc:sldLayoutChg>
      </pc:sldMasterChg>
    </pc:docChg>
  </pc:docChgLst>
  <pc:docChgLst>
    <pc:chgData name="Chloe Ellie Thompson (2507593)" userId="S::2507593@student.uwtsd.ac.uk::4df311d1-3ef4-41e9-816a-3a6fb24a7f59" providerId="AD" clId="Web-{F70E391E-1E29-2AD6-EF87-C70DF9577240}"/>
    <pc:docChg chg="addSld delSld modSld modMainMaster">
      <pc:chgData name="Chloe Ellie Thompson (2507593)" userId="S::2507593@student.uwtsd.ac.uk::4df311d1-3ef4-41e9-816a-3a6fb24a7f59" providerId="AD" clId="Web-{F70E391E-1E29-2AD6-EF87-C70DF9577240}" dt="2026-06-14T19:11:49.214" v="727" actId="14100"/>
      <pc:docMkLst>
        <pc:docMk/>
      </pc:docMkLst>
      <pc:sldChg chg="modSp modTransition">
        <pc:chgData name="Chloe Ellie Thompson (2507593)" userId="S::2507593@student.uwtsd.ac.uk::4df311d1-3ef4-41e9-816a-3a6fb24a7f59" providerId="AD" clId="Web-{F70E391E-1E29-2AD6-EF87-C70DF9577240}" dt="2026-06-12T12:23:39.127" v="232" actId="20577"/>
        <pc:sldMkLst>
          <pc:docMk/>
          <pc:sldMk cId="109857222" sldId="256"/>
        </pc:sldMkLst>
        <pc:spChg chg="mod">
          <ac:chgData name="Chloe Ellie Thompson (2507593)" userId="S::2507593@student.uwtsd.ac.uk::4df311d1-3ef4-41e9-816a-3a6fb24a7f59" providerId="AD" clId="Web-{F70E391E-1E29-2AD6-EF87-C70DF9577240}" dt="2026-06-12T12:23:39.127" v="23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Transition">
        <pc:chgData name="Chloe Ellie Thompson (2507593)" userId="S::2507593@student.uwtsd.ac.uk::4df311d1-3ef4-41e9-816a-3a6fb24a7f59" providerId="AD" clId="Web-{F70E391E-1E29-2AD6-EF87-C70DF9577240}" dt="2026-06-12T12:07:07.869" v="215"/>
        <pc:sldMkLst>
          <pc:docMk/>
          <pc:sldMk cId="3232777166" sldId="257"/>
        </pc:sldMkLst>
      </pc:sldChg>
      <pc:sldChg chg="modSp modTransition addAnim modAnim">
        <pc:chgData name="Chloe Ellie Thompson (2507593)" userId="S::2507593@student.uwtsd.ac.uk::4df311d1-3ef4-41e9-816a-3a6fb24a7f59" providerId="AD" clId="Web-{F70E391E-1E29-2AD6-EF87-C70DF9577240}" dt="2026-06-12T12:38:42.432" v="486" actId="20577"/>
        <pc:sldMkLst>
          <pc:docMk/>
          <pc:sldMk cId="2563302173" sldId="258"/>
        </pc:sldMkLst>
        <pc:spChg chg="mod">
          <ac:chgData name="Chloe Ellie Thompson (2507593)" userId="S::2507593@student.uwtsd.ac.uk::4df311d1-3ef4-41e9-816a-3a6fb24a7f59" providerId="AD" clId="Web-{F70E391E-1E29-2AD6-EF87-C70DF9577240}" dt="2026-06-12T10:59:35.907" v="1" actId="14100"/>
          <ac:spMkLst>
            <pc:docMk/>
            <pc:sldMk cId="2563302173" sldId="258"/>
            <ac:spMk id="3" creationId="{5CB417E4-8876-EFB4-0D1D-58EDE7724F94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2:38:42.432" v="486" actId="20577"/>
          <ac:spMkLst>
            <pc:docMk/>
            <pc:sldMk cId="2563302173" sldId="258"/>
            <ac:spMk id="5" creationId="{C40F9E56-074A-CC09-415A-EFE5CA129740}"/>
          </ac:spMkLst>
        </pc:spChg>
      </pc:sldChg>
      <pc:sldChg chg="addSp delSp modSp modTransition addAnim delAnim">
        <pc:chgData name="Chloe Ellie Thompson (2507593)" userId="S::2507593@student.uwtsd.ac.uk::4df311d1-3ef4-41e9-816a-3a6fb24a7f59" providerId="AD" clId="Web-{F70E391E-1E29-2AD6-EF87-C70DF9577240}" dt="2026-06-12T12:48:43.791" v="605" actId="1076"/>
        <pc:sldMkLst>
          <pc:docMk/>
          <pc:sldMk cId="2431516945" sldId="259"/>
        </pc:sldMkLst>
        <pc:spChg chg="mod">
          <ac:chgData name="Chloe Ellie Thompson (2507593)" userId="S::2507593@student.uwtsd.ac.uk::4df311d1-3ef4-41e9-816a-3a6fb24a7f59" providerId="AD" clId="Web-{F70E391E-1E29-2AD6-EF87-C70DF9577240}" dt="2026-06-12T12:47:52.774" v="597" actId="1076"/>
          <ac:spMkLst>
            <pc:docMk/>
            <pc:sldMk cId="2431516945" sldId="259"/>
            <ac:spMk id="2" creationId="{9979E8AD-DF56-B19C-1E62-1E5354FDA3D8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2:47:37.352" v="595" actId="1076"/>
          <ac:spMkLst>
            <pc:docMk/>
            <pc:sldMk cId="2431516945" sldId="259"/>
            <ac:spMk id="3" creationId="{B1A67CFE-430A-1087-1024-FC4507A4D860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2:47:41.946" v="596" actId="1076"/>
          <ac:spMkLst>
            <pc:docMk/>
            <pc:sldMk cId="2431516945" sldId="259"/>
            <ac:spMk id="4" creationId="{3F5ADC61-EAAD-5470-9E0E-24BF576C010E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2:47:09.679" v="593" actId="20577"/>
          <ac:spMkLst>
            <pc:docMk/>
            <pc:sldMk cId="2431516945" sldId="259"/>
            <ac:spMk id="6" creationId="{48ED98E6-826E-0E6C-23B4-975952AF290D}"/>
          </ac:spMkLst>
        </pc:spChg>
        <pc:spChg chg="add mod">
          <ac:chgData name="Chloe Ellie Thompson (2507593)" userId="S::2507593@student.uwtsd.ac.uk::4df311d1-3ef4-41e9-816a-3a6fb24a7f59" providerId="AD" clId="Web-{F70E391E-1E29-2AD6-EF87-C70DF9577240}" dt="2026-06-12T12:48:43.791" v="605" actId="1076"/>
          <ac:spMkLst>
            <pc:docMk/>
            <pc:sldMk cId="2431516945" sldId="259"/>
            <ac:spMk id="12" creationId="{DE23E784-99FB-F168-A1A8-2E11E78C4910}"/>
          </ac:spMkLst>
        </pc:spChg>
        <pc:spChg chg="add del mod">
          <ac:chgData name="Chloe Ellie Thompson (2507593)" userId="S::2507593@student.uwtsd.ac.uk::4df311d1-3ef4-41e9-816a-3a6fb24a7f59" providerId="AD" clId="Web-{F70E391E-1E29-2AD6-EF87-C70DF9577240}" dt="2026-06-12T12:48:31.212" v="604" actId="1076"/>
          <ac:spMkLst>
            <pc:docMk/>
            <pc:sldMk cId="2431516945" sldId="259"/>
            <ac:spMk id="17" creationId="{2BCB17FA-44EA-EB8C-C0CC-2A5E1BBB742F}"/>
          </ac:spMkLst>
        </pc:spChg>
      </pc:sldChg>
      <pc:sldChg chg="addSp modSp modTransition addAnim">
        <pc:chgData name="Chloe Ellie Thompson (2507593)" userId="S::2507593@student.uwtsd.ac.uk::4df311d1-3ef4-41e9-816a-3a6fb24a7f59" providerId="AD" clId="Web-{F70E391E-1E29-2AD6-EF87-C70DF9577240}" dt="2026-06-12T12:59:50.104" v="723" actId="1076"/>
        <pc:sldMkLst>
          <pc:docMk/>
          <pc:sldMk cId="98278674" sldId="260"/>
        </pc:sldMkLst>
        <pc:spChg chg="mod">
          <ac:chgData name="Chloe Ellie Thompson (2507593)" userId="S::2507593@student.uwtsd.ac.uk::4df311d1-3ef4-41e9-816a-3a6fb24a7f59" providerId="AD" clId="Web-{F70E391E-1E29-2AD6-EF87-C70DF9577240}" dt="2026-06-12T11:06:50.981" v="29" actId="1076"/>
          <ac:spMkLst>
            <pc:docMk/>
            <pc:sldMk cId="98278674" sldId="260"/>
            <ac:spMk id="2" creationId="{30B1DE56-2E1A-742E-46A1-405FA16E8CB7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1:12:05.880" v="71" actId="1076"/>
          <ac:spMkLst>
            <pc:docMk/>
            <pc:sldMk cId="98278674" sldId="260"/>
            <ac:spMk id="3" creationId="{88A84ECD-AFCA-3336-735F-DC473FB5595E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2:59:39.338" v="722" actId="14100"/>
          <ac:spMkLst>
            <pc:docMk/>
            <pc:sldMk cId="98278674" sldId="260"/>
            <ac:spMk id="4" creationId="{1537F3BB-0449-3181-E658-9662ACE513B8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2:58:21.712" v="706" actId="1076"/>
          <ac:spMkLst>
            <pc:docMk/>
            <pc:sldMk cId="98278674" sldId="260"/>
            <ac:spMk id="5" creationId="{3C977467-BD71-05DF-12E2-CC3334D73FDE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2:59:50.104" v="723" actId="1076"/>
          <ac:spMkLst>
            <pc:docMk/>
            <pc:sldMk cId="98278674" sldId="260"/>
            <ac:spMk id="6" creationId="{FE987750-B733-FFE1-D032-C15559CA9F6F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2:58:30.274" v="707" actId="1076"/>
          <ac:spMkLst>
            <pc:docMk/>
            <pc:sldMk cId="98278674" sldId="260"/>
            <ac:spMk id="11" creationId="{B78A5160-59F1-1964-D393-6829A693C0AB}"/>
          </ac:spMkLst>
        </pc:spChg>
        <pc:spChg chg="add mod">
          <ac:chgData name="Chloe Ellie Thompson (2507593)" userId="S::2507593@student.uwtsd.ac.uk::4df311d1-3ef4-41e9-816a-3a6fb24a7f59" providerId="AD" clId="Web-{F70E391E-1E29-2AD6-EF87-C70DF9577240}" dt="2026-06-12T11:11:55.817" v="69" actId="1076"/>
          <ac:spMkLst>
            <pc:docMk/>
            <pc:sldMk cId="98278674" sldId="260"/>
            <ac:spMk id="12" creationId="{21B1DFAC-74C3-C51A-E931-F673E7E4DB89}"/>
          </ac:spMkLst>
        </pc:spChg>
      </pc:sldChg>
      <pc:sldChg chg="modSp modTransition addAnim">
        <pc:chgData name="Chloe Ellie Thompson (2507593)" userId="S::2507593@student.uwtsd.ac.uk::4df311d1-3ef4-41e9-816a-3a6fb24a7f59" providerId="AD" clId="Web-{F70E391E-1E29-2AD6-EF87-C70DF9577240}" dt="2026-06-12T12:07:07.869" v="215"/>
        <pc:sldMkLst>
          <pc:docMk/>
          <pc:sldMk cId="7878268" sldId="261"/>
        </pc:sldMkLst>
        <pc:spChg chg="mod">
          <ac:chgData name="Chloe Ellie Thompson (2507593)" userId="S::2507593@student.uwtsd.ac.uk::4df311d1-3ef4-41e9-816a-3a6fb24a7f59" providerId="AD" clId="Web-{F70E391E-1E29-2AD6-EF87-C70DF9577240}" dt="2026-06-12T11:21:20.065" v="86" actId="20577"/>
          <ac:spMkLst>
            <pc:docMk/>
            <pc:sldMk cId="7878268" sldId="261"/>
            <ac:spMk id="2" creationId="{D6096826-1AF6-30DA-7916-EEEBC0EE6343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1:22:15.629" v="90" actId="20577"/>
          <ac:spMkLst>
            <pc:docMk/>
            <pc:sldMk cId="7878268" sldId="261"/>
            <ac:spMk id="4" creationId="{3CA49F6F-28F6-B9E9-0F5C-1AF04268E356}"/>
          </ac:spMkLst>
        </pc:spChg>
      </pc:sldChg>
      <pc:sldChg chg="addSp delSp modSp modTransition addAnim delAnim">
        <pc:chgData name="Chloe Ellie Thompson (2507593)" userId="S::2507593@student.uwtsd.ac.uk::4df311d1-3ef4-41e9-816a-3a6fb24a7f59" providerId="AD" clId="Web-{F70E391E-1E29-2AD6-EF87-C70DF9577240}" dt="2026-06-14T19:11:49.214" v="727" actId="14100"/>
        <pc:sldMkLst>
          <pc:docMk/>
          <pc:sldMk cId="3921649154" sldId="262"/>
        </pc:sldMkLst>
        <pc:spChg chg="mod">
          <ac:chgData name="Chloe Ellie Thompson (2507593)" userId="S::2507593@student.uwtsd.ac.uk::4df311d1-3ef4-41e9-816a-3a6fb24a7f59" providerId="AD" clId="Web-{F70E391E-1E29-2AD6-EF87-C70DF9577240}" dt="2026-06-12T12:12:56.112" v="230" actId="20577"/>
          <ac:spMkLst>
            <pc:docMk/>
            <pc:sldMk cId="3921649154" sldId="262"/>
            <ac:spMk id="4" creationId="{20D66E53-4A93-69E3-E68C-28DC38EA3AD8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1:28:17.951" v="116" actId="1076"/>
          <ac:spMkLst>
            <pc:docMk/>
            <pc:sldMk cId="3921649154" sldId="262"/>
            <ac:spMk id="5" creationId="{68BE9082-8C9C-1446-3C73-7194E161C0E1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4T19:11:49.214" v="727" actId="14100"/>
          <ac:spMkLst>
            <pc:docMk/>
            <pc:sldMk cId="3921649154" sldId="262"/>
            <ac:spMk id="6" creationId="{F6A335EC-7C5A-8F88-ACC9-83224A3E6E8A}"/>
          </ac:spMkLst>
        </pc:spChg>
      </pc:sldChg>
      <pc:sldChg chg="modTransition addAnim">
        <pc:chgData name="Chloe Ellie Thompson (2507593)" userId="S::2507593@student.uwtsd.ac.uk::4df311d1-3ef4-41e9-816a-3a6fb24a7f59" providerId="AD" clId="Web-{F70E391E-1E29-2AD6-EF87-C70DF9577240}" dt="2026-06-12T12:07:07.869" v="215"/>
        <pc:sldMkLst>
          <pc:docMk/>
          <pc:sldMk cId="578684888" sldId="263"/>
        </pc:sldMkLst>
      </pc:sldChg>
      <pc:sldChg chg="modSp modTransition addAnim">
        <pc:chgData name="Chloe Ellie Thompson (2507593)" userId="S::2507593@student.uwtsd.ac.uk::4df311d1-3ef4-41e9-816a-3a6fb24a7f59" providerId="AD" clId="Web-{F70E391E-1E29-2AD6-EF87-C70DF9577240}" dt="2026-06-12T12:07:07.869" v="215"/>
        <pc:sldMkLst>
          <pc:docMk/>
          <pc:sldMk cId="4125785637" sldId="264"/>
        </pc:sldMkLst>
        <pc:spChg chg="mod">
          <ac:chgData name="Chloe Ellie Thompson (2507593)" userId="S::2507593@student.uwtsd.ac.uk::4df311d1-3ef4-41e9-816a-3a6fb24a7f59" providerId="AD" clId="Web-{F70E391E-1E29-2AD6-EF87-C70DF9577240}" dt="2026-06-12T11:46:18.227" v="167" actId="20577"/>
          <ac:spMkLst>
            <pc:docMk/>
            <pc:sldMk cId="4125785637" sldId="264"/>
            <ac:spMk id="5" creationId="{CD7C619A-18FC-52FD-62F6-338998FBA37A}"/>
          </ac:spMkLst>
        </pc:spChg>
      </pc:sldChg>
      <pc:sldChg chg="modSp modTransition addAnim">
        <pc:chgData name="Chloe Ellie Thompson (2507593)" userId="S::2507593@student.uwtsd.ac.uk::4df311d1-3ef4-41e9-816a-3a6fb24a7f59" providerId="AD" clId="Web-{F70E391E-1E29-2AD6-EF87-C70DF9577240}" dt="2026-06-12T12:07:07.869" v="215"/>
        <pc:sldMkLst>
          <pc:docMk/>
          <pc:sldMk cId="2331097499" sldId="265"/>
        </pc:sldMkLst>
        <pc:spChg chg="mod">
          <ac:chgData name="Chloe Ellie Thompson (2507593)" userId="S::2507593@student.uwtsd.ac.uk::4df311d1-3ef4-41e9-816a-3a6fb24a7f59" providerId="AD" clId="Web-{F70E391E-1E29-2AD6-EF87-C70DF9577240}" dt="2026-06-12T11:50:13.984" v="188" actId="20577"/>
          <ac:spMkLst>
            <pc:docMk/>
            <pc:sldMk cId="2331097499" sldId="265"/>
            <ac:spMk id="10" creationId="{515C0DB4-D3E8-C7A8-B698-F152405D7131}"/>
          </ac:spMkLst>
        </pc:spChg>
      </pc:sldChg>
      <pc:sldChg chg="modSp modTransition addAnim">
        <pc:chgData name="Chloe Ellie Thompson (2507593)" userId="S::2507593@student.uwtsd.ac.uk::4df311d1-3ef4-41e9-816a-3a6fb24a7f59" providerId="AD" clId="Web-{F70E391E-1E29-2AD6-EF87-C70DF9577240}" dt="2026-06-12T12:07:07.869" v="215"/>
        <pc:sldMkLst>
          <pc:docMk/>
          <pc:sldMk cId="1623379090" sldId="266"/>
        </pc:sldMkLst>
        <pc:spChg chg="mod">
          <ac:chgData name="Chloe Ellie Thompson (2507593)" userId="S::2507593@student.uwtsd.ac.uk::4df311d1-3ef4-41e9-816a-3a6fb24a7f59" providerId="AD" clId="Web-{F70E391E-1E29-2AD6-EF87-C70DF9577240}" dt="2026-06-12T11:52:17.018" v="190" actId="14100"/>
          <ac:spMkLst>
            <pc:docMk/>
            <pc:sldMk cId="1623379090" sldId="266"/>
            <ac:spMk id="2" creationId="{225793A1-B20F-E50B-DC23-78F892A99815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1:54:16.724" v="193" actId="14100"/>
          <ac:spMkLst>
            <pc:docMk/>
            <pc:sldMk cId="1623379090" sldId="266"/>
            <ac:spMk id="4" creationId="{4B840681-586C-D9D0-C822-3D5285B1E5BF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1:57:05.604" v="202" actId="20577"/>
          <ac:spMkLst>
            <pc:docMk/>
            <pc:sldMk cId="1623379090" sldId="266"/>
            <ac:spMk id="13" creationId="{649732D8-55BC-A083-D932-BF900CE36693}"/>
          </ac:spMkLst>
        </pc:spChg>
      </pc:sldChg>
      <pc:sldChg chg="modTransition addAnim">
        <pc:chgData name="Chloe Ellie Thompson (2507593)" userId="S::2507593@student.uwtsd.ac.uk::4df311d1-3ef4-41e9-816a-3a6fb24a7f59" providerId="AD" clId="Web-{F70E391E-1E29-2AD6-EF87-C70DF9577240}" dt="2026-06-12T12:07:07.869" v="215"/>
        <pc:sldMkLst>
          <pc:docMk/>
          <pc:sldMk cId="4086625254" sldId="267"/>
        </pc:sldMkLst>
      </pc:sldChg>
      <pc:sldChg chg="modSp new addAnim">
        <pc:chgData name="Chloe Ellie Thompson (2507593)" userId="S::2507593@student.uwtsd.ac.uk::4df311d1-3ef4-41e9-816a-3a6fb24a7f59" providerId="AD" clId="Web-{F70E391E-1E29-2AD6-EF87-C70DF9577240}" dt="2026-06-12T12:36:58.726" v="479" actId="20577"/>
        <pc:sldMkLst>
          <pc:docMk/>
          <pc:sldMk cId="2398619136" sldId="268"/>
        </pc:sldMkLst>
        <pc:spChg chg="mod">
          <ac:chgData name="Chloe Ellie Thompson (2507593)" userId="S::2507593@student.uwtsd.ac.uk::4df311d1-3ef4-41e9-816a-3a6fb24a7f59" providerId="AD" clId="Web-{F70E391E-1E29-2AD6-EF87-C70DF9577240}" dt="2026-06-12T12:36:40.445" v="478" actId="1076"/>
          <ac:spMkLst>
            <pc:docMk/>
            <pc:sldMk cId="2398619136" sldId="268"/>
            <ac:spMk id="2" creationId="{D442285C-5D66-0411-163B-928583E338B2}"/>
          </ac:spMkLst>
        </pc:spChg>
        <pc:spChg chg="mod">
          <ac:chgData name="Chloe Ellie Thompson (2507593)" userId="S::2507593@student.uwtsd.ac.uk::4df311d1-3ef4-41e9-816a-3a6fb24a7f59" providerId="AD" clId="Web-{F70E391E-1E29-2AD6-EF87-C70DF9577240}" dt="2026-06-12T12:36:58.726" v="479" actId="20577"/>
          <ac:spMkLst>
            <pc:docMk/>
            <pc:sldMk cId="2398619136" sldId="268"/>
            <ac:spMk id="3" creationId="{388AEB36-2B96-D864-9FF3-D40EBA79E5D7}"/>
          </ac:spMkLst>
        </pc:spChg>
      </pc:sldChg>
      <pc:sldMasterChg chg="modTransition modSldLayout">
        <pc:chgData name="Chloe Ellie Thompson (2507593)" userId="S::2507593@student.uwtsd.ac.uk::4df311d1-3ef4-41e9-816a-3a6fb24a7f59" providerId="AD" clId="Web-{F70E391E-1E29-2AD6-EF87-C70DF9577240}" dt="2026-06-12T12:07:07.869" v="215"/>
        <pc:sldMasterMkLst>
          <pc:docMk/>
          <pc:sldMasterMk cId="2327076653" sldId="2147483930"/>
        </pc:sldMasterMkLst>
        <pc:sldLayoutChg chg="modTransition">
          <pc:chgData name="Chloe Ellie Thompson (2507593)" userId="S::2507593@student.uwtsd.ac.uk::4df311d1-3ef4-41e9-816a-3a6fb24a7f59" providerId="AD" clId="Web-{F70E391E-1E29-2AD6-EF87-C70DF9577240}" dt="2026-06-12T12:07:07.869" v="215"/>
          <pc:sldLayoutMkLst>
            <pc:docMk/>
            <pc:sldMasterMk cId="2327076653" sldId="2147483930"/>
            <pc:sldLayoutMk cId="153885008" sldId="2147483931"/>
          </pc:sldLayoutMkLst>
        </pc:sldLayoutChg>
        <pc:sldLayoutChg chg="modTransition">
          <pc:chgData name="Chloe Ellie Thompson (2507593)" userId="S::2507593@student.uwtsd.ac.uk::4df311d1-3ef4-41e9-816a-3a6fb24a7f59" providerId="AD" clId="Web-{F70E391E-1E29-2AD6-EF87-C70DF9577240}" dt="2026-06-12T12:07:07.869" v="215"/>
          <pc:sldLayoutMkLst>
            <pc:docMk/>
            <pc:sldMasterMk cId="2327076653" sldId="2147483930"/>
            <pc:sldLayoutMk cId="2322354278" sldId="2147483932"/>
          </pc:sldLayoutMkLst>
        </pc:sldLayoutChg>
        <pc:sldLayoutChg chg="modTransition">
          <pc:chgData name="Chloe Ellie Thompson (2507593)" userId="S::2507593@student.uwtsd.ac.uk::4df311d1-3ef4-41e9-816a-3a6fb24a7f59" providerId="AD" clId="Web-{F70E391E-1E29-2AD6-EF87-C70DF9577240}" dt="2026-06-12T12:07:07.869" v="215"/>
          <pc:sldLayoutMkLst>
            <pc:docMk/>
            <pc:sldMasterMk cId="2327076653" sldId="2147483930"/>
            <pc:sldLayoutMk cId="1160596947" sldId="2147483933"/>
          </pc:sldLayoutMkLst>
        </pc:sldLayoutChg>
        <pc:sldLayoutChg chg="modTransition">
          <pc:chgData name="Chloe Ellie Thompson (2507593)" userId="S::2507593@student.uwtsd.ac.uk::4df311d1-3ef4-41e9-816a-3a6fb24a7f59" providerId="AD" clId="Web-{F70E391E-1E29-2AD6-EF87-C70DF9577240}" dt="2026-06-12T12:07:07.869" v="215"/>
          <pc:sldLayoutMkLst>
            <pc:docMk/>
            <pc:sldMasterMk cId="2327076653" sldId="2147483930"/>
            <pc:sldLayoutMk cId="661031119" sldId="2147483934"/>
          </pc:sldLayoutMkLst>
        </pc:sldLayoutChg>
        <pc:sldLayoutChg chg="modTransition">
          <pc:chgData name="Chloe Ellie Thompson (2507593)" userId="S::2507593@student.uwtsd.ac.uk::4df311d1-3ef4-41e9-816a-3a6fb24a7f59" providerId="AD" clId="Web-{F70E391E-1E29-2AD6-EF87-C70DF9577240}" dt="2026-06-12T12:07:07.869" v="215"/>
          <pc:sldLayoutMkLst>
            <pc:docMk/>
            <pc:sldMasterMk cId="2327076653" sldId="2147483930"/>
            <pc:sldLayoutMk cId="2939846661" sldId="2147483935"/>
          </pc:sldLayoutMkLst>
        </pc:sldLayoutChg>
        <pc:sldLayoutChg chg="modTransition">
          <pc:chgData name="Chloe Ellie Thompson (2507593)" userId="S::2507593@student.uwtsd.ac.uk::4df311d1-3ef4-41e9-816a-3a6fb24a7f59" providerId="AD" clId="Web-{F70E391E-1E29-2AD6-EF87-C70DF9577240}" dt="2026-06-12T12:07:07.869" v="215"/>
          <pc:sldLayoutMkLst>
            <pc:docMk/>
            <pc:sldMasterMk cId="2327076653" sldId="2147483930"/>
            <pc:sldLayoutMk cId="4056894989" sldId="2147483936"/>
          </pc:sldLayoutMkLst>
        </pc:sldLayoutChg>
        <pc:sldLayoutChg chg="modTransition">
          <pc:chgData name="Chloe Ellie Thompson (2507593)" userId="S::2507593@student.uwtsd.ac.uk::4df311d1-3ef4-41e9-816a-3a6fb24a7f59" providerId="AD" clId="Web-{F70E391E-1E29-2AD6-EF87-C70DF9577240}" dt="2026-06-12T12:07:07.869" v="215"/>
          <pc:sldLayoutMkLst>
            <pc:docMk/>
            <pc:sldMasterMk cId="2327076653" sldId="2147483930"/>
            <pc:sldLayoutMk cId="1344894709" sldId="2147483937"/>
          </pc:sldLayoutMkLst>
        </pc:sldLayoutChg>
        <pc:sldLayoutChg chg="modTransition">
          <pc:chgData name="Chloe Ellie Thompson (2507593)" userId="S::2507593@student.uwtsd.ac.uk::4df311d1-3ef4-41e9-816a-3a6fb24a7f59" providerId="AD" clId="Web-{F70E391E-1E29-2AD6-EF87-C70DF9577240}" dt="2026-06-12T12:07:07.869" v="215"/>
          <pc:sldLayoutMkLst>
            <pc:docMk/>
            <pc:sldMasterMk cId="2327076653" sldId="2147483930"/>
            <pc:sldLayoutMk cId="1386005102" sldId="2147483938"/>
          </pc:sldLayoutMkLst>
        </pc:sldLayoutChg>
        <pc:sldLayoutChg chg="modTransition">
          <pc:chgData name="Chloe Ellie Thompson (2507593)" userId="S::2507593@student.uwtsd.ac.uk::4df311d1-3ef4-41e9-816a-3a6fb24a7f59" providerId="AD" clId="Web-{F70E391E-1E29-2AD6-EF87-C70DF9577240}" dt="2026-06-12T12:07:07.869" v="215"/>
          <pc:sldLayoutMkLst>
            <pc:docMk/>
            <pc:sldMasterMk cId="2327076653" sldId="2147483930"/>
            <pc:sldLayoutMk cId="3564208955" sldId="2147483939"/>
          </pc:sldLayoutMkLst>
        </pc:sldLayoutChg>
        <pc:sldLayoutChg chg="modTransition">
          <pc:chgData name="Chloe Ellie Thompson (2507593)" userId="S::2507593@student.uwtsd.ac.uk::4df311d1-3ef4-41e9-816a-3a6fb24a7f59" providerId="AD" clId="Web-{F70E391E-1E29-2AD6-EF87-C70DF9577240}" dt="2026-06-12T12:07:07.869" v="215"/>
          <pc:sldLayoutMkLst>
            <pc:docMk/>
            <pc:sldMasterMk cId="2327076653" sldId="2147483930"/>
            <pc:sldLayoutMk cId="147804745" sldId="2147483940"/>
          </pc:sldLayoutMkLst>
        </pc:sldLayoutChg>
        <pc:sldLayoutChg chg="modTransition">
          <pc:chgData name="Chloe Ellie Thompson (2507593)" userId="S::2507593@student.uwtsd.ac.uk::4df311d1-3ef4-41e9-816a-3a6fb24a7f59" providerId="AD" clId="Web-{F70E391E-1E29-2AD6-EF87-C70DF9577240}" dt="2026-06-12T12:07:07.869" v="215"/>
          <pc:sldLayoutMkLst>
            <pc:docMk/>
            <pc:sldMasterMk cId="2327076653" sldId="2147483930"/>
            <pc:sldLayoutMk cId="1137232679" sldId="2147483941"/>
          </pc:sldLayoutMkLst>
        </pc:sldLayoutChg>
      </pc:sldMasterChg>
    </pc:docChg>
  </pc:docChgLst>
  <pc:docChgLst>
    <pc:chgData name="Chloe Ellie Thompson (2507593)" userId="S::2507593@student.uwtsd.ac.uk::4df311d1-3ef4-41e9-816a-3a6fb24a7f59" providerId="AD" clId="Web-{380B95D4-6D5A-7275-F9D1-0387013C0EB7}"/>
    <pc:docChg chg="addSld modSld">
      <pc:chgData name="Chloe Ellie Thompson (2507593)" userId="S::2507593@student.uwtsd.ac.uk::4df311d1-3ef4-41e9-816a-3a6fb24a7f59" providerId="AD" clId="Web-{380B95D4-6D5A-7275-F9D1-0387013C0EB7}" dt="2026-06-11T08:44:50.758" v="1003" actId="1076"/>
      <pc:docMkLst>
        <pc:docMk/>
      </pc:docMkLst>
      <pc:sldChg chg="modSp">
        <pc:chgData name="Chloe Ellie Thompson (2507593)" userId="S::2507593@student.uwtsd.ac.uk::4df311d1-3ef4-41e9-816a-3a6fb24a7f59" providerId="AD" clId="Web-{380B95D4-6D5A-7275-F9D1-0387013C0EB7}" dt="2026-06-11T08:44:50.758" v="1003" actId="1076"/>
        <pc:sldMkLst>
          <pc:docMk/>
          <pc:sldMk cId="109857222" sldId="256"/>
        </pc:sldMkLst>
        <pc:spChg chg="mod">
          <ac:chgData name="Chloe Ellie Thompson (2507593)" userId="S::2507593@student.uwtsd.ac.uk::4df311d1-3ef4-41e9-816a-3a6fb24a7f59" providerId="AD" clId="Web-{380B95D4-6D5A-7275-F9D1-0387013C0EB7}" dt="2026-06-10T16:41:06.222" v="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1T08:44:50.758" v="1003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hloe Ellie Thompson (2507593)" userId="S::2507593@student.uwtsd.ac.uk::4df311d1-3ef4-41e9-816a-3a6fb24a7f59" providerId="AD" clId="Web-{380B95D4-6D5A-7275-F9D1-0387013C0EB7}" dt="2026-06-10T16:42:04.068" v="7" actId="20577"/>
        <pc:sldMkLst>
          <pc:docMk/>
          <pc:sldMk cId="3232777166" sldId="257"/>
        </pc:sldMkLst>
        <pc:graphicFrameChg chg="modGraphic">
          <ac:chgData name="Chloe Ellie Thompson (2507593)" userId="S::2507593@student.uwtsd.ac.uk::4df311d1-3ef4-41e9-816a-3a6fb24a7f59" providerId="AD" clId="Web-{380B95D4-6D5A-7275-F9D1-0387013C0EB7}" dt="2026-06-10T16:42:04.068" v="7" actId="20577"/>
          <ac:graphicFrameMkLst>
            <pc:docMk/>
            <pc:sldMk cId="3232777166" sldId="257"/>
            <ac:graphicFrameMk id="5" creationId="{F3E24DE2-61D1-3AF8-0A7C-656466B4C1BF}"/>
          </ac:graphicFrameMkLst>
        </pc:graphicFrameChg>
      </pc:sldChg>
      <pc:sldChg chg="modSp">
        <pc:chgData name="Chloe Ellie Thompson (2507593)" userId="S::2507593@student.uwtsd.ac.uk::4df311d1-3ef4-41e9-816a-3a6fb24a7f59" providerId="AD" clId="Web-{380B95D4-6D5A-7275-F9D1-0387013C0EB7}" dt="2026-06-10T16:42:10.818" v="9" actId="20577"/>
        <pc:sldMkLst>
          <pc:docMk/>
          <pc:sldMk cId="2563302173" sldId="258"/>
        </pc:sldMkLst>
        <pc:spChg chg="mod">
          <ac:chgData name="Chloe Ellie Thompson (2507593)" userId="S::2507593@student.uwtsd.ac.uk::4df311d1-3ef4-41e9-816a-3a6fb24a7f59" providerId="AD" clId="Web-{380B95D4-6D5A-7275-F9D1-0387013C0EB7}" dt="2026-06-10T16:42:10.818" v="9" actId="20577"/>
          <ac:spMkLst>
            <pc:docMk/>
            <pc:sldMk cId="2563302173" sldId="258"/>
            <ac:spMk id="2" creationId="{DEC67FFC-A3C9-F7B7-FFB1-80805D4FC2B1}"/>
          </ac:spMkLst>
        </pc:spChg>
      </pc:sldChg>
      <pc:sldChg chg="modSp">
        <pc:chgData name="Chloe Ellie Thompson (2507593)" userId="S::2507593@student.uwtsd.ac.uk::4df311d1-3ef4-41e9-816a-3a6fb24a7f59" providerId="AD" clId="Web-{380B95D4-6D5A-7275-F9D1-0387013C0EB7}" dt="2026-06-10T20:01:36.398" v="401" actId="20577"/>
        <pc:sldMkLst>
          <pc:docMk/>
          <pc:sldMk cId="2431516945" sldId="259"/>
        </pc:sldMkLst>
        <pc:spChg chg="mod">
          <ac:chgData name="Chloe Ellie Thompson (2507593)" userId="S::2507593@student.uwtsd.ac.uk::4df311d1-3ef4-41e9-816a-3a6fb24a7f59" providerId="AD" clId="Web-{380B95D4-6D5A-7275-F9D1-0387013C0EB7}" dt="2026-06-10T16:43:15.149" v="19" actId="20577"/>
          <ac:spMkLst>
            <pc:docMk/>
            <pc:sldMk cId="2431516945" sldId="259"/>
            <ac:spMk id="2" creationId="{9979E8AD-DF56-B19C-1E62-1E5354FDA3D8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01:36.398" v="401" actId="20577"/>
          <ac:spMkLst>
            <pc:docMk/>
            <pc:sldMk cId="2431516945" sldId="259"/>
            <ac:spMk id="6" creationId="{48ED98E6-826E-0E6C-23B4-975952AF290D}"/>
          </ac:spMkLst>
        </pc:spChg>
      </pc:sldChg>
      <pc:sldChg chg="modSp">
        <pc:chgData name="Chloe Ellie Thompson (2507593)" userId="S::2507593@student.uwtsd.ac.uk::4df311d1-3ef4-41e9-816a-3a6fb24a7f59" providerId="AD" clId="Web-{380B95D4-6D5A-7275-F9D1-0387013C0EB7}" dt="2026-06-11T08:43:42.877" v="989" actId="20577"/>
        <pc:sldMkLst>
          <pc:docMk/>
          <pc:sldMk cId="98278674" sldId="260"/>
        </pc:sldMkLst>
        <pc:spChg chg="mod">
          <ac:chgData name="Chloe Ellie Thompson (2507593)" userId="S::2507593@student.uwtsd.ac.uk::4df311d1-3ef4-41e9-816a-3a6fb24a7f59" providerId="AD" clId="Web-{380B95D4-6D5A-7275-F9D1-0387013C0EB7}" dt="2026-06-10T16:43:20.524" v="20" actId="20577"/>
          <ac:spMkLst>
            <pc:docMk/>
            <pc:sldMk cId="98278674" sldId="260"/>
            <ac:spMk id="2" creationId="{30B1DE56-2E1A-742E-46A1-405FA16E8CB7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16:43:51.166" v="23" actId="20577"/>
          <ac:spMkLst>
            <pc:docMk/>
            <pc:sldMk cId="98278674" sldId="260"/>
            <ac:spMk id="3" creationId="{88A84ECD-AFCA-3336-735F-DC473FB5595E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16:44:37.917" v="31" actId="20577"/>
          <ac:spMkLst>
            <pc:docMk/>
            <pc:sldMk cId="98278674" sldId="260"/>
            <ac:spMk id="4" creationId="{1537F3BB-0449-3181-E658-9662ACE513B8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16:44:24.807" v="30" actId="20577"/>
          <ac:spMkLst>
            <pc:docMk/>
            <pc:sldMk cId="98278674" sldId="260"/>
            <ac:spMk id="5" creationId="{3C977467-BD71-05DF-12E2-CC3334D73FDE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1T08:30:45.585" v="869" actId="1076"/>
          <ac:spMkLst>
            <pc:docMk/>
            <pc:sldMk cId="98278674" sldId="260"/>
            <ac:spMk id="6" creationId="{FE987750-B733-FFE1-D032-C15559CA9F6F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1T08:43:42.877" v="989" actId="20577"/>
          <ac:spMkLst>
            <pc:docMk/>
            <pc:sldMk cId="98278674" sldId="260"/>
            <ac:spMk id="11" creationId="{B78A5160-59F1-1964-D393-6829A693C0AB}"/>
          </ac:spMkLst>
        </pc:spChg>
      </pc:sldChg>
      <pc:sldChg chg="addSp delSp modSp new">
        <pc:chgData name="Chloe Ellie Thompson (2507593)" userId="S::2507593@student.uwtsd.ac.uk::4df311d1-3ef4-41e9-816a-3a6fb24a7f59" providerId="AD" clId="Web-{380B95D4-6D5A-7275-F9D1-0387013C0EB7}" dt="2026-06-11T08:43:18.140" v="986" actId="20577"/>
        <pc:sldMkLst>
          <pc:docMk/>
          <pc:sldMk cId="7878268" sldId="261"/>
        </pc:sldMkLst>
        <pc:spChg chg="mod">
          <ac:chgData name="Chloe Ellie Thompson (2507593)" userId="S::2507593@student.uwtsd.ac.uk::4df311d1-3ef4-41e9-816a-3a6fb24a7f59" providerId="AD" clId="Web-{380B95D4-6D5A-7275-F9D1-0387013C0EB7}" dt="2026-06-10T19:31:25.282" v="48" actId="20577"/>
          <ac:spMkLst>
            <pc:docMk/>
            <pc:sldMk cId="7878268" sldId="261"/>
            <ac:spMk id="2" creationId="{D6096826-1AF6-30DA-7916-EEEBC0EE6343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19:31:57.970" v="65" actId="20577"/>
          <ac:spMkLst>
            <pc:docMk/>
            <pc:sldMk cId="7878268" sldId="261"/>
            <ac:spMk id="3" creationId="{C906A8E1-CB0C-3493-B097-344D79CA8C82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19:55:12.340" v="368" actId="20577"/>
          <ac:spMkLst>
            <pc:docMk/>
            <pc:sldMk cId="7878268" sldId="261"/>
            <ac:spMk id="4" creationId="{3CA49F6F-28F6-B9E9-0F5C-1AF04268E356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19:43:40.835" v="292" actId="1076"/>
          <ac:spMkLst>
            <pc:docMk/>
            <pc:sldMk cId="7878268" sldId="261"/>
            <ac:spMk id="5" creationId="{243BB41F-BA29-22AC-F2FC-39158E7E4614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1T08:43:18.140" v="986" actId="20577"/>
          <ac:spMkLst>
            <pc:docMk/>
            <pc:sldMk cId="7878268" sldId="261"/>
            <ac:spMk id="6" creationId="{8325ED6D-5B35-734C-F195-490CF8195B65}"/>
          </ac:spMkLst>
        </pc:spChg>
      </pc:sldChg>
      <pc:sldChg chg="modSp new">
        <pc:chgData name="Chloe Ellie Thompson (2507593)" userId="S::2507593@student.uwtsd.ac.uk::4df311d1-3ef4-41e9-816a-3a6fb24a7f59" providerId="AD" clId="Web-{380B95D4-6D5A-7275-F9D1-0387013C0EB7}" dt="2026-06-10T20:15:38.376" v="536" actId="20577"/>
        <pc:sldMkLst>
          <pc:docMk/>
          <pc:sldMk cId="3921649154" sldId="262"/>
        </pc:sldMkLst>
        <pc:spChg chg="mod">
          <ac:chgData name="Chloe Ellie Thompson (2507593)" userId="S::2507593@student.uwtsd.ac.uk::4df311d1-3ef4-41e9-816a-3a6fb24a7f59" providerId="AD" clId="Web-{380B95D4-6D5A-7275-F9D1-0387013C0EB7}" dt="2026-06-10T20:09:54.210" v="495" actId="20577"/>
          <ac:spMkLst>
            <pc:docMk/>
            <pc:sldMk cId="3921649154" sldId="262"/>
            <ac:spMk id="2" creationId="{EF14602F-7CE7-BC46-0A92-A4323BE0CD95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14:53.687" v="531" actId="1076"/>
          <ac:spMkLst>
            <pc:docMk/>
            <pc:sldMk cId="3921649154" sldId="262"/>
            <ac:spMk id="3" creationId="{E646A720-C95D-B5C4-20E8-FFAEBCF90EBC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15:30.532" v="535" actId="20577"/>
          <ac:spMkLst>
            <pc:docMk/>
            <pc:sldMk cId="3921649154" sldId="262"/>
            <ac:spMk id="4" creationId="{20D66E53-4A93-69E3-E68C-28DC38EA3AD8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15:09.485" v="532" actId="20577"/>
          <ac:spMkLst>
            <pc:docMk/>
            <pc:sldMk cId="3921649154" sldId="262"/>
            <ac:spMk id="5" creationId="{68BE9082-8C9C-1446-3C73-7194E161C0E1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15:38.376" v="536" actId="20577"/>
          <ac:spMkLst>
            <pc:docMk/>
            <pc:sldMk cId="3921649154" sldId="262"/>
            <ac:spMk id="6" creationId="{F6A335EC-7C5A-8F88-ACC9-83224A3E6E8A}"/>
          </ac:spMkLst>
        </pc:spChg>
      </pc:sldChg>
      <pc:sldChg chg="addSp modSp new">
        <pc:chgData name="Chloe Ellie Thompson (2507593)" userId="S::2507593@student.uwtsd.ac.uk::4df311d1-3ef4-41e9-816a-3a6fb24a7f59" providerId="AD" clId="Web-{380B95D4-6D5A-7275-F9D1-0387013C0EB7}" dt="2026-06-10T20:26:54.896" v="676" actId="1076"/>
        <pc:sldMkLst>
          <pc:docMk/>
          <pc:sldMk cId="578684888" sldId="263"/>
        </pc:sldMkLst>
        <pc:spChg chg="mod">
          <ac:chgData name="Chloe Ellie Thompson (2507593)" userId="S::2507593@student.uwtsd.ac.uk::4df311d1-3ef4-41e9-816a-3a6fb24a7f59" providerId="AD" clId="Web-{380B95D4-6D5A-7275-F9D1-0387013C0EB7}" dt="2026-06-10T20:25:21.721" v="659" actId="1076"/>
          <ac:spMkLst>
            <pc:docMk/>
            <pc:sldMk cId="578684888" sldId="263"/>
            <ac:spMk id="2" creationId="{09C682CA-DE16-A201-4161-4718BC206093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25:28.878" v="660" actId="1076"/>
          <ac:spMkLst>
            <pc:docMk/>
            <pc:sldMk cId="578684888" sldId="263"/>
            <ac:spMk id="3" creationId="{1CB88DC6-9128-F9B3-2731-ABE077B4B3E6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26:32.536" v="671" actId="20577"/>
          <ac:spMkLst>
            <pc:docMk/>
            <pc:sldMk cId="578684888" sldId="263"/>
            <ac:spMk id="4" creationId="{56BBA50C-B608-06DD-69F0-0485A9B795EB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25:58.629" v="665" actId="1076"/>
          <ac:spMkLst>
            <pc:docMk/>
            <pc:sldMk cId="578684888" sldId="263"/>
            <ac:spMk id="5" creationId="{D984CDA5-406F-C87E-A505-BD3332CAFB90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26:43.568" v="675" actId="20577"/>
          <ac:spMkLst>
            <pc:docMk/>
            <pc:sldMk cId="578684888" sldId="263"/>
            <ac:spMk id="6" creationId="{54857BEB-1114-EC61-D27D-B4D6089C107C}"/>
          </ac:spMkLst>
        </pc:spChg>
        <pc:spChg chg="add mod">
          <ac:chgData name="Chloe Ellie Thompson (2507593)" userId="S::2507593@student.uwtsd.ac.uk::4df311d1-3ef4-41e9-816a-3a6fb24a7f59" providerId="AD" clId="Web-{380B95D4-6D5A-7275-F9D1-0387013C0EB7}" dt="2026-06-10T20:25:41.941" v="662" actId="1076"/>
          <ac:spMkLst>
            <pc:docMk/>
            <pc:sldMk cId="578684888" sldId="263"/>
            <ac:spMk id="11" creationId="{2CE39733-7F79-43D7-3249-4E51EB88F7A7}"/>
          </ac:spMkLst>
        </pc:spChg>
        <pc:spChg chg="add mod">
          <ac:chgData name="Chloe Ellie Thompson (2507593)" userId="S::2507593@student.uwtsd.ac.uk::4df311d1-3ef4-41e9-816a-3a6fb24a7f59" providerId="AD" clId="Web-{380B95D4-6D5A-7275-F9D1-0387013C0EB7}" dt="2026-06-10T20:26:54.896" v="676" actId="1076"/>
          <ac:spMkLst>
            <pc:docMk/>
            <pc:sldMk cId="578684888" sldId="263"/>
            <ac:spMk id="13" creationId="{B782B977-3142-A8FF-D9F5-1576192382E7}"/>
          </ac:spMkLst>
        </pc:spChg>
        <pc:spChg chg="add mod">
          <ac:chgData name="Chloe Ellie Thompson (2507593)" userId="S::2507593@student.uwtsd.ac.uk::4df311d1-3ef4-41e9-816a-3a6fb24a7f59" providerId="AD" clId="Web-{380B95D4-6D5A-7275-F9D1-0387013C0EB7}" dt="2026-06-10T20:25:50.785" v="663" actId="1076"/>
          <ac:spMkLst>
            <pc:docMk/>
            <pc:sldMk cId="578684888" sldId="263"/>
            <ac:spMk id="14" creationId="{31B709FE-C600-158C-01C2-B17C96ADF1CA}"/>
          </ac:spMkLst>
        </pc:spChg>
      </pc:sldChg>
      <pc:sldChg chg="modSp new">
        <pc:chgData name="Chloe Ellie Thompson (2507593)" userId="S::2507593@student.uwtsd.ac.uk::4df311d1-3ef4-41e9-816a-3a6fb24a7f59" providerId="AD" clId="Web-{380B95D4-6D5A-7275-F9D1-0387013C0EB7}" dt="2026-06-11T08:42:49.215" v="984" actId="20577"/>
        <pc:sldMkLst>
          <pc:docMk/>
          <pc:sldMk cId="4125785637" sldId="264"/>
        </pc:sldMkLst>
        <pc:spChg chg="mod">
          <ac:chgData name="Chloe Ellie Thompson (2507593)" userId="S::2507593@student.uwtsd.ac.uk::4df311d1-3ef4-41e9-816a-3a6fb24a7f59" providerId="AD" clId="Web-{380B95D4-6D5A-7275-F9D1-0387013C0EB7}" dt="2026-06-11T08:42:11.994" v="978" actId="20577"/>
          <ac:spMkLst>
            <pc:docMk/>
            <pc:sldMk cId="4125785637" sldId="264"/>
            <ac:spMk id="2" creationId="{9AB919D5-F33D-910C-4F0B-08222572C08A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1T08:42:41.652" v="983" actId="20577"/>
          <ac:spMkLst>
            <pc:docMk/>
            <pc:sldMk cId="4125785637" sldId="264"/>
            <ac:spMk id="3" creationId="{D0316D52-4EE8-962B-C78B-3A197A36C80D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37:03.461" v="825" actId="1076"/>
          <ac:spMkLst>
            <pc:docMk/>
            <pc:sldMk cId="4125785637" sldId="264"/>
            <ac:spMk id="4" creationId="{492DA25A-FEE4-C8C9-ECC1-124E59EEC427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37:11.008" v="826" actId="1076"/>
          <ac:spMkLst>
            <pc:docMk/>
            <pc:sldMk cId="4125785637" sldId="264"/>
            <ac:spMk id="5" creationId="{CD7C619A-18FC-52FD-62F6-338998FBA37A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1T08:42:49.215" v="984" actId="20577"/>
          <ac:spMkLst>
            <pc:docMk/>
            <pc:sldMk cId="4125785637" sldId="264"/>
            <ac:spMk id="6" creationId="{C2CEBD3E-0A56-8C76-5232-25BD3221F371}"/>
          </ac:spMkLst>
        </pc:spChg>
      </pc:sldChg>
      <pc:sldChg chg="addSp modSp new">
        <pc:chgData name="Chloe Ellie Thompson (2507593)" userId="S::2507593@student.uwtsd.ac.uk::4df311d1-3ef4-41e9-816a-3a6fb24a7f59" providerId="AD" clId="Web-{380B95D4-6D5A-7275-F9D1-0387013C0EB7}" dt="2026-06-11T08:31:09.650" v="872" actId="20577"/>
        <pc:sldMkLst>
          <pc:docMk/>
          <pc:sldMk cId="2331097499" sldId="265"/>
        </pc:sldMkLst>
        <pc:spChg chg="mod">
          <ac:chgData name="Chloe Ellie Thompson (2507593)" userId="S::2507593@student.uwtsd.ac.uk::4df311d1-3ef4-41e9-816a-3a6fb24a7f59" providerId="AD" clId="Web-{380B95D4-6D5A-7275-F9D1-0387013C0EB7}" dt="2026-06-10T20:50:55.001" v="858" actId="1076"/>
          <ac:spMkLst>
            <pc:docMk/>
            <pc:sldMk cId="2331097499" sldId="265"/>
            <ac:spMk id="2" creationId="{E22E6DE6-6C1E-7C70-034D-376EEBFBC573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51:03.189" v="859" actId="1076"/>
          <ac:spMkLst>
            <pc:docMk/>
            <pc:sldMk cId="2331097499" sldId="265"/>
            <ac:spMk id="3" creationId="{675AFD9C-B499-669A-00BF-2A4E5741B543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51:09.783" v="860" actId="1076"/>
          <ac:spMkLst>
            <pc:docMk/>
            <pc:sldMk cId="2331097499" sldId="265"/>
            <ac:spMk id="4" creationId="{226380BF-801B-2F80-EA93-FD36944DF141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51:43.956" v="865" actId="1076"/>
          <ac:spMkLst>
            <pc:docMk/>
            <pc:sldMk cId="2331097499" sldId="265"/>
            <ac:spMk id="5" creationId="{E2720FD8-EE3B-313E-7C65-8D95793FC74D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0T20:51:37.096" v="864" actId="1076"/>
          <ac:spMkLst>
            <pc:docMk/>
            <pc:sldMk cId="2331097499" sldId="265"/>
            <ac:spMk id="6" creationId="{90752791-A331-F1C5-51D8-3ED28B3F5D29}"/>
          </ac:spMkLst>
        </pc:spChg>
        <pc:spChg chg="add mod">
          <ac:chgData name="Chloe Ellie Thompson (2507593)" userId="S::2507593@student.uwtsd.ac.uk::4df311d1-3ef4-41e9-816a-3a6fb24a7f59" providerId="AD" clId="Web-{380B95D4-6D5A-7275-F9D1-0387013C0EB7}" dt="2026-06-11T08:31:09.650" v="872" actId="20577"/>
          <ac:spMkLst>
            <pc:docMk/>
            <pc:sldMk cId="2331097499" sldId="265"/>
            <ac:spMk id="10" creationId="{515C0DB4-D3E8-C7A8-B698-F152405D7131}"/>
          </ac:spMkLst>
        </pc:spChg>
      </pc:sldChg>
      <pc:sldChg chg="addSp delSp modSp new">
        <pc:chgData name="Chloe Ellie Thompson (2507593)" userId="S::2507593@student.uwtsd.ac.uk::4df311d1-3ef4-41e9-816a-3a6fb24a7f59" providerId="AD" clId="Web-{380B95D4-6D5A-7275-F9D1-0387013C0EB7}" dt="2026-06-11T08:42:18.697" v="979" actId="20577"/>
        <pc:sldMkLst>
          <pc:docMk/>
          <pc:sldMk cId="1623379090" sldId="266"/>
        </pc:sldMkLst>
        <pc:spChg chg="mod">
          <ac:chgData name="Chloe Ellie Thompson (2507593)" userId="S::2507593@student.uwtsd.ac.uk::4df311d1-3ef4-41e9-816a-3a6fb24a7f59" providerId="AD" clId="Web-{380B95D4-6D5A-7275-F9D1-0387013C0EB7}" dt="2026-06-11T08:34:58.650" v="906" actId="20577"/>
          <ac:spMkLst>
            <pc:docMk/>
            <pc:sldMk cId="1623379090" sldId="266"/>
            <ac:spMk id="2" creationId="{225793A1-B20F-E50B-DC23-78F892A99815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1T08:34:50.056" v="903" actId="20577"/>
          <ac:spMkLst>
            <pc:docMk/>
            <pc:sldMk cId="1623379090" sldId="266"/>
            <ac:spMk id="3" creationId="{0F17D869-BC84-CA4D-63E4-BA86BBD1014E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1T08:37:53.021" v="935" actId="20577"/>
          <ac:spMkLst>
            <pc:docMk/>
            <pc:sldMk cId="1623379090" sldId="266"/>
            <ac:spMk id="4" creationId="{4B840681-586C-D9D0-C822-3D5285B1E5BF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1T08:37:47.443" v="933" actId="20577"/>
          <ac:spMkLst>
            <pc:docMk/>
            <pc:sldMk cId="1623379090" sldId="266"/>
            <ac:spMk id="5" creationId="{81E53F1A-3E7F-C910-1564-A9AB61603D87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1T08:40:29.721" v="962" actId="20577"/>
          <ac:spMkLst>
            <pc:docMk/>
            <pc:sldMk cId="1623379090" sldId="266"/>
            <ac:spMk id="6" creationId="{1670902C-E72B-3482-F808-5F5A548AC3EE}"/>
          </ac:spMkLst>
        </pc:spChg>
        <pc:spChg chg="add mod">
          <ac:chgData name="Chloe Ellie Thompson (2507593)" userId="S::2507593@student.uwtsd.ac.uk::4df311d1-3ef4-41e9-816a-3a6fb24a7f59" providerId="AD" clId="Web-{380B95D4-6D5A-7275-F9D1-0387013C0EB7}" dt="2026-06-11T08:42:18.697" v="979" actId="20577"/>
          <ac:spMkLst>
            <pc:docMk/>
            <pc:sldMk cId="1623379090" sldId="266"/>
            <ac:spMk id="11" creationId="{E4FA1B9D-ACAB-43A6-F719-E525CE5BECE5}"/>
          </ac:spMkLst>
        </pc:spChg>
        <pc:spChg chg="add mod">
          <ac:chgData name="Chloe Ellie Thompson (2507593)" userId="S::2507593@student.uwtsd.ac.uk::4df311d1-3ef4-41e9-816a-3a6fb24a7f59" providerId="AD" clId="Web-{380B95D4-6D5A-7275-F9D1-0387013C0EB7}" dt="2026-06-11T08:40:34.502" v="963" actId="20577"/>
          <ac:spMkLst>
            <pc:docMk/>
            <pc:sldMk cId="1623379090" sldId="266"/>
            <ac:spMk id="13" creationId="{649732D8-55BC-A083-D932-BF900CE36693}"/>
          </ac:spMkLst>
        </pc:spChg>
      </pc:sldChg>
      <pc:sldChg chg="modSp new">
        <pc:chgData name="Chloe Ellie Thompson (2507593)" userId="S::2507593@student.uwtsd.ac.uk::4df311d1-3ef4-41e9-816a-3a6fb24a7f59" providerId="AD" clId="Web-{380B95D4-6D5A-7275-F9D1-0387013C0EB7}" dt="2026-06-11T08:41:35.116" v="976" actId="20577"/>
        <pc:sldMkLst>
          <pc:docMk/>
          <pc:sldMk cId="4086625254" sldId="267"/>
        </pc:sldMkLst>
        <pc:spChg chg="mod">
          <ac:chgData name="Chloe Ellie Thompson (2507593)" userId="S::2507593@student.uwtsd.ac.uk::4df311d1-3ef4-41e9-816a-3a6fb24a7f59" providerId="AD" clId="Web-{380B95D4-6D5A-7275-F9D1-0387013C0EB7}" dt="2026-06-11T08:41:35.116" v="976" actId="20577"/>
          <ac:spMkLst>
            <pc:docMk/>
            <pc:sldMk cId="4086625254" sldId="267"/>
            <ac:spMk id="2" creationId="{77F48972-C2B6-DBFD-9432-717F38EFF9D9}"/>
          </ac:spMkLst>
        </pc:spChg>
        <pc:spChg chg="mod">
          <ac:chgData name="Chloe Ellie Thompson (2507593)" userId="S::2507593@student.uwtsd.ac.uk::4df311d1-3ef4-41e9-816a-3a6fb24a7f59" providerId="AD" clId="Web-{380B95D4-6D5A-7275-F9D1-0387013C0EB7}" dt="2026-06-11T08:41:25.428" v="973" actId="20577"/>
          <ac:spMkLst>
            <pc:docMk/>
            <pc:sldMk cId="4086625254" sldId="267"/>
            <ac:spMk id="3" creationId="{1F330CE0-F831-43E0-AE7C-773684D0C8E0}"/>
          </ac:spMkLst>
        </pc:spChg>
      </pc:sldChg>
    </pc:docChg>
  </pc:docChgLst>
  <pc:docChgLst>
    <pc:chgData name="Chloe Ellie Thompson (2507593)" userId="S::2507593@student.uwtsd.ac.uk::4df311d1-3ef4-41e9-816a-3a6fb24a7f59" providerId="AD" clId="Web-{604C342B-405C-6E7C-C68F-91CF03A849A7}"/>
    <pc:docChg chg="modSld">
      <pc:chgData name="Chloe Ellie Thompson (2507593)" userId="S::2507593@student.uwtsd.ac.uk::4df311d1-3ef4-41e9-816a-3a6fb24a7f59" providerId="AD" clId="Web-{604C342B-405C-6E7C-C68F-91CF03A849A7}" dt="2026-06-11T16:28:59.878" v="16"/>
      <pc:docMkLst>
        <pc:docMk/>
      </pc:docMkLst>
      <pc:sldChg chg="modSp addAnim modAnim">
        <pc:chgData name="Chloe Ellie Thompson (2507593)" userId="S::2507593@student.uwtsd.ac.uk::4df311d1-3ef4-41e9-816a-3a6fb24a7f59" providerId="AD" clId="Web-{604C342B-405C-6E7C-C68F-91CF03A849A7}" dt="2026-06-11T16:24:26.886" v="11"/>
        <pc:sldMkLst>
          <pc:docMk/>
          <pc:sldMk cId="109857222" sldId="256"/>
        </pc:sldMkLst>
        <pc:spChg chg="mod">
          <ac:chgData name="Chloe Ellie Thompson (2507593)" userId="S::2507593@student.uwtsd.ac.uk::4df311d1-3ef4-41e9-816a-3a6fb24a7f59" providerId="AD" clId="Web-{604C342B-405C-6E7C-C68F-91CF03A849A7}" dt="2026-06-11T16:21:31.287" v="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addAnim modAnim">
        <pc:chgData name="Chloe Ellie Thompson (2507593)" userId="S::2507593@student.uwtsd.ac.uk::4df311d1-3ef4-41e9-816a-3a6fb24a7f59" providerId="AD" clId="Web-{604C342B-405C-6E7C-C68F-91CF03A849A7}" dt="2026-06-11T16:28:59.878" v="16"/>
        <pc:sldMkLst>
          <pc:docMk/>
          <pc:sldMk cId="3232777166" sldId="257"/>
        </pc:sldMkLst>
        <pc:spChg chg="mod">
          <ac:chgData name="Chloe Ellie Thompson (2507593)" userId="S::2507593@student.uwtsd.ac.uk::4df311d1-3ef4-41e9-816a-3a6fb24a7f59" providerId="AD" clId="Web-{604C342B-405C-6E7C-C68F-91CF03A849A7}" dt="2026-06-11T16:28:02.736" v="13" actId="20577"/>
          <ac:spMkLst>
            <pc:docMk/>
            <pc:sldMk cId="3232777166" sldId="257"/>
            <ac:spMk id="2" creationId="{39615D80-180C-D1F7-9F06-D35B551F4E06}"/>
          </ac:spMkLst>
        </pc:spChg>
      </pc:sldChg>
    </pc:docChg>
  </pc:docChgLst>
  <pc:docChgLst>
    <pc:chgData clId="Web-{34203FB6-743F-5397-A488-59FE2836750C}"/>
    <pc:docChg chg="modSld">
      <pc:chgData name="" userId="" providerId="" clId="Web-{34203FB6-743F-5397-A488-59FE2836750C}" dt="2026-06-14T19:13:57.960" v="2" actId="20577"/>
      <pc:docMkLst>
        <pc:docMk/>
      </pc:docMkLst>
      <pc:sldChg chg="modSp">
        <pc:chgData name="" userId="" providerId="" clId="Web-{34203FB6-743F-5397-A488-59FE2836750C}" dt="2026-06-14T19:13:57.960" v="2" actId="20577"/>
        <pc:sldMkLst>
          <pc:docMk/>
          <pc:sldMk cId="7878268" sldId="261"/>
        </pc:sldMkLst>
        <pc:spChg chg="mod">
          <ac:chgData name="" userId="" providerId="" clId="Web-{34203FB6-743F-5397-A488-59FE2836750C}" dt="2026-06-14T19:13:57.960" v="2" actId="20577"/>
          <ac:spMkLst>
            <pc:docMk/>
            <pc:sldMk cId="7878268" sldId="261"/>
            <ac:spMk id="4" creationId="{3CA49F6F-28F6-B9E9-0F5C-1AF04268E356}"/>
          </ac:spMkLst>
        </pc:spChg>
        <pc:spChg chg="mod">
          <ac:chgData name="" userId="" providerId="" clId="Web-{34203FB6-743F-5397-A488-59FE2836750C}" dt="2026-06-14T19:13:43.366" v="1" actId="20577"/>
          <ac:spMkLst>
            <pc:docMk/>
            <pc:sldMk cId="7878268" sldId="261"/>
            <ac:spMk id="6" creationId="{8325ED6D-5B35-734C-F195-490CF8195B65}"/>
          </ac:spMkLst>
        </pc:spChg>
      </pc:sldChg>
    </pc:docChg>
  </pc:docChgLst>
  <pc:docChgLst>
    <pc:chgData name="Chloe Ellie Thompson (2507593)" userId="S::2507593@student.uwtsd.ac.uk::4df311d1-3ef4-41e9-816a-3a6fb24a7f59" providerId="AD" clId="Web-{34203FB6-743F-5397-A488-59FE2836750C}"/>
    <pc:docChg chg="modSld">
      <pc:chgData name="Chloe Ellie Thompson (2507593)" userId="S::2507593@student.uwtsd.ac.uk::4df311d1-3ef4-41e9-816a-3a6fb24a7f59" providerId="AD" clId="Web-{34203FB6-743F-5397-A488-59FE2836750C}" dt="2026-06-14T19:24:44.094" v="75"/>
      <pc:docMkLst>
        <pc:docMk/>
      </pc:docMkLst>
      <pc:sldChg chg="addSp delSp modSp addAnim delAnim">
        <pc:chgData name="Chloe Ellie Thompson (2507593)" userId="S::2507593@student.uwtsd.ac.uk::4df311d1-3ef4-41e9-816a-3a6fb24a7f59" providerId="AD" clId="Web-{34203FB6-743F-5397-A488-59FE2836750C}" dt="2026-06-14T19:16:01.653" v="41" actId="14100"/>
        <pc:sldMkLst>
          <pc:docMk/>
          <pc:sldMk cId="7878268" sldId="261"/>
        </pc:sldMkLst>
        <pc:spChg chg="mod">
          <ac:chgData name="Chloe Ellie Thompson (2507593)" userId="S::2507593@student.uwtsd.ac.uk::4df311d1-3ef4-41e9-816a-3a6fb24a7f59" providerId="AD" clId="Web-{34203FB6-743F-5397-A488-59FE2836750C}" dt="2026-06-14T19:15:57.887" v="36" actId="20577"/>
          <ac:spMkLst>
            <pc:docMk/>
            <pc:sldMk cId="7878268" sldId="261"/>
            <ac:spMk id="4" creationId="{3CA49F6F-28F6-B9E9-0F5C-1AF04268E356}"/>
          </ac:spMkLst>
        </pc:spChg>
        <pc:spChg chg="add del mod">
          <ac:chgData name="Chloe Ellie Thompson (2507593)" userId="S::2507593@student.uwtsd.ac.uk::4df311d1-3ef4-41e9-816a-3a6fb24a7f59" providerId="AD" clId="Web-{34203FB6-743F-5397-A488-59FE2836750C}" dt="2026-06-14T19:16:01.653" v="41" actId="14100"/>
          <ac:spMkLst>
            <pc:docMk/>
            <pc:sldMk cId="7878268" sldId="261"/>
            <ac:spMk id="6" creationId="{8325ED6D-5B35-734C-F195-490CF8195B65}"/>
          </ac:spMkLst>
        </pc:spChg>
        <pc:spChg chg="add del mod">
          <ac:chgData name="Chloe Ellie Thompson (2507593)" userId="S::2507593@student.uwtsd.ac.uk::4df311d1-3ef4-41e9-816a-3a6fb24a7f59" providerId="AD" clId="Web-{34203FB6-743F-5397-A488-59FE2836750C}" dt="2026-06-14T19:14:38.821" v="4"/>
          <ac:spMkLst>
            <pc:docMk/>
            <pc:sldMk cId="7878268" sldId="261"/>
            <ac:spMk id="11" creationId="{542B48AE-960F-222D-0B01-6DCBF75B696C}"/>
          </ac:spMkLst>
        </pc:spChg>
      </pc:sldChg>
      <pc:sldChg chg="addSp modSp addAnim">
        <pc:chgData name="Chloe Ellie Thompson (2507593)" userId="S::2507593@student.uwtsd.ac.uk::4df311d1-3ef4-41e9-816a-3a6fb24a7f59" providerId="AD" clId="Web-{34203FB6-743F-5397-A488-59FE2836750C}" dt="2026-06-14T19:21:01.727" v="74" actId="14100"/>
        <pc:sldMkLst>
          <pc:docMk/>
          <pc:sldMk cId="2331097499" sldId="265"/>
        </pc:sldMkLst>
        <pc:spChg chg="mod">
          <ac:chgData name="Chloe Ellie Thompson (2507593)" userId="S::2507593@student.uwtsd.ac.uk::4df311d1-3ef4-41e9-816a-3a6fb24a7f59" providerId="AD" clId="Web-{34203FB6-743F-5397-A488-59FE2836750C}" dt="2026-06-14T19:19:55.849" v="66" actId="1076"/>
          <ac:spMkLst>
            <pc:docMk/>
            <pc:sldMk cId="2331097499" sldId="265"/>
            <ac:spMk id="2" creationId="{E22E6DE6-6C1E-7C70-034D-376EEBFBC573}"/>
          </ac:spMkLst>
        </pc:spChg>
        <pc:spChg chg="mod">
          <ac:chgData name="Chloe Ellie Thompson (2507593)" userId="S::2507593@student.uwtsd.ac.uk::4df311d1-3ef4-41e9-816a-3a6fb24a7f59" providerId="AD" clId="Web-{34203FB6-743F-5397-A488-59FE2836750C}" dt="2026-06-14T19:20:01.568" v="67" actId="1076"/>
          <ac:spMkLst>
            <pc:docMk/>
            <pc:sldMk cId="2331097499" sldId="265"/>
            <ac:spMk id="3" creationId="{675AFD9C-B499-669A-00BF-2A4E5741B543}"/>
          </ac:spMkLst>
        </pc:spChg>
        <pc:spChg chg="mod">
          <ac:chgData name="Chloe Ellie Thompson (2507593)" userId="S::2507593@student.uwtsd.ac.uk::4df311d1-3ef4-41e9-816a-3a6fb24a7f59" providerId="AD" clId="Web-{34203FB6-743F-5397-A488-59FE2836750C}" dt="2026-06-14T19:20:05.694" v="68" actId="1076"/>
          <ac:spMkLst>
            <pc:docMk/>
            <pc:sldMk cId="2331097499" sldId="265"/>
            <ac:spMk id="4" creationId="{226380BF-801B-2F80-EA93-FD36944DF141}"/>
          </ac:spMkLst>
        </pc:spChg>
        <pc:spChg chg="mod">
          <ac:chgData name="Chloe Ellie Thompson (2507593)" userId="S::2507593@student.uwtsd.ac.uk::4df311d1-3ef4-41e9-816a-3a6fb24a7f59" providerId="AD" clId="Web-{34203FB6-743F-5397-A488-59FE2836750C}" dt="2026-06-14T19:18:28.361" v="46" actId="1076"/>
          <ac:spMkLst>
            <pc:docMk/>
            <pc:sldMk cId="2331097499" sldId="265"/>
            <ac:spMk id="5" creationId="{E2720FD8-EE3B-313E-7C65-8D95793FC74D}"/>
          </ac:spMkLst>
        </pc:spChg>
        <pc:spChg chg="mod">
          <ac:chgData name="Chloe Ellie Thompson (2507593)" userId="S::2507593@student.uwtsd.ac.uk::4df311d1-3ef4-41e9-816a-3a6fb24a7f59" providerId="AD" clId="Web-{34203FB6-743F-5397-A488-59FE2836750C}" dt="2026-06-14T19:18:18.048" v="44" actId="14100"/>
          <ac:spMkLst>
            <pc:docMk/>
            <pc:sldMk cId="2331097499" sldId="265"/>
            <ac:spMk id="6" creationId="{90752791-A331-F1C5-51D8-3ED28B3F5D29}"/>
          </ac:spMkLst>
        </pc:spChg>
        <pc:spChg chg="mod">
          <ac:chgData name="Chloe Ellie Thompson (2507593)" userId="S::2507593@student.uwtsd.ac.uk::4df311d1-3ef4-41e9-816a-3a6fb24a7f59" providerId="AD" clId="Web-{34203FB6-743F-5397-A488-59FE2836750C}" dt="2026-06-14T19:20:30.022" v="71" actId="1076"/>
          <ac:spMkLst>
            <pc:docMk/>
            <pc:sldMk cId="2331097499" sldId="265"/>
            <ac:spMk id="10" creationId="{515C0DB4-D3E8-C7A8-B698-F152405D7131}"/>
          </ac:spMkLst>
        </pc:spChg>
        <pc:spChg chg="add mod">
          <ac:chgData name="Chloe Ellie Thompson (2507593)" userId="S::2507593@student.uwtsd.ac.uk::4df311d1-3ef4-41e9-816a-3a6fb24a7f59" providerId="AD" clId="Web-{34203FB6-743F-5397-A488-59FE2836750C}" dt="2026-06-14T19:21:01.727" v="74" actId="14100"/>
          <ac:spMkLst>
            <pc:docMk/>
            <pc:sldMk cId="2331097499" sldId="265"/>
            <ac:spMk id="12" creationId="{2E63BDBC-A512-D00F-C599-DA5D83EDCA34}"/>
          </ac:spMkLst>
        </pc:spChg>
        <pc:spChg chg="add mod">
          <ac:chgData name="Chloe Ellie Thompson (2507593)" userId="S::2507593@student.uwtsd.ac.uk::4df311d1-3ef4-41e9-816a-3a6fb24a7f59" providerId="AD" clId="Web-{34203FB6-743F-5397-A488-59FE2836750C}" dt="2026-06-14T19:20:49.554" v="72" actId="1076"/>
          <ac:spMkLst>
            <pc:docMk/>
            <pc:sldMk cId="2331097499" sldId="265"/>
            <ac:spMk id="14" creationId="{CC0D35F4-1C8D-B566-C22A-D71988C92C3D}"/>
          </ac:spMkLst>
        </pc:spChg>
      </pc:sldChg>
      <pc:sldChg chg="addAnim">
        <pc:chgData name="Chloe Ellie Thompson (2507593)" userId="S::2507593@student.uwtsd.ac.uk::4df311d1-3ef4-41e9-816a-3a6fb24a7f59" providerId="AD" clId="Web-{34203FB6-743F-5397-A488-59FE2836750C}" dt="2026-06-14T19:24:44.094" v="75"/>
        <pc:sldMkLst>
          <pc:docMk/>
          <pc:sldMk cId="1623379090" sldId="26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28AFA8-9E1A-459F-89D0-D6339B168221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15799E69-8968-4831-BB65-0734841C1B1D}">
      <dgm:prSet/>
      <dgm:spPr/>
      <dgm:t>
        <a:bodyPr/>
        <a:lstStyle/>
        <a:p>
          <a:r>
            <a:rPr lang="en-GB"/>
            <a:t>Introduction </a:t>
          </a:r>
          <a:endParaRPr lang="en-US"/>
        </a:p>
      </dgm:t>
    </dgm:pt>
    <dgm:pt modelId="{0F8B437D-6F4E-4DBD-939A-A80AF8733854}" type="parTrans" cxnId="{0474755B-4F58-4C92-90E8-CE00833B27C7}">
      <dgm:prSet/>
      <dgm:spPr/>
      <dgm:t>
        <a:bodyPr/>
        <a:lstStyle/>
        <a:p>
          <a:endParaRPr lang="en-US"/>
        </a:p>
      </dgm:t>
    </dgm:pt>
    <dgm:pt modelId="{A9C210BC-61A5-4A03-961B-6873EAF78788}" type="sibTrans" cxnId="{0474755B-4F58-4C92-90E8-CE00833B27C7}">
      <dgm:prSet/>
      <dgm:spPr/>
      <dgm:t>
        <a:bodyPr/>
        <a:lstStyle/>
        <a:p>
          <a:endParaRPr lang="en-US"/>
        </a:p>
      </dgm:t>
    </dgm:pt>
    <dgm:pt modelId="{9F671DBE-F9CC-43B4-9636-C9E7B15F1401}">
      <dgm:prSet/>
      <dgm:spPr/>
      <dgm:t>
        <a:bodyPr/>
        <a:lstStyle/>
        <a:p>
          <a:r>
            <a:rPr lang="en-GB">
              <a:latin typeface="Avenir Next LT Pro Light"/>
            </a:rPr>
            <a:t>Isaac's</a:t>
          </a:r>
          <a:r>
            <a:rPr lang="en-GB"/>
            <a:t> background </a:t>
          </a:r>
          <a:endParaRPr lang="en-US"/>
        </a:p>
      </dgm:t>
    </dgm:pt>
    <dgm:pt modelId="{36BFA2AB-831E-4ECF-8CBE-CA8A15D12AF9}" type="parTrans" cxnId="{6C1DACE1-B29A-4435-A549-C069681BE610}">
      <dgm:prSet/>
      <dgm:spPr/>
      <dgm:t>
        <a:bodyPr/>
        <a:lstStyle/>
        <a:p>
          <a:endParaRPr lang="en-US"/>
        </a:p>
      </dgm:t>
    </dgm:pt>
    <dgm:pt modelId="{C99D5070-307D-46A7-BDC7-8AE0FC2FE140}" type="sibTrans" cxnId="{6C1DACE1-B29A-4435-A549-C069681BE610}">
      <dgm:prSet/>
      <dgm:spPr/>
      <dgm:t>
        <a:bodyPr/>
        <a:lstStyle/>
        <a:p>
          <a:endParaRPr lang="en-US"/>
        </a:p>
      </dgm:t>
    </dgm:pt>
    <dgm:pt modelId="{ED342960-E6CE-45AB-AC2D-6C405DFF50A4}">
      <dgm:prSet/>
      <dgm:spPr/>
      <dgm:t>
        <a:bodyPr/>
        <a:lstStyle/>
        <a:p>
          <a:r>
            <a:rPr lang="en-GB"/>
            <a:t>Bowlby's Attachment Theory </a:t>
          </a:r>
          <a:endParaRPr lang="en-US"/>
        </a:p>
      </dgm:t>
    </dgm:pt>
    <dgm:pt modelId="{39C77CB5-9D4B-4060-ADA7-039B6CB76E0C}" type="parTrans" cxnId="{3242E4E7-17B4-4567-B881-2FF9FF810D95}">
      <dgm:prSet/>
      <dgm:spPr/>
      <dgm:t>
        <a:bodyPr/>
        <a:lstStyle/>
        <a:p>
          <a:endParaRPr lang="en-US"/>
        </a:p>
      </dgm:t>
    </dgm:pt>
    <dgm:pt modelId="{4661DEB1-4E81-4435-BCEC-54E718CED9C6}" type="sibTrans" cxnId="{3242E4E7-17B4-4567-B881-2FF9FF810D95}">
      <dgm:prSet/>
      <dgm:spPr/>
      <dgm:t>
        <a:bodyPr/>
        <a:lstStyle/>
        <a:p>
          <a:endParaRPr lang="en-US"/>
        </a:p>
      </dgm:t>
    </dgm:pt>
    <dgm:pt modelId="{59C0FD33-4AD9-42DA-B93E-3E8820326FDF}">
      <dgm:prSet/>
      <dgm:spPr/>
      <dgm:t>
        <a:bodyPr/>
        <a:lstStyle/>
        <a:p>
          <a:r>
            <a:rPr lang="en-GB"/>
            <a:t>Application to </a:t>
          </a:r>
          <a:r>
            <a:rPr lang="en-GB">
              <a:latin typeface="Avenir Next LT Pro Light"/>
            </a:rPr>
            <a:t>Isaac</a:t>
          </a:r>
          <a:endParaRPr lang="en-US"/>
        </a:p>
      </dgm:t>
    </dgm:pt>
    <dgm:pt modelId="{6BCE1296-20D0-451D-B7A8-DF2CAAD90962}" type="parTrans" cxnId="{5A9135FF-C42A-4466-B24C-B11EFC043C44}">
      <dgm:prSet/>
      <dgm:spPr/>
      <dgm:t>
        <a:bodyPr/>
        <a:lstStyle/>
        <a:p>
          <a:endParaRPr lang="en-US"/>
        </a:p>
      </dgm:t>
    </dgm:pt>
    <dgm:pt modelId="{7EA75A80-FFD2-493A-8AC9-9EC4CA304CCE}" type="sibTrans" cxnId="{5A9135FF-C42A-4466-B24C-B11EFC043C44}">
      <dgm:prSet/>
      <dgm:spPr/>
      <dgm:t>
        <a:bodyPr/>
        <a:lstStyle/>
        <a:p>
          <a:endParaRPr lang="en-US"/>
        </a:p>
      </dgm:t>
    </dgm:pt>
    <dgm:pt modelId="{629A2103-495B-4DA2-8836-6A9356C42EEC}">
      <dgm:prSet/>
      <dgm:spPr/>
      <dgm:t>
        <a:bodyPr/>
        <a:lstStyle/>
        <a:p>
          <a:r>
            <a:rPr lang="en-GB"/>
            <a:t>Nature and nurture influences </a:t>
          </a:r>
          <a:endParaRPr lang="en-US"/>
        </a:p>
      </dgm:t>
    </dgm:pt>
    <dgm:pt modelId="{F5A11432-A09E-44CD-AA05-D4C254EC433D}" type="parTrans" cxnId="{1FB5C1EB-FF7D-4889-8301-76AA9AB2125B}">
      <dgm:prSet/>
      <dgm:spPr/>
      <dgm:t>
        <a:bodyPr/>
        <a:lstStyle/>
        <a:p>
          <a:endParaRPr lang="en-US"/>
        </a:p>
      </dgm:t>
    </dgm:pt>
    <dgm:pt modelId="{3103BCF3-7FC6-4D90-A854-3068A32B9FBC}" type="sibTrans" cxnId="{1FB5C1EB-FF7D-4889-8301-76AA9AB2125B}">
      <dgm:prSet/>
      <dgm:spPr/>
      <dgm:t>
        <a:bodyPr/>
        <a:lstStyle/>
        <a:p>
          <a:endParaRPr lang="en-US"/>
        </a:p>
      </dgm:t>
    </dgm:pt>
    <dgm:pt modelId="{B21C8C31-C37C-464F-8DF2-8B30CAAFAC26}">
      <dgm:prSet/>
      <dgm:spPr/>
      <dgm:t>
        <a:bodyPr/>
        <a:lstStyle/>
        <a:p>
          <a:r>
            <a:rPr lang="en-GB" dirty="0"/>
            <a:t>Theory-informed support </a:t>
          </a:r>
          <a:r>
            <a:rPr lang="en-GB" dirty="0" err="1"/>
            <a:t>stratergies</a:t>
          </a:r>
          <a:r>
            <a:rPr lang="en-GB" dirty="0"/>
            <a:t> </a:t>
          </a:r>
          <a:endParaRPr lang="en-US" dirty="0"/>
        </a:p>
      </dgm:t>
    </dgm:pt>
    <dgm:pt modelId="{6DA11631-4EAF-4532-AC47-EBD24AF682C4}" type="parTrans" cxnId="{111C5684-4266-48F7-8143-F5F33E481FBE}">
      <dgm:prSet/>
      <dgm:spPr/>
      <dgm:t>
        <a:bodyPr/>
        <a:lstStyle/>
        <a:p>
          <a:endParaRPr lang="en-US"/>
        </a:p>
      </dgm:t>
    </dgm:pt>
    <dgm:pt modelId="{FB15BFE9-ADBB-45F4-BBE0-97389FB4B9D9}" type="sibTrans" cxnId="{111C5684-4266-48F7-8143-F5F33E481FBE}">
      <dgm:prSet/>
      <dgm:spPr/>
      <dgm:t>
        <a:bodyPr/>
        <a:lstStyle/>
        <a:p>
          <a:endParaRPr lang="en-US"/>
        </a:p>
      </dgm:t>
    </dgm:pt>
    <dgm:pt modelId="{E3DBFC0C-12DE-4855-A17A-D4B624D638B2}">
      <dgm:prSet/>
      <dgm:spPr/>
      <dgm:t>
        <a:bodyPr/>
        <a:lstStyle/>
        <a:p>
          <a:r>
            <a:rPr lang="en-GB"/>
            <a:t>Multi-agency working </a:t>
          </a:r>
          <a:endParaRPr lang="en-US"/>
        </a:p>
      </dgm:t>
    </dgm:pt>
    <dgm:pt modelId="{3A95DFFF-9186-4B83-8AC6-4EB412CCF89D}" type="parTrans" cxnId="{50C90FD3-5854-4D84-982E-4378A85AE38D}">
      <dgm:prSet/>
      <dgm:spPr/>
      <dgm:t>
        <a:bodyPr/>
        <a:lstStyle/>
        <a:p>
          <a:endParaRPr lang="en-US"/>
        </a:p>
      </dgm:t>
    </dgm:pt>
    <dgm:pt modelId="{783FCCFF-1FD2-4F8E-ACC1-66633F8652EB}" type="sibTrans" cxnId="{50C90FD3-5854-4D84-982E-4378A85AE38D}">
      <dgm:prSet/>
      <dgm:spPr/>
      <dgm:t>
        <a:bodyPr/>
        <a:lstStyle/>
        <a:p>
          <a:endParaRPr lang="en-US"/>
        </a:p>
      </dgm:t>
    </dgm:pt>
    <dgm:pt modelId="{06815B28-CD9D-4FC3-AD80-38DE776E359E}">
      <dgm:prSet/>
      <dgm:spPr/>
      <dgm:t>
        <a:bodyPr/>
        <a:lstStyle/>
        <a:p>
          <a:r>
            <a:rPr lang="en-GB"/>
            <a:t>Critical evaluation </a:t>
          </a:r>
          <a:endParaRPr lang="en-US"/>
        </a:p>
      </dgm:t>
    </dgm:pt>
    <dgm:pt modelId="{D0CF4060-3048-48FF-940D-9FAD13636E0B}" type="parTrans" cxnId="{1EBAFB94-C868-42BD-99AE-C528AC8BAF82}">
      <dgm:prSet/>
      <dgm:spPr/>
      <dgm:t>
        <a:bodyPr/>
        <a:lstStyle/>
        <a:p>
          <a:endParaRPr lang="en-US"/>
        </a:p>
      </dgm:t>
    </dgm:pt>
    <dgm:pt modelId="{58018238-F405-4DE5-BD4E-0E146067D23C}" type="sibTrans" cxnId="{1EBAFB94-C868-42BD-99AE-C528AC8BAF82}">
      <dgm:prSet/>
      <dgm:spPr/>
      <dgm:t>
        <a:bodyPr/>
        <a:lstStyle/>
        <a:p>
          <a:endParaRPr lang="en-US"/>
        </a:p>
      </dgm:t>
    </dgm:pt>
    <dgm:pt modelId="{77D1C21D-2ACD-4041-A54E-035117FB5594}">
      <dgm:prSet/>
      <dgm:spPr/>
      <dgm:t>
        <a:bodyPr/>
        <a:lstStyle/>
        <a:p>
          <a:r>
            <a:rPr lang="en-GB"/>
            <a:t>Conclusion </a:t>
          </a:r>
          <a:endParaRPr lang="en-US"/>
        </a:p>
      </dgm:t>
    </dgm:pt>
    <dgm:pt modelId="{E5AB844A-A969-4E5F-8C16-C052FAC7C9C8}" type="parTrans" cxnId="{5F7DC01E-71C1-410F-9031-C33322DE325F}">
      <dgm:prSet/>
      <dgm:spPr/>
      <dgm:t>
        <a:bodyPr/>
        <a:lstStyle/>
        <a:p>
          <a:endParaRPr lang="en-US"/>
        </a:p>
      </dgm:t>
    </dgm:pt>
    <dgm:pt modelId="{EADB14DF-F7EF-495C-B0E9-B43A8D665F03}" type="sibTrans" cxnId="{5F7DC01E-71C1-410F-9031-C33322DE325F}">
      <dgm:prSet/>
      <dgm:spPr/>
      <dgm:t>
        <a:bodyPr/>
        <a:lstStyle/>
        <a:p>
          <a:endParaRPr lang="en-US"/>
        </a:p>
      </dgm:t>
    </dgm:pt>
    <dgm:pt modelId="{9DB809A0-748D-4506-8D50-CF39ABACDC79}">
      <dgm:prSet/>
      <dgm:spPr/>
      <dgm:t>
        <a:bodyPr/>
        <a:lstStyle/>
        <a:p>
          <a:r>
            <a:rPr lang="en-GB">
              <a:latin typeface="Avenir Next LT Pro Light"/>
            </a:rPr>
            <a:t>References</a:t>
          </a:r>
          <a:r>
            <a:rPr lang="en-GB" dirty="0"/>
            <a:t> </a:t>
          </a:r>
          <a:endParaRPr lang="en-US" dirty="0"/>
        </a:p>
      </dgm:t>
    </dgm:pt>
    <dgm:pt modelId="{0D5CC5B4-3554-45DD-A27E-6457546332F1}" type="parTrans" cxnId="{412D2487-3928-4BE1-AB03-D4C8E280982F}">
      <dgm:prSet/>
      <dgm:spPr/>
      <dgm:t>
        <a:bodyPr/>
        <a:lstStyle/>
        <a:p>
          <a:endParaRPr lang="en-US"/>
        </a:p>
      </dgm:t>
    </dgm:pt>
    <dgm:pt modelId="{D42A3919-D10F-4D7C-AFB4-DA0623BB5DA1}" type="sibTrans" cxnId="{412D2487-3928-4BE1-AB03-D4C8E280982F}">
      <dgm:prSet/>
      <dgm:spPr/>
      <dgm:t>
        <a:bodyPr/>
        <a:lstStyle/>
        <a:p>
          <a:endParaRPr lang="en-US"/>
        </a:p>
      </dgm:t>
    </dgm:pt>
    <dgm:pt modelId="{81C02ABF-3B28-43FE-B456-323877B5C932}" type="pres">
      <dgm:prSet presAssocID="{9F28AFA8-9E1A-459F-89D0-D6339B168221}" presName="diagram" presStyleCnt="0">
        <dgm:presLayoutVars>
          <dgm:dir/>
          <dgm:resizeHandles val="exact"/>
        </dgm:presLayoutVars>
      </dgm:prSet>
      <dgm:spPr/>
    </dgm:pt>
    <dgm:pt modelId="{08CF7FC4-5A8E-442F-8722-CC262AD8E987}" type="pres">
      <dgm:prSet presAssocID="{15799E69-8968-4831-BB65-0734841C1B1D}" presName="node" presStyleLbl="node1" presStyleIdx="0" presStyleCnt="10">
        <dgm:presLayoutVars>
          <dgm:bulletEnabled val="1"/>
        </dgm:presLayoutVars>
      </dgm:prSet>
      <dgm:spPr/>
    </dgm:pt>
    <dgm:pt modelId="{1CB2096D-9E67-433C-9699-F69D8E3B9812}" type="pres">
      <dgm:prSet presAssocID="{A9C210BC-61A5-4A03-961B-6873EAF78788}" presName="sibTrans" presStyleCnt="0"/>
      <dgm:spPr/>
    </dgm:pt>
    <dgm:pt modelId="{D01BA9BB-4FA4-4FF8-BF57-10C7517829CE}" type="pres">
      <dgm:prSet presAssocID="{9F671DBE-F9CC-43B4-9636-C9E7B15F1401}" presName="node" presStyleLbl="node1" presStyleIdx="1" presStyleCnt="10">
        <dgm:presLayoutVars>
          <dgm:bulletEnabled val="1"/>
        </dgm:presLayoutVars>
      </dgm:prSet>
      <dgm:spPr/>
    </dgm:pt>
    <dgm:pt modelId="{A3C2A64C-D657-497F-95D9-5A8AB1506F67}" type="pres">
      <dgm:prSet presAssocID="{C99D5070-307D-46A7-BDC7-8AE0FC2FE140}" presName="sibTrans" presStyleCnt="0"/>
      <dgm:spPr/>
    </dgm:pt>
    <dgm:pt modelId="{E23804B4-B942-4D6C-B1A1-9E30991787CF}" type="pres">
      <dgm:prSet presAssocID="{ED342960-E6CE-45AB-AC2D-6C405DFF50A4}" presName="node" presStyleLbl="node1" presStyleIdx="2" presStyleCnt="10">
        <dgm:presLayoutVars>
          <dgm:bulletEnabled val="1"/>
        </dgm:presLayoutVars>
      </dgm:prSet>
      <dgm:spPr/>
    </dgm:pt>
    <dgm:pt modelId="{43858567-D029-4A4E-B272-F7E9A93964D0}" type="pres">
      <dgm:prSet presAssocID="{4661DEB1-4E81-4435-BCEC-54E718CED9C6}" presName="sibTrans" presStyleCnt="0"/>
      <dgm:spPr/>
    </dgm:pt>
    <dgm:pt modelId="{687DBFBF-F60A-4550-9809-6980F88B3BBA}" type="pres">
      <dgm:prSet presAssocID="{59C0FD33-4AD9-42DA-B93E-3E8820326FDF}" presName="node" presStyleLbl="node1" presStyleIdx="3" presStyleCnt="10">
        <dgm:presLayoutVars>
          <dgm:bulletEnabled val="1"/>
        </dgm:presLayoutVars>
      </dgm:prSet>
      <dgm:spPr/>
    </dgm:pt>
    <dgm:pt modelId="{525173A3-C8B9-493F-938C-C2C59985E0D7}" type="pres">
      <dgm:prSet presAssocID="{7EA75A80-FFD2-493A-8AC9-9EC4CA304CCE}" presName="sibTrans" presStyleCnt="0"/>
      <dgm:spPr/>
    </dgm:pt>
    <dgm:pt modelId="{0CCC67C8-BED9-483D-A9CE-90E22B4F14F2}" type="pres">
      <dgm:prSet presAssocID="{629A2103-495B-4DA2-8836-6A9356C42EEC}" presName="node" presStyleLbl="node1" presStyleIdx="4" presStyleCnt="10">
        <dgm:presLayoutVars>
          <dgm:bulletEnabled val="1"/>
        </dgm:presLayoutVars>
      </dgm:prSet>
      <dgm:spPr/>
    </dgm:pt>
    <dgm:pt modelId="{FC4A8AA0-048A-47E8-9B4E-155F41A3198B}" type="pres">
      <dgm:prSet presAssocID="{3103BCF3-7FC6-4D90-A854-3068A32B9FBC}" presName="sibTrans" presStyleCnt="0"/>
      <dgm:spPr/>
    </dgm:pt>
    <dgm:pt modelId="{0D8012BA-1019-4361-B3DE-EF8C25885DC1}" type="pres">
      <dgm:prSet presAssocID="{B21C8C31-C37C-464F-8DF2-8B30CAAFAC26}" presName="node" presStyleLbl="node1" presStyleIdx="5" presStyleCnt="10">
        <dgm:presLayoutVars>
          <dgm:bulletEnabled val="1"/>
        </dgm:presLayoutVars>
      </dgm:prSet>
      <dgm:spPr/>
    </dgm:pt>
    <dgm:pt modelId="{7A0334D8-6B1A-4F06-9DCC-B3F94C0282B6}" type="pres">
      <dgm:prSet presAssocID="{FB15BFE9-ADBB-45F4-BBE0-97389FB4B9D9}" presName="sibTrans" presStyleCnt="0"/>
      <dgm:spPr/>
    </dgm:pt>
    <dgm:pt modelId="{C48BCD3F-7185-46C5-9F8B-8D2FF360A314}" type="pres">
      <dgm:prSet presAssocID="{E3DBFC0C-12DE-4855-A17A-D4B624D638B2}" presName="node" presStyleLbl="node1" presStyleIdx="6" presStyleCnt="10">
        <dgm:presLayoutVars>
          <dgm:bulletEnabled val="1"/>
        </dgm:presLayoutVars>
      </dgm:prSet>
      <dgm:spPr/>
    </dgm:pt>
    <dgm:pt modelId="{0424EB0D-480D-4D21-AA47-AD1A47A60A3B}" type="pres">
      <dgm:prSet presAssocID="{783FCCFF-1FD2-4F8E-ACC1-66633F8652EB}" presName="sibTrans" presStyleCnt="0"/>
      <dgm:spPr/>
    </dgm:pt>
    <dgm:pt modelId="{562986F3-DD35-4061-BBD0-F7BDE0B03357}" type="pres">
      <dgm:prSet presAssocID="{06815B28-CD9D-4FC3-AD80-38DE776E359E}" presName="node" presStyleLbl="node1" presStyleIdx="7" presStyleCnt="10">
        <dgm:presLayoutVars>
          <dgm:bulletEnabled val="1"/>
        </dgm:presLayoutVars>
      </dgm:prSet>
      <dgm:spPr/>
    </dgm:pt>
    <dgm:pt modelId="{D2462D74-1503-4010-9C89-4E3D8C439618}" type="pres">
      <dgm:prSet presAssocID="{58018238-F405-4DE5-BD4E-0E146067D23C}" presName="sibTrans" presStyleCnt="0"/>
      <dgm:spPr/>
    </dgm:pt>
    <dgm:pt modelId="{DE372A96-C373-4C13-AC5B-9A35DC25A947}" type="pres">
      <dgm:prSet presAssocID="{77D1C21D-2ACD-4041-A54E-035117FB5594}" presName="node" presStyleLbl="node1" presStyleIdx="8" presStyleCnt="10">
        <dgm:presLayoutVars>
          <dgm:bulletEnabled val="1"/>
        </dgm:presLayoutVars>
      </dgm:prSet>
      <dgm:spPr/>
    </dgm:pt>
    <dgm:pt modelId="{E6A402B2-0EBB-4484-B868-69DC4993B2FC}" type="pres">
      <dgm:prSet presAssocID="{EADB14DF-F7EF-495C-B0E9-B43A8D665F03}" presName="sibTrans" presStyleCnt="0"/>
      <dgm:spPr/>
    </dgm:pt>
    <dgm:pt modelId="{9869AF5D-B296-4F47-BE3E-808984C600B5}" type="pres">
      <dgm:prSet presAssocID="{9DB809A0-748D-4506-8D50-CF39ABACDC79}" presName="node" presStyleLbl="node1" presStyleIdx="9" presStyleCnt="10">
        <dgm:presLayoutVars>
          <dgm:bulletEnabled val="1"/>
        </dgm:presLayoutVars>
      </dgm:prSet>
      <dgm:spPr/>
    </dgm:pt>
  </dgm:ptLst>
  <dgm:cxnLst>
    <dgm:cxn modelId="{5F7DC01E-71C1-410F-9031-C33322DE325F}" srcId="{9F28AFA8-9E1A-459F-89D0-D6339B168221}" destId="{77D1C21D-2ACD-4041-A54E-035117FB5594}" srcOrd="8" destOrd="0" parTransId="{E5AB844A-A969-4E5F-8C16-C052FAC7C9C8}" sibTransId="{EADB14DF-F7EF-495C-B0E9-B43A8D665F03}"/>
    <dgm:cxn modelId="{0474755B-4F58-4C92-90E8-CE00833B27C7}" srcId="{9F28AFA8-9E1A-459F-89D0-D6339B168221}" destId="{15799E69-8968-4831-BB65-0734841C1B1D}" srcOrd="0" destOrd="0" parTransId="{0F8B437D-6F4E-4DBD-939A-A80AF8733854}" sibTransId="{A9C210BC-61A5-4A03-961B-6873EAF78788}"/>
    <dgm:cxn modelId="{C6543373-B17A-4739-98DB-A6B78051D954}" type="presOf" srcId="{77D1C21D-2ACD-4041-A54E-035117FB5594}" destId="{DE372A96-C373-4C13-AC5B-9A35DC25A947}" srcOrd="0" destOrd="0" presId="urn:microsoft.com/office/officeart/2005/8/layout/default"/>
    <dgm:cxn modelId="{0FBF6173-737A-45E6-8AFD-296A2F611EB9}" type="presOf" srcId="{06815B28-CD9D-4FC3-AD80-38DE776E359E}" destId="{562986F3-DD35-4061-BBD0-F7BDE0B03357}" srcOrd="0" destOrd="0" presId="urn:microsoft.com/office/officeart/2005/8/layout/default"/>
    <dgm:cxn modelId="{F82D6B7C-9D46-47CF-B316-B4047FE34A2C}" type="presOf" srcId="{9DB809A0-748D-4506-8D50-CF39ABACDC79}" destId="{9869AF5D-B296-4F47-BE3E-808984C600B5}" srcOrd="0" destOrd="0" presId="urn:microsoft.com/office/officeart/2005/8/layout/default"/>
    <dgm:cxn modelId="{111C5684-4266-48F7-8143-F5F33E481FBE}" srcId="{9F28AFA8-9E1A-459F-89D0-D6339B168221}" destId="{B21C8C31-C37C-464F-8DF2-8B30CAAFAC26}" srcOrd="5" destOrd="0" parTransId="{6DA11631-4EAF-4532-AC47-EBD24AF682C4}" sibTransId="{FB15BFE9-ADBB-45F4-BBE0-97389FB4B9D9}"/>
    <dgm:cxn modelId="{412D2487-3928-4BE1-AB03-D4C8E280982F}" srcId="{9F28AFA8-9E1A-459F-89D0-D6339B168221}" destId="{9DB809A0-748D-4506-8D50-CF39ABACDC79}" srcOrd="9" destOrd="0" parTransId="{0D5CC5B4-3554-45DD-A27E-6457546332F1}" sibTransId="{D42A3919-D10F-4D7C-AFB4-DA0623BB5DA1}"/>
    <dgm:cxn modelId="{1EBAFB94-C868-42BD-99AE-C528AC8BAF82}" srcId="{9F28AFA8-9E1A-459F-89D0-D6339B168221}" destId="{06815B28-CD9D-4FC3-AD80-38DE776E359E}" srcOrd="7" destOrd="0" parTransId="{D0CF4060-3048-48FF-940D-9FAD13636E0B}" sibTransId="{58018238-F405-4DE5-BD4E-0E146067D23C}"/>
    <dgm:cxn modelId="{03A8209C-0D8D-4CDF-9542-459301336754}" type="presOf" srcId="{ED342960-E6CE-45AB-AC2D-6C405DFF50A4}" destId="{E23804B4-B942-4D6C-B1A1-9E30991787CF}" srcOrd="0" destOrd="0" presId="urn:microsoft.com/office/officeart/2005/8/layout/default"/>
    <dgm:cxn modelId="{D20D73BB-2901-4893-9D68-DCED4891A452}" type="presOf" srcId="{E3DBFC0C-12DE-4855-A17A-D4B624D638B2}" destId="{C48BCD3F-7185-46C5-9F8B-8D2FF360A314}" srcOrd="0" destOrd="0" presId="urn:microsoft.com/office/officeart/2005/8/layout/default"/>
    <dgm:cxn modelId="{86EAE6D0-8DF1-4620-8C33-48A96A2666DB}" type="presOf" srcId="{9F28AFA8-9E1A-459F-89D0-D6339B168221}" destId="{81C02ABF-3B28-43FE-B456-323877B5C932}" srcOrd="0" destOrd="0" presId="urn:microsoft.com/office/officeart/2005/8/layout/default"/>
    <dgm:cxn modelId="{50C90FD3-5854-4D84-982E-4378A85AE38D}" srcId="{9F28AFA8-9E1A-459F-89D0-D6339B168221}" destId="{E3DBFC0C-12DE-4855-A17A-D4B624D638B2}" srcOrd="6" destOrd="0" parTransId="{3A95DFFF-9186-4B83-8AC6-4EB412CCF89D}" sibTransId="{783FCCFF-1FD2-4F8E-ACC1-66633F8652EB}"/>
    <dgm:cxn modelId="{74780BDA-9498-4DB0-A6B9-730A36A9B13B}" type="presOf" srcId="{B21C8C31-C37C-464F-8DF2-8B30CAAFAC26}" destId="{0D8012BA-1019-4361-B3DE-EF8C25885DC1}" srcOrd="0" destOrd="0" presId="urn:microsoft.com/office/officeart/2005/8/layout/default"/>
    <dgm:cxn modelId="{6C1DACE1-B29A-4435-A549-C069681BE610}" srcId="{9F28AFA8-9E1A-459F-89D0-D6339B168221}" destId="{9F671DBE-F9CC-43B4-9636-C9E7B15F1401}" srcOrd="1" destOrd="0" parTransId="{36BFA2AB-831E-4ECF-8CBE-CA8A15D12AF9}" sibTransId="{C99D5070-307D-46A7-BDC7-8AE0FC2FE140}"/>
    <dgm:cxn modelId="{BBE6B2E2-2BFA-4896-A258-7C83D7FB51D4}" type="presOf" srcId="{59C0FD33-4AD9-42DA-B93E-3E8820326FDF}" destId="{687DBFBF-F60A-4550-9809-6980F88B3BBA}" srcOrd="0" destOrd="0" presId="urn:microsoft.com/office/officeart/2005/8/layout/default"/>
    <dgm:cxn modelId="{D46505E3-36A7-4714-8E26-B6C805CAE131}" type="presOf" srcId="{15799E69-8968-4831-BB65-0734841C1B1D}" destId="{08CF7FC4-5A8E-442F-8722-CC262AD8E987}" srcOrd="0" destOrd="0" presId="urn:microsoft.com/office/officeart/2005/8/layout/default"/>
    <dgm:cxn modelId="{4CF9ECE4-C29E-41CC-887C-8044950E4174}" type="presOf" srcId="{629A2103-495B-4DA2-8836-6A9356C42EEC}" destId="{0CCC67C8-BED9-483D-A9CE-90E22B4F14F2}" srcOrd="0" destOrd="0" presId="urn:microsoft.com/office/officeart/2005/8/layout/default"/>
    <dgm:cxn modelId="{3242E4E7-17B4-4567-B881-2FF9FF810D95}" srcId="{9F28AFA8-9E1A-459F-89D0-D6339B168221}" destId="{ED342960-E6CE-45AB-AC2D-6C405DFF50A4}" srcOrd="2" destOrd="0" parTransId="{39C77CB5-9D4B-4060-ADA7-039B6CB76E0C}" sibTransId="{4661DEB1-4E81-4435-BCEC-54E718CED9C6}"/>
    <dgm:cxn modelId="{1FB5C1EB-FF7D-4889-8301-76AA9AB2125B}" srcId="{9F28AFA8-9E1A-459F-89D0-D6339B168221}" destId="{629A2103-495B-4DA2-8836-6A9356C42EEC}" srcOrd="4" destOrd="0" parTransId="{F5A11432-A09E-44CD-AA05-D4C254EC433D}" sibTransId="{3103BCF3-7FC6-4D90-A854-3068A32B9FBC}"/>
    <dgm:cxn modelId="{ECBF6AFA-5A61-4C01-A60F-B5F4C17206F2}" type="presOf" srcId="{9F671DBE-F9CC-43B4-9636-C9E7B15F1401}" destId="{D01BA9BB-4FA4-4FF8-BF57-10C7517829CE}" srcOrd="0" destOrd="0" presId="urn:microsoft.com/office/officeart/2005/8/layout/default"/>
    <dgm:cxn modelId="{5A9135FF-C42A-4466-B24C-B11EFC043C44}" srcId="{9F28AFA8-9E1A-459F-89D0-D6339B168221}" destId="{59C0FD33-4AD9-42DA-B93E-3E8820326FDF}" srcOrd="3" destOrd="0" parTransId="{6BCE1296-20D0-451D-B7A8-DF2CAAD90962}" sibTransId="{7EA75A80-FFD2-493A-8AC9-9EC4CA304CCE}"/>
    <dgm:cxn modelId="{91BB8F56-BD87-4122-8B4B-535AA577FF23}" type="presParOf" srcId="{81C02ABF-3B28-43FE-B456-323877B5C932}" destId="{08CF7FC4-5A8E-442F-8722-CC262AD8E987}" srcOrd="0" destOrd="0" presId="urn:microsoft.com/office/officeart/2005/8/layout/default"/>
    <dgm:cxn modelId="{789751A5-C241-44D6-9C76-E56FBD5A6850}" type="presParOf" srcId="{81C02ABF-3B28-43FE-B456-323877B5C932}" destId="{1CB2096D-9E67-433C-9699-F69D8E3B9812}" srcOrd="1" destOrd="0" presId="urn:microsoft.com/office/officeart/2005/8/layout/default"/>
    <dgm:cxn modelId="{D1340BDD-2591-4B4D-806E-9F39D137FA74}" type="presParOf" srcId="{81C02ABF-3B28-43FE-B456-323877B5C932}" destId="{D01BA9BB-4FA4-4FF8-BF57-10C7517829CE}" srcOrd="2" destOrd="0" presId="urn:microsoft.com/office/officeart/2005/8/layout/default"/>
    <dgm:cxn modelId="{C7E5EEF4-CC08-429D-B177-CBC40B5F447B}" type="presParOf" srcId="{81C02ABF-3B28-43FE-B456-323877B5C932}" destId="{A3C2A64C-D657-497F-95D9-5A8AB1506F67}" srcOrd="3" destOrd="0" presId="urn:microsoft.com/office/officeart/2005/8/layout/default"/>
    <dgm:cxn modelId="{ABD61C86-0312-43E5-82BE-A5C31BBCA367}" type="presParOf" srcId="{81C02ABF-3B28-43FE-B456-323877B5C932}" destId="{E23804B4-B942-4D6C-B1A1-9E30991787CF}" srcOrd="4" destOrd="0" presId="urn:microsoft.com/office/officeart/2005/8/layout/default"/>
    <dgm:cxn modelId="{613E1321-578F-47F6-8A8B-8705BB30C760}" type="presParOf" srcId="{81C02ABF-3B28-43FE-B456-323877B5C932}" destId="{43858567-D029-4A4E-B272-F7E9A93964D0}" srcOrd="5" destOrd="0" presId="urn:microsoft.com/office/officeart/2005/8/layout/default"/>
    <dgm:cxn modelId="{F1DEA057-EC93-4CB4-8107-4089B690DAFD}" type="presParOf" srcId="{81C02ABF-3B28-43FE-B456-323877B5C932}" destId="{687DBFBF-F60A-4550-9809-6980F88B3BBA}" srcOrd="6" destOrd="0" presId="urn:microsoft.com/office/officeart/2005/8/layout/default"/>
    <dgm:cxn modelId="{5C14E917-4F72-4461-B6C1-67F51B63A361}" type="presParOf" srcId="{81C02ABF-3B28-43FE-B456-323877B5C932}" destId="{525173A3-C8B9-493F-938C-C2C59985E0D7}" srcOrd="7" destOrd="0" presId="urn:microsoft.com/office/officeart/2005/8/layout/default"/>
    <dgm:cxn modelId="{CE27B078-E8AA-4BA9-A180-2E63F286BA5B}" type="presParOf" srcId="{81C02ABF-3B28-43FE-B456-323877B5C932}" destId="{0CCC67C8-BED9-483D-A9CE-90E22B4F14F2}" srcOrd="8" destOrd="0" presId="urn:microsoft.com/office/officeart/2005/8/layout/default"/>
    <dgm:cxn modelId="{A30FBBEF-2ED5-4A16-9C1F-11B477B0E37B}" type="presParOf" srcId="{81C02ABF-3B28-43FE-B456-323877B5C932}" destId="{FC4A8AA0-048A-47E8-9B4E-155F41A3198B}" srcOrd="9" destOrd="0" presId="urn:microsoft.com/office/officeart/2005/8/layout/default"/>
    <dgm:cxn modelId="{0D1987F1-BC79-4E28-BE77-A49AB5AE08CF}" type="presParOf" srcId="{81C02ABF-3B28-43FE-B456-323877B5C932}" destId="{0D8012BA-1019-4361-B3DE-EF8C25885DC1}" srcOrd="10" destOrd="0" presId="urn:microsoft.com/office/officeart/2005/8/layout/default"/>
    <dgm:cxn modelId="{3A83D8C3-E77B-418A-95CE-110BDE5D04B6}" type="presParOf" srcId="{81C02ABF-3B28-43FE-B456-323877B5C932}" destId="{7A0334D8-6B1A-4F06-9DCC-B3F94C0282B6}" srcOrd="11" destOrd="0" presId="urn:microsoft.com/office/officeart/2005/8/layout/default"/>
    <dgm:cxn modelId="{69417CEC-001F-4857-88F3-A285C29BBC61}" type="presParOf" srcId="{81C02ABF-3B28-43FE-B456-323877B5C932}" destId="{C48BCD3F-7185-46C5-9F8B-8D2FF360A314}" srcOrd="12" destOrd="0" presId="urn:microsoft.com/office/officeart/2005/8/layout/default"/>
    <dgm:cxn modelId="{08829D94-D6F3-4A03-A027-26EEC9F9E282}" type="presParOf" srcId="{81C02ABF-3B28-43FE-B456-323877B5C932}" destId="{0424EB0D-480D-4D21-AA47-AD1A47A60A3B}" srcOrd="13" destOrd="0" presId="urn:microsoft.com/office/officeart/2005/8/layout/default"/>
    <dgm:cxn modelId="{70F60741-9365-4F2C-9F34-FD5A3481D88E}" type="presParOf" srcId="{81C02ABF-3B28-43FE-B456-323877B5C932}" destId="{562986F3-DD35-4061-BBD0-F7BDE0B03357}" srcOrd="14" destOrd="0" presId="urn:microsoft.com/office/officeart/2005/8/layout/default"/>
    <dgm:cxn modelId="{F10356EA-1057-40AE-9F4F-FC3B0C31E4AC}" type="presParOf" srcId="{81C02ABF-3B28-43FE-B456-323877B5C932}" destId="{D2462D74-1503-4010-9C89-4E3D8C439618}" srcOrd="15" destOrd="0" presId="urn:microsoft.com/office/officeart/2005/8/layout/default"/>
    <dgm:cxn modelId="{FC19B7A3-A9A0-4340-B3AD-3AC5DC7751FF}" type="presParOf" srcId="{81C02ABF-3B28-43FE-B456-323877B5C932}" destId="{DE372A96-C373-4C13-AC5B-9A35DC25A947}" srcOrd="16" destOrd="0" presId="urn:microsoft.com/office/officeart/2005/8/layout/default"/>
    <dgm:cxn modelId="{B1258CEC-DF2A-4FC3-A7CE-5321CD2ECB05}" type="presParOf" srcId="{81C02ABF-3B28-43FE-B456-323877B5C932}" destId="{E6A402B2-0EBB-4484-B868-69DC4993B2FC}" srcOrd="17" destOrd="0" presId="urn:microsoft.com/office/officeart/2005/8/layout/default"/>
    <dgm:cxn modelId="{613249D8-738E-49C0-9C28-220C0AC4A67C}" type="presParOf" srcId="{81C02ABF-3B28-43FE-B456-323877B5C932}" destId="{9869AF5D-B296-4F47-BE3E-808984C600B5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CF7FC4-5A8E-442F-8722-CC262AD8E987}">
      <dsp:nvSpPr>
        <dsp:cNvPr id="0" name=""/>
        <dsp:cNvSpPr/>
      </dsp:nvSpPr>
      <dsp:spPr>
        <a:xfrm>
          <a:off x="758744" y="1545"/>
          <a:ext cx="2055855" cy="1233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Introduction </a:t>
          </a:r>
          <a:endParaRPr lang="en-US" sz="1900" kern="1200"/>
        </a:p>
      </dsp:txBody>
      <dsp:txXfrm>
        <a:off x="758744" y="1545"/>
        <a:ext cx="2055855" cy="1233513"/>
      </dsp:txXfrm>
    </dsp:sp>
    <dsp:sp modelId="{D01BA9BB-4FA4-4FF8-BF57-10C7517829CE}">
      <dsp:nvSpPr>
        <dsp:cNvPr id="0" name=""/>
        <dsp:cNvSpPr/>
      </dsp:nvSpPr>
      <dsp:spPr>
        <a:xfrm>
          <a:off x="3020185" y="1545"/>
          <a:ext cx="2055855" cy="1233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venir Next LT Pro Light"/>
            </a:rPr>
            <a:t>Isaac's</a:t>
          </a:r>
          <a:r>
            <a:rPr lang="en-GB" sz="1900" kern="1200"/>
            <a:t> background </a:t>
          </a:r>
          <a:endParaRPr lang="en-US" sz="1900" kern="1200"/>
        </a:p>
      </dsp:txBody>
      <dsp:txXfrm>
        <a:off x="3020185" y="1545"/>
        <a:ext cx="2055855" cy="1233513"/>
      </dsp:txXfrm>
    </dsp:sp>
    <dsp:sp modelId="{E23804B4-B942-4D6C-B1A1-9E30991787CF}">
      <dsp:nvSpPr>
        <dsp:cNvPr id="0" name=""/>
        <dsp:cNvSpPr/>
      </dsp:nvSpPr>
      <dsp:spPr>
        <a:xfrm>
          <a:off x="5281625" y="1545"/>
          <a:ext cx="2055855" cy="1233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Bowlby's Attachment Theory </a:t>
          </a:r>
          <a:endParaRPr lang="en-US" sz="1900" kern="1200"/>
        </a:p>
      </dsp:txBody>
      <dsp:txXfrm>
        <a:off x="5281625" y="1545"/>
        <a:ext cx="2055855" cy="1233513"/>
      </dsp:txXfrm>
    </dsp:sp>
    <dsp:sp modelId="{687DBFBF-F60A-4550-9809-6980F88B3BBA}">
      <dsp:nvSpPr>
        <dsp:cNvPr id="0" name=""/>
        <dsp:cNvSpPr/>
      </dsp:nvSpPr>
      <dsp:spPr>
        <a:xfrm>
          <a:off x="7543066" y="1545"/>
          <a:ext cx="2055855" cy="1233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Application to </a:t>
          </a:r>
          <a:r>
            <a:rPr lang="en-GB" sz="1900" kern="1200">
              <a:latin typeface="Avenir Next LT Pro Light"/>
            </a:rPr>
            <a:t>Isaac</a:t>
          </a:r>
          <a:endParaRPr lang="en-US" sz="1900" kern="1200"/>
        </a:p>
      </dsp:txBody>
      <dsp:txXfrm>
        <a:off x="7543066" y="1545"/>
        <a:ext cx="2055855" cy="1233513"/>
      </dsp:txXfrm>
    </dsp:sp>
    <dsp:sp modelId="{0CCC67C8-BED9-483D-A9CE-90E22B4F14F2}">
      <dsp:nvSpPr>
        <dsp:cNvPr id="0" name=""/>
        <dsp:cNvSpPr/>
      </dsp:nvSpPr>
      <dsp:spPr>
        <a:xfrm>
          <a:off x="758744" y="1440643"/>
          <a:ext cx="2055855" cy="1233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Nature and nurture influences </a:t>
          </a:r>
          <a:endParaRPr lang="en-US" sz="1900" kern="1200"/>
        </a:p>
      </dsp:txBody>
      <dsp:txXfrm>
        <a:off x="758744" y="1440643"/>
        <a:ext cx="2055855" cy="1233513"/>
      </dsp:txXfrm>
    </dsp:sp>
    <dsp:sp modelId="{0D8012BA-1019-4361-B3DE-EF8C25885DC1}">
      <dsp:nvSpPr>
        <dsp:cNvPr id="0" name=""/>
        <dsp:cNvSpPr/>
      </dsp:nvSpPr>
      <dsp:spPr>
        <a:xfrm>
          <a:off x="3020185" y="1440643"/>
          <a:ext cx="2055855" cy="1233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Theory-informed support </a:t>
          </a:r>
          <a:r>
            <a:rPr lang="en-GB" sz="1900" kern="1200" dirty="0" err="1"/>
            <a:t>stratergies</a:t>
          </a:r>
          <a:r>
            <a:rPr lang="en-GB" sz="1900" kern="1200" dirty="0"/>
            <a:t> </a:t>
          </a:r>
          <a:endParaRPr lang="en-US" sz="1900" kern="1200" dirty="0"/>
        </a:p>
      </dsp:txBody>
      <dsp:txXfrm>
        <a:off x="3020185" y="1440643"/>
        <a:ext cx="2055855" cy="1233513"/>
      </dsp:txXfrm>
    </dsp:sp>
    <dsp:sp modelId="{C48BCD3F-7185-46C5-9F8B-8D2FF360A314}">
      <dsp:nvSpPr>
        <dsp:cNvPr id="0" name=""/>
        <dsp:cNvSpPr/>
      </dsp:nvSpPr>
      <dsp:spPr>
        <a:xfrm>
          <a:off x="5281625" y="1440643"/>
          <a:ext cx="2055855" cy="1233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Multi-agency working </a:t>
          </a:r>
          <a:endParaRPr lang="en-US" sz="1900" kern="1200"/>
        </a:p>
      </dsp:txBody>
      <dsp:txXfrm>
        <a:off x="5281625" y="1440643"/>
        <a:ext cx="2055855" cy="1233513"/>
      </dsp:txXfrm>
    </dsp:sp>
    <dsp:sp modelId="{562986F3-DD35-4061-BBD0-F7BDE0B03357}">
      <dsp:nvSpPr>
        <dsp:cNvPr id="0" name=""/>
        <dsp:cNvSpPr/>
      </dsp:nvSpPr>
      <dsp:spPr>
        <a:xfrm>
          <a:off x="7543066" y="1440643"/>
          <a:ext cx="2055855" cy="1233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Critical evaluation </a:t>
          </a:r>
          <a:endParaRPr lang="en-US" sz="1900" kern="1200"/>
        </a:p>
      </dsp:txBody>
      <dsp:txXfrm>
        <a:off x="7543066" y="1440643"/>
        <a:ext cx="2055855" cy="1233513"/>
      </dsp:txXfrm>
    </dsp:sp>
    <dsp:sp modelId="{DE372A96-C373-4C13-AC5B-9A35DC25A947}">
      <dsp:nvSpPr>
        <dsp:cNvPr id="0" name=""/>
        <dsp:cNvSpPr/>
      </dsp:nvSpPr>
      <dsp:spPr>
        <a:xfrm>
          <a:off x="3020185" y="2879742"/>
          <a:ext cx="2055855" cy="1233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Conclusion </a:t>
          </a:r>
          <a:endParaRPr lang="en-US" sz="1900" kern="1200"/>
        </a:p>
      </dsp:txBody>
      <dsp:txXfrm>
        <a:off x="3020185" y="2879742"/>
        <a:ext cx="2055855" cy="1233513"/>
      </dsp:txXfrm>
    </dsp:sp>
    <dsp:sp modelId="{9869AF5D-B296-4F47-BE3E-808984C600B5}">
      <dsp:nvSpPr>
        <dsp:cNvPr id="0" name=""/>
        <dsp:cNvSpPr/>
      </dsp:nvSpPr>
      <dsp:spPr>
        <a:xfrm>
          <a:off x="5281625" y="2879742"/>
          <a:ext cx="2055855" cy="12335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venir Next LT Pro Light"/>
            </a:rPr>
            <a:t>References</a:t>
          </a:r>
          <a:r>
            <a:rPr lang="en-GB" sz="1900" kern="1200" dirty="0"/>
            <a:t> </a:t>
          </a:r>
          <a:endParaRPr lang="en-US" sz="1900" kern="1200" dirty="0"/>
        </a:p>
      </dsp:txBody>
      <dsp:txXfrm>
        <a:off x="5281625" y="2879742"/>
        <a:ext cx="2055855" cy="12335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538850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23542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5969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0311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98466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8949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48947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0051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089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47804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1372326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327076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1" r:id="rId1"/>
    <p:sldLayoutId id="2147483932" r:id="rId2"/>
    <p:sldLayoutId id="2147483933" r:id="rId3"/>
    <p:sldLayoutId id="2147483934" r:id="rId4"/>
    <p:sldLayoutId id="2147483935" r:id="rId5"/>
    <p:sldLayoutId id="2147483936" r:id="rId6"/>
    <p:sldLayoutId id="2147483937" r:id="rId7"/>
    <p:sldLayoutId id="2147483938" r:id="rId8"/>
    <p:sldLayoutId id="2147483939" r:id="rId9"/>
    <p:sldLayoutId id="2147483940" r:id="rId10"/>
    <p:sldLayoutId id="2147483941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Applying Bowlby's Attachment Theory to Understand Isaac's Lifespan Development</a:t>
            </a:r>
            <a:r>
              <a:rPr lang="en-GB" b="1"/>
              <a:t>​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10577" y="4322294"/>
            <a:ext cx="4345807" cy="229514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r"/>
            <a:r>
              <a:rPr lang="en-GB"/>
              <a:t>Chloe Thompson</a:t>
            </a:r>
            <a:endParaRPr lang="en-US" b="1"/>
          </a:p>
          <a:p>
            <a:pPr algn="r"/>
            <a:r>
              <a:rPr lang="en-GB" b="1"/>
              <a:t>2507593</a:t>
            </a:r>
            <a:endParaRPr lang="en-GB" b="1" dirty="0"/>
          </a:p>
          <a:p>
            <a:pPr algn="r"/>
            <a:r>
              <a:rPr lang="en-GB" b="1"/>
              <a:t>LCHS4010</a:t>
            </a:r>
            <a:endParaRPr lang="en-GB" b="1" dirty="0"/>
          </a:p>
          <a:p>
            <a:pPr algn="r"/>
            <a:r>
              <a:rPr lang="en-GB" dirty="0"/>
              <a:t>Neale </a:t>
            </a:r>
            <a:r>
              <a:rPr lang="en-GB" dirty="0" err="1"/>
              <a:t>haddon</a:t>
            </a:r>
            <a:endParaRPr lang="en-GB" b="1"/>
          </a:p>
          <a:p>
            <a:pPr algn="r"/>
            <a:r>
              <a:rPr lang="en-GB" b="1"/>
              <a:t>10/06/2025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15D80-180C-D1F7-9F06-D35B551F4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en-GB" b="1">
                <a:solidFill>
                  <a:schemeClr val="accent2"/>
                </a:solidFill>
              </a:rPr>
              <a:t>Contents Page</a:t>
            </a:r>
            <a:r>
              <a:rPr lang="en-GB" b="1" dirty="0"/>
              <a:t> 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AF10BCB-C521-BE22-3D51-5E935C881A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462C71E-BA50-44A7-9180-B8D9D94AB707}" type="datetime1">
              <a:rPr lang="en-US" smtClean="0"/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7200BC46-3368-BE64-3DB3-74E5FFA5B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1E01C31-DE9B-2D09-8FA2-DB3BE0157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E24DE2-61D1-3AF8-0A7C-656466B4C1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6019118"/>
              </p:ext>
            </p:extLst>
          </p:nvPr>
        </p:nvGraphicFramePr>
        <p:xfrm>
          <a:off x="808662" y="2019299"/>
          <a:ext cx="10357666" cy="4114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27771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CF7FC4-5A8E-442F-8722-CC262AD8E9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graphicEl>
                                              <a:dgm id="{08CF7FC4-5A8E-442F-8722-CC262AD8E9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08CF7FC4-5A8E-442F-8722-CC262AD8E9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5">
                                            <p:graphicEl>
                                              <a:dgm id="{08CF7FC4-5A8E-442F-8722-CC262AD8E9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CF7FC4-5A8E-442F-8722-CC262AD8E9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01BA9BB-4FA4-4FF8-BF57-10C7517829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graphicEl>
                                              <a:dgm id="{D01BA9BB-4FA4-4FF8-BF57-10C7517829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D01BA9BB-4FA4-4FF8-BF57-10C7517829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5">
                                            <p:graphicEl>
                                              <a:dgm id="{D01BA9BB-4FA4-4FF8-BF57-10C7517829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01BA9BB-4FA4-4FF8-BF57-10C7517829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3804B4-B942-4D6C-B1A1-9E30991787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graphicEl>
                                              <a:dgm id="{E23804B4-B942-4D6C-B1A1-9E30991787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E23804B4-B942-4D6C-B1A1-9E30991787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5">
                                            <p:graphicEl>
                                              <a:dgm id="{E23804B4-B942-4D6C-B1A1-9E30991787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3804B4-B942-4D6C-B1A1-9E30991787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7DBFBF-F60A-4550-9809-6980F88B3B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graphicEl>
                                              <a:dgm id="{687DBFBF-F60A-4550-9809-6980F88B3B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graphicEl>
                                              <a:dgm id="{687DBFBF-F60A-4550-9809-6980F88B3B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5">
                                            <p:graphicEl>
                                              <a:dgm id="{687DBFBF-F60A-4550-9809-6980F88B3B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7DBFBF-F60A-4550-9809-6980F88B3B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CCC67C8-BED9-483D-A9CE-90E22B4F14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graphicEl>
                                              <a:dgm id="{0CCC67C8-BED9-483D-A9CE-90E22B4F14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0CCC67C8-BED9-483D-A9CE-90E22B4F14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5">
                                            <p:graphicEl>
                                              <a:dgm id="{0CCC67C8-BED9-483D-A9CE-90E22B4F14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CCC67C8-BED9-483D-A9CE-90E22B4F14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8012BA-1019-4361-B3DE-EF8C25885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graphicEl>
                                              <a:dgm id="{0D8012BA-1019-4361-B3DE-EF8C25885D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graphicEl>
                                              <a:dgm id="{0D8012BA-1019-4361-B3DE-EF8C25885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5">
                                            <p:graphicEl>
                                              <a:dgm id="{0D8012BA-1019-4361-B3DE-EF8C25885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8012BA-1019-4361-B3DE-EF8C25885D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48BCD3F-7185-46C5-9F8B-8D2FF360A3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graphicEl>
                                              <a:dgm id="{C48BCD3F-7185-46C5-9F8B-8D2FF360A3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C48BCD3F-7185-46C5-9F8B-8D2FF360A3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5">
                                            <p:graphicEl>
                                              <a:dgm id="{C48BCD3F-7185-46C5-9F8B-8D2FF360A3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48BCD3F-7185-46C5-9F8B-8D2FF360A3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62986F3-DD35-4061-BBD0-F7BDE0B033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graphicEl>
                                              <a:dgm id="{562986F3-DD35-4061-BBD0-F7BDE0B033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graphicEl>
                                              <a:dgm id="{562986F3-DD35-4061-BBD0-F7BDE0B033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00" decel="100000" fill="hold"/>
                                        <p:tgtEl>
                                          <p:spTgt spid="5">
                                            <p:graphicEl>
                                              <a:dgm id="{562986F3-DD35-4061-BBD0-F7BDE0B033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62986F3-DD35-4061-BBD0-F7BDE0B033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E372A96-C373-4C13-AC5B-9A35DC25A9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graphicEl>
                                              <a:dgm id="{DE372A96-C373-4C13-AC5B-9A35DC25A9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graphicEl>
                                              <a:dgm id="{DE372A96-C373-4C13-AC5B-9A35DC25A9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5">
                                            <p:graphicEl>
                                              <a:dgm id="{DE372A96-C373-4C13-AC5B-9A35DC25A9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E372A96-C373-4C13-AC5B-9A35DC25A9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869AF5D-B296-4F47-BE3E-808984C600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graphicEl>
                                              <a:dgm id="{9869AF5D-B296-4F47-BE3E-808984C600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graphicEl>
                                              <a:dgm id="{9869AF5D-B296-4F47-BE3E-808984C600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900" decel="100000" fill="hold"/>
                                        <p:tgtEl>
                                          <p:spTgt spid="5">
                                            <p:graphicEl>
                                              <a:dgm id="{9869AF5D-B296-4F47-BE3E-808984C600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869AF5D-B296-4F47-BE3E-808984C600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2285C-5D66-0411-163B-928583E33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284" y="5691"/>
            <a:ext cx="10357666" cy="143845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</a:rPr>
              <a:t>Introduction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AEB36-2B96-D864-9FF3-D40EBA79E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1717376"/>
            <a:ext cx="10616458" cy="512121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2"/>
                </a:solidFill>
              </a:rPr>
              <a:t>Aim of the presentation:</a:t>
            </a:r>
            <a:r>
              <a:rPr lang="en-GB" b="1" dirty="0"/>
              <a:t> </a:t>
            </a:r>
            <a:r>
              <a:rPr lang="en-GB" dirty="0"/>
              <a:t>This presentation will analyse ​Isaac's development using Bowlby's Attachment theory to explore how his early experiences may have influenced his emotional, social</a:t>
            </a:r>
            <a:r>
              <a:rPr lang="en-GB"/>
              <a:t> and cognitive development. </a:t>
            </a:r>
          </a:p>
          <a:p>
            <a:pPr marL="0" indent="0">
              <a:buNone/>
            </a:pPr>
            <a:r>
              <a:rPr lang="en-GB" b="1" dirty="0"/>
              <a:t>I wil</a:t>
            </a:r>
            <a:r>
              <a:rPr lang="en-GB" b="1"/>
              <a:t>l: </a:t>
            </a:r>
          </a:p>
          <a:p>
            <a:pPr marL="457200" indent="-457200">
              <a:buAutoNum type="arabicPeriod"/>
            </a:pPr>
            <a:r>
              <a:rPr lang="en-GB"/>
              <a:t>Explain the key </a:t>
            </a:r>
            <a:r>
              <a:rPr lang="en-GB" err="1"/>
              <a:t>concep</a:t>
            </a:r>
            <a:r>
              <a:rPr lang="en-GB"/>
              <a:t>ts of </a:t>
            </a:r>
            <a:r>
              <a:rPr lang="en-GB" err="1"/>
              <a:t>Bowblys</a:t>
            </a:r>
            <a:r>
              <a:rPr lang="en-GB" dirty="0"/>
              <a:t> Attachment Theory </a:t>
            </a:r>
          </a:p>
          <a:p>
            <a:pPr marL="457200" indent="-457200">
              <a:buAutoNum type="arabicPeriod"/>
            </a:pPr>
            <a:r>
              <a:rPr lang="en-GB"/>
              <a:t>Apply the theory to Isaac's individual experience </a:t>
            </a:r>
          </a:p>
          <a:p>
            <a:pPr marL="457200" indent="-457200">
              <a:buAutoNum type="arabicPeriod"/>
            </a:pPr>
            <a:r>
              <a:rPr lang="en-GB"/>
              <a:t>Examine the influence of nature and nurture on his development </a:t>
            </a:r>
            <a:endParaRPr lang="en-GB" dirty="0"/>
          </a:p>
          <a:p>
            <a:pPr marL="457200" indent="-457200">
              <a:buAutoNum type="arabicPeriod"/>
            </a:pPr>
            <a:r>
              <a:rPr lang="en-GB"/>
              <a:t>Propose evidence-based, theory informed strategies to support Isaac with an early years setting </a:t>
            </a:r>
          </a:p>
          <a:p>
            <a:pPr marL="457200" indent="-457200">
              <a:buAutoNum type="arabicPeriod"/>
            </a:pPr>
            <a:r>
              <a:rPr lang="en-GB" dirty="0"/>
              <a:t>Critically evaluate the strengths and limitations of </a:t>
            </a:r>
            <a:r>
              <a:rPr lang="en-GB" err="1"/>
              <a:t>tne</a:t>
            </a:r>
            <a:r>
              <a:rPr lang="en-GB" dirty="0"/>
              <a:t> </a:t>
            </a:r>
            <a:r>
              <a:rPr lang="en-GB" err="1"/>
              <a:t>thory</a:t>
            </a:r>
            <a:r>
              <a:rPr lang="en-GB" dirty="0"/>
              <a:t> in relation to the contemporary practice and </a:t>
            </a:r>
            <a:r>
              <a:rPr lang="en-GB"/>
              <a:t>London's diverse communities </a:t>
            </a:r>
          </a:p>
          <a:p>
            <a:pPr marL="0" indent="0" algn="r">
              <a:buNone/>
            </a:pPr>
            <a:r>
              <a:rPr lang="en-GB" sz="1900" dirty="0"/>
              <a:t>(</a:t>
            </a:r>
            <a:r>
              <a:rPr lang="en-GB" sz="1900" dirty="0" err="1"/>
              <a:t>Bowbly</a:t>
            </a:r>
            <a:r>
              <a:rPr lang="en-GB" sz="1900" dirty="0"/>
              <a:t>, 1969; Howe, 2011)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BF911-3889-F4C1-A6A4-4CC28655F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B254D-73CD-48BF-A903-988EBA22D20C}" type="datetime1"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D62B9-80E7-CABB-8413-BF8A2D2F6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CC813-551E-C1A9-C744-9E2824DEF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6191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67FFC-A3C9-F7B7-FFB1-80805D4FC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23" y="192597"/>
            <a:ext cx="10501223" cy="922997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</a:rPr>
              <a:t>Isaac's Background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417E4-8876-EFB4-0D1D-58EDE7724F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7901" y="1469905"/>
            <a:ext cx="5315938" cy="30951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>
                <a:latin typeface="Avenir Next LT Pro"/>
              </a:rPr>
              <a:t>His circumstances include:</a:t>
            </a:r>
          </a:p>
          <a:p>
            <a:r>
              <a:rPr lang="en-GB" sz="1900"/>
              <a:t>Living with a single mother </a:t>
            </a:r>
            <a:endParaRPr lang="en-GB" sz="1900" dirty="0"/>
          </a:p>
          <a:p>
            <a:r>
              <a:rPr lang="en-GB" sz="1900" dirty="0"/>
              <a:t>Mother </a:t>
            </a:r>
            <a:r>
              <a:rPr lang="en-GB" sz="1900"/>
              <a:t>experiencing post-natal depression </a:t>
            </a:r>
            <a:endParaRPr lang="en-GB" sz="1900" dirty="0"/>
          </a:p>
          <a:p>
            <a:r>
              <a:rPr lang="en-GB" sz="1900" dirty="0"/>
              <a:t>Limited family and </a:t>
            </a:r>
            <a:r>
              <a:rPr lang="en-GB" sz="1900"/>
              <a:t>social</a:t>
            </a:r>
            <a:r>
              <a:rPr lang="en-GB" sz="1900" dirty="0"/>
              <a:t> support </a:t>
            </a:r>
          </a:p>
          <a:p>
            <a:r>
              <a:rPr lang="en-GB" sz="1900"/>
              <a:t>Recent move to London </a:t>
            </a:r>
            <a:endParaRPr lang="en-GB" sz="1900" dirty="0"/>
          </a:p>
          <a:p>
            <a:r>
              <a:rPr lang="en-GB" sz="1900"/>
              <a:t>Disrupted childcare arrangements </a:t>
            </a:r>
            <a:endParaRPr lang="en-GB" sz="1900" dirty="0"/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0F9E56-074A-CC09-415A-EFE5CA1297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06994" y="4355352"/>
            <a:ext cx="6750318" cy="207474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000" dirty="0">
                <a:solidFill>
                  <a:schemeClr val="accent2"/>
                </a:solidFill>
                <a:ea typeface="+mn-lt"/>
                <a:cs typeface="+mn-lt"/>
              </a:rPr>
              <a:t>These </a:t>
            </a:r>
            <a:r>
              <a:rPr lang="en-GB" dirty="0">
                <a:solidFill>
                  <a:schemeClr val="accent2"/>
                </a:solidFill>
                <a:ea typeface="+mn-lt"/>
                <a:cs typeface="+mn-lt"/>
              </a:rPr>
              <a:t>observations </a:t>
            </a:r>
            <a:r>
              <a:rPr lang="en-GB" sz="2000" dirty="0">
                <a:solidFill>
                  <a:schemeClr val="accent2"/>
                </a:solidFill>
                <a:ea typeface="+mn-lt"/>
                <a:cs typeface="+mn-lt"/>
              </a:rPr>
              <a:t>suggest that </a:t>
            </a:r>
            <a:r>
              <a:rPr lang="en-GB" dirty="0">
                <a:solidFill>
                  <a:schemeClr val="accent2"/>
                </a:solidFill>
                <a:ea typeface="+mn-lt"/>
                <a:cs typeface="+mn-lt"/>
              </a:rPr>
              <a:t>Isaac's </a:t>
            </a:r>
            <a:r>
              <a:rPr lang="en-GB" sz="2000" dirty="0">
                <a:solidFill>
                  <a:schemeClr val="accent2"/>
                </a:solidFill>
                <a:ea typeface="+mn-lt"/>
                <a:cs typeface="+mn-lt"/>
              </a:rPr>
              <a:t>early </a:t>
            </a:r>
            <a:r>
              <a:rPr lang="en-GB" dirty="0">
                <a:solidFill>
                  <a:schemeClr val="accent2"/>
                </a:solidFill>
                <a:ea typeface="+mn-lt"/>
                <a:cs typeface="+mn-lt"/>
              </a:rPr>
              <a:t>experiences </a:t>
            </a:r>
            <a:r>
              <a:rPr lang="en-GB" sz="2000" dirty="0">
                <a:solidFill>
                  <a:schemeClr val="accent2"/>
                </a:solidFill>
                <a:ea typeface="+mn-lt"/>
                <a:cs typeface="+mn-lt"/>
              </a:rPr>
              <a:t>may be influencing his emotional, social and cognitive development</a:t>
            </a:r>
            <a:r>
              <a:rPr lang="en-GB" dirty="0">
                <a:solidFill>
                  <a:schemeClr val="accent2"/>
                </a:solidFill>
                <a:ea typeface="+mn-lt"/>
                <a:cs typeface="+mn-lt"/>
              </a:rPr>
              <a:t>, highlighting the need for psychological analysis and early intervention.</a:t>
            </a:r>
            <a:endParaRPr lang="en-US" dirty="0">
              <a:solidFill>
                <a:schemeClr val="accent2"/>
              </a:solidFill>
            </a:endParaRPr>
          </a:p>
          <a:p>
            <a:r>
              <a:rPr lang="en-GB" sz="2000">
                <a:solidFill>
                  <a:schemeClr val="accent2"/>
                </a:solidFill>
              </a:rPr>
              <a:t>(Department for Education, 2024).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EAB5D5-349C-6277-29AB-FAFA403785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14049" y="1469906"/>
            <a:ext cx="5183188" cy="28794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900" b="1" dirty="0">
                <a:latin typeface="Avenir Next LT Pro"/>
              </a:rPr>
              <a:t> Staff have </a:t>
            </a:r>
            <a:r>
              <a:rPr lang="en-GB" sz="1900" b="1">
                <a:latin typeface="Avenir Next LT Pro"/>
              </a:rPr>
              <a:t>observed that Issac:</a:t>
            </a:r>
            <a:endParaRPr lang="en-GB"/>
          </a:p>
          <a:p>
            <a:r>
              <a:rPr lang="en-GB"/>
              <a:t>Is quiet and withdrawn during free play </a:t>
            </a:r>
            <a:endParaRPr lang="en-GB" dirty="0"/>
          </a:p>
          <a:p>
            <a:r>
              <a:rPr lang="en-GB" dirty="0"/>
              <a:t>Becomes distressed when </a:t>
            </a:r>
            <a:r>
              <a:rPr lang="en-GB"/>
              <a:t>separated</a:t>
            </a:r>
            <a:r>
              <a:rPr lang="en-GB" dirty="0"/>
              <a:t> from his mother </a:t>
            </a:r>
          </a:p>
          <a:p>
            <a:r>
              <a:rPr lang="en-GB" dirty="0"/>
              <a:t>Has delayed language development finds it difficult to join group </a:t>
            </a:r>
            <a:r>
              <a:rPr lang="en-GB"/>
              <a:t>activities</a:t>
            </a:r>
            <a:r>
              <a:rPr lang="en-GB" dirty="0"/>
              <a:t> 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5ADD3BB6-E21F-AA39-28B3-9E57B56FAE33}"/>
              </a:ext>
            </a:extLst>
          </p:cNvPr>
          <p:cNvSpPr txBox="1">
            <a:spLocks/>
          </p:cNvSpPr>
          <p:nvPr/>
        </p:nvSpPr>
        <p:spPr>
          <a:xfrm>
            <a:off x="774941" y="4569663"/>
            <a:ext cx="5326960" cy="16430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/>
              <a:t>His mother reports that he: </a:t>
            </a:r>
          </a:p>
          <a:p>
            <a:pPr marL="342900" indent="-342900"/>
            <a:r>
              <a:rPr lang="en-GB" sz="2000"/>
              <a:t>Has difficulty sleeping </a:t>
            </a:r>
          </a:p>
          <a:p>
            <a:pPr marL="342900" indent="-342900"/>
            <a:r>
              <a:rPr lang="en-GB" sz="2000"/>
              <a:t>Is clingy </a:t>
            </a:r>
          </a:p>
          <a:p>
            <a:pPr marL="342900" indent="-342900"/>
            <a:r>
              <a:rPr lang="en-GB" sz="2000"/>
              <a:t>Rarely plays independently 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633021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6" grpId="0" build="p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9E8AD-DF56-B19C-1E62-1E5354FDA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441" y="-565360"/>
            <a:ext cx="10458729" cy="1439818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</a:rPr>
              <a:t>Bowlby's attachment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A67CFE-430A-1087-1024-FC4507A4D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837" y="865406"/>
            <a:ext cx="5007894" cy="662007"/>
          </a:xfrm>
        </p:spPr>
        <p:txBody>
          <a:bodyPr/>
          <a:lstStyle/>
          <a:p>
            <a:r>
              <a:rPr lang="en-GB"/>
              <a:t>Key concepts: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5ADC61-EAAD-5470-9E0E-24BF576C01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1309" y="1527414"/>
            <a:ext cx="5007894" cy="25487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Attachment </a:t>
            </a:r>
            <a:endParaRPr lang="en-US"/>
          </a:p>
          <a:p>
            <a:r>
              <a:rPr lang="en-GB"/>
              <a:t>Secure  and insecure attachment </a:t>
            </a:r>
          </a:p>
          <a:p>
            <a:r>
              <a:rPr lang="en-GB"/>
              <a:t>Secure base </a:t>
            </a:r>
            <a:endParaRPr lang="en-GB" dirty="0"/>
          </a:p>
          <a:p>
            <a:r>
              <a:rPr lang="en-GB"/>
              <a:t>Internal working model </a:t>
            </a:r>
            <a:endParaRPr lang="en-GB" dirty="0"/>
          </a:p>
          <a:p>
            <a:r>
              <a:rPr lang="en-GB"/>
              <a:t>Separation anxiety 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ED98E6-826E-0E6C-23B4-975952AF29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269647" y="1196736"/>
            <a:ext cx="6920691" cy="4144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i="1" dirty="0">
                <a:solidFill>
                  <a:schemeClr val="accent2"/>
                </a:solidFill>
              </a:rPr>
              <a:t>Bowlby believed that responsive and </a:t>
            </a:r>
            <a:r>
              <a:rPr lang="en-GB" b="1" i="1">
                <a:solidFill>
                  <a:schemeClr val="accent2"/>
                </a:solidFill>
              </a:rPr>
              <a:t>consistent</a:t>
            </a:r>
            <a:r>
              <a:rPr lang="en-GB" b="1" i="1" dirty="0">
                <a:solidFill>
                  <a:schemeClr val="accent2"/>
                </a:solidFill>
              </a:rPr>
              <a:t> caregiving allows children to </a:t>
            </a:r>
            <a:r>
              <a:rPr lang="en-GB" b="1" i="1">
                <a:solidFill>
                  <a:schemeClr val="accent2"/>
                </a:solidFill>
              </a:rPr>
              <a:t>develop confidence and independence, where-as</a:t>
            </a:r>
            <a:r>
              <a:rPr lang="en-GB" b="1" i="1" dirty="0">
                <a:solidFill>
                  <a:schemeClr val="accent2"/>
                </a:solidFill>
              </a:rPr>
              <a:t> inconsistent caregiving may lead to insecurity. </a:t>
            </a:r>
          </a:p>
          <a:p>
            <a:r>
              <a:rPr lang="en-GB" b="1" i="1" dirty="0">
                <a:solidFill>
                  <a:schemeClr val="accent2"/>
                </a:solidFill>
              </a:rPr>
              <a:t>Attachment relationships formed during early childhood can influence later relationships and emotional wellbeing.</a:t>
            </a:r>
            <a:r>
              <a:rPr lang="en-GB" sz="1800" dirty="0"/>
              <a:t> </a:t>
            </a:r>
            <a:r>
              <a:rPr lang="en-GB" sz="1800" dirty="0">
                <a:solidFill>
                  <a:srgbClr val="000000"/>
                </a:solidFill>
              </a:rPr>
              <a:t>(</a:t>
            </a:r>
            <a:r>
              <a:rPr lang="en-GB" sz="1600" dirty="0" err="1">
                <a:solidFill>
                  <a:schemeClr val="accent2"/>
                </a:solidFill>
              </a:rPr>
              <a:t>Bowbly</a:t>
            </a:r>
            <a:r>
              <a:rPr lang="en-GB" sz="1600" dirty="0">
                <a:solidFill>
                  <a:schemeClr val="accent2"/>
                </a:solidFill>
              </a:rPr>
              <a:t>, 1969 Ainsworth et al., 1978)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037220-F622-8875-585B-51BF00C28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32274-B150-4CC1-9626-5C64B5067BD9}" type="datetime1"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3E1459-A2FA-B037-02D9-706551B9C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CCE227-BEED-AAAA-1A4E-6F35110EA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5</a:t>
            </a:fld>
            <a:endParaRPr lang="en-US" dirty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DE23E784-99FB-F168-A1A8-2E11E78C4910}"/>
              </a:ext>
            </a:extLst>
          </p:cNvPr>
          <p:cNvSpPr txBox="1">
            <a:spLocks/>
          </p:cNvSpPr>
          <p:nvPr/>
        </p:nvSpPr>
        <p:spPr>
          <a:xfrm>
            <a:off x="521180" y="3878901"/>
            <a:ext cx="5007894" cy="6620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Developmental assumptions: 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2BCB17FA-44EA-EB8C-C0CC-2A5E1BBB742F}"/>
              </a:ext>
            </a:extLst>
          </p:cNvPr>
          <p:cNvSpPr txBox="1">
            <a:spLocks/>
          </p:cNvSpPr>
          <p:nvPr/>
        </p:nvSpPr>
        <p:spPr>
          <a:xfrm>
            <a:off x="363030" y="4411512"/>
            <a:ext cx="8573478" cy="2548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Children are </a:t>
            </a:r>
            <a:r>
              <a:rPr lang="en-GB"/>
              <a:t>biologically</a:t>
            </a:r>
            <a:r>
              <a:rPr lang="en-GB" dirty="0"/>
              <a:t> predisposed to seek attention </a:t>
            </a:r>
            <a:endParaRPr lang="en-US" dirty="0"/>
          </a:p>
          <a:p>
            <a:r>
              <a:rPr lang="en-GB"/>
              <a:t>Early attachment influences later emotional and social development </a:t>
            </a:r>
            <a:endParaRPr lang="en-GB" dirty="0"/>
          </a:p>
          <a:p>
            <a:r>
              <a:rPr lang="en-GB" dirty="0"/>
              <a:t>Secure attachment promotes exploration and </a:t>
            </a:r>
            <a:r>
              <a:rPr lang="en-GB"/>
              <a:t>independence</a:t>
            </a:r>
            <a:r>
              <a:rPr lang="en-GB" dirty="0"/>
              <a:t> </a:t>
            </a:r>
          </a:p>
          <a:p>
            <a:r>
              <a:rPr lang="en-GB" dirty="0"/>
              <a:t>Insecure </a:t>
            </a:r>
            <a:r>
              <a:rPr lang="en-GB"/>
              <a:t>attachment y affect future relationships and wellbeing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5169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6" grpId="0" build="p"/>
      <p:bldP spid="12" grpId="0" build="p"/>
      <p:bldP spid="1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1DE56-2E1A-742E-46A1-405FA16E8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441" y="-4643"/>
            <a:ext cx="10458729" cy="1439818"/>
          </a:xfrm>
        </p:spPr>
        <p:txBody>
          <a:bodyPr/>
          <a:lstStyle/>
          <a:p>
            <a:r>
              <a:rPr lang="en-GB" b="1" dirty="0">
                <a:solidFill>
                  <a:schemeClr val="accent2"/>
                </a:solidFill>
              </a:rPr>
              <a:t>Why use </a:t>
            </a:r>
            <a:r>
              <a:rPr lang="en-GB" b="1" dirty="0" err="1">
                <a:solidFill>
                  <a:schemeClr val="accent2"/>
                </a:solidFill>
              </a:rPr>
              <a:t>bowbly's</a:t>
            </a:r>
            <a:r>
              <a:rPr lang="en-GB" b="1" dirty="0">
                <a:solidFill>
                  <a:schemeClr val="accent2"/>
                </a:solidFill>
              </a:rPr>
              <a:t> theory?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A84ECD-AFCA-3336-735F-DC473FB559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838" y="1196086"/>
            <a:ext cx="9536759" cy="79140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400" dirty="0">
                <a:solidFill>
                  <a:schemeClr val="accent2"/>
                </a:solidFill>
              </a:rPr>
              <a:t>This theory helps explain several aspects of Isaac's </a:t>
            </a:r>
            <a:r>
              <a:rPr lang="en-GB" sz="2400">
                <a:solidFill>
                  <a:schemeClr val="accent2"/>
                </a:solidFill>
              </a:rPr>
              <a:t>behaviour</a:t>
            </a:r>
            <a:r>
              <a:rPr lang="en-GB" sz="2400" dirty="0">
                <a:solidFill>
                  <a:schemeClr val="accent2"/>
                </a:solidFill>
              </a:rPr>
              <a:t>.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37F3BB-0449-3181-E658-9662ACE513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3836" y="2648848"/>
            <a:ext cx="6215591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dirty="0"/>
              <a:t>I</a:t>
            </a:r>
            <a:r>
              <a:rPr lang="en-GB" sz="1800" dirty="0"/>
              <a:t>saac's distress during separation may indicate that he lacks confidence when separated from his primary attachment figure. ​</a:t>
            </a:r>
            <a:endParaRPr lang="en-GB" sz="1800">
              <a:latin typeface="Avenir Next LT Pro Light"/>
            </a:endParaRPr>
          </a:p>
          <a:p>
            <a:r>
              <a:rPr lang="en-GB" sz="1800"/>
              <a:t>His withdrawal from peers may reflect reduced confidence in exploring unfamiliar social situations due to limited attachment </a:t>
            </a:r>
            <a:endParaRPr lang="en-GB" sz="1800" dirty="0"/>
          </a:p>
          <a:p>
            <a:r>
              <a:rPr lang="en-GB" sz="1800" dirty="0"/>
              <a:t>Limits independent play may indicate that Isaac has not developed the secure base necessary for confident exploration  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977467-BD71-05DF-12E2-CC3334D73F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37419" y="1986841"/>
            <a:ext cx="4994128" cy="662007"/>
          </a:xfrm>
        </p:spPr>
        <p:txBody>
          <a:bodyPr>
            <a:normAutofit fontScale="92500"/>
          </a:bodyPr>
          <a:lstStyle/>
          <a:p>
            <a:r>
              <a:rPr lang="en-GB" sz="2200" dirty="0"/>
              <a:t>Attachment</a:t>
            </a:r>
            <a:r>
              <a:rPr lang="en-GB" sz="2200"/>
              <a:t> Relationship Influence:</a:t>
            </a:r>
            <a:r>
              <a:rPr lang="en-GB" sz="2100" dirty="0"/>
              <a:t>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987750-B733-FFE1-D032-C15559CA9F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37420" y="2648848"/>
            <a:ext cx="5008505" cy="32245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Emotional development </a:t>
            </a:r>
          </a:p>
          <a:p>
            <a:r>
              <a:rPr lang="en-GB"/>
              <a:t>Social competence </a:t>
            </a:r>
          </a:p>
          <a:p>
            <a:r>
              <a:rPr lang="en-GB" dirty="0"/>
              <a:t>Communication </a:t>
            </a:r>
            <a:r>
              <a:rPr lang="en-GB"/>
              <a:t>opportunities</a:t>
            </a:r>
          </a:p>
          <a:p>
            <a:r>
              <a:rPr lang="en-GB" dirty="0"/>
              <a:t>Confidence in exploring </a:t>
            </a:r>
            <a:r>
              <a:rPr lang="en-GB"/>
              <a:t>the</a:t>
            </a:r>
            <a:r>
              <a:rPr lang="en-GB" dirty="0"/>
              <a:t> environment. 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DFAFE4-AC0A-8B08-FF14-E56844BAA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E2D93-693C-4EB8-BEF8-3644A0DF926D}" type="datetime1"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0AA42B-0C2D-1D24-4548-72795978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2E05CD-937F-4BFE-2CB7-4FEA3653D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6</a:t>
            </a:fld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B78A5160-59F1-1964-D393-6829A693C0AB}"/>
              </a:ext>
            </a:extLst>
          </p:cNvPr>
          <p:cNvSpPr txBox="1">
            <a:spLocks/>
          </p:cNvSpPr>
          <p:nvPr/>
        </p:nvSpPr>
        <p:spPr>
          <a:xfrm>
            <a:off x="4230540" y="5359768"/>
            <a:ext cx="7955251" cy="195597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i="1" dirty="0">
                <a:solidFill>
                  <a:schemeClr val="accent2"/>
                </a:solidFill>
                <a:ea typeface="+mn-lt"/>
                <a:cs typeface="+mn-lt"/>
              </a:rPr>
              <a:t>Therefore, Bowlby's theory provides an appropriate frame-work for understanding Isaac's development needs. </a:t>
            </a:r>
            <a:r>
              <a:rPr lang="en-GB" sz="1600" b="0" i="1" dirty="0">
                <a:solidFill>
                  <a:schemeClr val="accent2"/>
                </a:solidFill>
              </a:rPr>
              <a:t>(Howe,2011)</a:t>
            </a:r>
          </a:p>
          <a:p>
            <a:endParaRPr lang="en-GB"/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21B1DFAC-74C3-C51A-E931-F673E7E4DB89}"/>
              </a:ext>
            </a:extLst>
          </p:cNvPr>
          <p:cNvSpPr txBox="1">
            <a:spLocks/>
          </p:cNvSpPr>
          <p:nvPr/>
        </p:nvSpPr>
        <p:spPr>
          <a:xfrm>
            <a:off x="720649" y="1981090"/>
            <a:ext cx="4994128" cy="6620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/>
              <a:t>For example: </a:t>
            </a:r>
            <a:r>
              <a:rPr lang="en-GB" sz="2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82786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96826-1AF6-30DA-7916-EEEBC0EE6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/>
                </a:solidFill>
              </a:rPr>
              <a:t>Applying this theory to </a:t>
            </a:r>
            <a:r>
              <a:rPr lang="en-GB" b="1" dirty="0" err="1">
                <a:solidFill>
                  <a:schemeClr val="accent2"/>
                </a:solidFill>
              </a:rPr>
              <a:t>isaac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06A8E1-CB0C-3493-B097-344D79CA8C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Maternal Mental Health 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A49F6F-28F6-B9E9-0F5C-1AF04268E35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ea typeface="+mj-lt"/>
                <a:cs typeface="+mj-lt"/>
              </a:rPr>
              <a:t>Isaac's mother experiences post-natal depressio</a:t>
            </a:r>
            <a:r>
              <a:rPr lang="en-GB" b="1">
                <a:ea typeface="+mj-lt"/>
                <a:cs typeface="+mj-lt"/>
              </a:rPr>
              <a:t>n and low confidence.</a:t>
            </a:r>
            <a:r>
              <a:rPr lang="en-GB" i="1" dirty="0">
                <a:ea typeface="+mj-lt"/>
                <a:cs typeface="+mj-lt"/>
              </a:rPr>
              <a:t> </a:t>
            </a:r>
            <a:endParaRPr lang="en-US"/>
          </a:p>
          <a:p>
            <a:pPr marL="0" indent="0">
              <a:buNone/>
            </a:pPr>
            <a:r>
              <a:rPr lang="en-GB" sz="1900" b="1"/>
              <a:t>This may reduce: </a:t>
            </a:r>
          </a:p>
          <a:p>
            <a:r>
              <a:rPr lang="en-GB" sz="1900"/>
              <a:t>Emotional availability </a:t>
            </a:r>
            <a:endParaRPr lang="en-GB" sz="1900" dirty="0"/>
          </a:p>
          <a:p>
            <a:r>
              <a:rPr lang="en-GB" sz="1900" dirty="0"/>
              <a:t>Consistent respon</a:t>
            </a:r>
            <a:r>
              <a:rPr lang="en-GB" sz="1900"/>
              <a:t>siveness </a:t>
            </a:r>
            <a:endParaRPr lang="en-GB" sz="1900" dirty="0"/>
          </a:p>
          <a:p>
            <a:r>
              <a:rPr lang="en-GB" sz="1900"/>
              <a:t>Positive interaction</a:t>
            </a:r>
            <a:r>
              <a:rPr lang="en-GB" sz="1800" dirty="0"/>
              <a:t> </a:t>
            </a:r>
          </a:p>
          <a:p>
            <a:pPr marL="0" indent="0">
              <a:buNone/>
            </a:pPr>
            <a:r>
              <a:rPr lang="en-GB" sz="2400" b="1">
                <a:latin typeface="Avenir Next LT Pro"/>
                <a:ea typeface="+mj-lt"/>
                <a:cs typeface="+mj-lt"/>
              </a:rPr>
              <a:t>Disruptive Childcare </a:t>
            </a:r>
            <a:endParaRPr lang="en-GB" sz="2400">
              <a:latin typeface="Avenir Next LT Pro"/>
            </a:endParaRPr>
          </a:p>
          <a:p>
            <a:r>
              <a:rPr lang="en-GB" sz="1800">
                <a:ea typeface="+mj-lt"/>
                <a:cs typeface="+mj-lt"/>
              </a:rPr>
              <a:t>Frequent changes in childcare may have reduced opportunities to develop stable relationships with caregivers.</a:t>
            </a:r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3BB41F-BA29-22AC-F2FC-39158E7E46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89155" y="1843067"/>
            <a:ext cx="4994128" cy="662007"/>
          </a:xfrm>
        </p:spPr>
        <p:txBody>
          <a:bodyPr>
            <a:normAutofit/>
          </a:bodyPr>
          <a:lstStyle/>
          <a:p>
            <a:r>
              <a:rPr lang="en-GB">
                <a:latin typeface="Avenir Next LT Pro"/>
              </a:rPr>
              <a:t>Limited Social Interaction </a:t>
            </a:r>
            <a:endParaRPr lang="en-GB" dirty="0">
              <a:latin typeface="Avenir Next LT Pro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25ED6D-5B35-734C-F195-490CF8195B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5008505" cy="38427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342900" indent="-342900"/>
            <a:r>
              <a:rPr lang="en-GB" sz="2100"/>
              <a:t>His withdrawals</a:t>
            </a:r>
            <a:r>
              <a:rPr lang="en-GB" sz="2100" dirty="0"/>
              <a:t> behaviour means fewer opportunities to: </a:t>
            </a:r>
            <a:endParaRPr lang="en-US" sz="2100"/>
          </a:p>
          <a:p>
            <a:r>
              <a:rPr lang="en-GB" sz="2100"/>
              <a:t>Build friendships </a:t>
            </a:r>
            <a:endParaRPr lang="en-US" sz="2100"/>
          </a:p>
          <a:p>
            <a:r>
              <a:rPr lang="en-GB" sz="2100"/>
              <a:t>Develop language </a:t>
            </a:r>
            <a:endParaRPr lang="en-US" sz="2100"/>
          </a:p>
          <a:p>
            <a:r>
              <a:rPr lang="en-GB" sz="2100"/>
              <a:t>Learn social skills </a:t>
            </a:r>
          </a:p>
          <a:p>
            <a:pPr marL="0" indent="0">
              <a:buNone/>
            </a:pPr>
            <a:endParaRPr lang="en-GB" sz="2100" b="1" i="1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GB" sz="2100" b="1" i="1">
                <a:solidFill>
                  <a:schemeClr val="accent2"/>
                </a:solidFill>
                <a:latin typeface="Avenir Next LT Pro"/>
              </a:rPr>
              <a:t>Together, these experiences may contribute to </a:t>
            </a:r>
            <a:r>
              <a:rPr lang="en-GB" sz="2100" b="1" i="1" dirty="0">
                <a:solidFill>
                  <a:schemeClr val="accent2"/>
                </a:solidFill>
                <a:latin typeface="Avenir Next LT Pro"/>
              </a:rPr>
              <a:t>insecure attachment patterns and affect his emotional wellbeing. </a:t>
            </a:r>
            <a:r>
              <a:rPr lang="en-GB" sz="1600" i="1">
                <a:solidFill>
                  <a:schemeClr val="accent2"/>
                </a:solidFill>
                <a:latin typeface="Avenir Next LT Pro Light"/>
              </a:rPr>
              <a:t>(Bowlby, 1969; Berk 2022).</a:t>
            </a:r>
            <a:endParaRPr lang="en-GB" sz="1600">
              <a:solidFill>
                <a:schemeClr val="accent2"/>
              </a:solidFill>
              <a:latin typeface="Avenir Next LT Pro Light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B12F01-B81E-7A83-4A9B-B50E0710D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F7AFF-2E29-48D9-AA43-AB4ABB3296EB}" type="datetime1"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24EAE0-6417-301A-B831-54071D797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2D1849-5AB8-B234-1C96-D9CDBCCFF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82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4602F-7CE7-BC46-0A92-A4323BE0C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/>
                </a:solidFill>
              </a:rPr>
              <a:t>The influence of Nature and nurture on </a:t>
            </a:r>
            <a:r>
              <a:rPr lang="en-GB" b="1" dirty="0" err="1">
                <a:solidFill>
                  <a:schemeClr val="accent2"/>
                </a:solidFill>
              </a:rPr>
              <a:t>isaac's</a:t>
            </a:r>
            <a:r>
              <a:rPr lang="en-GB" b="1" dirty="0">
                <a:solidFill>
                  <a:schemeClr val="accent2"/>
                </a:solidFill>
              </a:rPr>
              <a:t> development </a:t>
            </a: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46A720-C95D-B5C4-20E8-FFAEBCF90E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270" y="1713671"/>
            <a:ext cx="5007894" cy="662007"/>
          </a:xfrm>
        </p:spPr>
        <p:txBody>
          <a:bodyPr/>
          <a:lstStyle/>
          <a:p>
            <a:r>
              <a:rPr lang="en-GB" sz="2400"/>
              <a:t>Nature</a:t>
            </a:r>
            <a:r>
              <a:rPr lang="en-GB"/>
              <a:t> 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D66E53-4A93-69E3-E68C-28DC38EA3A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1271" y="2375679"/>
            <a:ext cx="5410458" cy="447534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>
                <a:latin typeface="Avenir Next LT Pro"/>
                <a:ea typeface="+mj-lt"/>
                <a:cs typeface="+mj-lt"/>
              </a:rPr>
              <a:t>Biological influences include:</a:t>
            </a:r>
            <a:endParaRPr lang="en-GB" b="1">
              <a:latin typeface="Avenir Next LT Pro"/>
            </a:endParaRPr>
          </a:p>
          <a:p>
            <a:r>
              <a:rPr lang="en-GB" sz="2400">
                <a:ea typeface="+mj-lt"/>
                <a:cs typeface="+mj-lt"/>
              </a:rPr>
              <a:t>Temperament</a:t>
            </a:r>
            <a:endParaRPr lang="en-GB" sz="2400"/>
          </a:p>
          <a:p>
            <a:r>
              <a:rPr lang="en-GB" sz="2400">
                <a:ea typeface="+mj-lt"/>
                <a:cs typeface="+mj-lt"/>
              </a:rPr>
              <a:t>Genetics</a:t>
            </a:r>
            <a:endParaRPr lang="en-GB" sz="2400"/>
          </a:p>
          <a:p>
            <a:r>
              <a:rPr lang="en-GB" sz="2400">
                <a:ea typeface="+mj-lt"/>
                <a:cs typeface="+mj-lt"/>
              </a:rPr>
              <a:t>Brain development</a:t>
            </a:r>
            <a:endParaRPr lang="en-GB" sz="2400"/>
          </a:p>
          <a:p>
            <a:r>
              <a:rPr lang="en-GB" sz="2400">
                <a:ea typeface="+mj-lt"/>
                <a:cs typeface="+mj-lt"/>
              </a:rPr>
              <a:t>Some children are naturally more sensitive to change and stress.</a:t>
            </a:r>
            <a:endParaRPr lang="en-GB" sz="2400"/>
          </a:p>
          <a:p>
            <a:pPr>
              <a:buNone/>
            </a:pPr>
            <a:endParaRPr lang="en-GB" sz="1400" i="1" dirty="0">
              <a:solidFill>
                <a:schemeClr val="accent2"/>
              </a:solidFill>
              <a:latin typeface="Avenir Next LT Pro Light"/>
            </a:endParaRPr>
          </a:p>
          <a:p>
            <a:pPr>
              <a:buNone/>
            </a:pPr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BE9082-8C9C-1446-3C73-7194E161C0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37420" y="1713671"/>
            <a:ext cx="4994128" cy="662007"/>
          </a:xfrm>
        </p:spPr>
        <p:txBody>
          <a:bodyPr>
            <a:normAutofit/>
          </a:bodyPr>
          <a:lstStyle/>
          <a:p>
            <a:r>
              <a:rPr lang="en-GB" sz="2400"/>
              <a:t>Nurture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A335EC-7C5A-8F88-ACC9-83224A3E6E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37420" y="2375679"/>
            <a:ext cx="4994128" cy="28938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900" b="1">
                <a:latin typeface="Avenir Next LT Pro"/>
                <a:ea typeface="+mj-lt"/>
                <a:cs typeface="+mj-lt"/>
              </a:rPr>
              <a:t>Environmental influences include:</a:t>
            </a:r>
            <a:endParaRPr lang="en-GB" sz="1900" b="1" dirty="0">
              <a:latin typeface="Avenir Next LT Pro"/>
            </a:endParaRPr>
          </a:p>
          <a:p>
            <a:r>
              <a:rPr lang="en-GB" sz="2400">
                <a:ea typeface="+mj-lt"/>
                <a:cs typeface="+mj-lt"/>
              </a:rPr>
              <a:t>Parenting quality</a:t>
            </a:r>
            <a:endParaRPr lang="en-GB" sz="2400"/>
          </a:p>
          <a:p>
            <a:r>
              <a:rPr lang="en-GB" sz="2400">
                <a:ea typeface="+mj-lt"/>
                <a:cs typeface="+mj-lt"/>
              </a:rPr>
              <a:t>Attachment relationships</a:t>
            </a:r>
            <a:endParaRPr lang="en-GB" sz="2400"/>
          </a:p>
          <a:p>
            <a:r>
              <a:rPr lang="en-GB" sz="2400">
                <a:ea typeface="+mj-lt"/>
                <a:cs typeface="+mj-lt"/>
              </a:rPr>
              <a:t>Early education</a:t>
            </a:r>
            <a:endParaRPr lang="en-GB" sz="2400"/>
          </a:p>
          <a:p>
            <a:r>
              <a:rPr lang="en-GB" sz="2400">
                <a:ea typeface="+mj-lt"/>
                <a:cs typeface="+mj-lt"/>
              </a:rPr>
              <a:t>Family transitions</a:t>
            </a:r>
            <a:endParaRPr lang="en-GB" sz="2400"/>
          </a:p>
          <a:p>
            <a:pPr marL="0" indent="0">
              <a:buNone/>
            </a:pPr>
            <a:endParaRPr lang="en-GB" sz="1700" i="1" dirty="0"/>
          </a:p>
          <a:p>
            <a:pPr marL="0" indent="0">
              <a:buNone/>
            </a:pPr>
            <a:endParaRPr lang="en-GB" sz="1400" i="1" dirty="0">
              <a:solidFill>
                <a:schemeClr val="accent2"/>
              </a:solidFill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6C978F-FE89-7AB4-0F0F-05D6BF5F1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44BED-D079-48B9-AFAC-8E1296C725A9}" type="datetime1"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EFE2EA-991A-D9AA-20A6-EE489EBE6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CC5FD0-94F0-F9B4-B48E-0CD415CCA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649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682CA-DE16-A201-4161-4718BC206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007" y="-335323"/>
            <a:ext cx="10458729" cy="1439818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</a:rPr>
              <a:t>Practical strategies</a:t>
            </a:r>
            <a:r>
              <a:rPr lang="en-GB"/>
              <a:t>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B88DC6-9128-F9B3-2731-ABE077B4B3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026" y="1181708"/>
            <a:ext cx="5007894" cy="662007"/>
          </a:xfrm>
        </p:spPr>
        <p:txBody>
          <a:bodyPr/>
          <a:lstStyle/>
          <a:p>
            <a:r>
              <a:rPr lang="en-GB" dirty="0"/>
              <a:t>Attachment Based Prac</a:t>
            </a:r>
            <a:r>
              <a:rPr lang="en-GB"/>
              <a:t>tice: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BBA50C-B608-06DD-69F0-0485A9B795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0026" y="1800584"/>
            <a:ext cx="5007894" cy="368458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100">
                <a:ea typeface="+mj-lt"/>
                <a:cs typeface="+mj-lt"/>
              </a:rPr>
              <a:t>Consistent key worker</a:t>
            </a:r>
            <a:endParaRPr lang="en-GB" sz="2100"/>
          </a:p>
          <a:p>
            <a:r>
              <a:rPr lang="en-GB" sz="2100">
                <a:ea typeface="+mj-lt"/>
                <a:cs typeface="+mj-lt"/>
              </a:rPr>
              <a:t>Predictable routines</a:t>
            </a:r>
            <a:endParaRPr lang="en-GB" sz="2100"/>
          </a:p>
          <a:p>
            <a:r>
              <a:rPr lang="en-GB" sz="2100">
                <a:ea typeface="+mj-lt"/>
                <a:cs typeface="+mj-lt"/>
              </a:rPr>
              <a:t>Warm and responsive interactions</a:t>
            </a:r>
            <a:endParaRPr lang="en-GB" sz="2100"/>
          </a:p>
          <a:p>
            <a:pPr marL="0" indent="0">
              <a:buNone/>
            </a:pPr>
            <a:endParaRPr lang="en-GB" dirty="0"/>
          </a:p>
          <a:p>
            <a:r>
              <a:rPr lang="en-GB" sz="2100">
                <a:ea typeface="+mj-lt"/>
                <a:cs typeface="+mj-lt"/>
              </a:rPr>
              <a:t>Small group activities</a:t>
            </a:r>
            <a:endParaRPr lang="en-GB" sz="2100"/>
          </a:p>
          <a:p>
            <a:r>
              <a:rPr lang="en-GB" sz="2100">
                <a:ea typeface="+mj-lt"/>
                <a:cs typeface="+mj-lt"/>
              </a:rPr>
              <a:t>Cooperative games</a:t>
            </a:r>
            <a:endParaRPr lang="en-GB" sz="2100"/>
          </a:p>
          <a:p>
            <a:r>
              <a:rPr lang="en-GB" sz="2100">
                <a:ea typeface="+mj-lt"/>
                <a:cs typeface="+mj-lt"/>
              </a:rPr>
              <a:t>Child-led play</a:t>
            </a:r>
            <a:endParaRPr lang="en-GB" sz="210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84CDA5-406F-C87E-A505-BD3332CAFB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89155" y="1181708"/>
            <a:ext cx="4994128" cy="662007"/>
          </a:xfrm>
        </p:spPr>
        <p:txBody>
          <a:bodyPr/>
          <a:lstStyle/>
          <a:p>
            <a:r>
              <a:rPr lang="en-GB"/>
              <a:t>Language-rich Environment 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857BEB-1114-EC61-D27D-B4D6089C10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9797" y="1843717"/>
            <a:ext cx="4994128" cy="36845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ea typeface="+mj-lt"/>
                <a:cs typeface="+mj-lt"/>
              </a:rPr>
              <a:t>Daily story sessions</a:t>
            </a:r>
            <a:endParaRPr lang="en-GB" sz="1800"/>
          </a:p>
          <a:p>
            <a:r>
              <a:rPr lang="en-GB" sz="1800">
                <a:ea typeface="+mj-lt"/>
                <a:cs typeface="+mj-lt"/>
              </a:rPr>
              <a:t>Singing and rhymes</a:t>
            </a:r>
            <a:endParaRPr lang="en-GB" sz="1800"/>
          </a:p>
          <a:p>
            <a:r>
              <a:rPr lang="en-GB" sz="1800">
                <a:ea typeface="+mj-lt"/>
                <a:cs typeface="+mj-lt"/>
              </a:rPr>
              <a:t>Open-ended questioning</a:t>
            </a:r>
            <a:endParaRPr lang="en-GB" sz="1800"/>
          </a:p>
          <a:p>
            <a:r>
              <a:rPr lang="en-GB" sz="1800">
                <a:ea typeface="+mj-lt"/>
                <a:cs typeface="+mj-lt"/>
              </a:rPr>
              <a:t>Shared conversations</a:t>
            </a:r>
            <a:endParaRPr lang="en-GB" sz="1800"/>
          </a:p>
          <a:p>
            <a:pPr marL="0" indent="0">
              <a:buNone/>
            </a:pPr>
            <a:endParaRPr lang="en-GB" sz="1800" dirty="0">
              <a:ea typeface="+mj-lt"/>
              <a:cs typeface="+mj-lt"/>
            </a:endParaRPr>
          </a:p>
          <a:p>
            <a:r>
              <a:rPr lang="en-GB" sz="1800">
                <a:ea typeface="+mj-lt"/>
                <a:cs typeface="+mj-lt"/>
              </a:rPr>
              <a:t>Visual emotion cards</a:t>
            </a:r>
            <a:endParaRPr lang="en-GB" sz="1800"/>
          </a:p>
          <a:p>
            <a:r>
              <a:rPr lang="en-GB" sz="1800">
                <a:ea typeface="+mj-lt"/>
                <a:cs typeface="+mj-lt"/>
              </a:rPr>
              <a:t>Calm spaces</a:t>
            </a:r>
            <a:endParaRPr lang="en-GB" sz="1800"/>
          </a:p>
          <a:p>
            <a:r>
              <a:rPr lang="en-GB" sz="1800">
                <a:ea typeface="+mj-lt"/>
                <a:cs typeface="+mj-lt"/>
              </a:rPr>
              <a:t>Positive praise</a:t>
            </a:r>
            <a:endParaRPr lang="en-GB" sz="1800"/>
          </a:p>
          <a:p>
            <a:r>
              <a:rPr lang="en-GB" sz="1800">
                <a:ea typeface="+mj-lt"/>
                <a:cs typeface="+mj-lt"/>
              </a:rPr>
              <a:t>Modelling coping strategies</a:t>
            </a:r>
            <a:endParaRPr lang="en-GB" sz="1800"/>
          </a:p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42E09D-F1B7-ACB7-7F91-3C6C013DC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64F6A-BC16-4701-ACF6-88E9D02BC74A}" type="datetime1"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690737-8FA8-2C68-22E7-8CE09A96A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8E2DB8-5257-F469-B02D-BA84CBA70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9</a:t>
            </a:fld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2CE39733-7F79-43D7-3249-4E51EB88F7A7}"/>
              </a:ext>
            </a:extLst>
          </p:cNvPr>
          <p:cNvSpPr txBox="1">
            <a:spLocks/>
          </p:cNvSpPr>
          <p:nvPr/>
        </p:nvSpPr>
        <p:spPr>
          <a:xfrm>
            <a:off x="334275" y="2771843"/>
            <a:ext cx="5007894" cy="6620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Play-based Learning: 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B782B977-3142-A8FF-D9F5-1576192382E7}"/>
              </a:ext>
            </a:extLst>
          </p:cNvPr>
          <p:cNvSpPr txBox="1">
            <a:spLocks/>
          </p:cNvSpPr>
          <p:nvPr/>
        </p:nvSpPr>
        <p:spPr>
          <a:xfrm>
            <a:off x="6083404" y="3648863"/>
            <a:ext cx="4994128" cy="6620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Emotional </a:t>
            </a:r>
            <a:r>
              <a:rPr lang="en-GB" dirty="0" err="1"/>
              <a:t>Regul</a:t>
            </a:r>
            <a:r>
              <a:rPr lang="en-GB" dirty="0"/>
              <a:t>ation: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1B709FE-C600-158C-01C2-B17C96ADF1CA}"/>
              </a:ext>
            </a:extLst>
          </p:cNvPr>
          <p:cNvSpPr txBox="1"/>
          <p:nvPr/>
        </p:nvSpPr>
        <p:spPr>
          <a:xfrm>
            <a:off x="345057" y="4780472"/>
            <a:ext cx="4500114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>
                <a:solidFill>
                  <a:schemeClr val="accent2"/>
                </a:solidFill>
              </a:rPr>
              <a:t>These strategies reflect Bowlby's emphasis on secure relationships while supporting broader development.</a:t>
            </a:r>
          </a:p>
          <a:p>
            <a:r>
              <a:rPr lang="en-US" sz="1400" b="1" i="1">
                <a:solidFill>
                  <a:schemeClr val="accent2"/>
                </a:solidFill>
              </a:rPr>
              <a:t>(Howe, 2011; Berk, 2022)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6848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11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919D5-F33D-910C-4F0B-08222572C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139" y="-4643"/>
            <a:ext cx="10458729" cy="1439818"/>
          </a:xfrm>
        </p:spPr>
        <p:txBody>
          <a:bodyPr/>
          <a:lstStyle/>
          <a:p>
            <a:r>
              <a:rPr lang="en-GB" b="1" dirty="0">
                <a:solidFill>
                  <a:schemeClr val="accent2"/>
                </a:solidFill>
              </a:rPr>
              <a:t>Multi-</a:t>
            </a:r>
            <a:r>
              <a:rPr lang="en-GB" b="1">
                <a:solidFill>
                  <a:schemeClr val="accent2"/>
                </a:solidFill>
              </a:rPr>
              <a:t>agency support</a:t>
            </a:r>
            <a:r>
              <a:rPr lang="en-GB" b="1" dirty="0"/>
              <a:t>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316D52-4EE8-962B-C78B-3A197A36C8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158" y="1426124"/>
            <a:ext cx="5712384" cy="1424005"/>
          </a:xfrm>
        </p:spPr>
        <p:txBody>
          <a:bodyPr>
            <a:normAutofit lnSpcReduction="10000"/>
          </a:bodyPr>
          <a:lstStyle/>
          <a:p>
            <a:r>
              <a:rPr lang="en-GB" sz="2300" i="1" dirty="0">
                <a:solidFill>
                  <a:schemeClr val="accent2"/>
                </a:solidFill>
              </a:rPr>
              <a:t>Effective intervention require </a:t>
            </a:r>
            <a:r>
              <a:rPr lang="en-GB" sz="2300" i="1">
                <a:solidFill>
                  <a:schemeClr val="accent2"/>
                </a:solidFill>
              </a:rPr>
              <a:t>collaboration between professionals. </a:t>
            </a:r>
          </a:p>
          <a:p>
            <a:r>
              <a:rPr lang="en-GB"/>
              <a:t>Possible Agencies Include: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2DA25A-FEE4-C8C9-ECC1-124E59EEC4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3158" y="2850132"/>
            <a:ext cx="8214043" cy="28363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100">
                <a:ea typeface="+mj-lt"/>
                <a:cs typeface="+mj-lt"/>
              </a:rPr>
              <a:t>Early Years practitioners</a:t>
            </a:r>
            <a:endParaRPr lang="en-GB" sz="2100"/>
          </a:p>
          <a:p>
            <a:r>
              <a:rPr lang="en-GB" sz="2100">
                <a:ea typeface="+mj-lt"/>
                <a:cs typeface="+mj-lt"/>
              </a:rPr>
              <a:t>Health Visitor</a:t>
            </a:r>
            <a:endParaRPr lang="en-GB" sz="2100"/>
          </a:p>
          <a:p>
            <a:r>
              <a:rPr lang="en-GB" sz="2100">
                <a:ea typeface="+mj-lt"/>
                <a:cs typeface="+mj-lt"/>
              </a:rPr>
              <a:t>Speech and Language Therapist</a:t>
            </a:r>
            <a:endParaRPr lang="en-GB" sz="2100"/>
          </a:p>
          <a:p>
            <a:r>
              <a:rPr lang="en-GB" sz="2100">
                <a:ea typeface="+mj-lt"/>
                <a:cs typeface="+mj-lt"/>
              </a:rPr>
              <a:t>GP</a:t>
            </a:r>
            <a:endParaRPr lang="en-GB" sz="2100"/>
          </a:p>
          <a:p>
            <a:r>
              <a:rPr lang="en-GB" sz="2100">
                <a:ea typeface="+mj-lt"/>
                <a:cs typeface="+mj-lt"/>
              </a:rPr>
              <a:t>Family Support Worker</a:t>
            </a:r>
            <a:endParaRPr lang="en-GB" sz="2100"/>
          </a:p>
          <a:p>
            <a:r>
              <a:rPr lang="en-GB" sz="2100" dirty="0">
                <a:ea typeface="+mj-lt"/>
                <a:cs typeface="+mj-lt"/>
              </a:rPr>
              <a:t>Child and Adolescent Mental Health services if required</a:t>
            </a:r>
            <a:endParaRPr lang="en-GB" sz="2100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7C619A-18FC-52FD-62F6-338998FBA3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834" y="1426125"/>
            <a:ext cx="5008505" cy="102144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300" dirty="0"/>
              <a:t>Support </a:t>
            </a:r>
            <a:r>
              <a:rPr lang="en-GB" sz="2300"/>
              <a:t>shoul</a:t>
            </a:r>
            <a:r>
              <a:rPr lang="en-GB" sz="2300" dirty="0"/>
              <a:t>d also include </a:t>
            </a:r>
            <a:r>
              <a:rPr lang="en-GB" sz="2300"/>
              <a:t>Isaac's mother by:</a:t>
            </a:r>
            <a:endParaRPr lang="en-GB" sz="23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CEBD3E-0A56-8C76-5232-25BD3221F3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834" y="2433188"/>
            <a:ext cx="5324807" cy="36702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>
                <a:ea typeface="+mj-lt"/>
                <a:cs typeface="+mj-lt"/>
              </a:rPr>
              <a:t>Providing parenting support</a:t>
            </a:r>
            <a:endParaRPr lang="en-GB" sz="2100"/>
          </a:p>
          <a:p>
            <a:r>
              <a:rPr lang="en-GB" sz="2100">
                <a:ea typeface="+mj-lt"/>
                <a:cs typeface="+mj-lt"/>
              </a:rPr>
              <a:t>Encouraging local support groups</a:t>
            </a:r>
            <a:endParaRPr lang="en-GB" sz="2100"/>
          </a:p>
          <a:p>
            <a:r>
              <a:rPr lang="en-GB" sz="2100">
                <a:ea typeface="+mj-lt"/>
                <a:cs typeface="+mj-lt"/>
              </a:rPr>
              <a:t>Signposting mental health services</a:t>
            </a:r>
            <a:endParaRPr lang="en-GB" sz="2100"/>
          </a:p>
          <a:p>
            <a:pPr marL="0" indent="0">
              <a:buNone/>
            </a:pPr>
            <a:r>
              <a:rPr lang="en-GB" sz="2100" b="1" i="1">
                <a:solidFill>
                  <a:schemeClr val="accent2"/>
                </a:solidFill>
                <a:latin typeface="Avenir Next LT Pro"/>
                <a:ea typeface="+mj-lt"/>
                <a:cs typeface="+mj-lt"/>
              </a:rPr>
              <a:t>Working together ensures consistent support across different environments</a:t>
            </a:r>
            <a:r>
              <a:rPr lang="en-GB" sz="2100" b="1" i="1">
                <a:solidFill>
                  <a:schemeClr val="accent2"/>
                </a:solidFill>
                <a:ea typeface="+mj-lt"/>
                <a:cs typeface="+mj-lt"/>
              </a:rPr>
              <a:t>.</a:t>
            </a:r>
            <a:r>
              <a:rPr lang="en-GB" b="1" i="1" dirty="0">
                <a:solidFill>
                  <a:schemeClr val="accent2"/>
                </a:solidFill>
                <a:ea typeface="+mj-lt"/>
                <a:cs typeface="+mj-lt"/>
              </a:rPr>
              <a:t> </a:t>
            </a:r>
            <a:r>
              <a:rPr lang="en-GB" sz="1600" b="1" i="1">
                <a:solidFill>
                  <a:schemeClr val="accent2"/>
                </a:solidFill>
                <a:ea typeface="+mj-lt"/>
                <a:cs typeface="+mj-lt"/>
              </a:rPr>
              <a:t>(Department for Education, 2024).</a:t>
            </a:r>
            <a:endParaRPr lang="en-GB" sz="1600">
              <a:solidFill>
                <a:schemeClr val="accent2"/>
              </a:solidFill>
            </a:endParaRPr>
          </a:p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0895D-644C-9F72-3863-D219241B5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3B97-0F49-455E-9F45-BD50B5E8BB2D}" type="datetime1"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891434-9A3F-AA8B-4592-244DC40DE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C36D53-B322-AF99-F642-ABA58B7F0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7856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E6DE6-6C1E-7C70-034D-376EEBFBC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234" y="-249058"/>
            <a:ext cx="10458729" cy="1439818"/>
          </a:xfrm>
        </p:spPr>
        <p:txBody>
          <a:bodyPr/>
          <a:lstStyle/>
          <a:p>
            <a:r>
              <a:rPr lang="en-GB" b="1" dirty="0">
                <a:solidFill>
                  <a:schemeClr val="accent2"/>
                </a:solidFill>
              </a:rPr>
              <a:t>Critical evaluat</a:t>
            </a:r>
            <a:r>
              <a:rPr lang="en-GB" b="1">
                <a:solidFill>
                  <a:schemeClr val="accent2"/>
                </a:solidFill>
                <a:latin typeface="Avenir Next LT Pro Light"/>
              </a:rPr>
              <a:t>ion</a:t>
            </a:r>
            <a:r>
              <a:rPr lang="en-GB" dirty="0"/>
              <a:t>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5AFD9C-B499-669A-00BF-2A4E5741B5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3157" y="1181708"/>
            <a:ext cx="3311366" cy="662007"/>
          </a:xfrm>
        </p:spPr>
        <p:txBody>
          <a:bodyPr/>
          <a:lstStyle/>
          <a:p>
            <a:r>
              <a:rPr lang="en-GB"/>
              <a:t>Strengths: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6380BF-801B-2F80-EA93-FD36944DF1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3762" y="1714321"/>
            <a:ext cx="3958348" cy="368458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j-lt"/>
                <a:cs typeface="+mj-lt"/>
              </a:rPr>
              <a:t>Supported by extensive research</a:t>
            </a:r>
            <a:endParaRPr lang="en-GB"/>
          </a:p>
          <a:p>
            <a:r>
              <a:rPr lang="en-GB">
                <a:ea typeface="+mj-lt"/>
                <a:cs typeface="+mj-lt"/>
              </a:rPr>
              <a:t>Easy for practitioners to apply</a:t>
            </a:r>
            <a:endParaRPr lang="en-GB"/>
          </a:p>
          <a:p>
            <a:r>
              <a:rPr lang="en-GB">
                <a:ea typeface="+mj-lt"/>
                <a:cs typeface="+mj-lt"/>
              </a:rPr>
              <a:t>Highlights importance of early relationships</a:t>
            </a:r>
            <a:endParaRPr lang="en-GB"/>
          </a:p>
          <a:p>
            <a:r>
              <a:rPr lang="en-GB">
                <a:ea typeface="+mj-lt"/>
                <a:cs typeface="+mj-lt"/>
              </a:rPr>
              <a:t>Influences early years policy and safeguarding practice</a:t>
            </a:r>
            <a:endParaRPr lang="en-GB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720FD8-EE3B-313E-7C65-8D95793FC7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69382" y="1181708"/>
            <a:ext cx="4994128" cy="662007"/>
          </a:xfrm>
        </p:spPr>
        <p:txBody>
          <a:bodyPr/>
          <a:lstStyle/>
          <a:p>
            <a:r>
              <a:rPr lang="en-GB"/>
              <a:t>Limitations: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752791-A331-F1C5-51D8-3ED28B3F5D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325608" y="1714320"/>
            <a:ext cx="4375903" cy="368458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j-lt"/>
                <a:cs typeface="+mj-lt"/>
              </a:rPr>
              <a:t>Places significant emphasis on early attachment</a:t>
            </a:r>
            <a:endParaRPr lang="en-GB"/>
          </a:p>
          <a:p>
            <a:r>
              <a:rPr lang="en-GB">
                <a:ea typeface="+mj-lt"/>
                <a:cs typeface="+mj-lt"/>
              </a:rPr>
              <a:t>Original theory focused heavily on mothers</a:t>
            </a:r>
            <a:endParaRPr lang="en-GB"/>
          </a:p>
          <a:p>
            <a:r>
              <a:rPr lang="en-GB">
                <a:ea typeface="+mj-lt"/>
                <a:cs typeface="+mj-lt"/>
              </a:rPr>
              <a:t>May underestimate children's resilience</a:t>
            </a:r>
            <a:endParaRPr lang="en-GB"/>
          </a:p>
          <a:p>
            <a:r>
              <a:rPr lang="en-GB">
                <a:ea typeface="+mj-lt"/>
                <a:cs typeface="+mj-lt"/>
              </a:rPr>
              <a:t>Cultural differences mean attachment behaviours vary between societies</a:t>
            </a:r>
            <a:endParaRPr lang="en-GB"/>
          </a:p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2722FA-0356-2A97-DA98-C49FBCFC3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C89C2-632B-4FFC-8EA8-60A64A7A6A07}" type="datetime1"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801094-64EE-53B4-C013-079A3E0F3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C71EAF-1423-66BF-116A-EC8180CC0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11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5C0DB4-D3E8-C7A8-B698-F152405D7131}"/>
              </a:ext>
            </a:extLst>
          </p:cNvPr>
          <p:cNvSpPr txBox="1"/>
          <p:nvPr/>
        </p:nvSpPr>
        <p:spPr>
          <a:xfrm>
            <a:off x="603848" y="5571226"/>
            <a:ext cx="10639244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i="1" dirty="0">
                <a:solidFill>
                  <a:schemeClr val="accent2"/>
                </a:solidFill>
              </a:rPr>
              <a:t>Professionals should avoid assuming one parenting style fits every family. Different cultures have different caregiving practices, and extended family members may play significant attachment roles. </a:t>
            </a:r>
            <a:r>
              <a:rPr lang="en-US" b="1" i="1" dirty="0">
                <a:solidFill>
                  <a:schemeClr val="accent2"/>
                </a:solidFill>
              </a:rPr>
              <a:t>(Ainsworth et al., 1978; Howe, 2011)</a:t>
            </a:r>
          </a:p>
          <a:p>
            <a:pPr algn="ctr"/>
            <a:endParaRPr lang="en-GB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2E63BDBC-A512-D00F-C599-DA5D83EDCA34}"/>
              </a:ext>
            </a:extLst>
          </p:cNvPr>
          <p:cNvSpPr txBox="1">
            <a:spLocks/>
          </p:cNvSpPr>
          <p:nvPr/>
        </p:nvSpPr>
        <p:spPr>
          <a:xfrm>
            <a:off x="4086765" y="1175957"/>
            <a:ext cx="3052574" cy="6620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ea typeface="+mn-lt"/>
                <a:cs typeface="+mn-lt"/>
              </a:rPr>
              <a:t>Criticisms</a:t>
            </a:r>
            <a:r>
              <a:rPr lang="en-GB"/>
              <a:t>:</a:t>
            </a:r>
            <a:endParaRPr lang="en-US"/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CC0D35F4-1C8D-B566-C22A-D71988C92C3D}"/>
              </a:ext>
            </a:extLst>
          </p:cNvPr>
          <p:cNvSpPr txBox="1">
            <a:spLocks/>
          </p:cNvSpPr>
          <p:nvPr/>
        </p:nvSpPr>
        <p:spPr>
          <a:xfrm>
            <a:off x="3942992" y="1837966"/>
            <a:ext cx="3958348" cy="368458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ea typeface="+mj-lt"/>
                <a:cs typeface="+mj-lt"/>
              </a:rPr>
              <a:t>Bowlby focused heavily on mothers. </a:t>
            </a:r>
          </a:p>
          <a:p>
            <a:r>
              <a:rPr lang="en-GB">
                <a:ea typeface="+mj-lt"/>
                <a:cs typeface="+mj-lt"/>
              </a:rPr>
              <a:t>Children can develop secure attachments with multiple caregivers. </a:t>
            </a:r>
            <a:endParaRPr lang="en-GB"/>
          </a:p>
          <a:p>
            <a:r>
              <a:rPr lang="en-GB">
                <a:ea typeface="+mj-lt"/>
                <a:cs typeface="+mj-lt"/>
              </a:rPr>
              <a:t>Cultural differences affect parenting styles. </a:t>
            </a:r>
            <a:endParaRPr lang="en-GB"/>
          </a:p>
          <a:p>
            <a:r>
              <a:rPr lang="en-GB">
                <a:ea typeface="+mj-lt"/>
                <a:cs typeface="+mj-lt"/>
              </a:rPr>
              <a:t>Attachment alone cannot explain all developmental outcomes.</a:t>
            </a:r>
            <a:endParaRPr lang="en-GB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0974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decel="100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10" grpId="0"/>
      <p:bldP spid="12" grpId="0" build="p"/>
      <p:bldP spid="1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793A1-B20F-E50B-DC23-78F892A99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083" y="369168"/>
            <a:ext cx="5124729" cy="1468572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</a:rPr>
              <a:t>conclusion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17D869-BC84-CA4D-63E4-BA86BBD101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/>
              <a:t>His experiences of: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840681-586C-D9D0-C822-3D5285B1E5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18155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ea typeface="+mj-lt"/>
                <a:cs typeface="+mj-lt"/>
              </a:rPr>
              <a:t>Maternal mental health challenges</a:t>
            </a:r>
            <a:endParaRPr lang="en-GB"/>
          </a:p>
          <a:p>
            <a:r>
              <a:rPr lang="en-GB">
                <a:ea typeface="+mj-lt"/>
                <a:cs typeface="+mj-lt"/>
              </a:rPr>
              <a:t>Disrupted childcare</a:t>
            </a:r>
            <a:endParaRPr lang="en-GB"/>
          </a:p>
          <a:p>
            <a:r>
              <a:rPr lang="en-GB">
                <a:ea typeface="+mj-lt"/>
                <a:cs typeface="+mj-lt"/>
              </a:rPr>
              <a:t>Limited social interaction</a:t>
            </a:r>
            <a:endParaRPr lang="en-GB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E53F1A-3E7F-C910-1564-A9AB61603D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/>
              <a:t>A combination of: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70902C-E72B-3482-F808-5F5A548AC3E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ea typeface="+mj-lt"/>
                <a:cs typeface="+mj-lt"/>
              </a:rPr>
              <a:t>Attachment-based practice</a:t>
            </a:r>
            <a:endParaRPr lang="en-GB"/>
          </a:p>
          <a:p>
            <a:r>
              <a:rPr lang="en-GB">
                <a:ea typeface="+mj-lt"/>
                <a:cs typeface="+mj-lt"/>
              </a:rPr>
              <a:t>Play-based learning</a:t>
            </a:r>
            <a:endParaRPr lang="en-GB"/>
          </a:p>
          <a:p>
            <a:r>
              <a:rPr lang="en-GB">
                <a:ea typeface="+mj-lt"/>
                <a:cs typeface="+mj-lt"/>
              </a:rPr>
              <a:t>Language support</a:t>
            </a:r>
            <a:endParaRPr lang="en-GB"/>
          </a:p>
          <a:p>
            <a:r>
              <a:rPr lang="en-GB">
                <a:ea typeface="+mj-lt"/>
                <a:cs typeface="+mj-lt"/>
              </a:rPr>
              <a:t>Family support</a:t>
            </a:r>
            <a:endParaRPr lang="en-GB"/>
          </a:p>
          <a:p>
            <a:r>
              <a:rPr lang="en-GB">
                <a:ea typeface="+mj-lt"/>
                <a:cs typeface="+mj-lt"/>
              </a:rPr>
              <a:t>Multi-agency collaboration</a:t>
            </a:r>
            <a:endParaRPr lang="en-GB"/>
          </a:p>
          <a:p>
            <a:pPr marL="0" indent="0">
              <a:buNone/>
            </a:pPr>
            <a:r>
              <a:rPr lang="en-GB" b="1">
                <a:latin typeface="Avenir Next LT Pro"/>
                <a:ea typeface="+mj-lt"/>
                <a:cs typeface="+mj-lt"/>
              </a:rPr>
              <a:t>Offers</a:t>
            </a:r>
            <a:r>
              <a:rPr lang="en-GB" b="1" dirty="0">
                <a:latin typeface="Avenir Next LT Pro"/>
                <a:ea typeface="+mj-lt"/>
                <a:cs typeface="+mj-lt"/>
              </a:rPr>
              <a:t> the greatest opportunity to improve his wellbeing and future development.</a:t>
            </a:r>
            <a:endParaRPr lang="en-GB" b="1" dirty="0">
              <a:latin typeface="Avenir Next LT Pro"/>
            </a:endParaRPr>
          </a:p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DC30AB-D625-F429-8089-0C85DD7EB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1AB44-431C-4B6E-9327-A6D3D6575CFE}" type="datetime1"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A78969-BF71-B03D-F704-A68BF12C4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87BD77-25C4-B508-3DA1-346B16D16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12</a:t>
            </a:fld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E4FA1B9D-ACAB-43A6-F719-E525CE5BECE5}"/>
              </a:ext>
            </a:extLst>
          </p:cNvPr>
          <p:cNvSpPr txBox="1">
            <a:spLocks/>
          </p:cNvSpPr>
          <p:nvPr/>
        </p:nvSpPr>
        <p:spPr>
          <a:xfrm>
            <a:off x="6099597" y="370825"/>
            <a:ext cx="5956799" cy="146713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1">
                <a:solidFill>
                  <a:schemeClr val="accent2"/>
                </a:solidFill>
                <a:ea typeface="+mn-lt"/>
                <a:cs typeface="+mn-lt"/>
              </a:rPr>
              <a:t>Bowlby's Attachment Theory provides a useful explanation for Isaac's emotional and social difficulties.</a:t>
            </a:r>
            <a:endParaRPr lang="en-US" i="1">
              <a:solidFill>
                <a:schemeClr val="accent2"/>
              </a:solidFill>
            </a:endParaRP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649732D8-55BC-A083-D932-BF900CE36693}"/>
              </a:ext>
            </a:extLst>
          </p:cNvPr>
          <p:cNvSpPr txBox="1">
            <a:spLocks/>
          </p:cNvSpPr>
          <p:nvPr/>
        </p:nvSpPr>
        <p:spPr>
          <a:xfrm>
            <a:off x="535557" y="4338977"/>
            <a:ext cx="5007894" cy="96393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Avenir Next LT Pro"/>
                <a:ea typeface="+mn-lt"/>
                <a:cs typeface="+mn-lt"/>
              </a:rPr>
              <a:t>The </a:t>
            </a:r>
            <a:r>
              <a:rPr lang="en-GB">
                <a:latin typeface="Avenir Next LT Pro"/>
                <a:ea typeface="+mn-lt"/>
                <a:cs typeface="+mn-lt"/>
              </a:rPr>
              <a:t>above may have influenced his </a:t>
            </a:r>
            <a:r>
              <a:rPr lang="en-GB" dirty="0">
                <a:latin typeface="Avenir Next LT Pro"/>
                <a:ea typeface="+mn-lt"/>
                <a:cs typeface="+mn-lt"/>
              </a:rPr>
              <a:t>attachment security and development.</a:t>
            </a:r>
            <a:endParaRPr lang="en-US" dirty="0">
              <a:latin typeface="Avenir Next LT Pro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233790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11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48972-C2B6-DBFD-9432-717F38EFF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2"/>
                </a:solidFill>
              </a:rPr>
              <a:t>References</a:t>
            </a:r>
            <a:r>
              <a:rPr lang="en-GB"/>
              <a:t> 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30CE0-F831-43E0-AE7C-773684D0C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>
                <a:ea typeface="+mj-lt"/>
                <a:cs typeface="+mj-lt"/>
              </a:rPr>
              <a:t>Ainsworth, M.D.S., </a:t>
            </a:r>
            <a:r>
              <a:rPr lang="en-GB" dirty="0" err="1">
                <a:ea typeface="+mj-lt"/>
                <a:cs typeface="+mj-lt"/>
              </a:rPr>
              <a:t>Blehar</a:t>
            </a:r>
            <a:r>
              <a:rPr lang="en-GB" dirty="0">
                <a:ea typeface="+mj-lt"/>
                <a:cs typeface="+mj-lt"/>
              </a:rPr>
              <a:t>, M.C., Waters, E. and Wall, S. (1978) </a:t>
            </a:r>
            <a:r>
              <a:rPr lang="en-GB" i="1" dirty="0">
                <a:ea typeface="+mj-lt"/>
                <a:cs typeface="+mj-lt"/>
              </a:rPr>
              <a:t>Patterns of Attachment: A Psychological Study of the Strange Situation</a:t>
            </a:r>
            <a:r>
              <a:rPr lang="en-GB" dirty="0">
                <a:ea typeface="+mj-lt"/>
                <a:cs typeface="+mj-lt"/>
              </a:rPr>
              <a:t>. Hillsdale, NJ: Lawrence Erlbaum Associates.</a:t>
            </a:r>
            <a:endParaRPr lang="en-GB" dirty="0"/>
          </a:p>
          <a:p>
            <a:r>
              <a:rPr lang="en-GB" dirty="0">
                <a:ea typeface="+mj-lt"/>
                <a:cs typeface="+mj-lt"/>
              </a:rPr>
              <a:t>Bee, H. and Boyd, D. (2020) </a:t>
            </a:r>
            <a:r>
              <a:rPr lang="en-GB" i="1" dirty="0">
                <a:ea typeface="+mj-lt"/>
                <a:cs typeface="+mj-lt"/>
              </a:rPr>
              <a:t>The Developing Child</a:t>
            </a:r>
            <a:r>
              <a:rPr lang="en-GB" dirty="0">
                <a:ea typeface="+mj-lt"/>
                <a:cs typeface="+mj-lt"/>
              </a:rPr>
              <a:t>. 14th </a:t>
            </a:r>
            <a:r>
              <a:rPr lang="en-GB" dirty="0" err="1">
                <a:ea typeface="+mj-lt"/>
                <a:cs typeface="+mj-lt"/>
              </a:rPr>
              <a:t>edn</a:t>
            </a:r>
            <a:r>
              <a:rPr lang="en-GB" dirty="0">
                <a:ea typeface="+mj-lt"/>
                <a:cs typeface="+mj-lt"/>
              </a:rPr>
              <a:t>. Harlow: Pearson.</a:t>
            </a:r>
            <a:endParaRPr lang="en-GB" dirty="0"/>
          </a:p>
          <a:p>
            <a:r>
              <a:rPr lang="en-GB" dirty="0">
                <a:ea typeface="+mj-lt"/>
                <a:cs typeface="+mj-lt"/>
              </a:rPr>
              <a:t>Berk, L.E. (2022) </a:t>
            </a:r>
            <a:r>
              <a:rPr lang="en-GB" i="1" dirty="0">
                <a:ea typeface="+mj-lt"/>
                <a:cs typeface="+mj-lt"/>
              </a:rPr>
              <a:t>Development Through the Lifespan</a:t>
            </a:r>
            <a:r>
              <a:rPr lang="en-GB" dirty="0">
                <a:ea typeface="+mj-lt"/>
                <a:cs typeface="+mj-lt"/>
              </a:rPr>
              <a:t>. 8th </a:t>
            </a:r>
            <a:r>
              <a:rPr lang="en-GB" dirty="0" err="1">
                <a:ea typeface="+mj-lt"/>
                <a:cs typeface="+mj-lt"/>
              </a:rPr>
              <a:t>edn</a:t>
            </a:r>
            <a:r>
              <a:rPr lang="en-GB" dirty="0">
                <a:ea typeface="+mj-lt"/>
                <a:cs typeface="+mj-lt"/>
              </a:rPr>
              <a:t>. Harlow: Pearson.</a:t>
            </a:r>
            <a:endParaRPr lang="en-GB" dirty="0"/>
          </a:p>
          <a:p>
            <a:r>
              <a:rPr lang="en-GB">
                <a:ea typeface="+mj-lt"/>
                <a:cs typeface="+mj-lt"/>
              </a:rPr>
              <a:t>Bowlby, J. (1969) </a:t>
            </a:r>
            <a:r>
              <a:rPr lang="en-GB" i="1">
                <a:ea typeface="+mj-lt"/>
                <a:cs typeface="+mj-lt"/>
              </a:rPr>
              <a:t>Attachment and Loss. Volume 1: Attachment</a:t>
            </a:r>
            <a:r>
              <a:rPr lang="en-GB">
                <a:ea typeface="+mj-lt"/>
                <a:cs typeface="+mj-lt"/>
              </a:rPr>
              <a:t>. London: Penguin.</a:t>
            </a:r>
            <a:endParaRPr lang="en-GB"/>
          </a:p>
          <a:p>
            <a:r>
              <a:rPr lang="en-GB">
                <a:ea typeface="+mj-lt"/>
                <a:cs typeface="+mj-lt"/>
              </a:rPr>
              <a:t>Department for Education (2024) </a:t>
            </a:r>
            <a:r>
              <a:rPr lang="en-GB" i="1">
                <a:ea typeface="+mj-lt"/>
                <a:cs typeface="+mj-lt"/>
              </a:rPr>
              <a:t>Statutory Framework for the Early Years Foundation Stage</a:t>
            </a:r>
            <a:r>
              <a:rPr lang="en-GB">
                <a:ea typeface="+mj-lt"/>
                <a:cs typeface="+mj-lt"/>
              </a:rPr>
              <a:t>. London: Department for Education.</a:t>
            </a:r>
            <a:endParaRPr lang="en-GB"/>
          </a:p>
          <a:p>
            <a:r>
              <a:rPr lang="en-GB" dirty="0">
                <a:ea typeface="+mj-lt"/>
                <a:cs typeface="+mj-lt"/>
              </a:rPr>
              <a:t>Howe, D. (2011) </a:t>
            </a:r>
            <a:r>
              <a:rPr lang="en-GB" i="1" dirty="0">
                <a:ea typeface="+mj-lt"/>
                <a:cs typeface="+mj-lt"/>
              </a:rPr>
              <a:t>Attachment Across the </a:t>
            </a:r>
            <a:r>
              <a:rPr lang="en-GB" i="1" dirty="0" err="1">
                <a:ea typeface="+mj-lt"/>
                <a:cs typeface="+mj-lt"/>
              </a:rPr>
              <a:t>Lifecourse</a:t>
            </a:r>
            <a:r>
              <a:rPr lang="en-GB" i="1" dirty="0">
                <a:ea typeface="+mj-lt"/>
                <a:cs typeface="+mj-lt"/>
              </a:rPr>
              <a:t>: A Brief Introduction</a:t>
            </a:r>
            <a:r>
              <a:rPr lang="en-GB" dirty="0">
                <a:ea typeface="+mj-lt"/>
                <a:cs typeface="+mj-lt"/>
              </a:rPr>
              <a:t>. London: Palgrave Macmillan.</a:t>
            </a:r>
            <a:endParaRPr lang="en-GB" dirty="0"/>
          </a:p>
          <a:p>
            <a:r>
              <a:rPr lang="en-GB" dirty="0">
                <a:ea typeface="+mj-lt"/>
                <a:cs typeface="+mj-lt"/>
              </a:rPr>
              <a:t>Shonkoff, J.P. and Phillips, D.A. (2000) </a:t>
            </a:r>
            <a:r>
              <a:rPr lang="en-GB" i="1" dirty="0">
                <a:ea typeface="+mj-lt"/>
                <a:cs typeface="+mj-lt"/>
              </a:rPr>
              <a:t>From Neurons to </a:t>
            </a:r>
            <a:r>
              <a:rPr lang="en-GB" i="1" dirty="0" err="1">
                <a:ea typeface="+mj-lt"/>
                <a:cs typeface="+mj-lt"/>
              </a:rPr>
              <a:t>Neighborhoods</a:t>
            </a:r>
            <a:r>
              <a:rPr lang="en-GB" i="1" dirty="0">
                <a:ea typeface="+mj-lt"/>
                <a:cs typeface="+mj-lt"/>
              </a:rPr>
              <a:t>: The Science of Early Childhood Development</a:t>
            </a:r>
            <a:r>
              <a:rPr lang="en-GB" dirty="0">
                <a:ea typeface="+mj-lt"/>
                <a:cs typeface="+mj-lt"/>
              </a:rPr>
              <a:t>. Washington, DC: National Academies Press.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21904-9835-1B64-5938-9BF637FB4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95881-2DF1-424C-B7B7-220DF142C791}" type="datetime1"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4EBEA7-F41C-07B4-F483-B841905B0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1717D0-1CAE-09B9-AAB2-D5BA88B21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6252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VeniceBeachVTI</vt:lpstr>
      <vt:lpstr>Applying Bowlby's Attachment Theory to Understand Isaac's Lifespan Development​</vt:lpstr>
      <vt:lpstr>Contents Page </vt:lpstr>
      <vt:lpstr>Introduction </vt:lpstr>
      <vt:lpstr>Isaac's Background </vt:lpstr>
      <vt:lpstr>Bowlby's attachment Theory</vt:lpstr>
      <vt:lpstr>Why use bowbly's theory?</vt:lpstr>
      <vt:lpstr>Applying this theory to isaac</vt:lpstr>
      <vt:lpstr>The influence of Nature and nurture on isaac's development </vt:lpstr>
      <vt:lpstr>Practical strategies </vt:lpstr>
      <vt:lpstr>Multi-agency support </vt:lpstr>
      <vt:lpstr>Critical evaluation </vt:lpstr>
      <vt:lpstr>conclusion </vt:lpstr>
      <vt:lpstr>References  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1132</cp:revision>
  <dcterms:created xsi:type="dcterms:W3CDTF">2026-06-10T15:01:47Z</dcterms:created>
  <dcterms:modified xsi:type="dcterms:W3CDTF">2026-06-14T19:24:44Z</dcterms:modified>
</cp:coreProperties>
</file>