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73652E-DE1F-5541-8017-C7E5AAD7C62A}" v="45" dt="2022-06-26T08:25:26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/>
    <p:restoredTop sz="95009"/>
  </p:normalViewPr>
  <p:slideViewPr>
    <p:cSldViewPr snapToGrid="0" snapToObjects="1">
      <p:cViewPr varScale="1">
        <p:scale>
          <a:sx n="87" d="100"/>
          <a:sy n="87" d="100"/>
        </p:scale>
        <p:origin x="984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 Olteanu (2126838)" userId="1cd400f9-87b2-4d8b-822b-e81f5f2b07eb" providerId="ADAL" clId="{C773652E-DE1F-5541-8017-C7E5AAD7C62A}"/>
    <pc:docChg chg="undo custSel modSld">
      <pc:chgData name="George Olteanu (2126838)" userId="1cd400f9-87b2-4d8b-822b-e81f5f2b07eb" providerId="ADAL" clId="{C773652E-DE1F-5541-8017-C7E5AAD7C62A}" dt="2022-06-26T08:25:27.107" v="169" actId="20577"/>
      <pc:docMkLst>
        <pc:docMk/>
      </pc:docMkLst>
      <pc:sldChg chg="addSp modSp mod modTransition modAnim">
        <pc:chgData name="George Olteanu (2126838)" userId="1cd400f9-87b2-4d8b-822b-e81f5f2b07eb" providerId="ADAL" clId="{C773652E-DE1F-5541-8017-C7E5AAD7C62A}" dt="2022-06-26T08:24:26.889" v="155" actId="20577"/>
        <pc:sldMkLst>
          <pc:docMk/>
          <pc:sldMk cId="3867157537" sldId="256"/>
        </pc:sldMkLst>
        <pc:spChg chg="mod">
          <ac:chgData name="George Olteanu (2126838)" userId="1cd400f9-87b2-4d8b-822b-e81f5f2b07eb" providerId="ADAL" clId="{C773652E-DE1F-5541-8017-C7E5AAD7C62A}" dt="2022-06-26T07:45:25.277" v="119" actId="20577"/>
          <ac:spMkLst>
            <pc:docMk/>
            <pc:sldMk cId="3867157537" sldId="256"/>
            <ac:spMk id="3" creationId="{7AE87246-DA68-904A-B0D4-D9C595057396}"/>
          </ac:spMkLst>
        </pc:spChg>
        <pc:spChg chg="add mod">
          <ac:chgData name="George Olteanu (2126838)" userId="1cd400f9-87b2-4d8b-822b-e81f5f2b07eb" providerId="ADAL" clId="{C773652E-DE1F-5541-8017-C7E5AAD7C62A}" dt="2022-06-26T08:24:26.889" v="155" actId="20577"/>
          <ac:spMkLst>
            <pc:docMk/>
            <pc:sldMk cId="3867157537" sldId="256"/>
            <ac:spMk id="4" creationId="{4AB97730-7511-1D29-6CB6-CFD807556C9F}"/>
          </ac:spMkLst>
        </pc:spChg>
      </pc:sldChg>
      <pc:sldChg chg="addSp modSp mod modTransition modAnim">
        <pc:chgData name="George Olteanu (2126838)" userId="1cd400f9-87b2-4d8b-822b-e81f5f2b07eb" providerId="ADAL" clId="{C773652E-DE1F-5541-8017-C7E5AAD7C62A}" dt="2022-06-26T08:24:39.610" v="157" actId="20577"/>
        <pc:sldMkLst>
          <pc:docMk/>
          <pc:sldMk cId="1957204675" sldId="257"/>
        </pc:sldMkLst>
        <pc:spChg chg="add mod">
          <ac:chgData name="George Olteanu (2126838)" userId="1cd400f9-87b2-4d8b-822b-e81f5f2b07eb" providerId="ADAL" clId="{C773652E-DE1F-5541-8017-C7E5AAD7C62A}" dt="2022-06-25T10:28:15.389" v="40" actId="20577"/>
          <ac:spMkLst>
            <pc:docMk/>
            <pc:sldMk cId="1957204675" sldId="257"/>
            <ac:spMk id="5" creationId="{DAF51DF6-055B-CA74-22B5-5A12639C807F}"/>
          </ac:spMkLst>
        </pc:spChg>
        <pc:spChg chg="add mod">
          <ac:chgData name="George Olteanu (2126838)" userId="1cd400f9-87b2-4d8b-822b-e81f5f2b07eb" providerId="ADAL" clId="{C773652E-DE1F-5541-8017-C7E5AAD7C62A}" dt="2022-06-26T08:24:39.610" v="157" actId="20577"/>
          <ac:spMkLst>
            <pc:docMk/>
            <pc:sldMk cId="1957204675" sldId="257"/>
            <ac:spMk id="7" creationId="{3ABA2342-69B3-015F-87DB-C3AA192BF2C4}"/>
          </ac:spMkLst>
        </pc:spChg>
      </pc:sldChg>
      <pc:sldChg chg="addSp modSp mod modTransition modAnim">
        <pc:chgData name="George Olteanu (2126838)" userId="1cd400f9-87b2-4d8b-822b-e81f5f2b07eb" providerId="ADAL" clId="{C773652E-DE1F-5541-8017-C7E5AAD7C62A}" dt="2022-06-26T08:24:46.906" v="159" actId="20577"/>
        <pc:sldMkLst>
          <pc:docMk/>
          <pc:sldMk cId="1351840736" sldId="259"/>
        </pc:sldMkLst>
        <pc:spChg chg="add mod">
          <ac:chgData name="George Olteanu (2126838)" userId="1cd400f9-87b2-4d8b-822b-e81f5f2b07eb" providerId="ADAL" clId="{C773652E-DE1F-5541-8017-C7E5AAD7C62A}" dt="2022-06-26T08:24:46.906" v="159" actId="20577"/>
          <ac:spMkLst>
            <pc:docMk/>
            <pc:sldMk cId="1351840736" sldId="259"/>
            <ac:spMk id="6" creationId="{7C369C39-BABE-C976-D5DA-62E89ED84449}"/>
          </ac:spMkLst>
        </pc:spChg>
      </pc:sldChg>
      <pc:sldChg chg="addSp modSp mod modTransition modAnim">
        <pc:chgData name="George Olteanu (2126838)" userId="1cd400f9-87b2-4d8b-822b-e81f5f2b07eb" providerId="ADAL" clId="{C773652E-DE1F-5541-8017-C7E5AAD7C62A}" dt="2022-06-26T08:24:55.306" v="161" actId="20577"/>
        <pc:sldMkLst>
          <pc:docMk/>
          <pc:sldMk cId="2367890439" sldId="260"/>
        </pc:sldMkLst>
        <pc:spChg chg="add mod">
          <ac:chgData name="George Olteanu (2126838)" userId="1cd400f9-87b2-4d8b-822b-e81f5f2b07eb" providerId="ADAL" clId="{C773652E-DE1F-5541-8017-C7E5AAD7C62A}" dt="2022-06-26T08:24:55.306" v="161" actId="20577"/>
          <ac:spMkLst>
            <pc:docMk/>
            <pc:sldMk cId="2367890439" sldId="260"/>
            <ac:spMk id="4" creationId="{9E4C1BF6-9419-BA46-FD28-C655BA8A9B99}"/>
          </ac:spMkLst>
        </pc:spChg>
      </pc:sldChg>
      <pc:sldChg chg="addSp modSp mod modTransition">
        <pc:chgData name="George Olteanu (2126838)" userId="1cd400f9-87b2-4d8b-822b-e81f5f2b07eb" providerId="ADAL" clId="{C773652E-DE1F-5541-8017-C7E5AAD7C62A}" dt="2022-06-26T08:25:03.259" v="163" actId="20577"/>
        <pc:sldMkLst>
          <pc:docMk/>
          <pc:sldMk cId="785155857" sldId="261"/>
        </pc:sldMkLst>
        <pc:spChg chg="add mod">
          <ac:chgData name="George Olteanu (2126838)" userId="1cd400f9-87b2-4d8b-822b-e81f5f2b07eb" providerId="ADAL" clId="{C773652E-DE1F-5541-8017-C7E5AAD7C62A}" dt="2022-06-26T08:25:03.259" v="163" actId="20577"/>
          <ac:spMkLst>
            <pc:docMk/>
            <pc:sldMk cId="785155857" sldId="261"/>
            <ac:spMk id="4" creationId="{59EB6337-F1FF-A925-5F1C-FBDD2ED770C9}"/>
          </ac:spMkLst>
        </pc:spChg>
      </pc:sldChg>
      <pc:sldChg chg="addSp modSp mod modTransition modAnim">
        <pc:chgData name="George Olteanu (2126838)" userId="1cd400f9-87b2-4d8b-822b-e81f5f2b07eb" providerId="ADAL" clId="{C773652E-DE1F-5541-8017-C7E5AAD7C62A}" dt="2022-06-26T08:25:11.644" v="165" actId="20577"/>
        <pc:sldMkLst>
          <pc:docMk/>
          <pc:sldMk cId="323465984" sldId="262"/>
        </pc:sldMkLst>
        <pc:spChg chg="add mod">
          <ac:chgData name="George Olteanu (2126838)" userId="1cd400f9-87b2-4d8b-822b-e81f5f2b07eb" providerId="ADAL" clId="{C773652E-DE1F-5541-8017-C7E5AAD7C62A}" dt="2022-06-26T08:25:11.644" v="165" actId="20577"/>
          <ac:spMkLst>
            <pc:docMk/>
            <pc:sldMk cId="323465984" sldId="262"/>
            <ac:spMk id="5" creationId="{E15819E3-A0D5-660D-4CFC-58B741990BFE}"/>
          </ac:spMkLst>
        </pc:spChg>
      </pc:sldChg>
      <pc:sldChg chg="addSp delSp modSp mod modTransition modAnim">
        <pc:chgData name="George Olteanu (2126838)" userId="1cd400f9-87b2-4d8b-822b-e81f5f2b07eb" providerId="ADAL" clId="{C773652E-DE1F-5541-8017-C7E5AAD7C62A}" dt="2022-06-26T08:25:27.107" v="169" actId="20577"/>
        <pc:sldMkLst>
          <pc:docMk/>
          <pc:sldMk cId="183571347" sldId="263"/>
        </pc:sldMkLst>
        <pc:spChg chg="mod">
          <ac:chgData name="George Olteanu (2126838)" userId="1cd400f9-87b2-4d8b-822b-e81f5f2b07eb" providerId="ADAL" clId="{C773652E-DE1F-5541-8017-C7E5AAD7C62A}" dt="2022-06-25T08:40:30.028" v="22" actId="1076"/>
          <ac:spMkLst>
            <pc:docMk/>
            <pc:sldMk cId="183571347" sldId="263"/>
            <ac:spMk id="2" creationId="{16B0C19D-1C46-4527-FB2E-7FCED3477522}"/>
          </ac:spMkLst>
        </pc:spChg>
        <pc:spChg chg="add del mod">
          <ac:chgData name="George Olteanu (2126838)" userId="1cd400f9-87b2-4d8b-822b-e81f5f2b07eb" providerId="ADAL" clId="{C773652E-DE1F-5541-8017-C7E5AAD7C62A}" dt="2022-06-25T08:42:10.650" v="24" actId="767"/>
          <ac:spMkLst>
            <pc:docMk/>
            <pc:sldMk cId="183571347" sldId="263"/>
            <ac:spMk id="3" creationId="{3FF5AF80-4A1B-DCE2-B5D1-B2821DB9229F}"/>
          </ac:spMkLst>
        </pc:spChg>
        <pc:spChg chg="add mod">
          <ac:chgData name="George Olteanu (2126838)" userId="1cd400f9-87b2-4d8b-822b-e81f5f2b07eb" providerId="ADAL" clId="{C773652E-DE1F-5541-8017-C7E5AAD7C62A}" dt="2022-06-26T08:25:27.107" v="169" actId="20577"/>
          <ac:spMkLst>
            <pc:docMk/>
            <pc:sldMk cId="183571347" sldId="263"/>
            <ac:spMk id="3" creationId="{65669F4C-AB77-878A-74F4-B11F75AB8811}"/>
          </ac:spMkLst>
        </pc:spChg>
      </pc:sldChg>
      <pc:sldChg chg="addSp modSp mod modTransition">
        <pc:chgData name="George Olteanu (2126838)" userId="1cd400f9-87b2-4d8b-822b-e81f5f2b07eb" providerId="ADAL" clId="{C773652E-DE1F-5541-8017-C7E5AAD7C62A}" dt="2022-06-26T08:25:19.394" v="167" actId="20577"/>
        <pc:sldMkLst>
          <pc:docMk/>
          <pc:sldMk cId="4085462350" sldId="264"/>
        </pc:sldMkLst>
        <pc:spChg chg="mod">
          <ac:chgData name="George Olteanu (2126838)" userId="1cd400f9-87b2-4d8b-822b-e81f5f2b07eb" providerId="ADAL" clId="{C773652E-DE1F-5541-8017-C7E5AAD7C62A}" dt="2022-06-25T10:29:51.780" v="71" actId="20577"/>
          <ac:spMkLst>
            <pc:docMk/>
            <pc:sldMk cId="4085462350" sldId="264"/>
            <ac:spMk id="2" creationId="{8CE280C9-F40F-B793-5D36-F78F9242D435}"/>
          </ac:spMkLst>
        </pc:spChg>
        <pc:spChg chg="add mod">
          <ac:chgData name="George Olteanu (2126838)" userId="1cd400f9-87b2-4d8b-822b-e81f5f2b07eb" providerId="ADAL" clId="{C773652E-DE1F-5541-8017-C7E5AAD7C62A}" dt="2022-06-26T08:25:19.394" v="167" actId="20577"/>
          <ac:spMkLst>
            <pc:docMk/>
            <pc:sldMk cId="4085462350" sldId="264"/>
            <ac:spMk id="4" creationId="{E38E3E39-7C71-5457-14B6-8A9065D1ABA3}"/>
          </ac:spMkLst>
        </pc:spChg>
      </pc:sldChg>
    </pc:docChg>
  </pc:docChgLst>
</pc:chgInfo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238F3C-B901-BF44-8973-093A25F58393}" type="doc">
      <dgm:prSet loTypeId="urn:microsoft.com/office/officeart/2005/8/layout/hierarchy3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F2D7E1-C420-564C-80CC-B8C15900B48E}">
      <dgm:prSet phldrT="[Text]"/>
      <dgm:spPr/>
      <dgm:t>
        <a:bodyPr/>
        <a:lstStyle/>
        <a:p>
          <a:r>
            <a:rPr lang="en-GB" dirty="0"/>
            <a:t>Week 7</a:t>
          </a:r>
        </a:p>
      </dgm:t>
    </dgm:pt>
    <dgm:pt modelId="{942026CE-0670-1449-BB3A-3749B9551E71}" type="parTrans" cxnId="{16FA493E-1714-D44D-8E48-3599C85A4522}">
      <dgm:prSet/>
      <dgm:spPr/>
      <dgm:t>
        <a:bodyPr/>
        <a:lstStyle/>
        <a:p>
          <a:endParaRPr lang="en-GB"/>
        </a:p>
      </dgm:t>
    </dgm:pt>
    <dgm:pt modelId="{AB8F00AE-B749-2A49-96D8-5131CAB3A54E}" type="sibTrans" cxnId="{16FA493E-1714-D44D-8E48-3599C85A4522}">
      <dgm:prSet/>
      <dgm:spPr/>
      <dgm:t>
        <a:bodyPr/>
        <a:lstStyle/>
        <a:p>
          <a:endParaRPr lang="en-GB"/>
        </a:p>
      </dgm:t>
    </dgm:pt>
    <dgm:pt modelId="{01D3CEB7-E74A-0344-9AC2-2D02FFDD1D24}">
      <dgm:prSet phldrT="[Text]"/>
      <dgm:spPr/>
      <dgm:t>
        <a:bodyPr/>
        <a:lstStyle/>
        <a:p>
          <a:r>
            <a:rPr lang="en-GB" dirty="0"/>
            <a:t>Review literature</a:t>
          </a:r>
        </a:p>
      </dgm:t>
    </dgm:pt>
    <dgm:pt modelId="{780C6AFE-D603-534F-B6F2-603FB46DCA17}" type="parTrans" cxnId="{68A6A960-DF41-A247-BB8A-D227FDFCB90E}">
      <dgm:prSet/>
      <dgm:spPr/>
      <dgm:t>
        <a:bodyPr/>
        <a:lstStyle/>
        <a:p>
          <a:endParaRPr lang="en-GB"/>
        </a:p>
      </dgm:t>
    </dgm:pt>
    <dgm:pt modelId="{9A3D738E-FD88-BE4A-9E16-065E5DDBE1FB}" type="sibTrans" cxnId="{68A6A960-DF41-A247-BB8A-D227FDFCB90E}">
      <dgm:prSet/>
      <dgm:spPr/>
      <dgm:t>
        <a:bodyPr/>
        <a:lstStyle/>
        <a:p>
          <a:endParaRPr lang="en-GB"/>
        </a:p>
      </dgm:t>
    </dgm:pt>
    <dgm:pt modelId="{CC4A4842-E8C6-344B-8516-B5BCD5D9C4D0}">
      <dgm:prSet phldrT="[Text]"/>
      <dgm:spPr/>
      <dgm:t>
        <a:bodyPr/>
        <a:lstStyle/>
        <a:p>
          <a:r>
            <a:rPr lang="en-GB" dirty="0"/>
            <a:t>Design questions</a:t>
          </a:r>
        </a:p>
      </dgm:t>
    </dgm:pt>
    <dgm:pt modelId="{A763CFE6-4D2E-E741-97FF-2832367B2F25}" type="parTrans" cxnId="{F9E93D04-ED3A-1144-B0AB-51112551267D}">
      <dgm:prSet/>
      <dgm:spPr/>
      <dgm:t>
        <a:bodyPr/>
        <a:lstStyle/>
        <a:p>
          <a:endParaRPr lang="en-GB"/>
        </a:p>
      </dgm:t>
    </dgm:pt>
    <dgm:pt modelId="{080AB873-D1E0-E142-AA70-FD6F2036A4E0}" type="sibTrans" cxnId="{F9E93D04-ED3A-1144-B0AB-51112551267D}">
      <dgm:prSet/>
      <dgm:spPr/>
      <dgm:t>
        <a:bodyPr/>
        <a:lstStyle/>
        <a:p>
          <a:endParaRPr lang="en-GB"/>
        </a:p>
      </dgm:t>
    </dgm:pt>
    <dgm:pt modelId="{0509293F-469F-504B-8D64-C1A9643C027E}">
      <dgm:prSet phldrT="[Text]"/>
      <dgm:spPr/>
      <dgm:t>
        <a:bodyPr/>
        <a:lstStyle/>
        <a:p>
          <a:r>
            <a:rPr lang="en-GB" dirty="0"/>
            <a:t>Week 8, 9, 10</a:t>
          </a:r>
        </a:p>
      </dgm:t>
    </dgm:pt>
    <dgm:pt modelId="{B3FE35C4-6AA5-504A-8586-0E545011BE00}" type="parTrans" cxnId="{1A2D1900-5962-8344-A224-FB2DBA22510C}">
      <dgm:prSet/>
      <dgm:spPr/>
      <dgm:t>
        <a:bodyPr/>
        <a:lstStyle/>
        <a:p>
          <a:endParaRPr lang="en-GB"/>
        </a:p>
      </dgm:t>
    </dgm:pt>
    <dgm:pt modelId="{FF59E9F4-617E-5141-9325-D9B21C2BFD0B}" type="sibTrans" cxnId="{1A2D1900-5962-8344-A224-FB2DBA22510C}">
      <dgm:prSet/>
      <dgm:spPr/>
      <dgm:t>
        <a:bodyPr/>
        <a:lstStyle/>
        <a:p>
          <a:endParaRPr lang="en-GB"/>
        </a:p>
      </dgm:t>
    </dgm:pt>
    <dgm:pt modelId="{C51B7F31-77C3-6F4B-846A-AB030B1D26D6}">
      <dgm:prSet phldrT="[Text]"/>
      <dgm:spPr/>
      <dgm:t>
        <a:bodyPr/>
        <a:lstStyle/>
        <a:p>
          <a:r>
            <a:rPr lang="en-GB" dirty="0"/>
            <a:t>Collect information from students</a:t>
          </a:r>
        </a:p>
      </dgm:t>
    </dgm:pt>
    <dgm:pt modelId="{5B4118A1-C0F1-0C4C-B2AF-BAEC794B507A}" type="parTrans" cxnId="{EDFF1758-7CA5-1B4B-A83F-0613BE792DD1}">
      <dgm:prSet/>
      <dgm:spPr/>
      <dgm:t>
        <a:bodyPr/>
        <a:lstStyle/>
        <a:p>
          <a:endParaRPr lang="en-GB"/>
        </a:p>
      </dgm:t>
    </dgm:pt>
    <dgm:pt modelId="{0006FA48-B568-7842-B04B-6513B596088A}" type="sibTrans" cxnId="{EDFF1758-7CA5-1B4B-A83F-0613BE792DD1}">
      <dgm:prSet/>
      <dgm:spPr/>
      <dgm:t>
        <a:bodyPr/>
        <a:lstStyle/>
        <a:p>
          <a:endParaRPr lang="en-GB"/>
        </a:p>
      </dgm:t>
    </dgm:pt>
    <dgm:pt modelId="{08DECD84-E2CD-874E-8EEE-9CA49DF59317}">
      <dgm:prSet phldrT="[Text]"/>
      <dgm:spPr/>
      <dgm:t>
        <a:bodyPr/>
        <a:lstStyle/>
        <a:p>
          <a:r>
            <a:rPr lang="en-GB" dirty="0"/>
            <a:t>Choose method</a:t>
          </a:r>
        </a:p>
      </dgm:t>
    </dgm:pt>
    <dgm:pt modelId="{076B94A5-121C-0140-B4AF-5249A36101F8}" type="parTrans" cxnId="{164AC289-1A14-C048-8E48-573393002D80}">
      <dgm:prSet/>
      <dgm:spPr/>
      <dgm:t>
        <a:bodyPr/>
        <a:lstStyle/>
        <a:p>
          <a:endParaRPr lang="en-GB"/>
        </a:p>
      </dgm:t>
    </dgm:pt>
    <dgm:pt modelId="{5C9562DF-4346-2347-ADDA-29A6FFEBAC12}" type="sibTrans" cxnId="{164AC289-1A14-C048-8E48-573393002D80}">
      <dgm:prSet/>
      <dgm:spPr/>
      <dgm:t>
        <a:bodyPr/>
        <a:lstStyle/>
        <a:p>
          <a:endParaRPr lang="en-GB"/>
        </a:p>
      </dgm:t>
    </dgm:pt>
    <dgm:pt modelId="{2A3AC1CE-D075-9741-894C-429E354316E6}">
      <dgm:prSet phldrT="[Text]"/>
      <dgm:spPr/>
      <dgm:t>
        <a:bodyPr/>
        <a:lstStyle/>
        <a:p>
          <a:r>
            <a:rPr lang="en-GB" dirty="0"/>
            <a:t>Define target market</a:t>
          </a:r>
        </a:p>
      </dgm:t>
    </dgm:pt>
    <dgm:pt modelId="{A259390F-4DF9-1942-97A8-9E24F8C2C4E4}" type="parTrans" cxnId="{9B53283B-E029-8546-AA12-F62F7F6FD348}">
      <dgm:prSet/>
      <dgm:spPr/>
      <dgm:t>
        <a:bodyPr/>
        <a:lstStyle/>
        <a:p>
          <a:endParaRPr lang="en-GB"/>
        </a:p>
      </dgm:t>
    </dgm:pt>
    <dgm:pt modelId="{569FA18F-DFA6-764D-95A6-743D2332698D}" type="sibTrans" cxnId="{9B53283B-E029-8546-AA12-F62F7F6FD348}">
      <dgm:prSet/>
      <dgm:spPr/>
      <dgm:t>
        <a:bodyPr/>
        <a:lstStyle/>
        <a:p>
          <a:endParaRPr lang="en-GB"/>
        </a:p>
      </dgm:t>
    </dgm:pt>
    <dgm:pt modelId="{5CA01BEE-22EA-D34F-8270-7A573F0A81D7}">
      <dgm:prSet/>
      <dgm:spPr/>
      <dgm:t>
        <a:bodyPr/>
        <a:lstStyle/>
        <a:p>
          <a:r>
            <a:rPr lang="en-GB" dirty="0"/>
            <a:t>Week 11</a:t>
          </a:r>
        </a:p>
      </dgm:t>
    </dgm:pt>
    <dgm:pt modelId="{C86538ED-646D-BF44-9192-1BAD6167EDB6}" type="parTrans" cxnId="{33E71D27-DBC3-314B-9016-1DCF6E29FC65}">
      <dgm:prSet/>
      <dgm:spPr/>
      <dgm:t>
        <a:bodyPr/>
        <a:lstStyle/>
        <a:p>
          <a:endParaRPr lang="en-GB"/>
        </a:p>
      </dgm:t>
    </dgm:pt>
    <dgm:pt modelId="{8F67FB90-4010-6049-BAD1-7D18AA30D52F}" type="sibTrans" cxnId="{33E71D27-DBC3-314B-9016-1DCF6E29FC65}">
      <dgm:prSet/>
      <dgm:spPr/>
      <dgm:t>
        <a:bodyPr/>
        <a:lstStyle/>
        <a:p>
          <a:endParaRPr lang="en-GB"/>
        </a:p>
      </dgm:t>
    </dgm:pt>
    <dgm:pt modelId="{D7BC6BE7-E10C-0142-ACDC-022A4A8735BD}">
      <dgm:prSet/>
      <dgm:spPr/>
      <dgm:t>
        <a:bodyPr/>
        <a:lstStyle/>
        <a:p>
          <a:r>
            <a:rPr lang="en-GB" dirty="0"/>
            <a:t>Compile all the information</a:t>
          </a:r>
        </a:p>
      </dgm:t>
    </dgm:pt>
    <dgm:pt modelId="{57EF36DD-6660-6C44-BAC2-5A2B773A9316}" type="parTrans" cxnId="{90F782F1-14D8-224A-A38C-AC75E5835C93}">
      <dgm:prSet/>
      <dgm:spPr/>
      <dgm:t>
        <a:bodyPr/>
        <a:lstStyle/>
        <a:p>
          <a:endParaRPr lang="en-GB"/>
        </a:p>
      </dgm:t>
    </dgm:pt>
    <dgm:pt modelId="{80E9BBF8-8A2B-B044-BCB2-9686E06CAEF6}" type="sibTrans" cxnId="{90F782F1-14D8-224A-A38C-AC75E5835C93}">
      <dgm:prSet/>
      <dgm:spPr/>
      <dgm:t>
        <a:bodyPr/>
        <a:lstStyle/>
        <a:p>
          <a:endParaRPr lang="en-GB"/>
        </a:p>
      </dgm:t>
    </dgm:pt>
    <dgm:pt modelId="{774DF839-5296-F947-8627-10C8BBF81D77}">
      <dgm:prSet/>
      <dgm:spPr/>
      <dgm:t>
        <a:bodyPr/>
        <a:lstStyle/>
        <a:p>
          <a:r>
            <a:rPr lang="en-GB" dirty="0"/>
            <a:t>Write the report</a:t>
          </a:r>
        </a:p>
      </dgm:t>
    </dgm:pt>
    <dgm:pt modelId="{167BBED4-D959-2146-A58A-D81094E2E05E}" type="parTrans" cxnId="{FCB66F6E-9BF7-8642-A090-0248EDAD0736}">
      <dgm:prSet/>
      <dgm:spPr/>
      <dgm:t>
        <a:bodyPr/>
        <a:lstStyle/>
        <a:p>
          <a:endParaRPr lang="en-GB"/>
        </a:p>
      </dgm:t>
    </dgm:pt>
    <dgm:pt modelId="{551FDA3A-BA49-704B-9103-69AE8489D7D2}" type="sibTrans" cxnId="{FCB66F6E-9BF7-8642-A090-0248EDAD0736}">
      <dgm:prSet/>
      <dgm:spPr/>
      <dgm:t>
        <a:bodyPr/>
        <a:lstStyle/>
        <a:p>
          <a:endParaRPr lang="en-GB"/>
        </a:p>
      </dgm:t>
    </dgm:pt>
    <dgm:pt modelId="{263AF16C-A605-D443-A2B9-46D22917C03B}" type="pres">
      <dgm:prSet presAssocID="{B8238F3C-B901-BF44-8973-093A25F5839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612089-3E94-A640-9F98-5818BD2F933A}" type="pres">
      <dgm:prSet presAssocID="{0AF2D7E1-C420-564C-80CC-B8C15900B48E}" presName="root" presStyleCnt="0"/>
      <dgm:spPr/>
    </dgm:pt>
    <dgm:pt modelId="{FCF4B7D5-B55F-954A-A0A7-298A1274317D}" type="pres">
      <dgm:prSet presAssocID="{0AF2D7E1-C420-564C-80CC-B8C15900B48E}" presName="rootComposite" presStyleCnt="0"/>
      <dgm:spPr/>
    </dgm:pt>
    <dgm:pt modelId="{C6B7EC7B-40E5-1A42-89FC-A7E7F76F82E6}" type="pres">
      <dgm:prSet presAssocID="{0AF2D7E1-C420-564C-80CC-B8C15900B48E}" presName="rootText" presStyleLbl="node1" presStyleIdx="0" presStyleCnt="3" custScaleX="128238"/>
      <dgm:spPr/>
    </dgm:pt>
    <dgm:pt modelId="{74B27D18-44E0-B94E-AD32-AF6E45DDAF16}" type="pres">
      <dgm:prSet presAssocID="{0AF2D7E1-C420-564C-80CC-B8C15900B48E}" presName="rootConnector" presStyleLbl="node1" presStyleIdx="0" presStyleCnt="3"/>
      <dgm:spPr/>
    </dgm:pt>
    <dgm:pt modelId="{805F89AF-6DEB-954A-B2F4-183CC96E7069}" type="pres">
      <dgm:prSet presAssocID="{0AF2D7E1-C420-564C-80CC-B8C15900B48E}" presName="childShape" presStyleCnt="0"/>
      <dgm:spPr/>
    </dgm:pt>
    <dgm:pt modelId="{8FC164C7-62B4-3B49-8EDC-0EEFA9058A91}" type="pres">
      <dgm:prSet presAssocID="{780C6AFE-D603-534F-B6F2-603FB46DCA17}" presName="Name13" presStyleLbl="parChTrans1D2" presStyleIdx="0" presStyleCnt="7"/>
      <dgm:spPr/>
    </dgm:pt>
    <dgm:pt modelId="{8BDBC182-D8A8-BB4B-94D1-69C134B55FC7}" type="pres">
      <dgm:prSet presAssocID="{01D3CEB7-E74A-0344-9AC2-2D02FFDD1D24}" presName="childText" presStyleLbl="bgAcc1" presStyleIdx="0" presStyleCnt="7">
        <dgm:presLayoutVars>
          <dgm:bulletEnabled val="1"/>
        </dgm:presLayoutVars>
      </dgm:prSet>
      <dgm:spPr/>
    </dgm:pt>
    <dgm:pt modelId="{93BBF5FF-8D6F-5049-A771-6CAAC76C5265}" type="pres">
      <dgm:prSet presAssocID="{A763CFE6-4D2E-E741-97FF-2832367B2F25}" presName="Name13" presStyleLbl="parChTrans1D2" presStyleIdx="1" presStyleCnt="7"/>
      <dgm:spPr/>
    </dgm:pt>
    <dgm:pt modelId="{4DB0A518-F3F3-614F-87C6-69FA770343BE}" type="pres">
      <dgm:prSet presAssocID="{CC4A4842-E8C6-344B-8516-B5BCD5D9C4D0}" presName="childText" presStyleLbl="bgAcc1" presStyleIdx="1" presStyleCnt="7">
        <dgm:presLayoutVars>
          <dgm:bulletEnabled val="1"/>
        </dgm:presLayoutVars>
      </dgm:prSet>
      <dgm:spPr/>
    </dgm:pt>
    <dgm:pt modelId="{21549CD6-78D0-2A42-90B2-DF609985B134}" type="pres">
      <dgm:prSet presAssocID="{076B94A5-121C-0140-B4AF-5249A36101F8}" presName="Name13" presStyleLbl="parChTrans1D2" presStyleIdx="2" presStyleCnt="7"/>
      <dgm:spPr/>
    </dgm:pt>
    <dgm:pt modelId="{C37E2C87-05BE-5143-8BA4-8654463E6856}" type="pres">
      <dgm:prSet presAssocID="{08DECD84-E2CD-874E-8EEE-9CA49DF59317}" presName="childText" presStyleLbl="bgAcc1" presStyleIdx="2" presStyleCnt="7">
        <dgm:presLayoutVars>
          <dgm:bulletEnabled val="1"/>
        </dgm:presLayoutVars>
      </dgm:prSet>
      <dgm:spPr/>
    </dgm:pt>
    <dgm:pt modelId="{8E8E343A-59C0-EC4C-8120-D4FF7D842395}" type="pres">
      <dgm:prSet presAssocID="{A259390F-4DF9-1942-97A8-9E24F8C2C4E4}" presName="Name13" presStyleLbl="parChTrans1D2" presStyleIdx="3" presStyleCnt="7"/>
      <dgm:spPr/>
    </dgm:pt>
    <dgm:pt modelId="{C7886E2A-C34B-384D-ACA4-D7B5C9EB0356}" type="pres">
      <dgm:prSet presAssocID="{2A3AC1CE-D075-9741-894C-429E354316E6}" presName="childText" presStyleLbl="bgAcc1" presStyleIdx="3" presStyleCnt="7">
        <dgm:presLayoutVars>
          <dgm:bulletEnabled val="1"/>
        </dgm:presLayoutVars>
      </dgm:prSet>
      <dgm:spPr/>
    </dgm:pt>
    <dgm:pt modelId="{3B1289EE-079D-114B-8267-92866A60EF96}" type="pres">
      <dgm:prSet presAssocID="{0509293F-469F-504B-8D64-C1A9643C027E}" presName="root" presStyleCnt="0"/>
      <dgm:spPr/>
    </dgm:pt>
    <dgm:pt modelId="{C8159D38-7F04-5947-8A23-97BE4FFDDDD8}" type="pres">
      <dgm:prSet presAssocID="{0509293F-469F-504B-8D64-C1A9643C027E}" presName="rootComposite" presStyleCnt="0"/>
      <dgm:spPr/>
    </dgm:pt>
    <dgm:pt modelId="{439F8F51-6D12-CB46-8127-4F6A97D7CB52}" type="pres">
      <dgm:prSet presAssocID="{0509293F-469F-504B-8D64-C1A9643C027E}" presName="rootText" presStyleLbl="node1" presStyleIdx="1" presStyleCnt="3" custScaleX="131248"/>
      <dgm:spPr/>
    </dgm:pt>
    <dgm:pt modelId="{38B6243E-14A7-C54F-9B88-538BB7995C26}" type="pres">
      <dgm:prSet presAssocID="{0509293F-469F-504B-8D64-C1A9643C027E}" presName="rootConnector" presStyleLbl="node1" presStyleIdx="1" presStyleCnt="3"/>
      <dgm:spPr/>
    </dgm:pt>
    <dgm:pt modelId="{6E20C14A-FE08-4D44-B258-B9DB01BD54F5}" type="pres">
      <dgm:prSet presAssocID="{0509293F-469F-504B-8D64-C1A9643C027E}" presName="childShape" presStyleCnt="0"/>
      <dgm:spPr/>
    </dgm:pt>
    <dgm:pt modelId="{22BA963F-7F85-A54B-BA73-2EEB88F3E283}" type="pres">
      <dgm:prSet presAssocID="{5B4118A1-C0F1-0C4C-B2AF-BAEC794B507A}" presName="Name13" presStyleLbl="parChTrans1D2" presStyleIdx="4" presStyleCnt="7"/>
      <dgm:spPr/>
    </dgm:pt>
    <dgm:pt modelId="{6D502964-19BE-134C-8537-B6DDD9A01600}" type="pres">
      <dgm:prSet presAssocID="{C51B7F31-77C3-6F4B-846A-AB030B1D26D6}" presName="childText" presStyleLbl="bgAcc1" presStyleIdx="4" presStyleCnt="7">
        <dgm:presLayoutVars>
          <dgm:bulletEnabled val="1"/>
        </dgm:presLayoutVars>
      </dgm:prSet>
      <dgm:spPr/>
    </dgm:pt>
    <dgm:pt modelId="{9DB45494-F607-D443-9922-D9E1EBA5751E}" type="pres">
      <dgm:prSet presAssocID="{5CA01BEE-22EA-D34F-8270-7A573F0A81D7}" presName="root" presStyleCnt="0"/>
      <dgm:spPr/>
    </dgm:pt>
    <dgm:pt modelId="{0B57C3B0-CA1E-A144-9F21-883065F0E9B0}" type="pres">
      <dgm:prSet presAssocID="{5CA01BEE-22EA-D34F-8270-7A573F0A81D7}" presName="rootComposite" presStyleCnt="0"/>
      <dgm:spPr/>
    </dgm:pt>
    <dgm:pt modelId="{0F502F06-E728-5748-9EF3-207A0BF4A24C}" type="pres">
      <dgm:prSet presAssocID="{5CA01BEE-22EA-D34F-8270-7A573F0A81D7}" presName="rootText" presStyleLbl="node1" presStyleIdx="2" presStyleCnt="3" custScaleX="132438"/>
      <dgm:spPr/>
    </dgm:pt>
    <dgm:pt modelId="{BF2AB1E8-E86E-714A-8A31-B56BB2B8F395}" type="pres">
      <dgm:prSet presAssocID="{5CA01BEE-22EA-D34F-8270-7A573F0A81D7}" presName="rootConnector" presStyleLbl="node1" presStyleIdx="2" presStyleCnt="3"/>
      <dgm:spPr/>
    </dgm:pt>
    <dgm:pt modelId="{FF03C00B-0E01-6549-9EEC-05A06440BE2C}" type="pres">
      <dgm:prSet presAssocID="{5CA01BEE-22EA-D34F-8270-7A573F0A81D7}" presName="childShape" presStyleCnt="0"/>
      <dgm:spPr/>
    </dgm:pt>
    <dgm:pt modelId="{BBEA850D-0A3C-A54C-B5F9-89561A998FBD}" type="pres">
      <dgm:prSet presAssocID="{57EF36DD-6660-6C44-BAC2-5A2B773A9316}" presName="Name13" presStyleLbl="parChTrans1D2" presStyleIdx="5" presStyleCnt="7"/>
      <dgm:spPr/>
    </dgm:pt>
    <dgm:pt modelId="{0F463F04-F7D7-A446-BC1D-438BD576CF89}" type="pres">
      <dgm:prSet presAssocID="{D7BC6BE7-E10C-0142-ACDC-022A4A8735BD}" presName="childText" presStyleLbl="bgAcc1" presStyleIdx="5" presStyleCnt="7">
        <dgm:presLayoutVars>
          <dgm:bulletEnabled val="1"/>
        </dgm:presLayoutVars>
      </dgm:prSet>
      <dgm:spPr/>
    </dgm:pt>
    <dgm:pt modelId="{98671386-EC5A-7A4D-9487-F346FFAAB708}" type="pres">
      <dgm:prSet presAssocID="{167BBED4-D959-2146-A58A-D81094E2E05E}" presName="Name13" presStyleLbl="parChTrans1D2" presStyleIdx="6" presStyleCnt="7"/>
      <dgm:spPr/>
    </dgm:pt>
    <dgm:pt modelId="{4A2A9629-FDEE-ED4D-B63B-225DF67D5C22}" type="pres">
      <dgm:prSet presAssocID="{774DF839-5296-F947-8627-10C8BBF81D77}" presName="childText" presStyleLbl="bgAcc1" presStyleIdx="6" presStyleCnt="7">
        <dgm:presLayoutVars>
          <dgm:bulletEnabled val="1"/>
        </dgm:presLayoutVars>
      </dgm:prSet>
      <dgm:spPr/>
    </dgm:pt>
  </dgm:ptLst>
  <dgm:cxnLst>
    <dgm:cxn modelId="{1A2D1900-5962-8344-A224-FB2DBA22510C}" srcId="{B8238F3C-B901-BF44-8973-093A25F58393}" destId="{0509293F-469F-504B-8D64-C1A9643C027E}" srcOrd="1" destOrd="0" parTransId="{B3FE35C4-6AA5-504A-8586-0E545011BE00}" sibTransId="{FF59E9F4-617E-5141-9325-D9B21C2BFD0B}"/>
    <dgm:cxn modelId="{F9E93D04-ED3A-1144-B0AB-51112551267D}" srcId="{0AF2D7E1-C420-564C-80CC-B8C15900B48E}" destId="{CC4A4842-E8C6-344B-8516-B5BCD5D9C4D0}" srcOrd="1" destOrd="0" parTransId="{A763CFE6-4D2E-E741-97FF-2832367B2F25}" sibTransId="{080AB873-D1E0-E142-AA70-FD6F2036A4E0}"/>
    <dgm:cxn modelId="{E60B3C13-0024-3848-AEC0-EE5B8D0B7EAB}" type="presOf" srcId="{2A3AC1CE-D075-9741-894C-429E354316E6}" destId="{C7886E2A-C34B-384D-ACA4-D7B5C9EB0356}" srcOrd="0" destOrd="0" presId="urn:microsoft.com/office/officeart/2005/8/layout/hierarchy3"/>
    <dgm:cxn modelId="{29AEFD19-C5CF-554B-8DFC-5D6DDDD5EFE0}" type="presOf" srcId="{A259390F-4DF9-1942-97A8-9E24F8C2C4E4}" destId="{8E8E343A-59C0-EC4C-8120-D4FF7D842395}" srcOrd="0" destOrd="0" presId="urn:microsoft.com/office/officeart/2005/8/layout/hierarchy3"/>
    <dgm:cxn modelId="{33812424-0ECC-FD43-B0B6-0436993CC3E8}" type="presOf" srcId="{B8238F3C-B901-BF44-8973-093A25F58393}" destId="{263AF16C-A605-D443-A2B9-46D22917C03B}" srcOrd="0" destOrd="0" presId="urn:microsoft.com/office/officeart/2005/8/layout/hierarchy3"/>
    <dgm:cxn modelId="{33E71D27-DBC3-314B-9016-1DCF6E29FC65}" srcId="{B8238F3C-B901-BF44-8973-093A25F58393}" destId="{5CA01BEE-22EA-D34F-8270-7A573F0A81D7}" srcOrd="2" destOrd="0" parTransId="{C86538ED-646D-BF44-9192-1BAD6167EDB6}" sibTransId="{8F67FB90-4010-6049-BAD1-7D18AA30D52F}"/>
    <dgm:cxn modelId="{B1F5F32D-9458-8149-8213-1F241A48EAD6}" type="presOf" srcId="{D7BC6BE7-E10C-0142-ACDC-022A4A8735BD}" destId="{0F463F04-F7D7-A446-BC1D-438BD576CF89}" srcOrd="0" destOrd="0" presId="urn:microsoft.com/office/officeart/2005/8/layout/hierarchy3"/>
    <dgm:cxn modelId="{6C44722F-FA49-8C47-9F65-9B431C36908B}" type="presOf" srcId="{0AF2D7E1-C420-564C-80CC-B8C15900B48E}" destId="{74B27D18-44E0-B94E-AD32-AF6E45DDAF16}" srcOrd="1" destOrd="0" presId="urn:microsoft.com/office/officeart/2005/8/layout/hierarchy3"/>
    <dgm:cxn modelId="{774DBB2F-DF28-EC46-907A-4B7CAAAC87B1}" type="presOf" srcId="{076B94A5-121C-0140-B4AF-5249A36101F8}" destId="{21549CD6-78D0-2A42-90B2-DF609985B134}" srcOrd="0" destOrd="0" presId="urn:microsoft.com/office/officeart/2005/8/layout/hierarchy3"/>
    <dgm:cxn modelId="{9B53283B-E029-8546-AA12-F62F7F6FD348}" srcId="{0AF2D7E1-C420-564C-80CC-B8C15900B48E}" destId="{2A3AC1CE-D075-9741-894C-429E354316E6}" srcOrd="3" destOrd="0" parTransId="{A259390F-4DF9-1942-97A8-9E24F8C2C4E4}" sibTransId="{569FA18F-DFA6-764D-95A6-743D2332698D}"/>
    <dgm:cxn modelId="{16FA493E-1714-D44D-8E48-3599C85A4522}" srcId="{B8238F3C-B901-BF44-8973-093A25F58393}" destId="{0AF2D7E1-C420-564C-80CC-B8C15900B48E}" srcOrd="0" destOrd="0" parTransId="{942026CE-0670-1449-BB3A-3749B9551E71}" sibTransId="{AB8F00AE-B749-2A49-96D8-5131CAB3A54E}"/>
    <dgm:cxn modelId="{EDFF1758-7CA5-1B4B-A83F-0613BE792DD1}" srcId="{0509293F-469F-504B-8D64-C1A9643C027E}" destId="{C51B7F31-77C3-6F4B-846A-AB030B1D26D6}" srcOrd="0" destOrd="0" parTransId="{5B4118A1-C0F1-0C4C-B2AF-BAEC794B507A}" sibTransId="{0006FA48-B568-7842-B04B-6513B596088A}"/>
    <dgm:cxn modelId="{68A6A960-DF41-A247-BB8A-D227FDFCB90E}" srcId="{0AF2D7E1-C420-564C-80CC-B8C15900B48E}" destId="{01D3CEB7-E74A-0344-9AC2-2D02FFDD1D24}" srcOrd="0" destOrd="0" parTransId="{780C6AFE-D603-534F-B6F2-603FB46DCA17}" sibTransId="{9A3D738E-FD88-BE4A-9E16-065E5DDBE1FB}"/>
    <dgm:cxn modelId="{8DAE8A63-DE4E-7243-ABF8-8A60711CF8BA}" type="presOf" srcId="{5CA01BEE-22EA-D34F-8270-7A573F0A81D7}" destId="{0F502F06-E728-5748-9EF3-207A0BF4A24C}" srcOrd="0" destOrd="0" presId="urn:microsoft.com/office/officeart/2005/8/layout/hierarchy3"/>
    <dgm:cxn modelId="{43819666-6665-584B-9EFD-F57917745693}" type="presOf" srcId="{780C6AFE-D603-534F-B6F2-603FB46DCA17}" destId="{8FC164C7-62B4-3B49-8EDC-0EEFA9058A91}" srcOrd="0" destOrd="0" presId="urn:microsoft.com/office/officeart/2005/8/layout/hierarchy3"/>
    <dgm:cxn modelId="{FCB66F6E-9BF7-8642-A090-0248EDAD0736}" srcId="{5CA01BEE-22EA-D34F-8270-7A573F0A81D7}" destId="{774DF839-5296-F947-8627-10C8BBF81D77}" srcOrd="1" destOrd="0" parTransId="{167BBED4-D959-2146-A58A-D81094E2E05E}" sibTransId="{551FDA3A-BA49-704B-9103-69AE8489D7D2}"/>
    <dgm:cxn modelId="{164AC289-1A14-C048-8E48-573393002D80}" srcId="{0AF2D7E1-C420-564C-80CC-B8C15900B48E}" destId="{08DECD84-E2CD-874E-8EEE-9CA49DF59317}" srcOrd="2" destOrd="0" parTransId="{076B94A5-121C-0140-B4AF-5249A36101F8}" sibTransId="{5C9562DF-4346-2347-ADDA-29A6FFEBAC12}"/>
    <dgm:cxn modelId="{F944449C-F055-E14E-81AE-607EB7F276D7}" type="presOf" srcId="{CC4A4842-E8C6-344B-8516-B5BCD5D9C4D0}" destId="{4DB0A518-F3F3-614F-87C6-69FA770343BE}" srcOrd="0" destOrd="0" presId="urn:microsoft.com/office/officeart/2005/8/layout/hierarchy3"/>
    <dgm:cxn modelId="{233B60B6-97EB-F140-9C7F-AACC46DB11E6}" type="presOf" srcId="{A763CFE6-4D2E-E741-97FF-2832367B2F25}" destId="{93BBF5FF-8D6F-5049-A771-6CAAC76C5265}" srcOrd="0" destOrd="0" presId="urn:microsoft.com/office/officeart/2005/8/layout/hierarchy3"/>
    <dgm:cxn modelId="{15A0F8B6-7449-5241-94F0-F44DF733186F}" type="presOf" srcId="{5CA01BEE-22EA-D34F-8270-7A573F0A81D7}" destId="{BF2AB1E8-E86E-714A-8A31-B56BB2B8F395}" srcOrd="1" destOrd="0" presId="urn:microsoft.com/office/officeart/2005/8/layout/hierarchy3"/>
    <dgm:cxn modelId="{663281B7-2BC9-2A4E-8AA5-F984865D14BC}" type="presOf" srcId="{C51B7F31-77C3-6F4B-846A-AB030B1D26D6}" destId="{6D502964-19BE-134C-8537-B6DDD9A01600}" srcOrd="0" destOrd="0" presId="urn:microsoft.com/office/officeart/2005/8/layout/hierarchy3"/>
    <dgm:cxn modelId="{334216C7-F567-8A48-B42D-5AACB4C97B73}" type="presOf" srcId="{01D3CEB7-E74A-0344-9AC2-2D02FFDD1D24}" destId="{8BDBC182-D8A8-BB4B-94D1-69C134B55FC7}" srcOrd="0" destOrd="0" presId="urn:microsoft.com/office/officeart/2005/8/layout/hierarchy3"/>
    <dgm:cxn modelId="{8C094CCA-9977-8D43-996A-6DF627A36A4A}" type="presOf" srcId="{0AF2D7E1-C420-564C-80CC-B8C15900B48E}" destId="{C6B7EC7B-40E5-1A42-89FC-A7E7F76F82E6}" srcOrd="0" destOrd="0" presId="urn:microsoft.com/office/officeart/2005/8/layout/hierarchy3"/>
    <dgm:cxn modelId="{44FC60CB-9ABB-664E-BC88-A639E457405A}" type="presOf" srcId="{0509293F-469F-504B-8D64-C1A9643C027E}" destId="{38B6243E-14A7-C54F-9B88-538BB7995C26}" srcOrd="1" destOrd="0" presId="urn:microsoft.com/office/officeart/2005/8/layout/hierarchy3"/>
    <dgm:cxn modelId="{8F98D1CB-1206-EF4C-8CEC-6A73D95B2FF8}" type="presOf" srcId="{08DECD84-E2CD-874E-8EEE-9CA49DF59317}" destId="{C37E2C87-05BE-5143-8BA4-8654463E6856}" srcOrd="0" destOrd="0" presId="urn:microsoft.com/office/officeart/2005/8/layout/hierarchy3"/>
    <dgm:cxn modelId="{D225ADD4-4D92-3F48-A22A-B7DED38311B8}" type="presOf" srcId="{5B4118A1-C0F1-0C4C-B2AF-BAEC794B507A}" destId="{22BA963F-7F85-A54B-BA73-2EEB88F3E283}" srcOrd="0" destOrd="0" presId="urn:microsoft.com/office/officeart/2005/8/layout/hierarchy3"/>
    <dgm:cxn modelId="{90F782F1-14D8-224A-A38C-AC75E5835C93}" srcId="{5CA01BEE-22EA-D34F-8270-7A573F0A81D7}" destId="{D7BC6BE7-E10C-0142-ACDC-022A4A8735BD}" srcOrd="0" destOrd="0" parTransId="{57EF36DD-6660-6C44-BAC2-5A2B773A9316}" sibTransId="{80E9BBF8-8A2B-B044-BCB2-9686E06CAEF6}"/>
    <dgm:cxn modelId="{874B04F4-423E-DD4E-BA18-03603BD9FD64}" type="presOf" srcId="{0509293F-469F-504B-8D64-C1A9643C027E}" destId="{439F8F51-6D12-CB46-8127-4F6A97D7CB52}" srcOrd="0" destOrd="0" presId="urn:microsoft.com/office/officeart/2005/8/layout/hierarchy3"/>
    <dgm:cxn modelId="{0B91D3F5-9A9A-3F4D-B1D7-B659628D8551}" type="presOf" srcId="{57EF36DD-6660-6C44-BAC2-5A2B773A9316}" destId="{BBEA850D-0A3C-A54C-B5F9-89561A998FBD}" srcOrd="0" destOrd="0" presId="urn:microsoft.com/office/officeart/2005/8/layout/hierarchy3"/>
    <dgm:cxn modelId="{85815CF9-5CC0-7649-9898-24E0FFD1C61C}" type="presOf" srcId="{774DF839-5296-F947-8627-10C8BBF81D77}" destId="{4A2A9629-FDEE-ED4D-B63B-225DF67D5C22}" srcOrd="0" destOrd="0" presId="urn:microsoft.com/office/officeart/2005/8/layout/hierarchy3"/>
    <dgm:cxn modelId="{485431FC-3469-D84A-AB90-9183124D5499}" type="presOf" srcId="{167BBED4-D959-2146-A58A-D81094E2E05E}" destId="{98671386-EC5A-7A4D-9487-F346FFAAB708}" srcOrd="0" destOrd="0" presId="urn:microsoft.com/office/officeart/2005/8/layout/hierarchy3"/>
    <dgm:cxn modelId="{2BED75FD-2C34-004B-930C-7E1EF8C01C51}" type="presParOf" srcId="{263AF16C-A605-D443-A2B9-46D22917C03B}" destId="{A3612089-3E94-A640-9F98-5818BD2F933A}" srcOrd="0" destOrd="0" presId="urn:microsoft.com/office/officeart/2005/8/layout/hierarchy3"/>
    <dgm:cxn modelId="{CCC26AEC-3BE0-014D-A4FA-87E67D4EE49D}" type="presParOf" srcId="{A3612089-3E94-A640-9F98-5818BD2F933A}" destId="{FCF4B7D5-B55F-954A-A0A7-298A1274317D}" srcOrd="0" destOrd="0" presId="urn:microsoft.com/office/officeart/2005/8/layout/hierarchy3"/>
    <dgm:cxn modelId="{864C79F1-BFB1-F74A-94CE-F2C2F0D7649A}" type="presParOf" srcId="{FCF4B7D5-B55F-954A-A0A7-298A1274317D}" destId="{C6B7EC7B-40E5-1A42-89FC-A7E7F76F82E6}" srcOrd="0" destOrd="0" presId="urn:microsoft.com/office/officeart/2005/8/layout/hierarchy3"/>
    <dgm:cxn modelId="{E729FE2B-5550-AB44-85FE-DD2CADBF2000}" type="presParOf" srcId="{FCF4B7D5-B55F-954A-A0A7-298A1274317D}" destId="{74B27D18-44E0-B94E-AD32-AF6E45DDAF16}" srcOrd="1" destOrd="0" presId="urn:microsoft.com/office/officeart/2005/8/layout/hierarchy3"/>
    <dgm:cxn modelId="{C1E83789-9ACA-A243-9A95-E2AFE7104A39}" type="presParOf" srcId="{A3612089-3E94-A640-9F98-5818BD2F933A}" destId="{805F89AF-6DEB-954A-B2F4-183CC96E7069}" srcOrd="1" destOrd="0" presId="urn:microsoft.com/office/officeart/2005/8/layout/hierarchy3"/>
    <dgm:cxn modelId="{309092A0-9319-7240-A72D-7115157CB26B}" type="presParOf" srcId="{805F89AF-6DEB-954A-B2F4-183CC96E7069}" destId="{8FC164C7-62B4-3B49-8EDC-0EEFA9058A91}" srcOrd="0" destOrd="0" presId="urn:microsoft.com/office/officeart/2005/8/layout/hierarchy3"/>
    <dgm:cxn modelId="{7A83E826-6DD4-7F4F-B7EC-14822BBF71AB}" type="presParOf" srcId="{805F89AF-6DEB-954A-B2F4-183CC96E7069}" destId="{8BDBC182-D8A8-BB4B-94D1-69C134B55FC7}" srcOrd="1" destOrd="0" presId="urn:microsoft.com/office/officeart/2005/8/layout/hierarchy3"/>
    <dgm:cxn modelId="{3EBAE56A-21DF-F446-9018-639E2A91825F}" type="presParOf" srcId="{805F89AF-6DEB-954A-B2F4-183CC96E7069}" destId="{93BBF5FF-8D6F-5049-A771-6CAAC76C5265}" srcOrd="2" destOrd="0" presId="urn:microsoft.com/office/officeart/2005/8/layout/hierarchy3"/>
    <dgm:cxn modelId="{458DC006-D83A-4247-B9BD-C8DAB6C3F3B7}" type="presParOf" srcId="{805F89AF-6DEB-954A-B2F4-183CC96E7069}" destId="{4DB0A518-F3F3-614F-87C6-69FA770343BE}" srcOrd="3" destOrd="0" presId="urn:microsoft.com/office/officeart/2005/8/layout/hierarchy3"/>
    <dgm:cxn modelId="{17B05C56-6B9F-4C4C-BE12-112ED2364C5A}" type="presParOf" srcId="{805F89AF-6DEB-954A-B2F4-183CC96E7069}" destId="{21549CD6-78D0-2A42-90B2-DF609985B134}" srcOrd="4" destOrd="0" presId="urn:microsoft.com/office/officeart/2005/8/layout/hierarchy3"/>
    <dgm:cxn modelId="{AA703504-A40B-7945-A8C0-3EDD4F0E96E9}" type="presParOf" srcId="{805F89AF-6DEB-954A-B2F4-183CC96E7069}" destId="{C37E2C87-05BE-5143-8BA4-8654463E6856}" srcOrd="5" destOrd="0" presId="urn:microsoft.com/office/officeart/2005/8/layout/hierarchy3"/>
    <dgm:cxn modelId="{D578316E-5351-B94F-B7FE-637F08569654}" type="presParOf" srcId="{805F89AF-6DEB-954A-B2F4-183CC96E7069}" destId="{8E8E343A-59C0-EC4C-8120-D4FF7D842395}" srcOrd="6" destOrd="0" presId="urn:microsoft.com/office/officeart/2005/8/layout/hierarchy3"/>
    <dgm:cxn modelId="{D93D9599-DE87-FB41-B315-ED1459263D1E}" type="presParOf" srcId="{805F89AF-6DEB-954A-B2F4-183CC96E7069}" destId="{C7886E2A-C34B-384D-ACA4-D7B5C9EB0356}" srcOrd="7" destOrd="0" presId="urn:microsoft.com/office/officeart/2005/8/layout/hierarchy3"/>
    <dgm:cxn modelId="{2513EDFA-C65E-FA4F-93FB-3F159066D6FB}" type="presParOf" srcId="{263AF16C-A605-D443-A2B9-46D22917C03B}" destId="{3B1289EE-079D-114B-8267-92866A60EF96}" srcOrd="1" destOrd="0" presId="urn:microsoft.com/office/officeart/2005/8/layout/hierarchy3"/>
    <dgm:cxn modelId="{E93DD3DC-3429-864A-9869-AF7EC47DD695}" type="presParOf" srcId="{3B1289EE-079D-114B-8267-92866A60EF96}" destId="{C8159D38-7F04-5947-8A23-97BE4FFDDDD8}" srcOrd="0" destOrd="0" presId="urn:microsoft.com/office/officeart/2005/8/layout/hierarchy3"/>
    <dgm:cxn modelId="{DD4266A4-3CCC-AF41-9CEE-DA457F8BF406}" type="presParOf" srcId="{C8159D38-7F04-5947-8A23-97BE4FFDDDD8}" destId="{439F8F51-6D12-CB46-8127-4F6A97D7CB52}" srcOrd="0" destOrd="0" presId="urn:microsoft.com/office/officeart/2005/8/layout/hierarchy3"/>
    <dgm:cxn modelId="{9E9A2FEF-64A2-A045-93EB-905E52EDD507}" type="presParOf" srcId="{C8159D38-7F04-5947-8A23-97BE4FFDDDD8}" destId="{38B6243E-14A7-C54F-9B88-538BB7995C26}" srcOrd="1" destOrd="0" presId="urn:microsoft.com/office/officeart/2005/8/layout/hierarchy3"/>
    <dgm:cxn modelId="{9824C6E9-7826-4145-8C1A-1CD5DD2E49AF}" type="presParOf" srcId="{3B1289EE-079D-114B-8267-92866A60EF96}" destId="{6E20C14A-FE08-4D44-B258-B9DB01BD54F5}" srcOrd="1" destOrd="0" presId="urn:microsoft.com/office/officeart/2005/8/layout/hierarchy3"/>
    <dgm:cxn modelId="{8FEEA194-EEB0-3C42-98DD-3B131BE965C6}" type="presParOf" srcId="{6E20C14A-FE08-4D44-B258-B9DB01BD54F5}" destId="{22BA963F-7F85-A54B-BA73-2EEB88F3E283}" srcOrd="0" destOrd="0" presId="urn:microsoft.com/office/officeart/2005/8/layout/hierarchy3"/>
    <dgm:cxn modelId="{BF2D63A7-7E42-804A-8669-44A85D93ACE3}" type="presParOf" srcId="{6E20C14A-FE08-4D44-B258-B9DB01BD54F5}" destId="{6D502964-19BE-134C-8537-B6DDD9A01600}" srcOrd="1" destOrd="0" presId="urn:microsoft.com/office/officeart/2005/8/layout/hierarchy3"/>
    <dgm:cxn modelId="{7647FFCF-2F4B-4D47-85D9-9552E5EA7514}" type="presParOf" srcId="{263AF16C-A605-D443-A2B9-46D22917C03B}" destId="{9DB45494-F607-D443-9922-D9E1EBA5751E}" srcOrd="2" destOrd="0" presId="urn:microsoft.com/office/officeart/2005/8/layout/hierarchy3"/>
    <dgm:cxn modelId="{3ED56D5E-9000-854F-8D61-6F3158B9891E}" type="presParOf" srcId="{9DB45494-F607-D443-9922-D9E1EBA5751E}" destId="{0B57C3B0-CA1E-A144-9F21-883065F0E9B0}" srcOrd="0" destOrd="0" presId="urn:microsoft.com/office/officeart/2005/8/layout/hierarchy3"/>
    <dgm:cxn modelId="{7755CD02-2B9B-8A46-9FB1-8F37362E74F9}" type="presParOf" srcId="{0B57C3B0-CA1E-A144-9F21-883065F0E9B0}" destId="{0F502F06-E728-5748-9EF3-207A0BF4A24C}" srcOrd="0" destOrd="0" presId="urn:microsoft.com/office/officeart/2005/8/layout/hierarchy3"/>
    <dgm:cxn modelId="{EE316E94-35A2-4149-9387-61440A491663}" type="presParOf" srcId="{0B57C3B0-CA1E-A144-9F21-883065F0E9B0}" destId="{BF2AB1E8-E86E-714A-8A31-B56BB2B8F395}" srcOrd="1" destOrd="0" presId="urn:microsoft.com/office/officeart/2005/8/layout/hierarchy3"/>
    <dgm:cxn modelId="{E9B12033-503C-8446-9218-CE20C3F0FA6C}" type="presParOf" srcId="{9DB45494-F607-D443-9922-D9E1EBA5751E}" destId="{FF03C00B-0E01-6549-9EEC-05A06440BE2C}" srcOrd="1" destOrd="0" presId="urn:microsoft.com/office/officeart/2005/8/layout/hierarchy3"/>
    <dgm:cxn modelId="{7B8347A4-E93B-0041-BF45-FD3CC797407A}" type="presParOf" srcId="{FF03C00B-0E01-6549-9EEC-05A06440BE2C}" destId="{BBEA850D-0A3C-A54C-B5F9-89561A998FBD}" srcOrd="0" destOrd="0" presId="urn:microsoft.com/office/officeart/2005/8/layout/hierarchy3"/>
    <dgm:cxn modelId="{A1FD2B57-E689-CE49-8860-1D33BCB1ED72}" type="presParOf" srcId="{FF03C00B-0E01-6549-9EEC-05A06440BE2C}" destId="{0F463F04-F7D7-A446-BC1D-438BD576CF89}" srcOrd="1" destOrd="0" presId="urn:microsoft.com/office/officeart/2005/8/layout/hierarchy3"/>
    <dgm:cxn modelId="{BC4DE908-E326-3B4B-9FB5-1A7DBA0EC0AA}" type="presParOf" srcId="{FF03C00B-0E01-6549-9EEC-05A06440BE2C}" destId="{98671386-EC5A-7A4D-9487-F346FFAAB708}" srcOrd="2" destOrd="0" presId="urn:microsoft.com/office/officeart/2005/8/layout/hierarchy3"/>
    <dgm:cxn modelId="{B01B7021-6B45-B546-9685-0B2B117A272F}" type="presParOf" srcId="{FF03C00B-0E01-6549-9EEC-05A06440BE2C}" destId="{4A2A9629-FDEE-ED4D-B63B-225DF67D5C2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7EC7B-40E5-1A42-89FC-A7E7F76F82E6}">
      <dsp:nvSpPr>
        <dsp:cNvPr id="0" name=""/>
        <dsp:cNvSpPr/>
      </dsp:nvSpPr>
      <dsp:spPr>
        <a:xfrm>
          <a:off x="1602842" y="4010"/>
          <a:ext cx="2312834" cy="90177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Week 7</a:t>
          </a:r>
        </a:p>
      </dsp:txBody>
      <dsp:txXfrm>
        <a:off x="1629254" y="30422"/>
        <a:ext cx="2260010" cy="848950"/>
      </dsp:txXfrm>
    </dsp:sp>
    <dsp:sp modelId="{8FC164C7-62B4-3B49-8EDC-0EEFA9058A91}">
      <dsp:nvSpPr>
        <dsp:cNvPr id="0" name=""/>
        <dsp:cNvSpPr/>
      </dsp:nvSpPr>
      <dsp:spPr>
        <a:xfrm>
          <a:off x="1834125" y="905784"/>
          <a:ext cx="231283" cy="676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330"/>
              </a:lnTo>
              <a:lnTo>
                <a:pt x="231283" y="6763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DBC182-D8A8-BB4B-94D1-69C134B55FC7}">
      <dsp:nvSpPr>
        <dsp:cNvPr id="0" name=""/>
        <dsp:cNvSpPr/>
      </dsp:nvSpPr>
      <dsp:spPr>
        <a:xfrm>
          <a:off x="2065409" y="1131228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Review literature</a:t>
          </a:r>
        </a:p>
      </dsp:txBody>
      <dsp:txXfrm>
        <a:off x="2091821" y="1157640"/>
        <a:ext cx="1390015" cy="848950"/>
      </dsp:txXfrm>
    </dsp:sp>
    <dsp:sp modelId="{93BBF5FF-8D6F-5049-A771-6CAAC76C5265}">
      <dsp:nvSpPr>
        <dsp:cNvPr id="0" name=""/>
        <dsp:cNvSpPr/>
      </dsp:nvSpPr>
      <dsp:spPr>
        <a:xfrm>
          <a:off x="1834125" y="905784"/>
          <a:ext cx="231283" cy="18035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3548"/>
              </a:lnTo>
              <a:lnTo>
                <a:pt x="231283" y="180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B0A518-F3F3-614F-87C6-69FA770343BE}">
      <dsp:nvSpPr>
        <dsp:cNvPr id="0" name=""/>
        <dsp:cNvSpPr/>
      </dsp:nvSpPr>
      <dsp:spPr>
        <a:xfrm>
          <a:off x="2065409" y="2258446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Design questions</a:t>
          </a:r>
        </a:p>
      </dsp:txBody>
      <dsp:txXfrm>
        <a:off x="2091821" y="2284858"/>
        <a:ext cx="1390015" cy="848950"/>
      </dsp:txXfrm>
    </dsp:sp>
    <dsp:sp modelId="{21549CD6-78D0-2A42-90B2-DF609985B134}">
      <dsp:nvSpPr>
        <dsp:cNvPr id="0" name=""/>
        <dsp:cNvSpPr/>
      </dsp:nvSpPr>
      <dsp:spPr>
        <a:xfrm>
          <a:off x="1834125" y="905784"/>
          <a:ext cx="231283" cy="29307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30766"/>
              </a:lnTo>
              <a:lnTo>
                <a:pt x="231283" y="2930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7E2C87-05BE-5143-8BA4-8654463E6856}">
      <dsp:nvSpPr>
        <dsp:cNvPr id="0" name=""/>
        <dsp:cNvSpPr/>
      </dsp:nvSpPr>
      <dsp:spPr>
        <a:xfrm>
          <a:off x="2065409" y="3385664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Choose method</a:t>
          </a:r>
        </a:p>
      </dsp:txBody>
      <dsp:txXfrm>
        <a:off x="2091821" y="3412076"/>
        <a:ext cx="1390015" cy="848950"/>
      </dsp:txXfrm>
    </dsp:sp>
    <dsp:sp modelId="{8E8E343A-59C0-EC4C-8120-D4FF7D842395}">
      <dsp:nvSpPr>
        <dsp:cNvPr id="0" name=""/>
        <dsp:cNvSpPr/>
      </dsp:nvSpPr>
      <dsp:spPr>
        <a:xfrm>
          <a:off x="1834125" y="905784"/>
          <a:ext cx="231283" cy="40579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7984"/>
              </a:lnTo>
              <a:lnTo>
                <a:pt x="231283" y="405798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886E2A-C34B-384D-ACA4-D7B5C9EB0356}">
      <dsp:nvSpPr>
        <dsp:cNvPr id="0" name=""/>
        <dsp:cNvSpPr/>
      </dsp:nvSpPr>
      <dsp:spPr>
        <a:xfrm>
          <a:off x="2065409" y="4512882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Define target market</a:t>
          </a:r>
        </a:p>
      </dsp:txBody>
      <dsp:txXfrm>
        <a:off x="2091821" y="4539294"/>
        <a:ext cx="1390015" cy="848950"/>
      </dsp:txXfrm>
    </dsp:sp>
    <dsp:sp modelId="{439F8F51-6D12-CB46-8127-4F6A97D7CB52}">
      <dsp:nvSpPr>
        <dsp:cNvPr id="0" name=""/>
        <dsp:cNvSpPr/>
      </dsp:nvSpPr>
      <dsp:spPr>
        <a:xfrm>
          <a:off x="4366564" y="4010"/>
          <a:ext cx="2367121" cy="90177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Week 8, 9, 10</a:t>
          </a:r>
        </a:p>
      </dsp:txBody>
      <dsp:txXfrm>
        <a:off x="4392976" y="30422"/>
        <a:ext cx="2314297" cy="848950"/>
      </dsp:txXfrm>
    </dsp:sp>
    <dsp:sp modelId="{22BA963F-7F85-A54B-BA73-2EEB88F3E283}">
      <dsp:nvSpPr>
        <dsp:cNvPr id="0" name=""/>
        <dsp:cNvSpPr/>
      </dsp:nvSpPr>
      <dsp:spPr>
        <a:xfrm>
          <a:off x="4603276" y="905784"/>
          <a:ext cx="236712" cy="676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330"/>
              </a:lnTo>
              <a:lnTo>
                <a:pt x="236712" y="6763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502964-19BE-134C-8537-B6DDD9A01600}">
      <dsp:nvSpPr>
        <dsp:cNvPr id="0" name=""/>
        <dsp:cNvSpPr/>
      </dsp:nvSpPr>
      <dsp:spPr>
        <a:xfrm>
          <a:off x="4839988" y="1131228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Collect information from students</a:t>
          </a:r>
        </a:p>
      </dsp:txBody>
      <dsp:txXfrm>
        <a:off x="4866400" y="1157640"/>
        <a:ext cx="1390015" cy="848950"/>
      </dsp:txXfrm>
    </dsp:sp>
    <dsp:sp modelId="{0F502F06-E728-5748-9EF3-207A0BF4A24C}">
      <dsp:nvSpPr>
        <dsp:cNvPr id="0" name=""/>
        <dsp:cNvSpPr/>
      </dsp:nvSpPr>
      <dsp:spPr>
        <a:xfrm>
          <a:off x="7184573" y="4010"/>
          <a:ext cx="2388583" cy="90177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Week 11</a:t>
          </a:r>
        </a:p>
      </dsp:txBody>
      <dsp:txXfrm>
        <a:off x="7210985" y="30422"/>
        <a:ext cx="2335759" cy="848950"/>
      </dsp:txXfrm>
    </dsp:sp>
    <dsp:sp modelId="{BBEA850D-0A3C-A54C-B5F9-89561A998FBD}">
      <dsp:nvSpPr>
        <dsp:cNvPr id="0" name=""/>
        <dsp:cNvSpPr/>
      </dsp:nvSpPr>
      <dsp:spPr>
        <a:xfrm>
          <a:off x="7423431" y="905784"/>
          <a:ext cx="238858" cy="676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330"/>
              </a:lnTo>
              <a:lnTo>
                <a:pt x="238858" y="6763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463F04-F7D7-A446-BC1D-438BD576CF89}">
      <dsp:nvSpPr>
        <dsp:cNvPr id="0" name=""/>
        <dsp:cNvSpPr/>
      </dsp:nvSpPr>
      <dsp:spPr>
        <a:xfrm>
          <a:off x="7662290" y="1131228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Compile all the information</a:t>
          </a:r>
        </a:p>
      </dsp:txBody>
      <dsp:txXfrm>
        <a:off x="7688702" y="1157640"/>
        <a:ext cx="1390015" cy="848950"/>
      </dsp:txXfrm>
    </dsp:sp>
    <dsp:sp modelId="{98671386-EC5A-7A4D-9487-F346FFAAB708}">
      <dsp:nvSpPr>
        <dsp:cNvPr id="0" name=""/>
        <dsp:cNvSpPr/>
      </dsp:nvSpPr>
      <dsp:spPr>
        <a:xfrm>
          <a:off x="7423431" y="905784"/>
          <a:ext cx="238858" cy="18035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3548"/>
              </a:lnTo>
              <a:lnTo>
                <a:pt x="238858" y="180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A9629-FDEE-ED4D-B63B-225DF67D5C22}">
      <dsp:nvSpPr>
        <dsp:cNvPr id="0" name=""/>
        <dsp:cNvSpPr/>
      </dsp:nvSpPr>
      <dsp:spPr>
        <a:xfrm>
          <a:off x="7662290" y="2258446"/>
          <a:ext cx="1442839" cy="9017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Write the report</a:t>
          </a:r>
        </a:p>
      </dsp:txBody>
      <dsp:txXfrm>
        <a:off x="7688702" y="2284858"/>
        <a:ext cx="1390015" cy="848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6/26/22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6/26/22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6/26/22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6/26/22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6/26/22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6/26/22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6/26/22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6/26/22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6/26/22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optimistminds.com/how-does-online-collaboration-help-you-as-a-student/" TargetMode="External"/><Relationship Id="rId3" Type="http://schemas.microsoft.com/office/2007/relationships/hdphoto" Target="../media/hdphoto1.wdp"/><Relationship Id="rId7" Type="http://schemas.openxmlformats.org/officeDocument/2006/relationships/hyperlink" Target="https://www.microsoft.com/en-us/education/products/team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log.bit.ai/students-collaboration-what-why-and-tools/" TargetMode="External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hyperlink" Target="https://www.bath.ac.uk/campaigns/your-digital-skills-and-capabilit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BCC15-73CA-3A94-07A4-6B16C2A75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5400" dirty="0"/>
              <a:t>How do students use technology to collaborate at UWTSD? </a:t>
            </a:r>
            <a:endParaRPr lang="en-RO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87246-DA68-904A-B0D4-D9C595057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775706"/>
          </a:xfrm>
        </p:spPr>
        <p:txBody>
          <a:bodyPr>
            <a:normAutofit/>
          </a:bodyPr>
          <a:lstStyle/>
          <a:p>
            <a:r>
              <a:rPr lang="en-RO" dirty="0"/>
              <a:t>Student name and number: Beniamin Avram 2131588</a:t>
            </a:r>
          </a:p>
          <a:p>
            <a:r>
              <a:rPr lang="en-RO" dirty="0"/>
              <a:t>Student name and number: George Olteanu 2126838</a:t>
            </a:r>
          </a:p>
          <a:p>
            <a:r>
              <a:rPr lang="en-RO" dirty="0"/>
              <a:t>Module: </a:t>
            </a:r>
            <a:r>
              <a:rPr lang="en-GB" dirty="0"/>
              <a:t>BMSW4003 Digital Skills and Research Methods </a:t>
            </a:r>
          </a:p>
          <a:p>
            <a:r>
              <a:rPr lang="en-GB" dirty="0"/>
              <a:t>Lecturer : </a:t>
            </a:r>
            <a:r>
              <a:rPr lang="en-GB" dirty="0" err="1"/>
              <a:t>Seyed</a:t>
            </a:r>
            <a:r>
              <a:rPr lang="en-GB" dirty="0"/>
              <a:t> </a:t>
            </a:r>
            <a:r>
              <a:rPr lang="en-GB" dirty="0" err="1"/>
              <a:t>Navid</a:t>
            </a:r>
            <a:r>
              <a:rPr lang="en-GB" dirty="0"/>
              <a:t> </a:t>
            </a:r>
            <a:r>
              <a:rPr lang="en-GB" dirty="0" err="1"/>
              <a:t>Naispour</a:t>
            </a:r>
            <a:endParaRPr lang="en-GB" dirty="0"/>
          </a:p>
          <a:p>
            <a:endParaRPr lang="en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B97730-7511-1D29-6CB6-CFD807556C9F}"/>
              </a:ext>
            </a:extLst>
          </p:cNvPr>
          <p:cNvSpPr txBox="1"/>
          <p:nvPr/>
        </p:nvSpPr>
        <p:spPr>
          <a:xfrm>
            <a:off x="11754465" y="635655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86715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1C40124-1649-4FF2-8F64-C8284EB9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86727CD-9977-4B25-9516-2B6E06AAA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19F4D31-E06B-4B98-A1F1-A29AFCBDD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" name="Picture 5" descr="A picture containing website&#10;&#10;Description automatically generated">
            <a:extLst>
              <a:ext uri="{FF2B5EF4-FFF2-40B4-BE49-F238E27FC236}">
                <a16:creationId xmlns:a16="http://schemas.microsoft.com/office/drawing/2014/main" id="{913D5554-748D-CD65-FEAD-857A21616F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411" y="324063"/>
            <a:ext cx="4845085" cy="34763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5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3BAA241-B8E3-48D9-B74C-DDE78AAC78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45" y="241225"/>
            <a:ext cx="6271062" cy="352747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AD06B0A-68C8-3056-CAC9-74E1E0119C33}"/>
              </a:ext>
            </a:extLst>
          </p:cNvPr>
          <p:cNvSpPr/>
          <p:nvPr/>
        </p:nvSpPr>
        <p:spPr>
          <a:xfrm>
            <a:off x="3004947" y="4137169"/>
            <a:ext cx="6182106" cy="17671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Which digital tools are most used by students at UWTSD to collaborate?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E07B200-A59C-A557-2975-E0B2C0C47E71}"/>
              </a:ext>
            </a:extLst>
          </p:cNvPr>
          <p:cNvSpPr/>
          <p:nvPr/>
        </p:nvSpPr>
        <p:spPr>
          <a:xfrm>
            <a:off x="9393881" y="6317549"/>
            <a:ext cx="1976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Beniamin Avram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51DF6-055B-CA74-22B5-5A12639C807F}"/>
              </a:ext>
            </a:extLst>
          </p:cNvPr>
          <p:cNvSpPr txBox="1"/>
          <p:nvPr/>
        </p:nvSpPr>
        <p:spPr>
          <a:xfrm>
            <a:off x="648929" y="324063"/>
            <a:ext cx="1917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BA2342-69B3-015F-87DB-C3AA192BF2C4}"/>
              </a:ext>
            </a:extLst>
          </p:cNvPr>
          <p:cNvSpPr txBox="1"/>
          <p:nvPr/>
        </p:nvSpPr>
        <p:spPr>
          <a:xfrm>
            <a:off x="324465" y="631754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95720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BCAB5-F816-72DC-D835-812ECBBB5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D50A9-B2FA-2EED-E825-22E48C4799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benefits of student collaborative learning include:</a:t>
            </a:r>
          </a:p>
          <a:p>
            <a:pPr indent="0">
              <a:buNone/>
            </a:pP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student preparation for social and employment situations;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development of higher-order thinking, communication, and leadership skills;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Greater student-faculty cooperation and synergy;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student self-esteem and perseverance;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Wider understanding from a variety of diverse viewpoints.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ECB9C-C4D2-8388-9261-F9AA0EDF09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skills in key areas such as:</a:t>
            </a:r>
          </a:p>
          <a:p>
            <a:pPr indent="228600"/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ICT Proficiency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Information, data and media literacies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creation, problem solving and innovation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communication, collaboration and participation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learning and development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identity and wellbeing.</a:t>
            </a:r>
            <a:endParaRPr lang="en-RO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0D659C-F7BA-B009-692A-5D908906FBF7}"/>
              </a:ext>
            </a:extLst>
          </p:cNvPr>
          <p:cNvSpPr/>
          <p:nvPr/>
        </p:nvSpPr>
        <p:spPr>
          <a:xfrm>
            <a:off x="9348311" y="6272784"/>
            <a:ext cx="1976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Beniamin Avram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369C39-BABE-C976-D5DA-62E89ED84449}"/>
              </a:ext>
            </a:extLst>
          </p:cNvPr>
          <p:cNvSpPr txBox="1"/>
          <p:nvPr/>
        </p:nvSpPr>
        <p:spPr>
          <a:xfrm>
            <a:off x="191729" y="653353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3518407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4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4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46579B99-E503-6227-689B-EF9F50A893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20"/>
          <a:stretch/>
        </p:blipFill>
        <p:spPr>
          <a:xfrm>
            <a:off x="201444" y="1085849"/>
            <a:ext cx="11393164" cy="447312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CE4C55B-FCC5-CA98-0F98-230BED6F9693}"/>
              </a:ext>
            </a:extLst>
          </p:cNvPr>
          <p:cNvSpPr/>
          <p:nvPr/>
        </p:nvSpPr>
        <p:spPr>
          <a:xfrm>
            <a:off x="9407912" y="6307574"/>
            <a:ext cx="1948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George Olteanu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4C1BF6-9419-BA46-FD28-C655BA8A9B99}"/>
              </a:ext>
            </a:extLst>
          </p:cNvPr>
          <p:cNvSpPr txBox="1"/>
          <p:nvPr/>
        </p:nvSpPr>
        <p:spPr>
          <a:xfrm>
            <a:off x="471948" y="630757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3678904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ADBA83F-F0E2-EF02-095C-24F4970DF7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11" b="112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5" name="Graphic 4" descr="Comment Like with solid fill">
            <a:extLst>
              <a:ext uri="{FF2B5EF4-FFF2-40B4-BE49-F238E27FC236}">
                <a16:creationId xmlns:a16="http://schemas.microsoft.com/office/drawing/2014/main" id="{608ADA49-3B77-78A4-698E-80133FE1E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1814286" cy="1814286"/>
          </a:xfrm>
          <a:prstGeom prst="rect">
            <a:avLst/>
          </a:prstGeom>
        </p:spPr>
      </p:pic>
      <p:pic>
        <p:nvPicPr>
          <p:cNvPr id="7" name="Graphic 6" descr="Comment Dislike with solid fill">
            <a:extLst>
              <a:ext uri="{FF2B5EF4-FFF2-40B4-BE49-F238E27FC236}">
                <a16:creationId xmlns:a16="http://schemas.microsoft.com/office/drawing/2014/main" id="{46CF186F-6A15-06EB-B6FF-7D22BDA473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09943" y="5275943"/>
            <a:ext cx="1582057" cy="15820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96CFE4A-CACF-E8F1-832C-90C43DE7BD03}"/>
              </a:ext>
            </a:extLst>
          </p:cNvPr>
          <p:cNvSpPr/>
          <p:nvPr/>
        </p:nvSpPr>
        <p:spPr>
          <a:xfrm>
            <a:off x="81032" y="6385788"/>
            <a:ext cx="1948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George Olteanu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EB6337-F1FF-A925-5F1C-FBDD2ED770C9}"/>
              </a:ext>
            </a:extLst>
          </p:cNvPr>
          <p:cNvSpPr txBox="1"/>
          <p:nvPr/>
        </p:nvSpPr>
        <p:spPr>
          <a:xfrm>
            <a:off x="11149781" y="63857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78515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389F5F8-B5E4-DA33-23C0-58AFD67756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7238938"/>
              </p:ext>
            </p:extLst>
          </p:nvPr>
        </p:nvGraphicFramePr>
        <p:xfrm>
          <a:off x="508000" y="1285723"/>
          <a:ext cx="11176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8AA59B2-9A12-A874-5DCD-70CC34CFF5E1}"/>
              </a:ext>
            </a:extLst>
          </p:cNvPr>
          <p:cNvSpPr txBox="1"/>
          <p:nvPr/>
        </p:nvSpPr>
        <p:spPr>
          <a:xfrm>
            <a:off x="4833475" y="153610"/>
            <a:ext cx="2525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RO" sz="4000" dirty="0"/>
              <a:t>TIMELINE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BA683D-D9ED-0B59-AB81-05AF17154728}"/>
              </a:ext>
            </a:extLst>
          </p:cNvPr>
          <p:cNvSpPr/>
          <p:nvPr/>
        </p:nvSpPr>
        <p:spPr>
          <a:xfrm>
            <a:off x="9396482" y="6335058"/>
            <a:ext cx="1948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RO" dirty="0"/>
              <a:t>George Olteanu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819E3-A0D5-660D-4CFC-58B741990BFE}"/>
              </a:ext>
            </a:extLst>
          </p:cNvPr>
          <p:cNvSpPr txBox="1"/>
          <p:nvPr/>
        </p:nvSpPr>
        <p:spPr>
          <a:xfrm>
            <a:off x="353961" y="633505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234659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E20707D-5841-41A3-B3F5-FD5979CAE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64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F05012-3070-48EC-BC58-E908A8D70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blipFill dpi="0" rotWithShape="1">
            <a:blip r:embed="rId2">
              <a:alphaModFix amt="5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36201D37-6881-6DFC-65EA-4DBFFD15E4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3407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3EAD004-AB0B-4352-9991-A040EA93D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E280C9-F40F-B793-5D36-F78F9242D435}"/>
              </a:ext>
            </a:extLst>
          </p:cNvPr>
          <p:cNvSpPr/>
          <p:nvPr/>
        </p:nvSpPr>
        <p:spPr>
          <a:xfrm>
            <a:off x="643466" y="5823943"/>
            <a:ext cx="19187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Beniamin</a:t>
            </a:r>
            <a:r>
              <a:rPr lang="en-GB"/>
              <a:t> Avram</a:t>
            </a:r>
            <a:endParaRPr lang="en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8E3E39-7C71-5457-14B6-8A9065D1ABA3}"/>
              </a:ext>
            </a:extLst>
          </p:cNvPr>
          <p:cNvSpPr txBox="1"/>
          <p:nvPr/>
        </p:nvSpPr>
        <p:spPr>
          <a:xfrm>
            <a:off x="11135032" y="582394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08546235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B0C19D-1C46-4527-FB2E-7FCED3477522}"/>
              </a:ext>
            </a:extLst>
          </p:cNvPr>
          <p:cNvSpPr/>
          <p:nvPr/>
        </p:nvSpPr>
        <p:spPr>
          <a:xfrm>
            <a:off x="1069848" y="2320412"/>
            <a:ext cx="10058400" cy="38517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400" dirty="0"/>
              <a:t>References: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400" dirty="0"/>
              <a:t> 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 err="1"/>
              <a:t>Blog.AI</a:t>
            </a:r>
            <a:r>
              <a:rPr lang="en-US" sz="1400" dirty="0"/>
              <a:t> (2020</a:t>
            </a:r>
            <a:r>
              <a:rPr lang="en-US" sz="1400" i="1" dirty="0"/>
              <a:t>) Student collaboration: what why and tools!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6"/>
              </a:rPr>
              <a:t>https://blog.bit.ai/students-collaboration-what-why-and-tools/</a:t>
            </a:r>
            <a:r>
              <a:rPr lang="en-US" sz="1400" dirty="0"/>
              <a:t> (Accessed at: 22 Jun 2022)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Bryman, A. &amp;  Bell, E. (2007) </a:t>
            </a:r>
            <a:r>
              <a:rPr lang="en-US" sz="1400" i="1" dirty="0"/>
              <a:t>“Business Research Methods”, </a:t>
            </a:r>
            <a:r>
              <a:rPr lang="en-US" sz="1400" dirty="0"/>
              <a:t>2nd edition. Oxford University Press.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Microsoft (2022) </a:t>
            </a:r>
            <a:r>
              <a:rPr lang="en-US" sz="1400" i="1" dirty="0"/>
              <a:t>Students and teachers get Teams for free,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7"/>
              </a:rPr>
              <a:t>https://www.microsoft.com/en-us/education/products/teams</a:t>
            </a:r>
            <a:r>
              <a:rPr lang="en-US" sz="1400" dirty="0"/>
              <a:t> (Accessed at: 21 Jun 2022)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Optimist Minds (2022) </a:t>
            </a:r>
            <a:r>
              <a:rPr lang="en-US" sz="1400" i="1" dirty="0"/>
              <a:t>How does online collaboration help you as a student? </a:t>
            </a:r>
            <a:r>
              <a:rPr lang="en-US" sz="1400" dirty="0"/>
              <a:t>Available at: </a:t>
            </a:r>
            <a:r>
              <a:rPr lang="en-US" sz="1400" u="sng" dirty="0">
                <a:hlinkClick r:id="rId8"/>
              </a:rPr>
              <a:t>https://optimistminds.com/how-does-online-collaboration-help-you-as-a-student/</a:t>
            </a:r>
            <a:r>
              <a:rPr lang="en-US" sz="1400" dirty="0"/>
              <a:t> (Accessed at: 22 Jun 2022)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1400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/>
              <a:t>University of Bath (2022</a:t>
            </a:r>
            <a:r>
              <a:rPr lang="en-US" sz="1400" i="1" dirty="0"/>
              <a:t>) Your digital skills and capabilities,</a:t>
            </a:r>
            <a:r>
              <a:rPr lang="en-US" sz="1400" dirty="0"/>
              <a:t> available at: </a:t>
            </a:r>
            <a:r>
              <a:rPr lang="en-US" sz="1400" u="sng" dirty="0">
                <a:hlinkClick r:id="rId9"/>
              </a:rPr>
              <a:t>https://www.bath.ac.uk/campaigns/your-digital-skills-and-capabilities/</a:t>
            </a:r>
            <a:r>
              <a:rPr lang="en-US" sz="1400" dirty="0"/>
              <a:t>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669F4C-AB77-878A-74F4-B11F75AB8811}"/>
              </a:ext>
            </a:extLst>
          </p:cNvPr>
          <p:cNvSpPr txBox="1"/>
          <p:nvPr/>
        </p:nvSpPr>
        <p:spPr>
          <a:xfrm>
            <a:off x="398206" y="643029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835713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75</TotalTime>
  <Words>356</Words>
  <Application>Microsoft Macintosh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Calibri</vt:lpstr>
      <vt:lpstr>Rockwell</vt:lpstr>
      <vt:lpstr>Rockwell Condensed</vt:lpstr>
      <vt:lpstr>Rockwell Extra Bold</vt:lpstr>
      <vt:lpstr>Symbol</vt:lpstr>
      <vt:lpstr>Wingdings</vt:lpstr>
      <vt:lpstr>Wood Type</vt:lpstr>
      <vt:lpstr>How do students use technology to collaborate at UWTSD? </vt:lpstr>
      <vt:lpstr>PowerPoint Presentation</vt:lpstr>
      <vt:lpstr>Rationale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 </dc:title>
  <dc:creator>RAH18105029</dc:creator>
  <cp:lastModifiedBy>George Olteanu (2126838)</cp:lastModifiedBy>
  <cp:revision>4</cp:revision>
  <dcterms:created xsi:type="dcterms:W3CDTF">2022-06-23T09:39:09Z</dcterms:created>
  <dcterms:modified xsi:type="dcterms:W3CDTF">2022-06-26T08:25:36Z</dcterms:modified>
</cp:coreProperties>
</file>