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m4a" ContentType="audio/mp4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4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5.xml" ContentType="application/vnd.openxmlformats-officedocument.theme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slideLayouts/slideLayout67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4" Type="http://schemas.openxmlformats.org/officeDocument/2006/relationships/custom-properties" Target="docProps/custom.xml"/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893" r:id="rId2"/>
    <p:sldMasterId id="2147483905" r:id="rId3"/>
    <p:sldMasterId id="2147483917" r:id="rId4"/>
    <p:sldMasterId id="2147483929" r:id="rId5"/>
    <p:sldMasterId id="2147483967" r:id="rId6"/>
  </p:sldMasterIdLst>
  <p:notesMasterIdLst>
    <p:notesMasterId r:id="rId38"/>
  </p:notesMasterIdLst>
  <p:sldIdLst>
    <p:sldId id="971" r:id="rId7"/>
    <p:sldId id="972" r:id="rId8"/>
    <p:sldId id="973" r:id="rId9"/>
    <p:sldId id="974" r:id="rId10"/>
    <p:sldId id="975" r:id="rId11"/>
    <p:sldId id="976" r:id="rId12"/>
    <p:sldId id="977" r:id="rId13"/>
    <p:sldId id="978" r:id="rId14"/>
    <p:sldId id="980" r:id="rId15"/>
    <p:sldId id="984" r:id="rId16"/>
    <p:sldId id="938" r:id="rId17"/>
    <p:sldId id="939" r:id="rId18"/>
    <p:sldId id="983" r:id="rId19"/>
    <p:sldId id="941" r:id="rId20"/>
    <p:sldId id="935" r:id="rId21"/>
    <p:sldId id="942" r:id="rId22"/>
    <p:sldId id="943" r:id="rId23"/>
    <p:sldId id="944" r:id="rId24"/>
    <p:sldId id="945" r:id="rId25"/>
    <p:sldId id="946" r:id="rId26"/>
    <p:sldId id="947" r:id="rId27"/>
    <p:sldId id="951" r:id="rId28"/>
    <p:sldId id="967" r:id="rId29"/>
    <p:sldId id="968" r:id="rId30"/>
    <p:sldId id="969" r:id="rId31"/>
    <p:sldId id="970" r:id="rId32"/>
    <p:sldId id="989" r:id="rId33"/>
    <p:sldId id="990" r:id="rId34"/>
    <p:sldId id="991" r:id="rId35"/>
    <p:sldId id="992" r:id="rId36"/>
    <p:sldId id="950" r:id="rId37"/>
  </p:sldIdLst>
  <p:sldSz cx="12192000" cy="6858000"/>
  <p:notesSz cx="6858000" cy="9144000"/>
  <p:custDataLst>
    <p:tags r:id="rId39"/>
  </p:custDataLst>
  <p:defaultTextStyle>
    <a:defPPr>
      <a:defRPr lang="zh-CN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30">
          <p15:clr>
            <a:srgbClr val="A4A3A4"/>
          </p15:clr>
        </p15:guide>
        <p15:guide id="2" pos="34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00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660066"/>
    <a:srgbClr val="7030A0"/>
    <a:srgbClr val="CCCCFF"/>
    <a:srgbClr val="9900FF"/>
    <a:srgbClr val="9933FF"/>
    <a:srgbClr val="CC00CC"/>
    <a:srgbClr val="FFCCFF"/>
    <a:srgbClr val="CC99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无样式，无网格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DF18680-E054-41AD-8BC1-D1AEF772440D}" styleName="中度样式 2 - 强调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5940675A-B579-460E-94D1-54222C63F5DA}" styleName="无样式，网格型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29" autoAdjust="0"/>
    <p:restoredTop sz="87558" autoAdjust="0"/>
  </p:normalViewPr>
  <p:slideViewPr>
    <p:cSldViewPr snapToGrid="0" snapToObjects="1">
      <p:cViewPr>
        <p:scale>
          <a:sx n="67" d="100"/>
          <a:sy n="67" d="100"/>
        </p:scale>
        <p:origin x="1744" y="792"/>
      </p:cViewPr>
      <p:guideLst>
        <p:guide orient="horz" pos="230"/>
        <p:guide pos="341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4.xml"/><Relationship Id="rId21" Type="http://schemas.openxmlformats.org/officeDocument/2006/relationships/slide" Target="slides/slide15.xml"/><Relationship Id="rId22" Type="http://schemas.openxmlformats.org/officeDocument/2006/relationships/slide" Target="slides/slide16.xml"/><Relationship Id="rId23" Type="http://schemas.openxmlformats.org/officeDocument/2006/relationships/slide" Target="slides/slide17.xml"/><Relationship Id="rId24" Type="http://schemas.openxmlformats.org/officeDocument/2006/relationships/slide" Target="slides/slide18.xml"/><Relationship Id="rId25" Type="http://schemas.openxmlformats.org/officeDocument/2006/relationships/slide" Target="slides/slide19.xml"/><Relationship Id="rId26" Type="http://schemas.openxmlformats.org/officeDocument/2006/relationships/slide" Target="slides/slide20.xml"/><Relationship Id="rId27" Type="http://schemas.openxmlformats.org/officeDocument/2006/relationships/slide" Target="slides/slide21.xml"/><Relationship Id="rId28" Type="http://schemas.openxmlformats.org/officeDocument/2006/relationships/slide" Target="slides/slide22.xml"/><Relationship Id="rId29" Type="http://schemas.openxmlformats.org/officeDocument/2006/relationships/slide" Target="slides/slide23.xml"/><Relationship Id="rId1" Type="http://schemas.openxmlformats.org/officeDocument/2006/relationships/slideMaster" Target="slideMasters/slideMaster1.xml"/><Relationship Id="rId2" Type="http://schemas.openxmlformats.org/officeDocument/2006/relationships/slideMaster" Target="slideMasters/slideMaster2.xml"/><Relationship Id="rId3" Type="http://schemas.openxmlformats.org/officeDocument/2006/relationships/slideMaster" Target="slideMasters/slideMaster3.xml"/><Relationship Id="rId4" Type="http://schemas.openxmlformats.org/officeDocument/2006/relationships/slideMaster" Target="slideMasters/slideMaster4.xml"/><Relationship Id="rId5" Type="http://schemas.openxmlformats.org/officeDocument/2006/relationships/slideMaster" Target="slideMasters/slideMaster5.xml"/><Relationship Id="rId30" Type="http://schemas.openxmlformats.org/officeDocument/2006/relationships/slide" Target="slides/slide24.xml"/><Relationship Id="rId31" Type="http://schemas.openxmlformats.org/officeDocument/2006/relationships/slide" Target="slides/slide25.xml"/><Relationship Id="rId32" Type="http://schemas.openxmlformats.org/officeDocument/2006/relationships/slide" Target="slides/slide26.xml"/><Relationship Id="rId9" Type="http://schemas.openxmlformats.org/officeDocument/2006/relationships/slide" Target="slides/slide3.xml"/><Relationship Id="rId6" Type="http://schemas.openxmlformats.org/officeDocument/2006/relationships/slideMaster" Target="slideMasters/slideMaster6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33" Type="http://schemas.openxmlformats.org/officeDocument/2006/relationships/slide" Target="slides/slide27.xml"/><Relationship Id="rId34" Type="http://schemas.openxmlformats.org/officeDocument/2006/relationships/slide" Target="slides/slide28.xml"/><Relationship Id="rId35" Type="http://schemas.openxmlformats.org/officeDocument/2006/relationships/slide" Target="slides/slide29.xml"/><Relationship Id="rId36" Type="http://schemas.openxmlformats.org/officeDocument/2006/relationships/slide" Target="slides/slide30.xml"/><Relationship Id="rId10" Type="http://schemas.openxmlformats.org/officeDocument/2006/relationships/slide" Target="slides/slide4.xml"/><Relationship Id="rId11" Type="http://schemas.openxmlformats.org/officeDocument/2006/relationships/slide" Target="slides/slide5.xml"/><Relationship Id="rId12" Type="http://schemas.openxmlformats.org/officeDocument/2006/relationships/slide" Target="slides/slide6.xml"/><Relationship Id="rId13" Type="http://schemas.openxmlformats.org/officeDocument/2006/relationships/slide" Target="slides/slide7.xml"/><Relationship Id="rId14" Type="http://schemas.openxmlformats.org/officeDocument/2006/relationships/slide" Target="slides/slide8.xml"/><Relationship Id="rId15" Type="http://schemas.openxmlformats.org/officeDocument/2006/relationships/slide" Target="slides/slide9.xml"/><Relationship Id="rId16" Type="http://schemas.openxmlformats.org/officeDocument/2006/relationships/slide" Target="slides/slide10.xml"/><Relationship Id="rId17" Type="http://schemas.openxmlformats.org/officeDocument/2006/relationships/slide" Target="slides/slide11.xml"/><Relationship Id="rId18" Type="http://schemas.openxmlformats.org/officeDocument/2006/relationships/slide" Target="slides/slide12.xml"/><Relationship Id="rId19" Type="http://schemas.openxmlformats.org/officeDocument/2006/relationships/slide" Target="slides/slide13.xml"/><Relationship Id="rId37" Type="http://schemas.openxmlformats.org/officeDocument/2006/relationships/slide" Target="slides/slide31.xml"/><Relationship Id="rId38" Type="http://schemas.openxmlformats.org/officeDocument/2006/relationships/notesMaster" Target="notesMasters/notesMaster1.xml"/><Relationship Id="rId39" Type="http://schemas.openxmlformats.org/officeDocument/2006/relationships/tags" Target="tags/tag1.xml"/><Relationship Id="rId40" Type="http://schemas.openxmlformats.org/officeDocument/2006/relationships/presProps" Target="presProps.xml"/><Relationship Id="rId41" Type="http://schemas.openxmlformats.org/officeDocument/2006/relationships/viewProps" Target="viewProps.xml"/><Relationship Id="rId42" Type="http://schemas.openxmlformats.org/officeDocument/2006/relationships/theme" Target="theme/theme1.xml"/><Relationship Id="rId43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5F3872BA-D6D8-48F1-8C4A-A898C80C2C56}" type="datetimeFigureOut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993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381000" y="685800"/>
            <a:ext cx="6096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noProof="0" smtClean="0"/>
              <a:t>单击此处编辑母版文本样式</a:t>
            </a:r>
          </a:p>
          <a:p>
            <a:pPr lvl="1"/>
            <a:r>
              <a:rPr lang="zh-CN" altLang="en-US" noProof="0" smtClean="0"/>
              <a:t>第二级</a:t>
            </a:r>
          </a:p>
          <a:p>
            <a:pPr lvl="2"/>
            <a:r>
              <a:rPr lang="zh-CN" altLang="en-US" noProof="0" smtClean="0"/>
              <a:t>第三级</a:t>
            </a:r>
          </a:p>
          <a:p>
            <a:pPr lvl="3"/>
            <a:r>
              <a:rPr lang="zh-CN" altLang="en-US" noProof="0" smtClean="0"/>
              <a:t>第四级</a:t>
            </a:r>
          </a:p>
          <a:p>
            <a:pPr lvl="4"/>
            <a:r>
              <a:rPr lang="zh-CN" altLang="en-US" noProof="0" smtClean="0"/>
              <a:t>第五级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200"/>
            </a:lvl1pPr>
          </a:lstStyle>
          <a:p>
            <a:pPr>
              <a:defRPr/>
            </a:pPr>
            <a:fld id="{C3D57F47-1E87-403A-9FD3-0959797CDC0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  <p:extLst>
      <p:ext uri="{BB962C8B-B14F-4D97-AF65-F5344CB8AC3E}">
        <p14:creationId xmlns:p14="http://schemas.microsoft.com/office/powerpoint/2010/main" val="1155900947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anose="020F0502020204030204" pitchFamily="34" charset="0"/>
        <a:ea typeface="宋体" panose="02010600030101010101" pitchFamily="2" charset="-122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DD27B48-38F3-4132-8567-CEABD4502A0A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A299BA9-962A-4E06-BE34-8B846E62770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5C2E2D-0079-4A06-8A27-94425622D56F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AF8096C-270D-4A11-A458-9FE822E48E0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605EAD2-5135-466F-8159-0C6BC2996DDC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7D47EF-1E3A-4F4A-AB1D-509FED780A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E15E86D-D8DF-4F7C-8F45-76675E4A6E10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D534F9-91EB-4C78-867D-42E90ADD7B4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500E066-1AF8-496A-9290-2C7761272AE0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E6CE462-3050-4537-A79D-B87B3CFA239A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6F1D887-9417-4B54-862D-EFAD3E091C71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44529BC-EBAE-4D28-88DF-663B15B00D93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4C65B7D-70E1-41E0-A481-8C56251690B8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008F0B4-8A86-46C6-968D-4A851811EBB7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60AD607-F0C6-44C3-96C8-C1439F7AFF19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B08BD07-1D1D-4078-BBC1-8155D65E6C0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 smtClean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1D97F40-B432-44F0-B63A-2D3700C3A235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1BF9840-9DEA-4BEF-96B4-71A98593A00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62AB811-1770-4984-B33E-9CB1AB9B01BA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0382880-ED0A-40C9-9E81-6D393C7EBAF8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E9ABCA-3B80-4856-B2E6-764B1A999C33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08418B5-F011-4441-956F-1BDC33782D4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BBBA499-ECB8-4A51-AECB-584B3DA6FE5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25DC5CD-1B31-4215-A3CF-47F226F840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9442728-B8DE-4044-9D0D-D09150F4709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FBBB17C-013D-4B9F-BA03-7B95FE1C2A2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FB16AFA2-CC0C-4B9F-9F98-70FDA1263AC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C8973BD-5C05-4EE9-8161-CFFBBDDE3E0D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37F6331-3BA6-4399-8DFD-943E4829734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4C2B4852-5A07-4E24-BBB3-D66B10FD209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96C5F03-6C93-4F20-87A2-0CDA717E249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A77017E7-E625-4AD7-AAE2-235DEEF139E2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E275EC54-0E8B-420C-9245-5BBF59B5DA1A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FD27CCB-F842-4C86-B61E-EBE10957DD8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AD54B2-C6B7-4076-909B-765C224E9919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788B8ACE-C118-4E35-831A-603F289D3A8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9D48BE8-B9A9-4D05-8BD0-032AF807BDB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9D091FE0-B6EE-477C-9114-90D3843B74C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0AE02E8-7398-43B7-B622-36370B2F4EF4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84B4120-10E0-4731-B9AB-7BE13B01119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2B3AE700-ACF3-465F-B3AE-5FC400587AD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DB8AAFF-0E26-4B1F-85B2-6913F358836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C8E1E380-251F-4C37-8F94-5D356F51F597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D3A2787A-4E32-4F3B-A931-73B103A8427C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6177EB9-4448-45C5-8AF1-6E018C54EE3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11CD78E1-1E59-4A8F-8B82-06D46C518C63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825625"/>
            <a:ext cx="51562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A085EB5-1F11-4A4C-90C9-220CD3CD3338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839E2A9-090D-41CA-94CB-662FD5BA4EF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BD0A0321-2E3A-44FD-A72F-9FC929076A2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A8BA1F8-86A9-44E3-A246-79697FB23975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3E35B066-5095-4D92-A92D-CBE9A4F7830F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0CEF07B8-5B8A-4273-A670-F1D51816DE0E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1782705-21E8-462B-90DD-FA678856020B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1" y="365125"/>
            <a:ext cx="2628900" cy="5811838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1" y="365125"/>
            <a:ext cx="7683500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8882AB36-4C16-477A-B588-7D8CB3E12C39}" type="datetimeFigureOut">
              <a:rPr lang="zh-CN" altLang="en-US"/>
              <a:pPr>
                <a:defRPr/>
              </a:pPr>
              <a:t>2020/6/12</a:t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 eaLnBrk="0" hangingPunct="0">
              <a:defRPr/>
            </a:lvl1pPr>
          </a:lstStyle>
          <a:p>
            <a:pPr>
              <a:defRPr/>
            </a:pPr>
            <a:fld id="{60422105-DAB1-42DE-B3B7-7D8273901C80}" type="slidenum">
              <a:rPr lang="zh-CN" altLang="en-US"/>
              <a:pPr>
                <a:defRPr/>
              </a:pPr>
              <a:t>‹#›</a:t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1FB113D8-C08E-45F0-AF0E-8CA0793E7AE2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D42C081-EAB9-4E9F-9AE9-D50D1011C97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6BED616-2B90-4FC3-85FE-026DCD53FC5B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8BE1C5E-8276-4309-8E9C-F028D7068A3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9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4"/>
            <a:ext cx="105156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381E284-9A9F-49B5-9841-31DD6316C4ED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CDD8FCB-A494-43DE-97E5-F6ED8EE22D6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9501461-3E02-4FD7-B24C-6970D00453AE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05D009C3-307E-49D3-A7CC-DC0CCF269D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F186A3AD-BB9E-4E4A-AA75-88AB85ED0D3D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22B54AC-A557-4316-BBE6-2BA94B46766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A9047D73-0F2E-4323-A30A-985AC4157B38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9FD8A63A-D285-4264-996C-B6AB1DD44195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43CF3A1F-4F3B-4ABD-BAAF-9E148DA4E22A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C347B454-E1A7-4A6B-A60D-6C3DECDB1BE0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FB8A1F5-5DA4-49CF-9CA2-E86A857F7FB9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73EDD3C-E90E-44D3-856F-CE284E15FA1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40318" y="457200"/>
            <a:ext cx="393276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717" y="987426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anose="020B0604020202020204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40318" y="2057400"/>
            <a:ext cx="393276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DE112934-6F3C-4C15-8646-68ED3F442AA1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B47A01EA-39AC-4208-BCA7-9CB9222E0798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A3148E9-1700-4A33-86EA-EA2450D44925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89E87CBF-5278-4387-8412-53BE1E737D5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C771715-549B-4616-B00E-D9BF1DA1A339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6A50F143-74F1-44A2-8F4A-FDD789F0F10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自定义版式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ED2443C7-2162-43C0-A3F6-548A8E45E1FD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buFontTx/>
              <a:buNone/>
              <a:defRPr/>
            </a:lvl1pPr>
          </a:lstStyle>
          <a:p>
            <a:pPr>
              <a:defRPr/>
            </a:pPr>
            <a:fld id="{2A48592A-C70F-4DB9-B11D-A7E745846C24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单击此处编辑母版副标题样式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E5ECE-AF89-4102-BF66-7302CDFCA313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0E6F78-4671-465E-B4EA-FA3FB0B3F051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E9D66C-BFDF-4654-B180-75F8DFF060D9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20397D-1E7F-43A8-8193-52505910627C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F658EC-A0C9-4BAE-9115-A7E39F929C17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DA9CF5-6BBD-49D2-97E9-10B65EAA075F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E7B832-0C12-4CF0-97DF-73ECB9C66D1F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92D971B-F5EF-4041-B14E-3A11B2B090C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18B048-E631-4DC2-A97E-072E58AF0F5A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C4036C-FEE2-487E-9693-9EB63EFF2CC0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AA5DA8-C549-4C3A-B566-F81A04EFB087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DE5B3E-556D-411E-9A3D-B87A6D599F1B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C9ADC1-D0FC-44CA-AB0B-3E8ECDCA6E6A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EE5D49-BEF9-42F9-BFE0-9FE24FE4989D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4B62B6-0CF3-4E59-8212-CCD6D6BD84FB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BD51EC-0C9E-41BC-BB1A-D77FAB62AC5E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zh-CN" altLang="en-US" noProof="0" smtClean="0"/>
              <a:t>单击图标添加图片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zh-CN" altLang="en-US" smtClean="0"/>
              <a:t>单击此处编辑母版文本样式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A59EBD-8D76-4661-AA6E-EA2F2B2968BB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35D693-59F0-439A-934A-88BF53C2D132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0AC246-8DDE-4ACA-AA5B-FFE27A4CCC98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53B7A9-ACAF-4142-9224-6D7E10FA7A7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&#10;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zh-CN" altLang="en-US" smtClean="0"/>
              <a:t>单击此处编辑母版标题样式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9576E7-015D-467B-97D9-290121AE4C3E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D955F-64BA-4B21-80AA-52CBFD048F25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0.xml"/><Relationship Id="rId20" Type="http://schemas.openxmlformats.org/officeDocument/2006/relationships/image" Target="../media/image8.png"/><Relationship Id="rId21" Type="http://schemas.openxmlformats.org/officeDocument/2006/relationships/image" Target="../media/image9.png"/><Relationship Id="rId22" Type="http://schemas.openxmlformats.org/officeDocument/2006/relationships/image" Target="../media/image10.jpeg"/><Relationship Id="rId23" Type="http://schemas.openxmlformats.org/officeDocument/2006/relationships/image" Target="../media/image11.png"/><Relationship Id="rId24" Type="http://schemas.openxmlformats.org/officeDocument/2006/relationships/image" Target="../media/image12.png"/><Relationship Id="rId25" Type="http://schemas.openxmlformats.org/officeDocument/2006/relationships/image" Target="../media/image13.png"/><Relationship Id="rId26" Type="http://schemas.openxmlformats.org/officeDocument/2006/relationships/image" Target="../media/image14.png"/><Relationship Id="rId27" Type="http://schemas.openxmlformats.org/officeDocument/2006/relationships/image" Target="../media/image15.jpeg"/><Relationship Id="rId28" Type="http://schemas.openxmlformats.org/officeDocument/2006/relationships/image" Target="../media/image16.jpeg"/><Relationship Id="rId10" Type="http://schemas.openxmlformats.org/officeDocument/2006/relationships/slideLayout" Target="../slideLayouts/slideLayout21.xml"/><Relationship Id="rId11" Type="http://schemas.openxmlformats.org/officeDocument/2006/relationships/slideLayout" Target="../slideLayouts/slideLayout22.xml"/><Relationship Id="rId12" Type="http://schemas.openxmlformats.org/officeDocument/2006/relationships/theme" Target="../theme/theme2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3.jpeg"/><Relationship Id="rId16" Type="http://schemas.openxmlformats.org/officeDocument/2006/relationships/image" Target="../media/image4.png"/><Relationship Id="rId17" Type="http://schemas.openxmlformats.org/officeDocument/2006/relationships/image" Target="../media/image5.png"/><Relationship Id="rId18" Type="http://schemas.openxmlformats.org/officeDocument/2006/relationships/image" Target="../media/image6.jpeg"/><Relationship Id="rId19" Type="http://schemas.openxmlformats.org/officeDocument/2006/relationships/image" Target="../media/image7.png"/><Relationship Id="rId1" Type="http://schemas.openxmlformats.org/officeDocument/2006/relationships/slideLayout" Target="../slideLayouts/slideLayout12.xml"/><Relationship Id="rId2" Type="http://schemas.openxmlformats.org/officeDocument/2006/relationships/slideLayout" Target="../slideLayouts/slideLayout13.xml"/><Relationship Id="rId3" Type="http://schemas.openxmlformats.org/officeDocument/2006/relationships/slideLayout" Target="../slideLayouts/slideLayout14.xml"/><Relationship Id="rId4" Type="http://schemas.openxmlformats.org/officeDocument/2006/relationships/slideLayout" Target="../slideLayouts/slideLayout15.xml"/><Relationship Id="rId5" Type="http://schemas.openxmlformats.org/officeDocument/2006/relationships/slideLayout" Target="../slideLayouts/slideLayout16.xml"/><Relationship Id="rId6" Type="http://schemas.openxmlformats.org/officeDocument/2006/relationships/slideLayout" Target="../slideLayouts/slideLayout17.xml"/><Relationship Id="rId7" Type="http://schemas.openxmlformats.org/officeDocument/2006/relationships/slideLayout" Target="../slideLayouts/slideLayout18.xml"/><Relationship Id="rId8" Type="http://schemas.openxmlformats.org/officeDocument/2006/relationships/slideLayout" Target="../slideLayouts/slideLayout19.xml"/></Relationships>
</file>

<file path=ppt/slideMasters/_rels/slideMaster3.xml.rels><?xml version="1.0" encoding="UTF-8" standalone="yes"?>
<Relationships xmlns="http://schemas.openxmlformats.org/package/2006/relationships"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6.jpeg"/><Relationship Id="rId28" Type="http://schemas.openxmlformats.org/officeDocument/2006/relationships/image" Target="../media/image15.jpeg"/><Relationship Id="rId29" Type="http://schemas.openxmlformats.org/officeDocument/2006/relationships/image" Target="../media/image14.png"/><Relationship Id="rId1" Type="http://schemas.openxmlformats.org/officeDocument/2006/relationships/slideLayout" Target="../slideLayouts/slideLayout23.xml"/><Relationship Id="rId2" Type="http://schemas.openxmlformats.org/officeDocument/2006/relationships/slideLayout" Target="../slideLayouts/slideLayout24.xml"/><Relationship Id="rId3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7.xml"/><Relationship Id="rId30" Type="http://schemas.openxmlformats.org/officeDocument/2006/relationships/image" Target="../media/image7.png"/><Relationship Id="rId31" Type="http://schemas.openxmlformats.org/officeDocument/2006/relationships/image" Target="../media/image8.png"/><Relationship Id="rId32" Type="http://schemas.openxmlformats.org/officeDocument/2006/relationships/image" Target="../media/image9.png"/><Relationship Id="rId9" Type="http://schemas.openxmlformats.org/officeDocument/2006/relationships/slideLayout" Target="../slideLayouts/slideLayout31.xml"/><Relationship Id="rId6" Type="http://schemas.openxmlformats.org/officeDocument/2006/relationships/slideLayout" Target="../slideLayouts/slideLayout28.xml"/><Relationship Id="rId7" Type="http://schemas.openxmlformats.org/officeDocument/2006/relationships/slideLayout" Target="../slideLayouts/slideLayout29.xml"/><Relationship Id="rId8" Type="http://schemas.openxmlformats.org/officeDocument/2006/relationships/slideLayout" Target="../slideLayouts/slideLayout30.xml"/><Relationship Id="rId33" Type="http://schemas.openxmlformats.org/officeDocument/2006/relationships/image" Target="../media/image10.jpeg"/><Relationship Id="rId34" Type="http://schemas.openxmlformats.org/officeDocument/2006/relationships/image" Target="../media/image11.png"/><Relationship Id="rId35" Type="http://schemas.openxmlformats.org/officeDocument/2006/relationships/image" Target="../media/image12.png"/><Relationship Id="rId36" Type="http://schemas.openxmlformats.org/officeDocument/2006/relationships/image" Target="../media/image13.png"/><Relationship Id="rId10" Type="http://schemas.openxmlformats.org/officeDocument/2006/relationships/slideLayout" Target="../slideLayouts/slideLayout32.xml"/><Relationship Id="rId11" Type="http://schemas.openxmlformats.org/officeDocument/2006/relationships/slideLayout" Target="../slideLayouts/slideLayout33.xml"/><Relationship Id="rId12" Type="http://schemas.openxmlformats.org/officeDocument/2006/relationships/theme" Target="../theme/theme3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/Relationships>
</file>

<file path=ppt/slideMasters/_rels/slideMaster4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42.xml"/><Relationship Id="rId20" Type="http://schemas.openxmlformats.org/officeDocument/2006/relationships/image" Target="../media/image22.png"/><Relationship Id="rId21" Type="http://schemas.openxmlformats.org/officeDocument/2006/relationships/image" Target="../media/image23.png"/><Relationship Id="rId22" Type="http://schemas.openxmlformats.org/officeDocument/2006/relationships/image" Target="../media/image24.jpeg"/><Relationship Id="rId23" Type="http://schemas.openxmlformats.org/officeDocument/2006/relationships/image" Target="../media/image25.png"/><Relationship Id="rId24" Type="http://schemas.openxmlformats.org/officeDocument/2006/relationships/image" Target="../media/image26.png"/><Relationship Id="rId25" Type="http://schemas.openxmlformats.org/officeDocument/2006/relationships/image" Target="../media/image27.jpeg"/><Relationship Id="rId26" Type="http://schemas.openxmlformats.org/officeDocument/2006/relationships/image" Target="../media/image5.png"/><Relationship Id="rId27" Type="http://schemas.openxmlformats.org/officeDocument/2006/relationships/image" Target="../media/image8.png"/><Relationship Id="rId28" Type="http://schemas.openxmlformats.org/officeDocument/2006/relationships/image" Target="../media/image9.png"/><Relationship Id="rId29" Type="http://schemas.openxmlformats.org/officeDocument/2006/relationships/image" Target="../media/image11.png"/><Relationship Id="rId30" Type="http://schemas.openxmlformats.org/officeDocument/2006/relationships/image" Target="../media/image13.png"/><Relationship Id="rId10" Type="http://schemas.openxmlformats.org/officeDocument/2006/relationships/slideLayout" Target="../slideLayouts/slideLayout43.xml"/><Relationship Id="rId11" Type="http://schemas.openxmlformats.org/officeDocument/2006/relationships/slideLayout" Target="../slideLayouts/slideLayout44.xml"/><Relationship Id="rId12" Type="http://schemas.openxmlformats.org/officeDocument/2006/relationships/theme" Target="../theme/theme4.xml"/><Relationship Id="rId13" Type="http://schemas.openxmlformats.org/officeDocument/2006/relationships/image" Target="../media/image1.png"/><Relationship Id="rId14" Type="http://schemas.openxmlformats.org/officeDocument/2006/relationships/image" Target="../media/image2.png"/><Relationship Id="rId15" Type="http://schemas.openxmlformats.org/officeDocument/2006/relationships/image" Target="../media/image17.png"/><Relationship Id="rId16" Type="http://schemas.openxmlformats.org/officeDocument/2006/relationships/image" Target="../media/image18.png"/><Relationship Id="rId17" Type="http://schemas.openxmlformats.org/officeDocument/2006/relationships/image" Target="../media/image19.png"/><Relationship Id="rId18" Type="http://schemas.openxmlformats.org/officeDocument/2006/relationships/image" Target="../media/image20.jpeg"/><Relationship Id="rId19" Type="http://schemas.openxmlformats.org/officeDocument/2006/relationships/image" Target="../media/image21.png"/><Relationship Id="rId1" Type="http://schemas.openxmlformats.org/officeDocument/2006/relationships/slideLayout" Target="../slideLayouts/slideLayout34.xml"/><Relationship Id="rId2" Type="http://schemas.openxmlformats.org/officeDocument/2006/relationships/slideLayout" Target="../slideLayouts/slideLayout35.xml"/><Relationship Id="rId3" Type="http://schemas.openxmlformats.org/officeDocument/2006/relationships/slideLayout" Target="../slideLayouts/slideLayout36.xml"/><Relationship Id="rId4" Type="http://schemas.openxmlformats.org/officeDocument/2006/relationships/slideLayout" Target="../slideLayouts/slideLayout37.xml"/><Relationship Id="rId5" Type="http://schemas.openxmlformats.org/officeDocument/2006/relationships/slideLayout" Target="../slideLayouts/slideLayout38.xml"/><Relationship Id="rId6" Type="http://schemas.openxmlformats.org/officeDocument/2006/relationships/slideLayout" Target="../slideLayouts/slideLayout39.xml"/><Relationship Id="rId7" Type="http://schemas.openxmlformats.org/officeDocument/2006/relationships/slideLayout" Target="../slideLayouts/slideLayout40.xml"/><Relationship Id="rId8" Type="http://schemas.openxmlformats.org/officeDocument/2006/relationships/slideLayout" Target="../slideLayouts/slideLayout41.xml"/></Relationships>
</file>

<file path=ppt/slideMasters/_rels/slideMaster5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55.xml"/><Relationship Id="rId12" Type="http://schemas.openxmlformats.org/officeDocument/2006/relationships/slideLayout" Target="../slideLayouts/slideLayout56.xml"/><Relationship Id="rId13" Type="http://schemas.openxmlformats.org/officeDocument/2006/relationships/theme" Target="../theme/theme5.xml"/><Relationship Id="rId1" Type="http://schemas.openxmlformats.org/officeDocument/2006/relationships/slideLayout" Target="../slideLayouts/slideLayout45.xml"/><Relationship Id="rId2" Type="http://schemas.openxmlformats.org/officeDocument/2006/relationships/slideLayout" Target="../slideLayouts/slideLayout46.xml"/><Relationship Id="rId3" Type="http://schemas.openxmlformats.org/officeDocument/2006/relationships/slideLayout" Target="../slideLayouts/slideLayout47.xml"/><Relationship Id="rId4" Type="http://schemas.openxmlformats.org/officeDocument/2006/relationships/slideLayout" Target="../slideLayouts/slideLayout48.xml"/><Relationship Id="rId5" Type="http://schemas.openxmlformats.org/officeDocument/2006/relationships/slideLayout" Target="../slideLayouts/slideLayout49.xml"/><Relationship Id="rId6" Type="http://schemas.openxmlformats.org/officeDocument/2006/relationships/slideLayout" Target="../slideLayouts/slideLayout50.xml"/><Relationship Id="rId7" Type="http://schemas.openxmlformats.org/officeDocument/2006/relationships/slideLayout" Target="../slideLayouts/slideLayout51.xml"/><Relationship Id="rId8" Type="http://schemas.openxmlformats.org/officeDocument/2006/relationships/slideLayout" Target="../slideLayouts/slideLayout52.xml"/><Relationship Id="rId9" Type="http://schemas.openxmlformats.org/officeDocument/2006/relationships/slideLayout" Target="../slideLayouts/slideLayout53.xml"/><Relationship Id="rId10" Type="http://schemas.openxmlformats.org/officeDocument/2006/relationships/slideLayout" Target="../slideLayouts/slideLayout54.xml"/></Relationships>
</file>

<file path=ppt/slideMasters/_rels/slideMaster6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67.xml"/><Relationship Id="rId12" Type="http://schemas.openxmlformats.org/officeDocument/2006/relationships/theme" Target="../theme/theme6.xml"/><Relationship Id="rId1" Type="http://schemas.openxmlformats.org/officeDocument/2006/relationships/slideLayout" Target="../slideLayouts/slideLayout57.xml"/><Relationship Id="rId2" Type="http://schemas.openxmlformats.org/officeDocument/2006/relationships/slideLayout" Target="../slideLayouts/slideLayout58.xml"/><Relationship Id="rId3" Type="http://schemas.openxmlformats.org/officeDocument/2006/relationships/slideLayout" Target="../slideLayouts/slideLayout59.xml"/><Relationship Id="rId4" Type="http://schemas.openxmlformats.org/officeDocument/2006/relationships/slideLayout" Target="../slideLayouts/slideLayout60.xml"/><Relationship Id="rId5" Type="http://schemas.openxmlformats.org/officeDocument/2006/relationships/slideLayout" Target="../slideLayouts/slideLayout61.xml"/><Relationship Id="rId6" Type="http://schemas.openxmlformats.org/officeDocument/2006/relationships/slideLayout" Target="../slideLayouts/slideLayout62.xml"/><Relationship Id="rId7" Type="http://schemas.openxmlformats.org/officeDocument/2006/relationships/slideLayout" Target="../slideLayouts/slideLayout63.xml"/><Relationship Id="rId8" Type="http://schemas.openxmlformats.org/officeDocument/2006/relationships/slideLayout" Target="../slideLayouts/slideLayout64.xml"/><Relationship Id="rId9" Type="http://schemas.openxmlformats.org/officeDocument/2006/relationships/slideLayout" Target="../slideLayouts/slideLayout65.xml"/><Relationship Id="rId10" Type="http://schemas.openxmlformats.org/officeDocument/2006/relationships/slideLayout" Target="../slideLayouts/slideLayout6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组合 1"/>
          <p:cNvGrpSpPr>
            <a:grpSpLocks/>
          </p:cNvGrpSpPr>
          <p:nvPr/>
        </p:nvGrpSpPr>
        <p:grpSpPr bwMode="auto">
          <a:xfrm>
            <a:off x="-4763" y="-19050"/>
            <a:ext cx="12249151" cy="7042150"/>
            <a:chOff x="-4763" y="-19050"/>
            <a:chExt cx="9185276" cy="6877050"/>
          </a:xfrm>
        </p:grpSpPr>
        <p:sp>
          <p:nvSpPr>
            <p:cNvPr id="7" name="矩形 6"/>
            <p:cNvSpPr>
              <a:spLocks noChangeArrowheads="1"/>
            </p:cNvSpPr>
            <p:nvPr userDrawn="1"/>
          </p:nvSpPr>
          <p:spPr bwMode="auto">
            <a:xfrm>
              <a:off x="-4763" y="-19050"/>
              <a:ext cx="9143611" cy="6877050"/>
            </a:xfrm>
            <a:prstGeom prst="rect">
              <a:avLst/>
            </a:prstGeom>
            <a:solidFill>
              <a:srgbClr val="F2F2F2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8" name="矩形 7"/>
            <p:cNvSpPr>
              <a:spLocks noChangeArrowheads="1"/>
            </p:cNvSpPr>
            <p:nvPr userDrawn="1"/>
          </p:nvSpPr>
          <p:spPr bwMode="auto">
            <a:xfrm>
              <a:off x="-1" y="621217"/>
              <a:ext cx="9180514" cy="5039966"/>
            </a:xfrm>
            <a:prstGeom prst="rect">
              <a:avLst/>
            </a:prstGeom>
            <a:solidFill>
              <a:srgbClr val="D8D8D8">
                <a:alpha val="1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9" name="矩形 3"/>
            <p:cNvSpPr>
              <a:spLocks noChangeArrowheads="1"/>
            </p:cNvSpPr>
            <p:nvPr userDrawn="1"/>
          </p:nvSpPr>
          <p:spPr bwMode="auto">
            <a:xfrm>
              <a:off x="-1" y="6168125"/>
              <a:ext cx="2327269" cy="178282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0" name="矩形 8"/>
            <p:cNvSpPr>
              <a:spLocks noChangeArrowheads="1"/>
            </p:cNvSpPr>
            <p:nvPr userDrawn="1"/>
          </p:nvSpPr>
          <p:spPr bwMode="auto">
            <a:xfrm>
              <a:off x="2327269" y="6168125"/>
              <a:ext cx="2260607" cy="178282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1" name="矩形 9"/>
            <p:cNvSpPr>
              <a:spLocks noChangeArrowheads="1"/>
            </p:cNvSpPr>
            <p:nvPr userDrawn="1"/>
          </p:nvSpPr>
          <p:spPr bwMode="auto">
            <a:xfrm>
              <a:off x="4587875" y="6168125"/>
              <a:ext cx="2260606" cy="178282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2" name="矩形 10"/>
            <p:cNvSpPr>
              <a:spLocks noChangeArrowheads="1"/>
            </p:cNvSpPr>
            <p:nvPr userDrawn="1"/>
          </p:nvSpPr>
          <p:spPr bwMode="auto">
            <a:xfrm>
              <a:off x="6848481" y="6168125"/>
              <a:ext cx="2295128" cy="178282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3" name="矩形 6"/>
            <p:cNvSpPr>
              <a:spLocks noChangeArrowheads="1"/>
            </p:cNvSpPr>
            <p:nvPr userDrawn="1"/>
          </p:nvSpPr>
          <p:spPr bwMode="auto">
            <a:xfrm>
              <a:off x="-1" y="247598"/>
              <a:ext cx="2260606" cy="71313"/>
            </a:xfrm>
            <a:prstGeom prst="rect">
              <a:avLst/>
            </a:prstGeom>
            <a:solidFill>
              <a:srgbClr val="F79646">
                <a:alpha val="95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4" name="矩形 7"/>
            <p:cNvSpPr>
              <a:spLocks noChangeArrowheads="1"/>
            </p:cNvSpPr>
            <p:nvPr userDrawn="1"/>
          </p:nvSpPr>
          <p:spPr bwMode="auto">
            <a:xfrm>
              <a:off x="2260605" y="247598"/>
              <a:ext cx="2260607" cy="71313"/>
            </a:xfrm>
            <a:prstGeom prst="rect">
              <a:avLst/>
            </a:prstGeom>
            <a:solidFill>
              <a:srgbClr val="4BACC6">
                <a:alpha val="89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5" name="矩形 12"/>
            <p:cNvSpPr>
              <a:spLocks noChangeArrowheads="1"/>
            </p:cNvSpPr>
            <p:nvPr userDrawn="1"/>
          </p:nvSpPr>
          <p:spPr bwMode="auto">
            <a:xfrm>
              <a:off x="4521212" y="247598"/>
              <a:ext cx="2260606" cy="71313"/>
            </a:xfrm>
            <a:prstGeom prst="rect">
              <a:avLst/>
            </a:prstGeom>
            <a:solidFill>
              <a:srgbClr val="C0504D">
                <a:alpha val="93999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  <p:sp>
          <p:nvSpPr>
            <p:cNvPr id="16" name="矩形 13"/>
            <p:cNvSpPr>
              <a:spLocks noChangeArrowheads="1"/>
            </p:cNvSpPr>
            <p:nvPr userDrawn="1"/>
          </p:nvSpPr>
          <p:spPr bwMode="auto">
            <a:xfrm>
              <a:off x="6781818" y="247598"/>
              <a:ext cx="2361792" cy="71313"/>
            </a:xfrm>
            <a:prstGeom prst="rect">
              <a:avLst/>
            </a:prstGeom>
            <a:solidFill>
              <a:srgbClr val="000000">
                <a:alpha val="34000"/>
              </a:srgbClr>
            </a:solidFill>
            <a:ln>
              <a:noFill/>
            </a:ln>
            <a:extLst/>
          </p:spPr>
          <p:txBody>
            <a:bodyPr anchor="ctr"/>
            <a:lstStyle>
              <a:lvl1pPr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buFont typeface="Arial" panose="020B0604020202020204" pitchFamily="34" charset="0"/>
                <a:defRPr>
                  <a:solidFill>
                    <a:schemeClr val="tx1"/>
                  </a:solidFill>
                  <a:latin typeface="Arial" panose="020B0604020202020204" pitchFamily="34" charset="0"/>
                  <a:ea typeface="宋体" panose="02010600030101010101" pitchFamily="2" charset="-122"/>
                </a:defRPr>
              </a:lvl9pPr>
            </a:lstStyle>
            <a:p>
              <a:pPr algn="ctr">
                <a:buFont typeface="Arial" panose="020B0604020202020204" pitchFamily="34" charset="0"/>
                <a:buNone/>
                <a:defRPr/>
              </a:pPr>
              <a:endParaRPr lang="zh-CN" altLang="en-US" smtClean="0">
                <a:solidFill>
                  <a:srgbClr val="FFFFFF"/>
                </a:solidFill>
                <a:latin typeface="宋体" panose="02010600030101010101" pitchFamily="2" charset="-122"/>
                <a:ea typeface="幼圆" panose="02010509060101010101" pitchFamily="49" charset="-122"/>
                <a:sym typeface="宋体" panose="02010600030101010101" pitchFamily="2" charset="-122"/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62" r:id="rId1"/>
    <p:sldLayoutId id="2147487463" r:id="rId2"/>
    <p:sldLayoutId id="2147487464" r:id="rId3"/>
    <p:sldLayoutId id="2147487465" r:id="rId4"/>
    <p:sldLayoutId id="2147487466" r:id="rId5"/>
    <p:sldLayoutId id="2147487467" r:id="rId6"/>
    <p:sldLayoutId id="2147487468" r:id="rId7"/>
    <p:sldLayoutId id="2147487469" r:id="rId8"/>
    <p:sldLayoutId id="2147487470" r:id="rId9"/>
    <p:sldLayoutId id="2147487471" r:id="rId10"/>
    <p:sldLayoutId id="2147487472" r:id="rId11"/>
  </p:sldLayoutIdLst>
  <p:transition spd="slow"/>
  <p:timing>
    <p:tnLst>
      <p:par>
        <p:cTn id="1" dur="indefinite" restart="never" nodeType="tmRoot"/>
      </p:par>
    </p:tnLst>
  </p:timing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50" name="组合 6"/>
          <p:cNvGrpSpPr>
            <a:grpSpLocks/>
          </p:cNvGrpSpPr>
          <p:nvPr/>
        </p:nvGrpSpPr>
        <p:grpSpPr bwMode="auto">
          <a:xfrm>
            <a:off x="-212725" y="-28575"/>
            <a:ext cx="12501563" cy="6964363"/>
            <a:chOff x="-232232" y="-159654"/>
            <a:chExt cx="9376230" cy="6964589"/>
          </a:xfrm>
        </p:grpSpPr>
        <p:pic>
          <p:nvPicPr>
            <p:cNvPr id="2072" name="图片 7"/>
            <p:cNvPicPr>
              <a:picLocks noChangeAspect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-232232" y="-159654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3" name="图片 8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574951" y="-116113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2074" name="图片 9"/>
            <p:cNvPicPr>
              <a:picLocks noChangeAspect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-138008" y="16916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  <p:pic>
        <p:nvPicPr>
          <p:cNvPr id="2051" name="图片 5"/>
          <p:cNvPicPr>
            <a:picLocks noChangeAspect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39713" y="1876425"/>
            <a:ext cx="730250" cy="609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图片 10"/>
          <p:cNvPicPr>
            <a:picLocks noChangeAspect="1"/>
          </p:cNvPicPr>
          <p:nvPr/>
        </p:nvPicPr>
        <p:blipFill>
          <a:blip r:embed="rId16" cstate="print"/>
          <a:srcRect t="12482"/>
          <a:stretch>
            <a:fillRect/>
          </a:stretch>
        </p:blipFill>
        <p:spPr bwMode="auto">
          <a:xfrm>
            <a:off x="7561263" y="4037013"/>
            <a:ext cx="1327150" cy="795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图片 11"/>
          <p:cNvPicPr>
            <a:picLocks noChangeAspect="1"/>
          </p:cNvPicPr>
          <p:nvPr/>
        </p:nvPicPr>
        <p:blipFill rotWithShape="1">
          <a:blip r:embed="rId16" cstate="print"/>
          <a:srcRect t="12482"/>
          <a:stretch/>
        </p:blipFill>
        <p:spPr>
          <a:xfrm>
            <a:off x="7652903" y="4037185"/>
            <a:ext cx="1325995" cy="794797"/>
          </a:xfrm>
          <a:prstGeom prst="ellipse">
            <a:avLst/>
          </a:prstGeom>
        </p:spPr>
      </p:pic>
      <p:pic>
        <p:nvPicPr>
          <p:cNvPr id="13" name="图片 12"/>
          <p:cNvPicPr>
            <a:picLocks noChangeAspect="1"/>
          </p:cNvPicPr>
          <p:nvPr/>
        </p:nvPicPr>
        <p:blipFill>
          <a:blip r:embed="rId16" cstate="print"/>
          <a:stretch>
            <a:fillRect/>
          </a:stretch>
        </p:blipFill>
        <p:spPr>
          <a:xfrm>
            <a:off x="7575355" y="3966231"/>
            <a:ext cx="1282700" cy="790575"/>
          </a:xfrm>
          <a:prstGeom prst="ellipse">
            <a:avLst/>
          </a:prstGeom>
        </p:spPr>
      </p:pic>
      <p:pic>
        <p:nvPicPr>
          <p:cNvPr id="2055" name="图片 16"/>
          <p:cNvPicPr>
            <a:picLocks noChangeAspect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 rot="-167860">
            <a:off x="2855913" y="3957638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6" name="Picture 4" descr="画儿"/>
          <p:cNvPicPr>
            <a:picLocks noChangeAspect="1" noChangeArrowheads="1"/>
          </p:cNvPicPr>
          <p:nvPr/>
        </p:nvPicPr>
        <p:blipFill>
          <a:blip r:embed="rId18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4">
            <a:off x="3832225" y="2027238"/>
            <a:ext cx="498475" cy="974725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2057" name="图片 14"/>
          <p:cNvPicPr>
            <a:picLocks noChangeAspect="1"/>
          </p:cNvPicPr>
          <p:nvPr/>
        </p:nvPicPr>
        <p:blipFill>
          <a:blip r:embed="rId19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383088" y="3751263"/>
            <a:ext cx="1030287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8" name="图片 5"/>
          <p:cNvPicPr>
            <a:picLocks noChangeAspect="1"/>
          </p:cNvPicPr>
          <p:nvPr/>
        </p:nvPicPr>
        <p:blipFill>
          <a:blip r:embed="rId20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64175" y="2141538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9" name="图片 1"/>
          <p:cNvPicPr>
            <a:picLocks noChangeAspect="1"/>
          </p:cNvPicPr>
          <p:nvPr/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0218738" y="2486025"/>
            <a:ext cx="1841500" cy="262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0" name="Picture 5" descr="书"/>
          <p:cNvPicPr>
            <a:picLocks noChangeAspect="1" noChangeArrowheads="1"/>
          </p:cNvPicPr>
          <p:nvPr/>
        </p:nvPicPr>
        <p:blipFill>
          <a:blip r:embed="rId2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9293225" y="3551238"/>
            <a:ext cx="620713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1" name="图片 11"/>
          <p:cNvPicPr>
            <a:picLocks noChangeAspect="1"/>
          </p:cNvPicPr>
          <p:nvPr/>
        </p:nvPicPr>
        <p:blipFill>
          <a:blip r:embed="rId23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647113" y="4306888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图片 4"/>
          <p:cNvPicPr>
            <a:picLocks noChangeAspect="1"/>
          </p:cNvPicPr>
          <p:nvPr/>
        </p:nvPicPr>
        <p:blipFill>
          <a:blip r:embed="rId24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3987800" y="1876425"/>
            <a:ext cx="1689100" cy="1227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3" name="图片 21"/>
          <p:cNvPicPr>
            <a:picLocks noChangeAspect="1"/>
          </p:cNvPicPr>
          <p:nvPr/>
        </p:nvPicPr>
        <p:blipFill>
          <a:blip r:embed="rId2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65088" y="1622425"/>
            <a:ext cx="2568575" cy="242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4" name="图片 22"/>
          <p:cNvPicPr>
            <a:picLocks noChangeAspect="1"/>
          </p:cNvPicPr>
          <p:nvPr/>
        </p:nvPicPr>
        <p:blipFill>
          <a:blip r:embed="rId16" cstate="print"/>
          <a:srcRect t="-5524"/>
          <a:stretch>
            <a:fillRect/>
          </a:stretch>
        </p:blipFill>
        <p:spPr bwMode="auto">
          <a:xfrm>
            <a:off x="2819400" y="3016250"/>
            <a:ext cx="1417638" cy="86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5" name="图片 23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4044950" y="3062288"/>
            <a:ext cx="1362075" cy="83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6" name="图片 24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300663" y="3503613"/>
            <a:ext cx="1252537" cy="830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7" name="图片 25"/>
          <p:cNvPicPr>
            <a:picLocks noChangeAspect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6442075" y="3919538"/>
            <a:ext cx="1338263" cy="895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8" name="图片 1"/>
          <p:cNvPicPr>
            <a:picLocks noChangeAspect="1" noChangeArrowheads="1"/>
          </p:cNvPicPr>
          <p:nvPr/>
        </p:nvPicPr>
        <p:blipFill>
          <a:blip r:embed="rId26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3" t="8031" r="7834" b="28464"/>
          <a:stretch>
            <a:fillRect/>
          </a:stretch>
        </p:blipFill>
        <p:spPr bwMode="auto">
          <a:xfrm>
            <a:off x="6534150" y="4602163"/>
            <a:ext cx="796925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69" name="Picture 8" descr="纸箱子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9" r="1027" b="68901"/>
          <a:stretch>
            <a:fillRect/>
          </a:stretch>
        </p:blipFill>
        <p:spPr bwMode="auto">
          <a:xfrm>
            <a:off x="7123113" y="3708400"/>
            <a:ext cx="2538412" cy="1306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70" name="图片 28"/>
          <p:cNvPicPr>
            <a:picLocks noChangeAspect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9859963" y="3152775"/>
            <a:ext cx="458787" cy="590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" name="梯形 29"/>
          <p:cNvSpPr/>
          <p:nvPr/>
        </p:nvSpPr>
        <p:spPr>
          <a:xfrm rot="12584178">
            <a:off x="2149475" y="2768600"/>
            <a:ext cx="852488" cy="144463"/>
          </a:xfrm>
          <a:prstGeom prst="trapezoid">
            <a:avLst>
              <a:gd name="adj" fmla="val 64630"/>
            </a:avLst>
          </a:prstGeom>
          <a:solidFill>
            <a:srgbClr val="38303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0" hangingPunct="0">
              <a:defRPr/>
            </a:pPr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73" r:id="rId1"/>
    <p:sldLayoutId id="2147487474" r:id="rId2"/>
    <p:sldLayoutId id="2147487475" r:id="rId3"/>
    <p:sldLayoutId id="2147487476" r:id="rId4"/>
    <p:sldLayoutId id="2147487477" r:id="rId5"/>
    <p:sldLayoutId id="2147487478" r:id="rId6"/>
    <p:sldLayoutId id="2147487479" r:id="rId7"/>
    <p:sldLayoutId id="2147487480" r:id="rId8"/>
    <p:sldLayoutId id="2147487481" r:id="rId9"/>
    <p:sldLayoutId id="2147487482" r:id="rId10"/>
    <p:sldLayoutId id="2147487483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2.22222E-6 L 0.17448 0.2256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8646" y="113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3086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3088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3090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3094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3096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3098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3100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3102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3105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3107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8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3109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3106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3103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3104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3101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3099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3097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3095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3091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3092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3089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3075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画儿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6615" t="6876" r="6429" b="5901"/>
          <a:stretch>
            <a:fillRect/>
          </a:stretch>
        </p:blipFill>
        <p:spPr bwMode="auto">
          <a:xfrm rot="4001915">
            <a:off x="3853656" y="2093119"/>
            <a:ext cx="498475" cy="9731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</p:pic>
      <p:pic>
        <p:nvPicPr>
          <p:cNvPr id="3077" name="Picture 8" descr="纸箱子"/>
          <p:cNvPicPr>
            <a:picLocks noChangeAspect="1" noChangeArrowheads="1"/>
          </p:cNvPicPr>
          <p:nvPr/>
        </p:nvPicPr>
        <p:blipFill>
          <a:blip r:embed="rId28" cstate="print">
            <a:clrChange>
              <a:clrFrom>
                <a:srgbClr val="FFFDFA"/>
              </a:clrFrom>
              <a:clrTo>
                <a:srgbClr val="FFFDFA">
                  <a:alpha val="0"/>
                </a:srgbClr>
              </a:clrTo>
            </a:clrChange>
          </a:blip>
          <a:srcRect l="67061" t="3458" r="1027" b="68900"/>
          <a:stretch>
            <a:fillRect/>
          </a:stretch>
        </p:blipFill>
        <p:spPr bwMode="auto">
          <a:xfrm>
            <a:off x="6492875" y="5181600"/>
            <a:ext cx="2536825" cy="1304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8" name="图片 59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FFF9F2"/>
              </a:clrFrom>
              <a:clrTo>
                <a:srgbClr val="FFF9F2">
                  <a:alpha val="0"/>
                </a:srgbClr>
              </a:clrTo>
            </a:clrChange>
          </a:blip>
          <a:srcRect l="3502" t="8031" r="7834" b="28464"/>
          <a:stretch>
            <a:fillRect/>
          </a:stretch>
        </p:blipFill>
        <p:spPr bwMode="auto">
          <a:xfrm>
            <a:off x="6492875" y="4748213"/>
            <a:ext cx="795338" cy="573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9" name="图片 60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403725" y="3817938"/>
            <a:ext cx="1031875" cy="949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0" name="图片 61"/>
          <p:cNvPicPr>
            <a:picLocks noChangeAspect="1" noChangeArrowheads="1"/>
          </p:cNvPicPr>
          <p:nvPr/>
        </p:nvPicPr>
        <p:blipFill>
          <a:blip r:embed="rId31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1" name="图片 62"/>
          <p:cNvPicPr>
            <a:picLocks noChangeAspect="1" noChangeArrowheads="1"/>
          </p:cNvPicPr>
          <p:nvPr/>
        </p:nvPicPr>
        <p:blipFill>
          <a:blip r:embed="rId32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2" name="Picture 5" descr="书"/>
          <p:cNvPicPr>
            <a:picLocks noChangeAspect="1" noChangeArrowheads="1"/>
          </p:cNvPicPr>
          <p:nvPr/>
        </p:nvPicPr>
        <p:blipFill>
          <a:blip r:embed="rId3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660000">
            <a:off x="8562975" y="3248025"/>
            <a:ext cx="619125" cy="463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3" name="图片 64"/>
          <p:cNvPicPr>
            <a:picLocks noChangeAspect="1" noChangeArrowheads="1"/>
          </p:cNvPicPr>
          <p:nvPr/>
        </p:nvPicPr>
        <p:blipFill>
          <a:blip r:embed="rId34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4" name="图片 65"/>
          <p:cNvPicPr>
            <a:picLocks noChangeAspect="1" noChangeArrowheads="1"/>
          </p:cNvPicPr>
          <p:nvPr/>
        </p:nvPicPr>
        <p:blipFill>
          <a:blip r:embed="rId35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4102100" y="1936750"/>
            <a:ext cx="1689100" cy="122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85" name="图片 66"/>
          <p:cNvPicPr>
            <a:picLocks noChangeAspect="1" noChangeArrowheads="1"/>
          </p:cNvPicPr>
          <p:nvPr/>
        </p:nvPicPr>
        <p:blipFill>
          <a:blip r:embed="rId36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484" r:id="rId1"/>
    <p:sldLayoutId id="2147487485" r:id="rId2"/>
    <p:sldLayoutId id="2147487486" r:id="rId3"/>
    <p:sldLayoutId id="2147487487" r:id="rId4"/>
    <p:sldLayoutId id="2147487488" r:id="rId5"/>
    <p:sldLayoutId id="2147487489" r:id="rId6"/>
    <p:sldLayoutId id="2147487490" r:id="rId7"/>
    <p:sldLayoutId id="2147487491" r:id="rId8"/>
    <p:sldLayoutId id="2147487492" r:id="rId9"/>
    <p:sldLayoutId id="2147487493" r:id="rId10"/>
    <p:sldLayoutId id="214748749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98" name="组合 55"/>
          <p:cNvGrpSpPr>
            <a:grpSpLocks/>
          </p:cNvGrpSpPr>
          <p:nvPr/>
        </p:nvGrpSpPr>
        <p:grpSpPr bwMode="auto">
          <a:xfrm rot="9684734">
            <a:off x="33338" y="-1398588"/>
            <a:ext cx="11934825" cy="9375776"/>
            <a:chOff x="710400" y="-2376019"/>
            <a:chExt cx="8950249" cy="9376229"/>
          </a:xfrm>
        </p:grpSpPr>
        <p:grpSp>
          <p:nvGrpSpPr>
            <p:cNvPr id="4104" name="组合 53"/>
            <p:cNvGrpSpPr>
              <a:grpSpLocks/>
            </p:cNvGrpSpPr>
            <p:nvPr userDrawn="1"/>
          </p:nvGrpSpPr>
          <p:grpSpPr bwMode="auto">
            <a:xfrm rot="-2136584">
              <a:off x="1726934" y="-2376019"/>
              <a:ext cx="7933715" cy="9376229"/>
              <a:chOff x="82930" y="-1121773"/>
              <a:chExt cx="7933715" cy="9376229"/>
            </a:xfrm>
          </p:grpSpPr>
          <p:grpSp>
            <p:nvGrpSpPr>
              <p:cNvPr id="4106" name="组合 51"/>
              <p:cNvGrpSpPr>
                <a:grpSpLocks/>
              </p:cNvGrpSpPr>
              <p:nvPr userDrawn="1"/>
            </p:nvGrpSpPr>
            <p:grpSpPr bwMode="auto">
              <a:xfrm rot="-479667">
                <a:off x="82930" y="-1121773"/>
                <a:ext cx="7933715" cy="9376229"/>
                <a:chOff x="92167" y="-1149482"/>
                <a:chExt cx="7933715" cy="9376229"/>
              </a:xfrm>
            </p:grpSpPr>
            <p:grpSp>
              <p:nvGrpSpPr>
                <p:cNvPr id="4108" name="组合 43"/>
                <p:cNvGrpSpPr>
                  <a:grpSpLocks/>
                </p:cNvGrpSpPr>
                <p:nvPr userDrawn="1"/>
              </p:nvGrpSpPr>
              <p:grpSpPr bwMode="auto">
                <a:xfrm rot="-3317749">
                  <a:off x="-629090" y="-428225"/>
                  <a:ext cx="9376229" cy="7933715"/>
                  <a:chOff x="-629090" y="-428225"/>
                  <a:chExt cx="9376229" cy="7933715"/>
                </a:xfrm>
              </p:grpSpPr>
              <p:grpSp>
                <p:nvGrpSpPr>
                  <p:cNvPr id="4112" name="组合 41"/>
                  <p:cNvGrpSpPr>
                    <a:grpSpLocks/>
                  </p:cNvGrpSpPr>
                  <p:nvPr userDrawn="1"/>
                </p:nvGrpSpPr>
                <p:grpSpPr bwMode="auto">
                  <a:xfrm rot="1051382">
                    <a:off x="-629090" y="-428225"/>
                    <a:ext cx="9376229" cy="7933715"/>
                    <a:chOff x="-629090" y="-428225"/>
                    <a:chExt cx="9376229" cy="7933715"/>
                  </a:xfrm>
                </p:grpSpPr>
                <p:grpSp>
                  <p:nvGrpSpPr>
                    <p:cNvPr id="4114" name="组合 39"/>
                    <p:cNvGrpSpPr>
                      <a:grpSpLocks/>
                    </p:cNvGrpSpPr>
                    <p:nvPr userDrawn="1"/>
                  </p:nvGrpSpPr>
                  <p:grpSpPr bwMode="auto">
                    <a:xfrm rot="601921">
                      <a:off x="-629090" y="-428225"/>
                      <a:ext cx="9376229" cy="7933715"/>
                      <a:chOff x="-675270" y="-397912"/>
                      <a:chExt cx="9376229" cy="7933715"/>
                    </a:xfrm>
                  </p:grpSpPr>
                  <p:grpSp>
                    <p:nvGrpSpPr>
                      <p:cNvPr id="4116" name="组合 37"/>
                      <p:cNvGrpSpPr>
                        <a:grpSpLocks/>
                      </p:cNvGrpSpPr>
                      <p:nvPr userDrawn="1"/>
                    </p:nvGrpSpPr>
                    <p:grpSpPr bwMode="auto">
                      <a:xfrm rot="-5400000">
                        <a:off x="45987" y="-1119169"/>
                        <a:ext cx="7933715" cy="9376229"/>
                        <a:chOff x="36751" y="-1116788"/>
                        <a:chExt cx="7933715" cy="9376229"/>
                      </a:xfrm>
                    </p:grpSpPr>
                    <p:grpSp>
                      <p:nvGrpSpPr>
                        <p:cNvPr id="4118" name="组合 31"/>
                        <p:cNvGrpSpPr>
                          <a:grpSpLocks/>
                        </p:cNvGrpSpPr>
                        <p:nvPr userDrawn="1"/>
                      </p:nvGrpSpPr>
                      <p:grpSpPr bwMode="auto">
                        <a:xfrm rot="3973089">
                          <a:off x="-199943" y="89032"/>
                          <a:ext cx="9376229" cy="6964589"/>
                          <a:chOff x="-1018649" y="-29029"/>
                          <a:chExt cx="9376229" cy="6964589"/>
                        </a:xfrm>
                      </p:grpSpPr>
                      <p:grpSp>
                        <p:nvGrpSpPr>
                          <p:cNvPr id="4120" name="组合 2"/>
                          <p:cNvGrpSpPr>
                            <a:grpSpLocks/>
                          </p:cNvGrpSpPr>
                          <p:nvPr userDrawn="1"/>
                        </p:nvGrpSpPr>
                        <p:grpSpPr bwMode="auto">
                          <a:xfrm rot="-7754967">
                            <a:off x="187171" y="-1234849"/>
                            <a:ext cx="6964589" cy="9376229"/>
                            <a:chOff x="187173" y="-1234849"/>
                            <a:chExt cx="6964589" cy="9376229"/>
                          </a:xfrm>
                        </p:grpSpPr>
                        <p:grpSp>
                          <p:nvGrpSpPr>
                            <p:cNvPr id="4123" name="组合 6"/>
                            <p:cNvGrpSpPr>
                              <a:grpSpLocks/>
                            </p:cNvGrpSpPr>
                            <p:nvPr userDrawn="1"/>
                          </p:nvGrpSpPr>
                          <p:grpSpPr bwMode="auto">
                            <a:xfrm rot="3780253">
                              <a:off x="-1018647" y="-29029"/>
                              <a:ext cx="9376229" cy="6964589"/>
                              <a:chOff x="-232231" y="-159654"/>
                              <a:chExt cx="9376229" cy="6964589"/>
                            </a:xfrm>
                          </p:grpSpPr>
                          <p:pic>
                            <p:nvPicPr>
                              <p:cNvPr id="4125" name="图片 7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3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232231" y="-159654"/>
                                <a:ext cx="9376229" cy="696458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6" name="图片 8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4574951" y="-116113"/>
                                <a:ext cx="4569047" cy="507633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  <p:pic>
                            <p:nvPicPr>
                              <p:cNvPr id="4127" name="图片 9"/>
                              <p:cNvPicPr>
                                <a:picLocks noChangeAspect="1"/>
                              </p:cNvPicPr>
                              <p:nvPr/>
                            </p:nvPicPr>
                            <p:blipFill>
                              <a:blip r:embed="rId14" cstate="print"/>
                              <a:srcRect/>
                              <a:stretch>
                                <a:fillRect/>
                              </a:stretch>
                            </p:blipFill>
                            <p:spPr bwMode="auto">
                              <a:xfrm>
                                <a:off x="-138008" y="16916"/>
                                <a:ext cx="415238" cy="1586639"/>
                              </a:xfrm>
                              <a:prstGeom prst="rect">
                                <a:avLst/>
                              </a:prstGeom>
                              <a:noFill/>
                              <a:ln w="9525">
                                <a:noFill/>
                                <a:miter lim="800000"/>
                                <a:headEnd/>
                                <a:tailEnd/>
                              </a:ln>
                            </p:spPr>
                          </p:pic>
                        </p:grpSp>
                        <p:pic>
                          <p:nvPicPr>
                            <p:cNvPr id="4124" name="图片 1"/>
                            <p:cNvPicPr>
                              <a:picLocks noChangeAspect="1"/>
                            </p:cNvPicPr>
                            <p:nvPr userDrawn="1"/>
                          </p:nvPicPr>
                          <p:blipFill>
                            <a:blip r:embed="rId15" cstate="print"/>
                            <a:srcRect/>
                            <a:stretch>
                              <a:fillRect/>
                            </a:stretch>
                          </p:blipFill>
                          <p:spPr bwMode="auto">
                            <a:xfrm>
                              <a:off x="2885771" y="1247054"/>
                              <a:ext cx="257175" cy="4017674"/>
                            </a:xfrm>
                            <a:prstGeom prst="rect">
                              <a:avLst/>
                            </a:prstGeom>
                            <a:noFill/>
                            <a:ln w="9525">
                              <a:noFill/>
                              <a:miter lim="800000"/>
                              <a:headEnd/>
                              <a:tailEnd/>
                            </a:ln>
                          </p:spPr>
                        </p:pic>
                      </p:grpSp>
                      <p:pic>
                        <p:nvPicPr>
                          <p:cNvPr id="4121" name="图片 3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6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921275" y="1802062"/>
                            <a:ext cx="333375" cy="151447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  <p:pic>
                        <p:nvPicPr>
                          <p:cNvPr id="4122" name="图片 30"/>
                          <p:cNvPicPr>
                            <a:picLocks noChangeAspect="1"/>
                          </p:cNvPicPr>
                          <p:nvPr userDrawn="1"/>
                        </p:nvPicPr>
                        <p:blipFill>
                          <a:blip r:embed="rId17" cstate="print"/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4506914" y="2559300"/>
                            <a:ext cx="1061190" cy="1685925"/>
                          </a:xfrm>
                          <a:prstGeom prst="rect">
                            <a:avLst/>
                          </a:prstGeom>
                          <a:noFill/>
                          <a:ln w="9525">
                            <a:noFill/>
                            <a:miter lim="800000"/>
                            <a:headEnd/>
                            <a:tailEnd/>
                          </a:ln>
                        </p:spPr>
                      </p:pic>
                    </p:grpSp>
                    <p:pic>
                      <p:nvPicPr>
                        <p:cNvPr id="4119" name="图片 36"/>
                        <p:cNvPicPr>
                          <a:picLocks noChangeAspect="1"/>
                        </p:cNvPicPr>
                        <p:nvPr userDrawn="1"/>
                      </p:nvPicPr>
                      <p:blipFill>
                        <a:blip r:embed="rId18" cstate="print"/>
                        <a:srcRect/>
                        <a:stretch>
                          <a:fillRect/>
                        </a:stretch>
                      </p:blipFill>
                      <p:spPr bwMode="auto">
                        <a:xfrm rot="1627250">
                          <a:off x="36751" y="2322588"/>
                          <a:ext cx="1609725" cy="152400"/>
                        </a:xfrm>
                        <a:prstGeom prst="rect">
                          <a:avLst/>
                        </a:prstGeom>
                        <a:noFill/>
                        <a:ln w="9525">
                          <a:noFill/>
                          <a:miter lim="800000"/>
                          <a:headEnd/>
                          <a:tailEnd/>
                        </a:ln>
                      </p:spPr>
                    </p:pic>
                  </p:grpSp>
                  <p:pic>
                    <p:nvPicPr>
                      <p:cNvPr id="4117" name="图片 38"/>
                      <p:cNvPicPr>
                        <a:picLocks noChangeAspect="1"/>
                      </p:cNvPicPr>
                      <p:nvPr userDrawn="1"/>
                    </p:nvPicPr>
                    <p:blipFill>
                      <a:blip r:embed="rId19" cstate="print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5731" y="5616468"/>
                        <a:ext cx="1000270" cy="381000"/>
                      </a:xfrm>
                      <a:prstGeom prst="rect">
                        <a:avLst/>
                      </a:prstGeom>
                      <a:noFill/>
                      <a:ln w="9525">
                        <a:noFill/>
                        <a:miter lim="800000"/>
                        <a:headEnd/>
                        <a:tailEnd/>
                      </a:ln>
                    </p:spPr>
                  </p:pic>
                </p:grpSp>
                <p:pic>
                  <p:nvPicPr>
                    <p:cNvPr id="4115" name="图片 40"/>
                    <p:cNvPicPr>
                      <a:picLocks noChangeAspect="1"/>
                    </p:cNvPicPr>
                    <p:nvPr userDrawn="1"/>
                  </p:nvPicPr>
                  <p:blipFill>
                    <a:blip r:embed="rId20" cstate="print"/>
                    <a:srcRect/>
                    <a:stretch>
                      <a:fillRect/>
                    </a:stretch>
                  </p:blipFill>
                  <p:spPr bwMode="auto">
                    <a:xfrm rot="1072378" flipH="1">
                      <a:off x="2945750" y="5276159"/>
                      <a:ext cx="352336" cy="224677"/>
                    </a:xfrm>
                    <a:prstGeom prst="rect">
                      <a:avLst/>
                    </a:prstGeom>
                    <a:noFill/>
                    <a:ln w="9525">
                      <a:noFill/>
                      <a:miter lim="800000"/>
                      <a:headEnd/>
                      <a:tailEnd/>
                    </a:ln>
                  </p:spPr>
                </p:pic>
              </p:grpSp>
              <p:pic>
                <p:nvPicPr>
                  <p:cNvPr id="4113" name="图片 42"/>
                  <p:cNvPicPr>
                    <a:picLocks noChangeAspect="1"/>
                  </p:cNvPicPr>
                  <p:nvPr userDrawn="1"/>
                </p:nvPicPr>
                <p:blipFill>
                  <a:blip r:embed="rId21" cstate="print"/>
                  <a:srcRect/>
                  <a:stretch>
                    <a:fillRect/>
                  </a:stretch>
                </p:blipFill>
                <p:spPr bwMode="auto">
                  <a:xfrm rot="-297708">
                    <a:off x="2759164" y="4828529"/>
                    <a:ext cx="285750" cy="332252"/>
                  </a:xfrm>
                  <a:prstGeom prst="rect">
                    <a:avLst/>
                  </a:prstGeom>
                  <a:noFill/>
                  <a:ln w="9525">
                    <a:noFill/>
                    <a:miter lim="800000"/>
                    <a:headEnd/>
                    <a:tailEnd/>
                  </a:ln>
                </p:spPr>
              </p:pic>
            </p:grpSp>
            <p:pic>
              <p:nvPicPr>
                <p:cNvPr id="4109" name="图片 44"/>
                <p:cNvPicPr>
                  <a:picLocks noChangeAspect="1"/>
                </p:cNvPicPr>
                <p:nvPr userDrawn="1"/>
              </p:nvPicPr>
              <p:blipFill>
                <a:blip r:embed="rId22" cstate="print"/>
                <a:srcRect/>
                <a:stretch>
                  <a:fillRect/>
                </a:stretch>
              </p:blipFill>
              <p:spPr bwMode="auto">
                <a:xfrm>
                  <a:off x="3303098" y="473793"/>
                  <a:ext cx="209550" cy="942975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4110" name="图片 49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rcRect/>
                <a:stretch>
                  <a:fillRect/>
                </a:stretch>
              </p:blipFill>
              <p:spPr bwMode="auto">
                <a:xfrm rot="-192092">
                  <a:off x="3070145" y="637317"/>
                  <a:ext cx="227667" cy="122926"/>
                </a:xfrm>
                <a:prstGeom prst="rect">
                  <a:avLst/>
                </a:prstGeom>
                <a:noFill/>
                <a:ln w="9525">
                  <a:noFill/>
                  <a:miter lim="800000"/>
                  <a:headEnd/>
                  <a:tailEnd/>
                </a:ln>
              </p:spPr>
            </p:pic>
            <p:pic>
              <p:nvPicPr>
                <p:cNvPr id="51" name="图片 50"/>
                <p:cNvPicPr>
                  <a:picLocks noChangeAspect="1"/>
                </p:cNvPicPr>
                <p:nvPr userDrawn="1"/>
              </p:nvPicPr>
              <p:blipFill>
                <a:blip r:embed="rId23" cstate="print"/>
                <a:stretch>
                  <a:fillRect/>
                </a:stretch>
              </p:blipFill>
              <p:spPr>
                <a:xfrm rot="13322952" flipV="1">
                  <a:off x="3070405" y="710668"/>
                  <a:ext cx="312621" cy="118251"/>
                </a:xfrm>
                <a:prstGeom prst="trapezoid">
                  <a:avLst>
                    <a:gd name="adj" fmla="val 76515"/>
                  </a:avLst>
                </a:prstGeom>
              </p:spPr>
            </p:pic>
          </p:grpSp>
          <p:pic>
            <p:nvPicPr>
              <p:cNvPr id="4107" name="图片 52"/>
              <p:cNvPicPr>
                <a:picLocks noChangeAspect="1"/>
              </p:cNvPicPr>
              <p:nvPr userDrawn="1"/>
            </p:nvPicPr>
            <p:blipFill>
              <a:blip r:embed="rId24" cstate="print"/>
              <a:srcRect/>
              <a:stretch>
                <a:fillRect/>
              </a:stretch>
            </p:blipFill>
            <p:spPr bwMode="auto">
              <a:xfrm>
                <a:off x="2344123" y="657147"/>
                <a:ext cx="320561" cy="272488"/>
              </a:xfrm>
              <a:prstGeom prst="rect">
                <a:avLst/>
              </a:prstGeom>
              <a:noFill/>
              <a:ln w="9525">
                <a:noFill/>
                <a:miter lim="800000"/>
                <a:headEnd/>
                <a:tailEnd/>
              </a:ln>
            </p:spPr>
          </p:pic>
        </p:grpSp>
        <p:pic>
          <p:nvPicPr>
            <p:cNvPr id="55" name="图片 54"/>
            <p:cNvPicPr>
              <a:picLocks noChangeAspect="1"/>
            </p:cNvPicPr>
            <p:nvPr userDrawn="1"/>
          </p:nvPicPr>
          <p:blipFill>
            <a:blip r:embed="rId25" cstate="print"/>
            <a:stretch>
              <a:fillRect/>
            </a:stretch>
          </p:blipFill>
          <p:spPr>
            <a:xfrm rot="21094279">
              <a:off x="710400" y="1070305"/>
              <a:ext cx="1938935" cy="132200"/>
            </a:xfrm>
            <a:prstGeom prst="trapezoid">
              <a:avLst/>
            </a:prstGeom>
          </p:spPr>
        </p:pic>
      </p:grpSp>
      <p:pic>
        <p:nvPicPr>
          <p:cNvPr id="4099" name="图片 56"/>
          <p:cNvPicPr>
            <a:picLocks noChangeAspect="1"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 rot="-167860">
            <a:off x="2828925" y="3937000"/>
            <a:ext cx="5245100" cy="2476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0" name="图片 61"/>
          <p:cNvPicPr>
            <a:picLocks noChangeAspect="1" noChangeArrowheads="1"/>
          </p:cNvPicPr>
          <p:nvPr/>
        </p:nvPicPr>
        <p:blipFill>
          <a:blip r:embed="rId27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486400" y="2208213"/>
            <a:ext cx="1006475" cy="1158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1" name="图片 62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10240963" y="2327275"/>
            <a:ext cx="1841500" cy="284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2" name="图片 64"/>
          <p:cNvPicPr>
            <a:picLocks noChangeAspect="1" noChangeArrowheads="1"/>
          </p:cNvPicPr>
          <p:nvPr/>
        </p:nvPicPr>
        <p:blipFill>
          <a:blip r:embed="rId29" cstate="print">
            <a:clrChange>
              <a:clrFrom>
                <a:srgbClr val="686869"/>
              </a:clrFrom>
              <a:clrTo>
                <a:srgbClr val="686869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 rot="173766">
            <a:off x="8759825" y="4362450"/>
            <a:ext cx="2489200" cy="1644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3" name="图片 66"/>
          <p:cNvPicPr>
            <a:picLocks noChangeAspect="1" noChangeArrowheads="1"/>
          </p:cNvPicPr>
          <p:nvPr/>
        </p:nvPicPr>
        <p:blipFill>
          <a:blip r:embed="rId30" cstate="print">
            <a:clrChange>
              <a:clrFrom>
                <a:srgbClr val="D6D8DA"/>
              </a:clrFrom>
              <a:clrTo>
                <a:srgbClr val="D6D8DA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-57150" y="1787525"/>
            <a:ext cx="2474913" cy="2333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7450" r:id="rId1"/>
    <p:sldLayoutId id="2147487495" r:id="rId2"/>
    <p:sldLayoutId id="2147487496" r:id="rId3"/>
    <p:sldLayoutId id="2147487497" r:id="rId4"/>
    <p:sldLayoutId id="2147487498" r:id="rId5"/>
    <p:sldLayoutId id="2147487499" r:id="rId6"/>
    <p:sldLayoutId id="2147487500" r:id="rId7"/>
    <p:sldLayoutId id="2147487501" r:id="rId8"/>
    <p:sldLayoutId id="2147487502" r:id="rId9"/>
    <p:sldLayoutId id="2147487503" r:id="rId10"/>
    <p:sldLayoutId id="2147487504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 smtClean="0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 smtClean="0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 smtClean="0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 smtClean="0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 smtClean="0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937AB178-6101-420C-9825-3EF211EA658C}" type="datetime1">
              <a:rPr lang="zh-CN" altLang="en-US"/>
              <a:pPr>
                <a:defRPr/>
              </a:pPr>
              <a:t>2020/6/12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5225"/>
            <a:ext cx="3860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5225"/>
            <a:ext cx="2844800" cy="476250"/>
          </a:xfrm>
          <a:prstGeom prst="rect">
            <a:avLst/>
          </a:prstGeom>
          <a:noFill/>
          <a:ln>
            <a:noFill/>
          </a:ln>
          <a:ex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buFont typeface="Arial" panose="020B0604020202020204" pitchFamily="34" charset="0"/>
              <a:buNone/>
              <a:defRPr sz="1400">
                <a:solidFill>
                  <a:srgbClr val="000000"/>
                </a:solidFill>
              </a:defRPr>
            </a:lvl1pPr>
          </a:lstStyle>
          <a:p>
            <a:pPr>
              <a:defRPr/>
            </a:pPr>
            <a:fld id="{4E0E24BB-8BD5-4F75-B8AC-59BADD2C65C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505" r:id="rId1"/>
    <p:sldLayoutId id="2147487506" r:id="rId2"/>
    <p:sldLayoutId id="2147487507" r:id="rId3"/>
    <p:sldLayoutId id="2147487508" r:id="rId4"/>
    <p:sldLayoutId id="2147487509" r:id="rId5"/>
    <p:sldLayoutId id="2147487510" r:id="rId6"/>
    <p:sldLayoutId id="2147487511" r:id="rId7"/>
    <p:sldLayoutId id="2147487512" r:id="rId8"/>
    <p:sldLayoutId id="2147487513" r:id="rId9"/>
    <p:sldLayoutId id="2147487514" r:id="rId10"/>
    <p:sldLayoutId id="2147487515" r:id="rId11"/>
    <p:sldLayoutId id="2147487516" r:id="rId12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anose="020B0604020202020204" pitchFamily="34" charset="0"/>
          <a:ea typeface="宋体" panose="02010600030101010101" pitchFamily="2" charset="-122"/>
          <a:sym typeface="Arial" panose="020B0604020202020204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Placeholder 1"/>
          <p:cNvSpPr>
            <a:spLocks noGrp="1"/>
          </p:cNvSpPr>
          <p:nvPr>
            <p:ph type="title"/>
          </p:nvPr>
        </p:nvSpPr>
        <p:spPr bwMode="auto">
          <a:xfrm>
            <a:off x="838200" y="365125"/>
            <a:ext cx="10515600" cy="1325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en-US" smtClean="0"/>
          </a:p>
        </p:txBody>
      </p:sp>
      <p:sp>
        <p:nvSpPr>
          <p:cNvPr id="614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838200" y="1825625"/>
            <a:ext cx="10515600" cy="4351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085CFF6E-7BA2-4C9B-9BB2-E41776C700EF}" type="datetime1">
              <a:rPr lang="zh-CN" altLang="en-US"/>
              <a:pPr>
                <a:defRPr/>
              </a:pPr>
              <a:t>2020/6/12</a:t>
            </a:fld>
            <a:endParaRPr lang="en-US" altLang="zh-C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 altLang="zh-C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0" hangingPunct="0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DD5904FE-F033-461A-912F-4A8E3BC58646}" type="slidenum">
              <a:rPr lang="zh-CN" altLang="en-US"/>
              <a:pPr>
                <a:defRPr/>
              </a:pPr>
              <a:t>‹#›</a:t>
            </a:fld>
            <a:endParaRPr lang="en-US" altLang="zh-C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7451" r:id="rId1"/>
    <p:sldLayoutId id="2147487452" r:id="rId2"/>
    <p:sldLayoutId id="2147487453" r:id="rId3"/>
    <p:sldLayoutId id="2147487454" r:id="rId4"/>
    <p:sldLayoutId id="2147487455" r:id="rId5"/>
    <p:sldLayoutId id="2147487456" r:id="rId6"/>
    <p:sldLayoutId id="2147487457" r:id="rId7"/>
    <p:sldLayoutId id="2147487458" r:id="rId8"/>
    <p:sldLayoutId id="2147487459" r:id="rId9"/>
    <p:sldLayoutId id="2147487460" r:id="rId10"/>
    <p:sldLayoutId id="2147487461" r:id="rId11"/>
  </p:sldLayoutIdLst>
  <p:timing>
    <p:tnLst>
      <p:par>
        <p:cTn id="1" dur="indefinite" restart="never" nodeType="tmRoot"/>
      </p:par>
    </p:tnLst>
  </p:timing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/>
          <a:ea typeface="宋体" pitchFamily="2" charset="-122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28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29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0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1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2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3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4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5.jpeg"/><Relationship Id="rId3" Type="http://schemas.openxmlformats.org/officeDocument/2006/relationships/image" Target="../media/image36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7.jpeg"/><Relationship Id="rId3" Type="http://schemas.openxmlformats.org/officeDocument/2006/relationships/image" Target="../media/image38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9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40.png"/><Relationship Id="rId3" Type="http://schemas.openxmlformats.org/officeDocument/2006/relationships/image" Target="../media/image41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42.jpeg"/><Relationship Id="rId3" Type="http://schemas.openxmlformats.org/officeDocument/2006/relationships/image" Target="../media/image43.jpe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44.jpe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45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46.jpeg"/><Relationship Id="rId3" Type="http://schemas.openxmlformats.org/officeDocument/2006/relationships/image" Target="../media/image47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48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49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50.jpeg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51.jpe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52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53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54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55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4" Type="http://schemas.openxmlformats.org/officeDocument/2006/relationships/image" Target="../media/image57.jpeg"/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55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jpeg"/><Relationship Id="rId4" Type="http://schemas.openxmlformats.org/officeDocument/2006/relationships/image" Target="../media/image32.jpeg"/><Relationship Id="rId5" Type="http://schemas.openxmlformats.org/officeDocument/2006/relationships/image" Target="../media/image31.jpeg"/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34.jpeg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29.jpeg"/><Relationship Id="rId3" Type="http://schemas.openxmlformats.org/officeDocument/2006/relationships/image" Target="../media/image30.jpeg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Relationship Id="rId2" Type="http://schemas.openxmlformats.org/officeDocument/2006/relationships/image" Target="../media/image58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8.xml"/><Relationship Id="rId4" Type="http://schemas.openxmlformats.org/officeDocument/2006/relationships/image" Target="../media/image59.png"/><Relationship Id="rId1" Type="http://schemas.microsoft.com/office/2007/relationships/media" Target="../media/media1.m4a"/><Relationship Id="rId2" Type="http://schemas.openxmlformats.org/officeDocument/2006/relationships/audio" Target="../media/media1.m4a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pPr algn="ctr"/>
            <a:r>
              <a:rPr lang="is-IS" altLang="zh-CN" dirty="0">
                <a:latin typeface="Arial" panose="020B0604020202020204" pitchFamily="34" charset="0"/>
              </a:rPr>
              <a:t>fángjiān</a:t>
            </a:r>
            <a:r>
              <a:rPr lang="is-IS" altLang="zh-CN" dirty="0"/>
              <a:t/>
            </a:r>
            <a:br>
              <a:rPr lang="is-IS" altLang="zh-CN" dirty="0"/>
            </a:br>
            <a:r>
              <a:rPr lang="is-IS" altLang="zh-CN" dirty="0"/>
              <a:t>             </a:t>
            </a:r>
            <a:r>
              <a:rPr lang="zh-CN" altLang="en-US" dirty="0"/>
              <a:t>房间    </a:t>
            </a:r>
            <a:r>
              <a:rPr lang="en-US" altLang="zh-CN" dirty="0"/>
              <a:t>room</a:t>
            </a:r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1950" y="2112963"/>
            <a:ext cx="6388100" cy="474503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5970492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en-GB" altLang="zh-CN" dirty="0"/>
              <a:t>b</a:t>
            </a:r>
            <a:r>
              <a:rPr lang="hu-HU" altLang="zh-CN" dirty="0"/>
              <a:t>iāozhǔn dān rén jiān</a:t>
            </a:r>
            <a:r>
              <a:rPr lang="zh-CN" altLang="en-US" dirty="0"/>
              <a:t/>
            </a:r>
            <a:br>
              <a:rPr lang="zh-CN" altLang="en-US" dirty="0"/>
            </a:br>
            <a:r>
              <a:rPr lang="zh-CN" altLang="en-US" dirty="0"/>
              <a:t>标准单人间                      </a:t>
            </a:r>
            <a:r>
              <a:rPr lang="en-US" altLang="zh-CN" sz="3200" dirty="0"/>
              <a:t>Standard single room </a:t>
            </a:r>
            <a:endParaRPr lang="zh-CN" altLang="en-US" dirty="0"/>
          </a:p>
        </p:txBody>
      </p:sp>
      <p:pic>
        <p:nvPicPr>
          <p:cNvPr id="4" name="图片 3" descr="/Users/ziyu/Downloads/44a359c76e5fadf068f616f999f4d80c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2482850" y="2449513"/>
            <a:ext cx="6140450" cy="4346575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455530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1087438"/>
            <a:ext cx="10515600" cy="855663"/>
          </a:xfrm>
        </p:spPr>
        <p:txBody>
          <a:bodyPr>
            <a:normAutofit fontScale="90000"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hu-HU" altLang="zh-CN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h</a:t>
            </a:r>
            <a:r>
              <a:rPr kumimoji="0" lang="hu-HU" altLang="zh-CN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áohuá </a:t>
            </a:r>
            <a:r>
              <a:rPr kumimoji="0" lang="hu-HU" altLang="zh-CN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dān </a:t>
            </a:r>
            <a:r>
              <a:rPr kumimoji="0" lang="hu-HU" altLang="zh-CN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jiān</a:t>
            </a:r>
            <a:r>
              <a:rPr lang="zh-CN" altLang="en-US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zh-CN" altLang="en-US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1" lang="zh-CN" altLang="en-US" b="0" i="0" u="none" strike="noStrike" kern="1200" cap="none" spc="0" normalizeH="0" baseline="0" noProof="1" smtClean="0">
                <a:solidFill>
                  <a:schemeClr val="tx1"/>
                </a:solidFill>
              </a:rPr>
              <a:t>豪华单人间      </a:t>
            </a:r>
            <a:r>
              <a:rPr kumimoji="0" lang="en-US" altLang="zh-CN" sz="40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Deluxe </a:t>
            </a:r>
            <a:r>
              <a:rPr kumimoji="0" lang="en-US" altLang="zh-CN" sz="4000" b="0" i="0" u="none" strike="noStrike" kern="1200" cap="none" spc="0" normalizeH="0" baseline="0" noProof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Single Room </a:t>
            </a:r>
            <a:r>
              <a:rPr lang="en-US" altLang="zh-CN" dirty="0"/>
              <a:t/>
            </a:r>
            <a:br>
              <a:rPr lang="en-US" altLang="zh-CN" dirty="0"/>
            </a:br>
            <a:r>
              <a:rPr kumimoji="1" lang="zh-CN" altLang="en-US" sz="44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</a:t>
            </a:r>
            <a:endParaRPr kumimoji="1" lang="zh-CN" altLang="en-US" sz="44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图片 4" descr="/Users/ziyu/Downloads/23a61f96239614e2f202caa379a8207f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2882900" y="2620963"/>
            <a:ext cx="5451475" cy="398938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870791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it-IT" altLang="zh-CN" dirty="0" err="1">
                <a:latin typeface="Arial" panose="020B0604020202020204" pitchFamily="34" charset="0"/>
              </a:rPr>
              <a:t>háohuá</a:t>
            </a:r>
            <a:r>
              <a:rPr lang="it-IT" altLang="zh-CN" dirty="0">
                <a:latin typeface="Arial" panose="020B0604020202020204" pitchFamily="34" charset="0"/>
              </a:rPr>
              <a:t> d</a:t>
            </a:r>
            <a:r>
              <a:rPr lang="it-IT" altLang="zh-CN" dirty="0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dirty="0">
                <a:latin typeface="Arial" panose="020B0604020202020204" pitchFamily="34" charset="0"/>
              </a:rPr>
              <a:t> </a:t>
            </a:r>
            <a:r>
              <a:rPr lang="it-IT" altLang="zh-CN" dirty="0" err="1">
                <a:latin typeface="Arial" panose="020B0604020202020204" pitchFamily="34" charset="0"/>
              </a:rPr>
              <a:t>chuáng</a:t>
            </a:r>
            <a:r>
              <a:rPr lang="it-IT" altLang="zh-CN" dirty="0">
                <a:latin typeface="Arial" panose="020B0604020202020204" pitchFamily="34" charset="0"/>
              </a:rPr>
              <a:t> </a:t>
            </a:r>
            <a:r>
              <a:rPr lang="it-IT" altLang="zh-CN" dirty="0" err="1">
                <a:latin typeface="Arial" panose="020B0604020202020204" pitchFamily="34" charset="0"/>
              </a:rPr>
              <a:t>fáng</a:t>
            </a:r>
            <a:r>
              <a:rPr lang="it-IT" altLang="zh-CN" dirty="0">
                <a:latin typeface="Arial" panose="020B0604020202020204" pitchFamily="34" charset="0"/>
              </a:rPr>
              <a:t> </a:t>
            </a:r>
            <a:r>
              <a:rPr lang="sk-SK" altLang="zh-CN" dirty="0"/>
              <a:t/>
            </a:r>
            <a:br>
              <a:rPr lang="sk-SK" altLang="zh-CN" dirty="0"/>
            </a:br>
            <a:r>
              <a:rPr lang="zh-CN" altLang="en-US" dirty="0"/>
              <a:t>豪华大床房         </a:t>
            </a:r>
            <a:r>
              <a:rPr lang="en-US" altLang="zh-CN" sz="4000" dirty="0"/>
              <a:t>Deluxe king bed room</a:t>
            </a:r>
            <a:endParaRPr lang="zh-CN" altLang="en-US" sz="4000" dirty="0"/>
          </a:p>
        </p:txBody>
      </p:sp>
      <p:pic>
        <p:nvPicPr>
          <p:cNvPr id="4" name="图片 3" descr="/Users/ziyu/Downloads/3c98126aa5e63fe28835c5d1016e5b8b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3022600" y="2430463"/>
            <a:ext cx="5635625" cy="41656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945478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it-IT" altLang="zh-CN" dirty="0" err="1"/>
              <a:t>tàofáng</a:t>
            </a:r>
            <a:r>
              <a:rPr lang="zh-CN" altLang="en-US" dirty="0"/>
              <a:t/>
            </a:r>
            <a:br>
              <a:rPr lang="zh-CN" altLang="en-US" dirty="0"/>
            </a:br>
            <a:r>
              <a:rPr lang="zh-CN" altLang="en-US" dirty="0"/>
              <a:t>套房         </a:t>
            </a:r>
            <a:r>
              <a:rPr lang="en-US" altLang="zh-CN" dirty="0"/>
              <a:t>suite</a:t>
            </a:r>
            <a:endParaRPr lang="zh-CN" altLang="en-US" dirty="0"/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09850" y="2751138"/>
            <a:ext cx="6086475" cy="4016375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397497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cs-CZ" altLang="zh-CN" dirty="0" err="1">
                <a:latin typeface="Arial" panose="020B0604020202020204" pitchFamily="34" charset="0"/>
              </a:rPr>
              <a:t>háohuá</a:t>
            </a:r>
            <a:r>
              <a:rPr lang="cs-CZ" altLang="zh-CN" dirty="0">
                <a:latin typeface="Arial" panose="020B0604020202020204" pitchFamily="34" charset="0"/>
              </a:rPr>
              <a:t> </a:t>
            </a:r>
            <a:r>
              <a:rPr lang="cs-CZ" altLang="zh-CN" dirty="0" err="1">
                <a:latin typeface="Arial" panose="020B0604020202020204" pitchFamily="34" charset="0"/>
              </a:rPr>
              <a:t>hǎijǐng</a:t>
            </a:r>
            <a:r>
              <a:rPr lang="cs-CZ" altLang="zh-CN" dirty="0">
                <a:latin typeface="Arial" panose="020B0604020202020204" pitchFamily="34" charset="0"/>
              </a:rPr>
              <a:t> </a:t>
            </a:r>
            <a:r>
              <a:rPr lang="cs-CZ" altLang="zh-CN" dirty="0" err="1">
                <a:latin typeface="Arial" panose="020B0604020202020204" pitchFamily="34" charset="0"/>
              </a:rPr>
              <a:t>fáng</a:t>
            </a:r>
            <a:r>
              <a:rPr lang="cs-CZ" altLang="zh-CN" dirty="0">
                <a:latin typeface="Arial" panose="020B0604020202020204" pitchFamily="34" charset="0"/>
              </a:rPr>
              <a:t/>
            </a:r>
            <a:br>
              <a:rPr lang="cs-CZ" altLang="zh-CN" dirty="0">
                <a:latin typeface="Arial" panose="020B0604020202020204" pitchFamily="34" charset="0"/>
              </a:rPr>
            </a:br>
            <a:r>
              <a:rPr lang="zh-CN" altLang="en-US" dirty="0"/>
              <a:t>豪华海景房        </a:t>
            </a:r>
            <a:r>
              <a:rPr lang="en-US" altLang="zh-CN" sz="3200" dirty="0"/>
              <a:t>Deluxe Seaview Room</a:t>
            </a:r>
            <a:endParaRPr lang="zh-CN" altLang="en-US" sz="3200" dirty="0"/>
          </a:p>
        </p:txBody>
      </p:sp>
      <p:pic>
        <p:nvPicPr>
          <p:cNvPr id="4" name="图片 3" descr="/Users/ziyu/Downloads/u=3971961666,1505469830&amp;fm=27&amp;gp=0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2717800" y="2613025"/>
            <a:ext cx="5842000" cy="40894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924868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en-US" altLang="zh-CN" dirty="0"/>
              <a:t>h</a:t>
            </a:r>
            <a:r>
              <a:rPr lang="is-IS" altLang="zh-CN" dirty="0"/>
              <a:t>áohuá jǐngguān fáng</a:t>
            </a:r>
            <a:br>
              <a:rPr lang="is-IS" altLang="zh-CN" dirty="0"/>
            </a:br>
            <a:r>
              <a:rPr lang="zh-CN" altLang="en-US" dirty="0"/>
              <a:t>豪华景观房                   </a:t>
            </a:r>
            <a:r>
              <a:rPr lang="en-US" altLang="zh-CN" sz="3600" dirty="0"/>
              <a:t>Deluxe View Room</a:t>
            </a:r>
            <a:endParaRPr lang="zh-CN" altLang="en-US" sz="3600" dirty="0"/>
          </a:p>
        </p:txBody>
      </p:sp>
      <p:pic>
        <p:nvPicPr>
          <p:cNvPr id="4" name="图片 3" descr="/Users/ziyu/Downloads/u=2177889461,3635945902&amp;fm=27&amp;gp=0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2133600" y="3055938"/>
            <a:ext cx="6919913" cy="369093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878570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66750" y="284163"/>
            <a:ext cx="10515600" cy="1325562"/>
          </a:xfrm>
          <a:ln/>
        </p:spPr>
        <p:txBody>
          <a:bodyPr vert="horz" lIns="91440" tIns="45720" rIns="91440" bIns="45720" anchor="ctr"/>
          <a:lstStyle/>
          <a:p>
            <a:pPr algn="ctr"/>
            <a:r>
              <a:rPr lang="hu-HU" altLang="zh-CN" dirty="0" err="1">
                <a:latin typeface="Arial" panose="020B0604020202020204" pitchFamily="34" charset="0"/>
              </a:rPr>
              <a:t>qiántái</a:t>
            </a:r>
            <a:r>
              <a:rPr lang="zh-CN" altLang="en-US" dirty="0">
                <a:latin typeface="Arial" panose="020B0604020202020204" pitchFamily="34" charset="0"/>
              </a:rPr>
              <a:t/>
            </a:r>
            <a:br>
              <a:rPr lang="zh-CN" altLang="en-US" dirty="0">
                <a:latin typeface="Arial" panose="020B0604020202020204" pitchFamily="34" charset="0"/>
              </a:rPr>
            </a:br>
            <a:r>
              <a:rPr lang="zh-CN" altLang="en-US" dirty="0">
                <a:latin typeface="Arial" panose="020B0604020202020204" pitchFamily="34" charset="0"/>
              </a:rPr>
              <a:t>                  </a:t>
            </a:r>
            <a:r>
              <a:rPr lang="zh-CN" altLang="en-US" dirty="0"/>
              <a:t>前台    </a:t>
            </a:r>
            <a:r>
              <a:rPr lang="en-US" altLang="zh-CN" sz="2400" dirty="0">
                <a:latin typeface="宋体" panose="02010600030101010101" pitchFamily="2" charset="-122"/>
              </a:rPr>
              <a:t>reception</a:t>
            </a:r>
            <a:endParaRPr lang="zh-CN" altLang="en-US" sz="2400" dirty="0">
              <a:latin typeface="宋体" panose="02010600030101010101" pitchFamily="2" charset="-122"/>
            </a:endParaRPr>
          </a:p>
        </p:txBody>
      </p:sp>
      <p:pic>
        <p:nvPicPr>
          <p:cNvPr id="4" name="图片 3" descr="/Users/ziyu/Downloads/a9d3fd1f4134970a686077169ecad1c8a7865df3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5718175" y="2995613"/>
            <a:ext cx="5264150" cy="3509962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 descr="/Users/ziyu/Downloads/u=929087361,492761313&amp;fm=27&amp;gp=0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454025" y="3255963"/>
            <a:ext cx="5264150" cy="1495425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8454025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98475" y="365125"/>
            <a:ext cx="10515600" cy="1325563"/>
          </a:xfrm>
          <a:ln/>
        </p:spPr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h</a:t>
            </a:r>
            <a:r>
              <a:rPr lang="it-IT" altLang="zh-CN" dirty="0" err="1"/>
              <a:t>ùzhào</a:t>
            </a:r>
            <a:r>
              <a:rPr lang="zh-CN" altLang="en-US" dirty="0"/>
              <a:t/>
            </a:r>
            <a:br>
              <a:rPr lang="zh-CN" altLang="en-US" dirty="0"/>
            </a:br>
            <a:r>
              <a:rPr lang="en-US" altLang="zh-CN" dirty="0"/>
              <a:t>                 </a:t>
            </a:r>
            <a:r>
              <a:rPr lang="zh-CN" altLang="en-US" dirty="0"/>
              <a:t>护照     </a:t>
            </a:r>
            <a:r>
              <a:rPr lang="en-US" altLang="zh-CN" sz="3200" dirty="0"/>
              <a:t>passport</a:t>
            </a:r>
            <a:endParaRPr lang="zh-CN" altLang="en-US" sz="3200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89225" y="3143250"/>
            <a:ext cx="2362200" cy="34417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图片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155950"/>
            <a:ext cx="2362200" cy="34290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36908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3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35225" y="1782763"/>
            <a:ext cx="5357813" cy="47847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椭圆形标注 1"/>
          <p:cNvSpPr/>
          <p:nvPr/>
        </p:nvSpPr>
        <p:spPr>
          <a:xfrm>
            <a:off x="4743450" y="238125"/>
            <a:ext cx="6321425" cy="1657350"/>
          </a:xfrm>
          <a:prstGeom prst="wedgeEllipseCallout">
            <a:avLst>
              <a:gd name="adj1" fmla="val -22813"/>
              <a:gd name="adj2" fmla="val 809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zh-CN" altLang="en-US" sz="2400" strike="noStrike" noProof="1" smtClean="0"/>
              <a:t>       </a:t>
            </a:r>
            <a:r>
              <a:rPr lang="fr-FR" altLang="zh-CN" sz="3200" strike="noStrike" noProof="1" smtClean="0"/>
              <a:t>Nín </a:t>
            </a:r>
            <a:r>
              <a:rPr lang="fr-FR" altLang="zh-CN" sz="3200" strike="noStrike" noProof="1"/>
              <a:t>de hùzhào, </a:t>
            </a:r>
            <a:r>
              <a:rPr lang="fr-FR" altLang="zh-CN" sz="3200" strike="noStrike" noProof="1" smtClean="0"/>
              <a:t>xièxiè</a:t>
            </a:r>
            <a:r>
              <a:rPr lang="zh-CN" altLang="en-US" sz="3200" strike="noStrike" noProof="1" smtClean="0"/>
              <a:t>！</a:t>
            </a:r>
          </a:p>
          <a:p>
            <a:pPr algn="ctr" fontAlgn="auto"/>
            <a:r>
              <a:rPr kumimoji="1" lang="zh-CN" altLang="en-US" sz="3200" strike="noStrike" noProof="1" smtClean="0"/>
              <a:t>        您的护照，谢谢</a:t>
            </a:r>
            <a:r>
              <a:rPr kumimoji="1" lang="zh-CN" altLang="en-US" sz="2800" strike="noStrike" noProof="1" smtClean="0"/>
              <a:t>！</a:t>
            </a:r>
          </a:p>
          <a:p>
            <a:pPr algn="ctr" fontAlgn="auto"/>
            <a:r>
              <a:rPr kumimoji="1" lang="en-US" altLang="zh-CN" strike="noStrike" noProof="1" smtClean="0"/>
              <a:t>Your passport please, thank you.</a:t>
            </a:r>
            <a:endParaRPr kumimoji="1" lang="zh-CN" altLang="en-US" strike="noStrike" noProof="1"/>
          </a:p>
        </p:txBody>
      </p:sp>
    </p:spTree>
    <p:extLst>
      <p:ext uri="{BB962C8B-B14F-4D97-AF65-F5344CB8AC3E}">
        <p14:creationId xmlns:p14="http://schemas.microsoft.com/office/powerpoint/2010/main" val="1881053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0" y="365125"/>
            <a:ext cx="5102225" cy="1325563"/>
          </a:xfrm>
        </p:spPr>
        <p:txBody>
          <a:bodyPr>
            <a:normAutofit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it-IT" altLang="zh-CN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x</a:t>
            </a:r>
            <a:r>
              <a:rPr kumimoji="0" lang="it-IT" altLang="zh-CN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ìnyòngkǎ</a:t>
            </a:r>
            <a:r>
              <a:rPr lang="it-IT" altLang="zh-CN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it-IT" altLang="zh-CN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altLang="zh-CN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</a:t>
            </a:r>
            <a:r>
              <a:rPr kumimoji="1" lang="zh-CN" altLang="en-US" b="0" i="0" u="none" strike="noStrike" kern="1200" cap="none" spc="0" normalizeH="0" baseline="0" noProof="1" smtClean="0">
                <a:solidFill>
                  <a:schemeClr val="tx1"/>
                </a:solidFill>
              </a:rPr>
              <a:t>信用卡</a:t>
            </a:r>
            <a:r>
              <a:rPr kumimoji="1" lang="en-US" altLang="zh-CN" b="0" i="0" u="none" strike="noStrike" kern="1200" cap="none" spc="0" normalizeH="0" baseline="0" noProof="1" smtClean="0">
                <a:solidFill>
                  <a:schemeClr val="tx1"/>
                </a:solidFill>
              </a:rPr>
              <a:t> </a:t>
            </a:r>
            <a:r>
              <a:rPr kumimoji="1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credit card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4" name="内容占位符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69925" y="1690688"/>
            <a:ext cx="3941763" cy="2197100"/>
          </a:xfrm>
          <a:ln/>
        </p:spPr>
      </p:pic>
      <p:sp>
        <p:nvSpPr>
          <p:cNvPr id="5" name="标题 1"/>
          <p:cNvSpPr txBox="1"/>
          <p:nvPr/>
        </p:nvSpPr>
        <p:spPr>
          <a:xfrm>
            <a:off x="5981700" y="571500"/>
            <a:ext cx="6070599" cy="14398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7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auto"/>
            <a:r>
              <a:rPr lang="it-IT" altLang="zh-CN" sz="8400" strike="noStrike" noProof="1" smtClean="0"/>
              <a:t>jiè jì kǎ</a:t>
            </a:r>
            <a:r>
              <a:rPr lang="zh-CN" altLang="en-US" sz="8400" strike="noStrike" noProof="1" smtClean="0"/>
              <a:t> </a:t>
            </a:r>
            <a:endParaRPr lang="en-US" altLang="zh-CN" sz="8400" strike="noStrike" noProof="1" smtClean="0"/>
          </a:p>
          <a:p>
            <a:pPr fontAlgn="auto"/>
            <a:r>
              <a:rPr lang="en-US" altLang="zh-CN" sz="8400" dirty="0" smtClean="0"/>
              <a:t/>
            </a:r>
            <a:br>
              <a:rPr lang="en-US" altLang="zh-CN" sz="8400" dirty="0" smtClean="0"/>
            </a:br>
            <a:r>
              <a:rPr lang="zh-CN" altLang="en-US" sz="8400" strike="noStrike" noProof="1" smtClean="0"/>
              <a:t> </a:t>
            </a:r>
            <a:r>
              <a:rPr kumimoji="1" lang="zh-CN" altLang="en-US" sz="8400" strike="noStrike" noProof="1" smtClean="0"/>
              <a:t>借记卡</a:t>
            </a:r>
            <a:r>
              <a:rPr kumimoji="1" lang="en-US" altLang="zh-CN" sz="8400" strike="noStrike" noProof="1" smtClean="0"/>
              <a:t> </a:t>
            </a:r>
            <a:r>
              <a:rPr kumimoji="1" lang="en-US" altLang="zh-CN" sz="6700" strike="noStrike" noProof="1" smtClean="0"/>
              <a:t>debit card</a:t>
            </a:r>
            <a:endParaRPr kumimoji="1" lang="zh-CN" altLang="en-US" sz="6700" strike="noStrike" noProof="1"/>
          </a:p>
        </p:txBody>
      </p:sp>
      <p:pic>
        <p:nvPicPr>
          <p:cNvPr id="6" name="内容占位符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0363" y="3211513"/>
            <a:ext cx="3594100" cy="22606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7" name="文本框 6"/>
          <p:cNvSpPr txBox="1"/>
          <p:nvPr/>
        </p:nvSpPr>
        <p:spPr>
          <a:xfrm>
            <a:off x="1157288" y="4810393"/>
            <a:ext cx="4824412" cy="132343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hu-HU" altLang="zh-CN" sz="4000" dirty="0" err="1">
                <a:ea typeface="宋体" panose="02010600030101010101" pitchFamily="2" charset="-122"/>
              </a:rPr>
              <a:t>yínháng</a:t>
            </a:r>
            <a:r>
              <a:rPr lang="hu-HU" altLang="zh-CN" sz="4000" dirty="0">
                <a:ea typeface="宋体" panose="02010600030101010101" pitchFamily="2" charset="-122"/>
              </a:rPr>
              <a:t> </a:t>
            </a:r>
            <a:r>
              <a:rPr lang="hu-HU" altLang="zh-CN" sz="4000" dirty="0" err="1">
                <a:ea typeface="宋体" panose="02010600030101010101" pitchFamily="2" charset="-122"/>
              </a:rPr>
              <a:t>kǎ</a:t>
            </a:r>
            <a:r>
              <a:rPr lang="it-IT" altLang="zh-CN" sz="4000" dirty="0">
                <a:latin typeface="Calibri" panose="020F0502020204030204" charset="0"/>
                <a:ea typeface="宋体" panose="02010600030101010101" pitchFamily="2" charset="-122"/>
              </a:rPr>
              <a:t/>
            </a:r>
            <a:br>
              <a:rPr lang="it-IT" altLang="zh-CN" sz="4000" dirty="0">
                <a:latin typeface="Calibri" panose="020F0502020204030204" charset="0"/>
                <a:ea typeface="宋体" panose="02010600030101010101" pitchFamily="2" charset="-122"/>
              </a:rPr>
            </a:br>
            <a:r>
              <a:rPr lang="zh-CN" altLang="en-US" sz="4000" dirty="0" smtClean="0">
                <a:latin typeface="宋体" panose="02010600030101010101" pitchFamily="2" charset="-122"/>
                <a:ea typeface="宋体" panose="02010600030101010101" pitchFamily="2" charset="-122"/>
              </a:rPr>
              <a:t>银行</a:t>
            </a:r>
            <a:r>
              <a:rPr lang="en-US" altLang="zh-CN" sz="4000" dirty="0" smtClean="0">
                <a:latin typeface="宋体" panose="02010600030101010101" pitchFamily="2" charset="-122"/>
                <a:ea typeface="宋体" panose="02010600030101010101" pitchFamily="2" charset="-122"/>
              </a:rPr>
              <a:t>   </a:t>
            </a:r>
            <a:r>
              <a:rPr lang="zh-CN" altLang="en-US" sz="4000" dirty="0" smtClean="0">
                <a:latin typeface="宋体" panose="02010600030101010101" pitchFamily="2" charset="-122"/>
                <a:ea typeface="宋体" panose="02010600030101010101" pitchFamily="2" charset="-122"/>
              </a:rPr>
              <a:t>卡</a:t>
            </a:r>
            <a:r>
              <a:rPr lang="en-US" altLang="zh-CN" sz="4000" dirty="0" smtClean="0">
                <a:latin typeface="宋体" panose="02010600030101010101" pitchFamily="2" charset="-122"/>
                <a:ea typeface="宋体" panose="02010600030101010101" pitchFamily="2" charset="-122"/>
              </a:rPr>
              <a:t> </a:t>
            </a:r>
            <a:r>
              <a:rPr lang="en-US" altLang="zh-CN" sz="4000" dirty="0">
                <a:latin typeface="Calibri" panose="020F0502020204030204" charset="0"/>
                <a:ea typeface="宋体" panose="02010600030101010101" pitchFamily="2" charset="-122"/>
              </a:rPr>
              <a:t>bank card</a:t>
            </a:r>
            <a:endParaRPr lang="zh-CN" altLang="en-US" sz="4000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662796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cs-CZ" altLang="zh-CN" dirty="0" err="1"/>
              <a:t>Wǒ</a:t>
            </a:r>
            <a:r>
              <a:rPr lang="cs-CZ" altLang="zh-CN" dirty="0"/>
              <a:t> </a:t>
            </a:r>
            <a:r>
              <a:rPr lang="cs-CZ" altLang="zh-CN" dirty="0" err="1"/>
              <a:t>kěyǐ</a:t>
            </a:r>
            <a:r>
              <a:rPr lang="cs-CZ" altLang="zh-CN" dirty="0"/>
              <a:t> </a:t>
            </a:r>
            <a:r>
              <a:rPr lang="cs-CZ" altLang="zh-CN" dirty="0" err="1"/>
              <a:t>shuākǎ</a:t>
            </a:r>
            <a:r>
              <a:rPr lang="cs-CZ" altLang="zh-CN" dirty="0"/>
              <a:t> </a:t>
            </a:r>
            <a:r>
              <a:rPr lang="cs-CZ" altLang="zh-CN" dirty="0" err="1"/>
              <a:t>ma</a:t>
            </a:r>
            <a:r>
              <a:rPr lang="cs-CZ" altLang="zh-CN" dirty="0"/>
              <a:t>?</a:t>
            </a:r>
            <a:br>
              <a:rPr lang="cs-CZ" altLang="zh-CN" dirty="0"/>
            </a:br>
            <a:r>
              <a:rPr lang="zh-CN" altLang="en-US" dirty="0"/>
              <a:t>我可以刷卡吗？</a:t>
            </a:r>
            <a:r>
              <a:rPr lang="en-US" altLang="zh-CN" dirty="0"/>
              <a:t>Can I</a:t>
            </a:r>
            <a:r>
              <a:rPr lang="zh-CN" altLang="en-US" dirty="0"/>
              <a:t> </a:t>
            </a:r>
            <a:r>
              <a:rPr lang="en-US" altLang="zh-CN" dirty="0"/>
              <a:t>use card?</a:t>
            </a:r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259888" y="452438"/>
            <a:ext cx="2362200" cy="17240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" name="文本框 2"/>
          <p:cNvSpPr txBox="1"/>
          <p:nvPr/>
        </p:nvSpPr>
        <p:spPr>
          <a:xfrm>
            <a:off x="7226300" y="1530350"/>
            <a:ext cx="4267200" cy="95410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Kěyǐ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. </a:t>
            </a:r>
            <a:endParaRPr lang="zh-CN" altLang="en-US" sz="2800" dirty="0">
              <a:latin typeface="Calibri" panose="020F0502020204030204" charset="0"/>
              <a:ea typeface="宋体" panose="02010600030101010101" pitchFamily="2" charset="-122"/>
            </a:endParaRPr>
          </a:p>
          <a:p>
            <a:r>
              <a:rPr lang="zh-CN" altLang="en-US" sz="2800" dirty="0">
                <a:latin typeface="Calibri" panose="020F0502020204030204" charset="0"/>
                <a:ea typeface="宋体" panose="02010600030101010101" pitchFamily="2" charset="-122"/>
              </a:rPr>
              <a:t>可以。</a:t>
            </a:r>
            <a:r>
              <a:rPr lang="en-US" altLang="zh-CN" sz="2800" dirty="0">
                <a:latin typeface="Calibri" panose="020F0502020204030204" charset="0"/>
                <a:ea typeface="宋体" panose="02010600030101010101" pitchFamily="2" charset="-122"/>
              </a:rPr>
              <a:t>Can</a:t>
            </a:r>
            <a:r>
              <a:rPr lang="en-US" altLang="zh-CN" dirty="0">
                <a:latin typeface="Calibri" panose="020F0502020204030204" charset="0"/>
                <a:ea typeface="宋体" panose="02010600030101010101" pitchFamily="2" charset="-122"/>
              </a:rPr>
              <a:t>.</a:t>
            </a:r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7226300" y="2536825"/>
            <a:ext cx="4267200" cy="95410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Kěyǐ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shuākǎ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.</a:t>
            </a:r>
            <a:endParaRPr lang="zh-CN" altLang="en-US" sz="2800" dirty="0">
              <a:latin typeface="Calibri" panose="020F0502020204030204" charset="0"/>
              <a:ea typeface="宋体" panose="02010600030101010101" pitchFamily="2" charset="-122"/>
            </a:endParaRPr>
          </a:p>
          <a:p>
            <a:r>
              <a:rPr lang="zh-CN" altLang="en-US" sz="2800" dirty="0">
                <a:latin typeface="Calibri" panose="020F0502020204030204" charset="0"/>
                <a:ea typeface="宋体" panose="02010600030101010101" pitchFamily="2" charset="-122"/>
              </a:rPr>
              <a:t>可以刷卡。</a:t>
            </a:r>
            <a:r>
              <a:rPr lang="en-US" altLang="zh-CN" sz="2800" dirty="0">
                <a:latin typeface="Calibri" panose="020F0502020204030204" charset="0"/>
                <a:ea typeface="宋体" panose="02010600030101010101" pitchFamily="2" charset="-122"/>
              </a:rPr>
              <a:t>Can swipe card.</a:t>
            </a:r>
            <a:endParaRPr lang="zh-CN" altLang="en-US" sz="2800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6" name="文本框 5"/>
          <p:cNvSpPr txBox="1"/>
          <p:nvPr/>
        </p:nvSpPr>
        <p:spPr>
          <a:xfrm>
            <a:off x="7062788" y="3846513"/>
            <a:ext cx="5129212" cy="95410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Nín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kěyǐ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shuākǎ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.</a:t>
            </a:r>
            <a:endParaRPr lang="zh-CN" altLang="en-US" sz="2800" dirty="0">
              <a:latin typeface="Calibri" panose="020F0502020204030204" charset="0"/>
              <a:ea typeface="宋体" panose="02010600030101010101" pitchFamily="2" charset="-122"/>
            </a:endParaRPr>
          </a:p>
          <a:p>
            <a:r>
              <a:rPr lang="zh-CN" altLang="en-US" sz="2800" dirty="0">
                <a:latin typeface="Calibri" panose="020F0502020204030204" charset="0"/>
                <a:ea typeface="宋体" panose="02010600030101010101" pitchFamily="2" charset="-122"/>
              </a:rPr>
              <a:t>您可以刷卡。</a:t>
            </a:r>
            <a:r>
              <a:rPr lang="en-US" altLang="zh-CN" sz="2800" dirty="0">
                <a:latin typeface="Calibri" panose="020F0502020204030204" charset="0"/>
                <a:ea typeface="宋体" panose="02010600030101010101" pitchFamily="2" charset="-122"/>
              </a:rPr>
              <a:t>You can swipe card</a:t>
            </a:r>
            <a:r>
              <a:rPr lang="en-US" altLang="zh-CN" dirty="0">
                <a:latin typeface="Calibri" panose="020F0502020204030204" charset="0"/>
                <a:ea typeface="宋体" panose="02010600030101010101" pitchFamily="2" charset="-122"/>
              </a:rPr>
              <a:t>.</a:t>
            </a:r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7" name="文本框 6"/>
          <p:cNvSpPr txBox="1"/>
          <p:nvPr/>
        </p:nvSpPr>
        <p:spPr>
          <a:xfrm>
            <a:off x="7062788" y="5338763"/>
            <a:ext cx="4748212" cy="13849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Shì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 de, </a:t>
            </a:r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nín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kěyǐ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cs-CZ" altLang="zh-CN" sz="2800" dirty="0" err="1">
                <a:latin typeface="Calibri" panose="020F0502020204030204" charset="0"/>
                <a:ea typeface="宋体" panose="02010600030101010101" pitchFamily="2" charset="-122"/>
              </a:rPr>
              <a:t>shuākǎ</a:t>
            </a:r>
            <a:r>
              <a:rPr lang="cs-CZ" altLang="zh-CN" sz="2800" dirty="0">
                <a:latin typeface="Calibri" panose="020F0502020204030204" charset="0"/>
                <a:ea typeface="宋体" panose="02010600030101010101" pitchFamily="2" charset="-122"/>
              </a:rPr>
              <a:t>.</a:t>
            </a:r>
            <a:endParaRPr lang="zh-CN" altLang="en-US" sz="2800" dirty="0">
              <a:latin typeface="Calibri" panose="020F0502020204030204" charset="0"/>
              <a:ea typeface="宋体" panose="02010600030101010101" pitchFamily="2" charset="-122"/>
            </a:endParaRPr>
          </a:p>
          <a:p>
            <a:r>
              <a:rPr lang="zh-CN" altLang="en-US" sz="2800" dirty="0">
                <a:latin typeface="Calibri" panose="020F0502020204030204" charset="0"/>
                <a:ea typeface="宋体" panose="02010600030101010101" pitchFamily="2" charset="-122"/>
              </a:rPr>
              <a:t>是的，您可以刷卡。</a:t>
            </a:r>
            <a:r>
              <a:rPr lang="en-US" altLang="zh-CN" sz="2800" dirty="0">
                <a:latin typeface="Calibri" panose="020F0502020204030204" charset="0"/>
                <a:ea typeface="宋体" panose="02010600030101010101" pitchFamily="2" charset="-122"/>
              </a:rPr>
              <a:t>Yes, you can swipe card</a:t>
            </a:r>
            <a:r>
              <a:rPr lang="en-US" altLang="zh-CN" dirty="0">
                <a:latin typeface="Calibri" panose="020F0502020204030204" charset="0"/>
                <a:ea typeface="宋体" panose="02010600030101010101" pitchFamily="2" charset="-122"/>
              </a:rPr>
              <a:t>.</a:t>
            </a:r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pic>
        <p:nvPicPr>
          <p:cNvPr id="40967" name="图片 7" descr="/Users/ziyu/Downloads/aid8824856-v4-728px-Check-Out-of-a-Hotel-Step-1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784225" y="1801813"/>
            <a:ext cx="5872163" cy="427513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867395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50863" y="365125"/>
            <a:ext cx="10515600" cy="1325563"/>
          </a:xfrm>
          <a:ln/>
        </p:spPr>
        <p:txBody>
          <a:bodyPr vert="horz" lIns="91440" tIns="45720" rIns="91440" bIns="45720" anchor="ctr"/>
          <a:lstStyle/>
          <a:p>
            <a:pPr algn="ctr"/>
            <a:r>
              <a:rPr lang="it-IT" altLang="zh-CN" sz="4800" dirty="0" err="1"/>
              <a:t>xiànjīn</a:t>
            </a:r>
            <a:r>
              <a:rPr lang="it-IT" altLang="zh-CN" sz="4800" dirty="0"/>
              <a:t/>
            </a:r>
            <a:br>
              <a:rPr lang="it-IT" altLang="zh-CN" sz="4800" dirty="0"/>
            </a:br>
            <a:r>
              <a:rPr lang="zh-CN" altLang="en-US" sz="4800" dirty="0"/>
              <a:t>             现金     </a:t>
            </a:r>
            <a:r>
              <a:rPr lang="en-US" altLang="zh-CN" dirty="0"/>
              <a:t>cash</a:t>
            </a:r>
            <a:endParaRPr lang="zh-CN" altLang="en-US" dirty="0"/>
          </a:p>
        </p:txBody>
      </p:sp>
      <p:pic>
        <p:nvPicPr>
          <p:cNvPr id="4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5200" y="2605088"/>
            <a:ext cx="6985000" cy="43307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3922662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3009" name="图片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776413"/>
            <a:ext cx="5486400" cy="411480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" name="文本框 8"/>
          <p:cNvSpPr txBox="1"/>
          <p:nvPr/>
        </p:nvSpPr>
        <p:spPr>
          <a:xfrm>
            <a:off x="1011238" y="317034"/>
            <a:ext cx="6913562" cy="1815882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4000" dirty="0" err="1">
                <a:latin typeface="Calibri" panose="020F0502020204030204" charset="0"/>
                <a:ea typeface="宋体" panose="02010600030101010101" pitchFamily="2" charset="-122"/>
              </a:rPr>
              <a:t>Wǒ</a:t>
            </a:r>
            <a:r>
              <a:rPr lang="it-IT" altLang="zh-CN" sz="40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it-IT" altLang="zh-CN" sz="4000" dirty="0" err="1">
                <a:latin typeface="Calibri" panose="020F0502020204030204" charset="0"/>
                <a:ea typeface="宋体" panose="02010600030101010101" pitchFamily="2" charset="-122"/>
              </a:rPr>
              <a:t>kěyǐ</a:t>
            </a:r>
            <a:r>
              <a:rPr lang="it-IT" altLang="zh-CN" sz="40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it-IT" altLang="zh-CN" sz="4000" dirty="0" err="1">
                <a:latin typeface="Calibri" panose="020F0502020204030204" charset="0"/>
                <a:ea typeface="宋体" panose="02010600030101010101" pitchFamily="2" charset="-122"/>
              </a:rPr>
              <a:t>yòng</a:t>
            </a:r>
            <a:r>
              <a:rPr lang="it-IT" altLang="zh-CN" sz="40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it-IT" altLang="zh-CN" sz="4000" dirty="0" err="1">
                <a:latin typeface="Calibri" panose="020F0502020204030204" charset="0"/>
                <a:ea typeface="宋体" panose="02010600030101010101" pitchFamily="2" charset="-122"/>
              </a:rPr>
              <a:t>xiànjīn</a:t>
            </a:r>
            <a:r>
              <a:rPr lang="it-IT" altLang="zh-CN" sz="4000" dirty="0">
                <a:latin typeface="Calibri" panose="020F0502020204030204" charset="0"/>
                <a:ea typeface="宋体" panose="02010600030101010101" pitchFamily="2" charset="-122"/>
              </a:rPr>
              <a:t> ma?</a:t>
            </a:r>
            <a:endParaRPr lang="zh-CN" altLang="en-US" sz="4000" dirty="0">
              <a:latin typeface="Calibri" panose="020F0502020204030204" charset="0"/>
              <a:ea typeface="宋体" panose="02010600030101010101" pitchFamily="2" charset="-122"/>
            </a:endParaRPr>
          </a:p>
          <a:p>
            <a:r>
              <a:rPr lang="zh-CN" altLang="en-US" sz="4000" dirty="0">
                <a:latin typeface="Calibri" panose="020F0502020204030204" charset="0"/>
                <a:ea typeface="宋体" panose="02010600030101010101" pitchFamily="2" charset="-122"/>
              </a:rPr>
              <a:t>我可以用现金吗</a:t>
            </a:r>
            <a:r>
              <a:rPr lang="zh-CN" altLang="en-US" sz="3200" dirty="0">
                <a:latin typeface="Calibri" panose="020F0502020204030204" charset="0"/>
                <a:ea typeface="宋体" panose="02010600030101010101" pitchFamily="2" charset="-122"/>
              </a:rPr>
              <a:t>？</a:t>
            </a:r>
            <a:r>
              <a:rPr lang="en-US" altLang="zh-CN" sz="32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</a:p>
          <a:p>
            <a:r>
              <a:rPr lang="en-US" altLang="zh-CN" sz="3200" dirty="0">
                <a:latin typeface="Calibri" panose="020F0502020204030204" charset="0"/>
                <a:ea typeface="宋体" panose="02010600030101010101" pitchFamily="2" charset="-122"/>
              </a:rPr>
              <a:t>Can I use cash?</a:t>
            </a:r>
            <a:endParaRPr lang="zh-CN" altLang="en-US" sz="3200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6003925" y="1776413"/>
            <a:ext cx="4213225" cy="132343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4000" dirty="0" err="1">
                <a:latin typeface="Calibri" panose="020F0502020204030204" charset="0"/>
                <a:ea typeface="宋体" panose="02010600030101010101" pitchFamily="2" charset="-122"/>
              </a:rPr>
              <a:t>Bù</a:t>
            </a:r>
            <a:r>
              <a:rPr lang="it-IT" altLang="zh-CN" sz="40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it-IT" altLang="zh-CN" sz="4000" dirty="0" err="1">
                <a:latin typeface="Calibri" panose="020F0502020204030204" charset="0"/>
                <a:ea typeface="宋体" panose="02010600030101010101" pitchFamily="2" charset="-122"/>
              </a:rPr>
              <a:t>kěyǐ</a:t>
            </a:r>
            <a:r>
              <a:rPr lang="it-IT" altLang="zh-CN" sz="4000" dirty="0">
                <a:latin typeface="Calibri" panose="020F0502020204030204" charset="0"/>
                <a:ea typeface="宋体" panose="02010600030101010101" pitchFamily="2" charset="-122"/>
              </a:rPr>
              <a:t>. </a:t>
            </a:r>
            <a:endParaRPr lang="zh-CN" altLang="en-US" sz="4000" dirty="0">
              <a:latin typeface="Calibri" panose="020F0502020204030204" charset="0"/>
              <a:ea typeface="宋体" panose="02010600030101010101" pitchFamily="2" charset="-122"/>
            </a:endParaRPr>
          </a:p>
          <a:p>
            <a:r>
              <a:rPr lang="zh-CN" altLang="en-US" sz="4000" dirty="0">
                <a:latin typeface="Calibri" panose="020F0502020204030204" charset="0"/>
                <a:ea typeface="宋体" panose="02010600030101010101" pitchFamily="2" charset="-122"/>
              </a:rPr>
              <a:t>不可以</a:t>
            </a:r>
            <a:r>
              <a:rPr lang="zh-CN" altLang="en-US" sz="3600" dirty="0">
                <a:latin typeface="Calibri" panose="020F0502020204030204" charset="0"/>
                <a:ea typeface="宋体" panose="02010600030101010101" pitchFamily="2" charset="-122"/>
              </a:rPr>
              <a:t>。</a:t>
            </a:r>
            <a:r>
              <a:rPr lang="en-US" altLang="zh-CN" sz="3200" dirty="0">
                <a:latin typeface="Calibri" panose="020F0502020204030204" charset="0"/>
                <a:ea typeface="宋体" panose="02010600030101010101" pitchFamily="2" charset="-122"/>
              </a:rPr>
              <a:t>Can’t.</a:t>
            </a:r>
            <a:endParaRPr lang="zh-CN" altLang="en-US" sz="3200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6062662" y="3228975"/>
            <a:ext cx="6300788" cy="1200329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3600" dirty="0" err="1"/>
              <a:t>Bù</a:t>
            </a:r>
            <a:r>
              <a:rPr lang="it-IT" altLang="zh-CN" sz="3600" dirty="0"/>
              <a:t> </a:t>
            </a:r>
            <a:r>
              <a:rPr lang="it-IT" altLang="zh-CN" sz="3600" dirty="0" err="1"/>
              <a:t>kěyǐ</a:t>
            </a:r>
            <a:r>
              <a:rPr lang="it-IT" altLang="zh-CN" sz="3600" dirty="0"/>
              <a:t> </a:t>
            </a:r>
            <a:r>
              <a:rPr lang="it-IT" altLang="zh-CN" sz="3600" dirty="0" err="1"/>
              <a:t>yòng</a:t>
            </a:r>
            <a:r>
              <a:rPr lang="it-IT" altLang="zh-CN" sz="3600" dirty="0"/>
              <a:t> </a:t>
            </a:r>
            <a:r>
              <a:rPr lang="it-IT" altLang="zh-CN" sz="3600" dirty="0" err="1"/>
              <a:t>xi</a:t>
            </a:r>
            <a:r>
              <a:rPr lang="it-IT" altLang="zh-CN" sz="3600" dirty="0" err="1">
                <a:ea typeface="Arial" panose="020B0604020202020204" pitchFamily="34" charset="0"/>
              </a:rPr>
              <a:t>à</a:t>
            </a:r>
            <a:r>
              <a:rPr lang="it-IT" altLang="zh-CN" sz="3600" dirty="0" err="1"/>
              <a:t>njīn</a:t>
            </a:r>
            <a:r>
              <a:rPr lang="it-IT" altLang="zh-CN" sz="3600" dirty="0"/>
              <a:t>.</a:t>
            </a:r>
          </a:p>
          <a:p>
            <a:r>
              <a:rPr lang="zh-CN" altLang="en-US" sz="3600" dirty="0">
                <a:latin typeface="Calibri" panose="020F0502020204030204" charset="0"/>
              </a:rPr>
              <a:t>不可以用现金。</a:t>
            </a:r>
            <a:r>
              <a:rPr lang="en-US" altLang="zh-CN" sz="2800" dirty="0">
                <a:latin typeface="Calibri" panose="020F0502020204030204" charset="0"/>
              </a:rPr>
              <a:t>Can’t not use cash.</a:t>
            </a:r>
            <a:endParaRPr lang="zh-CN" altLang="en-US" sz="2800" dirty="0">
              <a:latin typeface="Calibri" panose="020F0502020204030204" charset="0"/>
            </a:endParaRPr>
          </a:p>
        </p:txBody>
      </p:sp>
      <p:sp>
        <p:nvSpPr>
          <p:cNvPr id="5" name="文本框 4"/>
          <p:cNvSpPr txBox="1"/>
          <p:nvPr/>
        </p:nvSpPr>
        <p:spPr>
          <a:xfrm>
            <a:off x="5295901" y="4824413"/>
            <a:ext cx="7067550" cy="2031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it-IT" altLang="zh-CN" sz="3600" dirty="0" err="1">
                <a:latin typeface="Calibri" panose="020F0502020204030204" charset="0"/>
                <a:ea typeface="宋体" panose="02010600030101010101" pitchFamily="2" charset="-122"/>
              </a:rPr>
              <a:t>Bù</a:t>
            </a:r>
            <a:r>
              <a:rPr lang="it-IT" altLang="zh-CN" sz="36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it-IT" altLang="zh-CN" sz="3600" dirty="0" err="1">
                <a:latin typeface="Calibri" panose="020F0502020204030204" charset="0"/>
                <a:ea typeface="宋体" panose="02010600030101010101" pitchFamily="2" charset="-122"/>
              </a:rPr>
              <a:t>hǎoyìsi</a:t>
            </a:r>
            <a:r>
              <a:rPr lang="it-IT" altLang="zh-CN" sz="3600" dirty="0">
                <a:latin typeface="Calibri" panose="020F0502020204030204" charset="0"/>
                <a:ea typeface="宋体" panose="02010600030101010101" pitchFamily="2" charset="-122"/>
              </a:rPr>
              <a:t>, </a:t>
            </a:r>
            <a:r>
              <a:rPr lang="it-IT" altLang="zh-CN" sz="3600" dirty="0" err="1">
                <a:latin typeface="Calibri" panose="020F0502020204030204" charset="0"/>
                <a:ea typeface="宋体" panose="02010600030101010101" pitchFamily="2" charset="-122"/>
              </a:rPr>
              <a:t>wǒmen</a:t>
            </a:r>
            <a:r>
              <a:rPr lang="it-IT" altLang="zh-CN" sz="36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it-IT" altLang="zh-CN" sz="3600" dirty="0" err="1">
                <a:latin typeface="Calibri" panose="020F0502020204030204" charset="0"/>
                <a:ea typeface="宋体" panose="02010600030101010101" pitchFamily="2" charset="-122"/>
              </a:rPr>
              <a:t>bù</a:t>
            </a:r>
            <a:r>
              <a:rPr lang="it-IT" altLang="zh-CN" sz="36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it-IT" altLang="zh-CN" sz="3600" dirty="0" err="1">
                <a:latin typeface="Calibri" panose="020F0502020204030204" charset="0"/>
                <a:ea typeface="宋体" panose="02010600030101010101" pitchFamily="2" charset="-122"/>
              </a:rPr>
              <a:t>shōu</a:t>
            </a:r>
            <a:r>
              <a:rPr lang="it-IT" altLang="zh-CN" sz="36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r>
              <a:rPr lang="it-IT" altLang="zh-CN" sz="3600" dirty="0" err="1">
                <a:latin typeface="Calibri" panose="020F0502020204030204" charset="0"/>
                <a:ea typeface="宋体" panose="02010600030101010101" pitchFamily="2" charset="-122"/>
              </a:rPr>
              <a:t>xiànjīn</a:t>
            </a:r>
            <a:r>
              <a:rPr lang="it-IT" altLang="zh-CN" sz="3600" dirty="0">
                <a:latin typeface="Calibri" panose="020F0502020204030204" charset="0"/>
                <a:ea typeface="宋体" panose="02010600030101010101" pitchFamily="2" charset="-122"/>
              </a:rPr>
              <a:t>.</a:t>
            </a:r>
          </a:p>
          <a:p>
            <a:r>
              <a:rPr lang="zh-CN" altLang="en-US" sz="3600" dirty="0">
                <a:latin typeface="Calibri" panose="020F0502020204030204" charset="0"/>
                <a:ea typeface="宋体" panose="02010600030101010101" pitchFamily="2" charset="-122"/>
              </a:rPr>
              <a:t>不好意思，我们不收现金。</a:t>
            </a:r>
            <a:r>
              <a:rPr lang="en-US" altLang="zh-CN" sz="36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endParaRPr lang="zh-CN" altLang="en-US" sz="3600" dirty="0">
              <a:latin typeface="Calibri" panose="020F0502020204030204" charset="0"/>
              <a:ea typeface="宋体" panose="02010600030101010101" pitchFamily="2" charset="-122"/>
            </a:endParaRPr>
          </a:p>
          <a:p>
            <a:r>
              <a:rPr lang="en-US" altLang="zh-CN" sz="3600" dirty="0">
                <a:latin typeface="Calibri" panose="020F0502020204030204" charset="0"/>
                <a:ea typeface="宋体" panose="02010600030101010101" pitchFamily="2" charset="-122"/>
              </a:rPr>
              <a:t>Excuse me, we don’t accept cash.</a:t>
            </a:r>
            <a:endParaRPr lang="zh-CN" altLang="en-US" sz="3600" dirty="0">
              <a:latin typeface="Calibri" panose="020F0502020204030204" charset="0"/>
              <a:ea typeface="宋体" panose="02010600030101010101" pitchFamily="2" charset="-122"/>
            </a:endParaRPr>
          </a:p>
          <a:p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4606990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2" grpId="0"/>
      <p:bldP spid="3" grpId="0"/>
      <p:bldP spid="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pPr algn="ctr"/>
            <a:r>
              <a:rPr lang="it-IT" altLang="zh-CN" sz="4800" dirty="0"/>
              <a:t> </a:t>
            </a:r>
            <a:r>
              <a:rPr lang="it-IT" altLang="zh-CN" sz="4800" dirty="0" err="1"/>
              <a:t>rùzhù</a:t>
            </a:r>
            <a:r>
              <a:rPr lang="it-IT" altLang="zh-CN" sz="4800" dirty="0"/>
              <a:t/>
            </a:r>
            <a:br>
              <a:rPr lang="it-IT" altLang="zh-CN" sz="4800" dirty="0"/>
            </a:br>
            <a:r>
              <a:rPr lang="zh-CN" altLang="en-US" sz="4800" dirty="0"/>
              <a:t>入住</a:t>
            </a:r>
          </a:p>
        </p:txBody>
      </p:sp>
      <p:pic>
        <p:nvPicPr>
          <p:cNvPr id="4" name="图片 3" descr="/Users/ziyu/Downloads/445b4370886dbd58e931aba9df07d4ea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1625600" y="-115887"/>
            <a:ext cx="3176588" cy="22860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5" name="内容占位符 4" descr="/Users/ziyu/Downloads/3b836ea9fff723380f0e81898e26bb64.jpg"/>
          <p:cNvPicPr>
            <a:picLocks noGrp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62225" y="2506663"/>
            <a:ext cx="5930900" cy="4351337"/>
          </a:xfrm>
          <a:ln/>
        </p:spPr>
      </p:pic>
      <p:sp>
        <p:nvSpPr>
          <p:cNvPr id="3" name="心形 2"/>
          <p:cNvSpPr/>
          <p:nvPr/>
        </p:nvSpPr>
        <p:spPr>
          <a:xfrm>
            <a:off x="6096000" y="2336800"/>
            <a:ext cx="2798763" cy="2198688"/>
          </a:xfrm>
          <a:prstGeom prst="heart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hu-HU" altLang="zh-CN" sz="4000" strike="noStrike" noProof="1" smtClean="0"/>
              <a:t>qiántái</a:t>
            </a:r>
            <a:endParaRPr kumimoji="1" lang="en-US" altLang="zh-CN" sz="4000" strike="noStrike" noProof="1" smtClean="0">
              <a:solidFill>
                <a:schemeClr val="tx1"/>
              </a:solidFill>
            </a:endParaRPr>
          </a:p>
          <a:p>
            <a:pPr algn="ctr" fontAlgn="auto"/>
            <a:r>
              <a:rPr kumimoji="1" lang="zh-CN" altLang="en-US" sz="4000" strike="noStrike" noProof="1" smtClean="0">
                <a:solidFill>
                  <a:schemeClr val="tx1"/>
                </a:solidFill>
              </a:rPr>
              <a:t>前台</a:t>
            </a:r>
            <a:endParaRPr kumimoji="1" lang="zh-CN" altLang="en-US" sz="4000" strike="noStrike" noProof="1">
              <a:solidFill>
                <a:schemeClr val="tx1"/>
              </a:solidFill>
            </a:endParaRPr>
          </a:p>
        </p:txBody>
      </p:sp>
      <p:sp>
        <p:nvSpPr>
          <p:cNvPr id="7" name="太阳 6"/>
          <p:cNvSpPr/>
          <p:nvPr/>
        </p:nvSpPr>
        <p:spPr>
          <a:xfrm>
            <a:off x="-101600" y="2774950"/>
            <a:ext cx="3917950" cy="2424113"/>
          </a:xfrm>
          <a:prstGeom prst="sun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en-US" altLang="zh-CN" sz="4000" strike="noStrike" noProof="1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g</a:t>
            </a:r>
            <a:r>
              <a:rPr lang="it-IT" altLang="zh-CN" sz="4000" strike="noStrike" noProof="1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ùkè</a:t>
            </a:r>
            <a:r>
              <a:rPr kumimoji="1" lang="zh-CN" altLang="en-US" sz="4000" strike="noStrike" noProof="1" smtClean="0">
                <a:solidFill>
                  <a:schemeClr val="tx1"/>
                </a:solidFill>
              </a:rPr>
              <a:t>顾客</a:t>
            </a:r>
            <a:endParaRPr kumimoji="1" lang="zh-CN" altLang="en-US" sz="4000" strike="noStrike" noProof="1">
              <a:solidFill>
                <a:schemeClr val="tx1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1092200" y="5199063"/>
            <a:ext cx="1068388" cy="36830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dirty="0">
                <a:latin typeface="Calibri" panose="020F0502020204030204" charset="0"/>
                <a:ea typeface="宋体" panose="02010600030101010101" pitchFamily="2" charset="-122"/>
              </a:rPr>
              <a:t>customer</a:t>
            </a:r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8493125" y="3802063"/>
            <a:ext cx="1128713" cy="369887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/>
          <a:p>
            <a:r>
              <a:rPr lang="en-US" altLang="zh-CN" dirty="0">
                <a:latin typeface="Calibri" panose="020F0502020204030204" charset="0"/>
                <a:ea typeface="宋体" panose="02010600030101010101" pitchFamily="2" charset="-122"/>
              </a:rPr>
              <a:t>Reception</a:t>
            </a:r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00142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3" name="图片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3800" y="1690688"/>
            <a:ext cx="7620000" cy="4992687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5" name="椭圆形标注 4"/>
          <p:cNvSpPr/>
          <p:nvPr/>
        </p:nvSpPr>
        <p:spPr>
          <a:xfrm>
            <a:off x="7353301" y="0"/>
            <a:ext cx="4586288" cy="2066925"/>
          </a:xfrm>
          <a:prstGeom prst="wedgeEllipse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pt-BR" altLang="zh-CN" sz="3200" strike="noStrike" noProof="1"/>
              <a:t>Qǐng nín qiānmíng</a:t>
            </a:r>
            <a:r>
              <a:rPr lang="pt-BR" altLang="zh-CN" sz="3200" strike="noStrike" noProof="1" smtClean="0"/>
              <a:t>.</a:t>
            </a:r>
            <a:endParaRPr lang="zh-CN" altLang="en-US" sz="3200" strike="noStrike" noProof="1" smtClean="0"/>
          </a:p>
          <a:p>
            <a:pPr algn="ctr" fontAlgn="auto"/>
            <a:r>
              <a:rPr kumimoji="1" lang="zh-CN" altLang="en-US" sz="3200" strike="noStrike" noProof="1" smtClean="0"/>
              <a:t>请您签名。</a:t>
            </a:r>
          </a:p>
          <a:p>
            <a:pPr algn="ctr" fontAlgn="auto"/>
            <a:r>
              <a:rPr lang="en-US" altLang="zh-CN" strike="noStrike" noProof="1"/>
              <a:t>Please sign your name.</a:t>
            </a:r>
            <a:endParaRPr kumimoji="1" lang="zh-CN" altLang="en-US" strike="noStrike" noProof="1"/>
          </a:p>
        </p:txBody>
      </p:sp>
      <p:sp>
        <p:nvSpPr>
          <p:cNvPr id="6" name="圆角矩形标注 5"/>
          <p:cNvSpPr/>
          <p:nvPr/>
        </p:nvSpPr>
        <p:spPr>
          <a:xfrm>
            <a:off x="2027238" y="1254125"/>
            <a:ext cx="3776663" cy="873125"/>
          </a:xfrm>
          <a:prstGeom prst="wedgeRoundRectCallout">
            <a:avLst>
              <a:gd name="adj1" fmla="val 36360"/>
              <a:gd name="adj2" fmla="val 8371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fontAlgn="auto"/>
            <a:r>
              <a:rPr lang="es-ES_tradnl" altLang="zh-CN" sz="3600" strike="noStrike" noProof="1"/>
              <a:t>Hǎo </a:t>
            </a:r>
            <a:r>
              <a:rPr lang="es-ES_tradnl" altLang="zh-CN" sz="3600" strike="noStrike" noProof="1" smtClean="0"/>
              <a:t>de</a:t>
            </a:r>
            <a:endParaRPr lang="zh-CN" altLang="en-US" sz="3600" strike="noStrike" noProof="1" smtClean="0"/>
          </a:p>
          <a:p>
            <a:pPr algn="ctr" fontAlgn="auto"/>
            <a:r>
              <a:rPr kumimoji="1" lang="zh-CN" altLang="en-US" sz="3600" strike="noStrike" noProof="1"/>
              <a:t> </a:t>
            </a:r>
            <a:r>
              <a:rPr kumimoji="1" lang="zh-CN" altLang="en-US" sz="3600" strike="noStrike" noProof="1" smtClean="0"/>
              <a:t>            好的</a:t>
            </a:r>
            <a:r>
              <a:rPr kumimoji="1" lang="zh-CN" altLang="en-US" sz="3200" strike="noStrike" noProof="1" smtClean="0"/>
              <a:t>。</a:t>
            </a:r>
            <a:r>
              <a:rPr kumimoji="1" lang="en-US" altLang="zh-CN" strike="noStrike" noProof="1" smtClean="0"/>
              <a:t>OK</a:t>
            </a:r>
            <a:endParaRPr kumimoji="1" lang="zh-CN" altLang="en-US" strike="noStrike" noProof="1"/>
          </a:p>
        </p:txBody>
      </p:sp>
    </p:spTree>
    <p:extLst>
      <p:ext uri="{BB962C8B-B14F-4D97-AF65-F5344CB8AC3E}">
        <p14:creationId xmlns:p14="http://schemas.microsoft.com/office/powerpoint/2010/main" val="1289999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pPr algn="ctr"/>
            <a:r>
              <a:rPr lang="is-IS" altLang="zh-CN" dirty="0"/>
              <a:t>fáng kǎ</a:t>
            </a:r>
            <a:r>
              <a:rPr lang="zh-CN" altLang="en-US" dirty="0"/>
              <a:t/>
            </a:r>
            <a:br>
              <a:rPr lang="zh-CN" altLang="en-US" dirty="0"/>
            </a:br>
            <a:r>
              <a:rPr lang="zh-CN" altLang="en-US" dirty="0"/>
              <a:t>              房卡</a:t>
            </a:r>
            <a:r>
              <a:rPr lang="en-US" altLang="zh-CN" sz="2800" dirty="0"/>
              <a:t>room card</a:t>
            </a:r>
            <a:endParaRPr lang="zh-CN" altLang="en-US" sz="2800" dirty="0"/>
          </a:p>
        </p:txBody>
      </p:sp>
      <p:pic>
        <p:nvPicPr>
          <p:cNvPr id="3" name="图片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4538" y="1690688"/>
            <a:ext cx="6694487" cy="505618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570397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163300" cy="1325563"/>
          </a:xfrm>
        </p:spPr>
        <p:txBody>
          <a:bodyPr>
            <a:normAutofit fontScale="90000"/>
          </a:bodyPr>
          <a:lstStyle/>
          <a:p>
            <a:pPr marL="0" marR="0" indent="0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it-IT" altLang="zh-CN" sz="4000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           Zhè </a:t>
            </a:r>
            <a:r>
              <a:rPr kumimoji="0" lang="it-IT" altLang="zh-CN" sz="4000" b="0" i="0" u="none" strike="noStrike" kern="1200" cap="none" spc="0" normalizeH="0" baseline="0" noProof="1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shì nín de fáng kǎ</a:t>
            </a:r>
            <a:r>
              <a:rPr lang="it-IT" altLang="zh-CN" sz="40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it-IT" altLang="zh-CN" sz="4000" dirty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it-IT" altLang="zh-CN" sz="4000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                 </a:t>
            </a:r>
            <a:r>
              <a:rPr kumimoji="1" lang="zh-CN" altLang="en-US" sz="4000" b="0" i="0" u="none" strike="noStrike" kern="1200" cap="none" spc="0" normalizeH="0" baseline="0" noProof="1" smtClean="0">
                <a:solidFill>
                  <a:schemeClr val="tx1"/>
                </a:solidFill>
              </a:rPr>
              <a:t>这是您的</a:t>
            </a:r>
            <a:r>
              <a:rPr kumimoji="1" lang="zh-CN" altLang="en-US" sz="4000" b="0" i="0" u="none" strike="noStrike" kern="1200" cap="none" spc="0" normalizeH="0" baseline="0" noProof="1">
                <a:solidFill>
                  <a:schemeClr val="tx1"/>
                </a:solidFill>
              </a:rPr>
              <a:t>房卡</a:t>
            </a:r>
            <a:r>
              <a:rPr kumimoji="1" lang="zh-CN" altLang="en-US" sz="44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。</a:t>
            </a:r>
            <a:r>
              <a:rPr kumimoji="1" lang="en-US" altLang="zh-CN" sz="3600" b="0" i="0" u="none" strike="noStrike" kern="1200" cap="none" spc="0" normalizeH="0" baseline="0" noProof="1" smtClean="0">
                <a:solidFill>
                  <a:schemeClr val="tx1"/>
                </a:solidFill>
                <a:latin typeface="+mn-ea"/>
                <a:ea typeface="+mn-ea"/>
                <a:cs typeface="+mj-cs"/>
              </a:rPr>
              <a:t>This is your room card.</a:t>
            </a:r>
            <a:endParaRPr kumimoji="1" lang="zh-CN" altLang="en-US" sz="3600" b="0" i="0" u="none" strike="noStrike" kern="1200" cap="none" spc="0" normalizeH="0" baseline="0" noProof="1">
              <a:solidFill>
                <a:schemeClr val="tx1"/>
              </a:solidFill>
              <a:latin typeface="+mn-ea"/>
              <a:ea typeface="+mn-ea"/>
              <a:cs typeface="+mj-cs"/>
            </a:endParaRPr>
          </a:p>
        </p:txBody>
      </p:sp>
      <p:pic>
        <p:nvPicPr>
          <p:cNvPr id="46082" name="图片 3" descr="/Users/ziyu/Downloads/6a02cbfee5038a8d6d708bc3ee64742c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3317875" y="2246313"/>
            <a:ext cx="6143625" cy="3636962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9182706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pPr algn="ctr"/>
            <a:r>
              <a:rPr lang="en-US" altLang="zh-CN" dirty="0">
                <a:latin typeface="Arial" panose="020B0604020202020204" pitchFamily="34" charset="0"/>
              </a:rPr>
              <a:t>z</a:t>
            </a:r>
            <a:r>
              <a:rPr lang="it-IT" altLang="zh-CN" dirty="0" err="1">
                <a:latin typeface="Arial" panose="020B0604020202020204" pitchFamily="34" charset="0"/>
              </a:rPr>
              <a:t>hè</a:t>
            </a:r>
            <a:r>
              <a:rPr lang="it-IT" altLang="zh-CN" dirty="0">
                <a:latin typeface="Arial" panose="020B0604020202020204" pitchFamily="34" charset="0"/>
              </a:rPr>
              <a:t> </a:t>
            </a:r>
            <a:r>
              <a:rPr lang="it-IT" altLang="zh-CN" dirty="0" err="1">
                <a:latin typeface="Arial" panose="020B0604020202020204" pitchFamily="34" charset="0"/>
              </a:rPr>
              <a:t>biān</a:t>
            </a:r>
            <a:r>
              <a:rPr lang="it-IT" altLang="zh-CN" dirty="0">
                <a:latin typeface="Arial" panose="020B0604020202020204" pitchFamily="34" charset="0"/>
              </a:rPr>
              <a:t> </a:t>
            </a:r>
            <a:r>
              <a:rPr lang="it-IT" altLang="zh-CN" dirty="0" err="1">
                <a:latin typeface="Arial" panose="020B0604020202020204" pitchFamily="34" charset="0"/>
              </a:rPr>
              <a:t>qǐng</a:t>
            </a:r>
            <a:r>
              <a:rPr lang="zh-CN" altLang="en-US" dirty="0">
                <a:latin typeface="Arial" panose="020B0604020202020204" pitchFamily="34" charset="0"/>
              </a:rPr>
              <a:t/>
            </a:r>
            <a:br>
              <a:rPr lang="zh-CN" altLang="en-US" dirty="0">
                <a:latin typeface="Arial" panose="020B0604020202020204" pitchFamily="34" charset="0"/>
              </a:rPr>
            </a:br>
            <a:r>
              <a:rPr lang="en-US" altLang="zh-CN" dirty="0">
                <a:latin typeface="Arial" panose="020B0604020202020204" pitchFamily="34" charset="0"/>
              </a:rPr>
              <a:t>                 </a:t>
            </a:r>
            <a:r>
              <a:rPr lang="zh-CN" altLang="en-US" dirty="0"/>
              <a:t>这边</a:t>
            </a:r>
            <a:r>
              <a:rPr lang="zh-CN" altLang="en-US" dirty="0" smtClean="0"/>
              <a:t>请</a:t>
            </a:r>
            <a:r>
              <a:rPr lang="en-US" altLang="zh-CN" dirty="0" smtClean="0"/>
              <a:t>    </a:t>
            </a:r>
            <a:r>
              <a:rPr lang="en-US" altLang="zh-CN" sz="3200" dirty="0" smtClean="0"/>
              <a:t>This </a:t>
            </a:r>
            <a:r>
              <a:rPr lang="en-US" altLang="zh-CN" sz="3200" dirty="0"/>
              <a:t>way, please.</a:t>
            </a:r>
            <a:endParaRPr lang="zh-CN" altLang="en-US" sz="3200" dirty="0"/>
          </a:p>
        </p:txBody>
      </p:sp>
      <p:pic>
        <p:nvPicPr>
          <p:cNvPr id="47106" name="图片 3" descr="/Users/ziyu/Downloads/6472f198ae80038515c12fd9d305c9a4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3194050" y="2386013"/>
            <a:ext cx="5486400" cy="3259137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201998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320675" y="630238"/>
            <a:ext cx="10515600" cy="1325562"/>
          </a:xfrm>
          <a:ln/>
        </p:spPr>
        <p:txBody>
          <a:bodyPr vert="horz" lIns="91440" tIns="45720" rIns="91440" bIns="45720" anchor="ctr"/>
          <a:lstStyle/>
          <a:p>
            <a:pPr algn="ctr"/>
            <a:r>
              <a:rPr lang="en-US" altLang="zh-CN" dirty="0"/>
              <a:t>l</a:t>
            </a:r>
            <a:r>
              <a:rPr lang="is-IS" altLang="zh-CN" dirty="0"/>
              <a:t>óutī</a:t>
            </a:r>
            <a:r>
              <a:rPr lang="zh-CN" altLang="en-US" dirty="0"/>
              <a:t/>
            </a:r>
            <a:br>
              <a:rPr lang="zh-CN" altLang="en-US" dirty="0"/>
            </a:br>
            <a:r>
              <a:rPr lang="zh-CN" altLang="en-US" dirty="0"/>
              <a:t>          </a:t>
            </a:r>
            <a:r>
              <a:rPr lang="zh-CN" altLang="en-US" dirty="0" smtClean="0"/>
              <a:t>楼梯</a:t>
            </a:r>
            <a:r>
              <a:rPr lang="en-US" altLang="zh-CN" dirty="0" smtClean="0"/>
              <a:t>  </a:t>
            </a:r>
            <a:r>
              <a:rPr lang="en-US" altLang="zh-CN" sz="3200" dirty="0" smtClean="0">
                <a:latin typeface="宋体" panose="02010600030101010101" pitchFamily="2" charset="-122"/>
              </a:rPr>
              <a:t>stairs</a:t>
            </a:r>
            <a:endParaRPr lang="zh-CN" altLang="en-US" sz="3200" dirty="0">
              <a:latin typeface="宋体" panose="02010600030101010101" pitchFamily="2" charset="-122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0363" y="1955800"/>
            <a:ext cx="7221537" cy="4551363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9662407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d</a:t>
            </a:r>
            <a:r>
              <a:rPr kumimoji="0" lang="it-IT" altLang="zh-CN" sz="4800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iàntī</a:t>
            </a:r>
            <a:r>
              <a:rPr lang="zh-CN" altLang="en-US" sz="4800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zh-CN" altLang="en-US" sz="4800" dirty="0" smtClean="0"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</a:br>
            <a:r>
              <a:rPr kumimoji="0" lang="en-US" altLang="zh-CN" sz="4800" b="0" i="0" u="none" strike="noStrike" kern="1200" cap="none" spc="0" normalizeH="0" baseline="0" noProof="1" smtClean="0">
                <a:solidFill>
                  <a:schemeClr val="tx1"/>
                </a:solidFill>
                <a:latin typeface="Arial" panose="020B0604020202020204" pitchFamily="34" charset="0"/>
                <a:ea typeface="Arial" panose="020B0604020202020204" pitchFamily="34" charset="0"/>
                <a:cs typeface="Arial" panose="020B0604020202020204" pitchFamily="34" charset="0"/>
              </a:rPr>
              <a:t>     </a:t>
            </a:r>
            <a:r>
              <a:rPr kumimoji="1" lang="zh-CN" altLang="en-US" sz="44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电梯</a:t>
            </a:r>
            <a:r>
              <a:rPr kumimoji="1" lang="en-US" altLang="zh-CN" sz="4400" b="0" i="0" u="none" strike="noStrike" kern="1200" cap="none" spc="0" normalizeH="0" baseline="0" noProof="1" smtClean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lift</a:t>
            </a:r>
            <a:endParaRPr kumimoji="1" lang="zh-CN" altLang="en-US" sz="4400" b="0" i="0" u="none" strike="noStrike" kern="1200" cap="none" spc="0" normalizeH="0" baseline="0" noProof="1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5" name="图片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30413" y="1690688"/>
            <a:ext cx="7504112" cy="455930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1292865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49275" y="365125"/>
            <a:ext cx="10515600" cy="1325563"/>
          </a:xfrm>
          <a:ln/>
        </p:spPr>
        <p:txBody>
          <a:bodyPr vert="horz" lIns="91440" tIns="45720" rIns="91440" bIns="45720" anchor="ctr"/>
          <a:lstStyle/>
          <a:p>
            <a:pPr algn="ctr"/>
            <a:r>
              <a:rPr lang="en-US" altLang="zh-CN" sz="3600" dirty="0">
                <a:latin typeface="Arial" panose="020B0604020202020204" pitchFamily="34" charset="0"/>
              </a:rPr>
              <a:t>d</a:t>
            </a:r>
            <a:r>
              <a:rPr lang="it-IT" altLang="zh-CN" sz="36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3600" dirty="0" err="1">
                <a:latin typeface="Arial" panose="020B0604020202020204" pitchFamily="34" charset="0"/>
              </a:rPr>
              <a:t>táng</a:t>
            </a:r>
            <a:r>
              <a:rPr lang="it-IT" altLang="zh-CN" sz="3600" dirty="0">
                <a:latin typeface="Arial" panose="020B0604020202020204" pitchFamily="34" charset="0"/>
              </a:rPr>
              <a:t> </a:t>
            </a:r>
            <a:r>
              <a:rPr lang="it-IT" altLang="zh-CN" sz="3600" dirty="0" err="1">
                <a:latin typeface="Arial" panose="020B0604020202020204" pitchFamily="34" charset="0"/>
              </a:rPr>
              <a:t>d</a:t>
            </a:r>
            <a:r>
              <a:rPr lang="it-IT" altLang="zh-CN" sz="36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3600" dirty="0" err="1">
                <a:latin typeface="Arial" panose="020B0604020202020204" pitchFamily="34" charset="0"/>
              </a:rPr>
              <a:t>tīng</a:t>
            </a:r>
            <a:r>
              <a:rPr lang="zh-CN" altLang="en-US" sz="3600" dirty="0">
                <a:latin typeface="Arial" panose="020B0604020202020204" pitchFamily="34" charset="0"/>
              </a:rPr>
              <a:t/>
            </a:r>
            <a:br>
              <a:rPr lang="zh-CN" altLang="en-US" sz="3600" dirty="0">
                <a:latin typeface="Arial" panose="020B0604020202020204" pitchFamily="34" charset="0"/>
              </a:rPr>
            </a:br>
            <a:r>
              <a:rPr lang="en-US" altLang="zh-CN" sz="3600" dirty="0">
                <a:latin typeface="Arial" panose="020B0604020202020204" pitchFamily="34" charset="0"/>
              </a:rPr>
              <a:t>            </a:t>
            </a:r>
            <a:r>
              <a:rPr lang="zh-CN" altLang="en-US" dirty="0"/>
              <a:t>大堂／大厅  </a:t>
            </a:r>
            <a:r>
              <a:rPr lang="en-US" altLang="zh-CN" dirty="0"/>
              <a:t>lobby</a:t>
            </a:r>
            <a:endParaRPr lang="zh-CN" altLang="en-US" dirty="0"/>
          </a:p>
        </p:txBody>
      </p:sp>
      <p:pic>
        <p:nvPicPr>
          <p:cNvPr id="5" name="内容占位符 4" descr="/Users/ziyu/Downloads/949de0cb512abe49f414ff14a59e4345.jpg"/>
          <p:cNvPicPr>
            <a:picLocks noGrp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603500" y="2341563"/>
            <a:ext cx="6407150" cy="4351337"/>
          </a:xfrm>
          <a:ln/>
        </p:spPr>
      </p:pic>
    </p:spTree>
    <p:extLst>
      <p:ext uri="{BB962C8B-B14F-4D97-AF65-F5344CB8AC3E}">
        <p14:creationId xmlns:p14="http://schemas.microsoft.com/office/powerpoint/2010/main" val="167170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/Users/ziyu/Downloads/7f07634d91508c8c7ae8c8e1c83e0889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4075113" y="2190750"/>
            <a:ext cx="4186237" cy="46672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289550" y="204788"/>
            <a:ext cx="4011613" cy="1538287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200" dirty="0">
                <a:latin typeface="Arial" panose="020B0604020202020204" pitchFamily="34" charset="0"/>
                <a:ea typeface="宋体" panose="02010600030101010101" pitchFamily="2" charset="-122"/>
              </a:rPr>
              <a:t>f</a:t>
            </a:r>
            <a:r>
              <a:rPr lang="it-IT" altLang="zh-CN" sz="3200" dirty="0" err="1">
                <a:latin typeface="Arial" panose="020B0604020202020204" pitchFamily="34" charset="0"/>
                <a:ea typeface="宋体" panose="02010600030101010101" pitchFamily="2" charset="-122"/>
              </a:rPr>
              <a:t>ángji</a:t>
            </a:r>
            <a:r>
              <a:rPr lang="it-IT" altLang="zh-CN" sz="32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endParaRPr lang="zh-CN" altLang="en-US" sz="3200" dirty="0">
              <a:latin typeface="Arial" panose="020B0604020202020204" pitchFamily="34" charset="0"/>
              <a:ea typeface="宋体" panose="02010600030101010101" pitchFamily="2" charset="-122"/>
            </a:endParaRPr>
          </a:p>
          <a:p>
            <a:r>
              <a:rPr lang="zh-CN" altLang="en-US" sz="4400" dirty="0">
                <a:latin typeface="Calibri" panose="020F0502020204030204" charset="0"/>
                <a:ea typeface="宋体" panose="02010600030101010101" pitchFamily="2" charset="-122"/>
              </a:rPr>
              <a:t> 房价   </a:t>
            </a:r>
            <a:r>
              <a:rPr lang="en-US" altLang="zh-CN" sz="2800" dirty="0">
                <a:latin typeface="Calibri" panose="020F0502020204030204" charset="0"/>
                <a:ea typeface="宋体" panose="02010600030101010101" pitchFamily="2" charset="-122"/>
              </a:rPr>
              <a:t>room rate</a:t>
            </a:r>
            <a:endParaRPr lang="zh-CN" altLang="en-US" sz="2800" dirty="0">
              <a:latin typeface="Calibri" panose="020F0502020204030204" charset="0"/>
              <a:ea typeface="宋体" panose="02010600030101010101" pitchFamily="2" charset="-122"/>
            </a:endParaRPr>
          </a:p>
          <a:p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0578874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/Users/ziyu/Downloads/7f07634d91508c8c7ae8c8e1c83e0889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2392363" cy="3406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290513" y="5054600"/>
            <a:ext cx="6423025" cy="16004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4000" dirty="0"/>
              <a:t>f</a:t>
            </a:r>
            <a:r>
              <a:rPr lang="it-IT" altLang="zh-CN" sz="4000" dirty="0"/>
              <a:t>ángji</a:t>
            </a:r>
            <a:r>
              <a:rPr lang="it-IT" altLang="zh-CN" sz="4000" dirty="0">
                <a:ea typeface="Arial" panose="020B0604020202020204" pitchFamily="34" charset="0"/>
              </a:rPr>
              <a:t>à</a:t>
            </a:r>
            <a:r>
              <a:rPr lang="en-GB" altLang="zh-CN" sz="4000" dirty="0" err="1">
                <a:latin typeface="Calibri" panose="020F0502020204030204" charset="0"/>
              </a:rPr>
              <a:t>biǎo</a:t>
            </a:r>
            <a:endParaRPr lang="zh-CN" altLang="en-US" sz="4000" dirty="0"/>
          </a:p>
          <a:p>
            <a:r>
              <a:rPr lang="zh-CN" altLang="en-US" sz="4000" dirty="0">
                <a:latin typeface="Calibri" panose="020F0502020204030204" charset="0"/>
              </a:rPr>
              <a:t>房价表   </a:t>
            </a:r>
            <a:r>
              <a:rPr lang="en-US" altLang="zh-CN" sz="2800" dirty="0">
                <a:latin typeface="Calibri" panose="020F0502020204030204" charset="0"/>
                <a:ea typeface="宋体" panose="02010600030101010101" pitchFamily="2" charset="-122"/>
              </a:rPr>
              <a:t>room rate</a:t>
            </a:r>
            <a:r>
              <a:rPr lang="en-US" altLang="zh-CN" sz="2800" dirty="0">
                <a:solidFill>
                  <a:srgbClr val="FF6600"/>
                </a:solidFill>
                <a:latin typeface="Calibri" panose="020F0502020204030204" charset="0"/>
                <a:ea typeface="宋体" panose="02010600030101010101" pitchFamily="2" charset="-122"/>
              </a:rPr>
              <a:t> information board</a:t>
            </a:r>
            <a:r>
              <a:rPr lang="en-US" altLang="zh-CN" sz="2800" dirty="0">
                <a:latin typeface="Calibri" panose="020F0502020204030204" charset="0"/>
                <a:ea typeface="宋体" panose="02010600030101010101" pitchFamily="2" charset="-122"/>
              </a:rPr>
              <a:t> </a:t>
            </a:r>
            <a:endParaRPr lang="zh-CN" altLang="en-US" sz="2800" dirty="0">
              <a:latin typeface="Calibri" panose="020F0502020204030204" charset="0"/>
              <a:ea typeface="宋体" panose="02010600030101010101" pitchFamily="2" charset="-122"/>
            </a:endParaRPr>
          </a:p>
          <a:p>
            <a:endParaRPr lang="zh-CN" altLang="en-US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pic>
        <p:nvPicPr>
          <p:cNvPr id="27651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24125" y="0"/>
            <a:ext cx="4900613" cy="5054600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27652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42200" y="3100388"/>
            <a:ext cx="4799013" cy="357505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16193295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3"/>
          <p:cNvSpPr/>
          <p:nvPr/>
        </p:nvSpPr>
        <p:spPr>
          <a:xfrm>
            <a:off x="7938" y="106363"/>
            <a:ext cx="4200525" cy="10763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3200" dirty="0">
                <a:latin typeface="Calibri" panose="020F0502020204030204" charset="0"/>
                <a:ea typeface="宋体" panose="02010600030101010101" pitchFamily="2" charset="-122"/>
              </a:rPr>
              <a:t>h</a:t>
            </a:r>
            <a:r>
              <a:rPr lang="is-IS" altLang="zh-CN" sz="3200" dirty="0">
                <a:latin typeface="Calibri" panose="020F0502020204030204" charset="0"/>
                <a:ea typeface="宋体" panose="02010600030101010101" pitchFamily="2" charset="-122"/>
              </a:rPr>
              <a:t>áohuá jǐngguān fáng</a:t>
            </a:r>
            <a:br>
              <a:rPr lang="is-IS" altLang="zh-CN" sz="3200" dirty="0">
                <a:latin typeface="Calibri" panose="020F0502020204030204" charset="0"/>
                <a:ea typeface="宋体" panose="02010600030101010101" pitchFamily="2" charset="-122"/>
              </a:rPr>
            </a:br>
            <a:r>
              <a:rPr lang="zh-CN" altLang="en-US" sz="3200" dirty="0">
                <a:latin typeface="Calibri" panose="020F0502020204030204" charset="0"/>
                <a:ea typeface="宋体" panose="02010600030101010101" pitchFamily="2" charset="-122"/>
              </a:rPr>
              <a:t>豪华景观房 </a:t>
            </a:r>
            <a:endParaRPr lang="en-GB" altLang="zh-CN" sz="3200" dirty="0">
              <a:latin typeface="Calibri" panose="020F0502020204030204" charset="0"/>
              <a:ea typeface="宋体" panose="02010600030101010101" pitchFamily="2" charset="-122"/>
            </a:endParaRPr>
          </a:p>
        </p:txBody>
      </p:sp>
      <p:pic>
        <p:nvPicPr>
          <p:cNvPr id="5" name="图片 3" descr="/Users/ziyu/Downloads/u=2177889461,3635945902&amp;fm=27&amp;gp=0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8937625" y="4095750"/>
            <a:ext cx="3317875" cy="25177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标题 1"/>
          <p:cNvSpPr>
            <a:spLocks noGrp="1"/>
          </p:cNvSpPr>
          <p:nvPr>
            <p:ph type="title"/>
          </p:nvPr>
        </p:nvSpPr>
        <p:spPr>
          <a:xfrm>
            <a:off x="107949" y="1365250"/>
            <a:ext cx="4560888" cy="1550988"/>
          </a:xfrm>
          <a:ln/>
        </p:spPr>
        <p:txBody>
          <a:bodyPr vert="horz" lIns="91440" tIns="45720" rIns="91440" bIns="45720" anchor="ctr"/>
          <a:lstStyle/>
          <a:p>
            <a:r>
              <a:rPr lang="cs-CZ" altLang="zh-CN" sz="3600" dirty="0">
                <a:latin typeface="Arial" panose="020B0604020202020204" pitchFamily="34" charset="0"/>
              </a:rPr>
              <a:t>háohuá hǎijǐng fáng</a:t>
            </a:r>
            <a:br>
              <a:rPr lang="cs-CZ" altLang="zh-CN" sz="3600" dirty="0">
                <a:latin typeface="Arial" panose="020B0604020202020204" pitchFamily="34" charset="0"/>
              </a:rPr>
            </a:br>
            <a:r>
              <a:rPr lang="zh-CN" altLang="en-US" sz="3600" dirty="0"/>
              <a:t>豪华海景房</a:t>
            </a:r>
          </a:p>
        </p:txBody>
      </p:sp>
      <p:pic>
        <p:nvPicPr>
          <p:cNvPr id="7" name="图片 3" descr="/Users/ziyu/Downloads/u=3971961666,1505469830&amp;fm=27&amp;gp=0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8842375" y="339725"/>
            <a:ext cx="3317875" cy="2576513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8" name="标题 1"/>
          <p:cNvSpPr txBox="1"/>
          <p:nvPr/>
        </p:nvSpPr>
        <p:spPr>
          <a:xfrm>
            <a:off x="109538" y="3179763"/>
            <a:ext cx="3624262" cy="1573212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>
              <a:lnSpc>
                <a:spcPct val="90000"/>
              </a:lnSpc>
            </a:pPr>
            <a:r>
              <a:rPr lang="it-IT" altLang="zh-CN" sz="3600" dirty="0">
                <a:latin typeface="Calibri Light" panose="020F0302020204030204" charset="0"/>
                <a:ea typeface="宋体" panose="02010600030101010101" pitchFamily="2" charset="-122"/>
              </a:rPr>
              <a:t>tàofáng/tàojiān</a:t>
            </a:r>
            <a:r>
              <a:rPr lang="zh-CN" altLang="en-US" sz="3600" dirty="0">
                <a:latin typeface="Calibri Light" panose="020F0302020204030204" charset="0"/>
                <a:ea typeface="宋体" panose="02010600030101010101" pitchFamily="2" charset="-122"/>
              </a:rPr>
              <a:t/>
            </a:r>
            <a:br>
              <a:rPr lang="zh-CN" altLang="en-US" sz="3600" dirty="0">
                <a:latin typeface="Calibri Light" panose="020F0302020204030204" charset="0"/>
                <a:ea typeface="宋体" panose="02010600030101010101" pitchFamily="2" charset="-122"/>
              </a:rPr>
            </a:br>
            <a:r>
              <a:rPr lang="zh-CN" altLang="en-US" sz="3600" dirty="0">
                <a:latin typeface="Calibri Light" panose="020F0302020204030204" charset="0"/>
                <a:ea typeface="宋体" panose="02010600030101010101" pitchFamily="2" charset="-122"/>
              </a:rPr>
              <a:t>套房／套间</a:t>
            </a:r>
          </a:p>
        </p:txBody>
      </p:sp>
      <p:pic>
        <p:nvPicPr>
          <p:cNvPr id="9" name="图片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7900" y="339725"/>
            <a:ext cx="3859213" cy="254635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12" name="标题 1"/>
          <p:cNvSpPr txBox="1"/>
          <p:nvPr/>
        </p:nvSpPr>
        <p:spPr>
          <a:xfrm>
            <a:off x="109538" y="4752975"/>
            <a:ext cx="4160837" cy="1325563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>
              <a:lnSpc>
                <a:spcPct val="90000"/>
              </a:lnSpc>
            </a:pPr>
            <a:endParaRPr lang="zh-CN" altLang="en-US" sz="1600" dirty="0">
              <a:latin typeface="Calibri Light" panose="020F0302020204030204" charset="0"/>
              <a:ea typeface="宋体" panose="02010600030101010101" pitchFamily="2" charset="-122"/>
            </a:endParaRPr>
          </a:p>
        </p:txBody>
      </p:sp>
      <p:sp>
        <p:nvSpPr>
          <p:cNvPr id="13" name="标题 1"/>
          <p:cNvSpPr txBox="1"/>
          <p:nvPr/>
        </p:nvSpPr>
        <p:spPr>
          <a:xfrm>
            <a:off x="107950" y="4822825"/>
            <a:ext cx="4959350" cy="2216150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>
              <a:lnSpc>
                <a:spcPct val="90000"/>
              </a:lnSpc>
            </a:pPr>
            <a:r>
              <a:rPr lang="it-IT" altLang="zh-CN" sz="3200" dirty="0" err="1" smtClean="0"/>
              <a:t>háohuá</a:t>
            </a:r>
            <a:r>
              <a:rPr lang="it-IT" altLang="zh-CN" sz="3200" dirty="0" smtClean="0"/>
              <a:t> d</a:t>
            </a:r>
            <a:r>
              <a:rPr lang="it-IT" altLang="zh-CN" sz="3200" dirty="0" smtClean="0">
                <a:ea typeface="Arial" panose="020B0604020202020204" pitchFamily="34" charset="0"/>
              </a:rPr>
              <a:t>à</a:t>
            </a:r>
            <a:r>
              <a:rPr lang="it-IT" altLang="zh-CN" sz="3200" dirty="0" smtClean="0"/>
              <a:t> </a:t>
            </a:r>
            <a:r>
              <a:rPr lang="it-IT" altLang="zh-CN" sz="3200" dirty="0" err="1" smtClean="0"/>
              <a:t>chuáng</a:t>
            </a:r>
            <a:r>
              <a:rPr lang="it-IT" altLang="zh-CN" sz="3200" dirty="0" smtClean="0"/>
              <a:t> </a:t>
            </a:r>
            <a:r>
              <a:rPr lang="it-IT" altLang="zh-CN" sz="3200" dirty="0" err="1" smtClean="0"/>
              <a:t>fáng</a:t>
            </a:r>
            <a:r>
              <a:rPr lang="it-IT" altLang="zh-CN" sz="3200" dirty="0" smtClean="0"/>
              <a:t> </a:t>
            </a:r>
            <a:r>
              <a:rPr lang="sk-SK" altLang="zh-CN" sz="3200" dirty="0" smtClean="0">
                <a:latin typeface="Calibri Light" panose="020F0302020204030204" charset="0"/>
              </a:rPr>
              <a:t/>
            </a:r>
            <a:br>
              <a:rPr lang="sk-SK" altLang="zh-CN" sz="3200" dirty="0" smtClean="0">
                <a:latin typeface="Calibri Light" panose="020F0302020204030204" charset="0"/>
              </a:rPr>
            </a:br>
            <a:r>
              <a:rPr lang="zh-CN" altLang="en-US" sz="3200" dirty="0" smtClean="0">
                <a:latin typeface="Calibri Light" panose="020F0302020204030204" charset="0"/>
              </a:rPr>
              <a:t>豪华大床房</a:t>
            </a:r>
            <a:endParaRPr lang="zh-CN" altLang="en-US" sz="3200" dirty="0">
              <a:latin typeface="Calibri Light" panose="020F0302020204030204" charset="0"/>
            </a:endParaRPr>
          </a:p>
        </p:txBody>
      </p:sp>
      <p:pic>
        <p:nvPicPr>
          <p:cNvPr id="15" name="图片 3" descr="/Users/ziyu/Downloads/3c98126aa5e63fe28835c5d1016e5b8b.jpg"/>
          <p:cNvPicPr/>
          <p:nvPr/>
        </p:nvPicPr>
        <p:blipFill>
          <a:blip r:embed="rId5"/>
          <a:stretch>
            <a:fillRect/>
          </a:stretch>
        </p:blipFill>
        <p:spPr>
          <a:xfrm>
            <a:off x="4787900" y="3954463"/>
            <a:ext cx="3708400" cy="2659062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1754" name="TextBox 16"/>
          <p:cNvSpPr txBox="1"/>
          <p:nvPr/>
        </p:nvSpPr>
        <p:spPr>
          <a:xfrm>
            <a:off x="7354888" y="-96837"/>
            <a:ext cx="952500" cy="9239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宋体" panose="02010600030101010101" pitchFamily="2" charset="-122"/>
              </a:rPr>
              <a:t>1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31755" name="TextBox 17"/>
          <p:cNvSpPr txBox="1"/>
          <p:nvPr/>
        </p:nvSpPr>
        <p:spPr>
          <a:xfrm>
            <a:off x="11325225" y="-96837"/>
            <a:ext cx="954088" cy="9239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宋体" panose="02010600030101010101" pitchFamily="2" charset="-122"/>
              </a:rPr>
              <a:t>2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31756" name="TextBox 18"/>
          <p:cNvSpPr txBox="1"/>
          <p:nvPr/>
        </p:nvSpPr>
        <p:spPr>
          <a:xfrm>
            <a:off x="7693025" y="4352925"/>
            <a:ext cx="954088" cy="9223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宋体" panose="02010600030101010101" pitchFamily="2" charset="-122"/>
              </a:rPr>
              <a:t>3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宋体" panose="02010600030101010101" pitchFamily="2" charset="-122"/>
            </a:endParaRPr>
          </a:p>
        </p:txBody>
      </p:sp>
      <p:sp>
        <p:nvSpPr>
          <p:cNvPr id="31757" name="TextBox 19"/>
          <p:cNvSpPr txBox="1"/>
          <p:nvPr/>
        </p:nvSpPr>
        <p:spPr>
          <a:xfrm>
            <a:off x="11206163" y="4565650"/>
            <a:ext cx="954087" cy="9223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宋体" panose="02010600030101010101" pitchFamily="2" charset="-122"/>
              </a:rPr>
              <a:t>4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017462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  <p:bldP spid="12" grpId="0"/>
      <p:bldP spid="13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标题 1"/>
          <p:cNvSpPr>
            <a:spLocks noGrp="1"/>
          </p:cNvSpPr>
          <p:nvPr>
            <p:ph type="title"/>
          </p:nvPr>
        </p:nvSpPr>
        <p:spPr>
          <a:xfrm>
            <a:off x="236538" y="647700"/>
            <a:ext cx="8972550" cy="1325563"/>
          </a:xfrm>
          <a:ln/>
        </p:spPr>
        <p:txBody>
          <a:bodyPr vert="horz" lIns="91440" tIns="45720" rIns="91440" bIns="45720" anchor="ctr"/>
          <a:lstStyle/>
          <a:p>
            <a:r>
              <a:rPr lang="en-GB" altLang="zh-CN" dirty="0"/>
              <a:t>b</a:t>
            </a:r>
            <a:r>
              <a:rPr lang="hu-HU" altLang="zh-CN" dirty="0"/>
              <a:t>iāozhǔn dān rén jiān</a:t>
            </a:r>
            <a:r>
              <a:rPr lang="zh-CN" altLang="en-US" dirty="0"/>
              <a:t/>
            </a:r>
            <a:br>
              <a:rPr lang="zh-CN" altLang="en-US" dirty="0"/>
            </a:br>
            <a:r>
              <a:rPr lang="zh-CN" altLang="en-US" dirty="0"/>
              <a:t>标准单人间</a:t>
            </a:r>
          </a:p>
        </p:txBody>
      </p:sp>
      <p:pic>
        <p:nvPicPr>
          <p:cNvPr id="5" name="图片 3" descr="/Users/ziyu/Downloads/44a359c76e5fadf068f616f999f4d80c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7569200" y="3592513"/>
            <a:ext cx="4622800" cy="320357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6" name="标题 1"/>
          <p:cNvSpPr txBox="1"/>
          <p:nvPr/>
        </p:nvSpPr>
        <p:spPr>
          <a:xfrm>
            <a:off x="236538" y="4135438"/>
            <a:ext cx="6373812" cy="855662"/>
          </a:xfrm>
          <a:prstGeom prst="rect">
            <a:avLst/>
          </a:prstGeom>
          <a:noFill/>
          <a:ln w="9525">
            <a:noFill/>
          </a:ln>
        </p:spPr>
        <p:txBody>
          <a:bodyPr lIns="91440" tIns="45720" rIns="91440" bIns="45720" anchor="ctr"/>
          <a:lstStyle/>
          <a:p>
            <a:pPr>
              <a:lnSpc>
                <a:spcPct val="90000"/>
              </a:lnSpc>
            </a:pPr>
            <a:r>
              <a:rPr lang="hu-HU" altLang="zh-CN" sz="4000" dirty="0">
                <a:latin typeface="Arial" panose="020B0604020202020204" pitchFamily="34" charset="0"/>
                <a:ea typeface="宋体" panose="02010600030101010101" pitchFamily="2" charset="-122"/>
              </a:rPr>
              <a:t>háohuá dān rén jiān</a:t>
            </a:r>
            <a:r>
              <a:rPr lang="zh-CN" altLang="en-US" sz="4000" dirty="0">
                <a:latin typeface="Arial" panose="020B0604020202020204" pitchFamily="34" charset="0"/>
                <a:ea typeface="宋体" panose="02010600030101010101" pitchFamily="2" charset="-122"/>
              </a:rPr>
              <a:t/>
            </a:r>
            <a:br>
              <a:rPr lang="zh-CN" altLang="en-US" sz="4000" dirty="0">
                <a:latin typeface="Arial" panose="020B0604020202020204" pitchFamily="34" charset="0"/>
                <a:ea typeface="宋体" panose="02010600030101010101" pitchFamily="2" charset="-122"/>
              </a:rPr>
            </a:br>
            <a:r>
              <a:rPr lang="zh-CN" altLang="en-US" sz="4800" dirty="0">
                <a:latin typeface="Calibri Light" panose="020F0302020204030204" charset="0"/>
                <a:ea typeface="宋体" panose="02010600030101010101" pitchFamily="2" charset="-122"/>
              </a:rPr>
              <a:t>豪华单人房间</a:t>
            </a:r>
          </a:p>
        </p:txBody>
      </p:sp>
      <p:pic>
        <p:nvPicPr>
          <p:cNvPr id="7" name="图片 4" descr="/Users/ziyu/Downloads/23a61f96239614e2f202caa379a8207f.jpg"/>
          <p:cNvPicPr/>
          <p:nvPr/>
        </p:nvPicPr>
        <p:blipFill>
          <a:blip r:embed="rId3"/>
          <a:stretch>
            <a:fillRect/>
          </a:stretch>
        </p:blipFill>
        <p:spPr>
          <a:xfrm>
            <a:off x="7569200" y="247650"/>
            <a:ext cx="4314825" cy="301942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32773" name="TextBox 7"/>
          <p:cNvSpPr txBox="1"/>
          <p:nvPr/>
        </p:nvSpPr>
        <p:spPr>
          <a:xfrm>
            <a:off x="10931525" y="247650"/>
            <a:ext cx="952500" cy="9223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宋体" panose="02010600030101010101" pitchFamily="2" charset="-122"/>
              </a:rPr>
              <a:t>6</a:t>
            </a:r>
          </a:p>
        </p:txBody>
      </p:sp>
      <p:sp>
        <p:nvSpPr>
          <p:cNvPr id="32774" name="TextBox 8"/>
          <p:cNvSpPr txBox="1"/>
          <p:nvPr/>
        </p:nvSpPr>
        <p:spPr>
          <a:xfrm>
            <a:off x="11082338" y="3606800"/>
            <a:ext cx="1014412" cy="922338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/>
          <a:p>
            <a:r>
              <a:rPr lang="en-US" altLang="zh-CN" sz="5400" dirty="0">
                <a:solidFill>
                  <a:srgbClr val="FF0000"/>
                </a:solidFill>
                <a:latin typeface="Calibri" panose="020F0502020204030204" charset="0"/>
                <a:ea typeface="宋体" panose="02010600030101010101" pitchFamily="2" charset="-122"/>
              </a:rPr>
              <a:t>5</a:t>
            </a:r>
            <a:endParaRPr lang="en-GB" altLang="zh-CN" sz="5400" dirty="0">
              <a:solidFill>
                <a:srgbClr val="FF0000"/>
              </a:solidFill>
              <a:latin typeface="Calibri" panose="020F0502020204030204" charset="0"/>
              <a:ea typeface="宋体" panose="02010600030101010101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299248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ln/>
        </p:spPr>
        <p:txBody>
          <a:bodyPr vert="horz" lIns="91440" tIns="45720" rIns="91440" bIns="45720" anchor="ctr"/>
          <a:lstStyle/>
          <a:p>
            <a:r>
              <a:rPr lang="en-US" altLang="zh-CN" sz="4000" dirty="0">
                <a:latin typeface="Arial" panose="020B0604020202020204" pitchFamily="34" charset="0"/>
              </a:rPr>
              <a:t>d</a:t>
            </a:r>
            <a:r>
              <a:rPr lang="it-IT" altLang="zh-CN" sz="4000" dirty="0" err="1">
                <a:latin typeface="Arial" panose="020B0604020202020204" pitchFamily="34" charset="0"/>
              </a:rPr>
              <a:t>i</a:t>
            </a:r>
            <a:r>
              <a:rPr lang="it-IT" altLang="zh-CN" sz="40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4000" dirty="0" err="1">
                <a:latin typeface="Arial" panose="020B0604020202020204" pitchFamily="34" charset="0"/>
              </a:rPr>
              <a:t>nhu</a:t>
            </a:r>
            <a:r>
              <a:rPr lang="it-IT" altLang="zh-CN" sz="4000" dirty="0" err="1">
                <a:latin typeface="Arial" panose="020B0604020202020204" pitchFamily="34" charset="0"/>
                <a:ea typeface="Arial" panose="020B0604020202020204" pitchFamily="34" charset="0"/>
              </a:rPr>
              <a:t>à</a:t>
            </a:r>
            <a:r>
              <a:rPr lang="it-IT" altLang="zh-CN" sz="4000" dirty="0">
                <a:latin typeface="Arial" panose="020B0604020202020204" pitchFamily="34" charset="0"/>
              </a:rPr>
              <a:t> </a:t>
            </a:r>
            <a:r>
              <a:rPr lang="it-IT" altLang="zh-CN" sz="4000" dirty="0" err="1">
                <a:latin typeface="Arial" panose="020B0604020202020204" pitchFamily="34" charset="0"/>
              </a:rPr>
              <a:t>dìngfáng</a:t>
            </a:r>
            <a:r>
              <a:rPr lang="zh-CN" altLang="en-US" sz="4000" dirty="0">
                <a:latin typeface="Arial" panose="020B0604020202020204" pitchFamily="34" charset="0"/>
              </a:rPr>
              <a:t/>
            </a:r>
            <a:br>
              <a:rPr lang="zh-CN" altLang="en-US" sz="4000" dirty="0">
                <a:latin typeface="Arial" panose="020B0604020202020204" pitchFamily="34" charset="0"/>
              </a:rPr>
            </a:br>
            <a:r>
              <a:rPr lang="en-US" altLang="zh-CN" sz="4000" dirty="0">
                <a:latin typeface="Arial" panose="020B0604020202020204" pitchFamily="34" charset="0"/>
              </a:rPr>
              <a:t>    </a:t>
            </a:r>
            <a:r>
              <a:rPr lang="zh-CN" altLang="en-US" sz="4000" dirty="0" smtClean="0"/>
              <a:t>电话</a:t>
            </a:r>
            <a:r>
              <a:rPr lang="zh-CN" altLang="en-US" sz="4000" dirty="0"/>
              <a:t>订房    </a:t>
            </a:r>
            <a:r>
              <a:rPr lang="en-US" altLang="zh-CN" sz="4000" dirty="0" smtClean="0"/>
              <a:t>       </a:t>
            </a:r>
            <a:r>
              <a:rPr lang="en-US" altLang="zh-CN" sz="3200" dirty="0" smtClean="0">
                <a:latin typeface="宋体" panose="02010600030101010101" pitchFamily="2" charset="-122"/>
              </a:rPr>
              <a:t>telephone </a:t>
            </a:r>
            <a:r>
              <a:rPr lang="en-US" altLang="zh-CN" sz="3200" dirty="0">
                <a:latin typeface="宋体" panose="02010600030101010101" pitchFamily="2" charset="-122"/>
              </a:rPr>
              <a:t>reservation</a:t>
            </a:r>
            <a:endParaRPr lang="zh-CN" altLang="en-US" sz="3200" dirty="0">
              <a:latin typeface="宋体" panose="02010600030101010101" pitchFamily="2" charset="-122"/>
            </a:endParaRPr>
          </a:p>
        </p:txBody>
      </p:sp>
      <p:pic>
        <p:nvPicPr>
          <p:cNvPr id="4" name="图片 3" descr="/Users/ziyu/Downloads/b408a09dc6751bbeebd6e47bd7d7c85e.jpg"/>
          <p:cNvPicPr/>
          <p:nvPr/>
        </p:nvPicPr>
        <p:blipFill>
          <a:blip r:embed="rId2"/>
          <a:stretch>
            <a:fillRect/>
          </a:stretch>
        </p:blipFill>
        <p:spPr>
          <a:xfrm>
            <a:off x="3125788" y="2838450"/>
            <a:ext cx="5653087" cy="3905250"/>
          </a:xfrm>
          <a:prstGeom prst="rect">
            <a:avLst/>
          </a:prstGeom>
          <a:noFill/>
          <a:ln w="9525">
            <a:noFill/>
          </a:ln>
        </p:spPr>
      </p:pic>
    </p:spTree>
    <p:extLst>
      <p:ext uri="{BB962C8B-B14F-4D97-AF65-F5344CB8AC3E}">
        <p14:creationId xmlns:p14="http://schemas.microsoft.com/office/powerpoint/2010/main" val="7200285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125413" y="0"/>
            <a:ext cx="10515600" cy="6858000"/>
          </a:xfrm>
        </p:spPr>
        <p:txBody>
          <a:bodyPr>
            <a:noAutofit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Nín 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hǎo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kumimoji="0" lang="it-IT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您好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。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Hello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Nǐ 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hǎo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  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Wǒ 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xiǎng dìng 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y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ì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ji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ā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shuāngrén fáng.</a:t>
            </a:r>
            <a:r>
              <a:rPr kumimoji="1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</a:t>
            </a:r>
            <a:r>
              <a:rPr kumimoji="1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1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你好。  我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想订一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间双人房。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I 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would like to book a deluxe double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room.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Qǐngwèn nín yào zhù 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duōjiǔ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  请问，您要住多久？</a:t>
            </a:r>
            <a:endParaRPr kumimoji="0" lang="en-US" altLang="zh-CN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How long will you stay?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 smtClean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Sān gè wǎnshàng. Cóng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yuè 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1hào 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dào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yuè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hào.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三个晚上。           从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月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号到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月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3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号。</a:t>
            </a:r>
            <a:endParaRPr kumimoji="0" lang="en-US" altLang="zh-CN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        3 nights.                  From March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1st to March 3rd.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Hǎo de, xièxiè.</a:t>
            </a:r>
            <a:endParaRPr kumimoji="0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好的</a:t>
            </a: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，谢谢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。  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Ok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thank you.</a:t>
            </a: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228600" marR="0" indent="-22860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Char char="•"/>
            </a:pP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2" name="已录制的声音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71050" y="3175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8982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1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2" fill="hold">
                      <p:stCondLst>
                        <p:cond delay="0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85" dur="22848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 vol="80000">
                <p:cTn id="8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  <p:bldLst>
      <p:bldP spid="3" grpId="0" build="p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46100" y="1073150"/>
            <a:ext cx="11460163" cy="5632450"/>
          </a:xfrm>
          <a:ln/>
        </p:spPr>
        <p:txBody>
          <a:bodyPr vert="horz" lIns="91440" tIns="45720" rIns="91440" bIns="45720" anchor="t"/>
          <a:lstStyle/>
          <a:p>
            <a:pPr marL="0" indent="0">
              <a:buNone/>
            </a:pPr>
            <a:r>
              <a:rPr lang="en-US" altLang="zh-CN" dirty="0">
                <a:solidFill>
                  <a:srgbClr val="0070C0"/>
                </a:solidFill>
              </a:rPr>
              <a:t>Reception</a:t>
            </a:r>
            <a:r>
              <a:rPr lang="zh-CN" altLang="en-US" dirty="0">
                <a:solidFill>
                  <a:srgbClr val="0070C0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Nín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, </a:t>
            </a:r>
            <a:r>
              <a:rPr lang="it-IT" altLang="zh-CN" dirty="0" err="1"/>
              <a:t>Wànháo</a:t>
            </a:r>
            <a:r>
              <a:rPr lang="it-IT" altLang="zh-CN" dirty="0"/>
              <a:t> </a:t>
            </a:r>
            <a:r>
              <a:rPr lang="it-IT" altLang="zh-CN" dirty="0" err="1"/>
              <a:t>jiǔdiàn</a:t>
            </a:r>
            <a:r>
              <a:rPr lang="it-IT" altLang="zh-CN" dirty="0"/>
              <a:t>.</a:t>
            </a:r>
          </a:p>
          <a:p>
            <a:pPr marL="0" indent="0">
              <a:buNone/>
            </a:pPr>
            <a:r>
              <a:rPr lang="it-IT" altLang="zh-CN" dirty="0"/>
              <a:t>                          </a:t>
            </a:r>
            <a:r>
              <a:rPr lang="zh-CN" altLang="en-US" dirty="0"/>
              <a:t>您好，</a:t>
            </a:r>
            <a:r>
              <a:rPr lang="zh-CN" altLang="en-US" dirty="0">
                <a:solidFill>
                  <a:srgbClr val="5B00DB"/>
                </a:solidFill>
              </a:rPr>
              <a:t>万豪酒店。</a:t>
            </a:r>
            <a:r>
              <a:rPr lang="en-US" altLang="zh-CN" dirty="0">
                <a:solidFill>
                  <a:srgbClr val="5B00DB"/>
                </a:solidFill>
              </a:rPr>
              <a:t> </a:t>
            </a:r>
          </a:p>
          <a:p>
            <a:pPr marL="0" indent="0">
              <a:buNone/>
            </a:pPr>
            <a:r>
              <a:rPr lang="zh-CN" altLang="zh-CN" sz="2400" dirty="0">
                <a:solidFill>
                  <a:srgbClr val="A9D18E"/>
                </a:solidFill>
              </a:rPr>
              <a:t> </a:t>
            </a:r>
            <a:r>
              <a:rPr lang="zh-CN" altLang="en-US" sz="2400" dirty="0">
                <a:solidFill>
                  <a:srgbClr val="A9D18E"/>
                </a:solidFill>
              </a:rPr>
              <a:t>              </a:t>
            </a:r>
            <a:r>
              <a:rPr lang="en-US" altLang="zh-CN" sz="2400" dirty="0">
                <a:solidFill>
                  <a:srgbClr val="A9D18E"/>
                </a:solidFill>
              </a:rPr>
              <a:t>Hello, (This is) Marriott Hotel. </a:t>
            </a:r>
            <a:endParaRPr lang="zh-CN" altLang="en-US" sz="2400" dirty="0">
              <a:solidFill>
                <a:srgbClr val="A9D18E"/>
              </a:solidFill>
            </a:endParaRPr>
          </a:p>
          <a:p>
            <a:pPr marL="0" indent="0">
              <a:buNone/>
            </a:pPr>
            <a:r>
              <a:rPr lang="en-US" altLang="zh-CN" dirty="0">
                <a:solidFill>
                  <a:schemeClr val="accent2"/>
                </a:solidFill>
              </a:rPr>
              <a:t>Customer </a:t>
            </a:r>
            <a:r>
              <a:rPr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dirty="0" err="1"/>
              <a:t>Nǐ</a:t>
            </a:r>
            <a:r>
              <a:rPr lang="it-IT" altLang="zh-CN" dirty="0"/>
              <a:t> </a:t>
            </a:r>
            <a:r>
              <a:rPr lang="it-IT" altLang="zh-CN" dirty="0" err="1"/>
              <a:t>hǎo</a:t>
            </a:r>
            <a:r>
              <a:rPr lang="it-IT" altLang="zh-CN" dirty="0"/>
              <a:t>, </a:t>
            </a:r>
            <a:r>
              <a:rPr lang="it-IT" altLang="zh-CN" dirty="0" err="1"/>
              <a:t>qǐngwèn</a:t>
            </a:r>
            <a:r>
              <a:rPr lang="it-IT" altLang="zh-CN" dirty="0"/>
              <a:t> </a:t>
            </a:r>
            <a:r>
              <a:rPr lang="it-IT" altLang="zh-CN" dirty="0" err="1"/>
              <a:t>hái</a:t>
            </a:r>
            <a:r>
              <a:rPr lang="it-IT" altLang="zh-CN" dirty="0"/>
              <a:t> </a:t>
            </a:r>
            <a:r>
              <a:rPr lang="it-IT" altLang="zh-CN" dirty="0" err="1"/>
              <a:t>yǒu</a:t>
            </a:r>
            <a:r>
              <a:rPr lang="it-IT" altLang="zh-CN" dirty="0"/>
              <a:t> </a:t>
            </a:r>
            <a:r>
              <a:rPr lang="it-IT" altLang="zh-CN" dirty="0" err="1"/>
              <a:t>kōng</a:t>
            </a:r>
            <a:r>
              <a:rPr lang="it-IT" altLang="zh-CN" dirty="0"/>
              <a:t> </a:t>
            </a:r>
            <a:r>
              <a:rPr lang="it-IT" altLang="zh-CN" dirty="0" err="1"/>
              <a:t>fáng</a:t>
            </a:r>
            <a:r>
              <a:rPr lang="it-IT" altLang="zh-CN" dirty="0"/>
              <a:t> ma?</a:t>
            </a:r>
          </a:p>
          <a:p>
            <a:pPr marL="0" indent="0">
              <a:buNone/>
            </a:pPr>
            <a:r>
              <a:rPr lang="it-IT" altLang="zh-CN" dirty="0"/>
              <a:t>                       </a:t>
            </a:r>
            <a:r>
              <a:rPr lang="zh-CN" altLang="en-US" dirty="0"/>
              <a:t>  你好，请问还有空房吗？</a:t>
            </a:r>
            <a:r>
              <a:rPr lang="en-US" altLang="zh-CN" dirty="0"/>
              <a:t> </a:t>
            </a:r>
          </a:p>
          <a:p>
            <a:pPr marL="0" indent="0">
              <a:buNone/>
            </a:pPr>
            <a:r>
              <a:rPr lang="zh-CN" altLang="zh-CN" sz="2400" dirty="0">
                <a:solidFill>
                  <a:srgbClr val="A9D18E"/>
                </a:solidFill>
              </a:rPr>
              <a:t> </a:t>
            </a:r>
            <a:r>
              <a:rPr lang="zh-CN" altLang="en-US" sz="2400" dirty="0">
                <a:solidFill>
                  <a:srgbClr val="A9D18E"/>
                </a:solidFill>
              </a:rPr>
              <a:t>              </a:t>
            </a:r>
            <a:r>
              <a:rPr lang="en-US" altLang="zh-CN" sz="2400" dirty="0">
                <a:solidFill>
                  <a:srgbClr val="A9D18E"/>
                </a:solidFill>
              </a:rPr>
              <a:t>Hello, is there room available?</a:t>
            </a:r>
            <a:endParaRPr lang="zh-CN" altLang="en-US" sz="2400" dirty="0">
              <a:solidFill>
                <a:srgbClr val="A9D18E"/>
              </a:solidFill>
            </a:endParaRPr>
          </a:p>
          <a:p>
            <a:pPr marL="0" indent="0">
              <a:buNone/>
            </a:pPr>
            <a:r>
              <a:rPr lang="en-US" altLang="zh-CN" dirty="0">
                <a:solidFill>
                  <a:srgbClr val="0070C0"/>
                </a:solidFill>
              </a:rPr>
              <a:t>Reception</a:t>
            </a:r>
            <a:r>
              <a:rPr lang="zh-CN" altLang="en-US" dirty="0">
                <a:solidFill>
                  <a:srgbClr val="0070C0"/>
                </a:solidFill>
              </a:rPr>
              <a:t>：</a:t>
            </a:r>
            <a:r>
              <a:rPr lang="en-US" altLang="zh-CN" dirty="0"/>
              <a:t> </a:t>
            </a:r>
            <a:r>
              <a:rPr lang="it-IT" altLang="zh-CN" dirty="0" err="1"/>
              <a:t>Yǒu</a:t>
            </a:r>
            <a:r>
              <a:rPr lang="it-IT" altLang="zh-CN" dirty="0"/>
              <a:t>.</a:t>
            </a:r>
          </a:p>
          <a:p>
            <a:pPr marL="0" indent="0">
              <a:buNone/>
            </a:pPr>
            <a:r>
              <a:rPr lang="it-IT" altLang="zh-CN" dirty="0"/>
              <a:t>                        </a:t>
            </a:r>
            <a:r>
              <a:rPr lang="zh-CN" altLang="en-US" dirty="0"/>
              <a:t>  有。</a:t>
            </a:r>
            <a:r>
              <a:rPr lang="en-US" altLang="zh-CN" dirty="0"/>
              <a:t> </a:t>
            </a:r>
            <a:r>
              <a:rPr lang="en-US" altLang="zh-CN" sz="2400" dirty="0">
                <a:solidFill>
                  <a:srgbClr val="A9D18E"/>
                </a:solidFill>
              </a:rPr>
              <a:t>Yes. </a:t>
            </a:r>
            <a:endParaRPr lang="zh-CN" altLang="en-US" sz="2400" dirty="0">
              <a:solidFill>
                <a:srgbClr val="A9D18E"/>
              </a:solidFill>
            </a:endParaRPr>
          </a:p>
          <a:p>
            <a:pPr marL="0" indent="0">
              <a:buNone/>
            </a:pPr>
            <a:r>
              <a:rPr lang="en-US" altLang="zh-CN" dirty="0">
                <a:solidFill>
                  <a:schemeClr val="accent2"/>
                </a:solidFill>
              </a:rPr>
              <a:t>Customer </a:t>
            </a:r>
            <a:r>
              <a:rPr lang="zh-CN" altLang="en-US" dirty="0">
                <a:solidFill>
                  <a:schemeClr val="accent2"/>
                </a:solidFill>
              </a:rPr>
              <a:t>：</a:t>
            </a:r>
            <a:r>
              <a:rPr lang="it-IT" altLang="zh-CN" dirty="0"/>
              <a:t> </a:t>
            </a:r>
            <a:r>
              <a:rPr lang="it-IT" altLang="zh-CN" sz="2400" dirty="0"/>
              <a:t>Wǒ xiǎng dìng yī jiān háohuá shuāngrén fáng, jīntiān wǎnshàng de.</a:t>
            </a:r>
            <a:endParaRPr lang="it-IT" altLang="zh-CN" dirty="0"/>
          </a:p>
          <a:p>
            <a:pPr marL="0" indent="0">
              <a:buNone/>
            </a:pPr>
            <a:r>
              <a:rPr lang="en-US" altLang="zh-CN" dirty="0"/>
              <a:t>                  </a:t>
            </a:r>
            <a:r>
              <a:rPr lang="zh-CN" altLang="en-US" dirty="0"/>
              <a:t>    我想订一间</a:t>
            </a:r>
            <a:r>
              <a:rPr lang="zh-CN" altLang="en-US" dirty="0">
                <a:solidFill>
                  <a:srgbClr val="5B00DB"/>
                </a:solidFill>
              </a:rPr>
              <a:t>豪华双人房</a:t>
            </a:r>
            <a:r>
              <a:rPr lang="zh-CN" altLang="en-US" dirty="0"/>
              <a:t>，今天晚上的。</a:t>
            </a:r>
            <a:r>
              <a:rPr lang="en-US" altLang="zh-CN" dirty="0"/>
              <a:t> </a:t>
            </a:r>
          </a:p>
          <a:p>
            <a:pPr marL="0" indent="0">
              <a:buNone/>
            </a:pPr>
            <a:r>
              <a:rPr lang="en-US" altLang="zh-CN" dirty="0"/>
              <a:t>                           </a:t>
            </a:r>
            <a:r>
              <a:rPr lang="en-US" altLang="zh-CN" sz="2400" dirty="0">
                <a:solidFill>
                  <a:srgbClr val="A9D18E"/>
                </a:solidFill>
              </a:rPr>
              <a:t> I would like to book a deluxe double room for tonight. </a:t>
            </a:r>
            <a:endParaRPr lang="zh-CN" altLang="en-US" sz="2400" dirty="0">
              <a:solidFill>
                <a:srgbClr val="A9D18E"/>
              </a:solidFill>
            </a:endParaRPr>
          </a:p>
          <a:p>
            <a:pPr marL="0" indent="0">
              <a:buNone/>
            </a:pPr>
            <a:endParaRPr lang="zh-CN" altLang="en-US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en-US" altLang="zh-CN" dirty="0"/>
          </a:p>
          <a:p>
            <a:pPr marL="0" indent="0">
              <a:buNone/>
            </a:pPr>
            <a:endParaRPr lang="zh-CN" altLang="en-US" dirty="0"/>
          </a:p>
        </p:txBody>
      </p:sp>
      <p:sp>
        <p:nvSpPr>
          <p:cNvPr id="4" name="矩形 3"/>
          <p:cNvSpPr/>
          <p:nvPr/>
        </p:nvSpPr>
        <p:spPr>
          <a:xfrm>
            <a:off x="1398588" y="150813"/>
            <a:ext cx="8016875" cy="92233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fontAlgn="auto"/>
            <a:r>
              <a:rPr kumimoji="1" lang="en-US" altLang="zh-CN" sz="5400" b="0" strike="noStrike" cap="none" spc="0" noProof="1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Booking hotel on the phone</a:t>
            </a:r>
            <a:r>
              <a:rPr kumimoji="1" lang="zh-CN" altLang="en-US" sz="5400" b="0" strike="noStrike" cap="none" spc="0" noProof="1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 </a:t>
            </a:r>
            <a:endParaRPr lang="zh-CN" altLang="en-US" sz="5400" b="0" strike="noStrike" cap="none" spc="0" noProof="1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76844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46100" y="1073150"/>
            <a:ext cx="11460163" cy="5632450"/>
          </a:xfrm>
        </p:spPr>
        <p:txBody>
          <a:bodyPr>
            <a:normAutofit fontScale="92500" lnSpcReduction="20000"/>
          </a:bodyPr>
          <a:lstStyle/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Qǐngwèn nín guìxìng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请问您贵姓？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600" b="0" i="0" u="none" strike="noStrike" kern="1200" cap="none" spc="0" normalizeH="0" baseline="0" noProof="1" smtClean="0">
                <a:solidFill>
                  <a:schemeClr val="accent6">
                    <a:lumMod val="60000"/>
                    <a:lumOff val="40000"/>
                  </a:schemeClr>
                </a:solidFill>
                <a:latin typeface="+mn-lt"/>
                <a:ea typeface="+mn-ea"/>
                <a:cs typeface="+mn-cs"/>
              </a:rPr>
              <a:t>What is your surname please? </a:t>
            </a:r>
            <a:endParaRPr kumimoji="1" lang="zh-CN" altLang="en-US" sz="2600" b="0" i="0" u="none" strike="noStrike" kern="1200" cap="none" spc="0" normalizeH="0" baseline="0" noProof="1" smtClean="0">
              <a:solidFill>
                <a:schemeClr val="accent6">
                  <a:lumMod val="60000"/>
                  <a:lumOff val="40000"/>
                </a:schemeClr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Wǒ xìng 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lǐ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我姓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rgbClr val="5B00DB"/>
                </a:solidFill>
                <a:latin typeface="+mn-lt"/>
                <a:ea typeface="+mn-ea"/>
                <a:cs typeface="+mn-cs"/>
              </a:rPr>
              <a:t>李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。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600" b="0" i="0" u="none" strike="noStrike" kern="1200" cap="none" spc="0" normalizeH="0" baseline="0" noProof="1" smtClean="0">
                <a:solidFill>
                  <a:srgbClr val="A9D18E"/>
                </a:solidFill>
                <a:latin typeface="+mn-lt"/>
                <a:ea typeface="+mn-ea"/>
                <a:cs typeface="+mn-cs"/>
              </a:rPr>
              <a:t>My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surname is </a:t>
            </a:r>
            <a:r>
              <a:rPr kumimoji="0" lang="en-US" altLang="zh-CN" sz="2600" b="0" i="0" u="none" strike="noStrike" kern="1200" cap="none" spc="0" normalizeH="0" baseline="0" noProof="1" smtClean="0">
                <a:solidFill>
                  <a:srgbClr val="A9D18E"/>
                </a:solidFill>
                <a:latin typeface="+mn-lt"/>
                <a:ea typeface="+mn-ea"/>
                <a:cs typeface="+mn-cs"/>
              </a:rPr>
              <a:t>Li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.</a:t>
            </a:r>
            <a:endParaRPr kumimoji="1" lang="zh-CN" altLang="en-US" sz="2600" b="0" i="0" u="none" strike="noStrike" kern="1200" cap="none" spc="0" normalizeH="0" baseline="0" noProof="1" smtClean="0">
              <a:solidFill>
                <a:srgbClr val="A9D18E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Lǐ xiānshēng, nín hǎo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Qǐngwèn nín de diànhuà hàomǎ shì duōshǎo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?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rgbClr val="5B00DB"/>
                </a:solidFill>
                <a:latin typeface="+mn-lt"/>
                <a:ea typeface="+mn-ea"/>
                <a:cs typeface="+mn-cs"/>
              </a:rPr>
              <a:t>李先生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，您好。请问您的电话号码是多少？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endParaRPr kumimoji="0" lang="en-US" altLang="zh-CN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0" lang="zh-CN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</a:t>
            </a:r>
            <a:r>
              <a:rPr kumimoji="0" lang="en-US" altLang="zh-CN" sz="2600" b="0" i="0" u="none" strike="noStrike" kern="1200" cap="none" spc="0" normalizeH="0" baseline="0" noProof="1" smtClean="0">
                <a:solidFill>
                  <a:srgbClr val="A9D18E"/>
                </a:solidFill>
                <a:latin typeface="+mn-lt"/>
                <a:ea typeface="+mn-ea"/>
                <a:cs typeface="+mn-cs"/>
              </a:rPr>
              <a:t>Hello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, Mr. Li</a:t>
            </a:r>
            <a:r>
              <a:rPr kumimoji="0" lang="en-US" altLang="zh-CN" sz="2600" b="0" i="0" u="none" strike="noStrike" kern="1200" cap="none" spc="0" normalizeH="0" baseline="0" noProof="1" smtClean="0">
                <a:solidFill>
                  <a:srgbClr val="A9D18E"/>
                </a:solidFill>
                <a:latin typeface="+mn-lt"/>
                <a:ea typeface="+mn-ea"/>
                <a:cs typeface="+mn-cs"/>
              </a:rPr>
              <a:t>.       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What is your telephone number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? </a:t>
            </a:r>
            <a:endParaRPr kumimoji="1" lang="zh-CN" altLang="en-US" sz="26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Wǒ de diànhuà hàomǎ shì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…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我的电话号码是</a:t>
            </a:r>
            <a:r>
              <a:rPr kumimoji="1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…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    </a:t>
            </a:r>
            <a:r>
              <a:rPr kumimoji="0" lang="en-US" altLang="zh-CN" sz="2800" b="0" i="0" u="none" strike="noStrike" kern="1200" cap="none" spc="0" normalizeH="0" baseline="0" noProof="1" smtClean="0">
                <a:solidFill>
                  <a:srgbClr val="A9D18E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600" b="0" i="0" u="none" strike="noStrike" kern="1200" cap="none" spc="0" normalizeH="0" baseline="0" noProof="1" smtClean="0">
                <a:solidFill>
                  <a:srgbClr val="A9D18E"/>
                </a:solidFill>
                <a:latin typeface="+mn-lt"/>
                <a:ea typeface="+mn-ea"/>
                <a:cs typeface="+mn-cs"/>
              </a:rPr>
              <a:t>My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phone number is... </a:t>
            </a:r>
            <a:endParaRPr kumimoji="1" lang="en-US" altLang="zh-CN" sz="2600" b="0" i="0" u="none" strike="noStrike" kern="1200" cap="none" spc="0" normalizeH="0" baseline="0" noProof="1" smtClean="0">
              <a:solidFill>
                <a:srgbClr val="A9D18E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rgbClr val="0070C0"/>
                </a:solidFill>
                <a:latin typeface="+mn-lt"/>
                <a:ea typeface="+mn-ea"/>
                <a:cs typeface="+mn-cs"/>
              </a:rPr>
              <a:t>Reception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rgbClr val="0070C0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Hǎo de. Nín de 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fángjiān 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hào shì 318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好的。您的房间号是</a:t>
            </a:r>
            <a:r>
              <a:rPr kumimoji="1" lang="en-US" altLang="zh-CN" sz="2800" b="0" i="0" u="none" strike="noStrike" kern="1200" cap="none" spc="0" normalizeH="0" baseline="0" noProof="1" smtClean="0">
                <a:solidFill>
                  <a:srgbClr val="5B00DB"/>
                </a:solidFill>
                <a:latin typeface="+mn-lt"/>
                <a:ea typeface="+mn-ea"/>
                <a:cs typeface="+mn-cs"/>
              </a:rPr>
              <a:t>318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。</a:t>
            </a:r>
            <a:r>
              <a:rPr kumimoji="0" lang="en-US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0" lang="en-US" altLang="zh-CN" sz="2600" b="0" i="0" u="none" strike="noStrike" kern="1200" cap="none" spc="0" normalizeH="0" baseline="0" noProof="1" smtClean="0">
                <a:solidFill>
                  <a:srgbClr val="A9D18E"/>
                </a:solidFill>
                <a:latin typeface="+mn-lt"/>
                <a:ea typeface="+mn-ea"/>
                <a:cs typeface="+mn-cs"/>
              </a:rPr>
              <a:t>Ok.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Your room number is 318. </a:t>
            </a:r>
            <a:endParaRPr kumimoji="1" lang="zh-CN" altLang="en-US" sz="2600" b="0" i="0" u="none" strike="noStrike" kern="1200" cap="none" spc="0" normalizeH="0" baseline="0" noProof="1" smtClean="0">
              <a:solidFill>
                <a:srgbClr val="A9D18E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en-US" altLang="zh-CN" sz="2800" b="0" i="0" u="none" strike="noStrike" kern="1200" cap="none" spc="0" normalizeH="0" baseline="0" noProof="1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Customer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accent2"/>
                </a:solidFill>
                <a:latin typeface="+mn-lt"/>
                <a:ea typeface="+mn-ea"/>
                <a:cs typeface="+mn-cs"/>
              </a:rPr>
              <a:t>：</a:t>
            </a:r>
            <a:r>
              <a:rPr kumimoji="0" lang="it-IT" altLang="zh-CN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Hǎo de, xièxiè</a:t>
            </a:r>
            <a:r>
              <a:rPr kumimoji="0" lang="it-IT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</a:t>
            </a:r>
            <a:endParaRPr kumimoji="0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r>
              <a:rPr kumimoji="1" lang="zh-CN" altLang="en-US" sz="2800" b="0" i="0" u="none" strike="noStrike" kern="1200" cap="none" spc="0" normalizeH="0" baseline="0" noProof="1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1" lang="zh-CN" altLang="en-US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好的，谢谢。</a:t>
            </a:r>
            <a:r>
              <a:rPr kumimoji="1" lang="en-US" altLang="zh-CN" sz="2800" b="0" i="0" u="none" strike="noStrike" kern="1200" cap="none" spc="0" normalizeH="0" baseline="0" noProof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           </a:t>
            </a:r>
            <a:r>
              <a:rPr kumimoji="0" lang="en-US" altLang="zh-CN" sz="2600" b="0" i="0" u="none" strike="noStrike" kern="1200" cap="none" spc="0" normalizeH="0" baseline="0" noProof="1" smtClean="0">
                <a:solidFill>
                  <a:srgbClr val="A9D18E"/>
                </a:solidFill>
                <a:latin typeface="+mn-lt"/>
                <a:ea typeface="+mn-ea"/>
                <a:cs typeface="+mn-cs"/>
              </a:rPr>
              <a:t>Ok, </a:t>
            </a:r>
            <a:r>
              <a:rPr kumimoji="0" lang="en-US" altLang="zh-CN" sz="2600" b="0" i="0" u="none" strike="noStrike" kern="1200" cap="none" spc="0" normalizeH="0" baseline="0" noProof="1">
                <a:solidFill>
                  <a:srgbClr val="A9D18E"/>
                </a:solidFill>
                <a:latin typeface="+mn-lt"/>
                <a:ea typeface="+mn-ea"/>
                <a:cs typeface="+mn-cs"/>
              </a:rPr>
              <a:t>thank you.</a:t>
            </a:r>
            <a:endParaRPr kumimoji="1" lang="zh-CN" altLang="en-US" sz="2600" b="0" i="0" u="none" strike="noStrike" kern="1200" cap="none" spc="0" normalizeH="0" baseline="0" noProof="1">
              <a:solidFill>
                <a:srgbClr val="A9D18E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zh-CN" altLang="en-US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en-US" altLang="zh-CN" sz="2800" b="0" i="0" u="none" strike="noStrike" kern="1200" cap="none" spc="0" normalizeH="0" baseline="0" noProof="1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en-US" altLang="zh-CN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marL="0" marR="0" indent="0" algn="l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anose="020B0604020202020204"/>
              <a:buNone/>
            </a:pPr>
            <a:endParaRPr kumimoji="1" lang="zh-CN" altLang="en-US" sz="2800" b="0" i="0" u="none" strike="noStrike" kern="1200" cap="none" spc="0" normalizeH="0" baseline="0" noProof="1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292225" y="150813"/>
            <a:ext cx="8229600" cy="92233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 fontAlgn="auto"/>
            <a:r>
              <a:rPr kumimoji="1" lang="en-US" altLang="zh-CN" sz="5400" b="0" strike="noStrike" cap="none" spc="0" noProof="1" smtClean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latin typeface="+mn-lt"/>
                <a:ea typeface="+mn-ea"/>
                <a:cs typeface="+mn-cs"/>
              </a:rPr>
              <a:t>Booking hotel on the phone</a:t>
            </a:r>
            <a:endParaRPr lang="zh-CN" altLang="en-US" sz="5400" b="0" strike="noStrike" cap="none" spc="0" noProof="1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872644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5" name="标题 1"/>
          <p:cNvSpPr>
            <a:spLocks noGrp="1"/>
          </p:cNvSpPr>
          <p:nvPr>
            <p:ph type="title"/>
          </p:nvPr>
        </p:nvSpPr>
        <p:spPr>
          <a:xfrm>
            <a:off x="971550" y="500062"/>
            <a:ext cx="10515600" cy="1325563"/>
          </a:xfrm>
          <a:ln/>
        </p:spPr>
        <p:txBody>
          <a:bodyPr vert="horz" lIns="91440" tIns="45720" rIns="91440" bIns="45720" anchor="ctr"/>
          <a:lstStyle/>
          <a:p>
            <a:pPr algn="ctr"/>
            <a:r>
              <a:rPr kumimoji="1" lang="en-US" altLang="zh-CN" sz="8000" b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Second</a:t>
            </a:r>
            <a:r>
              <a:rPr kumimoji="1" lang="zh-CN" altLang="en-US" sz="8000" b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 </a:t>
            </a:r>
            <a:r>
              <a:rPr kumimoji="1" lang="en-US" altLang="zh-CN" sz="8000" b="1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assignment!!!</a:t>
            </a:r>
            <a:endParaRPr kumimoji="1" lang="zh-CN" altLang="en-US" sz="8000" b="1" dirty="0">
              <a:solidFill>
                <a:schemeClr val="accent1">
                  <a:lumMod val="7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52226" name="内容占位符 2"/>
          <p:cNvSpPr>
            <a:spLocks noGrp="1"/>
          </p:cNvSpPr>
          <p:nvPr>
            <p:ph idx="1"/>
          </p:nvPr>
        </p:nvSpPr>
        <p:spPr>
          <a:ln/>
        </p:spPr>
        <p:txBody>
          <a:bodyPr vert="horz" lIns="91440" tIns="45720" rIns="91440" bIns="45720" anchor="t"/>
          <a:lstStyle/>
          <a:p>
            <a:pPr>
              <a:lnSpc>
                <a:spcPct val="80000"/>
              </a:lnSpc>
            </a:pPr>
            <a:r>
              <a:rPr lang="en-US" altLang="zh-CN" sz="4800" b="1" dirty="0"/>
              <a:t>Role play: Record a dialogue about hotel </a:t>
            </a:r>
            <a:r>
              <a:rPr lang="en-US" altLang="zh-CN" sz="4800" b="1" dirty="0" smtClean="0"/>
              <a:t>reservation.</a:t>
            </a:r>
          </a:p>
          <a:p>
            <a:pPr lvl="0">
              <a:lnSpc>
                <a:spcPct val="80000"/>
              </a:lnSpc>
            </a:pPr>
            <a:r>
              <a:rPr lang="en-US" altLang="zh-CN" sz="4800" dirty="0"/>
              <a:t>You may choose one of dialogues we have learned at class. If you can make a new one that would be great</a:t>
            </a:r>
            <a:r>
              <a:rPr lang="en-US" altLang="zh-CN" sz="4800" dirty="0" smtClean="0"/>
              <a:t>.</a:t>
            </a:r>
            <a:endParaRPr lang="en-US" altLang="zh-CN" sz="4800" b="1" dirty="0" smtClean="0"/>
          </a:p>
          <a:p>
            <a:pPr>
              <a:lnSpc>
                <a:spcPct val="80000"/>
              </a:lnSpc>
            </a:pPr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463162095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" val="64684ee99a87c5bd9f8bd233490548e9633c668"/>
  <p:tag name="ISPRING_RESOURCE_PATHS_HASH_2" val="8ba254d1e8fb762e1a25e6f91c4b21bc33acf"/>
</p:tagLst>
</file>

<file path=ppt/theme/theme1.xml><?xml version="1.0" encoding="utf-8"?>
<a:theme xmlns:a="http://schemas.openxmlformats.org/drawingml/2006/main" name="默认设计模板">
  <a:themeElements>
    <a:clrScheme name="默认设计模板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>
    <a:extraClrScheme>
      <a:clrScheme name="默认设计模板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A7C6E5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0DFF0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7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9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默认设计模板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默认设计模板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2_自定义设计方案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1_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anose="020B0604020202020204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anose="020B0604020202020204" pitchFamily="34" charset="0"/>
            <a:ea typeface="宋体" panose="02010600030101010101" pitchFamily="2" charset="-122"/>
          </a:defRPr>
        </a:defPPr>
      </a:lstStyle>
    </a:lnDef>
  </a:objectDefaults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3_默认设计模板">
  <a:themeElements>
    <a:clrScheme name="Office 主题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主题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主题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主题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6843</TotalTime>
  <Pages>0</Pages>
  <Words>694</Words>
  <Characters>0</Characters>
  <Application>Microsoft Macintosh PowerPoint</Application>
  <DocSecurity>0</DocSecurity>
  <PresentationFormat>宽屏</PresentationFormat>
  <Lines>0</Lines>
  <Paragraphs>117</Paragraphs>
  <Slides>31</Slides>
  <Notes>0</Notes>
  <HiddenSlides>0</HiddenSlides>
  <MMClips>1</MMClips>
  <ScaleCrop>false</ScaleCrop>
  <HeadingPairs>
    <vt:vector size="6" baseType="variant">
      <vt:variant>
        <vt:lpstr>已用的字体</vt:lpstr>
      </vt:variant>
      <vt:variant>
        <vt:i4>5</vt:i4>
      </vt:variant>
      <vt:variant>
        <vt:lpstr>主题</vt:lpstr>
      </vt:variant>
      <vt:variant>
        <vt:i4>6</vt:i4>
      </vt:variant>
      <vt:variant>
        <vt:lpstr>幻灯片标题</vt:lpstr>
      </vt:variant>
      <vt:variant>
        <vt:i4>31</vt:i4>
      </vt:variant>
    </vt:vector>
  </HeadingPairs>
  <TitlesOfParts>
    <vt:vector size="42" baseType="lpstr">
      <vt:lpstr>Calibri</vt:lpstr>
      <vt:lpstr>Calibri Light</vt:lpstr>
      <vt:lpstr>宋体</vt:lpstr>
      <vt:lpstr>幼圆</vt:lpstr>
      <vt:lpstr>Arial</vt:lpstr>
      <vt:lpstr>默认设计模板</vt:lpstr>
      <vt:lpstr>自定义设计方案</vt:lpstr>
      <vt:lpstr>1_自定义设计方案</vt:lpstr>
      <vt:lpstr>2_自定义设计方案</vt:lpstr>
      <vt:lpstr>1_默认设计模板</vt:lpstr>
      <vt:lpstr>3_默认设计模板</vt:lpstr>
      <vt:lpstr>fángjiān              房间    room</vt:lpstr>
      <vt:lpstr>biāozhǔn dān rén jiān 标准单人间                      Standard single room </vt:lpstr>
      <vt:lpstr>háohuá dān jiān 豪华单人间      Deluxe Single Room    </vt:lpstr>
      <vt:lpstr>háohuá dà chuáng fáng  豪华大床房         Deluxe king bed room</vt:lpstr>
      <vt:lpstr>tàofáng 套房         suite</vt:lpstr>
      <vt:lpstr>háohuá hǎijǐng fáng 豪华海景房        Deluxe Seaview Room</vt:lpstr>
      <vt:lpstr>háohuá jǐngguān fáng 豪华景观房                   Deluxe View Room</vt:lpstr>
      <vt:lpstr>qiántái                   前台    reception</vt:lpstr>
      <vt:lpstr>hùzhào                  护照     passport</vt:lpstr>
      <vt:lpstr>PowerPoint 演示文稿</vt:lpstr>
      <vt:lpstr>xìnyòngkǎ         信用卡 credit card</vt:lpstr>
      <vt:lpstr>Wǒ kěyǐ shuākǎ ma? 我可以刷卡吗？Can I use card?</vt:lpstr>
      <vt:lpstr>xiànjīn              现金     cash</vt:lpstr>
      <vt:lpstr>PowerPoint 演示文稿</vt:lpstr>
      <vt:lpstr> rùzhù 入住</vt:lpstr>
      <vt:lpstr>PowerPoint 演示文稿</vt:lpstr>
      <vt:lpstr>fáng kǎ               房卡room card</vt:lpstr>
      <vt:lpstr>                     Zhè shì nín de fáng kǎ                       这是您的房卡。This is your room card.</vt:lpstr>
      <vt:lpstr>zhè biān qǐng                  这边请    This way, please.</vt:lpstr>
      <vt:lpstr>lóutī           楼梯  stairs</vt:lpstr>
      <vt:lpstr>  diàntī      电梯    lift</vt:lpstr>
      <vt:lpstr>dàtáng dàtīng             大堂／大厅  lobby</vt:lpstr>
      <vt:lpstr>PowerPoint 演示文稿</vt:lpstr>
      <vt:lpstr>PowerPoint 演示文稿</vt:lpstr>
      <vt:lpstr>háohuá hǎijǐng fáng 豪华海景房</vt:lpstr>
      <vt:lpstr>biāozhǔn dān rén jiān 标准单人间</vt:lpstr>
      <vt:lpstr>diànhuà dìngfáng     电话订房           telephone reservation</vt:lpstr>
      <vt:lpstr>PowerPoint 演示文稿</vt:lpstr>
      <vt:lpstr>PowerPoint 演示文稿</vt:lpstr>
      <vt:lpstr>PowerPoint 演示文稿</vt:lpstr>
      <vt:lpstr>Second assignment!!!</vt:lpstr>
    </vt:vector>
  </TitlesOfParts>
  <LinksUpToDate>false</LinksUpToDate>
  <CharactersWithSpaces>0</CharactersWithSpaces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Microsoft Office 用户</cp:lastModifiedBy>
  <cp:revision>788</cp:revision>
  <dcterms:created xsi:type="dcterms:W3CDTF">2013-01-25T01:44:32Z</dcterms:created>
  <dcterms:modified xsi:type="dcterms:W3CDTF">2020-06-12T12:06:56Z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2052-9.1.0.4953</vt:lpwstr>
  </property>
</Properties>
</file>