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89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ladivalentina92@gmail.com" userId="df6a250275b20747" providerId="LiveId" clId="{CC0DD1F7-8AD3-46DC-B601-729C7E51AD02}"/>
    <pc:docChg chg="custSel addSld modSld">
      <pc:chgData name="paladivalentina92@gmail.com" userId="df6a250275b20747" providerId="LiveId" clId="{CC0DD1F7-8AD3-46DC-B601-729C7E51AD02}" dt="2022-03-02T13:29:51.687" v="33" actId="20577"/>
      <pc:docMkLst>
        <pc:docMk/>
      </pc:docMkLst>
      <pc:sldChg chg="addSp modSp new mod modAnim">
        <pc:chgData name="paladivalentina92@gmail.com" userId="df6a250275b20747" providerId="LiveId" clId="{CC0DD1F7-8AD3-46DC-B601-729C7E51AD02}" dt="2022-03-02T13:29:51.687" v="33" actId="20577"/>
        <pc:sldMkLst>
          <pc:docMk/>
          <pc:sldMk cId="953149694" sldId="256"/>
        </pc:sldMkLst>
        <pc:spChg chg="mod">
          <ac:chgData name="paladivalentina92@gmail.com" userId="df6a250275b20747" providerId="LiveId" clId="{CC0DD1F7-8AD3-46DC-B601-729C7E51AD02}" dt="2022-03-02T13:29:46.504" v="22" actId="14100"/>
          <ac:spMkLst>
            <pc:docMk/>
            <pc:sldMk cId="953149694" sldId="256"/>
            <ac:spMk id="2" creationId="{AB6324A5-F840-48D0-95D9-45CFBEA930F2}"/>
          </ac:spMkLst>
        </pc:spChg>
        <pc:spChg chg="mod">
          <ac:chgData name="paladivalentina92@gmail.com" userId="df6a250275b20747" providerId="LiveId" clId="{CC0DD1F7-8AD3-46DC-B601-729C7E51AD02}" dt="2022-03-02T13:29:51.687" v="33" actId="20577"/>
          <ac:spMkLst>
            <pc:docMk/>
            <pc:sldMk cId="953149694" sldId="256"/>
            <ac:spMk id="3" creationId="{87F61654-BA7B-4ADB-BE10-B013B904C34A}"/>
          </ac:spMkLst>
        </pc:spChg>
        <pc:picChg chg="add mod">
          <ac:chgData name="paladivalentina92@gmail.com" userId="df6a250275b20747" providerId="LiveId" clId="{CC0DD1F7-8AD3-46DC-B601-729C7E51AD02}" dt="2022-03-02T13:29:14.670" v="21" actId="1076"/>
          <ac:picMkLst>
            <pc:docMk/>
            <pc:sldMk cId="953149694" sldId="256"/>
            <ac:picMk id="4" creationId="{329AB9AD-63CA-47BC-8EFA-656373E8AB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FA5B7-1581-4C6A-8FE7-2C0DFD79E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8F411-01F2-48A3-8245-96B62DAA5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CDE40-CE04-42D9-B2A6-5639F9C03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F8EDB-FDDC-4E73-A4F0-C552608AD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11E8D-76C8-4DE0-8A7E-AC7F6633F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46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74869-D8D4-4AA1-8B94-435E01B9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BAFDE-3FD5-40FB-8D45-3F5D70FC28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3CA58-6C51-479B-82DA-1097BBD05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28C53-3491-4ACC-A0B9-FD984C784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4AF6C-552C-4EA7-9582-653881DFB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98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747A2-348F-486F-B41F-00F2CF114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CAE12-50A7-4C0F-A8D1-8C34334086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3B725-0B18-4BBA-80BF-F1CB1EA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CD76D-49A7-41FD-9D16-6C34D3C06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EF9EC-F405-42FA-B9C4-3C4844F16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502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F958D-5E5A-4619-A432-5D795D8C8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D1727-4887-481F-A30D-7FC98D5FDE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33DEC-93C1-4F4C-8549-ED9DA06A9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DD012-CCE6-4BA6-AF91-DD4D64E88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A4B087-C02E-4434-A2DC-17E0935D6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C9F35-467F-41A3-93A9-8758C45C6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980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35B5-6AF6-4428-B213-69E6F22F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FC4A2-67D8-4179-9B02-53BDCCC8E2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677E-DAAC-4B93-A52E-94BF52B1A7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181B1A-017F-4511-968F-81C8FAB4CF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D57C8D-EDA6-406C-8FA6-1DB5F28B9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4861B0-4226-46BD-9CF5-B32AF040B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95381F-CA70-4B47-84CD-7B4464C53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EC0FE3-A362-40CA-9CD9-2AA543D33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2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067C8-1A4C-4939-9B29-FC543F864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889C36-C08B-4A66-8659-B3531EEB5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96395F-60B0-43E4-849D-0EA27BDA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E5B8E-F5D7-4D3D-A0AA-F0BBA1397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602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7E7946-7A2D-424B-B39A-E110DF985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A19D1-9E0D-4A87-8C48-B7A9202B3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F310B8-F04C-4C33-8C23-B00C21637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85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B11BB-D055-49DF-AE3A-5EC056FC9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AC7E5-E2BA-4B70-9739-8CFC17ED4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93AF06-FB59-4FEE-B2E3-F4F00D640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21965-B9F9-4B7A-A691-ECEC79051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90DC7-4854-466B-BC31-0D37D4706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42B508-0A5E-4A3A-A76B-9BD7D48F4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03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0EAAB-FA20-4E84-89EB-3759179A2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A7EF74-20C0-4B16-A888-CDB5D3E694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43815-181D-4AC5-9871-855799A57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C2375-ACEB-41B6-B2B3-7F207D529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BC295-8EFF-438D-8430-97AE44B2E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5FCF49-5FCA-4652-8101-C7EDC8E08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122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7DF5D-1273-4099-9BD6-7BE69F1E1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0B96E2-8E79-4E2C-B42F-B9D3285C64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222AB-FE26-43B7-95C6-BDBDC22C7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20F60-4CAF-4D75-8D9B-EF2371E69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53850-13DC-4E5D-960C-D88A4F2AA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99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00F6E3-B57D-40AF-9F7E-204C98DB8D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7DAD6F-A613-469B-AA19-3412DE7B29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2555C-EAAF-40C5-9C65-4561EB7F3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5196B-AF9E-4618-9501-C1EB5C6B2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4668A-A40D-4356-B415-432F53633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80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3AB923-6911-4082-8FE7-A5F3BA441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4AAF4-ED66-4087-9A34-E8954C24F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A6CC7-E990-4596-B7D6-89FB9CA07A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45EDD-1140-4237-A75C-FAC184AB436D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2DEA3-F7EB-4851-9A9E-784E3A4171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22C53-D251-43DC-A4A2-AAC81EA939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8C32F-5D6B-4C2A-8370-6F81B6665D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774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324A5-F840-48D0-95D9-45CFBEA930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6156960" cy="2133599"/>
          </a:xfrm>
        </p:spPr>
        <p:txBody>
          <a:bodyPr/>
          <a:lstStyle/>
          <a:p>
            <a:r>
              <a:rPr lang="en-GB" dirty="0"/>
              <a:t>Hotel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F61654-BA7B-4ADB-BE10-B013B904C3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2022_02_27_13_51_50">
            <a:hlinkClick r:id="" action="ppaction://media"/>
            <a:extLst>
              <a:ext uri="{FF2B5EF4-FFF2-40B4-BE49-F238E27FC236}">
                <a16:creationId xmlns:a16="http://schemas.microsoft.com/office/drawing/2014/main" id="{329AB9AD-63CA-47BC-8EFA-656373E8AB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 flipV="1">
            <a:off x="8031480" y="510223"/>
            <a:ext cx="3611880" cy="361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14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Hotel reservation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reservation</dc:title>
  <dc:creator>paladivalentina92@gmail.com</dc:creator>
  <cp:lastModifiedBy>Valentina Somnik (2020147)</cp:lastModifiedBy>
  <cp:revision>1</cp:revision>
  <dcterms:created xsi:type="dcterms:W3CDTF">2022-03-02T13:17:15Z</dcterms:created>
  <dcterms:modified xsi:type="dcterms:W3CDTF">2022-03-02T13:30:15Z</dcterms:modified>
</cp:coreProperties>
</file>