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0" r:id="rId2"/>
    <p:sldId id="259"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3" autoAdjust="0"/>
    <p:restoredTop sz="94660"/>
  </p:normalViewPr>
  <p:slideViewPr>
    <p:cSldViewPr snapToGrid="0">
      <p:cViewPr varScale="1">
        <p:scale>
          <a:sx n="101" d="100"/>
          <a:sy n="101" d="100"/>
        </p:scale>
        <p:origin x="252" y="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15C4BD-7E5F-9088-4E03-8321B3ADA73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0067371-1DDE-504A-D333-CC55198D156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45AFD8B-25F4-BD36-F518-1FAA680B2A17}"/>
              </a:ext>
            </a:extLst>
          </p:cNvPr>
          <p:cNvSpPr>
            <a:spLocks noGrp="1"/>
          </p:cNvSpPr>
          <p:nvPr>
            <p:ph type="dt" sz="half" idx="10"/>
          </p:nvPr>
        </p:nvSpPr>
        <p:spPr/>
        <p:txBody>
          <a:bodyPr/>
          <a:lstStyle/>
          <a:p>
            <a:fld id="{18A4C328-E769-414F-9678-0A64E78BF905}" type="datetimeFigureOut">
              <a:rPr lang="en-GB" smtClean="0"/>
              <a:t>08/12/2025</a:t>
            </a:fld>
            <a:endParaRPr lang="en-GB"/>
          </a:p>
        </p:txBody>
      </p:sp>
      <p:sp>
        <p:nvSpPr>
          <p:cNvPr id="5" name="Footer Placeholder 4">
            <a:extLst>
              <a:ext uri="{FF2B5EF4-FFF2-40B4-BE49-F238E27FC236}">
                <a16:creationId xmlns:a16="http://schemas.microsoft.com/office/drawing/2014/main" id="{A86AE5C5-8DED-50F5-0777-F8D67BBAEAD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4B215C4-0BC8-F783-74A6-A658398567D2}"/>
              </a:ext>
            </a:extLst>
          </p:cNvPr>
          <p:cNvSpPr>
            <a:spLocks noGrp="1"/>
          </p:cNvSpPr>
          <p:nvPr>
            <p:ph type="sldNum" sz="quarter" idx="12"/>
          </p:nvPr>
        </p:nvSpPr>
        <p:spPr/>
        <p:txBody>
          <a:bodyPr/>
          <a:lstStyle/>
          <a:p>
            <a:fld id="{42AA00C5-5250-43AA-A9B3-99ED0937E50F}" type="slidenum">
              <a:rPr lang="en-GB" smtClean="0"/>
              <a:t>‹#›</a:t>
            </a:fld>
            <a:endParaRPr lang="en-GB"/>
          </a:p>
        </p:txBody>
      </p:sp>
    </p:spTree>
    <p:extLst>
      <p:ext uri="{BB962C8B-B14F-4D97-AF65-F5344CB8AC3E}">
        <p14:creationId xmlns:p14="http://schemas.microsoft.com/office/powerpoint/2010/main" val="8006017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84014C-1EC3-FFFB-21FF-B3BC7216E01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02C9B3D-16E9-9F18-E215-43D94ADB886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7D37887-CCCB-5D69-8243-5D7FFA8A1E5F}"/>
              </a:ext>
            </a:extLst>
          </p:cNvPr>
          <p:cNvSpPr>
            <a:spLocks noGrp="1"/>
          </p:cNvSpPr>
          <p:nvPr>
            <p:ph type="dt" sz="half" idx="10"/>
          </p:nvPr>
        </p:nvSpPr>
        <p:spPr/>
        <p:txBody>
          <a:bodyPr/>
          <a:lstStyle/>
          <a:p>
            <a:fld id="{18A4C328-E769-414F-9678-0A64E78BF905}" type="datetimeFigureOut">
              <a:rPr lang="en-GB" smtClean="0"/>
              <a:t>08/12/2025</a:t>
            </a:fld>
            <a:endParaRPr lang="en-GB"/>
          </a:p>
        </p:txBody>
      </p:sp>
      <p:sp>
        <p:nvSpPr>
          <p:cNvPr id="5" name="Footer Placeholder 4">
            <a:extLst>
              <a:ext uri="{FF2B5EF4-FFF2-40B4-BE49-F238E27FC236}">
                <a16:creationId xmlns:a16="http://schemas.microsoft.com/office/drawing/2014/main" id="{D0A05626-BFC1-F3EA-A38E-56A6A9DBD06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DE0A856-114C-4D99-0C53-866D4F1BCFD4}"/>
              </a:ext>
            </a:extLst>
          </p:cNvPr>
          <p:cNvSpPr>
            <a:spLocks noGrp="1"/>
          </p:cNvSpPr>
          <p:nvPr>
            <p:ph type="sldNum" sz="quarter" idx="12"/>
          </p:nvPr>
        </p:nvSpPr>
        <p:spPr/>
        <p:txBody>
          <a:bodyPr/>
          <a:lstStyle/>
          <a:p>
            <a:fld id="{42AA00C5-5250-43AA-A9B3-99ED0937E50F}" type="slidenum">
              <a:rPr lang="en-GB" smtClean="0"/>
              <a:t>‹#›</a:t>
            </a:fld>
            <a:endParaRPr lang="en-GB"/>
          </a:p>
        </p:txBody>
      </p:sp>
    </p:spTree>
    <p:extLst>
      <p:ext uri="{BB962C8B-B14F-4D97-AF65-F5344CB8AC3E}">
        <p14:creationId xmlns:p14="http://schemas.microsoft.com/office/powerpoint/2010/main" val="28953511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F9BB0B-8775-555B-2062-7ED6468ACF2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A6243D9-BC24-C85E-DCDA-A3B92118E16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A8037A0-1746-7F90-574C-E659456B65DD}"/>
              </a:ext>
            </a:extLst>
          </p:cNvPr>
          <p:cNvSpPr>
            <a:spLocks noGrp="1"/>
          </p:cNvSpPr>
          <p:nvPr>
            <p:ph type="dt" sz="half" idx="10"/>
          </p:nvPr>
        </p:nvSpPr>
        <p:spPr/>
        <p:txBody>
          <a:bodyPr/>
          <a:lstStyle/>
          <a:p>
            <a:fld id="{18A4C328-E769-414F-9678-0A64E78BF905}" type="datetimeFigureOut">
              <a:rPr lang="en-GB" smtClean="0"/>
              <a:t>08/12/2025</a:t>
            </a:fld>
            <a:endParaRPr lang="en-GB"/>
          </a:p>
        </p:txBody>
      </p:sp>
      <p:sp>
        <p:nvSpPr>
          <p:cNvPr id="5" name="Footer Placeholder 4">
            <a:extLst>
              <a:ext uri="{FF2B5EF4-FFF2-40B4-BE49-F238E27FC236}">
                <a16:creationId xmlns:a16="http://schemas.microsoft.com/office/drawing/2014/main" id="{0817CEB4-9D2A-6A77-FB27-8C2CBCF9C55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ECE86A-8D41-D159-5D3E-07DEEC27C82C}"/>
              </a:ext>
            </a:extLst>
          </p:cNvPr>
          <p:cNvSpPr>
            <a:spLocks noGrp="1"/>
          </p:cNvSpPr>
          <p:nvPr>
            <p:ph type="sldNum" sz="quarter" idx="12"/>
          </p:nvPr>
        </p:nvSpPr>
        <p:spPr/>
        <p:txBody>
          <a:bodyPr/>
          <a:lstStyle/>
          <a:p>
            <a:fld id="{42AA00C5-5250-43AA-A9B3-99ED0937E50F}" type="slidenum">
              <a:rPr lang="en-GB" smtClean="0"/>
              <a:t>‹#›</a:t>
            </a:fld>
            <a:endParaRPr lang="en-GB"/>
          </a:p>
        </p:txBody>
      </p:sp>
    </p:spTree>
    <p:extLst>
      <p:ext uri="{BB962C8B-B14F-4D97-AF65-F5344CB8AC3E}">
        <p14:creationId xmlns:p14="http://schemas.microsoft.com/office/powerpoint/2010/main" val="10931826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CCC6C6-D062-3D6A-02FB-E05B128EBAD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0F8C572-D85C-0C99-7A6F-C423D5B0810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119935D-E4A3-C867-573F-8C8F726990F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8A4B497-ECFA-086B-7A1A-221E8D87F649}"/>
              </a:ext>
            </a:extLst>
          </p:cNvPr>
          <p:cNvSpPr>
            <a:spLocks noGrp="1"/>
          </p:cNvSpPr>
          <p:nvPr>
            <p:ph type="dt" sz="half" idx="10"/>
          </p:nvPr>
        </p:nvSpPr>
        <p:spPr/>
        <p:txBody>
          <a:bodyPr/>
          <a:lstStyle/>
          <a:p>
            <a:fld id="{18A4C328-E769-414F-9678-0A64E78BF905}" type="datetimeFigureOut">
              <a:rPr lang="en-GB" smtClean="0"/>
              <a:t>08/12/2025</a:t>
            </a:fld>
            <a:endParaRPr lang="en-GB"/>
          </a:p>
        </p:txBody>
      </p:sp>
      <p:sp>
        <p:nvSpPr>
          <p:cNvPr id="6" name="Footer Placeholder 5">
            <a:extLst>
              <a:ext uri="{FF2B5EF4-FFF2-40B4-BE49-F238E27FC236}">
                <a16:creationId xmlns:a16="http://schemas.microsoft.com/office/drawing/2014/main" id="{9109574D-7530-315D-2B97-D7294146B37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36D17B0-2CD7-FE09-A756-497E715B9277}"/>
              </a:ext>
            </a:extLst>
          </p:cNvPr>
          <p:cNvSpPr>
            <a:spLocks noGrp="1"/>
          </p:cNvSpPr>
          <p:nvPr>
            <p:ph type="sldNum" sz="quarter" idx="12"/>
          </p:nvPr>
        </p:nvSpPr>
        <p:spPr/>
        <p:txBody>
          <a:bodyPr/>
          <a:lstStyle/>
          <a:p>
            <a:fld id="{42AA00C5-5250-43AA-A9B3-99ED0937E50F}" type="slidenum">
              <a:rPr lang="en-GB" smtClean="0"/>
              <a:t>‹#›</a:t>
            </a:fld>
            <a:endParaRPr lang="en-GB"/>
          </a:p>
        </p:txBody>
      </p:sp>
    </p:spTree>
    <p:extLst>
      <p:ext uri="{BB962C8B-B14F-4D97-AF65-F5344CB8AC3E}">
        <p14:creationId xmlns:p14="http://schemas.microsoft.com/office/powerpoint/2010/main" val="35303981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5368D6-E151-00B7-6616-A5CF052E101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2211E65-907E-A7FA-BC52-BA5CEE48960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A849E87-C796-9937-7499-64D3A3C8A49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5C19208-1909-1A59-E59E-EA2C9D02017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D1212AB-C699-0F32-DBEA-67F00F07D7D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2F9356C-E92A-E228-45CE-3F3DAA2FD5B1}"/>
              </a:ext>
            </a:extLst>
          </p:cNvPr>
          <p:cNvSpPr>
            <a:spLocks noGrp="1"/>
          </p:cNvSpPr>
          <p:nvPr>
            <p:ph type="dt" sz="half" idx="10"/>
          </p:nvPr>
        </p:nvSpPr>
        <p:spPr/>
        <p:txBody>
          <a:bodyPr/>
          <a:lstStyle/>
          <a:p>
            <a:fld id="{18A4C328-E769-414F-9678-0A64E78BF905}" type="datetimeFigureOut">
              <a:rPr lang="en-GB" smtClean="0"/>
              <a:t>08/12/2025</a:t>
            </a:fld>
            <a:endParaRPr lang="en-GB"/>
          </a:p>
        </p:txBody>
      </p:sp>
      <p:sp>
        <p:nvSpPr>
          <p:cNvPr id="8" name="Footer Placeholder 7">
            <a:extLst>
              <a:ext uri="{FF2B5EF4-FFF2-40B4-BE49-F238E27FC236}">
                <a16:creationId xmlns:a16="http://schemas.microsoft.com/office/drawing/2014/main" id="{15D75DB4-CF9C-FC5C-2DAB-A02181F7D63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838F5ED-265D-D34F-B258-F7C1B8A6D7D3}"/>
              </a:ext>
            </a:extLst>
          </p:cNvPr>
          <p:cNvSpPr>
            <a:spLocks noGrp="1"/>
          </p:cNvSpPr>
          <p:nvPr>
            <p:ph type="sldNum" sz="quarter" idx="12"/>
          </p:nvPr>
        </p:nvSpPr>
        <p:spPr/>
        <p:txBody>
          <a:bodyPr/>
          <a:lstStyle/>
          <a:p>
            <a:fld id="{42AA00C5-5250-43AA-A9B3-99ED0937E50F}" type="slidenum">
              <a:rPr lang="en-GB" smtClean="0"/>
              <a:t>‹#›</a:t>
            </a:fld>
            <a:endParaRPr lang="en-GB"/>
          </a:p>
        </p:txBody>
      </p:sp>
    </p:spTree>
    <p:extLst>
      <p:ext uri="{BB962C8B-B14F-4D97-AF65-F5344CB8AC3E}">
        <p14:creationId xmlns:p14="http://schemas.microsoft.com/office/powerpoint/2010/main" val="13006834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97B1EF-DD80-B8B4-853C-D0C0744F2D4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9FC526A-030A-8D97-FE76-9128A2EE16D8}"/>
              </a:ext>
            </a:extLst>
          </p:cNvPr>
          <p:cNvSpPr>
            <a:spLocks noGrp="1"/>
          </p:cNvSpPr>
          <p:nvPr>
            <p:ph type="dt" sz="half" idx="10"/>
          </p:nvPr>
        </p:nvSpPr>
        <p:spPr/>
        <p:txBody>
          <a:bodyPr/>
          <a:lstStyle/>
          <a:p>
            <a:fld id="{18A4C328-E769-414F-9678-0A64E78BF905}" type="datetimeFigureOut">
              <a:rPr lang="en-GB" smtClean="0"/>
              <a:t>08/12/2025</a:t>
            </a:fld>
            <a:endParaRPr lang="en-GB"/>
          </a:p>
        </p:txBody>
      </p:sp>
      <p:sp>
        <p:nvSpPr>
          <p:cNvPr id="4" name="Footer Placeholder 3">
            <a:extLst>
              <a:ext uri="{FF2B5EF4-FFF2-40B4-BE49-F238E27FC236}">
                <a16:creationId xmlns:a16="http://schemas.microsoft.com/office/drawing/2014/main" id="{62A9986B-257A-BAAF-C437-484934F83A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AD49570-0487-A91C-0776-7A613F70412D}"/>
              </a:ext>
            </a:extLst>
          </p:cNvPr>
          <p:cNvSpPr>
            <a:spLocks noGrp="1"/>
          </p:cNvSpPr>
          <p:nvPr>
            <p:ph type="sldNum" sz="quarter" idx="12"/>
          </p:nvPr>
        </p:nvSpPr>
        <p:spPr/>
        <p:txBody>
          <a:bodyPr/>
          <a:lstStyle/>
          <a:p>
            <a:fld id="{42AA00C5-5250-43AA-A9B3-99ED0937E50F}" type="slidenum">
              <a:rPr lang="en-GB" smtClean="0"/>
              <a:t>‹#›</a:t>
            </a:fld>
            <a:endParaRPr lang="en-GB"/>
          </a:p>
        </p:txBody>
      </p:sp>
    </p:spTree>
    <p:extLst>
      <p:ext uri="{BB962C8B-B14F-4D97-AF65-F5344CB8AC3E}">
        <p14:creationId xmlns:p14="http://schemas.microsoft.com/office/powerpoint/2010/main" val="23230507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3FCEF94-16A9-DECA-760A-D1B7C8763ED9}"/>
              </a:ext>
            </a:extLst>
          </p:cNvPr>
          <p:cNvSpPr>
            <a:spLocks noGrp="1"/>
          </p:cNvSpPr>
          <p:nvPr>
            <p:ph type="dt" sz="half" idx="10"/>
          </p:nvPr>
        </p:nvSpPr>
        <p:spPr/>
        <p:txBody>
          <a:bodyPr/>
          <a:lstStyle/>
          <a:p>
            <a:fld id="{18A4C328-E769-414F-9678-0A64E78BF905}" type="datetimeFigureOut">
              <a:rPr lang="en-GB" smtClean="0"/>
              <a:t>08/12/2025</a:t>
            </a:fld>
            <a:endParaRPr lang="en-GB"/>
          </a:p>
        </p:txBody>
      </p:sp>
      <p:sp>
        <p:nvSpPr>
          <p:cNvPr id="3" name="Footer Placeholder 2">
            <a:extLst>
              <a:ext uri="{FF2B5EF4-FFF2-40B4-BE49-F238E27FC236}">
                <a16:creationId xmlns:a16="http://schemas.microsoft.com/office/drawing/2014/main" id="{2805C7A8-E521-3BAF-548A-23C013333B1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BA29020-ACEA-9111-FD68-4C58CD2070A7}"/>
              </a:ext>
            </a:extLst>
          </p:cNvPr>
          <p:cNvSpPr>
            <a:spLocks noGrp="1"/>
          </p:cNvSpPr>
          <p:nvPr>
            <p:ph type="sldNum" sz="quarter" idx="12"/>
          </p:nvPr>
        </p:nvSpPr>
        <p:spPr/>
        <p:txBody>
          <a:bodyPr/>
          <a:lstStyle/>
          <a:p>
            <a:fld id="{42AA00C5-5250-43AA-A9B3-99ED0937E50F}" type="slidenum">
              <a:rPr lang="en-GB" smtClean="0"/>
              <a:t>‹#›</a:t>
            </a:fld>
            <a:endParaRPr lang="en-GB"/>
          </a:p>
        </p:txBody>
      </p:sp>
    </p:spTree>
    <p:extLst>
      <p:ext uri="{BB962C8B-B14F-4D97-AF65-F5344CB8AC3E}">
        <p14:creationId xmlns:p14="http://schemas.microsoft.com/office/powerpoint/2010/main" val="29484231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7DCDA3-E44A-9CAE-B231-AF01350140C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DD63092-D3FF-65E7-70DC-A2C3A043797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0F5D3ED-74BB-9645-490A-CAD4CDEF34F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93153CE-6750-79B9-14AF-476C3FFADB24}"/>
              </a:ext>
            </a:extLst>
          </p:cNvPr>
          <p:cNvSpPr>
            <a:spLocks noGrp="1"/>
          </p:cNvSpPr>
          <p:nvPr>
            <p:ph type="dt" sz="half" idx="10"/>
          </p:nvPr>
        </p:nvSpPr>
        <p:spPr/>
        <p:txBody>
          <a:bodyPr/>
          <a:lstStyle/>
          <a:p>
            <a:fld id="{18A4C328-E769-414F-9678-0A64E78BF905}" type="datetimeFigureOut">
              <a:rPr lang="en-GB" smtClean="0"/>
              <a:t>08/12/2025</a:t>
            </a:fld>
            <a:endParaRPr lang="en-GB"/>
          </a:p>
        </p:txBody>
      </p:sp>
      <p:sp>
        <p:nvSpPr>
          <p:cNvPr id="6" name="Footer Placeholder 5">
            <a:extLst>
              <a:ext uri="{FF2B5EF4-FFF2-40B4-BE49-F238E27FC236}">
                <a16:creationId xmlns:a16="http://schemas.microsoft.com/office/drawing/2014/main" id="{3D5DFAD2-1489-018B-07C1-3B6C0F028AA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1A6EF8A-9532-4B3D-78F3-BDAE9DD82DD8}"/>
              </a:ext>
            </a:extLst>
          </p:cNvPr>
          <p:cNvSpPr>
            <a:spLocks noGrp="1"/>
          </p:cNvSpPr>
          <p:nvPr>
            <p:ph type="sldNum" sz="quarter" idx="12"/>
          </p:nvPr>
        </p:nvSpPr>
        <p:spPr/>
        <p:txBody>
          <a:bodyPr/>
          <a:lstStyle/>
          <a:p>
            <a:fld id="{42AA00C5-5250-43AA-A9B3-99ED0937E50F}" type="slidenum">
              <a:rPr lang="en-GB" smtClean="0"/>
              <a:t>‹#›</a:t>
            </a:fld>
            <a:endParaRPr lang="en-GB"/>
          </a:p>
        </p:txBody>
      </p:sp>
    </p:spTree>
    <p:extLst>
      <p:ext uri="{BB962C8B-B14F-4D97-AF65-F5344CB8AC3E}">
        <p14:creationId xmlns:p14="http://schemas.microsoft.com/office/powerpoint/2010/main" val="3596597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3595BE-4496-A9C0-AEA4-D6C4215C699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D68A6A0-FABD-A3E0-EBB8-748C61968BB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F9DC55A-F0FF-3F7A-5654-3E1D929B5DA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D20F8CA-9369-2187-17F5-5DA0D3327B8D}"/>
              </a:ext>
            </a:extLst>
          </p:cNvPr>
          <p:cNvSpPr>
            <a:spLocks noGrp="1"/>
          </p:cNvSpPr>
          <p:nvPr>
            <p:ph type="dt" sz="half" idx="10"/>
          </p:nvPr>
        </p:nvSpPr>
        <p:spPr/>
        <p:txBody>
          <a:bodyPr/>
          <a:lstStyle/>
          <a:p>
            <a:fld id="{18A4C328-E769-414F-9678-0A64E78BF905}" type="datetimeFigureOut">
              <a:rPr lang="en-GB" smtClean="0"/>
              <a:t>08/12/2025</a:t>
            </a:fld>
            <a:endParaRPr lang="en-GB"/>
          </a:p>
        </p:txBody>
      </p:sp>
      <p:sp>
        <p:nvSpPr>
          <p:cNvPr id="6" name="Footer Placeholder 5">
            <a:extLst>
              <a:ext uri="{FF2B5EF4-FFF2-40B4-BE49-F238E27FC236}">
                <a16:creationId xmlns:a16="http://schemas.microsoft.com/office/drawing/2014/main" id="{4BABACAE-1375-4F7B-65EE-463BF76CEBF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68909E-A832-633B-A911-B49F691C07F2}"/>
              </a:ext>
            </a:extLst>
          </p:cNvPr>
          <p:cNvSpPr>
            <a:spLocks noGrp="1"/>
          </p:cNvSpPr>
          <p:nvPr>
            <p:ph type="sldNum" sz="quarter" idx="12"/>
          </p:nvPr>
        </p:nvSpPr>
        <p:spPr/>
        <p:txBody>
          <a:bodyPr/>
          <a:lstStyle/>
          <a:p>
            <a:fld id="{42AA00C5-5250-43AA-A9B3-99ED0937E50F}" type="slidenum">
              <a:rPr lang="en-GB" smtClean="0"/>
              <a:t>‹#›</a:t>
            </a:fld>
            <a:endParaRPr lang="en-GB"/>
          </a:p>
        </p:txBody>
      </p:sp>
    </p:spTree>
    <p:extLst>
      <p:ext uri="{BB962C8B-B14F-4D97-AF65-F5344CB8AC3E}">
        <p14:creationId xmlns:p14="http://schemas.microsoft.com/office/powerpoint/2010/main" val="338103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F92309-D169-6DEC-7FA7-45D26DF2757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9F743DF-25AA-0E8D-66DC-6817A9DA526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BB1602C-1999-724F-8939-B8B185385310}"/>
              </a:ext>
            </a:extLst>
          </p:cNvPr>
          <p:cNvSpPr>
            <a:spLocks noGrp="1"/>
          </p:cNvSpPr>
          <p:nvPr>
            <p:ph type="dt" sz="half" idx="10"/>
          </p:nvPr>
        </p:nvSpPr>
        <p:spPr/>
        <p:txBody>
          <a:bodyPr/>
          <a:lstStyle/>
          <a:p>
            <a:fld id="{18A4C328-E769-414F-9678-0A64E78BF905}" type="datetimeFigureOut">
              <a:rPr lang="en-GB" smtClean="0"/>
              <a:t>08/12/2025</a:t>
            </a:fld>
            <a:endParaRPr lang="en-GB"/>
          </a:p>
        </p:txBody>
      </p:sp>
      <p:sp>
        <p:nvSpPr>
          <p:cNvPr id="5" name="Footer Placeholder 4">
            <a:extLst>
              <a:ext uri="{FF2B5EF4-FFF2-40B4-BE49-F238E27FC236}">
                <a16:creationId xmlns:a16="http://schemas.microsoft.com/office/drawing/2014/main" id="{528629EA-95D8-A1F7-3E68-5BAD81F41CC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9995B22-D3A6-1ADF-A252-F63B34F30B83}"/>
              </a:ext>
            </a:extLst>
          </p:cNvPr>
          <p:cNvSpPr>
            <a:spLocks noGrp="1"/>
          </p:cNvSpPr>
          <p:nvPr>
            <p:ph type="sldNum" sz="quarter" idx="12"/>
          </p:nvPr>
        </p:nvSpPr>
        <p:spPr/>
        <p:txBody>
          <a:bodyPr/>
          <a:lstStyle/>
          <a:p>
            <a:fld id="{42AA00C5-5250-43AA-A9B3-99ED0937E50F}" type="slidenum">
              <a:rPr lang="en-GB" smtClean="0"/>
              <a:t>‹#›</a:t>
            </a:fld>
            <a:endParaRPr lang="en-GB"/>
          </a:p>
        </p:txBody>
      </p:sp>
    </p:spTree>
    <p:extLst>
      <p:ext uri="{BB962C8B-B14F-4D97-AF65-F5344CB8AC3E}">
        <p14:creationId xmlns:p14="http://schemas.microsoft.com/office/powerpoint/2010/main" val="34734776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BC07462-57B1-22A2-35B6-A19F743EB8D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B00849D-214D-403B-F796-630732ABE16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7106C07-F6BE-CFF1-E6C7-89B84FE9CE5E}"/>
              </a:ext>
            </a:extLst>
          </p:cNvPr>
          <p:cNvSpPr>
            <a:spLocks noGrp="1"/>
          </p:cNvSpPr>
          <p:nvPr>
            <p:ph type="dt" sz="half" idx="10"/>
          </p:nvPr>
        </p:nvSpPr>
        <p:spPr/>
        <p:txBody>
          <a:bodyPr/>
          <a:lstStyle/>
          <a:p>
            <a:fld id="{18A4C328-E769-414F-9678-0A64E78BF905}" type="datetimeFigureOut">
              <a:rPr lang="en-GB" smtClean="0"/>
              <a:t>08/12/2025</a:t>
            </a:fld>
            <a:endParaRPr lang="en-GB"/>
          </a:p>
        </p:txBody>
      </p:sp>
      <p:sp>
        <p:nvSpPr>
          <p:cNvPr id="5" name="Footer Placeholder 4">
            <a:extLst>
              <a:ext uri="{FF2B5EF4-FFF2-40B4-BE49-F238E27FC236}">
                <a16:creationId xmlns:a16="http://schemas.microsoft.com/office/drawing/2014/main" id="{F4B39F52-8D34-0817-304E-A296E359A91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A21CE5-58D7-35EE-62D1-C49F2EEA4939}"/>
              </a:ext>
            </a:extLst>
          </p:cNvPr>
          <p:cNvSpPr>
            <a:spLocks noGrp="1"/>
          </p:cNvSpPr>
          <p:nvPr>
            <p:ph type="sldNum" sz="quarter" idx="12"/>
          </p:nvPr>
        </p:nvSpPr>
        <p:spPr/>
        <p:txBody>
          <a:bodyPr/>
          <a:lstStyle/>
          <a:p>
            <a:fld id="{42AA00C5-5250-43AA-A9B3-99ED0937E50F}" type="slidenum">
              <a:rPr lang="en-GB" smtClean="0"/>
              <a:t>‹#›</a:t>
            </a:fld>
            <a:endParaRPr lang="en-GB"/>
          </a:p>
        </p:txBody>
      </p:sp>
    </p:spTree>
    <p:extLst>
      <p:ext uri="{BB962C8B-B14F-4D97-AF65-F5344CB8AC3E}">
        <p14:creationId xmlns:p14="http://schemas.microsoft.com/office/powerpoint/2010/main" val="21058398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5E7323D-834F-82A4-4938-CB9CC070BE8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73FAC29-32CD-B21A-556D-7A098DB556A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4AD1D90-541F-17AD-4BB9-BEBD2E690D1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8A4C328-E769-414F-9678-0A64E78BF905}" type="datetimeFigureOut">
              <a:rPr lang="en-GB" smtClean="0"/>
              <a:t>08/12/2025</a:t>
            </a:fld>
            <a:endParaRPr lang="en-GB"/>
          </a:p>
        </p:txBody>
      </p:sp>
      <p:sp>
        <p:nvSpPr>
          <p:cNvPr id="5" name="Footer Placeholder 4">
            <a:extLst>
              <a:ext uri="{FF2B5EF4-FFF2-40B4-BE49-F238E27FC236}">
                <a16:creationId xmlns:a16="http://schemas.microsoft.com/office/drawing/2014/main" id="{F73353A1-A67B-A105-7035-7F2A16E8146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F37DD088-DA6F-A5ED-505E-ADF66F36B2B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2AA00C5-5250-43AA-A9B3-99ED0937E50F}" type="slidenum">
              <a:rPr lang="en-GB" smtClean="0"/>
              <a:t>‹#›</a:t>
            </a:fld>
            <a:endParaRPr lang="en-GB"/>
          </a:p>
        </p:txBody>
      </p:sp>
    </p:spTree>
    <p:extLst>
      <p:ext uri="{BB962C8B-B14F-4D97-AF65-F5344CB8AC3E}">
        <p14:creationId xmlns:p14="http://schemas.microsoft.com/office/powerpoint/2010/main" val="299555121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0097F2-5019-9FF7-C430-E6A486000994}"/>
              </a:ext>
            </a:extLst>
          </p:cNvPr>
          <p:cNvSpPr>
            <a:spLocks noGrp="1"/>
          </p:cNvSpPr>
          <p:nvPr>
            <p:ph type="title"/>
          </p:nvPr>
        </p:nvSpPr>
        <p:spPr>
          <a:xfrm>
            <a:off x="1137033" y="670559"/>
            <a:ext cx="4683321" cy="2148841"/>
          </a:xfrm>
        </p:spPr>
        <p:txBody>
          <a:bodyPr anchor="t">
            <a:normAutofit/>
          </a:bodyPr>
          <a:lstStyle/>
          <a:p>
            <a:r>
              <a:rPr lang="en-GB" sz="2400" dirty="0">
                <a:latin typeface="Arial Black" panose="020B0A04020102020204" pitchFamily="34" charset="0"/>
              </a:rPr>
              <a:t>Leadership at StitchCo</a:t>
            </a:r>
          </a:p>
        </p:txBody>
      </p:sp>
      <p:pic>
        <p:nvPicPr>
          <p:cNvPr id="4" name="Picture 3">
            <a:extLst>
              <a:ext uri="{FF2B5EF4-FFF2-40B4-BE49-F238E27FC236}">
                <a16:creationId xmlns:a16="http://schemas.microsoft.com/office/drawing/2014/main" id="{E29C2D78-2749-2BE7-B831-FF3CE7966352}"/>
              </a:ext>
            </a:extLst>
          </p:cNvPr>
          <p:cNvPicPr>
            <a:picLocks noChangeAspect="1"/>
          </p:cNvPicPr>
          <p:nvPr/>
        </p:nvPicPr>
        <p:blipFill>
          <a:blip r:embed="rId4"/>
          <a:srcRect l="1513" r="2262" b="-2"/>
          <a:stretch>
            <a:fillRect/>
          </a:stretch>
        </p:blipFill>
        <p:spPr>
          <a:xfrm>
            <a:off x="1" y="2263929"/>
            <a:ext cx="7016176" cy="4594072"/>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3" name="Content Placeholder 2">
            <a:extLst>
              <a:ext uri="{FF2B5EF4-FFF2-40B4-BE49-F238E27FC236}">
                <a16:creationId xmlns:a16="http://schemas.microsoft.com/office/drawing/2014/main" id="{A5A15774-1D72-DB53-3567-1C7EC9DD7D01}"/>
              </a:ext>
            </a:extLst>
          </p:cNvPr>
          <p:cNvSpPr>
            <a:spLocks noGrp="1"/>
          </p:cNvSpPr>
          <p:nvPr>
            <p:ph idx="1"/>
          </p:nvPr>
        </p:nvSpPr>
        <p:spPr>
          <a:xfrm>
            <a:off x="6797004" y="1317997"/>
            <a:ext cx="4555782" cy="4797638"/>
          </a:xfrm>
        </p:spPr>
        <p:txBody>
          <a:bodyPr anchor="t">
            <a:normAutofit/>
          </a:bodyPr>
          <a:lstStyle/>
          <a:p>
            <a:r>
              <a:rPr lang="en-US" sz="1600" dirty="0">
                <a:latin typeface="Arial" panose="020B0604020202020204" pitchFamily="34" charset="0"/>
                <a:cs typeface="Arial" panose="020B0604020202020204" pitchFamily="34" charset="0"/>
              </a:rPr>
              <a:t>The leadership at StitchCo did not have transformational leadership because they only focused on the technical aspect of the technology being installed, rather than supporting the employees' emotional and motivational wellbeing.</a:t>
            </a:r>
          </a:p>
          <a:p>
            <a:r>
              <a:rPr lang="en-US" sz="1600" dirty="0">
                <a:latin typeface="Arial" panose="020B0604020202020204" pitchFamily="34" charset="0"/>
                <a:cs typeface="Arial" panose="020B0604020202020204" pitchFamily="34" charset="0"/>
              </a:rPr>
              <a:t>Due to a lack of clarity in leadership roles and a lack of guidance, distributed leadership was also weak and created conflict, competition, and confusion among employees working in teams.</a:t>
            </a:r>
          </a:p>
          <a:p>
            <a:r>
              <a:rPr lang="en-US" sz="1600" dirty="0">
                <a:latin typeface="Arial" panose="020B0604020202020204" pitchFamily="34" charset="0"/>
                <a:cs typeface="Arial" panose="020B0604020202020204" pitchFamily="34" charset="0"/>
              </a:rPr>
              <a:t>At this time, employees do not have clear direction, cannot trust or believe in their managers and do not have reassurance during this time of the company transitioning.</a:t>
            </a:r>
            <a:endParaRPr lang="en-GB" sz="1600" dirty="0">
              <a:latin typeface="Arial" panose="020B0604020202020204" pitchFamily="34" charset="0"/>
              <a:cs typeface="Arial" panose="020B0604020202020204" pitchFamily="34" charset="0"/>
            </a:endParaRPr>
          </a:p>
        </p:txBody>
      </p:sp>
      <p:pic>
        <p:nvPicPr>
          <p:cNvPr id="6" name="Înregistrare nouă (4)">
            <a:hlinkClick r:id="" action="ppaction://media"/>
            <a:extLst>
              <a:ext uri="{FF2B5EF4-FFF2-40B4-BE49-F238E27FC236}">
                <a16:creationId xmlns:a16="http://schemas.microsoft.com/office/drawing/2014/main" id="{64148355-9FC2-6DB6-F049-2FB55E72FA8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630363" y="5421313"/>
            <a:ext cx="406400" cy="406400"/>
          </a:xfrm>
          <a:prstGeom prst="rect">
            <a:avLst/>
          </a:prstGeom>
        </p:spPr>
      </p:pic>
    </p:spTree>
    <p:extLst>
      <p:ext uri="{BB962C8B-B14F-4D97-AF65-F5344CB8AC3E}">
        <p14:creationId xmlns:p14="http://schemas.microsoft.com/office/powerpoint/2010/main" val="12370504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7109"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B39A1F5A-E57E-4178-8F57-A18DC747E5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291618" cy="5097980"/>
          </a:xfrm>
          <a:custGeom>
            <a:avLst/>
            <a:gdLst>
              <a:gd name="connsiteX0" fmla="*/ 0 w 6530408"/>
              <a:gd name="connsiteY0" fmla="*/ 0 h 5753325"/>
              <a:gd name="connsiteX1" fmla="*/ 6438980 w 6530408"/>
              <a:gd name="connsiteY1" fmla="*/ 0 h 5753325"/>
              <a:gd name="connsiteX2" fmla="*/ 6439047 w 6530408"/>
              <a:gd name="connsiteY2" fmla="*/ 147 h 5753325"/>
              <a:gd name="connsiteX3" fmla="*/ 6443456 w 6530408"/>
              <a:gd name="connsiteY3" fmla="*/ 130105 h 5753325"/>
              <a:gd name="connsiteX4" fmla="*/ 6447632 w 6530408"/>
              <a:gd name="connsiteY4" fmla="*/ 170016 h 5753325"/>
              <a:gd name="connsiteX5" fmla="*/ 6465936 w 6530408"/>
              <a:gd name="connsiteY5" fmla="*/ 274847 h 5753325"/>
              <a:gd name="connsiteX6" fmla="*/ 6506836 w 6530408"/>
              <a:gd name="connsiteY6" fmla="*/ 331778 h 5753325"/>
              <a:gd name="connsiteX7" fmla="*/ 6530408 w 6530408"/>
              <a:gd name="connsiteY7" fmla="*/ 427517 h 5753325"/>
              <a:gd name="connsiteX8" fmla="*/ 6516105 w 6530408"/>
              <a:gd name="connsiteY8" fmla="*/ 476071 h 5753325"/>
              <a:gd name="connsiteX9" fmla="*/ 6488360 w 6530408"/>
              <a:gd name="connsiteY9" fmla="*/ 535865 h 5753325"/>
              <a:gd name="connsiteX10" fmla="*/ 6492864 w 6530408"/>
              <a:gd name="connsiteY10" fmla="*/ 615799 h 5753325"/>
              <a:gd name="connsiteX11" fmla="*/ 6459988 w 6530408"/>
              <a:gd name="connsiteY11" fmla="*/ 707628 h 5753325"/>
              <a:gd name="connsiteX12" fmla="*/ 6453989 w 6530408"/>
              <a:gd name="connsiteY12" fmla="*/ 711876 h 5753325"/>
              <a:gd name="connsiteX13" fmla="*/ 6453209 w 6530408"/>
              <a:gd name="connsiteY13" fmla="*/ 719127 h 5753325"/>
              <a:gd name="connsiteX14" fmla="*/ 6457662 w 6530408"/>
              <a:gd name="connsiteY14" fmla="*/ 723331 h 5753325"/>
              <a:gd name="connsiteX15" fmla="*/ 6447445 w 6530408"/>
              <a:gd name="connsiteY15" fmla="*/ 780003 h 5753325"/>
              <a:gd name="connsiteX16" fmla="*/ 6426552 w 6530408"/>
              <a:gd name="connsiteY16" fmla="*/ 845805 h 5753325"/>
              <a:gd name="connsiteX17" fmla="*/ 6434072 w 6530408"/>
              <a:gd name="connsiteY17" fmla="*/ 910733 h 5753325"/>
              <a:gd name="connsiteX18" fmla="*/ 6432570 w 6530408"/>
              <a:gd name="connsiteY18" fmla="*/ 983394 h 5753325"/>
              <a:gd name="connsiteX19" fmla="*/ 6431878 w 6530408"/>
              <a:gd name="connsiteY19" fmla="*/ 1026728 h 5753325"/>
              <a:gd name="connsiteX20" fmla="*/ 6414269 w 6530408"/>
              <a:gd name="connsiteY20" fmla="*/ 1151111 h 5753325"/>
              <a:gd name="connsiteX21" fmla="*/ 6371722 w 6530408"/>
              <a:gd name="connsiteY21" fmla="*/ 1318080 h 5753325"/>
              <a:gd name="connsiteX22" fmla="*/ 6356023 w 6530408"/>
              <a:gd name="connsiteY22" fmla="*/ 1356227 h 5753325"/>
              <a:gd name="connsiteX23" fmla="*/ 6356157 w 6530408"/>
              <a:gd name="connsiteY23" fmla="*/ 1361967 h 5753325"/>
              <a:gd name="connsiteX24" fmla="*/ 6350613 w 6530408"/>
              <a:gd name="connsiteY24" fmla="*/ 1393569 h 5753325"/>
              <a:gd name="connsiteX25" fmla="*/ 6357062 w 6530408"/>
              <a:gd name="connsiteY25" fmla="*/ 1444071 h 5753325"/>
              <a:gd name="connsiteX26" fmla="*/ 6364832 w 6530408"/>
              <a:gd name="connsiteY26" fmla="*/ 1478763 h 5753325"/>
              <a:gd name="connsiteX27" fmla="*/ 6369745 w 6530408"/>
              <a:gd name="connsiteY27" fmla="*/ 1495680 h 5753325"/>
              <a:gd name="connsiteX28" fmla="*/ 6370898 w 6530408"/>
              <a:gd name="connsiteY28" fmla="*/ 1513331 h 5753325"/>
              <a:gd name="connsiteX29" fmla="*/ 6368801 w 6530408"/>
              <a:gd name="connsiteY29" fmla="*/ 1527414 h 5753325"/>
              <a:gd name="connsiteX30" fmla="*/ 6359177 w 6530408"/>
              <a:gd name="connsiteY30" fmla="*/ 1639513 h 5753325"/>
              <a:gd name="connsiteX31" fmla="*/ 6299489 w 6530408"/>
              <a:gd name="connsiteY31" fmla="*/ 1784860 h 5753325"/>
              <a:gd name="connsiteX32" fmla="*/ 6267878 w 6530408"/>
              <a:gd name="connsiteY32" fmla="*/ 1858572 h 5753325"/>
              <a:gd name="connsiteX33" fmla="*/ 6251146 w 6530408"/>
              <a:gd name="connsiteY33" fmla="*/ 1926167 h 5753325"/>
              <a:gd name="connsiteX34" fmla="*/ 6210686 w 6530408"/>
              <a:gd name="connsiteY34" fmla="*/ 2014834 h 5753325"/>
              <a:gd name="connsiteX35" fmla="*/ 6106652 w 6530408"/>
              <a:gd name="connsiteY35" fmla="*/ 2150572 h 5753325"/>
              <a:gd name="connsiteX36" fmla="*/ 6097813 w 6530408"/>
              <a:gd name="connsiteY36" fmla="*/ 2172208 h 5753325"/>
              <a:gd name="connsiteX37" fmla="*/ 6095990 w 6530408"/>
              <a:gd name="connsiteY37" fmla="*/ 2181185 h 5753325"/>
              <a:gd name="connsiteX38" fmla="*/ 6090126 w 6530408"/>
              <a:gd name="connsiteY38" fmla="*/ 2192533 h 5753325"/>
              <a:gd name="connsiteX39" fmla="*/ 6089503 w 6530408"/>
              <a:gd name="connsiteY39" fmla="*/ 2192543 h 5753325"/>
              <a:gd name="connsiteX40" fmla="*/ 6084946 w 6530408"/>
              <a:gd name="connsiteY40" fmla="*/ 2203694 h 5753325"/>
              <a:gd name="connsiteX41" fmla="*/ 5987861 w 6530408"/>
              <a:gd name="connsiteY41" fmla="*/ 2304868 h 5753325"/>
              <a:gd name="connsiteX42" fmla="*/ 5973439 w 6530408"/>
              <a:gd name="connsiteY42" fmla="*/ 2385635 h 5753325"/>
              <a:gd name="connsiteX43" fmla="*/ 5916727 w 6530408"/>
              <a:gd name="connsiteY43" fmla="*/ 2458777 h 5753325"/>
              <a:gd name="connsiteX44" fmla="*/ 5856524 w 6530408"/>
              <a:gd name="connsiteY44" fmla="*/ 2583281 h 5753325"/>
              <a:gd name="connsiteX45" fmla="*/ 5838091 w 6530408"/>
              <a:gd name="connsiteY45" fmla="*/ 2753474 h 5753325"/>
              <a:gd name="connsiteX46" fmla="*/ 5777471 w 6530408"/>
              <a:gd name="connsiteY46" fmla="*/ 2901570 h 5753325"/>
              <a:gd name="connsiteX47" fmla="*/ 5723992 w 6530408"/>
              <a:gd name="connsiteY47" fmla="*/ 2998752 h 5753325"/>
              <a:gd name="connsiteX48" fmla="*/ 5557886 w 6530408"/>
              <a:gd name="connsiteY48" fmla="*/ 3329735 h 5753325"/>
              <a:gd name="connsiteX49" fmla="*/ 5471501 w 6530408"/>
              <a:gd name="connsiteY49" fmla="*/ 3462221 h 5753325"/>
              <a:gd name="connsiteX50" fmla="*/ 5465154 w 6530408"/>
              <a:gd name="connsiteY50" fmla="*/ 3541065 h 5753325"/>
              <a:gd name="connsiteX51" fmla="*/ 5437889 w 6530408"/>
              <a:gd name="connsiteY51" fmla="*/ 3559927 h 5753325"/>
              <a:gd name="connsiteX52" fmla="*/ 5432770 w 6530408"/>
              <a:gd name="connsiteY52" fmla="*/ 3562948 h 5753325"/>
              <a:gd name="connsiteX53" fmla="*/ 5406795 w 6530408"/>
              <a:gd name="connsiteY53" fmla="*/ 3578594 h 5753325"/>
              <a:gd name="connsiteX54" fmla="*/ 5381495 w 6530408"/>
              <a:gd name="connsiteY54" fmla="*/ 3599883 h 5753325"/>
              <a:gd name="connsiteX55" fmla="*/ 5363689 w 6530408"/>
              <a:gd name="connsiteY55" fmla="*/ 3633299 h 5753325"/>
              <a:gd name="connsiteX56" fmla="*/ 5291870 w 6530408"/>
              <a:gd name="connsiteY56" fmla="*/ 3799039 h 5753325"/>
              <a:gd name="connsiteX57" fmla="*/ 5241600 w 6530408"/>
              <a:gd name="connsiteY57" fmla="*/ 3894238 h 5753325"/>
              <a:gd name="connsiteX58" fmla="*/ 5211041 w 6530408"/>
              <a:gd name="connsiteY58" fmla="*/ 3924184 h 5753325"/>
              <a:gd name="connsiteX59" fmla="*/ 5176073 w 6530408"/>
              <a:gd name="connsiteY59" fmla="*/ 3970179 h 5753325"/>
              <a:gd name="connsiteX60" fmla="*/ 5172826 w 6530408"/>
              <a:gd name="connsiteY60" fmla="*/ 3991773 h 5753325"/>
              <a:gd name="connsiteX61" fmla="*/ 5157053 w 6530408"/>
              <a:gd name="connsiteY61" fmla="*/ 3997708 h 5753325"/>
              <a:gd name="connsiteX62" fmla="*/ 5127922 w 6530408"/>
              <a:gd name="connsiteY62" fmla="*/ 4022660 h 5753325"/>
              <a:gd name="connsiteX63" fmla="*/ 5020872 w 6530408"/>
              <a:gd name="connsiteY63" fmla="*/ 4075951 h 5753325"/>
              <a:gd name="connsiteX64" fmla="*/ 4991410 w 6530408"/>
              <a:gd name="connsiteY64" fmla="*/ 4087598 h 5753325"/>
              <a:gd name="connsiteX65" fmla="*/ 4930112 w 6530408"/>
              <a:gd name="connsiteY65" fmla="*/ 4138459 h 5753325"/>
              <a:gd name="connsiteX66" fmla="*/ 4834224 w 6530408"/>
              <a:gd name="connsiteY66" fmla="*/ 4231643 h 5753325"/>
              <a:gd name="connsiteX67" fmla="*/ 4812599 w 6530408"/>
              <a:gd name="connsiteY67" fmla="*/ 4249449 h 5753325"/>
              <a:gd name="connsiteX68" fmla="*/ 4789188 w 6530408"/>
              <a:gd name="connsiteY68" fmla="*/ 4256678 h 5753325"/>
              <a:gd name="connsiteX69" fmla="*/ 4779554 w 6530408"/>
              <a:gd name="connsiteY69" fmla="*/ 4251313 h 5753325"/>
              <a:gd name="connsiteX70" fmla="*/ 4766885 w 6530408"/>
              <a:gd name="connsiteY70" fmla="*/ 4259812 h 5753325"/>
              <a:gd name="connsiteX71" fmla="*/ 4762510 w 6530408"/>
              <a:gd name="connsiteY71" fmla="*/ 4260383 h 5753325"/>
              <a:gd name="connsiteX72" fmla="*/ 4738416 w 6530408"/>
              <a:gd name="connsiteY72" fmla="*/ 4265355 h 5753325"/>
              <a:gd name="connsiteX73" fmla="*/ 4712007 w 6530408"/>
              <a:gd name="connsiteY73" fmla="*/ 4317892 h 5753325"/>
              <a:gd name="connsiteX74" fmla="*/ 4658930 w 6530408"/>
              <a:gd name="connsiteY74" fmla="*/ 4348041 h 5753325"/>
              <a:gd name="connsiteX75" fmla="*/ 4443526 w 6530408"/>
              <a:gd name="connsiteY75" fmla="*/ 4507851 h 5753325"/>
              <a:gd name="connsiteX76" fmla="*/ 4289766 w 6530408"/>
              <a:gd name="connsiteY76" fmla="*/ 4711450 h 5753325"/>
              <a:gd name="connsiteX77" fmla="*/ 4150870 w 6530408"/>
              <a:gd name="connsiteY77" fmla="*/ 4818480 h 5753325"/>
              <a:gd name="connsiteX78" fmla="*/ 4006639 w 6530408"/>
              <a:gd name="connsiteY78" fmla="*/ 4933815 h 5753325"/>
              <a:gd name="connsiteX79" fmla="*/ 3298210 w 6530408"/>
              <a:gd name="connsiteY79" fmla="*/ 5070790 h 5753325"/>
              <a:gd name="connsiteX80" fmla="*/ 2947678 w 6530408"/>
              <a:gd name="connsiteY80" fmla="*/ 5117869 h 5753325"/>
              <a:gd name="connsiteX81" fmla="*/ 2822169 w 6530408"/>
              <a:gd name="connsiteY81" fmla="*/ 5129396 h 5753325"/>
              <a:gd name="connsiteX82" fmla="*/ 2538773 w 6530408"/>
              <a:gd name="connsiteY82" fmla="*/ 5313397 h 5753325"/>
              <a:gd name="connsiteX83" fmla="*/ 2014500 w 6530408"/>
              <a:gd name="connsiteY83" fmla="*/ 5519744 h 5753325"/>
              <a:gd name="connsiteX84" fmla="*/ 1934391 w 6530408"/>
              <a:gd name="connsiteY84" fmla="*/ 5591335 h 5753325"/>
              <a:gd name="connsiteX85" fmla="*/ 1892550 w 6530408"/>
              <a:gd name="connsiteY85" fmla="*/ 5649708 h 5753325"/>
              <a:gd name="connsiteX86" fmla="*/ 1854769 w 6530408"/>
              <a:gd name="connsiteY86" fmla="*/ 5647691 h 5753325"/>
              <a:gd name="connsiteX87" fmla="*/ 1809461 w 6530408"/>
              <a:gd name="connsiteY87" fmla="*/ 5648628 h 5753325"/>
              <a:gd name="connsiteX88" fmla="*/ 1745150 w 6530408"/>
              <a:gd name="connsiteY88" fmla="*/ 5693879 h 5753325"/>
              <a:gd name="connsiteX89" fmla="*/ 1713375 w 6530408"/>
              <a:gd name="connsiteY89" fmla="*/ 5684672 h 5753325"/>
              <a:gd name="connsiteX90" fmla="*/ 1707808 w 6530408"/>
              <a:gd name="connsiteY90" fmla="*/ 5682611 h 5753325"/>
              <a:gd name="connsiteX91" fmla="*/ 1679313 w 6530408"/>
              <a:gd name="connsiteY91" fmla="*/ 5672360 h 5753325"/>
              <a:gd name="connsiteX92" fmla="*/ 1646933 w 6530408"/>
              <a:gd name="connsiteY92" fmla="*/ 5666227 h 5753325"/>
              <a:gd name="connsiteX93" fmla="*/ 1610055 w 6530408"/>
              <a:gd name="connsiteY93" fmla="*/ 5673643 h 5753325"/>
              <a:gd name="connsiteX94" fmla="*/ 1437641 w 6530408"/>
              <a:gd name="connsiteY94" fmla="*/ 5723266 h 5753325"/>
              <a:gd name="connsiteX95" fmla="*/ 1332869 w 6530408"/>
              <a:gd name="connsiteY95" fmla="*/ 5744752 h 5753325"/>
              <a:gd name="connsiteX96" fmla="*/ 1290525 w 6530408"/>
              <a:gd name="connsiteY96" fmla="*/ 5740036 h 5753325"/>
              <a:gd name="connsiteX97" fmla="*/ 1233107 w 6530408"/>
              <a:gd name="connsiteY97" fmla="*/ 5742106 h 5753325"/>
              <a:gd name="connsiteX98" fmla="*/ 1214532 w 6530408"/>
              <a:gd name="connsiteY98" fmla="*/ 5753325 h 5753325"/>
              <a:gd name="connsiteX99" fmla="*/ 1199955 w 6530408"/>
              <a:gd name="connsiteY99" fmla="*/ 5744831 h 5753325"/>
              <a:gd name="connsiteX100" fmla="*/ 1162337 w 6530408"/>
              <a:gd name="connsiteY100" fmla="*/ 5738048 h 5753325"/>
              <a:gd name="connsiteX101" fmla="*/ 1053457 w 6530408"/>
              <a:gd name="connsiteY101" fmla="*/ 5688676 h 5753325"/>
              <a:gd name="connsiteX102" fmla="*/ 1025798 w 6530408"/>
              <a:gd name="connsiteY102" fmla="*/ 5673166 h 5753325"/>
              <a:gd name="connsiteX103" fmla="*/ 947900 w 6530408"/>
              <a:gd name="connsiteY103" fmla="*/ 5657848 h 5753325"/>
              <a:gd name="connsiteX104" fmla="*/ 815627 w 6530408"/>
              <a:gd name="connsiteY104" fmla="*/ 5642557 h 5753325"/>
              <a:gd name="connsiteX105" fmla="*/ 788251 w 6530408"/>
              <a:gd name="connsiteY105" fmla="*/ 5637065 h 5753325"/>
              <a:gd name="connsiteX106" fmla="*/ 767822 w 6530408"/>
              <a:gd name="connsiteY106" fmla="*/ 5623450 h 5753325"/>
              <a:gd name="connsiteX107" fmla="*/ 765791 w 6530408"/>
              <a:gd name="connsiteY107" fmla="*/ 5612539 h 5753325"/>
              <a:gd name="connsiteX108" fmla="*/ 751230 w 6530408"/>
              <a:gd name="connsiteY108" fmla="*/ 5608092 h 5753325"/>
              <a:gd name="connsiteX109" fmla="*/ 748008 w 6530408"/>
              <a:gd name="connsiteY109" fmla="*/ 5605052 h 5753325"/>
              <a:gd name="connsiteX110" fmla="*/ 728871 w 6530408"/>
              <a:gd name="connsiteY110" fmla="*/ 5589469 h 5753325"/>
              <a:gd name="connsiteX111" fmla="*/ 671898 w 6530408"/>
              <a:gd name="connsiteY111" fmla="*/ 5602363 h 5753325"/>
              <a:gd name="connsiteX112" fmla="*/ 615065 w 6530408"/>
              <a:gd name="connsiteY112" fmla="*/ 5580257 h 5753325"/>
              <a:gd name="connsiteX113" fmla="*/ 355785 w 6530408"/>
              <a:gd name="connsiteY113" fmla="*/ 5514383 h 5753325"/>
              <a:gd name="connsiteX114" fmla="*/ 102269 w 6530408"/>
              <a:gd name="connsiteY114" fmla="*/ 5524347 h 5753325"/>
              <a:gd name="connsiteX115" fmla="*/ 13160 w 6530408"/>
              <a:gd name="connsiteY115" fmla="*/ 5514159 h 5753325"/>
              <a:gd name="connsiteX116" fmla="*/ 0 w 6530408"/>
              <a:gd name="connsiteY116" fmla="*/ 5511735 h 5753325"/>
              <a:gd name="connsiteX0" fmla="*/ 0 w 6530408"/>
              <a:gd name="connsiteY0" fmla="*/ 0 h 5753325"/>
              <a:gd name="connsiteX1" fmla="*/ 6438980 w 6530408"/>
              <a:gd name="connsiteY1" fmla="*/ 0 h 5753325"/>
              <a:gd name="connsiteX2" fmla="*/ 6439047 w 6530408"/>
              <a:gd name="connsiteY2" fmla="*/ 147 h 5753325"/>
              <a:gd name="connsiteX3" fmla="*/ 6443456 w 6530408"/>
              <a:gd name="connsiteY3" fmla="*/ 130105 h 5753325"/>
              <a:gd name="connsiteX4" fmla="*/ 6447632 w 6530408"/>
              <a:gd name="connsiteY4" fmla="*/ 170016 h 5753325"/>
              <a:gd name="connsiteX5" fmla="*/ 6465936 w 6530408"/>
              <a:gd name="connsiteY5" fmla="*/ 274847 h 5753325"/>
              <a:gd name="connsiteX6" fmla="*/ 6506836 w 6530408"/>
              <a:gd name="connsiteY6" fmla="*/ 331778 h 5753325"/>
              <a:gd name="connsiteX7" fmla="*/ 6530408 w 6530408"/>
              <a:gd name="connsiteY7" fmla="*/ 427517 h 5753325"/>
              <a:gd name="connsiteX8" fmla="*/ 6488360 w 6530408"/>
              <a:gd name="connsiteY8" fmla="*/ 535865 h 5753325"/>
              <a:gd name="connsiteX9" fmla="*/ 6492864 w 6530408"/>
              <a:gd name="connsiteY9" fmla="*/ 615799 h 5753325"/>
              <a:gd name="connsiteX10" fmla="*/ 6459988 w 6530408"/>
              <a:gd name="connsiteY10" fmla="*/ 707628 h 5753325"/>
              <a:gd name="connsiteX11" fmla="*/ 6453989 w 6530408"/>
              <a:gd name="connsiteY11" fmla="*/ 711876 h 5753325"/>
              <a:gd name="connsiteX12" fmla="*/ 6453209 w 6530408"/>
              <a:gd name="connsiteY12" fmla="*/ 719127 h 5753325"/>
              <a:gd name="connsiteX13" fmla="*/ 6457662 w 6530408"/>
              <a:gd name="connsiteY13" fmla="*/ 723331 h 5753325"/>
              <a:gd name="connsiteX14" fmla="*/ 6447445 w 6530408"/>
              <a:gd name="connsiteY14" fmla="*/ 780003 h 5753325"/>
              <a:gd name="connsiteX15" fmla="*/ 6426552 w 6530408"/>
              <a:gd name="connsiteY15" fmla="*/ 845805 h 5753325"/>
              <a:gd name="connsiteX16" fmla="*/ 6434072 w 6530408"/>
              <a:gd name="connsiteY16" fmla="*/ 910733 h 5753325"/>
              <a:gd name="connsiteX17" fmla="*/ 6432570 w 6530408"/>
              <a:gd name="connsiteY17" fmla="*/ 983394 h 5753325"/>
              <a:gd name="connsiteX18" fmla="*/ 6431878 w 6530408"/>
              <a:gd name="connsiteY18" fmla="*/ 1026728 h 5753325"/>
              <a:gd name="connsiteX19" fmla="*/ 6414269 w 6530408"/>
              <a:gd name="connsiteY19" fmla="*/ 1151111 h 5753325"/>
              <a:gd name="connsiteX20" fmla="*/ 6371722 w 6530408"/>
              <a:gd name="connsiteY20" fmla="*/ 1318080 h 5753325"/>
              <a:gd name="connsiteX21" fmla="*/ 6356023 w 6530408"/>
              <a:gd name="connsiteY21" fmla="*/ 1356227 h 5753325"/>
              <a:gd name="connsiteX22" fmla="*/ 6356157 w 6530408"/>
              <a:gd name="connsiteY22" fmla="*/ 1361967 h 5753325"/>
              <a:gd name="connsiteX23" fmla="*/ 6350613 w 6530408"/>
              <a:gd name="connsiteY23" fmla="*/ 1393569 h 5753325"/>
              <a:gd name="connsiteX24" fmla="*/ 6357062 w 6530408"/>
              <a:gd name="connsiteY24" fmla="*/ 1444071 h 5753325"/>
              <a:gd name="connsiteX25" fmla="*/ 6364832 w 6530408"/>
              <a:gd name="connsiteY25" fmla="*/ 1478763 h 5753325"/>
              <a:gd name="connsiteX26" fmla="*/ 6369745 w 6530408"/>
              <a:gd name="connsiteY26" fmla="*/ 1495680 h 5753325"/>
              <a:gd name="connsiteX27" fmla="*/ 6370898 w 6530408"/>
              <a:gd name="connsiteY27" fmla="*/ 1513331 h 5753325"/>
              <a:gd name="connsiteX28" fmla="*/ 6368801 w 6530408"/>
              <a:gd name="connsiteY28" fmla="*/ 1527414 h 5753325"/>
              <a:gd name="connsiteX29" fmla="*/ 6359177 w 6530408"/>
              <a:gd name="connsiteY29" fmla="*/ 1639513 h 5753325"/>
              <a:gd name="connsiteX30" fmla="*/ 6299489 w 6530408"/>
              <a:gd name="connsiteY30" fmla="*/ 1784860 h 5753325"/>
              <a:gd name="connsiteX31" fmla="*/ 6267878 w 6530408"/>
              <a:gd name="connsiteY31" fmla="*/ 1858572 h 5753325"/>
              <a:gd name="connsiteX32" fmla="*/ 6251146 w 6530408"/>
              <a:gd name="connsiteY32" fmla="*/ 1926167 h 5753325"/>
              <a:gd name="connsiteX33" fmla="*/ 6210686 w 6530408"/>
              <a:gd name="connsiteY33" fmla="*/ 2014834 h 5753325"/>
              <a:gd name="connsiteX34" fmla="*/ 6106652 w 6530408"/>
              <a:gd name="connsiteY34" fmla="*/ 2150572 h 5753325"/>
              <a:gd name="connsiteX35" fmla="*/ 6097813 w 6530408"/>
              <a:gd name="connsiteY35" fmla="*/ 2172208 h 5753325"/>
              <a:gd name="connsiteX36" fmla="*/ 6095990 w 6530408"/>
              <a:gd name="connsiteY36" fmla="*/ 2181185 h 5753325"/>
              <a:gd name="connsiteX37" fmla="*/ 6090126 w 6530408"/>
              <a:gd name="connsiteY37" fmla="*/ 2192533 h 5753325"/>
              <a:gd name="connsiteX38" fmla="*/ 6089503 w 6530408"/>
              <a:gd name="connsiteY38" fmla="*/ 2192543 h 5753325"/>
              <a:gd name="connsiteX39" fmla="*/ 6084946 w 6530408"/>
              <a:gd name="connsiteY39" fmla="*/ 2203694 h 5753325"/>
              <a:gd name="connsiteX40" fmla="*/ 5987861 w 6530408"/>
              <a:gd name="connsiteY40" fmla="*/ 2304868 h 5753325"/>
              <a:gd name="connsiteX41" fmla="*/ 5973439 w 6530408"/>
              <a:gd name="connsiteY41" fmla="*/ 2385635 h 5753325"/>
              <a:gd name="connsiteX42" fmla="*/ 5916727 w 6530408"/>
              <a:gd name="connsiteY42" fmla="*/ 2458777 h 5753325"/>
              <a:gd name="connsiteX43" fmla="*/ 5856524 w 6530408"/>
              <a:gd name="connsiteY43" fmla="*/ 2583281 h 5753325"/>
              <a:gd name="connsiteX44" fmla="*/ 5838091 w 6530408"/>
              <a:gd name="connsiteY44" fmla="*/ 2753474 h 5753325"/>
              <a:gd name="connsiteX45" fmla="*/ 5777471 w 6530408"/>
              <a:gd name="connsiteY45" fmla="*/ 2901570 h 5753325"/>
              <a:gd name="connsiteX46" fmla="*/ 5723992 w 6530408"/>
              <a:gd name="connsiteY46" fmla="*/ 2998752 h 5753325"/>
              <a:gd name="connsiteX47" fmla="*/ 5557886 w 6530408"/>
              <a:gd name="connsiteY47" fmla="*/ 3329735 h 5753325"/>
              <a:gd name="connsiteX48" fmla="*/ 5471501 w 6530408"/>
              <a:gd name="connsiteY48" fmla="*/ 3462221 h 5753325"/>
              <a:gd name="connsiteX49" fmla="*/ 5465154 w 6530408"/>
              <a:gd name="connsiteY49" fmla="*/ 3541065 h 5753325"/>
              <a:gd name="connsiteX50" fmla="*/ 5437889 w 6530408"/>
              <a:gd name="connsiteY50" fmla="*/ 3559927 h 5753325"/>
              <a:gd name="connsiteX51" fmla="*/ 5432770 w 6530408"/>
              <a:gd name="connsiteY51" fmla="*/ 3562948 h 5753325"/>
              <a:gd name="connsiteX52" fmla="*/ 5406795 w 6530408"/>
              <a:gd name="connsiteY52" fmla="*/ 3578594 h 5753325"/>
              <a:gd name="connsiteX53" fmla="*/ 5381495 w 6530408"/>
              <a:gd name="connsiteY53" fmla="*/ 3599883 h 5753325"/>
              <a:gd name="connsiteX54" fmla="*/ 5363689 w 6530408"/>
              <a:gd name="connsiteY54" fmla="*/ 3633299 h 5753325"/>
              <a:gd name="connsiteX55" fmla="*/ 5291870 w 6530408"/>
              <a:gd name="connsiteY55" fmla="*/ 3799039 h 5753325"/>
              <a:gd name="connsiteX56" fmla="*/ 5241600 w 6530408"/>
              <a:gd name="connsiteY56" fmla="*/ 3894238 h 5753325"/>
              <a:gd name="connsiteX57" fmla="*/ 5211041 w 6530408"/>
              <a:gd name="connsiteY57" fmla="*/ 3924184 h 5753325"/>
              <a:gd name="connsiteX58" fmla="*/ 5176073 w 6530408"/>
              <a:gd name="connsiteY58" fmla="*/ 3970179 h 5753325"/>
              <a:gd name="connsiteX59" fmla="*/ 5172826 w 6530408"/>
              <a:gd name="connsiteY59" fmla="*/ 3991773 h 5753325"/>
              <a:gd name="connsiteX60" fmla="*/ 5157053 w 6530408"/>
              <a:gd name="connsiteY60" fmla="*/ 3997708 h 5753325"/>
              <a:gd name="connsiteX61" fmla="*/ 5127922 w 6530408"/>
              <a:gd name="connsiteY61" fmla="*/ 4022660 h 5753325"/>
              <a:gd name="connsiteX62" fmla="*/ 5020872 w 6530408"/>
              <a:gd name="connsiteY62" fmla="*/ 4075951 h 5753325"/>
              <a:gd name="connsiteX63" fmla="*/ 4991410 w 6530408"/>
              <a:gd name="connsiteY63" fmla="*/ 4087598 h 5753325"/>
              <a:gd name="connsiteX64" fmla="*/ 4930112 w 6530408"/>
              <a:gd name="connsiteY64" fmla="*/ 4138459 h 5753325"/>
              <a:gd name="connsiteX65" fmla="*/ 4834224 w 6530408"/>
              <a:gd name="connsiteY65" fmla="*/ 4231643 h 5753325"/>
              <a:gd name="connsiteX66" fmla="*/ 4812599 w 6530408"/>
              <a:gd name="connsiteY66" fmla="*/ 4249449 h 5753325"/>
              <a:gd name="connsiteX67" fmla="*/ 4789188 w 6530408"/>
              <a:gd name="connsiteY67" fmla="*/ 4256678 h 5753325"/>
              <a:gd name="connsiteX68" fmla="*/ 4779554 w 6530408"/>
              <a:gd name="connsiteY68" fmla="*/ 4251313 h 5753325"/>
              <a:gd name="connsiteX69" fmla="*/ 4766885 w 6530408"/>
              <a:gd name="connsiteY69" fmla="*/ 4259812 h 5753325"/>
              <a:gd name="connsiteX70" fmla="*/ 4762510 w 6530408"/>
              <a:gd name="connsiteY70" fmla="*/ 4260383 h 5753325"/>
              <a:gd name="connsiteX71" fmla="*/ 4738416 w 6530408"/>
              <a:gd name="connsiteY71" fmla="*/ 4265355 h 5753325"/>
              <a:gd name="connsiteX72" fmla="*/ 4712007 w 6530408"/>
              <a:gd name="connsiteY72" fmla="*/ 4317892 h 5753325"/>
              <a:gd name="connsiteX73" fmla="*/ 4658930 w 6530408"/>
              <a:gd name="connsiteY73" fmla="*/ 4348041 h 5753325"/>
              <a:gd name="connsiteX74" fmla="*/ 4443526 w 6530408"/>
              <a:gd name="connsiteY74" fmla="*/ 4507851 h 5753325"/>
              <a:gd name="connsiteX75" fmla="*/ 4289766 w 6530408"/>
              <a:gd name="connsiteY75" fmla="*/ 4711450 h 5753325"/>
              <a:gd name="connsiteX76" fmla="*/ 4150870 w 6530408"/>
              <a:gd name="connsiteY76" fmla="*/ 4818480 h 5753325"/>
              <a:gd name="connsiteX77" fmla="*/ 4006639 w 6530408"/>
              <a:gd name="connsiteY77" fmla="*/ 4933815 h 5753325"/>
              <a:gd name="connsiteX78" fmla="*/ 3298210 w 6530408"/>
              <a:gd name="connsiteY78" fmla="*/ 5070790 h 5753325"/>
              <a:gd name="connsiteX79" fmla="*/ 2947678 w 6530408"/>
              <a:gd name="connsiteY79" fmla="*/ 5117869 h 5753325"/>
              <a:gd name="connsiteX80" fmla="*/ 2822169 w 6530408"/>
              <a:gd name="connsiteY80" fmla="*/ 5129396 h 5753325"/>
              <a:gd name="connsiteX81" fmla="*/ 2538773 w 6530408"/>
              <a:gd name="connsiteY81" fmla="*/ 5313397 h 5753325"/>
              <a:gd name="connsiteX82" fmla="*/ 2014500 w 6530408"/>
              <a:gd name="connsiteY82" fmla="*/ 5519744 h 5753325"/>
              <a:gd name="connsiteX83" fmla="*/ 1934391 w 6530408"/>
              <a:gd name="connsiteY83" fmla="*/ 5591335 h 5753325"/>
              <a:gd name="connsiteX84" fmla="*/ 1892550 w 6530408"/>
              <a:gd name="connsiteY84" fmla="*/ 5649708 h 5753325"/>
              <a:gd name="connsiteX85" fmla="*/ 1854769 w 6530408"/>
              <a:gd name="connsiteY85" fmla="*/ 5647691 h 5753325"/>
              <a:gd name="connsiteX86" fmla="*/ 1809461 w 6530408"/>
              <a:gd name="connsiteY86" fmla="*/ 5648628 h 5753325"/>
              <a:gd name="connsiteX87" fmla="*/ 1745150 w 6530408"/>
              <a:gd name="connsiteY87" fmla="*/ 5693879 h 5753325"/>
              <a:gd name="connsiteX88" fmla="*/ 1713375 w 6530408"/>
              <a:gd name="connsiteY88" fmla="*/ 5684672 h 5753325"/>
              <a:gd name="connsiteX89" fmla="*/ 1707808 w 6530408"/>
              <a:gd name="connsiteY89" fmla="*/ 5682611 h 5753325"/>
              <a:gd name="connsiteX90" fmla="*/ 1679313 w 6530408"/>
              <a:gd name="connsiteY90" fmla="*/ 5672360 h 5753325"/>
              <a:gd name="connsiteX91" fmla="*/ 1646933 w 6530408"/>
              <a:gd name="connsiteY91" fmla="*/ 5666227 h 5753325"/>
              <a:gd name="connsiteX92" fmla="*/ 1610055 w 6530408"/>
              <a:gd name="connsiteY92" fmla="*/ 5673643 h 5753325"/>
              <a:gd name="connsiteX93" fmla="*/ 1437641 w 6530408"/>
              <a:gd name="connsiteY93" fmla="*/ 5723266 h 5753325"/>
              <a:gd name="connsiteX94" fmla="*/ 1332869 w 6530408"/>
              <a:gd name="connsiteY94" fmla="*/ 5744752 h 5753325"/>
              <a:gd name="connsiteX95" fmla="*/ 1290525 w 6530408"/>
              <a:gd name="connsiteY95" fmla="*/ 5740036 h 5753325"/>
              <a:gd name="connsiteX96" fmla="*/ 1233107 w 6530408"/>
              <a:gd name="connsiteY96" fmla="*/ 5742106 h 5753325"/>
              <a:gd name="connsiteX97" fmla="*/ 1214532 w 6530408"/>
              <a:gd name="connsiteY97" fmla="*/ 5753325 h 5753325"/>
              <a:gd name="connsiteX98" fmla="*/ 1199955 w 6530408"/>
              <a:gd name="connsiteY98" fmla="*/ 5744831 h 5753325"/>
              <a:gd name="connsiteX99" fmla="*/ 1162337 w 6530408"/>
              <a:gd name="connsiteY99" fmla="*/ 5738048 h 5753325"/>
              <a:gd name="connsiteX100" fmla="*/ 1053457 w 6530408"/>
              <a:gd name="connsiteY100" fmla="*/ 5688676 h 5753325"/>
              <a:gd name="connsiteX101" fmla="*/ 1025798 w 6530408"/>
              <a:gd name="connsiteY101" fmla="*/ 5673166 h 5753325"/>
              <a:gd name="connsiteX102" fmla="*/ 947900 w 6530408"/>
              <a:gd name="connsiteY102" fmla="*/ 5657848 h 5753325"/>
              <a:gd name="connsiteX103" fmla="*/ 815627 w 6530408"/>
              <a:gd name="connsiteY103" fmla="*/ 5642557 h 5753325"/>
              <a:gd name="connsiteX104" fmla="*/ 788251 w 6530408"/>
              <a:gd name="connsiteY104" fmla="*/ 5637065 h 5753325"/>
              <a:gd name="connsiteX105" fmla="*/ 767822 w 6530408"/>
              <a:gd name="connsiteY105" fmla="*/ 5623450 h 5753325"/>
              <a:gd name="connsiteX106" fmla="*/ 765791 w 6530408"/>
              <a:gd name="connsiteY106" fmla="*/ 5612539 h 5753325"/>
              <a:gd name="connsiteX107" fmla="*/ 751230 w 6530408"/>
              <a:gd name="connsiteY107" fmla="*/ 5608092 h 5753325"/>
              <a:gd name="connsiteX108" fmla="*/ 748008 w 6530408"/>
              <a:gd name="connsiteY108" fmla="*/ 5605052 h 5753325"/>
              <a:gd name="connsiteX109" fmla="*/ 728871 w 6530408"/>
              <a:gd name="connsiteY109" fmla="*/ 5589469 h 5753325"/>
              <a:gd name="connsiteX110" fmla="*/ 671898 w 6530408"/>
              <a:gd name="connsiteY110" fmla="*/ 5602363 h 5753325"/>
              <a:gd name="connsiteX111" fmla="*/ 615065 w 6530408"/>
              <a:gd name="connsiteY111" fmla="*/ 5580257 h 5753325"/>
              <a:gd name="connsiteX112" fmla="*/ 355785 w 6530408"/>
              <a:gd name="connsiteY112" fmla="*/ 5514383 h 5753325"/>
              <a:gd name="connsiteX113" fmla="*/ 102269 w 6530408"/>
              <a:gd name="connsiteY113" fmla="*/ 5524347 h 5753325"/>
              <a:gd name="connsiteX114" fmla="*/ 13160 w 6530408"/>
              <a:gd name="connsiteY114" fmla="*/ 5514159 h 5753325"/>
              <a:gd name="connsiteX115" fmla="*/ 0 w 6530408"/>
              <a:gd name="connsiteY115" fmla="*/ 5511735 h 5753325"/>
              <a:gd name="connsiteX116" fmla="*/ 0 w 6530408"/>
              <a:gd name="connsiteY116" fmla="*/ 0 h 5753325"/>
              <a:gd name="connsiteX0" fmla="*/ 0 w 6506836"/>
              <a:gd name="connsiteY0" fmla="*/ 0 h 5753325"/>
              <a:gd name="connsiteX1" fmla="*/ 6438980 w 6506836"/>
              <a:gd name="connsiteY1" fmla="*/ 0 h 5753325"/>
              <a:gd name="connsiteX2" fmla="*/ 6439047 w 6506836"/>
              <a:gd name="connsiteY2" fmla="*/ 147 h 5753325"/>
              <a:gd name="connsiteX3" fmla="*/ 6443456 w 6506836"/>
              <a:gd name="connsiteY3" fmla="*/ 130105 h 5753325"/>
              <a:gd name="connsiteX4" fmla="*/ 6447632 w 6506836"/>
              <a:gd name="connsiteY4" fmla="*/ 170016 h 5753325"/>
              <a:gd name="connsiteX5" fmla="*/ 6465936 w 6506836"/>
              <a:gd name="connsiteY5" fmla="*/ 274847 h 5753325"/>
              <a:gd name="connsiteX6" fmla="*/ 6506836 w 6506836"/>
              <a:gd name="connsiteY6" fmla="*/ 331778 h 5753325"/>
              <a:gd name="connsiteX7" fmla="*/ 6488360 w 6506836"/>
              <a:gd name="connsiteY7" fmla="*/ 535865 h 5753325"/>
              <a:gd name="connsiteX8" fmla="*/ 6492864 w 6506836"/>
              <a:gd name="connsiteY8" fmla="*/ 615799 h 5753325"/>
              <a:gd name="connsiteX9" fmla="*/ 6459988 w 6506836"/>
              <a:gd name="connsiteY9" fmla="*/ 707628 h 5753325"/>
              <a:gd name="connsiteX10" fmla="*/ 6453989 w 6506836"/>
              <a:gd name="connsiteY10" fmla="*/ 711876 h 5753325"/>
              <a:gd name="connsiteX11" fmla="*/ 6453209 w 6506836"/>
              <a:gd name="connsiteY11" fmla="*/ 719127 h 5753325"/>
              <a:gd name="connsiteX12" fmla="*/ 6457662 w 6506836"/>
              <a:gd name="connsiteY12" fmla="*/ 723331 h 5753325"/>
              <a:gd name="connsiteX13" fmla="*/ 6447445 w 6506836"/>
              <a:gd name="connsiteY13" fmla="*/ 780003 h 5753325"/>
              <a:gd name="connsiteX14" fmla="*/ 6426552 w 6506836"/>
              <a:gd name="connsiteY14" fmla="*/ 845805 h 5753325"/>
              <a:gd name="connsiteX15" fmla="*/ 6434072 w 6506836"/>
              <a:gd name="connsiteY15" fmla="*/ 910733 h 5753325"/>
              <a:gd name="connsiteX16" fmla="*/ 6432570 w 6506836"/>
              <a:gd name="connsiteY16" fmla="*/ 983394 h 5753325"/>
              <a:gd name="connsiteX17" fmla="*/ 6431878 w 6506836"/>
              <a:gd name="connsiteY17" fmla="*/ 1026728 h 5753325"/>
              <a:gd name="connsiteX18" fmla="*/ 6414269 w 6506836"/>
              <a:gd name="connsiteY18" fmla="*/ 1151111 h 5753325"/>
              <a:gd name="connsiteX19" fmla="*/ 6371722 w 6506836"/>
              <a:gd name="connsiteY19" fmla="*/ 1318080 h 5753325"/>
              <a:gd name="connsiteX20" fmla="*/ 6356023 w 6506836"/>
              <a:gd name="connsiteY20" fmla="*/ 1356227 h 5753325"/>
              <a:gd name="connsiteX21" fmla="*/ 6356157 w 6506836"/>
              <a:gd name="connsiteY21" fmla="*/ 1361967 h 5753325"/>
              <a:gd name="connsiteX22" fmla="*/ 6350613 w 6506836"/>
              <a:gd name="connsiteY22" fmla="*/ 1393569 h 5753325"/>
              <a:gd name="connsiteX23" fmla="*/ 6357062 w 6506836"/>
              <a:gd name="connsiteY23" fmla="*/ 1444071 h 5753325"/>
              <a:gd name="connsiteX24" fmla="*/ 6364832 w 6506836"/>
              <a:gd name="connsiteY24" fmla="*/ 1478763 h 5753325"/>
              <a:gd name="connsiteX25" fmla="*/ 6369745 w 6506836"/>
              <a:gd name="connsiteY25" fmla="*/ 1495680 h 5753325"/>
              <a:gd name="connsiteX26" fmla="*/ 6370898 w 6506836"/>
              <a:gd name="connsiteY26" fmla="*/ 1513331 h 5753325"/>
              <a:gd name="connsiteX27" fmla="*/ 6368801 w 6506836"/>
              <a:gd name="connsiteY27" fmla="*/ 1527414 h 5753325"/>
              <a:gd name="connsiteX28" fmla="*/ 6359177 w 6506836"/>
              <a:gd name="connsiteY28" fmla="*/ 1639513 h 5753325"/>
              <a:gd name="connsiteX29" fmla="*/ 6299489 w 6506836"/>
              <a:gd name="connsiteY29" fmla="*/ 1784860 h 5753325"/>
              <a:gd name="connsiteX30" fmla="*/ 6267878 w 6506836"/>
              <a:gd name="connsiteY30" fmla="*/ 1858572 h 5753325"/>
              <a:gd name="connsiteX31" fmla="*/ 6251146 w 6506836"/>
              <a:gd name="connsiteY31" fmla="*/ 1926167 h 5753325"/>
              <a:gd name="connsiteX32" fmla="*/ 6210686 w 6506836"/>
              <a:gd name="connsiteY32" fmla="*/ 2014834 h 5753325"/>
              <a:gd name="connsiteX33" fmla="*/ 6106652 w 6506836"/>
              <a:gd name="connsiteY33" fmla="*/ 2150572 h 5753325"/>
              <a:gd name="connsiteX34" fmla="*/ 6097813 w 6506836"/>
              <a:gd name="connsiteY34" fmla="*/ 2172208 h 5753325"/>
              <a:gd name="connsiteX35" fmla="*/ 6095990 w 6506836"/>
              <a:gd name="connsiteY35" fmla="*/ 2181185 h 5753325"/>
              <a:gd name="connsiteX36" fmla="*/ 6090126 w 6506836"/>
              <a:gd name="connsiteY36" fmla="*/ 2192533 h 5753325"/>
              <a:gd name="connsiteX37" fmla="*/ 6089503 w 6506836"/>
              <a:gd name="connsiteY37" fmla="*/ 2192543 h 5753325"/>
              <a:gd name="connsiteX38" fmla="*/ 6084946 w 6506836"/>
              <a:gd name="connsiteY38" fmla="*/ 2203694 h 5753325"/>
              <a:gd name="connsiteX39" fmla="*/ 5987861 w 6506836"/>
              <a:gd name="connsiteY39" fmla="*/ 2304868 h 5753325"/>
              <a:gd name="connsiteX40" fmla="*/ 5973439 w 6506836"/>
              <a:gd name="connsiteY40" fmla="*/ 2385635 h 5753325"/>
              <a:gd name="connsiteX41" fmla="*/ 5916727 w 6506836"/>
              <a:gd name="connsiteY41" fmla="*/ 2458777 h 5753325"/>
              <a:gd name="connsiteX42" fmla="*/ 5856524 w 6506836"/>
              <a:gd name="connsiteY42" fmla="*/ 2583281 h 5753325"/>
              <a:gd name="connsiteX43" fmla="*/ 5838091 w 6506836"/>
              <a:gd name="connsiteY43" fmla="*/ 2753474 h 5753325"/>
              <a:gd name="connsiteX44" fmla="*/ 5777471 w 6506836"/>
              <a:gd name="connsiteY44" fmla="*/ 2901570 h 5753325"/>
              <a:gd name="connsiteX45" fmla="*/ 5723992 w 6506836"/>
              <a:gd name="connsiteY45" fmla="*/ 2998752 h 5753325"/>
              <a:gd name="connsiteX46" fmla="*/ 5557886 w 6506836"/>
              <a:gd name="connsiteY46" fmla="*/ 3329735 h 5753325"/>
              <a:gd name="connsiteX47" fmla="*/ 5471501 w 6506836"/>
              <a:gd name="connsiteY47" fmla="*/ 3462221 h 5753325"/>
              <a:gd name="connsiteX48" fmla="*/ 5465154 w 6506836"/>
              <a:gd name="connsiteY48" fmla="*/ 3541065 h 5753325"/>
              <a:gd name="connsiteX49" fmla="*/ 5437889 w 6506836"/>
              <a:gd name="connsiteY49" fmla="*/ 3559927 h 5753325"/>
              <a:gd name="connsiteX50" fmla="*/ 5432770 w 6506836"/>
              <a:gd name="connsiteY50" fmla="*/ 3562948 h 5753325"/>
              <a:gd name="connsiteX51" fmla="*/ 5406795 w 6506836"/>
              <a:gd name="connsiteY51" fmla="*/ 3578594 h 5753325"/>
              <a:gd name="connsiteX52" fmla="*/ 5381495 w 6506836"/>
              <a:gd name="connsiteY52" fmla="*/ 3599883 h 5753325"/>
              <a:gd name="connsiteX53" fmla="*/ 5363689 w 6506836"/>
              <a:gd name="connsiteY53" fmla="*/ 3633299 h 5753325"/>
              <a:gd name="connsiteX54" fmla="*/ 5291870 w 6506836"/>
              <a:gd name="connsiteY54" fmla="*/ 3799039 h 5753325"/>
              <a:gd name="connsiteX55" fmla="*/ 5241600 w 6506836"/>
              <a:gd name="connsiteY55" fmla="*/ 3894238 h 5753325"/>
              <a:gd name="connsiteX56" fmla="*/ 5211041 w 6506836"/>
              <a:gd name="connsiteY56" fmla="*/ 3924184 h 5753325"/>
              <a:gd name="connsiteX57" fmla="*/ 5176073 w 6506836"/>
              <a:gd name="connsiteY57" fmla="*/ 3970179 h 5753325"/>
              <a:gd name="connsiteX58" fmla="*/ 5172826 w 6506836"/>
              <a:gd name="connsiteY58" fmla="*/ 3991773 h 5753325"/>
              <a:gd name="connsiteX59" fmla="*/ 5157053 w 6506836"/>
              <a:gd name="connsiteY59" fmla="*/ 3997708 h 5753325"/>
              <a:gd name="connsiteX60" fmla="*/ 5127922 w 6506836"/>
              <a:gd name="connsiteY60" fmla="*/ 4022660 h 5753325"/>
              <a:gd name="connsiteX61" fmla="*/ 5020872 w 6506836"/>
              <a:gd name="connsiteY61" fmla="*/ 4075951 h 5753325"/>
              <a:gd name="connsiteX62" fmla="*/ 4991410 w 6506836"/>
              <a:gd name="connsiteY62" fmla="*/ 4087598 h 5753325"/>
              <a:gd name="connsiteX63" fmla="*/ 4930112 w 6506836"/>
              <a:gd name="connsiteY63" fmla="*/ 4138459 h 5753325"/>
              <a:gd name="connsiteX64" fmla="*/ 4834224 w 6506836"/>
              <a:gd name="connsiteY64" fmla="*/ 4231643 h 5753325"/>
              <a:gd name="connsiteX65" fmla="*/ 4812599 w 6506836"/>
              <a:gd name="connsiteY65" fmla="*/ 4249449 h 5753325"/>
              <a:gd name="connsiteX66" fmla="*/ 4789188 w 6506836"/>
              <a:gd name="connsiteY66" fmla="*/ 4256678 h 5753325"/>
              <a:gd name="connsiteX67" fmla="*/ 4779554 w 6506836"/>
              <a:gd name="connsiteY67" fmla="*/ 4251313 h 5753325"/>
              <a:gd name="connsiteX68" fmla="*/ 4766885 w 6506836"/>
              <a:gd name="connsiteY68" fmla="*/ 4259812 h 5753325"/>
              <a:gd name="connsiteX69" fmla="*/ 4762510 w 6506836"/>
              <a:gd name="connsiteY69" fmla="*/ 4260383 h 5753325"/>
              <a:gd name="connsiteX70" fmla="*/ 4738416 w 6506836"/>
              <a:gd name="connsiteY70" fmla="*/ 4265355 h 5753325"/>
              <a:gd name="connsiteX71" fmla="*/ 4712007 w 6506836"/>
              <a:gd name="connsiteY71" fmla="*/ 4317892 h 5753325"/>
              <a:gd name="connsiteX72" fmla="*/ 4658930 w 6506836"/>
              <a:gd name="connsiteY72" fmla="*/ 4348041 h 5753325"/>
              <a:gd name="connsiteX73" fmla="*/ 4443526 w 6506836"/>
              <a:gd name="connsiteY73" fmla="*/ 4507851 h 5753325"/>
              <a:gd name="connsiteX74" fmla="*/ 4289766 w 6506836"/>
              <a:gd name="connsiteY74" fmla="*/ 4711450 h 5753325"/>
              <a:gd name="connsiteX75" fmla="*/ 4150870 w 6506836"/>
              <a:gd name="connsiteY75" fmla="*/ 4818480 h 5753325"/>
              <a:gd name="connsiteX76" fmla="*/ 4006639 w 6506836"/>
              <a:gd name="connsiteY76" fmla="*/ 4933815 h 5753325"/>
              <a:gd name="connsiteX77" fmla="*/ 3298210 w 6506836"/>
              <a:gd name="connsiteY77" fmla="*/ 5070790 h 5753325"/>
              <a:gd name="connsiteX78" fmla="*/ 2947678 w 6506836"/>
              <a:gd name="connsiteY78" fmla="*/ 5117869 h 5753325"/>
              <a:gd name="connsiteX79" fmla="*/ 2822169 w 6506836"/>
              <a:gd name="connsiteY79" fmla="*/ 5129396 h 5753325"/>
              <a:gd name="connsiteX80" fmla="*/ 2538773 w 6506836"/>
              <a:gd name="connsiteY80" fmla="*/ 5313397 h 5753325"/>
              <a:gd name="connsiteX81" fmla="*/ 2014500 w 6506836"/>
              <a:gd name="connsiteY81" fmla="*/ 5519744 h 5753325"/>
              <a:gd name="connsiteX82" fmla="*/ 1934391 w 6506836"/>
              <a:gd name="connsiteY82" fmla="*/ 5591335 h 5753325"/>
              <a:gd name="connsiteX83" fmla="*/ 1892550 w 6506836"/>
              <a:gd name="connsiteY83" fmla="*/ 5649708 h 5753325"/>
              <a:gd name="connsiteX84" fmla="*/ 1854769 w 6506836"/>
              <a:gd name="connsiteY84" fmla="*/ 5647691 h 5753325"/>
              <a:gd name="connsiteX85" fmla="*/ 1809461 w 6506836"/>
              <a:gd name="connsiteY85" fmla="*/ 5648628 h 5753325"/>
              <a:gd name="connsiteX86" fmla="*/ 1745150 w 6506836"/>
              <a:gd name="connsiteY86" fmla="*/ 5693879 h 5753325"/>
              <a:gd name="connsiteX87" fmla="*/ 1713375 w 6506836"/>
              <a:gd name="connsiteY87" fmla="*/ 5684672 h 5753325"/>
              <a:gd name="connsiteX88" fmla="*/ 1707808 w 6506836"/>
              <a:gd name="connsiteY88" fmla="*/ 5682611 h 5753325"/>
              <a:gd name="connsiteX89" fmla="*/ 1679313 w 6506836"/>
              <a:gd name="connsiteY89" fmla="*/ 5672360 h 5753325"/>
              <a:gd name="connsiteX90" fmla="*/ 1646933 w 6506836"/>
              <a:gd name="connsiteY90" fmla="*/ 5666227 h 5753325"/>
              <a:gd name="connsiteX91" fmla="*/ 1610055 w 6506836"/>
              <a:gd name="connsiteY91" fmla="*/ 5673643 h 5753325"/>
              <a:gd name="connsiteX92" fmla="*/ 1437641 w 6506836"/>
              <a:gd name="connsiteY92" fmla="*/ 5723266 h 5753325"/>
              <a:gd name="connsiteX93" fmla="*/ 1332869 w 6506836"/>
              <a:gd name="connsiteY93" fmla="*/ 5744752 h 5753325"/>
              <a:gd name="connsiteX94" fmla="*/ 1290525 w 6506836"/>
              <a:gd name="connsiteY94" fmla="*/ 5740036 h 5753325"/>
              <a:gd name="connsiteX95" fmla="*/ 1233107 w 6506836"/>
              <a:gd name="connsiteY95" fmla="*/ 5742106 h 5753325"/>
              <a:gd name="connsiteX96" fmla="*/ 1214532 w 6506836"/>
              <a:gd name="connsiteY96" fmla="*/ 5753325 h 5753325"/>
              <a:gd name="connsiteX97" fmla="*/ 1199955 w 6506836"/>
              <a:gd name="connsiteY97" fmla="*/ 5744831 h 5753325"/>
              <a:gd name="connsiteX98" fmla="*/ 1162337 w 6506836"/>
              <a:gd name="connsiteY98" fmla="*/ 5738048 h 5753325"/>
              <a:gd name="connsiteX99" fmla="*/ 1053457 w 6506836"/>
              <a:gd name="connsiteY99" fmla="*/ 5688676 h 5753325"/>
              <a:gd name="connsiteX100" fmla="*/ 1025798 w 6506836"/>
              <a:gd name="connsiteY100" fmla="*/ 5673166 h 5753325"/>
              <a:gd name="connsiteX101" fmla="*/ 947900 w 6506836"/>
              <a:gd name="connsiteY101" fmla="*/ 5657848 h 5753325"/>
              <a:gd name="connsiteX102" fmla="*/ 815627 w 6506836"/>
              <a:gd name="connsiteY102" fmla="*/ 5642557 h 5753325"/>
              <a:gd name="connsiteX103" fmla="*/ 788251 w 6506836"/>
              <a:gd name="connsiteY103" fmla="*/ 5637065 h 5753325"/>
              <a:gd name="connsiteX104" fmla="*/ 767822 w 6506836"/>
              <a:gd name="connsiteY104" fmla="*/ 5623450 h 5753325"/>
              <a:gd name="connsiteX105" fmla="*/ 765791 w 6506836"/>
              <a:gd name="connsiteY105" fmla="*/ 5612539 h 5753325"/>
              <a:gd name="connsiteX106" fmla="*/ 751230 w 6506836"/>
              <a:gd name="connsiteY106" fmla="*/ 5608092 h 5753325"/>
              <a:gd name="connsiteX107" fmla="*/ 748008 w 6506836"/>
              <a:gd name="connsiteY107" fmla="*/ 5605052 h 5753325"/>
              <a:gd name="connsiteX108" fmla="*/ 728871 w 6506836"/>
              <a:gd name="connsiteY108" fmla="*/ 5589469 h 5753325"/>
              <a:gd name="connsiteX109" fmla="*/ 671898 w 6506836"/>
              <a:gd name="connsiteY109" fmla="*/ 5602363 h 5753325"/>
              <a:gd name="connsiteX110" fmla="*/ 615065 w 6506836"/>
              <a:gd name="connsiteY110" fmla="*/ 5580257 h 5753325"/>
              <a:gd name="connsiteX111" fmla="*/ 355785 w 6506836"/>
              <a:gd name="connsiteY111" fmla="*/ 5514383 h 5753325"/>
              <a:gd name="connsiteX112" fmla="*/ 102269 w 6506836"/>
              <a:gd name="connsiteY112" fmla="*/ 5524347 h 5753325"/>
              <a:gd name="connsiteX113" fmla="*/ 13160 w 6506836"/>
              <a:gd name="connsiteY113" fmla="*/ 5514159 h 5753325"/>
              <a:gd name="connsiteX114" fmla="*/ 0 w 6506836"/>
              <a:gd name="connsiteY114" fmla="*/ 5511735 h 5753325"/>
              <a:gd name="connsiteX115" fmla="*/ 0 w 6506836"/>
              <a:gd name="connsiteY115"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465936 w 6492864"/>
              <a:gd name="connsiteY5" fmla="*/ 274847 h 5753325"/>
              <a:gd name="connsiteX6" fmla="*/ 6488360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396598 w 6492864"/>
              <a:gd name="connsiteY5" fmla="*/ 274847 h 5753325"/>
              <a:gd name="connsiteX6" fmla="*/ 6488360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396598 w 6492864"/>
              <a:gd name="connsiteY5" fmla="*/ 274847 h 5753325"/>
              <a:gd name="connsiteX6" fmla="*/ 6375685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62955"/>
              <a:gd name="connsiteY0" fmla="*/ 0 h 5753325"/>
              <a:gd name="connsiteX1" fmla="*/ 6438980 w 6462955"/>
              <a:gd name="connsiteY1" fmla="*/ 0 h 5753325"/>
              <a:gd name="connsiteX2" fmla="*/ 6439047 w 6462955"/>
              <a:gd name="connsiteY2" fmla="*/ 147 h 5753325"/>
              <a:gd name="connsiteX3" fmla="*/ 6443456 w 6462955"/>
              <a:gd name="connsiteY3" fmla="*/ 130105 h 5753325"/>
              <a:gd name="connsiteX4" fmla="*/ 6447632 w 6462955"/>
              <a:gd name="connsiteY4" fmla="*/ 170016 h 5753325"/>
              <a:gd name="connsiteX5" fmla="*/ 6396598 w 6462955"/>
              <a:gd name="connsiteY5" fmla="*/ 274847 h 5753325"/>
              <a:gd name="connsiteX6" fmla="*/ 6375685 w 6462955"/>
              <a:gd name="connsiteY6" fmla="*/ 535865 h 5753325"/>
              <a:gd name="connsiteX7" fmla="*/ 6354187 w 6462955"/>
              <a:gd name="connsiteY7" fmla="*/ 615799 h 5753325"/>
              <a:gd name="connsiteX8" fmla="*/ 6459988 w 6462955"/>
              <a:gd name="connsiteY8" fmla="*/ 707628 h 5753325"/>
              <a:gd name="connsiteX9" fmla="*/ 6453989 w 6462955"/>
              <a:gd name="connsiteY9" fmla="*/ 711876 h 5753325"/>
              <a:gd name="connsiteX10" fmla="*/ 6453209 w 6462955"/>
              <a:gd name="connsiteY10" fmla="*/ 719127 h 5753325"/>
              <a:gd name="connsiteX11" fmla="*/ 6457662 w 6462955"/>
              <a:gd name="connsiteY11" fmla="*/ 723331 h 5753325"/>
              <a:gd name="connsiteX12" fmla="*/ 6447445 w 6462955"/>
              <a:gd name="connsiteY12" fmla="*/ 780003 h 5753325"/>
              <a:gd name="connsiteX13" fmla="*/ 6426552 w 6462955"/>
              <a:gd name="connsiteY13" fmla="*/ 845805 h 5753325"/>
              <a:gd name="connsiteX14" fmla="*/ 6434072 w 6462955"/>
              <a:gd name="connsiteY14" fmla="*/ 910733 h 5753325"/>
              <a:gd name="connsiteX15" fmla="*/ 6432570 w 6462955"/>
              <a:gd name="connsiteY15" fmla="*/ 983394 h 5753325"/>
              <a:gd name="connsiteX16" fmla="*/ 6431878 w 6462955"/>
              <a:gd name="connsiteY16" fmla="*/ 1026728 h 5753325"/>
              <a:gd name="connsiteX17" fmla="*/ 6414269 w 6462955"/>
              <a:gd name="connsiteY17" fmla="*/ 1151111 h 5753325"/>
              <a:gd name="connsiteX18" fmla="*/ 6371722 w 6462955"/>
              <a:gd name="connsiteY18" fmla="*/ 1318080 h 5753325"/>
              <a:gd name="connsiteX19" fmla="*/ 6356023 w 6462955"/>
              <a:gd name="connsiteY19" fmla="*/ 1356227 h 5753325"/>
              <a:gd name="connsiteX20" fmla="*/ 6356157 w 6462955"/>
              <a:gd name="connsiteY20" fmla="*/ 1361967 h 5753325"/>
              <a:gd name="connsiteX21" fmla="*/ 6350613 w 6462955"/>
              <a:gd name="connsiteY21" fmla="*/ 1393569 h 5753325"/>
              <a:gd name="connsiteX22" fmla="*/ 6357062 w 6462955"/>
              <a:gd name="connsiteY22" fmla="*/ 1444071 h 5753325"/>
              <a:gd name="connsiteX23" fmla="*/ 6364832 w 6462955"/>
              <a:gd name="connsiteY23" fmla="*/ 1478763 h 5753325"/>
              <a:gd name="connsiteX24" fmla="*/ 6369745 w 6462955"/>
              <a:gd name="connsiteY24" fmla="*/ 1495680 h 5753325"/>
              <a:gd name="connsiteX25" fmla="*/ 6370898 w 6462955"/>
              <a:gd name="connsiteY25" fmla="*/ 1513331 h 5753325"/>
              <a:gd name="connsiteX26" fmla="*/ 6368801 w 6462955"/>
              <a:gd name="connsiteY26" fmla="*/ 1527414 h 5753325"/>
              <a:gd name="connsiteX27" fmla="*/ 6359177 w 6462955"/>
              <a:gd name="connsiteY27" fmla="*/ 1639513 h 5753325"/>
              <a:gd name="connsiteX28" fmla="*/ 6299489 w 6462955"/>
              <a:gd name="connsiteY28" fmla="*/ 1784860 h 5753325"/>
              <a:gd name="connsiteX29" fmla="*/ 6267878 w 6462955"/>
              <a:gd name="connsiteY29" fmla="*/ 1858572 h 5753325"/>
              <a:gd name="connsiteX30" fmla="*/ 6251146 w 6462955"/>
              <a:gd name="connsiteY30" fmla="*/ 1926167 h 5753325"/>
              <a:gd name="connsiteX31" fmla="*/ 6210686 w 6462955"/>
              <a:gd name="connsiteY31" fmla="*/ 2014834 h 5753325"/>
              <a:gd name="connsiteX32" fmla="*/ 6106652 w 6462955"/>
              <a:gd name="connsiteY32" fmla="*/ 2150572 h 5753325"/>
              <a:gd name="connsiteX33" fmla="*/ 6097813 w 6462955"/>
              <a:gd name="connsiteY33" fmla="*/ 2172208 h 5753325"/>
              <a:gd name="connsiteX34" fmla="*/ 6095990 w 6462955"/>
              <a:gd name="connsiteY34" fmla="*/ 2181185 h 5753325"/>
              <a:gd name="connsiteX35" fmla="*/ 6090126 w 6462955"/>
              <a:gd name="connsiteY35" fmla="*/ 2192533 h 5753325"/>
              <a:gd name="connsiteX36" fmla="*/ 6089503 w 6462955"/>
              <a:gd name="connsiteY36" fmla="*/ 2192543 h 5753325"/>
              <a:gd name="connsiteX37" fmla="*/ 6084946 w 6462955"/>
              <a:gd name="connsiteY37" fmla="*/ 2203694 h 5753325"/>
              <a:gd name="connsiteX38" fmla="*/ 5987861 w 6462955"/>
              <a:gd name="connsiteY38" fmla="*/ 2304868 h 5753325"/>
              <a:gd name="connsiteX39" fmla="*/ 5973439 w 6462955"/>
              <a:gd name="connsiteY39" fmla="*/ 2385635 h 5753325"/>
              <a:gd name="connsiteX40" fmla="*/ 5916727 w 6462955"/>
              <a:gd name="connsiteY40" fmla="*/ 2458777 h 5753325"/>
              <a:gd name="connsiteX41" fmla="*/ 5856524 w 6462955"/>
              <a:gd name="connsiteY41" fmla="*/ 2583281 h 5753325"/>
              <a:gd name="connsiteX42" fmla="*/ 5838091 w 6462955"/>
              <a:gd name="connsiteY42" fmla="*/ 2753474 h 5753325"/>
              <a:gd name="connsiteX43" fmla="*/ 5777471 w 6462955"/>
              <a:gd name="connsiteY43" fmla="*/ 2901570 h 5753325"/>
              <a:gd name="connsiteX44" fmla="*/ 5723992 w 6462955"/>
              <a:gd name="connsiteY44" fmla="*/ 2998752 h 5753325"/>
              <a:gd name="connsiteX45" fmla="*/ 5557886 w 6462955"/>
              <a:gd name="connsiteY45" fmla="*/ 3329735 h 5753325"/>
              <a:gd name="connsiteX46" fmla="*/ 5471501 w 6462955"/>
              <a:gd name="connsiteY46" fmla="*/ 3462221 h 5753325"/>
              <a:gd name="connsiteX47" fmla="*/ 5465154 w 6462955"/>
              <a:gd name="connsiteY47" fmla="*/ 3541065 h 5753325"/>
              <a:gd name="connsiteX48" fmla="*/ 5437889 w 6462955"/>
              <a:gd name="connsiteY48" fmla="*/ 3559927 h 5753325"/>
              <a:gd name="connsiteX49" fmla="*/ 5432770 w 6462955"/>
              <a:gd name="connsiteY49" fmla="*/ 3562948 h 5753325"/>
              <a:gd name="connsiteX50" fmla="*/ 5406795 w 6462955"/>
              <a:gd name="connsiteY50" fmla="*/ 3578594 h 5753325"/>
              <a:gd name="connsiteX51" fmla="*/ 5381495 w 6462955"/>
              <a:gd name="connsiteY51" fmla="*/ 3599883 h 5753325"/>
              <a:gd name="connsiteX52" fmla="*/ 5363689 w 6462955"/>
              <a:gd name="connsiteY52" fmla="*/ 3633299 h 5753325"/>
              <a:gd name="connsiteX53" fmla="*/ 5291870 w 6462955"/>
              <a:gd name="connsiteY53" fmla="*/ 3799039 h 5753325"/>
              <a:gd name="connsiteX54" fmla="*/ 5241600 w 6462955"/>
              <a:gd name="connsiteY54" fmla="*/ 3894238 h 5753325"/>
              <a:gd name="connsiteX55" fmla="*/ 5211041 w 6462955"/>
              <a:gd name="connsiteY55" fmla="*/ 3924184 h 5753325"/>
              <a:gd name="connsiteX56" fmla="*/ 5176073 w 6462955"/>
              <a:gd name="connsiteY56" fmla="*/ 3970179 h 5753325"/>
              <a:gd name="connsiteX57" fmla="*/ 5172826 w 6462955"/>
              <a:gd name="connsiteY57" fmla="*/ 3991773 h 5753325"/>
              <a:gd name="connsiteX58" fmla="*/ 5157053 w 6462955"/>
              <a:gd name="connsiteY58" fmla="*/ 3997708 h 5753325"/>
              <a:gd name="connsiteX59" fmla="*/ 5127922 w 6462955"/>
              <a:gd name="connsiteY59" fmla="*/ 4022660 h 5753325"/>
              <a:gd name="connsiteX60" fmla="*/ 5020872 w 6462955"/>
              <a:gd name="connsiteY60" fmla="*/ 4075951 h 5753325"/>
              <a:gd name="connsiteX61" fmla="*/ 4991410 w 6462955"/>
              <a:gd name="connsiteY61" fmla="*/ 4087598 h 5753325"/>
              <a:gd name="connsiteX62" fmla="*/ 4930112 w 6462955"/>
              <a:gd name="connsiteY62" fmla="*/ 4138459 h 5753325"/>
              <a:gd name="connsiteX63" fmla="*/ 4834224 w 6462955"/>
              <a:gd name="connsiteY63" fmla="*/ 4231643 h 5753325"/>
              <a:gd name="connsiteX64" fmla="*/ 4812599 w 6462955"/>
              <a:gd name="connsiteY64" fmla="*/ 4249449 h 5753325"/>
              <a:gd name="connsiteX65" fmla="*/ 4789188 w 6462955"/>
              <a:gd name="connsiteY65" fmla="*/ 4256678 h 5753325"/>
              <a:gd name="connsiteX66" fmla="*/ 4779554 w 6462955"/>
              <a:gd name="connsiteY66" fmla="*/ 4251313 h 5753325"/>
              <a:gd name="connsiteX67" fmla="*/ 4766885 w 6462955"/>
              <a:gd name="connsiteY67" fmla="*/ 4259812 h 5753325"/>
              <a:gd name="connsiteX68" fmla="*/ 4762510 w 6462955"/>
              <a:gd name="connsiteY68" fmla="*/ 4260383 h 5753325"/>
              <a:gd name="connsiteX69" fmla="*/ 4738416 w 6462955"/>
              <a:gd name="connsiteY69" fmla="*/ 4265355 h 5753325"/>
              <a:gd name="connsiteX70" fmla="*/ 4712007 w 6462955"/>
              <a:gd name="connsiteY70" fmla="*/ 4317892 h 5753325"/>
              <a:gd name="connsiteX71" fmla="*/ 4658930 w 6462955"/>
              <a:gd name="connsiteY71" fmla="*/ 4348041 h 5753325"/>
              <a:gd name="connsiteX72" fmla="*/ 4443526 w 6462955"/>
              <a:gd name="connsiteY72" fmla="*/ 4507851 h 5753325"/>
              <a:gd name="connsiteX73" fmla="*/ 4289766 w 6462955"/>
              <a:gd name="connsiteY73" fmla="*/ 4711450 h 5753325"/>
              <a:gd name="connsiteX74" fmla="*/ 4150870 w 6462955"/>
              <a:gd name="connsiteY74" fmla="*/ 4818480 h 5753325"/>
              <a:gd name="connsiteX75" fmla="*/ 4006639 w 6462955"/>
              <a:gd name="connsiteY75" fmla="*/ 4933815 h 5753325"/>
              <a:gd name="connsiteX76" fmla="*/ 3298210 w 6462955"/>
              <a:gd name="connsiteY76" fmla="*/ 5070790 h 5753325"/>
              <a:gd name="connsiteX77" fmla="*/ 2947678 w 6462955"/>
              <a:gd name="connsiteY77" fmla="*/ 5117869 h 5753325"/>
              <a:gd name="connsiteX78" fmla="*/ 2822169 w 6462955"/>
              <a:gd name="connsiteY78" fmla="*/ 5129396 h 5753325"/>
              <a:gd name="connsiteX79" fmla="*/ 2538773 w 6462955"/>
              <a:gd name="connsiteY79" fmla="*/ 5313397 h 5753325"/>
              <a:gd name="connsiteX80" fmla="*/ 2014500 w 6462955"/>
              <a:gd name="connsiteY80" fmla="*/ 5519744 h 5753325"/>
              <a:gd name="connsiteX81" fmla="*/ 1934391 w 6462955"/>
              <a:gd name="connsiteY81" fmla="*/ 5591335 h 5753325"/>
              <a:gd name="connsiteX82" fmla="*/ 1892550 w 6462955"/>
              <a:gd name="connsiteY82" fmla="*/ 5649708 h 5753325"/>
              <a:gd name="connsiteX83" fmla="*/ 1854769 w 6462955"/>
              <a:gd name="connsiteY83" fmla="*/ 5647691 h 5753325"/>
              <a:gd name="connsiteX84" fmla="*/ 1809461 w 6462955"/>
              <a:gd name="connsiteY84" fmla="*/ 5648628 h 5753325"/>
              <a:gd name="connsiteX85" fmla="*/ 1745150 w 6462955"/>
              <a:gd name="connsiteY85" fmla="*/ 5693879 h 5753325"/>
              <a:gd name="connsiteX86" fmla="*/ 1713375 w 6462955"/>
              <a:gd name="connsiteY86" fmla="*/ 5684672 h 5753325"/>
              <a:gd name="connsiteX87" fmla="*/ 1707808 w 6462955"/>
              <a:gd name="connsiteY87" fmla="*/ 5682611 h 5753325"/>
              <a:gd name="connsiteX88" fmla="*/ 1679313 w 6462955"/>
              <a:gd name="connsiteY88" fmla="*/ 5672360 h 5753325"/>
              <a:gd name="connsiteX89" fmla="*/ 1646933 w 6462955"/>
              <a:gd name="connsiteY89" fmla="*/ 5666227 h 5753325"/>
              <a:gd name="connsiteX90" fmla="*/ 1610055 w 6462955"/>
              <a:gd name="connsiteY90" fmla="*/ 5673643 h 5753325"/>
              <a:gd name="connsiteX91" fmla="*/ 1437641 w 6462955"/>
              <a:gd name="connsiteY91" fmla="*/ 5723266 h 5753325"/>
              <a:gd name="connsiteX92" fmla="*/ 1332869 w 6462955"/>
              <a:gd name="connsiteY92" fmla="*/ 5744752 h 5753325"/>
              <a:gd name="connsiteX93" fmla="*/ 1290525 w 6462955"/>
              <a:gd name="connsiteY93" fmla="*/ 5740036 h 5753325"/>
              <a:gd name="connsiteX94" fmla="*/ 1233107 w 6462955"/>
              <a:gd name="connsiteY94" fmla="*/ 5742106 h 5753325"/>
              <a:gd name="connsiteX95" fmla="*/ 1214532 w 6462955"/>
              <a:gd name="connsiteY95" fmla="*/ 5753325 h 5753325"/>
              <a:gd name="connsiteX96" fmla="*/ 1199955 w 6462955"/>
              <a:gd name="connsiteY96" fmla="*/ 5744831 h 5753325"/>
              <a:gd name="connsiteX97" fmla="*/ 1162337 w 6462955"/>
              <a:gd name="connsiteY97" fmla="*/ 5738048 h 5753325"/>
              <a:gd name="connsiteX98" fmla="*/ 1053457 w 6462955"/>
              <a:gd name="connsiteY98" fmla="*/ 5688676 h 5753325"/>
              <a:gd name="connsiteX99" fmla="*/ 1025798 w 6462955"/>
              <a:gd name="connsiteY99" fmla="*/ 5673166 h 5753325"/>
              <a:gd name="connsiteX100" fmla="*/ 947900 w 6462955"/>
              <a:gd name="connsiteY100" fmla="*/ 5657848 h 5753325"/>
              <a:gd name="connsiteX101" fmla="*/ 815627 w 6462955"/>
              <a:gd name="connsiteY101" fmla="*/ 5642557 h 5753325"/>
              <a:gd name="connsiteX102" fmla="*/ 788251 w 6462955"/>
              <a:gd name="connsiteY102" fmla="*/ 5637065 h 5753325"/>
              <a:gd name="connsiteX103" fmla="*/ 767822 w 6462955"/>
              <a:gd name="connsiteY103" fmla="*/ 5623450 h 5753325"/>
              <a:gd name="connsiteX104" fmla="*/ 765791 w 6462955"/>
              <a:gd name="connsiteY104" fmla="*/ 5612539 h 5753325"/>
              <a:gd name="connsiteX105" fmla="*/ 751230 w 6462955"/>
              <a:gd name="connsiteY105" fmla="*/ 5608092 h 5753325"/>
              <a:gd name="connsiteX106" fmla="*/ 748008 w 6462955"/>
              <a:gd name="connsiteY106" fmla="*/ 5605052 h 5753325"/>
              <a:gd name="connsiteX107" fmla="*/ 728871 w 6462955"/>
              <a:gd name="connsiteY107" fmla="*/ 5589469 h 5753325"/>
              <a:gd name="connsiteX108" fmla="*/ 671898 w 6462955"/>
              <a:gd name="connsiteY108" fmla="*/ 5602363 h 5753325"/>
              <a:gd name="connsiteX109" fmla="*/ 615065 w 6462955"/>
              <a:gd name="connsiteY109" fmla="*/ 5580257 h 5753325"/>
              <a:gd name="connsiteX110" fmla="*/ 355785 w 6462955"/>
              <a:gd name="connsiteY110" fmla="*/ 5514383 h 5753325"/>
              <a:gd name="connsiteX111" fmla="*/ 102269 w 6462955"/>
              <a:gd name="connsiteY111" fmla="*/ 5524347 h 5753325"/>
              <a:gd name="connsiteX112" fmla="*/ 13160 w 6462955"/>
              <a:gd name="connsiteY112" fmla="*/ 5514159 h 5753325"/>
              <a:gd name="connsiteX113" fmla="*/ 0 w 6462955"/>
              <a:gd name="connsiteY113" fmla="*/ 5511735 h 5753325"/>
              <a:gd name="connsiteX114" fmla="*/ 0 w 6462955"/>
              <a:gd name="connsiteY114"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453989 w 6459988"/>
              <a:gd name="connsiteY9" fmla="*/ 711876 h 5753325"/>
              <a:gd name="connsiteX10" fmla="*/ 6453209 w 6459988"/>
              <a:gd name="connsiteY10" fmla="*/ 719127 h 5753325"/>
              <a:gd name="connsiteX11" fmla="*/ 6344988 w 6459988"/>
              <a:gd name="connsiteY11" fmla="*/ 697330 h 5753325"/>
              <a:gd name="connsiteX12" fmla="*/ 6447445 w 6459988"/>
              <a:gd name="connsiteY12" fmla="*/ 780003 h 5753325"/>
              <a:gd name="connsiteX13" fmla="*/ 6426552 w 6459988"/>
              <a:gd name="connsiteY13" fmla="*/ 845805 h 5753325"/>
              <a:gd name="connsiteX14" fmla="*/ 6434072 w 6459988"/>
              <a:gd name="connsiteY14" fmla="*/ 910733 h 5753325"/>
              <a:gd name="connsiteX15" fmla="*/ 6432570 w 6459988"/>
              <a:gd name="connsiteY15" fmla="*/ 983394 h 5753325"/>
              <a:gd name="connsiteX16" fmla="*/ 6431878 w 6459988"/>
              <a:gd name="connsiteY16" fmla="*/ 1026728 h 5753325"/>
              <a:gd name="connsiteX17" fmla="*/ 6414269 w 6459988"/>
              <a:gd name="connsiteY17" fmla="*/ 1151111 h 5753325"/>
              <a:gd name="connsiteX18" fmla="*/ 6371722 w 6459988"/>
              <a:gd name="connsiteY18" fmla="*/ 1318080 h 5753325"/>
              <a:gd name="connsiteX19" fmla="*/ 6356023 w 6459988"/>
              <a:gd name="connsiteY19" fmla="*/ 1356227 h 5753325"/>
              <a:gd name="connsiteX20" fmla="*/ 6356157 w 6459988"/>
              <a:gd name="connsiteY20" fmla="*/ 1361967 h 5753325"/>
              <a:gd name="connsiteX21" fmla="*/ 6350613 w 6459988"/>
              <a:gd name="connsiteY21" fmla="*/ 1393569 h 5753325"/>
              <a:gd name="connsiteX22" fmla="*/ 6357062 w 6459988"/>
              <a:gd name="connsiteY22" fmla="*/ 1444071 h 5753325"/>
              <a:gd name="connsiteX23" fmla="*/ 6364832 w 6459988"/>
              <a:gd name="connsiteY23" fmla="*/ 1478763 h 5753325"/>
              <a:gd name="connsiteX24" fmla="*/ 6369745 w 6459988"/>
              <a:gd name="connsiteY24" fmla="*/ 1495680 h 5753325"/>
              <a:gd name="connsiteX25" fmla="*/ 6370898 w 6459988"/>
              <a:gd name="connsiteY25" fmla="*/ 1513331 h 5753325"/>
              <a:gd name="connsiteX26" fmla="*/ 6368801 w 6459988"/>
              <a:gd name="connsiteY26" fmla="*/ 1527414 h 5753325"/>
              <a:gd name="connsiteX27" fmla="*/ 6359177 w 6459988"/>
              <a:gd name="connsiteY27" fmla="*/ 1639513 h 5753325"/>
              <a:gd name="connsiteX28" fmla="*/ 6299489 w 6459988"/>
              <a:gd name="connsiteY28" fmla="*/ 1784860 h 5753325"/>
              <a:gd name="connsiteX29" fmla="*/ 6267878 w 6459988"/>
              <a:gd name="connsiteY29" fmla="*/ 1858572 h 5753325"/>
              <a:gd name="connsiteX30" fmla="*/ 6251146 w 6459988"/>
              <a:gd name="connsiteY30" fmla="*/ 1926167 h 5753325"/>
              <a:gd name="connsiteX31" fmla="*/ 6210686 w 6459988"/>
              <a:gd name="connsiteY31" fmla="*/ 2014834 h 5753325"/>
              <a:gd name="connsiteX32" fmla="*/ 6106652 w 6459988"/>
              <a:gd name="connsiteY32" fmla="*/ 2150572 h 5753325"/>
              <a:gd name="connsiteX33" fmla="*/ 6097813 w 6459988"/>
              <a:gd name="connsiteY33" fmla="*/ 2172208 h 5753325"/>
              <a:gd name="connsiteX34" fmla="*/ 6095990 w 6459988"/>
              <a:gd name="connsiteY34" fmla="*/ 2181185 h 5753325"/>
              <a:gd name="connsiteX35" fmla="*/ 6090126 w 6459988"/>
              <a:gd name="connsiteY35" fmla="*/ 2192533 h 5753325"/>
              <a:gd name="connsiteX36" fmla="*/ 6089503 w 6459988"/>
              <a:gd name="connsiteY36" fmla="*/ 2192543 h 5753325"/>
              <a:gd name="connsiteX37" fmla="*/ 6084946 w 6459988"/>
              <a:gd name="connsiteY37" fmla="*/ 2203694 h 5753325"/>
              <a:gd name="connsiteX38" fmla="*/ 5987861 w 6459988"/>
              <a:gd name="connsiteY38" fmla="*/ 2304868 h 5753325"/>
              <a:gd name="connsiteX39" fmla="*/ 5973439 w 6459988"/>
              <a:gd name="connsiteY39" fmla="*/ 2385635 h 5753325"/>
              <a:gd name="connsiteX40" fmla="*/ 5916727 w 6459988"/>
              <a:gd name="connsiteY40" fmla="*/ 2458777 h 5753325"/>
              <a:gd name="connsiteX41" fmla="*/ 5856524 w 6459988"/>
              <a:gd name="connsiteY41" fmla="*/ 2583281 h 5753325"/>
              <a:gd name="connsiteX42" fmla="*/ 5838091 w 6459988"/>
              <a:gd name="connsiteY42" fmla="*/ 2753474 h 5753325"/>
              <a:gd name="connsiteX43" fmla="*/ 5777471 w 6459988"/>
              <a:gd name="connsiteY43" fmla="*/ 2901570 h 5753325"/>
              <a:gd name="connsiteX44" fmla="*/ 5723992 w 6459988"/>
              <a:gd name="connsiteY44" fmla="*/ 2998752 h 5753325"/>
              <a:gd name="connsiteX45" fmla="*/ 5557886 w 6459988"/>
              <a:gd name="connsiteY45" fmla="*/ 3329735 h 5753325"/>
              <a:gd name="connsiteX46" fmla="*/ 5471501 w 6459988"/>
              <a:gd name="connsiteY46" fmla="*/ 3462221 h 5753325"/>
              <a:gd name="connsiteX47" fmla="*/ 5465154 w 6459988"/>
              <a:gd name="connsiteY47" fmla="*/ 3541065 h 5753325"/>
              <a:gd name="connsiteX48" fmla="*/ 5437889 w 6459988"/>
              <a:gd name="connsiteY48" fmla="*/ 3559927 h 5753325"/>
              <a:gd name="connsiteX49" fmla="*/ 5432770 w 6459988"/>
              <a:gd name="connsiteY49" fmla="*/ 3562948 h 5753325"/>
              <a:gd name="connsiteX50" fmla="*/ 5406795 w 6459988"/>
              <a:gd name="connsiteY50" fmla="*/ 3578594 h 5753325"/>
              <a:gd name="connsiteX51" fmla="*/ 5381495 w 6459988"/>
              <a:gd name="connsiteY51" fmla="*/ 3599883 h 5753325"/>
              <a:gd name="connsiteX52" fmla="*/ 5363689 w 6459988"/>
              <a:gd name="connsiteY52" fmla="*/ 3633299 h 5753325"/>
              <a:gd name="connsiteX53" fmla="*/ 5291870 w 6459988"/>
              <a:gd name="connsiteY53" fmla="*/ 3799039 h 5753325"/>
              <a:gd name="connsiteX54" fmla="*/ 5241600 w 6459988"/>
              <a:gd name="connsiteY54" fmla="*/ 3894238 h 5753325"/>
              <a:gd name="connsiteX55" fmla="*/ 5211041 w 6459988"/>
              <a:gd name="connsiteY55" fmla="*/ 3924184 h 5753325"/>
              <a:gd name="connsiteX56" fmla="*/ 5176073 w 6459988"/>
              <a:gd name="connsiteY56" fmla="*/ 3970179 h 5753325"/>
              <a:gd name="connsiteX57" fmla="*/ 5172826 w 6459988"/>
              <a:gd name="connsiteY57" fmla="*/ 3991773 h 5753325"/>
              <a:gd name="connsiteX58" fmla="*/ 5157053 w 6459988"/>
              <a:gd name="connsiteY58" fmla="*/ 3997708 h 5753325"/>
              <a:gd name="connsiteX59" fmla="*/ 5127922 w 6459988"/>
              <a:gd name="connsiteY59" fmla="*/ 4022660 h 5753325"/>
              <a:gd name="connsiteX60" fmla="*/ 5020872 w 6459988"/>
              <a:gd name="connsiteY60" fmla="*/ 4075951 h 5753325"/>
              <a:gd name="connsiteX61" fmla="*/ 4991410 w 6459988"/>
              <a:gd name="connsiteY61" fmla="*/ 4087598 h 5753325"/>
              <a:gd name="connsiteX62" fmla="*/ 4930112 w 6459988"/>
              <a:gd name="connsiteY62" fmla="*/ 4138459 h 5753325"/>
              <a:gd name="connsiteX63" fmla="*/ 4834224 w 6459988"/>
              <a:gd name="connsiteY63" fmla="*/ 4231643 h 5753325"/>
              <a:gd name="connsiteX64" fmla="*/ 4812599 w 6459988"/>
              <a:gd name="connsiteY64" fmla="*/ 4249449 h 5753325"/>
              <a:gd name="connsiteX65" fmla="*/ 4789188 w 6459988"/>
              <a:gd name="connsiteY65" fmla="*/ 4256678 h 5753325"/>
              <a:gd name="connsiteX66" fmla="*/ 4779554 w 6459988"/>
              <a:gd name="connsiteY66" fmla="*/ 4251313 h 5753325"/>
              <a:gd name="connsiteX67" fmla="*/ 4766885 w 6459988"/>
              <a:gd name="connsiteY67" fmla="*/ 4259812 h 5753325"/>
              <a:gd name="connsiteX68" fmla="*/ 4762510 w 6459988"/>
              <a:gd name="connsiteY68" fmla="*/ 4260383 h 5753325"/>
              <a:gd name="connsiteX69" fmla="*/ 4738416 w 6459988"/>
              <a:gd name="connsiteY69" fmla="*/ 4265355 h 5753325"/>
              <a:gd name="connsiteX70" fmla="*/ 4712007 w 6459988"/>
              <a:gd name="connsiteY70" fmla="*/ 4317892 h 5753325"/>
              <a:gd name="connsiteX71" fmla="*/ 4658930 w 6459988"/>
              <a:gd name="connsiteY71" fmla="*/ 4348041 h 5753325"/>
              <a:gd name="connsiteX72" fmla="*/ 4443526 w 6459988"/>
              <a:gd name="connsiteY72" fmla="*/ 4507851 h 5753325"/>
              <a:gd name="connsiteX73" fmla="*/ 4289766 w 6459988"/>
              <a:gd name="connsiteY73" fmla="*/ 4711450 h 5753325"/>
              <a:gd name="connsiteX74" fmla="*/ 4150870 w 6459988"/>
              <a:gd name="connsiteY74" fmla="*/ 4818480 h 5753325"/>
              <a:gd name="connsiteX75" fmla="*/ 4006639 w 6459988"/>
              <a:gd name="connsiteY75" fmla="*/ 4933815 h 5753325"/>
              <a:gd name="connsiteX76" fmla="*/ 3298210 w 6459988"/>
              <a:gd name="connsiteY76" fmla="*/ 5070790 h 5753325"/>
              <a:gd name="connsiteX77" fmla="*/ 2947678 w 6459988"/>
              <a:gd name="connsiteY77" fmla="*/ 5117869 h 5753325"/>
              <a:gd name="connsiteX78" fmla="*/ 2822169 w 6459988"/>
              <a:gd name="connsiteY78" fmla="*/ 5129396 h 5753325"/>
              <a:gd name="connsiteX79" fmla="*/ 2538773 w 6459988"/>
              <a:gd name="connsiteY79" fmla="*/ 5313397 h 5753325"/>
              <a:gd name="connsiteX80" fmla="*/ 2014500 w 6459988"/>
              <a:gd name="connsiteY80" fmla="*/ 5519744 h 5753325"/>
              <a:gd name="connsiteX81" fmla="*/ 1934391 w 6459988"/>
              <a:gd name="connsiteY81" fmla="*/ 5591335 h 5753325"/>
              <a:gd name="connsiteX82" fmla="*/ 1892550 w 6459988"/>
              <a:gd name="connsiteY82" fmla="*/ 5649708 h 5753325"/>
              <a:gd name="connsiteX83" fmla="*/ 1854769 w 6459988"/>
              <a:gd name="connsiteY83" fmla="*/ 5647691 h 5753325"/>
              <a:gd name="connsiteX84" fmla="*/ 1809461 w 6459988"/>
              <a:gd name="connsiteY84" fmla="*/ 5648628 h 5753325"/>
              <a:gd name="connsiteX85" fmla="*/ 1745150 w 6459988"/>
              <a:gd name="connsiteY85" fmla="*/ 5693879 h 5753325"/>
              <a:gd name="connsiteX86" fmla="*/ 1713375 w 6459988"/>
              <a:gd name="connsiteY86" fmla="*/ 5684672 h 5753325"/>
              <a:gd name="connsiteX87" fmla="*/ 1707808 w 6459988"/>
              <a:gd name="connsiteY87" fmla="*/ 5682611 h 5753325"/>
              <a:gd name="connsiteX88" fmla="*/ 1679313 w 6459988"/>
              <a:gd name="connsiteY88" fmla="*/ 5672360 h 5753325"/>
              <a:gd name="connsiteX89" fmla="*/ 1646933 w 6459988"/>
              <a:gd name="connsiteY89" fmla="*/ 5666227 h 5753325"/>
              <a:gd name="connsiteX90" fmla="*/ 1610055 w 6459988"/>
              <a:gd name="connsiteY90" fmla="*/ 5673643 h 5753325"/>
              <a:gd name="connsiteX91" fmla="*/ 1437641 w 6459988"/>
              <a:gd name="connsiteY91" fmla="*/ 5723266 h 5753325"/>
              <a:gd name="connsiteX92" fmla="*/ 1332869 w 6459988"/>
              <a:gd name="connsiteY92" fmla="*/ 5744752 h 5753325"/>
              <a:gd name="connsiteX93" fmla="*/ 1290525 w 6459988"/>
              <a:gd name="connsiteY93" fmla="*/ 5740036 h 5753325"/>
              <a:gd name="connsiteX94" fmla="*/ 1233107 w 6459988"/>
              <a:gd name="connsiteY94" fmla="*/ 5742106 h 5753325"/>
              <a:gd name="connsiteX95" fmla="*/ 1214532 w 6459988"/>
              <a:gd name="connsiteY95" fmla="*/ 5753325 h 5753325"/>
              <a:gd name="connsiteX96" fmla="*/ 1199955 w 6459988"/>
              <a:gd name="connsiteY96" fmla="*/ 5744831 h 5753325"/>
              <a:gd name="connsiteX97" fmla="*/ 1162337 w 6459988"/>
              <a:gd name="connsiteY97" fmla="*/ 5738048 h 5753325"/>
              <a:gd name="connsiteX98" fmla="*/ 1053457 w 6459988"/>
              <a:gd name="connsiteY98" fmla="*/ 5688676 h 5753325"/>
              <a:gd name="connsiteX99" fmla="*/ 1025798 w 6459988"/>
              <a:gd name="connsiteY99" fmla="*/ 5673166 h 5753325"/>
              <a:gd name="connsiteX100" fmla="*/ 947900 w 6459988"/>
              <a:gd name="connsiteY100" fmla="*/ 5657848 h 5753325"/>
              <a:gd name="connsiteX101" fmla="*/ 815627 w 6459988"/>
              <a:gd name="connsiteY101" fmla="*/ 5642557 h 5753325"/>
              <a:gd name="connsiteX102" fmla="*/ 788251 w 6459988"/>
              <a:gd name="connsiteY102" fmla="*/ 5637065 h 5753325"/>
              <a:gd name="connsiteX103" fmla="*/ 767822 w 6459988"/>
              <a:gd name="connsiteY103" fmla="*/ 5623450 h 5753325"/>
              <a:gd name="connsiteX104" fmla="*/ 765791 w 6459988"/>
              <a:gd name="connsiteY104" fmla="*/ 5612539 h 5753325"/>
              <a:gd name="connsiteX105" fmla="*/ 751230 w 6459988"/>
              <a:gd name="connsiteY105" fmla="*/ 5608092 h 5753325"/>
              <a:gd name="connsiteX106" fmla="*/ 748008 w 6459988"/>
              <a:gd name="connsiteY106" fmla="*/ 5605052 h 5753325"/>
              <a:gd name="connsiteX107" fmla="*/ 728871 w 6459988"/>
              <a:gd name="connsiteY107" fmla="*/ 5589469 h 5753325"/>
              <a:gd name="connsiteX108" fmla="*/ 671898 w 6459988"/>
              <a:gd name="connsiteY108" fmla="*/ 5602363 h 5753325"/>
              <a:gd name="connsiteX109" fmla="*/ 615065 w 6459988"/>
              <a:gd name="connsiteY109" fmla="*/ 5580257 h 5753325"/>
              <a:gd name="connsiteX110" fmla="*/ 355785 w 6459988"/>
              <a:gd name="connsiteY110" fmla="*/ 5514383 h 5753325"/>
              <a:gd name="connsiteX111" fmla="*/ 102269 w 6459988"/>
              <a:gd name="connsiteY111" fmla="*/ 5524347 h 5753325"/>
              <a:gd name="connsiteX112" fmla="*/ 13160 w 6459988"/>
              <a:gd name="connsiteY112" fmla="*/ 5514159 h 5753325"/>
              <a:gd name="connsiteX113" fmla="*/ 0 w 6459988"/>
              <a:gd name="connsiteY113" fmla="*/ 5511735 h 5753325"/>
              <a:gd name="connsiteX114" fmla="*/ 0 w 6459988"/>
              <a:gd name="connsiteY114"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453989 w 6459988"/>
              <a:gd name="connsiteY9" fmla="*/ 711876 h 5753325"/>
              <a:gd name="connsiteX10" fmla="*/ 6344988 w 6459988"/>
              <a:gd name="connsiteY10" fmla="*/ 697330 h 5753325"/>
              <a:gd name="connsiteX11" fmla="*/ 6447445 w 6459988"/>
              <a:gd name="connsiteY11" fmla="*/ 780003 h 5753325"/>
              <a:gd name="connsiteX12" fmla="*/ 6426552 w 6459988"/>
              <a:gd name="connsiteY12" fmla="*/ 845805 h 5753325"/>
              <a:gd name="connsiteX13" fmla="*/ 6434072 w 6459988"/>
              <a:gd name="connsiteY13" fmla="*/ 910733 h 5753325"/>
              <a:gd name="connsiteX14" fmla="*/ 6432570 w 6459988"/>
              <a:gd name="connsiteY14" fmla="*/ 983394 h 5753325"/>
              <a:gd name="connsiteX15" fmla="*/ 6431878 w 6459988"/>
              <a:gd name="connsiteY15" fmla="*/ 1026728 h 5753325"/>
              <a:gd name="connsiteX16" fmla="*/ 6414269 w 6459988"/>
              <a:gd name="connsiteY16" fmla="*/ 1151111 h 5753325"/>
              <a:gd name="connsiteX17" fmla="*/ 6371722 w 6459988"/>
              <a:gd name="connsiteY17" fmla="*/ 1318080 h 5753325"/>
              <a:gd name="connsiteX18" fmla="*/ 6356023 w 6459988"/>
              <a:gd name="connsiteY18" fmla="*/ 1356227 h 5753325"/>
              <a:gd name="connsiteX19" fmla="*/ 6356157 w 6459988"/>
              <a:gd name="connsiteY19" fmla="*/ 1361967 h 5753325"/>
              <a:gd name="connsiteX20" fmla="*/ 6350613 w 6459988"/>
              <a:gd name="connsiteY20" fmla="*/ 1393569 h 5753325"/>
              <a:gd name="connsiteX21" fmla="*/ 6357062 w 6459988"/>
              <a:gd name="connsiteY21" fmla="*/ 1444071 h 5753325"/>
              <a:gd name="connsiteX22" fmla="*/ 6364832 w 6459988"/>
              <a:gd name="connsiteY22" fmla="*/ 1478763 h 5753325"/>
              <a:gd name="connsiteX23" fmla="*/ 6369745 w 6459988"/>
              <a:gd name="connsiteY23" fmla="*/ 1495680 h 5753325"/>
              <a:gd name="connsiteX24" fmla="*/ 6370898 w 6459988"/>
              <a:gd name="connsiteY24" fmla="*/ 1513331 h 5753325"/>
              <a:gd name="connsiteX25" fmla="*/ 6368801 w 6459988"/>
              <a:gd name="connsiteY25" fmla="*/ 1527414 h 5753325"/>
              <a:gd name="connsiteX26" fmla="*/ 6359177 w 6459988"/>
              <a:gd name="connsiteY26" fmla="*/ 1639513 h 5753325"/>
              <a:gd name="connsiteX27" fmla="*/ 6299489 w 6459988"/>
              <a:gd name="connsiteY27" fmla="*/ 1784860 h 5753325"/>
              <a:gd name="connsiteX28" fmla="*/ 6267878 w 6459988"/>
              <a:gd name="connsiteY28" fmla="*/ 1858572 h 5753325"/>
              <a:gd name="connsiteX29" fmla="*/ 6251146 w 6459988"/>
              <a:gd name="connsiteY29" fmla="*/ 1926167 h 5753325"/>
              <a:gd name="connsiteX30" fmla="*/ 6210686 w 6459988"/>
              <a:gd name="connsiteY30" fmla="*/ 2014834 h 5753325"/>
              <a:gd name="connsiteX31" fmla="*/ 6106652 w 6459988"/>
              <a:gd name="connsiteY31" fmla="*/ 2150572 h 5753325"/>
              <a:gd name="connsiteX32" fmla="*/ 6097813 w 6459988"/>
              <a:gd name="connsiteY32" fmla="*/ 2172208 h 5753325"/>
              <a:gd name="connsiteX33" fmla="*/ 6095990 w 6459988"/>
              <a:gd name="connsiteY33" fmla="*/ 2181185 h 5753325"/>
              <a:gd name="connsiteX34" fmla="*/ 6090126 w 6459988"/>
              <a:gd name="connsiteY34" fmla="*/ 2192533 h 5753325"/>
              <a:gd name="connsiteX35" fmla="*/ 6089503 w 6459988"/>
              <a:gd name="connsiteY35" fmla="*/ 2192543 h 5753325"/>
              <a:gd name="connsiteX36" fmla="*/ 6084946 w 6459988"/>
              <a:gd name="connsiteY36" fmla="*/ 2203694 h 5753325"/>
              <a:gd name="connsiteX37" fmla="*/ 5987861 w 6459988"/>
              <a:gd name="connsiteY37" fmla="*/ 2304868 h 5753325"/>
              <a:gd name="connsiteX38" fmla="*/ 5973439 w 6459988"/>
              <a:gd name="connsiteY38" fmla="*/ 2385635 h 5753325"/>
              <a:gd name="connsiteX39" fmla="*/ 5916727 w 6459988"/>
              <a:gd name="connsiteY39" fmla="*/ 2458777 h 5753325"/>
              <a:gd name="connsiteX40" fmla="*/ 5856524 w 6459988"/>
              <a:gd name="connsiteY40" fmla="*/ 2583281 h 5753325"/>
              <a:gd name="connsiteX41" fmla="*/ 5838091 w 6459988"/>
              <a:gd name="connsiteY41" fmla="*/ 2753474 h 5753325"/>
              <a:gd name="connsiteX42" fmla="*/ 5777471 w 6459988"/>
              <a:gd name="connsiteY42" fmla="*/ 2901570 h 5753325"/>
              <a:gd name="connsiteX43" fmla="*/ 5723992 w 6459988"/>
              <a:gd name="connsiteY43" fmla="*/ 2998752 h 5753325"/>
              <a:gd name="connsiteX44" fmla="*/ 5557886 w 6459988"/>
              <a:gd name="connsiteY44" fmla="*/ 3329735 h 5753325"/>
              <a:gd name="connsiteX45" fmla="*/ 5471501 w 6459988"/>
              <a:gd name="connsiteY45" fmla="*/ 3462221 h 5753325"/>
              <a:gd name="connsiteX46" fmla="*/ 5465154 w 6459988"/>
              <a:gd name="connsiteY46" fmla="*/ 3541065 h 5753325"/>
              <a:gd name="connsiteX47" fmla="*/ 5437889 w 6459988"/>
              <a:gd name="connsiteY47" fmla="*/ 3559927 h 5753325"/>
              <a:gd name="connsiteX48" fmla="*/ 5432770 w 6459988"/>
              <a:gd name="connsiteY48" fmla="*/ 3562948 h 5753325"/>
              <a:gd name="connsiteX49" fmla="*/ 5406795 w 6459988"/>
              <a:gd name="connsiteY49" fmla="*/ 3578594 h 5753325"/>
              <a:gd name="connsiteX50" fmla="*/ 5381495 w 6459988"/>
              <a:gd name="connsiteY50" fmla="*/ 3599883 h 5753325"/>
              <a:gd name="connsiteX51" fmla="*/ 5363689 w 6459988"/>
              <a:gd name="connsiteY51" fmla="*/ 3633299 h 5753325"/>
              <a:gd name="connsiteX52" fmla="*/ 5291870 w 6459988"/>
              <a:gd name="connsiteY52" fmla="*/ 3799039 h 5753325"/>
              <a:gd name="connsiteX53" fmla="*/ 5241600 w 6459988"/>
              <a:gd name="connsiteY53" fmla="*/ 3894238 h 5753325"/>
              <a:gd name="connsiteX54" fmla="*/ 5211041 w 6459988"/>
              <a:gd name="connsiteY54" fmla="*/ 3924184 h 5753325"/>
              <a:gd name="connsiteX55" fmla="*/ 5176073 w 6459988"/>
              <a:gd name="connsiteY55" fmla="*/ 3970179 h 5753325"/>
              <a:gd name="connsiteX56" fmla="*/ 5172826 w 6459988"/>
              <a:gd name="connsiteY56" fmla="*/ 3991773 h 5753325"/>
              <a:gd name="connsiteX57" fmla="*/ 5157053 w 6459988"/>
              <a:gd name="connsiteY57" fmla="*/ 3997708 h 5753325"/>
              <a:gd name="connsiteX58" fmla="*/ 5127922 w 6459988"/>
              <a:gd name="connsiteY58" fmla="*/ 4022660 h 5753325"/>
              <a:gd name="connsiteX59" fmla="*/ 5020872 w 6459988"/>
              <a:gd name="connsiteY59" fmla="*/ 4075951 h 5753325"/>
              <a:gd name="connsiteX60" fmla="*/ 4991410 w 6459988"/>
              <a:gd name="connsiteY60" fmla="*/ 4087598 h 5753325"/>
              <a:gd name="connsiteX61" fmla="*/ 4930112 w 6459988"/>
              <a:gd name="connsiteY61" fmla="*/ 4138459 h 5753325"/>
              <a:gd name="connsiteX62" fmla="*/ 4834224 w 6459988"/>
              <a:gd name="connsiteY62" fmla="*/ 4231643 h 5753325"/>
              <a:gd name="connsiteX63" fmla="*/ 4812599 w 6459988"/>
              <a:gd name="connsiteY63" fmla="*/ 4249449 h 5753325"/>
              <a:gd name="connsiteX64" fmla="*/ 4789188 w 6459988"/>
              <a:gd name="connsiteY64" fmla="*/ 4256678 h 5753325"/>
              <a:gd name="connsiteX65" fmla="*/ 4779554 w 6459988"/>
              <a:gd name="connsiteY65" fmla="*/ 4251313 h 5753325"/>
              <a:gd name="connsiteX66" fmla="*/ 4766885 w 6459988"/>
              <a:gd name="connsiteY66" fmla="*/ 4259812 h 5753325"/>
              <a:gd name="connsiteX67" fmla="*/ 4762510 w 6459988"/>
              <a:gd name="connsiteY67" fmla="*/ 4260383 h 5753325"/>
              <a:gd name="connsiteX68" fmla="*/ 4738416 w 6459988"/>
              <a:gd name="connsiteY68" fmla="*/ 4265355 h 5753325"/>
              <a:gd name="connsiteX69" fmla="*/ 4712007 w 6459988"/>
              <a:gd name="connsiteY69" fmla="*/ 4317892 h 5753325"/>
              <a:gd name="connsiteX70" fmla="*/ 4658930 w 6459988"/>
              <a:gd name="connsiteY70" fmla="*/ 4348041 h 5753325"/>
              <a:gd name="connsiteX71" fmla="*/ 4443526 w 6459988"/>
              <a:gd name="connsiteY71" fmla="*/ 4507851 h 5753325"/>
              <a:gd name="connsiteX72" fmla="*/ 4289766 w 6459988"/>
              <a:gd name="connsiteY72" fmla="*/ 4711450 h 5753325"/>
              <a:gd name="connsiteX73" fmla="*/ 4150870 w 6459988"/>
              <a:gd name="connsiteY73" fmla="*/ 4818480 h 5753325"/>
              <a:gd name="connsiteX74" fmla="*/ 4006639 w 6459988"/>
              <a:gd name="connsiteY74" fmla="*/ 4933815 h 5753325"/>
              <a:gd name="connsiteX75" fmla="*/ 3298210 w 6459988"/>
              <a:gd name="connsiteY75" fmla="*/ 5070790 h 5753325"/>
              <a:gd name="connsiteX76" fmla="*/ 2947678 w 6459988"/>
              <a:gd name="connsiteY76" fmla="*/ 5117869 h 5753325"/>
              <a:gd name="connsiteX77" fmla="*/ 2822169 w 6459988"/>
              <a:gd name="connsiteY77" fmla="*/ 5129396 h 5753325"/>
              <a:gd name="connsiteX78" fmla="*/ 2538773 w 6459988"/>
              <a:gd name="connsiteY78" fmla="*/ 5313397 h 5753325"/>
              <a:gd name="connsiteX79" fmla="*/ 2014500 w 6459988"/>
              <a:gd name="connsiteY79" fmla="*/ 5519744 h 5753325"/>
              <a:gd name="connsiteX80" fmla="*/ 1934391 w 6459988"/>
              <a:gd name="connsiteY80" fmla="*/ 5591335 h 5753325"/>
              <a:gd name="connsiteX81" fmla="*/ 1892550 w 6459988"/>
              <a:gd name="connsiteY81" fmla="*/ 5649708 h 5753325"/>
              <a:gd name="connsiteX82" fmla="*/ 1854769 w 6459988"/>
              <a:gd name="connsiteY82" fmla="*/ 5647691 h 5753325"/>
              <a:gd name="connsiteX83" fmla="*/ 1809461 w 6459988"/>
              <a:gd name="connsiteY83" fmla="*/ 5648628 h 5753325"/>
              <a:gd name="connsiteX84" fmla="*/ 1745150 w 6459988"/>
              <a:gd name="connsiteY84" fmla="*/ 5693879 h 5753325"/>
              <a:gd name="connsiteX85" fmla="*/ 1713375 w 6459988"/>
              <a:gd name="connsiteY85" fmla="*/ 5684672 h 5753325"/>
              <a:gd name="connsiteX86" fmla="*/ 1707808 w 6459988"/>
              <a:gd name="connsiteY86" fmla="*/ 5682611 h 5753325"/>
              <a:gd name="connsiteX87" fmla="*/ 1679313 w 6459988"/>
              <a:gd name="connsiteY87" fmla="*/ 5672360 h 5753325"/>
              <a:gd name="connsiteX88" fmla="*/ 1646933 w 6459988"/>
              <a:gd name="connsiteY88" fmla="*/ 5666227 h 5753325"/>
              <a:gd name="connsiteX89" fmla="*/ 1610055 w 6459988"/>
              <a:gd name="connsiteY89" fmla="*/ 5673643 h 5753325"/>
              <a:gd name="connsiteX90" fmla="*/ 1437641 w 6459988"/>
              <a:gd name="connsiteY90" fmla="*/ 5723266 h 5753325"/>
              <a:gd name="connsiteX91" fmla="*/ 1332869 w 6459988"/>
              <a:gd name="connsiteY91" fmla="*/ 5744752 h 5753325"/>
              <a:gd name="connsiteX92" fmla="*/ 1290525 w 6459988"/>
              <a:gd name="connsiteY92" fmla="*/ 5740036 h 5753325"/>
              <a:gd name="connsiteX93" fmla="*/ 1233107 w 6459988"/>
              <a:gd name="connsiteY93" fmla="*/ 5742106 h 5753325"/>
              <a:gd name="connsiteX94" fmla="*/ 1214532 w 6459988"/>
              <a:gd name="connsiteY94" fmla="*/ 5753325 h 5753325"/>
              <a:gd name="connsiteX95" fmla="*/ 1199955 w 6459988"/>
              <a:gd name="connsiteY95" fmla="*/ 5744831 h 5753325"/>
              <a:gd name="connsiteX96" fmla="*/ 1162337 w 6459988"/>
              <a:gd name="connsiteY96" fmla="*/ 5738048 h 5753325"/>
              <a:gd name="connsiteX97" fmla="*/ 1053457 w 6459988"/>
              <a:gd name="connsiteY97" fmla="*/ 5688676 h 5753325"/>
              <a:gd name="connsiteX98" fmla="*/ 1025798 w 6459988"/>
              <a:gd name="connsiteY98" fmla="*/ 5673166 h 5753325"/>
              <a:gd name="connsiteX99" fmla="*/ 947900 w 6459988"/>
              <a:gd name="connsiteY99" fmla="*/ 5657848 h 5753325"/>
              <a:gd name="connsiteX100" fmla="*/ 815627 w 6459988"/>
              <a:gd name="connsiteY100" fmla="*/ 5642557 h 5753325"/>
              <a:gd name="connsiteX101" fmla="*/ 788251 w 6459988"/>
              <a:gd name="connsiteY101" fmla="*/ 5637065 h 5753325"/>
              <a:gd name="connsiteX102" fmla="*/ 767822 w 6459988"/>
              <a:gd name="connsiteY102" fmla="*/ 5623450 h 5753325"/>
              <a:gd name="connsiteX103" fmla="*/ 765791 w 6459988"/>
              <a:gd name="connsiteY103" fmla="*/ 5612539 h 5753325"/>
              <a:gd name="connsiteX104" fmla="*/ 751230 w 6459988"/>
              <a:gd name="connsiteY104" fmla="*/ 5608092 h 5753325"/>
              <a:gd name="connsiteX105" fmla="*/ 748008 w 6459988"/>
              <a:gd name="connsiteY105" fmla="*/ 5605052 h 5753325"/>
              <a:gd name="connsiteX106" fmla="*/ 728871 w 6459988"/>
              <a:gd name="connsiteY106" fmla="*/ 5589469 h 5753325"/>
              <a:gd name="connsiteX107" fmla="*/ 671898 w 6459988"/>
              <a:gd name="connsiteY107" fmla="*/ 5602363 h 5753325"/>
              <a:gd name="connsiteX108" fmla="*/ 615065 w 6459988"/>
              <a:gd name="connsiteY108" fmla="*/ 5580257 h 5753325"/>
              <a:gd name="connsiteX109" fmla="*/ 355785 w 6459988"/>
              <a:gd name="connsiteY109" fmla="*/ 5514383 h 5753325"/>
              <a:gd name="connsiteX110" fmla="*/ 102269 w 6459988"/>
              <a:gd name="connsiteY110" fmla="*/ 5524347 h 5753325"/>
              <a:gd name="connsiteX111" fmla="*/ 13160 w 6459988"/>
              <a:gd name="connsiteY111" fmla="*/ 5514159 h 5753325"/>
              <a:gd name="connsiteX112" fmla="*/ 0 w 6459988"/>
              <a:gd name="connsiteY112" fmla="*/ 5511735 h 5753325"/>
              <a:gd name="connsiteX113" fmla="*/ 0 w 6459988"/>
              <a:gd name="connsiteY113"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344988 w 6459988"/>
              <a:gd name="connsiteY9" fmla="*/ 697330 h 5753325"/>
              <a:gd name="connsiteX10" fmla="*/ 6447445 w 6459988"/>
              <a:gd name="connsiteY10" fmla="*/ 780003 h 5753325"/>
              <a:gd name="connsiteX11" fmla="*/ 6426552 w 6459988"/>
              <a:gd name="connsiteY11" fmla="*/ 845805 h 5753325"/>
              <a:gd name="connsiteX12" fmla="*/ 6434072 w 6459988"/>
              <a:gd name="connsiteY12" fmla="*/ 910733 h 5753325"/>
              <a:gd name="connsiteX13" fmla="*/ 6432570 w 6459988"/>
              <a:gd name="connsiteY13" fmla="*/ 983394 h 5753325"/>
              <a:gd name="connsiteX14" fmla="*/ 6431878 w 6459988"/>
              <a:gd name="connsiteY14" fmla="*/ 1026728 h 5753325"/>
              <a:gd name="connsiteX15" fmla="*/ 6414269 w 6459988"/>
              <a:gd name="connsiteY15" fmla="*/ 1151111 h 5753325"/>
              <a:gd name="connsiteX16" fmla="*/ 6371722 w 6459988"/>
              <a:gd name="connsiteY16" fmla="*/ 1318080 h 5753325"/>
              <a:gd name="connsiteX17" fmla="*/ 6356023 w 6459988"/>
              <a:gd name="connsiteY17" fmla="*/ 1356227 h 5753325"/>
              <a:gd name="connsiteX18" fmla="*/ 6356157 w 6459988"/>
              <a:gd name="connsiteY18" fmla="*/ 1361967 h 5753325"/>
              <a:gd name="connsiteX19" fmla="*/ 6350613 w 6459988"/>
              <a:gd name="connsiteY19" fmla="*/ 1393569 h 5753325"/>
              <a:gd name="connsiteX20" fmla="*/ 6357062 w 6459988"/>
              <a:gd name="connsiteY20" fmla="*/ 1444071 h 5753325"/>
              <a:gd name="connsiteX21" fmla="*/ 6364832 w 6459988"/>
              <a:gd name="connsiteY21" fmla="*/ 1478763 h 5753325"/>
              <a:gd name="connsiteX22" fmla="*/ 6369745 w 6459988"/>
              <a:gd name="connsiteY22" fmla="*/ 1495680 h 5753325"/>
              <a:gd name="connsiteX23" fmla="*/ 6370898 w 6459988"/>
              <a:gd name="connsiteY23" fmla="*/ 1513331 h 5753325"/>
              <a:gd name="connsiteX24" fmla="*/ 6368801 w 6459988"/>
              <a:gd name="connsiteY24" fmla="*/ 1527414 h 5753325"/>
              <a:gd name="connsiteX25" fmla="*/ 6359177 w 6459988"/>
              <a:gd name="connsiteY25" fmla="*/ 1639513 h 5753325"/>
              <a:gd name="connsiteX26" fmla="*/ 6299489 w 6459988"/>
              <a:gd name="connsiteY26" fmla="*/ 1784860 h 5753325"/>
              <a:gd name="connsiteX27" fmla="*/ 6267878 w 6459988"/>
              <a:gd name="connsiteY27" fmla="*/ 1858572 h 5753325"/>
              <a:gd name="connsiteX28" fmla="*/ 6251146 w 6459988"/>
              <a:gd name="connsiteY28" fmla="*/ 1926167 h 5753325"/>
              <a:gd name="connsiteX29" fmla="*/ 6210686 w 6459988"/>
              <a:gd name="connsiteY29" fmla="*/ 2014834 h 5753325"/>
              <a:gd name="connsiteX30" fmla="*/ 6106652 w 6459988"/>
              <a:gd name="connsiteY30" fmla="*/ 2150572 h 5753325"/>
              <a:gd name="connsiteX31" fmla="*/ 6097813 w 6459988"/>
              <a:gd name="connsiteY31" fmla="*/ 2172208 h 5753325"/>
              <a:gd name="connsiteX32" fmla="*/ 6095990 w 6459988"/>
              <a:gd name="connsiteY32" fmla="*/ 2181185 h 5753325"/>
              <a:gd name="connsiteX33" fmla="*/ 6090126 w 6459988"/>
              <a:gd name="connsiteY33" fmla="*/ 2192533 h 5753325"/>
              <a:gd name="connsiteX34" fmla="*/ 6089503 w 6459988"/>
              <a:gd name="connsiteY34" fmla="*/ 2192543 h 5753325"/>
              <a:gd name="connsiteX35" fmla="*/ 6084946 w 6459988"/>
              <a:gd name="connsiteY35" fmla="*/ 2203694 h 5753325"/>
              <a:gd name="connsiteX36" fmla="*/ 5987861 w 6459988"/>
              <a:gd name="connsiteY36" fmla="*/ 2304868 h 5753325"/>
              <a:gd name="connsiteX37" fmla="*/ 5973439 w 6459988"/>
              <a:gd name="connsiteY37" fmla="*/ 2385635 h 5753325"/>
              <a:gd name="connsiteX38" fmla="*/ 5916727 w 6459988"/>
              <a:gd name="connsiteY38" fmla="*/ 2458777 h 5753325"/>
              <a:gd name="connsiteX39" fmla="*/ 5856524 w 6459988"/>
              <a:gd name="connsiteY39" fmla="*/ 2583281 h 5753325"/>
              <a:gd name="connsiteX40" fmla="*/ 5838091 w 6459988"/>
              <a:gd name="connsiteY40" fmla="*/ 2753474 h 5753325"/>
              <a:gd name="connsiteX41" fmla="*/ 5777471 w 6459988"/>
              <a:gd name="connsiteY41" fmla="*/ 2901570 h 5753325"/>
              <a:gd name="connsiteX42" fmla="*/ 5723992 w 6459988"/>
              <a:gd name="connsiteY42" fmla="*/ 2998752 h 5753325"/>
              <a:gd name="connsiteX43" fmla="*/ 5557886 w 6459988"/>
              <a:gd name="connsiteY43" fmla="*/ 3329735 h 5753325"/>
              <a:gd name="connsiteX44" fmla="*/ 5471501 w 6459988"/>
              <a:gd name="connsiteY44" fmla="*/ 3462221 h 5753325"/>
              <a:gd name="connsiteX45" fmla="*/ 5465154 w 6459988"/>
              <a:gd name="connsiteY45" fmla="*/ 3541065 h 5753325"/>
              <a:gd name="connsiteX46" fmla="*/ 5437889 w 6459988"/>
              <a:gd name="connsiteY46" fmla="*/ 3559927 h 5753325"/>
              <a:gd name="connsiteX47" fmla="*/ 5432770 w 6459988"/>
              <a:gd name="connsiteY47" fmla="*/ 3562948 h 5753325"/>
              <a:gd name="connsiteX48" fmla="*/ 5406795 w 6459988"/>
              <a:gd name="connsiteY48" fmla="*/ 3578594 h 5753325"/>
              <a:gd name="connsiteX49" fmla="*/ 5381495 w 6459988"/>
              <a:gd name="connsiteY49" fmla="*/ 3599883 h 5753325"/>
              <a:gd name="connsiteX50" fmla="*/ 5363689 w 6459988"/>
              <a:gd name="connsiteY50" fmla="*/ 3633299 h 5753325"/>
              <a:gd name="connsiteX51" fmla="*/ 5291870 w 6459988"/>
              <a:gd name="connsiteY51" fmla="*/ 3799039 h 5753325"/>
              <a:gd name="connsiteX52" fmla="*/ 5241600 w 6459988"/>
              <a:gd name="connsiteY52" fmla="*/ 3894238 h 5753325"/>
              <a:gd name="connsiteX53" fmla="*/ 5211041 w 6459988"/>
              <a:gd name="connsiteY53" fmla="*/ 3924184 h 5753325"/>
              <a:gd name="connsiteX54" fmla="*/ 5176073 w 6459988"/>
              <a:gd name="connsiteY54" fmla="*/ 3970179 h 5753325"/>
              <a:gd name="connsiteX55" fmla="*/ 5172826 w 6459988"/>
              <a:gd name="connsiteY55" fmla="*/ 3991773 h 5753325"/>
              <a:gd name="connsiteX56" fmla="*/ 5157053 w 6459988"/>
              <a:gd name="connsiteY56" fmla="*/ 3997708 h 5753325"/>
              <a:gd name="connsiteX57" fmla="*/ 5127922 w 6459988"/>
              <a:gd name="connsiteY57" fmla="*/ 4022660 h 5753325"/>
              <a:gd name="connsiteX58" fmla="*/ 5020872 w 6459988"/>
              <a:gd name="connsiteY58" fmla="*/ 4075951 h 5753325"/>
              <a:gd name="connsiteX59" fmla="*/ 4991410 w 6459988"/>
              <a:gd name="connsiteY59" fmla="*/ 4087598 h 5753325"/>
              <a:gd name="connsiteX60" fmla="*/ 4930112 w 6459988"/>
              <a:gd name="connsiteY60" fmla="*/ 4138459 h 5753325"/>
              <a:gd name="connsiteX61" fmla="*/ 4834224 w 6459988"/>
              <a:gd name="connsiteY61" fmla="*/ 4231643 h 5753325"/>
              <a:gd name="connsiteX62" fmla="*/ 4812599 w 6459988"/>
              <a:gd name="connsiteY62" fmla="*/ 4249449 h 5753325"/>
              <a:gd name="connsiteX63" fmla="*/ 4789188 w 6459988"/>
              <a:gd name="connsiteY63" fmla="*/ 4256678 h 5753325"/>
              <a:gd name="connsiteX64" fmla="*/ 4779554 w 6459988"/>
              <a:gd name="connsiteY64" fmla="*/ 4251313 h 5753325"/>
              <a:gd name="connsiteX65" fmla="*/ 4766885 w 6459988"/>
              <a:gd name="connsiteY65" fmla="*/ 4259812 h 5753325"/>
              <a:gd name="connsiteX66" fmla="*/ 4762510 w 6459988"/>
              <a:gd name="connsiteY66" fmla="*/ 4260383 h 5753325"/>
              <a:gd name="connsiteX67" fmla="*/ 4738416 w 6459988"/>
              <a:gd name="connsiteY67" fmla="*/ 4265355 h 5753325"/>
              <a:gd name="connsiteX68" fmla="*/ 4712007 w 6459988"/>
              <a:gd name="connsiteY68" fmla="*/ 4317892 h 5753325"/>
              <a:gd name="connsiteX69" fmla="*/ 4658930 w 6459988"/>
              <a:gd name="connsiteY69" fmla="*/ 4348041 h 5753325"/>
              <a:gd name="connsiteX70" fmla="*/ 4443526 w 6459988"/>
              <a:gd name="connsiteY70" fmla="*/ 4507851 h 5753325"/>
              <a:gd name="connsiteX71" fmla="*/ 4289766 w 6459988"/>
              <a:gd name="connsiteY71" fmla="*/ 4711450 h 5753325"/>
              <a:gd name="connsiteX72" fmla="*/ 4150870 w 6459988"/>
              <a:gd name="connsiteY72" fmla="*/ 4818480 h 5753325"/>
              <a:gd name="connsiteX73" fmla="*/ 4006639 w 6459988"/>
              <a:gd name="connsiteY73" fmla="*/ 4933815 h 5753325"/>
              <a:gd name="connsiteX74" fmla="*/ 3298210 w 6459988"/>
              <a:gd name="connsiteY74" fmla="*/ 5070790 h 5753325"/>
              <a:gd name="connsiteX75" fmla="*/ 2947678 w 6459988"/>
              <a:gd name="connsiteY75" fmla="*/ 5117869 h 5753325"/>
              <a:gd name="connsiteX76" fmla="*/ 2822169 w 6459988"/>
              <a:gd name="connsiteY76" fmla="*/ 5129396 h 5753325"/>
              <a:gd name="connsiteX77" fmla="*/ 2538773 w 6459988"/>
              <a:gd name="connsiteY77" fmla="*/ 5313397 h 5753325"/>
              <a:gd name="connsiteX78" fmla="*/ 2014500 w 6459988"/>
              <a:gd name="connsiteY78" fmla="*/ 5519744 h 5753325"/>
              <a:gd name="connsiteX79" fmla="*/ 1934391 w 6459988"/>
              <a:gd name="connsiteY79" fmla="*/ 5591335 h 5753325"/>
              <a:gd name="connsiteX80" fmla="*/ 1892550 w 6459988"/>
              <a:gd name="connsiteY80" fmla="*/ 5649708 h 5753325"/>
              <a:gd name="connsiteX81" fmla="*/ 1854769 w 6459988"/>
              <a:gd name="connsiteY81" fmla="*/ 5647691 h 5753325"/>
              <a:gd name="connsiteX82" fmla="*/ 1809461 w 6459988"/>
              <a:gd name="connsiteY82" fmla="*/ 5648628 h 5753325"/>
              <a:gd name="connsiteX83" fmla="*/ 1745150 w 6459988"/>
              <a:gd name="connsiteY83" fmla="*/ 5693879 h 5753325"/>
              <a:gd name="connsiteX84" fmla="*/ 1713375 w 6459988"/>
              <a:gd name="connsiteY84" fmla="*/ 5684672 h 5753325"/>
              <a:gd name="connsiteX85" fmla="*/ 1707808 w 6459988"/>
              <a:gd name="connsiteY85" fmla="*/ 5682611 h 5753325"/>
              <a:gd name="connsiteX86" fmla="*/ 1679313 w 6459988"/>
              <a:gd name="connsiteY86" fmla="*/ 5672360 h 5753325"/>
              <a:gd name="connsiteX87" fmla="*/ 1646933 w 6459988"/>
              <a:gd name="connsiteY87" fmla="*/ 5666227 h 5753325"/>
              <a:gd name="connsiteX88" fmla="*/ 1610055 w 6459988"/>
              <a:gd name="connsiteY88" fmla="*/ 5673643 h 5753325"/>
              <a:gd name="connsiteX89" fmla="*/ 1437641 w 6459988"/>
              <a:gd name="connsiteY89" fmla="*/ 5723266 h 5753325"/>
              <a:gd name="connsiteX90" fmla="*/ 1332869 w 6459988"/>
              <a:gd name="connsiteY90" fmla="*/ 5744752 h 5753325"/>
              <a:gd name="connsiteX91" fmla="*/ 1290525 w 6459988"/>
              <a:gd name="connsiteY91" fmla="*/ 5740036 h 5753325"/>
              <a:gd name="connsiteX92" fmla="*/ 1233107 w 6459988"/>
              <a:gd name="connsiteY92" fmla="*/ 5742106 h 5753325"/>
              <a:gd name="connsiteX93" fmla="*/ 1214532 w 6459988"/>
              <a:gd name="connsiteY93" fmla="*/ 5753325 h 5753325"/>
              <a:gd name="connsiteX94" fmla="*/ 1199955 w 6459988"/>
              <a:gd name="connsiteY94" fmla="*/ 5744831 h 5753325"/>
              <a:gd name="connsiteX95" fmla="*/ 1162337 w 6459988"/>
              <a:gd name="connsiteY95" fmla="*/ 5738048 h 5753325"/>
              <a:gd name="connsiteX96" fmla="*/ 1053457 w 6459988"/>
              <a:gd name="connsiteY96" fmla="*/ 5688676 h 5753325"/>
              <a:gd name="connsiteX97" fmla="*/ 1025798 w 6459988"/>
              <a:gd name="connsiteY97" fmla="*/ 5673166 h 5753325"/>
              <a:gd name="connsiteX98" fmla="*/ 947900 w 6459988"/>
              <a:gd name="connsiteY98" fmla="*/ 5657848 h 5753325"/>
              <a:gd name="connsiteX99" fmla="*/ 815627 w 6459988"/>
              <a:gd name="connsiteY99" fmla="*/ 5642557 h 5753325"/>
              <a:gd name="connsiteX100" fmla="*/ 788251 w 6459988"/>
              <a:gd name="connsiteY100" fmla="*/ 5637065 h 5753325"/>
              <a:gd name="connsiteX101" fmla="*/ 767822 w 6459988"/>
              <a:gd name="connsiteY101" fmla="*/ 5623450 h 5753325"/>
              <a:gd name="connsiteX102" fmla="*/ 765791 w 6459988"/>
              <a:gd name="connsiteY102" fmla="*/ 5612539 h 5753325"/>
              <a:gd name="connsiteX103" fmla="*/ 751230 w 6459988"/>
              <a:gd name="connsiteY103" fmla="*/ 5608092 h 5753325"/>
              <a:gd name="connsiteX104" fmla="*/ 748008 w 6459988"/>
              <a:gd name="connsiteY104" fmla="*/ 5605052 h 5753325"/>
              <a:gd name="connsiteX105" fmla="*/ 728871 w 6459988"/>
              <a:gd name="connsiteY105" fmla="*/ 5589469 h 5753325"/>
              <a:gd name="connsiteX106" fmla="*/ 671898 w 6459988"/>
              <a:gd name="connsiteY106" fmla="*/ 5602363 h 5753325"/>
              <a:gd name="connsiteX107" fmla="*/ 615065 w 6459988"/>
              <a:gd name="connsiteY107" fmla="*/ 5580257 h 5753325"/>
              <a:gd name="connsiteX108" fmla="*/ 355785 w 6459988"/>
              <a:gd name="connsiteY108" fmla="*/ 5514383 h 5753325"/>
              <a:gd name="connsiteX109" fmla="*/ 102269 w 6459988"/>
              <a:gd name="connsiteY109" fmla="*/ 5524347 h 5753325"/>
              <a:gd name="connsiteX110" fmla="*/ 13160 w 6459988"/>
              <a:gd name="connsiteY110" fmla="*/ 5514159 h 5753325"/>
              <a:gd name="connsiteX111" fmla="*/ 0 w 6459988"/>
              <a:gd name="connsiteY111" fmla="*/ 5511735 h 5753325"/>
              <a:gd name="connsiteX112" fmla="*/ 0 w 6459988"/>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75685 w 6447632"/>
              <a:gd name="connsiteY6" fmla="*/ 535865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447445 w 6447632"/>
              <a:gd name="connsiteY10" fmla="*/ 780003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75685 w 6447632"/>
              <a:gd name="connsiteY6" fmla="*/ 535865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362266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05877 w 6447632"/>
              <a:gd name="connsiteY14" fmla="*/ 1026728 h 5753325"/>
              <a:gd name="connsiteX15" fmla="*/ 6362266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05877 w 6447632"/>
              <a:gd name="connsiteY13" fmla="*/ 1026728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405877 w 6447632"/>
              <a:gd name="connsiteY13" fmla="*/ 1026728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04423 w 6447632"/>
              <a:gd name="connsiteY7" fmla="*/ 582623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20797 w 6447632"/>
              <a:gd name="connsiteY14" fmla="*/ 1146964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09888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20797 w 6447632"/>
              <a:gd name="connsiteY14" fmla="*/ 1146964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3456"/>
              <a:gd name="connsiteY0" fmla="*/ 0 h 5753325"/>
              <a:gd name="connsiteX1" fmla="*/ 6438980 w 6443456"/>
              <a:gd name="connsiteY1" fmla="*/ 0 h 5753325"/>
              <a:gd name="connsiteX2" fmla="*/ 6439047 w 6443456"/>
              <a:gd name="connsiteY2" fmla="*/ 147 h 5753325"/>
              <a:gd name="connsiteX3" fmla="*/ 6443456 w 6443456"/>
              <a:gd name="connsiteY3" fmla="*/ 130105 h 5753325"/>
              <a:gd name="connsiteX4" fmla="*/ 6422751 w 6443456"/>
              <a:gd name="connsiteY4" fmla="*/ 174163 h 5753325"/>
              <a:gd name="connsiteX5" fmla="*/ 6396598 w 6443456"/>
              <a:gd name="connsiteY5" fmla="*/ 274847 h 5753325"/>
              <a:gd name="connsiteX6" fmla="*/ 6337615 w 6443456"/>
              <a:gd name="connsiteY6" fmla="*/ 471794 h 5753325"/>
              <a:gd name="connsiteX7" fmla="*/ 6304423 w 6443456"/>
              <a:gd name="connsiteY7" fmla="*/ 582623 h 5753325"/>
              <a:gd name="connsiteX8" fmla="*/ 6303977 w 6443456"/>
              <a:gd name="connsiteY8" fmla="*/ 664291 h 5753325"/>
              <a:gd name="connsiteX9" fmla="*/ 6299372 w 6443456"/>
              <a:gd name="connsiteY9" fmla="*/ 697330 h 5753325"/>
              <a:gd name="connsiteX10" fmla="*/ 6309888 w 6443456"/>
              <a:gd name="connsiteY10" fmla="*/ 754001 h 5753325"/>
              <a:gd name="connsiteX11" fmla="*/ 6339879 w 6443456"/>
              <a:gd name="connsiteY11" fmla="*/ 811136 h 5753325"/>
              <a:gd name="connsiteX12" fmla="*/ 6330065 w 6443456"/>
              <a:gd name="connsiteY12" fmla="*/ 893399 h 5753325"/>
              <a:gd name="connsiteX13" fmla="*/ 6328618 w 6443456"/>
              <a:gd name="connsiteY13" fmla="*/ 1009766 h 5753325"/>
              <a:gd name="connsiteX14" fmla="*/ 6320797 w 6443456"/>
              <a:gd name="connsiteY14" fmla="*/ 1146964 h 5753325"/>
              <a:gd name="connsiteX15" fmla="*/ 6334400 w 6443456"/>
              <a:gd name="connsiteY15" fmla="*/ 1280757 h 5753325"/>
              <a:gd name="connsiteX16" fmla="*/ 6356023 w 6443456"/>
              <a:gd name="connsiteY16" fmla="*/ 1356227 h 5753325"/>
              <a:gd name="connsiteX17" fmla="*/ 6356157 w 6443456"/>
              <a:gd name="connsiteY17" fmla="*/ 1361967 h 5753325"/>
              <a:gd name="connsiteX18" fmla="*/ 6350613 w 6443456"/>
              <a:gd name="connsiteY18" fmla="*/ 1393569 h 5753325"/>
              <a:gd name="connsiteX19" fmla="*/ 6357062 w 6443456"/>
              <a:gd name="connsiteY19" fmla="*/ 1444071 h 5753325"/>
              <a:gd name="connsiteX20" fmla="*/ 6364832 w 6443456"/>
              <a:gd name="connsiteY20" fmla="*/ 1478763 h 5753325"/>
              <a:gd name="connsiteX21" fmla="*/ 6369745 w 6443456"/>
              <a:gd name="connsiteY21" fmla="*/ 1495680 h 5753325"/>
              <a:gd name="connsiteX22" fmla="*/ 6370898 w 6443456"/>
              <a:gd name="connsiteY22" fmla="*/ 1513331 h 5753325"/>
              <a:gd name="connsiteX23" fmla="*/ 6339773 w 6443456"/>
              <a:gd name="connsiteY23" fmla="*/ 1527414 h 5753325"/>
              <a:gd name="connsiteX24" fmla="*/ 6321854 w 6443456"/>
              <a:gd name="connsiteY24" fmla="*/ 1635366 h 5753325"/>
              <a:gd name="connsiteX25" fmla="*/ 6299489 w 6443456"/>
              <a:gd name="connsiteY25" fmla="*/ 1784860 h 5753325"/>
              <a:gd name="connsiteX26" fmla="*/ 6267878 w 6443456"/>
              <a:gd name="connsiteY26" fmla="*/ 1858572 h 5753325"/>
              <a:gd name="connsiteX27" fmla="*/ 6251146 w 6443456"/>
              <a:gd name="connsiteY27" fmla="*/ 1926167 h 5753325"/>
              <a:gd name="connsiteX28" fmla="*/ 6210686 w 6443456"/>
              <a:gd name="connsiteY28" fmla="*/ 2014834 h 5753325"/>
              <a:gd name="connsiteX29" fmla="*/ 6106652 w 6443456"/>
              <a:gd name="connsiteY29" fmla="*/ 2150572 h 5753325"/>
              <a:gd name="connsiteX30" fmla="*/ 6097813 w 6443456"/>
              <a:gd name="connsiteY30" fmla="*/ 2172208 h 5753325"/>
              <a:gd name="connsiteX31" fmla="*/ 6095990 w 6443456"/>
              <a:gd name="connsiteY31" fmla="*/ 2181185 h 5753325"/>
              <a:gd name="connsiteX32" fmla="*/ 6090126 w 6443456"/>
              <a:gd name="connsiteY32" fmla="*/ 2192533 h 5753325"/>
              <a:gd name="connsiteX33" fmla="*/ 6089503 w 6443456"/>
              <a:gd name="connsiteY33" fmla="*/ 2192543 h 5753325"/>
              <a:gd name="connsiteX34" fmla="*/ 6084946 w 6443456"/>
              <a:gd name="connsiteY34" fmla="*/ 2203694 h 5753325"/>
              <a:gd name="connsiteX35" fmla="*/ 5987861 w 6443456"/>
              <a:gd name="connsiteY35" fmla="*/ 2304868 h 5753325"/>
              <a:gd name="connsiteX36" fmla="*/ 5973439 w 6443456"/>
              <a:gd name="connsiteY36" fmla="*/ 2385635 h 5753325"/>
              <a:gd name="connsiteX37" fmla="*/ 5916727 w 6443456"/>
              <a:gd name="connsiteY37" fmla="*/ 2458777 h 5753325"/>
              <a:gd name="connsiteX38" fmla="*/ 5856524 w 6443456"/>
              <a:gd name="connsiteY38" fmla="*/ 2583281 h 5753325"/>
              <a:gd name="connsiteX39" fmla="*/ 5838091 w 6443456"/>
              <a:gd name="connsiteY39" fmla="*/ 2753474 h 5753325"/>
              <a:gd name="connsiteX40" fmla="*/ 5744296 w 6443456"/>
              <a:gd name="connsiteY40" fmla="*/ 2893276 h 5753325"/>
              <a:gd name="connsiteX41" fmla="*/ 5682522 w 6443456"/>
              <a:gd name="connsiteY41" fmla="*/ 3044368 h 5753325"/>
              <a:gd name="connsiteX42" fmla="*/ 5557886 w 6443456"/>
              <a:gd name="connsiteY42" fmla="*/ 3304853 h 5753325"/>
              <a:gd name="connsiteX43" fmla="*/ 5483942 w 6443456"/>
              <a:gd name="connsiteY43" fmla="*/ 3416604 h 5753325"/>
              <a:gd name="connsiteX44" fmla="*/ 5461007 w 6443456"/>
              <a:gd name="connsiteY44" fmla="*/ 3503742 h 5753325"/>
              <a:gd name="connsiteX45" fmla="*/ 5437889 w 6443456"/>
              <a:gd name="connsiteY45" fmla="*/ 3559927 h 5753325"/>
              <a:gd name="connsiteX46" fmla="*/ 5432770 w 6443456"/>
              <a:gd name="connsiteY46" fmla="*/ 3562948 h 5753325"/>
              <a:gd name="connsiteX47" fmla="*/ 5406795 w 6443456"/>
              <a:gd name="connsiteY47" fmla="*/ 3578594 h 5753325"/>
              <a:gd name="connsiteX48" fmla="*/ 5381495 w 6443456"/>
              <a:gd name="connsiteY48" fmla="*/ 3599883 h 5753325"/>
              <a:gd name="connsiteX49" fmla="*/ 5363689 w 6443456"/>
              <a:gd name="connsiteY49" fmla="*/ 3633299 h 5753325"/>
              <a:gd name="connsiteX50" fmla="*/ 5291870 w 6443456"/>
              <a:gd name="connsiteY50" fmla="*/ 3799039 h 5753325"/>
              <a:gd name="connsiteX51" fmla="*/ 5241600 w 6443456"/>
              <a:gd name="connsiteY51" fmla="*/ 3894238 h 5753325"/>
              <a:gd name="connsiteX52" fmla="*/ 5211041 w 6443456"/>
              <a:gd name="connsiteY52" fmla="*/ 3924184 h 5753325"/>
              <a:gd name="connsiteX53" fmla="*/ 5176073 w 6443456"/>
              <a:gd name="connsiteY53" fmla="*/ 3970179 h 5753325"/>
              <a:gd name="connsiteX54" fmla="*/ 5172826 w 6443456"/>
              <a:gd name="connsiteY54" fmla="*/ 3991773 h 5753325"/>
              <a:gd name="connsiteX55" fmla="*/ 5157053 w 6443456"/>
              <a:gd name="connsiteY55" fmla="*/ 3997708 h 5753325"/>
              <a:gd name="connsiteX56" fmla="*/ 5127922 w 6443456"/>
              <a:gd name="connsiteY56" fmla="*/ 4022660 h 5753325"/>
              <a:gd name="connsiteX57" fmla="*/ 5020872 w 6443456"/>
              <a:gd name="connsiteY57" fmla="*/ 4075951 h 5753325"/>
              <a:gd name="connsiteX58" fmla="*/ 4991410 w 6443456"/>
              <a:gd name="connsiteY58" fmla="*/ 4087598 h 5753325"/>
              <a:gd name="connsiteX59" fmla="*/ 4930112 w 6443456"/>
              <a:gd name="connsiteY59" fmla="*/ 4138459 h 5753325"/>
              <a:gd name="connsiteX60" fmla="*/ 4834224 w 6443456"/>
              <a:gd name="connsiteY60" fmla="*/ 4231643 h 5753325"/>
              <a:gd name="connsiteX61" fmla="*/ 4812599 w 6443456"/>
              <a:gd name="connsiteY61" fmla="*/ 4249449 h 5753325"/>
              <a:gd name="connsiteX62" fmla="*/ 4789188 w 6443456"/>
              <a:gd name="connsiteY62" fmla="*/ 4256678 h 5753325"/>
              <a:gd name="connsiteX63" fmla="*/ 4779554 w 6443456"/>
              <a:gd name="connsiteY63" fmla="*/ 4251313 h 5753325"/>
              <a:gd name="connsiteX64" fmla="*/ 4766885 w 6443456"/>
              <a:gd name="connsiteY64" fmla="*/ 4259812 h 5753325"/>
              <a:gd name="connsiteX65" fmla="*/ 4762510 w 6443456"/>
              <a:gd name="connsiteY65" fmla="*/ 4260383 h 5753325"/>
              <a:gd name="connsiteX66" fmla="*/ 4738416 w 6443456"/>
              <a:gd name="connsiteY66" fmla="*/ 4265355 h 5753325"/>
              <a:gd name="connsiteX67" fmla="*/ 4712007 w 6443456"/>
              <a:gd name="connsiteY67" fmla="*/ 4317892 h 5753325"/>
              <a:gd name="connsiteX68" fmla="*/ 4658930 w 6443456"/>
              <a:gd name="connsiteY68" fmla="*/ 4348041 h 5753325"/>
              <a:gd name="connsiteX69" fmla="*/ 4443526 w 6443456"/>
              <a:gd name="connsiteY69" fmla="*/ 4507851 h 5753325"/>
              <a:gd name="connsiteX70" fmla="*/ 4289766 w 6443456"/>
              <a:gd name="connsiteY70" fmla="*/ 4711450 h 5753325"/>
              <a:gd name="connsiteX71" fmla="*/ 4150870 w 6443456"/>
              <a:gd name="connsiteY71" fmla="*/ 4818480 h 5753325"/>
              <a:gd name="connsiteX72" fmla="*/ 4006639 w 6443456"/>
              <a:gd name="connsiteY72" fmla="*/ 4933815 h 5753325"/>
              <a:gd name="connsiteX73" fmla="*/ 3298210 w 6443456"/>
              <a:gd name="connsiteY73" fmla="*/ 5070790 h 5753325"/>
              <a:gd name="connsiteX74" fmla="*/ 2947678 w 6443456"/>
              <a:gd name="connsiteY74" fmla="*/ 5117869 h 5753325"/>
              <a:gd name="connsiteX75" fmla="*/ 2822169 w 6443456"/>
              <a:gd name="connsiteY75" fmla="*/ 5129396 h 5753325"/>
              <a:gd name="connsiteX76" fmla="*/ 2538773 w 6443456"/>
              <a:gd name="connsiteY76" fmla="*/ 5313397 h 5753325"/>
              <a:gd name="connsiteX77" fmla="*/ 2014500 w 6443456"/>
              <a:gd name="connsiteY77" fmla="*/ 5519744 h 5753325"/>
              <a:gd name="connsiteX78" fmla="*/ 1934391 w 6443456"/>
              <a:gd name="connsiteY78" fmla="*/ 5591335 h 5753325"/>
              <a:gd name="connsiteX79" fmla="*/ 1892550 w 6443456"/>
              <a:gd name="connsiteY79" fmla="*/ 5649708 h 5753325"/>
              <a:gd name="connsiteX80" fmla="*/ 1854769 w 6443456"/>
              <a:gd name="connsiteY80" fmla="*/ 5647691 h 5753325"/>
              <a:gd name="connsiteX81" fmla="*/ 1809461 w 6443456"/>
              <a:gd name="connsiteY81" fmla="*/ 5648628 h 5753325"/>
              <a:gd name="connsiteX82" fmla="*/ 1745150 w 6443456"/>
              <a:gd name="connsiteY82" fmla="*/ 5693879 h 5753325"/>
              <a:gd name="connsiteX83" fmla="*/ 1713375 w 6443456"/>
              <a:gd name="connsiteY83" fmla="*/ 5684672 h 5753325"/>
              <a:gd name="connsiteX84" fmla="*/ 1707808 w 6443456"/>
              <a:gd name="connsiteY84" fmla="*/ 5682611 h 5753325"/>
              <a:gd name="connsiteX85" fmla="*/ 1679313 w 6443456"/>
              <a:gd name="connsiteY85" fmla="*/ 5672360 h 5753325"/>
              <a:gd name="connsiteX86" fmla="*/ 1646933 w 6443456"/>
              <a:gd name="connsiteY86" fmla="*/ 5666227 h 5753325"/>
              <a:gd name="connsiteX87" fmla="*/ 1610055 w 6443456"/>
              <a:gd name="connsiteY87" fmla="*/ 5673643 h 5753325"/>
              <a:gd name="connsiteX88" fmla="*/ 1437641 w 6443456"/>
              <a:gd name="connsiteY88" fmla="*/ 5723266 h 5753325"/>
              <a:gd name="connsiteX89" fmla="*/ 1332869 w 6443456"/>
              <a:gd name="connsiteY89" fmla="*/ 5744752 h 5753325"/>
              <a:gd name="connsiteX90" fmla="*/ 1290525 w 6443456"/>
              <a:gd name="connsiteY90" fmla="*/ 5740036 h 5753325"/>
              <a:gd name="connsiteX91" fmla="*/ 1233107 w 6443456"/>
              <a:gd name="connsiteY91" fmla="*/ 5742106 h 5753325"/>
              <a:gd name="connsiteX92" fmla="*/ 1214532 w 6443456"/>
              <a:gd name="connsiteY92" fmla="*/ 5753325 h 5753325"/>
              <a:gd name="connsiteX93" fmla="*/ 1199955 w 6443456"/>
              <a:gd name="connsiteY93" fmla="*/ 5744831 h 5753325"/>
              <a:gd name="connsiteX94" fmla="*/ 1162337 w 6443456"/>
              <a:gd name="connsiteY94" fmla="*/ 5738048 h 5753325"/>
              <a:gd name="connsiteX95" fmla="*/ 1053457 w 6443456"/>
              <a:gd name="connsiteY95" fmla="*/ 5688676 h 5753325"/>
              <a:gd name="connsiteX96" fmla="*/ 1025798 w 6443456"/>
              <a:gd name="connsiteY96" fmla="*/ 5673166 h 5753325"/>
              <a:gd name="connsiteX97" fmla="*/ 947900 w 6443456"/>
              <a:gd name="connsiteY97" fmla="*/ 5657848 h 5753325"/>
              <a:gd name="connsiteX98" fmla="*/ 815627 w 6443456"/>
              <a:gd name="connsiteY98" fmla="*/ 5642557 h 5753325"/>
              <a:gd name="connsiteX99" fmla="*/ 788251 w 6443456"/>
              <a:gd name="connsiteY99" fmla="*/ 5637065 h 5753325"/>
              <a:gd name="connsiteX100" fmla="*/ 767822 w 6443456"/>
              <a:gd name="connsiteY100" fmla="*/ 5623450 h 5753325"/>
              <a:gd name="connsiteX101" fmla="*/ 765791 w 6443456"/>
              <a:gd name="connsiteY101" fmla="*/ 5612539 h 5753325"/>
              <a:gd name="connsiteX102" fmla="*/ 751230 w 6443456"/>
              <a:gd name="connsiteY102" fmla="*/ 5608092 h 5753325"/>
              <a:gd name="connsiteX103" fmla="*/ 748008 w 6443456"/>
              <a:gd name="connsiteY103" fmla="*/ 5605052 h 5753325"/>
              <a:gd name="connsiteX104" fmla="*/ 728871 w 6443456"/>
              <a:gd name="connsiteY104" fmla="*/ 5589469 h 5753325"/>
              <a:gd name="connsiteX105" fmla="*/ 671898 w 6443456"/>
              <a:gd name="connsiteY105" fmla="*/ 5602363 h 5753325"/>
              <a:gd name="connsiteX106" fmla="*/ 615065 w 6443456"/>
              <a:gd name="connsiteY106" fmla="*/ 5580257 h 5753325"/>
              <a:gd name="connsiteX107" fmla="*/ 355785 w 6443456"/>
              <a:gd name="connsiteY107" fmla="*/ 5514383 h 5753325"/>
              <a:gd name="connsiteX108" fmla="*/ 102269 w 6443456"/>
              <a:gd name="connsiteY108" fmla="*/ 5524347 h 5753325"/>
              <a:gd name="connsiteX109" fmla="*/ 13160 w 6443456"/>
              <a:gd name="connsiteY109" fmla="*/ 5514159 h 5753325"/>
              <a:gd name="connsiteX110" fmla="*/ 0 w 6443456"/>
              <a:gd name="connsiteY110" fmla="*/ 5511735 h 5753325"/>
              <a:gd name="connsiteX111" fmla="*/ 0 w 6443456"/>
              <a:gd name="connsiteY111" fmla="*/ 0 h 5753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Lst>
            <a:rect l="l" t="t" r="r" b="b"/>
            <a:pathLst>
              <a:path w="6443456" h="5753325">
                <a:moveTo>
                  <a:pt x="0" y="0"/>
                </a:moveTo>
                <a:lnTo>
                  <a:pt x="6438980" y="0"/>
                </a:lnTo>
                <a:cubicBezTo>
                  <a:pt x="6439002" y="49"/>
                  <a:pt x="6439025" y="98"/>
                  <a:pt x="6439047" y="147"/>
                </a:cubicBezTo>
                <a:lnTo>
                  <a:pt x="6443456" y="130105"/>
                </a:lnTo>
                <a:cubicBezTo>
                  <a:pt x="6430828" y="154008"/>
                  <a:pt x="6411458" y="168030"/>
                  <a:pt x="6422751" y="174163"/>
                </a:cubicBezTo>
                <a:cubicBezTo>
                  <a:pt x="6418487" y="214830"/>
                  <a:pt x="6390727" y="235497"/>
                  <a:pt x="6396598" y="274847"/>
                </a:cubicBezTo>
                <a:cubicBezTo>
                  <a:pt x="6403386" y="335822"/>
                  <a:pt x="6333127" y="414969"/>
                  <a:pt x="6337615" y="471794"/>
                </a:cubicBezTo>
                <a:cubicBezTo>
                  <a:pt x="6324407" y="534783"/>
                  <a:pt x="6296331" y="556933"/>
                  <a:pt x="6304423" y="582623"/>
                </a:cubicBezTo>
                <a:cubicBezTo>
                  <a:pt x="6293676" y="611941"/>
                  <a:pt x="6296956" y="631352"/>
                  <a:pt x="6303977" y="664291"/>
                </a:cubicBezTo>
                <a:cubicBezTo>
                  <a:pt x="6302444" y="677879"/>
                  <a:pt x="6301462" y="685268"/>
                  <a:pt x="6299372" y="697330"/>
                </a:cubicBezTo>
                <a:cubicBezTo>
                  <a:pt x="6314387" y="714913"/>
                  <a:pt x="6313827" y="721408"/>
                  <a:pt x="6309888" y="754001"/>
                </a:cubicBezTo>
                <a:cubicBezTo>
                  <a:pt x="6306930" y="769492"/>
                  <a:pt x="6343751" y="814234"/>
                  <a:pt x="6339879" y="811136"/>
                </a:cubicBezTo>
                <a:lnTo>
                  <a:pt x="6330065" y="893399"/>
                </a:lnTo>
                <a:cubicBezTo>
                  <a:pt x="6341065" y="929331"/>
                  <a:pt x="6340586" y="969703"/>
                  <a:pt x="6328618" y="1009766"/>
                </a:cubicBezTo>
                <a:cubicBezTo>
                  <a:pt x="6286987" y="1110847"/>
                  <a:pt x="6336677" y="1067927"/>
                  <a:pt x="6320797" y="1146964"/>
                </a:cubicBezTo>
                <a:cubicBezTo>
                  <a:pt x="6308238" y="1199586"/>
                  <a:pt x="6355190" y="1221191"/>
                  <a:pt x="6334400" y="1280757"/>
                </a:cubicBezTo>
                <a:lnTo>
                  <a:pt x="6356023" y="1356227"/>
                </a:lnTo>
                <a:cubicBezTo>
                  <a:pt x="6356068" y="1358140"/>
                  <a:pt x="6356112" y="1360054"/>
                  <a:pt x="6356157" y="1361967"/>
                </a:cubicBezTo>
                <a:cubicBezTo>
                  <a:pt x="6355533" y="1373512"/>
                  <a:pt x="6353847" y="1384370"/>
                  <a:pt x="6350613" y="1393569"/>
                </a:cubicBezTo>
                <a:cubicBezTo>
                  <a:pt x="6364468" y="1383914"/>
                  <a:pt x="6345614" y="1435855"/>
                  <a:pt x="6357062" y="1444071"/>
                </a:cubicBezTo>
                <a:cubicBezTo>
                  <a:pt x="6366618" y="1448518"/>
                  <a:pt x="6363125" y="1465312"/>
                  <a:pt x="6364832" y="1478763"/>
                </a:cubicBezTo>
                <a:cubicBezTo>
                  <a:pt x="6367033" y="1481449"/>
                  <a:pt x="6368644" y="1487606"/>
                  <a:pt x="6369745" y="1495680"/>
                </a:cubicBezTo>
                <a:cubicBezTo>
                  <a:pt x="6370129" y="1501564"/>
                  <a:pt x="6370514" y="1507447"/>
                  <a:pt x="6370898" y="1513331"/>
                </a:cubicBezTo>
                <a:lnTo>
                  <a:pt x="6339773" y="1527414"/>
                </a:lnTo>
                <a:cubicBezTo>
                  <a:pt x="6334226" y="1566662"/>
                  <a:pt x="6321052" y="1604564"/>
                  <a:pt x="6321854" y="1635366"/>
                </a:cubicBezTo>
                <a:cubicBezTo>
                  <a:pt x="6320655" y="1701187"/>
                  <a:pt x="6292278" y="1721205"/>
                  <a:pt x="6299489" y="1784860"/>
                </a:cubicBezTo>
                <a:cubicBezTo>
                  <a:pt x="6294212" y="1831400"/>
                  <a:pt x="6277478" y="1829559"/>
                  <a:pt x="6267878" y="1858572"/>
                </a:cubicBezTo>
                <a:lnTo>
                  <a:pt x="6251146" y="1926167"/>
                </a:lnTo>
                <a:lnTo>
                  <a:pt x="6210686" y="2014834"/>
                </a:lnTo>
                <a:lnTo>
                  <a:pt x="6106652" y="2150572"/>
                </a:lnTo>
                <a:lnTo>
                  <a:pt x="6097813" y="2172208"/>
                </a:lnTo>
                <a:lnTo>
                  <a:pt x="6095990" y="2181185"/>
                </a:lnTo>
                <a:cubicBezTo>
                  <a:pt x="6094176" y="2187056"/>
                  <a:pt x="6092249" y="2190556"/>
                  <a:pt x="6090126" y="2192533"/>
                </a:cubicBezTo>
                <a:lnTo>
                  <a:pt x="6089503" y="2192543"/>
                </a:lnTo>
                <a:lnTo>
                  <a:pt x="6084946" y="2203694"/>
                </a:lnTo>
                <a:cubicBezTo>
                  <a:pt x="6068006" y="2222414"/>
                  <a:pt x="6006445" y="2274546"/>
                  <a:pt x="5987861" y="2304868"/>
                </a:cubicBezTo>
                <a:lnTo>
                  <a:pt x="5973439" y="2385635"/>
                </a:lnTo>
                <a:lnTo>
                  <a:pt x="5916727" y="2458777"/>
                </a:lnTo>
                <a:cubicBezTo>
                  <a:pt x="5897241" y="2491718"/>
                  <a:pt x="5869630" y="2534165"/>
                  <a:pt x="5856524" y="2583281"/>
                </a:cubicBezTo>
                <a:cubicBezTo>
                  <a:pt x="5857506" y="2592319"/>
                  <a:pt x="5833326" y="2744711"/>
                  <a:pt x="5838091" y="2753474"/>
                </a:cubicBezTo>
                <a:cubicBezTo>
                  <a:pt x="5785248" y="2871502"/>
                  <a:pt x="5778642" y="2803565"/>
                  <a:pt x="5744296" y="2893276"/>
                </a:cubicBezTo>
                <a:cubicBezTo>
                  <a:pt x="5695297" y="2988328"/>
                  <a:pt x="5724634" y="2958553"/>
                  <a:pt x="5682522" y="3044368"/>
                </a:cubicBezTo>
                <a:cubicBezTo>
                  <a:pt x="5632185" y="3125072"/>
                  <a:pt x="5597317" y="3217236"/>
                  <a:pt x="5557886" y="3304853"/>
                </a:cubicBezTo>
                <a:cubicBezTo>
                  <a:pt x="5482395" y="3325072"/>
                  <a:pt x="5519234" y="3371478"/>
                  <a:pt x="5483942" y="3416604"/>
                </a:cubicBezTo>
                <a:cubicBezTo>
                  <a:pt x="5462927" y="3437263"/>
                  <a:pt x="5484515" y="3475608"/>
                  <a:pt x="5461007" y="3503742"/>
                </a:cubicBezTo>
                <a:cubicBezTo>
                  <a:pt x="5452964" y="3510933"/>
                  <a:pt x="5447709" y="3554203"/>
                  <a:pt x="5437889" y="3559927"/>
                </a:cubicBezTo>
                <a:lnTo>
                  <a:pt x="5432770" y="3562948"/>
                </a:lnTo>
                <a:lnTo>
                  <a:pt x="5406795" y="3578594"/>
                </a:lnTo>
                <a:lnTo>
                  <a:pt x="5381495" y="3599883"/>
                </a:lnTo>
                <a:cubicBezTo>
                  <a:pt x="5373777" y="3608845"/>
                  <a:pt x="5367528" y="3619642"/>
                  <a:pt x="5363689" y="3633299"/>
                </a:cubicBezTo>
                <a:cubicBezTo>
                  <a:pt x="5370837" y="3689178"/>
                  <a:pt x="5280250" y="3728687"/>
                  <a:pt x="5291870" y="3799039"/>
                </a:cubicBezTo>
                <a:cubicBezTo>
                  <a:pt x="5291660" y="3823262"/>
                  <a:pt x="5263601" y="3888134"/>
                  <a:pt x="5241600" y="3894238"/>
                </a:cubicBezTo>
                <a:cubicBezTo>
                  <a:pt x="5232312" y="3906493"/>
                  <a:pt x="5231731" y="3924583"/>
                  <a:pt x="5211041" y="3924184"/>
                </a:cubicBezTo>
                <a:cubicBezTo>
                  <a:pt x="5184976" y="3926521"/>
                  <a:pt x="5198956" y="3986438"/>
                  <a:pt x="5176073" y="3970179"/>
                </a:cubicBezTo>
                <a:lnTo>
                  <a:pt x="5172826" y="3991773"/>
                </a:lnTo>
                <a:lnTo>
                  <a:pt x="5157053" y="3997708"/>
                </a:lnTo>
                <a:cubicBezTo>
                  <a:pt x="5140589" y="4003541"/>
                  <a:pt x="5128715" y="4008828"/>
                  <a:pt x="5127922" y="4022660"/>
                </a:cubicBezTo>
                <a:cubicBezTo>
                  <a:pt x="5105225" y="4035701"/>
                  <a:pt x="5043623" y="4065128"/>
                  <a:pt x="5020872" y="4075951"/>
                </a:cubicBezTo>
                <a:cubicBezTo>
                  <a:pt x="5006705" y="4069570"/>
                  <a:pt x="5001251" y="4081880"/>
                  <a:pt x="4991410" y="4087598"/>
                </a:cubicBezTo>
                <a:cubicBezTo>
                  <a:pt x="4974522" y="4085320"/>
                  <a:pt x="4937025" y="4121806"/>
                  <a:pt x="4930112" y="4138459"/>
                </a:cubicBezTo>
                <a:cubicBezTo>
                  <a:pt x="4918473" y="4190437"/>
                  <a:pt x="4844909" y="4190974"/>
                  <a:pt x="4834224" y="4231643"/>
                </a:cubicBezTo>
                <a:cubicBezTo>
                  <a:pt x="4827758" y="4239937"/>
                  <a:pt x="4820427" y="4245543"/>
                  <a:pt x="4812599" y="4249449"/>
                </a:cubicBezTo>
                <a:lnTo>
                  <a:pt x="4789188" y="4256678"/>
                </a:lnTo>
                <a:lnTo>
                  <a:pt x="4779554" y="4251313"/>
                </a:lnTo>
                <a:lnTo>
                  <a:pt x="4766885" y="4259812"/>
                </a:lnTo>
                <a:lnTo>
                  <a:pt x="4762510" y="4260383"/>
                </a:lnTo>
                <a:cubicBezTo>
                  <a:pt x="4754131" y="4261437"/>
                  <a:pt x="4745977" y="4262766"/>
                  <a:pt x="4738416" y="4265355"/>
                </a:cubicBezTo>
                <a:cubicBezTo>
                  <a:pt x="4764694" y="4302719"/>
                  <a:pt x="4678447" y="4293536"/>
                  <a:pt x="4712007" y="4317892"/>
                </a:cubicBezTo>
                <a:cubicBezTo>
                  <a:pt x="4675039" y="4338619"/>
                  <a:pt x="4716682" y="4356361"/>
                  <a:pt x="4658930" y="4348041"/>
                </a:cubicBezTo>
                <a:cubicBezTo>
                  <a:pt x="4614182" y="4379702"/>
                  <a:pt x="4505053" y="4447283"/>
                  <a:pt x="4443526" y="4507851"/>
                </a:cubicBezTo>
                <a:cubicBezTo>
                  <a:pt x="4410144" y="4540439"/>
                  <a:pt x="4338540" y="4659677"/>
                  <a:pt x="4289766" y="4711450"/>
                </a:cubicBezTo>
                <a:cubicBezTo>
                  <a:pt x="4238344" y="4747694"/>
                  <a:pt x="4215457" y="4807131"/>
                  <a:pt x="4150870" y="4818480"/>
                </a:cubicBezTo>
                <a:cubicBezTo>
                  <a:pt x="4103683" y="4855538"/>
                  <a:pt x="4148748" y="4891762"/>
                  <a:pt x="4006639" y="4933815"/>
                </a:cubicBezTo>
                <a:cubicBezTo>
                  <a:pt x="3736045" y="4990755"/>
                  <a:pt x="3474704" y="5040115"/>
                  <a:pt x="3298210" y="5070790"/>
                </a:cubicBezTo>
                <a:cubicBezTo>
                  <a:pt x="3121717" y="5101466"/>
                  <a:pt x="3041810" y="5115566"/>
                  <a:pt x="2947678" y="5117869"/>
                </a:cubicBezTo>
                <a:cubicBezTo>
                  <a:pt x="2853544" y="5120174"/>
                  <a:pt x="2858560" y="5135060"/>
                  <a:pt x="2822169" y="5129396"/>
                </a:cubicBezTo>
                <a:lnTo>
                  <a:pt x="2538773" y="5313397"/>
                </a:lnTo>
                <a:cubicBezTo>
                  <a:pt x="2405817" y="5334661"/>
                  <a:pt x="2144167" y="5431620"/>
                  <a:pt x="2014500" y="5519744"/>
                </a:cubicBezTo>
                <a:cubicBezTo>
                  <a:pt x="1982084" y="5541774"/>
                  <a:pt x="1956346" y="5565847"/>
                  <a:pt x="1934391" y="5591335"/>
                </a:cubicBezTo>
                <a:lnTo>
                  <a:pt x="1892550" y="5649708"/>
                </a:lnTo>
                <a:lnTo>
                  <a:pt x="1854769" y="5647691"/>
                </a:lnTo>
                <a:cubicBezTo>
                  <a:pt x="1838936" y="5647705"/>
                  <a:pt x="1823701" y="5648312"/>
                  <a:pt x="1809461" y="5648628"/>
                </a:cubicBezTo>
                <a:cubicBezTo>
                  <a:pt x="1834147" y="5698228"/>
                  <a:pt x="1737274" y="5633540"/>
                  <a:pt x="1745150" y="5693879"/>
                </a:cubicBezTo>
                <a:cubicBezTo>
                  <a:pt x="1734532" y="5692199"/>
                  <a:pt x="1724002" y="5688669"/>
                  <a:pt x="1713375" y="5684672"/>
                </a:cubicBezTo>
                <a:lnTo>
                  <a:pt x="1707808" y="5682611"/>
                </a:lnTo>
                <a:lnTo>
                  <a:pt x="1679313" y="5672360"/>
                </a:lnTo>
                <a:lnTo>
                  <a:pt x="1646933" y="5666227"/>
                </a:lnTo>
                <a:cubicBezTo>
                  <a:pt x="1635170" y="5665926"/>
                  <a:pt x="1622939" y="5667937"/>
                  <a:pt x="1610055" y="5673643"/>
                </a:cubicBezTo>
                <a:cubicBezTo>
                  <a:pt x="1571890" y="5714775"/>
                  <a:pt x="1484024" y="5669440"/>
                  <a:pt x="1437641" y="5723266"/>
                </a:cubicBezTo>
                <a:cubicBezTo>
                  <a:pt x="1418992" y="5738521"/>
                  <a:pt x="1351540" y="5757985"/>
                  <a:pt x="1332869" y="5744752"/>
                </a:cubicBezTo>
                <a:cubicBezTo>
                  <a:pt x="1317589" y="5745326"/>
                  <a:pt x="1303391" y="5756388"/>
                  <a:pt x="1290525" y="5740036"/>
                </a:cubicBezTo>
                <a:cubicBezTo>
                  <a:pt x="1272146" y="5721242"/>
                  <a:pt x="1235243" y="5770261"/>
                  <a:pt x="1233107" y="5742106"/>
                </a:cubicBezTo>
                <a:lnTo>
                  <a:pt x="1214532" y="5753325"/>
                </a:lnTo>
                <a:lnTo>
                  <a:pt x="1199955" y="5744831"/>
                </a:lnTo>
                <a:cubicBezTo>
                  <a:pt x="1185016" y="5735734"/>
                  <a:pt x="1173414" y="5729861"/>
                  <a:pt x="1162337" y="5738048"/>
                </a:cubicBezTo>
                <a:cubicBezTo>
                  <a:pt x="1137920" y="5728689"/>
                  <a:pt x="1076212" y="5699490"/>
                  <a:pt x="1053457" y="5688676"/>
                </a:cubicBezTo>
                <a:cubicBezTo>
                  <a:pt x="1049315" y="5673592"/>
                  <a:pt x="1036434" y="5677184"/>
                  <a:pt x="1025798" y="5673166"/>
                </a:cubicBezTo>
                <a:cubicBezTo>
                  <a:pt x="1016787" y="5658576"/>
                  <a:pt x="965030" y="5652626"/>
                  <a:pt x="947900" y="5657848"/>
                </a:cubicBezTo>
                <a:cubicBezTo>
                  <a:pt x="900757" y="5681878"/>
                  <a:pt x="853518" y="5624981"/>
                  <a:pt x="815627" y="5642557"/>
                </a:cubicBezTo>
                <a:cubicBezTo>
                  <a:pt x="805172" y="5642805"/>
                  <a:pt x="796221" y="5640669"/>
                  <a:pt x="788251" y="5637065"/>
                </a:cubicBezTo>
                <a:lnTo>
                  <a:pt x="767822" y="5623450"/>
                </a:lnTo>
                <a:lnTo>
                  <a:pt x="765791" y="5612539"/>
                </a:lnTo>
                <a:lnTo>
                  <a:pt x="751230" y="5608092"/>
                </a:lnTo>
                <a:lnTo>
                  <a:pt x="748008" y="5605052"/>
                </a:lnTo>
                <a:cubicBezTo>
                  <a:pt x="741868" y="5599203"/>
                  <a:pt x="735661" y="5593704"/>
                  <a:pt x="728871" y="5589469"/>
                </a:cubicBezTo>
                <a:cubicBezTo>
                  <a:pt x="717035" y="5633700"/>
                  <a:pt x="669153" y="5560747"/>
                  <a:pt x="671898" y="5602363"/>
                </a:cubicBezTo>
                <a:cubicBezTo>
                  <a:pt x="632522" y="5586794"/>
                  <a:pt x="645467" y="5630489"/>
                  <a:pt x="615065" y="5580257"/>
                </a:cubicBezTo>
                <a:cubicBezTo>
                  <a:pt x="562379" y="5565593"/>
                  <a:pt x="441250" y="5523701"/>
                  <a:pt x="355785" y="5514383"/>
                </a:cubicBezTo>
                <a:cubicBezTo>
                  <a:pt x="309622" y="5509152"/>
                  <a:pt x="172894" y="5529342"/>
                  <a:pt x="102269" y="5524347"/>
                </a:cubicBezTo>
                <a:cubicBezTo>
                  <a:pt x="72050" y="5515878"/>
                  <a:pt x="41939" y="5516649"/>
                  <a:pt x="13160" y="5514159"/>
                </a:cubicBezTo>
                <a:lnTo>
                  <a:pt x="0" y="551173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5D9721B-676D-72ED-51EE-2437C5B05F3B}"/>
              </a:ext>
            </a:extLst>
          </p:cNvPr>
          <p:cNvSpPr>
            <a:spLocks noGrp="1"/>
          </p:cNvSpPr>
          <p:nvPr>
            <p:ph type="title"/>
          </p:nvPr>
        </p:nvSpPr>
        <p:spPr>
          <a:xfrm>
            <a:off x="838199" y="1068891"/>
            <a:ext cx="4259731" cy="1985085"/>
          </a:xfrm>
        </p:spPr>
        <p:txBody>
          <a:bodyPr anchor="b">
            <a:normAutofit/>
          </a:bodyPr>
          <a:lstStyle/>
          <a:p>
            <a:pPr algn="ctr"/>
            <a:r>
              <a:rPr lang="en-GB" sz="2400" dirty="0">
                <a:latin typeface="Arial Black" panose="020B0A04020102020204" pitchFamily="34" charset="0"/>
              </a:rPr>
              <a:t>Leadership Recommendations</a:t>
            </a:r>
          </a:p>
        </p:txBody>
      </p:sp>
      <p:sp>
        <p:nvSpPr>
          <p:cNvPr id="13" name="Freeform: Shape 12">
            <a:extLst>
              <a:ext uri="{FF2B5EF4-FFF2-40B4-BE49-F238E27FC236}">
                <a16:creationId xmlns:a16="http://schemas.microsoft.com/office/drawing/2014/main" id="{CF93DC6C-1BFD-4414-BF23-471C8831C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664" y="3440576"/>
            <a:ext cx="4114800" cy="2675059"/>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508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4" name="Picture 3">
            <a:extLst>
              <a:ext uri="{FF2B5EF4-FFF2-40B4-BE49-F238E27FC236}">
                <a16:creationId xmlns:a16="http://schemas.microsoft.com/office/drawing/2014/main" id="{5872CAB5-0923-92FC-200A-1F1BE5551432}"/>
              </a:ext>
            </a:extLst>
          </p:cNvPr>
          <p:cNvPicPr>
            <a:picLocks noChangeAspect="1"/>
          </p:cNvPicPr>
          <p:nvPr/>
        </p:nvPicPr>
        <p:blipFill>
          <a:blip r:embed="rId4"/>
          <a:stretch>
            <a:fillRect/>
          </a:stretch>
        </p:blipFill>
        <p:spPr>
          <a:xfrm>
            <a:off x="1049617" y="3702987"/>
            <a:ext cx="3836894" cy="2155846"/>
          </a:xfrm>
          <a:prstGeom prst="rect">
            <a:avLst/>
          </a:prstGeom>
        </p:spPr>
      </p:pic>
      <p:sp>
        <p:nvSpPr>
          <p:cNvPr id="15" name="Rectangle 6">
            <a:extLst>
              <a:ext uri="{FF2B5EF4-FFF2-40B4-BE49-F238E27FC236}">
                <a16:creationId xmlns:a16="http://schemas.microsoft.com/office/drawing/2014/main" id="{001928A5-13A8-4372-8A77-BCAAE5553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4188" y="5840345"/>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FDC0AAB-E353-63F4-FB8C-7A9F3F62010E}"/>
              </a:ext>
            </a:extLst>
          </p:cNvPr>
          <p:cNvSpPr>
            <a:spLocks noGrp="1"/>
          </p:cNvSpPr>
          <p:nvPr>
            <p:ph idx="1"/>
          </p:nvPr>
        </p:nvSpPr>
        <p:spPr>
          <a:xfrm>
            <a:off x="6586415" y="723153"/>
            <a:ext cx="4555782" cy="5392482"/>
          </a:xfrm>
        </p:spPr>
        <p:txBody>
          <a:bodyPr anchor="ctr">
            <a:normAutofit/>
          </a:bodyPr>
          <a:lstStyle/>
          <a:p>
            <a:r>
              <a:rPr lang="en-US" sz="1600" dirty="0">
                <a:latin typeface="Arial" panose="020B0604020202020204" pitchFamily="34" charset="0"/>
                <a:cs typeface="Arial" panose="020B0604020202020204" pitchFamily="34" charset="0"/>
              </a:rPr>
              <a:t>To improve transformational leadership within the organisation, leadership must create a clear vision, support employees' well-being, and recognise their efforts to learn.</a:t>
            </a:r>
          </a:p>
          <a:p>
            <a:r>
              <a:rPr lang="en-US" sz="1600" dirty="0">
                <a:latin typeface="Arial" panose="020B0604020202020204" pitchFamily="34" charset="0"/>
                <a:cs typeface="Arial" panose="020B0604020202020204" pitchFamily="34" charset="0"/>
              </a:rPr>
              <a:t>Leadership needs to provide clarity in the roles of individuals to promote team cohesion, conflict resolution, and cooperation among the workforce.</a:t>
            </a:r>
          </a:p>
          <a:p>
            <a:r>
              <a:rPr lang="en-US" sz="1600" dirty="0">
                <a:latin typeface="Arial" panose="020B0604020202020204" pitchFamily="34" charset="0"/>
                <a:cs typeface="Arial" panose="020B0604020202020204" pitchFamily="34" charset="0"/>
              </a:rPr>
              <a:t>Leadership needs to create an atmosphere of trust through being transparent about issues, providing early support for employees, and providing ongoing guidance and support for employees in the development of their skills.</a:t>
            </a:r>
            <a:endParaRPr lang="en-GB" sz="1600" dirty="0">
              <a:latin typeface="Arial" panose="020B0604020202020204" pitchFamily="34" charset="0"/>
              <a:cs typeface="Arial" panose="020B0604020202020204" pitchFamily="34" charset="0"/>
            </a:endParaRPr>
          </a:p>
        </p:txBody>
      </p:sp>
      <p:pic>
        <p:nvPicPr>
          <p:cNvPr id="5" name="Înregistrare nouă 2 (4)">
            <a:hlinkClick r:id="" action="ppaction://media"/>
            <a:extLst>
              <a:ext uri="{FF2B5EF4-FFF2-40B4-BE49-F238E27FC236}">
                <a16:creationId xmlns:a16="http://schemas.microsoft.com/office/drawing/2014/main" id="{CF3EC429-C986-74A3-D6EC-AF543C12CCC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665413" y="5830888"/>
            <a:ext cx="406400" cy="406400"/>
          </a:xfrm>
          <a:prstGeom prst="rect">
            <a:avLst/>
          </a:prstGeom>
        </p:spPr>
      </p:pic>
    </p:spTree>
    <p:extLst>
      <p:ext uri="{BB962C8B-B14F-4D97-AF65-F5344CB8AC3E}">
        <p14:creationId xmlns:p14="http://schemas.microsoft.com/office/powerpoint/2010/main" val="23321629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5562"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135</TotalTime>
  <Words>190</Words>
  <PresentationFormat>Widescreen</PresentationFormat>
  <Paragraphs>8</Paragraphs>
  <Slides>2</Slides>
  <Notes>0</Notes>
  <HiddenSlides>0</HiddenSlides>
  <MMClips>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Aptos</vt:lpstr>
      <vt:lpstr>Aptos Display</vt:lpstr>
      <vt:lpstr>Arial</vt:lpstr>
      <vt:lpstr>Arial Black</vt:lpstr>
      <vt:lpstr>Office Theme</vt:lpstr>
      <vt:lpstr>Leadership at StitchCo</vt:lpstr>
      <vt:lpstr>Leadership Recommendations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erms:created xsi:type="dcterms:W3CDTF">2025-12-08T10:10:13Z</dcterms:created>
  <dcterms:modified xsi:type="dcterms:W3CDTF">2025-12-08T15:25:08Z</dcterms:modified>
</cp:coreProperties>
</file>