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14"/>
  </p:notesMasterIdLst>
  <p:sldIdLst>
    <p:sldId id="262" r:id="rId5"/>
    <p:sldId id="321" r:id="rId6"/>
    <p:sldId id="304" r:id="rId7"/>
    <p:sldId id="266" r:id="rId8"/>
    <p:sldId id="305" r:id="rId9"/>
    <p:sldId id="306" r:id="rId10"/>
    <p:sldId id="314" r:id="rId11"/>
    <p:sldId id="31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6C3741-B54B-22AD-3993-33286CA088FD}" v="325" dt="2019-12-03T19:48:31.523"/>
    <p1510:client id="{1FF3A7F8-1E97-475E-B4EC-6E96475A63F4}" v="822" dt="2019-12-03T20:53:29.002"/>
    <p1510:client id="{3B0E4EE8-0F92-B91C-6773-AFA8567C310A}" v="3" dt="2019-12-03T13:32:52.651"/>
    <p1510:client id="{49A9D1D6-C36C-8122-3E00-2DE12D891AF0}" v="326" dt="2019-12-04T10:36:07.891"/>
    <p1510:client id="{562B4A71-E498-C38F-7C22-58C01625CDAB}" v="168" dt="2019-12-04T11:56:38.824"/>
    <p1510:client id="{6183143F-30EA-45E5-82E2-C336F29D94F2}" v="1925" dt="2019-12-04T11:49:35.924"/>
    <p1510:client id="{69C68322-AC2A-42D2-AF18-61165A40696A}" v="104" vWet="106" dt="2019-12-04T08:11:04.212"/>
    <p1510:client id="{7629E041-9B73-F795-4344-09901A4D713D}" v="67" dt="2019-12-03T20:44:03.469"/>
    <p1510:client id="{95BB7343-A0AD-B306-596F-6E4B2D9ABE1D}" v="66" dt="2019-12-03T11:59:59.386"/>
    <p1510:client id="{AA3709D1-A04B-EF4E-B03A-2836F0989105}" v="281" dt="2019-12-04T11:58:56.294"/>
    <p1510:client id="{D51AA3EC-146D-CF8F-559F-115FF0E78B59}" v="340" dt="2019-12-03T23:47:18.786"/>
    <p1510:client id="{DEEE1846-6CA2-4FAD-82D6-EFF3ECC09F92}" v="31" dt="2019-12-03T19:29:51.962"/>
    <p1510:client id="{DFE67A1E-EC2D-E712-7189-10D27F112300}" v="53" dt="2019-12-03T15:08:03.821"/>
    <p1510:client id="{EB26B4A8-B6D9-7544-A07C-814C0E142F50}" v="8" dt="2019-12-03T19:26:00.606"/>
    <p1510:client id="{F3F786E1-3B56-B21B-5E20-7457ED66FD34}" v="364" dt="2019-12-03T12:50:32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S::urn:spo:anon#f40604a5f0224aa0b7d3e7e4d03a998d50cc4621460e7835792c187f87a6b575::" providerId="AD" clId="Web-{8C6688A5-B17F-229F-1A54-29535E32CAEE}"/>
    <pc:docChg chg="modSld">
      <pc:chgData name="Guest User" userId="S::urn:spo:anon#f40604a5f0224aa0b7d3e7e4d03a998d50cc4621460e7835792c187f87a6b575::" providerId="AD" clId="Web-{8C6688A5-B17F-229F-1A54-29535E32CAEE}" dt="2019-12-02T13:53:34.715" v="18" actId="20577"/>
      <pc:docMkLst>
        <pc:docMk/>
      </pc:docMkLst>
      <pc:sldChg chg="addSp modSp mod modClrScheme chgLayout">
        <pc:chgData name="Guest User" userId="S::urn:spo:anon#f40604a5f0224aa0b7d3e7e4d03a998d50cc4621460e7835792c187f87a6b575::" providerId="AD" clId="Web-{8C6688A5-B17F-229F-1A54-29535E32CAEE}" dt="2019-12-02T13:53:34.715" v="17" actId="20577"/>
        <pc:sldMkLst>
          <pc:docMk/>
          <pc:sldMk cId="2654435469" sldId="267"/>
        </pc:sldMkLst>
        <pc:spChg chg="add mod">
          <ac:chgData name="Guest User" userId="S::urn:spo:anon#f40604a5f0224aa0b7d3e7e4d03a998d50cc4621460e7835792c187f87a6b575::" providerId="AD" clId="Web-{8C6688A5-B17F-229F-1A54-29535E32CAEE}" dt="2019-12-02T13:53:34.715" v="17" actId="20577"/>
          <ac:spMkLst>
            <pc:docMk/>
            <pc:sldMk cId="2654435469" sldId="267"/>
            <ac:spMk id="2" creationId="{259F8ED6-B06A-4506-802E-23F96BEA4581}"/>
          </ac:spMkLst>
        </pc:spChg>
        <pc:spChg chg="add mod">
          <ac:chgData name="Guest User" userId="S::urn:spo:anon#f40604a5f0224aa0b7d3e7e4d03a998d50cc4621460e7835792c187f87a6b575::" providerId="AD" clId="Web-{8C6688A5-B17F-229F-1A54-29535E32CAEE}" dt="2019-12-02T13:52:32.902" v="0"/>
          <ac:spMkLst>
            <pc:docMk/>
            <pc:sldMk cId="2654435469" sldId="267"/>
            <ac:spMk id="3" creationId="{0DFF1DAA-88C0-446D-8C1C-798258CF830E}"/>
          </ac:spMkLst>
        </pc:spChg>
      </pc:sldChg>
    </pc:docChg>
  </pc:docChgLst>
  <pc:docChgLst>
    <pc:chgData name="Guest User" userId="S::urn:spo:anon#16cb93848eb1468b39c16640f88ebeeef1d2e98d8a59de4b622640d33842b62c::" providerId="AD" clId="Web-{348D9030-DDDA-E9CB-9C5F-7C0351796BD0}"/>
    <pc:docChg chg="modSld">
      <pc:chgData name="Guest User" userId="S::urn:spo:anon#16cb93848eb1468b39c16640f88ebeeef1d2e98d8a59de4b622640d33842b62c::" providerId="AD" clId="Web-{348D9030-DDDA-E9CB-9C5F-7C0351796BD0}" dt="2019-12-03T11:29:36.214" v="44" actId="20577"/>
      <pc:docMkLst>
        <pc:docMk/>
      </pc:docMkLst>
      <pc:sldChg chg="modSp">
        <pc:chgData name="Guest User" userId="S::urn:spo:anon#16cb93848eb1468b39c16640f88ebeeef1d2e98d8a59de4b622640d33842b62c::" providerId="AD" clId="Web-{348D9030-DDDA-E9CB-9C5F-7C0351796BD0}" dt="2019-12-03T11:29:36.214" v="43" actId="20577"/>
        <pc:sldMkLst>
          <pc:docMk/>
          <pc:sldMk cId="2010657106" sldId="264"/>
        </pc:sldMkLst>
        <pc:spChg chg="mod">
          <ac:chgData name="Guest User" userId="S::urn:spo:anon#16cb93848eb1468b39c16640f88ebeeef1d2e98d8a59de4b622640d33842b62c::" providerId="AD" clId="Web-{348D9030-DDDA-E9CB-9C5F-7C0351796BD0}" dt="2019-12-03T11:29:36.214" v="43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modSp">
        <pc:chgData name="Guest User" userId="S::urn:spo:anon#16cb93848eb1468b39c16640f88ebeeef1d2e98d8a59de4b622640d33842b62c::" providerId="AD" clId="Web-{348D9030-DDDA-E9CB-9C5F-7C0351796BD0}" dt="2019-12-03T11:29:09.417" v="28" actId="1076"/>
        <pc:sldMkLst>
          <pc:docMk/>
          <pc:sldMk cId="1859015203" sldId="265"/>
        </pc:sldMkLst>
        <pc:spChg chg="mod">
          <ac:chgData name="Guest User" userId="S::urn:spo:anon#16cb93848eb1468b39c16640f88ebeeef1d2e98d8a59de4b622640d33842b62c::" providerId="AD" clId="Web-{348D9030-DDDA-E9CB-9C5F-7C0351796BD0}" dt="2019-12-03T11:29:09.120" v="26" actId="20577"/>
          <ac:spMkLst>
            <pc:docMk/>
            <pc:sldMk cId="1859015203" sldId="265"/>
            <ac:spMk id="8" creationId="{4F694F6B-B993-4A03-B0EC-F0E74BA2BC95}"/>
          </ac:spMkLst>
        </pc:spChg>
        <pc:spChg chg="mod">
          <ac:chgData name="Guest User" userId="S::urn:spo:anon#16cb93848eb1468b39c16640f88ebeeef1d2e98d8a59de4b622640d33842b62c::" providerId="AD" clId="Web-{348D9030-DDDA-E9CB-9C5F-7C0351796BD0}" dt="2019-12-03T11:29:09.417" v="28" actId="1076"/>
          <ac:spMkLst>
            <pc:docMk/>
            <pc:sldMk cId="1859015203" sldId="265"/>
            <ac:spMk id="9" creationId="{6651C6AD-6770-472F-A36E-AAFFE4DA3415}"/>
          </ac:spMkLst>
        </pc:spChg>
      </pc:sldChg>
    </pc:docChg>
  </pc:docChgLst>
  <pc:docChgLst>
    <pc:chgData name="Guest User" userId="S::urn:spo:anon#16cb93848eb1468b39c16640f88ebeeef1d2e98d8a59de4b622640d33842b62c::" providerId="AD" clId="Web-{61C7A797-C955-E083-BEF0-B02098F54005}"/>
    <pc:docChg chg="addSld modSld">
      <pc:chgData name="Guest User" userId="S::urn:spo:anon#16cb93848eb1468b39c16640f88ebeeef1d2e98d8a59de4b622640d33842b62c::" providerId="AD" clId="Web-{61C7A797-C955-E083-BEF0-B02098F54005}" dt="2019-12-02T13:15:58.007" v="466" actId="20577"/>
      <pc:docMkLst>
        <pc:docMk/>
      </pc:docMkLst>
      <pc:sldChg chg="modSp">
        <pc:chgData name="Guest User" userId="S::urn:spo:anon#16cb93848eb1468b39c16640f88ebeeef1d2e98d8a59de4b622640d33842b62c::" providerId="AD" clId="Web-{61C7A797-C955-E083-BEF0-B02098F54005}" dt="2019-12-02T12:17:24.486" v="2" actId="20577"/>
        <pc:sldMkLst>
          <pc:docMk/>
          <pc:sldMk cId="789703572" sldId="261"/>
        </pc:sldMkLst>
        <pc:spChg chg="mod">
          <ac:chgData name="Guest User" userId="S::urn:spo:anon#16cb93848eb1468b39c16640f88ebeeef1d2e98d8a59de4b622640d33842b62c::" providerId="AD" clId="Web-{61C7A797-C955-E083-BEF0-B02098F54005}" dt="2019-12-02T12:17:24.486" v="2" actId="20577"/>
          <ac:spMkLst>
            <pc:docMk/>
            <pc:sldMk cId="789703572" sldId="261"/>
            <ac:spMk id="2" creationId="{2A297D97-F159-4A91-B3E2-E4C237C03381}"/>
          </ac:spMkLst>
        </pc:spChg>
      </pc:sldChg>
      <pc:sldChg chg="delSp modSp">
        <pc:chgData name="Guest User" userId="S::urn:spo:anon#16cb93848eb1468b39c16640f88ebeeef1d2e98d8a59de4b622640d33842b62c::" providerId="AD" clId="Web-{61C7A797-C955-E083-BEF0-B02098F54005}" dt="2019-12-02T13:15:58.007" v="465" actId="20577"/>
        <pc:sldMkLst>
          <pc:docMk/>
          <pc:sldMk cId="1250138834" sldId="263"/>
        </pc:sldMkLst>
        <pc:spChg chg="mod">
          <ac:chgData name="Guest User" userId="S::urn:spo:anon#16cb93848eb1468b39c16640f88ebeeef1d2e98d8a59de4b622640d33842b62c::" providerId="AD" clId="Web-{61C7A797-C955-E083-BEF0-B02098F54005}" dt="2019-12-02T13:15:58.007" v="465" actId="20577"/>
          <ac:spMkLst>
            <pc:docMk/>
            <pc:sldMk cId="1250138834" sldId="263"/>
            <ac:spMk id="3" creationId="{67E175DE-B11E-4567-85ED-FAB449BD2C26}"/>
          </ac:spMkLst>
        </pc:spChg>
        <pc:spChg chg="del mod">
          <ac:chgData name="Guest User" userId="S::urn:spo:anon#16cb93848eb1468b39c16640f88ebeeef1d2e98d8a59de4b622640d33842b62c::" providerId="AD" clId="Web-{61C7A797-C955-E083-BEF0-B02098F54005}" dt="2019-12-02T12:47:33.364" v="45"/>
          <ac:spMkLst>
            <pc:docMk/>
            <pc:sldMk cId="1250138834" sldId="263"/>
            <ac:spMk id="4" creationId="{BD715D68-40A1-496E-86D4-4DECC3E48699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48:21.520" v="76" actId="14100"/>
          <ac:spMkLst>
            <pc:docMk/>
            <pc:sldMk cId="1250138834" sldId="263"/>
            <ac:spMk id="5" creationId="{1E54E824-D99D-4EBD-A71F-0583FEA7FFD1}"/>
          </ac:spMkLst>
        </pc:spChg>
      </pc:sldChg>
      <pc:sldChg chg="modSp">
        <pc:chgData name="Guest User" userId="S::urn:spo:anon#16cb93848eb1468b39c16640f88ebeeef1d2e98d8a59de4b622640d33842b62c::" providerId="AD" clId="Web-{61C7A797-C955-E083-BEF0-B02098F54005}" dt="2019-12-02T12:19:53.720" v="34" actId="1076"/>
        <pc:sldMkLst>
          <pc:docMk/>
          <pc:sldMk cId="2010657106" sldId="264"/>
        </pc:sldMkLst>
        <pc:spChg chg="mod">
          <ac:chgData name="Guest User" userId="S::urn:spo:anon#16cb93848eb1468b39c16640f88ebeeef1d2e98d8a59de4b622640d33842b62c::" providerId="AD" clId="Web-{61C7A797-C955-E083-BEF0-B02098F54005}" dt="2019-12-02T12:18:07.205" v="5" actId="20577"/>
          <ac:spMkLst>
            <pc:docMk/>
            <pc:sldMk cId="2010657106" sldId="264"/>
            <ac:spMk id="3" creationId="{57F7C2DC-1117-4777-998D-AA3A9701F2FC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53.720" v="34" actId="1076"/>
          <ac:spMkLst>
            <pc:docMk/>
            <pc:sldMk cId="2010657106" sldId="264"/>
            <ac:spMk id="4" creationId="{06402929-F055-45BB-A3B1-6AFEE780A67B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8:23.330" v="10" actId="20577"/>
          <ac:spMkLst>
            <pc:docMk/>
            <pc:sldMk cId="2010657106" sldId="264"/>
            <ac:spMk id="5" creationId="{819447F2-2EE5-4929-BD98-A86238E5ECFA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30.189" v="29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modSp">
        <pc:chgData name="Guest User" userId="S::urn:spo:anon#16cb93848eb1468b39c16640f88ebeeef1d2e98d8a59de4b622640d33842b62c::" providerId="AD" clId="Web-{61C7A797-C955-E083-BEF0-B02098F54005}" dt="2019-12-02T12:19:14.736" v="25" actId="20577"/>
        <pc:sldMkLst>
          <pc:docMk/>
          <pc:sldMk cId="1859015203" sldId="265"/>
        </pc:sldMkLst>
        <pc:spChg chg="mod">
          <ac:chgData name="Guest User" userId="S::urn:spo:anon#16cb93848eb1468b39c16640f88ebeeef1d2e98d8a59de4b622640d33842b62c::" providerId="AD" clId="Web-{61C7A797-C955-E083-BEF0-B02098F54005}" dt="2019-12-02T12:18:45.502" v="15" actId="20577"/>
          <ac:spMkLst>
            <pc:docMk/>
            <pc:sldMk cId="1859015203" sldId="265"/>
            <ac:spMk id="7" creationId="{D8E6A0D6-44F9-4E31-A528-D3984523041E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9:14.736" v="25" actId="20577"/>
          <ac:spMkLst>
            <pc:docMk/>
            <pc:sldMk cId="1859015203" sldId="265"/>
            <ac:spMk id="8" creationId="{4F694F6B-B993-4A03-B0EC-F0E74BA2BC95}"/>
          </ac:spMkLst>
        </pc:spChg>
        <pc:spChg chg="mod">
          <ac:chgData name="Guest User" userId="S::urn:spo:anon#16cb93848eb1468b39c16640f88ebeeef1d2e98d8a59de4b622640d33842b62c::" providerId="AD" clId="Web-{61C7A797-C955-E083-BEF0-B02098F54005}" dt="2019-12-02T12:18:52.627" v="18" actId="20577"/>
          <ac:spMkLst>
            <pc:docMk/>
            <pc:sldMk cId="1859015203" sldId="265"/>
            <ac:spMk id="9" creationId="{6651C6AD-6770-472F-A36E-AAFFE4DA3415}"/>
          </ac:spMkLst>
        </pc:spChg>
      </pc:sldChg>
      <pc:sldChg chg="new">
        <pc:chgData name="Guest User" userId="S::urn:spo:anon#16cb93848eb1468b39c16640f88ebeeef1d2e98d8a59de4b622640d33842b62c::" providerId="AD" clId="Web-{61C7A797-C955-E083-BEF0-B02098F54005}" dt="2019-12-02T12:20:36.298" v="35"/>
        <pc:sldMkLst>
          <pc:docMk/>
          <pc:sldMk cId="2654435469" sldId="267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44.876" v="36"/>
        <pc:sldMkLst>
          <pc:docMk/>
          <pc:sldMk cId="972062556" sldId="268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53.970" v="37"/>
        <pc:sldMkLst>
          <pc:docMk/>
          <pc:sldMk cId="3911814286" sldId="269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0:58.032" v="38"/>
        <pc:sldMkLst>
          <pc:docMk/>
          <pc:sldMk cId="3270242487" sldId="270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2.282" v="39"/>
        <pc:sldMkLst>
          <pc:docMk/>
          <pc:sldMk cId="3002880221" sldId="271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5.735" v="40"/>
        <pc:sldMkLst>
          <pc:docMk/>
          <pc:sldMk cId="4037304377" sldId="272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08.407" v="41"/>
        <pc:sldMkLst>
          <pc:docMk/>
          <pc:sldMk cId="775721934" sldId="273"/>
        </pc:sldMkLst>
      </pc:sldChg>
      <pc:sldChg chg="new">
        <pc:chgData name="Guest User" userId="S::urn:spo:anon#16cb93848eb1468b39c16640f88ebeeef1d2e98d8a59de4b622640d33842b62c::" providerId="AD" clId="Web-{61C7A797-C955-E083-BEF0-B02098F54005}" dt="2019-12-02T12:21:11.626" v="42"/>
        <pc:sldMkLst>
          <pc:docMk/>
          <pc:sldMk cId="2637559650" sldId="274"/>
        </pc:sldMkLst>
      </pc:sldChg>
    </pc:docChg>
  </pc:docChgLst>
  <pc:docChgLst>
    <pc:chgData name="Guest User" userId="S::urn:spo:anon#f40604a5f0224aa0b7d3e7e4d03a998d50cc4621460e7835792c187f87a6b575::" providerId="AD" clId="Web-{2E6BDE17-1BE6-4D76-BB0C-114BD721B67A}"/>
    <pc:docChg chg="modSld">
      <pc:chgData name="Guest User" userId="S::urn:spo:anon#f40604a5f0224aa0b7d3e7e4d03a998d50cc4621460e7835792c187f87a6b575::" providerId="AD" clId="Web-{2E6BDE17-1BE6-4D76-BB0C-114BD721B67A}" dt="2019-12-02T13:26:57.633" v="223" actId="20577"/>
      <pc:docMkLst>
        <pc:docMk/>
      </pc:docMkLst>
      <pc:sldChg chg="modSp">
        <pc:chgData name="Guest User" userId="S::urn:spo:anon#f40604a5f0224aa0b7d3e7e4d03a998d50cc4621460e7835792c187f87a6b575::" providerId="AD" clId="Web-{2E6BDE17-1BE6-4D76-BB0C-114BD721B67A}" dt="2019-12-02T13:26:57.633" v="222" actId="20577"/>
        <pc:sldMkLst>
          <pc:docMk/>
          <pc:sldMk cId="2010657106" sldId="264"/>
        </pc:sldMkLst>
        <pc:spChg chg="mod">
          <ac:chgData name="Guest User" userId="S::urn:spo:anon#f40604a5f0224aa0b7d3e7e4d03a998d50cc4621460e7835792c187f87a6b575::" providerId="AD" clId="Web-{2E6BDE17-1BE6-4D76-BB0C-114BD721B67A}" dt="2019-12-02T13:21:38.820" v="22" actId="20577"/>
          <ac:spMkLst>
            <pc:docMk/>
            <pc:sldMk cId="2010657106" sldId="264"/>
            <ac:spMk id="5" creationId="{819447F2-2EE5-4929-BD98-A86238E5ECFA}"/>
          </ac:spMkLst>
        </pc:spChg>
        <pc:spChg chg="mod">
          <ac:chgData name="Guest User" userId="S::urn:spo:anon#f40604a5f0224aa0b7d3e7e4d03a998d50cc4621460e7835792c187f87a6b575::" providerId="AD" clId="Web-{2E6BDE17-1BE6-4D76-BB0C-114BD721B67A}" dt="2019-12-02T13:26:57.633" v="222" actId="20577"/>
          <ac:spMkLst>
            <pc:docMk/>
            <pc:sldMk cId="2010657106" sldId="264"/>
            <ac:spMk id="6" creationId="{623A9314-15A3-4937-B06C-164AA8F599FB}"/>
          </ac:spMkLst>
        </pc:spChg>
      </pc:sldChg>
    </pc:docChg>
  </pc:docChgLst>
  <pc:docChgLst>
    <pc:chgData name="Guest User" userId="S::urn:spo:anon#f40604a5f0224aa0b7d3e7e4d03a998d50cc4621460e7835792c187f87a6b575::" providerId="AD" clId="Web-{3CA366C7-0AC0-41EA-9A2F-F0A8BAE97E22}"/>
    <pc:docChg chg="modSld">
      <pc:chgData name="Guest User" userId="S::urn:spo:anon#f40604a5f0224aa0b7d3e7e4d03a998d50cc4621460e7835792c187f87a6b575::" providerId="AD" clId="Web-{3CA366C7-0AC0-41EA-9A2F-F0A8BAE97E22}" dt="2019-12-02T11:39:11.296" v="305" actId="20577"/>
      <pc:docMkLst>
        <pc:docMk/>
      </pc:docMkLst>
      <pc:sldChg chg="addSp modSp mod modClrScheme chgLayout">
        <pc:chgData name="Guest User" userId="S::urn:spo:anon#f40604a5f0224aa0b7d3e7e4d03a998d50cc4621460e7835792c187f87a6b575::" providerId="AD" clId="Web-{3CA366C7-0AC0-41EA-9A2F-F0A8BAE97E22}" dt="2019-12-02T11:23:38.575" v="0"/>
        <pc:sldMkLst>
          <pc:docMk/>
          <pc:sldMk cId="1250138834" sldId="263"/>
        </pc:sldMkLst>
        <pc:spChg chg="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2" creationId="{E567341A-7F3B-4960-8472-44049F0F6F78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3" creationId="{67E175DE-B11E-4567-85ED-FAB449BD2C26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23:38.575" v="0"/>
          <ac:spMkLst>
            <pc:docMk/>
            <pc:sldMk cId="1250138834" sldId="263"/>
            <ac:spMk id="5" creationId="{1E54E824-D99D-4EBD-A71F-0583FEA7FFD1}"/>
          </ac:spMkLst>
        </pc:spChg>
      </pc:sldChg>
      <pc:sldChg chg="addSp modSp mod modClrScheme chgLayout">
        <pc:chgData name="Guest User" userId="S::urn:spo:anon#f40604a5f0224aa0b7d3e7e4d03a998d50cc4621460e7835792c187f87a6b575::" providerId="AD" clId="Web-{3CA366C7-0AC0-41EA-9A2F-F0A8BAE97E22}" dt="2019-12-02T11:33:56.889" v="202" actId="20577"/>
        <pc:sldMkLst>
          <pc:docMk/>
          <pc:sldMk cId="2010657106" sldId="264"/>
        </pc:sldMkLst>
        <pc:spChg chg="mod ord">
          <ac:chgData name="Guest User" userId="S::urn:spo:anon#f40604a5f0224aa0b7d3e7e4d03a998d50cc4621460e7835792c187f87a6b575::" providerId="AD" clId="Web-{3CA366C7-0AC0-41EA-9A2F-F0A8BAE97E22}" dt="2019-12-02T11:31:11.357" v="84" actId="20577"/>
          <ac:spMkLst>
            <pc:docMk/>
            <pc:sldMk cId="2010657106" sldId="264"/>
            <ac:spMk id="2" creationId="{F03E6951-E978-4705-92C5-5FF4E19FA658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1:28.513" v="105" actId="20577"/>
          <ac:spMkLst>
            <pc:docMk/>
            <pc:sldMk cId="2010657106" sldId="264"/>
            <ac:spMk id="3" creationId="{57F7C2DC-1117-4777-998D-AA3A9701F2FC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56.889" v="202" actId="20577"/>
          <ac:spMkLst>
            <pc:docMk/>
            <pc:sldMk cId="2010657106" sldId="264"/>
            <ac:spMk id="4" creationId="{06402929-F055-45BB-A3B1-6AFEE780A67B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43.514" v="146" actId="20577"/>
          <ac:spMkLst>
            <pc:docMk/>
            <pc:sldMk cId="2010657106" sldId="264"/>
            <ac:spMk id="5" creationId="{819447F2-2EE5-4929-BD98-A86238E5ECFA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3:51.029" v="197" actId="20577"/>
          <ac:spMkLst>
            <pc:docMk/>
            <pc:sldMk cId="2010657106" sldId="264"/>
            <ac:spMk id="6" creationId="{623A9314-15A3-4937-B06C-164AA8F599FB}"/>
          </ac:spMkLst>
        </pc:spChg>
      </pc:sldChg>
      <pc:sldChg chg="addSp delSp modSp mod modClrScheme chgLayout">
        <pc:chgData name="Guest User" userId="S::urn:spo:anon#f40604a5f0224aa0b7d3e7e4d03a998d50cc4621460e7835792c187f87a6b575::" providerId="AD" clId="Web-{3CA366C7-0AC0-41EA-9A2F-F0A8BAE97E22}" dt="2019-12-02T11:39:11.296" v="304" actId="20577"/>
        <pc:sldMkLst>
          <pc:docMk/>
          <pc:sldMk cId="1859015203" sldId="265"/>
        </pc:sldMkLst>
        <pc:spChg chg="mod ord">
          <ac:chgData name="Guest User" userId="S::urn:spo:anon#f40604a5f0224aa0b7d3e7e4d03a998d50cc4621460e7835792c187f87a6b575::" providerId="AD" clId="Web-{3CA366C7-0AC0-41EA-9A2F-F0A8BAE97E22}" dt="2019-12-02T11:35:28.420" v="227"/>
          <ac:spMkLst>
            <pc:docMk/>
            <pc:sldMk cId="1859015203" sldId="265"/>
            <ac:spMk id="2" creationId="{A7E679C9-515C-4A19-B79E-68F09910D489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3" creationId="{091E7910-DFE8-45CE-87DC-2B84BDD16ACF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4" creationId="{2870378B-AC58-4FF0-94B8-D03292BFD2A7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5" creationId="{BCBF5CF9-FBE0-4143-8911-3A5287F523AE}"/>
          </ac:spMkLst>
        </pc:spChg>
        <pc:spChg chg="add del mod ord">
          <ac:chgData name="Guest User" userId="S::urn:spo:anon#f40604a5f0224aa0b7d3e7e4d03a998d50cc4621460e7835792c187f87a6b575::" providerId="AD" clId="Web-{3CA366C7-0AC0-41EA-9A2F-F0A8BAE97E22}" dt="2019-12-02T11:35:16.436" v="226"/>
          <ac:spMkLst>
            <pc:docMk/>
            <pc:sldMk cId="1859015203" sldId="265"/>
            <ac:spMk id="6" creationId="{24A491A8-825C-4E00-AAB7-BA888064A0CB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6:01.998" v="266" actId="20577"/>
          <ac:spMkLst>
            <pc:docMk/>
            <pc:sldMk cId="1859015203" sldId="265"/>
            <ac:spMk id="7" creationId="{D8E6A0D6-44F9-4E31-A528-D3984523041E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9:11.296" v="304" actId="20577"/>
          <ac:spMkLst>
            <pc:docMk/>
            <pc:sldMk cId="1859015203" sldId="265"/>
            <ac:spMk id="8" creationId="{4F694F6B-B993-4A03-B0EC-F0E74BA2BC95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8:22.358" v="287" actId="20577"/>
          <ac:spMkLst>
            <pc:docMk/>
            <pc:sldMk cId="1859015203" sldId="265"/>
            <ac:spMk id="9" creationId="{6651C6AD-6770-472F-A36E-AAFFE4DA3415}"/>
          </ac:spMkLst>
        </pc:spChg>
        <pc:spChg chg="add mod ord">
          <ac:chgData name="Guest User" userId="S::urn:spo:anon#f40604a5f0224aa0b7d3e7e4d03a998d50cc4621460e7835792c187f87a6b575::" providerId="AD" clId="Web-{3CA366C7-0AC0-41EA-9A2F-F0A8BAE97E22}" dt="2019-12-02T11:38:38.567" v="296" actId="20577"/>
          <ac:spMkLst>
            <pc:docMk/>
            <pc:sldMk cId="1859015203" sldId="265"/>
            <ac:spMk id="10" creationId="{58DD9022-3435-4954-8E73-9C1BAD4F79A1}"/>
          </ac:spMkLst>
        </pc:spChg>
      </pc:sldChg>
      <pc:sldChg chg="modSp">
        <pc:chgData name="Guest User" userId="S::urn:spo:anon#f40604a5f0224aa0b7d3e7e4d03a998d50cc4621460e7835792c187f87a6b575::" providerId="AD" clId="Web-{3CA366C7-0AC0-41EA-9A2F-F0A8BAE97E22}" dt="2019-12-02T11:29:45.091" v="43" actId="20577"/>
        <pc:sldMkLst>
          <pc:docMk/>
          <pc:sldMk cId="834198293" sldId="266"/>
        </pc:sldMkLst>
        <pc:spChg chg="mod">
          <ac:chgData name="Guest User" userId="S::urn:spo:anon#f40604a5f0224aa0b7d3e7e4d03a998d50cc4621460e7835792c187f87a6b575::" providerId="AD" clId="Web-{3CA366C7-0AC0-41EA-9A2F-F0A8BAE97E22}" dt="2019-12-02T11:29:45.091" v="43" actId="20577"/>
          <ac:spMkLst>
            <pc:docMk/>
            <pc:sldMk cId="834198293" sldId="266"/>
            <ac:spMk id="2" creationId="{B4CB4F9B-0DA7-407E-8EE1-C086BC2029B1}"/>
          </ac:spMkLst>
        </pc:spChg>
      </pc:sldChg>
    </pc:docChg>
  </pc:docChgLst>
  <pc:docChgLst>
    <pc:chgData name="Connor Osborne (1800742)" userId="S::1800742@student.uwtsd.ac.uk::3cf10d6b-9c17-4802-a8b1-6ad741021103" providerId="AD" clId="Web-{F3F786E1-3B56-B21B-5E20-7457ED66FD34}"/>
    <pc:docChg chg="addSld modSld addMainMaster delMainMaster">
      <pc:chgData name="Connor Osborne (1800742)" userId="S::1800742@student.uwtsd.ac.uk::3cf10d6b-9c17-4802-a8b1-6ad741021103" providerId="AD" clId="Web-{F3F786E1-3B56-B21B-5E20-7457ED66FD34}" dt="2019-12-03T12:50:32.013" v="354"/>
      <pc:docMkLst>
        <pc:docMk/>
      </pc:docMkLst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707701872" sldId="25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7701872" sldId="257"/>
            <ac:spMk id="2" creationId="{00000000-0000-0000-0000-000000000000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7701872" sldId="257"/>
            <ac:spMk id="3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7" creationId="{B672F332-AF08-46C6-94F0-77684310D7B7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8" creationId="{559AE206-7EBA-4D33-8BC9-9D8158553F0E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49" creationId="{34244EF8-D73A-40E1-BE73-D46E6B4B04ED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7701872" sldId="257"/>
            <ac:spMk id="50" creationId="{6437D937-A7F1-4011-92B4-328E5BE1B166}"/>
          </ac:spMkLst>
        </pc:spChg>
        <pc:cxnChg chg="del">
          <ac:chgData name="Connor Osborne (1800742)" userId="S::1800742@student.uwtsd.ac.uk::3cf10d6b-9c17-4802-a8b1-6ad741021103" providerId="AD" clId="Web-{F3F786E1-3B56-B21B-5E20-7457ED66FD34}" dt="2019-12-03T12:45:44.979" v="331"/>
          <ac:cxnSpMkLst>
            <pc:docMk/>
            <pc:sldMk cId="3707701872" sldId="257"/>
            <ac:cxnSpMk id="51" creationId="{9E8E38ED-369A-44C2-B635-0BED0E48A6E8}"/>
          </ac:cxnSpMkLst>
        </pc:cxn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95028325" sldId="258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95028325" sldId="258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295028325" sldId="258"/>
            <ac:spMk id="10" creationId="{46C2E80F-49A6-4372-B103-219D417A55ED}"/>
          </ac:spMkLst>
        </pc:spChg>
        <pc:graphicFrameChg chg="mod ord">
          <ac:chgData name="Connor Osborne (1800742)" userId="S::1800742@student.uwtsd.ac.uk::3cf10d6b-9c17-4802-a8b1-6ad741021103" providerId="AD" clId="Web-{F3F786E1-3B56-B21B-5E20-7457ED66FD34}" dt="2019-12-03T12:45:52.089" v="333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492139046" sldId="259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92139046" sldId="259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7" creationId="{559AE206-7EBA-4D33-8BC9-9D8158553F0E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9" creationId="{6437D937-A7F1-4011-92B4-328E5BE1B166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1" creationId="{B672F332-AF08-46C6-94F0-77684310D7B7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3" creationId="{34244EF8-D73A-40E1-BE73-D46E6B4B04ED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2492139046" sldId="259"/>
            <ac:spMk id="15" creationId="{AB84D7E8-4ECB-42D7-ADBF-01689B0F24AE}"/>
          </ac:spMkLst>
        </pc:spChg>
        <pc:cxnChg chg="del">
          <ac:chgData name="Connor Osborne (1800742)" userId="S::1800742@student.uwtsd.ac.uk::3cf10d6b-9c17-4802-a8b1-6ad741021103" providerId="AD" clId="Web-{F3F786E1-3B56-B21B-5E20-7457ED66FD34}" dt="2019-12-03T12:45:44.979" v="331"/>
          <ac:cxnSpMkLst>
            <pc:docMk/>
            <pc:sldMk cId="2492139046" sldId="259"/>
            <ac:cxnSpMk id="17" creationId="{9E8E38ED-369A-44C2-B635-0BED0E48A6E8}"/>
          </ac:cxnSpMkLst>
        </pc:cxnChg>
      </pc:sldChg>
      <pc:sldChg chg="delSp mod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706541573" sldId="260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06541573" sldId="260"/>
            <ac:spMk id="2" creationId="{00000000-0000-0000-0000-000000000000}"/>
          </ac:spMkLst>
        </pc:spChg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3706541573" sldId="260"/>
            <ac:spMk id="11" creationId="{46C2E80F-49A6-4372-B103-219D417A55ED}"/>
          </ac:spMkLst>
        </pc:spChg>
      </pc:sldChg>
      <pc:sldChg chg="delSp mod modClrScheme delDesignElem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789703572" sldId="261"/>
        </pc:sldMkLst>
        <pc:spChg chg="del">
          <ac:chgData name="Connor Osborne (1800742)" userId="S::1800742@student.uwtsd.ac.uk::3cf10d6b-9c17-4802-a8b1-6ad741021103" providerId="AD" clId="Web-{F3F786E1-3B56-B21B-5E20-7457ED66FD34}" dt="2019-12-03T12:45:44.979" v="331"/>
          <ac:spMkLst>
            <pc:docMk/>
            <pc:sldMk cId="789703572" sldId="261"/>
            <ac:spMk id="27" creationId="{73DE2CFE-42F2-48F0-8706-5264E012B10C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725444624" sldId="262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725444624" sldId="262"/>
            <ac:spMk id="2" creationId="{DAC0B9B0-9E86-4252-AFEC-322670B4EFAC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725444624" sldId="262"/>
            <ac:spMk id="3" creationId="{1129573C-301A-4495-8C87-8D014F18A1DD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250138834" sldId="263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2" creationId="{E567341A-7F3B-4960-8472-44049F0F6F7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3" creationId="{67E175DE-B11E-4567-85ED-FAB449BD2C2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250138834" sldId="263"/>
            <ac:spMk id="5" creationId="{1E54E824-D99D-4EBD-A71F-0583FEA7FFD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010657106" sldId="264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2" creationId="{F03E6951-E978-4705-92C5-5FF4E19FA65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3" creationId="{57F7C2DC-1117-4777-998D-AA3A9701F2FC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4" creationId="{06402929-F055-45BB-A3B1-6AFEE780A67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5" creationId="{819447F2-2EE5-4929-BD98-A86238E5ECF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010657106" sldId="264"/>
            <ac:spMk id="6" creationId="{623A9314-15A3-4937-B06C-164AA8F599FB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859015203" sldId="26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2" creationId="{A7E679C9-515C-4A19-B79E-68F09910D48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7" creationId="{D8E6A0D6-44F9-4E31-A528-D3984523041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8" creationId="{4F694F6B-B993-4A03-B0EC-F0E74BA2BC9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9" creationId="{6651C6AD-6770-472F-A36E-AAFFE4DA341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859015203" sldId="265"/>
            <ac:spMk id="10" creationId="{58DD9022-3435-4954-8E73-9C1BAD4F79A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834198293" sldId="266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834198293" sldId="266"/>
            <ac:spMk id="2" creationId="{B4CB4F9B-0DA7-407E-8EE1-C086BC2029B1}"/>
          </ac:spMkLst>
        </pc:spChg>
      </pc:sldChg>
      <pc:sldChg chg="modSp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654435469" sldId="26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654435469" sldId="267"/>
            <ac:spMk id="3" creationId="{0DFF1DAA-88C0-446D-8C1C-798258CF830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654435469" sldId="267"/>
            <ac:spMk id="5" creationId="{20241E47-7089-4B85-AD0A-EF4DFDD19B62}"/>
          </ac:spMkLst>
        </pc:spChg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72062556" sldId="268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911814286" sldId="269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70242487" sldId="270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002880221" sldId="271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4037304377" sldId="272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775721934" sldId="273"/>
        </pc:sldMkLst>
      </pc:sldChg>
      <pc:sldChg chg="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637559650" sldId="274"/>
        </pc:sldMkLst>
      </pc:sldChg>
      <pc:sldChg chg="addSp delSp 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474040794" sldId="27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74040794" sldId="275"/>
            <ac:spMk id="2" creationId="{2960CE50-8405-4E05-8117-FE0B28F75477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474040794" sldId="275"/>
            <ac:spMk id="3" creationId="{002B12D6-1A24-4135-866E-EC942836779E}"/>
          </ac:spMkLst>
        </pc:spChg>
        <pc:spChg chg="add mod">
          <ac:chgData name="Connor Osborne (1800742)" userId="S::1800742@student.uwtsd.ac.uk::3cf10d6b-9c17-4802-a8b1-6ad741021103" providerId="AD" clId="Web-{F3F786E1-3B56-B21B-5E20-7457ED66FD34}" dt="2019-12-03T12:21:39.220" v="26" actId="20577"/>
          <ac:spMkLst>
            <pc:docMk/>
            <pc:sldMk cId="2474040794" sldId="275"/>
            <ac:spMk id="4" creationId="{C4267696-4CA6-424D-A45B-AF1ECC9D8915}"/>
          </ac:spMkLst>
        </pc:spChg>
        <pc:spChg chg="add del mod">
          <ac:chgData name="Connor Osborne (1800742)" userId="S::1800742@student.uwtsd.ac.uk::3cf10d6b-9c17-4802-a8b1-6ad741021103" providerId="AD" clId="Web-{F3F786E1-3B56-B21B-5E20-7457ED66FD34}" dt="2019-12-03T12:22:06.876" v="59"/>
          <ac:spMkLst>
            <pc:docMk/>
            <pc:sldMk cId="2474040794" sldId="275"/>
            <ac:spMk id="5" creationId="{B5E4D742-D26A-4180-BD59-CC89907363A9}"/>
          </ac:spMkLst>
        </pc:spChg>
        <pc:picChg chg="add">
          <ac:chgData name="Connor Osborne (1800742)" userId="S::1800742@student.uwtsd.ac.uk::3cf10d6b-9c17-4802-a8b1-6ad741021103" providerId="AD" clId="Web-{F3F786E1-3B56-B21B-5E20-7457ED66FD34}" dt="2019-12-03T12:43:29.916" v="330"/>
          <ac:picMkLst>
            <pc:docMk/>
            <pc:sldMk cId="2474040794" sldId="275"/>
            <ac:picMk id="7" creationId="{58352250-F5C3-4B3E-AC80-1A3682A09AF2}"/>
          </ac:picMkLst>
        </pc:pic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6:35.214" v="336" actId="20577"/>
        <pc:sldMkLst>
          <pc:docMk/>
          <pc:sldMk cId="4286851946" sldId="276"/>
        </pc:sldMkLst>
        <pc:spChg chg="mod ord">
          <ac:chgData name="Connor Osborne (1800742)" userId="S::1800742@student.uwtsd.ac.uk::3cf10d6b-9c17-4802-a8b1-6ad741021103" providerId="AD" clId="Web-{F3F786E1-3B56-B21B-5E20-7457ED66FD34}" dt="2019-12-03T12:46:35.214" v="336" actId="20577"/>
          <ac:spMkLst>
            <pc:docMk/>
            <pc:sldMk cId="4286851946" sldId="276"/>
            <ac:spMk id="2" creationId="{D719BA06-886F-4A99-985A-2F475987E30E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286851946" sldId="276"/>
            <ac:spMk id="3" creationId="{0A066610-3AD3-412C-A234-B3DF1FDD96A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6:47.761" v="342"/>
        <pc:sldMkLst>
          <pc:docMk/>
          <pc:sldMk cId="3696261516" sldId="277"/>
        </pc:sldMkLst>
        <pc:spChg chg="mod ord">
          <ac:chgData name="Connor Osborne (1800742)" userId="S::1800742@student.uwtsd.ac.uk::3cf10d6b-9c17-4802-a8b1-6ad741021103" providerId="AD" clId="Web-{F3F786E1-3B56-B21B-5E20-7457ED66FD34}" dt="2019-12-03T12:46:47.761" v="342"/>
          <ac:spMkLst>
            <pc:docMk/>
            <pc:sldMk cId="3696261516" sldId="277"/>
            <ac:spMk id="2" creationId="{7EA13F29-BE6D-4B07-A727-FB8E0BFE6E5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696261516" sldId="277"/>
            <ac:spMk id="3" creationId="{4FE35AAB-170E-44AB-BA92-41C16045A577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7:13.636" v="346"/>
        <pc:sldMkLst>
          <pc:docMk/>
          <pc:sldMk cId="3731475061" sldId="278"/>
        </pc:sldMkLst>
        <pc:spChg chg="mod ord">
          <ac:chgData name="Connor Osborne (1800742)" userId="S::1800742@student.uwtsd.ac.uk::3cf10d6b-9c17-4802-a8b1-6ad741021103" providerId="AD" clId="Web-{F3F786E1-3B56-B21B-5E20-7457ED66FD34}" dt="2019-12-03T12:47:13.636" v="346"/>
          <ac:spMkLst>
            <pc:docMk/>
            <pc:sldMk cId="3731475061" sldId="278"/>
            <ac:spMk id="2" creationId="{0A55FD56-5EB6-4C71-BA28-3186FC7A366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731475061" sldId="278"/>
            <ac:spMk id="3" creationId="{5FA18427-0F1E-4C96-B6FE-2B88D47B1B2A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7:27.511" v="350"/>
        <pc:sldMkLst>
          <pc:docMk/>
          <pc:sldMk cId="2379332960" sldId="279"/>
        </pc:sldMkLst>
        <pc:spChg chg="mod ord">
          <ac:chgData name="Connor Osborne (1800742)" userId="S::1800742@student.uwtsd.ac.uk::3cf10d6b-9c17-4802-a8b1-6ad741021103" providerId="AD" clId="Web-{F3F786E1-3B56-B21B-5E20-7457ED66FD34}" dt="2019-12-03T12:47:27.511" v="350"/>
          <ac:spMkLst>
            <pc:docMk/>
            <pc:sldMk cId="2379332960" sldId="279"/>
            <ac:spMk id="2" creationId="{270A8BF7-31B6-48D8-B72F-6CF8AA72815D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379332960" sldId="279"/>
            <ac:spMk id="3" creationId="{039D0AA5-4E43-4038-BE32-D2A971BF010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379332960" sldId="279"/>
            <ac:spMk id="4" creationId="{AAA1DC8E-8A30-40AE-904A-7B4535B7D86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50:32.013" v="354"/>
        <pc:sldMkLst>
          <pc:docMk/>
          <pc:sldMk cId="3145777792" sldId="280"/>
        </pc:sldMkLst>
        <pc:spChg chg="mod ord">
          <ac:chgData name="Connor Osborne (1800742)" userId="S::1800742@student.uwtsd.ac.uk::3cf10d6b-9c17-4802-a8b1-6ad741021103" providerId="AD" clId="Web-{F3F786E1-3B56-B21B-5E20-7457ED66FD34}" dt="2019-12-03T12:50:32.013" v="354"/>
          <ac:spMkLst>
            <pc:docMk/>
            <pc:sldMk cId="3145777792" sldId="280"/>
            <ac:spMk id="2" creationId="{1F879AB6-2942-4740-A5B2-CEF9DF670C54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145777792" sldId="280"/>
            <ac:spMk id="3" creationId="{BFA01E34-D8ED-44DE-B342-AE6F592ABCB6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145777792" sldId="280"/>
            <ac:spMk id="4" creationId="{BC4CEB7A-B999-486D-BA36-D1CFE0E4D04E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91881293" sldId="281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91881293" sldId="281"/>
            <ac:spMk id="2" creationId="{4BE2BF27-CE41-4626-BA16-4B6B7E27005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91881293" sldId="281"/>
            <ac:spMk id="3" creationId="{1D37E741-8B64-462D-B3BD-58E8A10645C0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898181819" sldId="282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98181819" sldId="282"/>
            <ac:spMk id="2" creationId="{91EE4453-EC86-4E54-AF77-B1D22029EF88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98181819" sldId="282"/>
            <ac:spMk id="3" creationId="{D7279643-57A9-45A2-B9A6-F29F8A6B98E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710955818" sldId="283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2" creationId="{A53DB05E-103C-4F98-81FB-F882DE843D4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3" creationId="{8C8A12AF-5F69-41F7-9A1D-F66754F9DFE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710955818" sldId="283"/>
            <ac:spMk id="4" creationId="{2C8462AA-3612-4AA2-AC35-6262B3BC565A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987974561" sldId="284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2" creationId="{B978AFB1-5156-44A2-B54A-C0E0CE56236D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3" creationId="{EDDD86B4-5438-4C21-A623-C6EF5524AA6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987974561" sldId="284"/>
            <ac:spMk id="4" creationId="{04FB26CA-3C4F-44AC-9958-6B097AEDA58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876578380" sldId="285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76578380" sldId="285"/>
            <ac:spMk id="2" creationId="{A06D433A-1F02-4395-8658-6139FD6338A2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876578380" sldId="285"/>
            <ac:spMk id="3" creationId="{5F49E40A-BB7F-4966-8114-A2FE0223B018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4064016517" sldId="286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064016517" sldId="286"/>
            <ac:spMk id="2" creationId="{45C09AB4-3E71-4425-BFD2-814D5D2EE965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4064016517" sldId="286"/>
            <ac:spMk id="3" creationId="{21A77ED8-E860-4198-96F4-8BD68A16B14C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234576209" sldId="287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2" creationId="{03EF8996-724E-433E-AFB4-4E2B25C41CE9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3" creationId="{408E68A9-F309-4B2E-B83D-E8EC756C53F0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234576209" sldId="287"/>
            <ac:spMk id="4" creationId="{6C6CA142-65E3-4B54-A7F4-E6EC459FA78E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2134751856" sldId="288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2" creationId="{5950AE75-F3D5-4424-8970-21953FA2BBB3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3" creationId="{362105CC-6CD9-47E5-AE63-AD6DF3F3B66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2134751856" sldId="288"/>
            <ac:spMk id="4" creationId="{6956F7F9-5B86-48DE-BF93-5922F62DEB0D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984759509" sldId="289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84759509" sldId="289"/>
            <ac:spMk id="2" creationId="{BEA0F821-6872-4CEC-84C8-DC345D2A508B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984759509" sldId="289"/>
            <ac:spMk id="3" creationId="{42FCC37A-BE3A-412B-8CF0-72BF249B4CFB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1660171105" sldId="290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660171105" sldId="290"/>
            <ac:spMk id="2" creationId="{307B85DA-ACA3-4B9F-AFFA-E6C5643602DA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1660171105" sldId="290"/>
            <ac:spMk id="3" creationId="{B39DF929-DE3B-4FCE-954C-E372562B26AF}"/>
          </ac:spMkLst>
        </pc:spChg>
      </pc:sldChg>
      <pc:sldChg chg="modSp new mod modClrScheme chgLayout">
        <pc:chgData name="Connor Osborne (1800742)" userId="S::1800742@student.uwtsd.ac.uk::3cf10d6b-9c17-4802-a8b1-6ad741021103" providerId="AD" clId="Web-{F3F786E1-3B56-B21B-5E20-7457ED66FD34}" dt="2019-12-03T12:45:52.089" v="333"/>
        <pc:sldMkLst>
          <pc:docMk/>
          <pc:sldMk cId="3312318479" sldId="291"/>
        </pc:sldMkLst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312318479" sldId="291"/>
            <ac:spMk id="2" creationId="{EA236CE4-2E2C-4F6A-9969-C431413EA57F}"/>
          </ac:spMkLst>
        </pc:spChg>
        <pc:spChg chg="mod ord">
          <ac:chgData name="Connor Osborne (1800742)" userId="S::1800742@student.uwtsd.ac.uk::3cf10d6b-9c17-4802-a8b1-6ad741021103" providerId="AD" clId="Web-{F3F786E1-3B56-B21B-5E20-7457ED66FD34}" dt="2019-12-03T12:45:52.089" v="333"/>
          <ac:spMkLst>
            <pc:docMk/>
            <pc:sldMk cId="3312318479" sldId="291"/>
            <ac:spMk id="3" creationId="{6CC3F56B-8EC8-4E49-9E89-01282B309ECB}"/>
          </ac:spMkLst>
        </pc:spChg>
      </pc:sldChg>
      <pc:sldMasterChg chg="del delSldLayout">
        <pc:chgData name="Connor Osborne (1800742)" userId="S::1800742@student.uwtsd.ac.uk::3cf10d6b-9c17-4802-a8b1-6ad741021103" providerId="AD" clId="Web-{F3F786E1-3B56-B21B-5E20-7457ED66FD34}" dt="2019-12-03T12:45:44.979" v="331"/>
        <pc:sldMasterMkLst>
          <pc:docMk/>
          <pc:sldMasterMk cId="3948508546" sldId="2147483660"/>
        </pc:sldMasterMkLst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383312034" sldId="2147483661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883066908" sldId="2147483662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859773156" sldId="2147483663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613549145" sldId="2147483664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922872471" sldId="2147483665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960676030" sldId="2147483666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599406303" sldId="2147483667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2784927967" sldId="2147483668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372281343" sldId="2147483669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1791968603" sldId="2147483670"/>
          </pc:sldLayoutMkLst>
        </pc:sldLayoutChg>
        <pc:sldLayoutChg chg="del">
          <pc:chgData name="Connor Osborne (1800742)" userId="S::1800742@student.uwtsd.ac.uk::3cf10d6b-9c17-4802-a8b1-6ad741021103" providerId="AD" clId="Web-{F3F786E1-3B56-B21B-5E20-7457ED66FD34}" dt="2019-12-03T12:45:44.979" v="331"/>
          <pc:sldLayoutMkLst>
            <pc:docMk/>
            <pc:sldMasterMk cId="3948508546" sldId="2147483660"/>
            <pc:sldLayoutMk cId="3869536058" sldId="2147483671"/>
          </pc:sldLayoutMkLst>
        </pc:sldLayoutChg>
      </pc:sldMasterChg>
      <pc:sldMasterChg chg="add del addSldLayout delSldLayout modSldLayout">
        <pc:chgData name="Connor Osborne (1800742)" userId="S::1800742@student.uwtsd.ac.uk::3cf10d6b-9c17-4802-a8b1-6ad741021103" providerId="AD" clId="Web-{F3F786E1-3B56-B21B-5E20-7457ED66FD34}" dt="2019-12-03T12:45:48.089" v="332"/>
        <pc:sldMasterMkLst>
          <pc:docMk/>
          <pc:sldMasterMk cId="2671530819" sldId="2147483672"/>
        </pc:sldMasterMkLst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308037234" sldId="2147483673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2855545992" sldId="2147483674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72048195" sldId="2147483675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472860668" sldId="2147483676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935425915" sldId="2147483677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853511963" sldId="2147483678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2745784052" sldId="2147483679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3134289873" sldId="2147483680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496991515" sldId="2147483681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566846522" sldId="2147483682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48.089" v="332"/>
          <pc:sldLayoutMkLst>
            <pc:docMk/>
            <pc:sldMasterMk cId="2671530819" sldId="2147483672"/>
            <pc:sldLayoutMk cId="1065189267" sldId="2147483683"/>
          </pc:sldLayoutMkLst>
        </pc:sldLayoutChg>
      </pc:sldMasterChg>
      <pc:sldMasterChg chg="add del addSldLayout delSldLayout modSldLayout">
        <pc:chgData name="Connor Osborne (1800742)" userId="S::1800742@student.uwtsd.ac.uk::3cf10d6b-9c17-4802-a8b1-6ad741021103" providerId="AD" clId="Web-{F3F786E1-3B56-B21B-5E20-7457ED66FD34}" dt="2019-12-03T12:45:52.089" v="333"/>
        <pc:sldMasterMkLst>
          <pc:docMk/>
          <pc:sldMasterMk cId="2415022198" sldId="2147483684"/>
        </pc:sldMasterMkLst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3082438159" sldId="2147483685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4046517399" sldId="2147483686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3122249707" sldId="2147483687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627331663" sldId="2147483688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1731506183" sldId="2147483689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891231845" sldId="2147483690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1367078306" sldId="2147483691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98818111" sldId="2147483692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803144179" sldId="2147483693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925348362" sldId="2147483694"/>
          </pc:sldLayoutMkLst>
        </pc:sldLayoutChg>
        <pc:sldLayoutChg chg="add del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2415022198" sldId="2147483684"/>
            <pc:sldLayoutMk cId="242453566" sldId="2147483695"/>
          </pc:sldLayoutMkLst>
        </pc:sldLayoutChg>
      </pc:sldMasterChg>
      <pc:sldMasterChg chg="add addSldLayout modSldLayout">
        <pc:chgData name="Connor Osborne (1800742)" userId="S::1800742@student.uwtsd.ac.uk::3cf10d6b-9c17-4802-a8b1-6ad741021103" providerId="AD" clId="Web-{F3F786E1-3B56-B21B-5E20-7457ED66FD34}" dt="2019-12-03T12:45:52.089" v="333"/>
        <pc:sldMasterMkLst>
          <pc:docMk/>
          <pc:sldMasterMk cId="1298247540" sldId="2147483696"/>
        </pc:sldMasterMkLst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655928483" sldId="2147483697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2352711948" sldId="2147483698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3641242705" sldId="2147483699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2776414097" sldId="2147483700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64247149" sldId="2147483701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877488687" sldId="2147483702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58367121" sldId="2147483703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976910267" sldId="2147483704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922470163" sldId="2147483705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648499347" sldId="2147483706"/>
          </pc:sldLayoutMkLst>
        </pc:sldLayoutChg>
        <pc:sldLayoutChg chg="add mod replId">
          <pc:chgData name="Connor Osborne (1800742)" userId="S::1800742@student.uwtsd.ac.uk::3cf10d6b-9c17-4802-a8b1-6ad741021103" providerId="AD" clId="Web-{F3F786E1-3B56-B21B-5E20-7457ED66FD34}" dt="2019-12-03T12:45:52.089" v="333"/>
          <pc:sldLayoutMkLst>
            <pc:docMk/>
            <pc:sldMasterMk cId="1298247540" sldId="2147483696"/>
            <pc:sldLayoutMk cId="1529387721" sldId="2147483707"/>
          </pc:sldLayoutMkLst>
        </pc:sldLayoutChg>
      </pc:sldMasterChg>
    </pc:docChg>
  </pc:docChgLst>
  <pc:docChgLst>
    <pc:chgData name="Connor Osborne (1800742)" userId="S::1800742@student.uwtsd.ac.uk::3cf10d6b-9c17-4802-a8b1-6ad741021103" providerId="AD" clId="Web-{7629E041-9B73-F795-4344-09901A4D713D}"/>
    <pc:docChg chg="modSld">
      <pc:chgData name="Connor Osborne (1800742)" userId="S::1800742@student.uwtsd.ac.uk::3cf10d6b-9c17-4802-a8b1-6ad741021103" providerId="AD" clId="Web-{7629E041-9B73-F795-4344-09901A4D713D}" dt="2019-12-03T20:43:56.844" v="53" actId="1076"/>
      <pc:docMkLst>
        <pc:docMk/>
      </pc:docMkLst>
      <pc:sldChg chg="modSp">
        <pc:chgData name="Connor Osborne (1800742)" userId="S::1800742@student.uwtsd.ac.uk::3cf10d6b-9c17-4802-a8b1-6ad741021103" providerId="AD" clId="Web-{7629E041-9B73-F795-4344-09901A4D713D}" dt="2019-12-03T20:39:07.593" v="4" actId="20577"/>
        <pc:sldMkLst>
          <pc:docMk/>
          <pc:sldMk cId="2379332960" sldId="279"/>
        </pc:sldMkLst>
        <pc:spChg chg="mod">
          <ac:chgData name="Connor Osborne (1800742)" userId="S::1800742@student.uwtsd.ac.uk::3cf10d6b-9c17-4802-a8b1-6ad741021103" providerId="AD" clId="Web-{7629E041-9B73-F795-4344-09901A4D713D}" dt="2019-12-03T20:39:07.593" v="4" actId="20577"/>
          <ac:spMkLst>
            <pc:docMk/>
            <pc:sldMk cId="2379332960" sldId="279"/>
            <ac:spMk id="2" creationId="{270A8BF7-31B6-48D8-B72F-6CF8AA72815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39:20.827" v="11" actId="20577"/>
        <pc:sldMkLst>
          <pc:docMk/>
          <pc:sldMk cId="3145777792" sldId="280"/>
        </pc:sldMkLst>
        <pc:spChg chg="mod">
          <ac:chgData name="Connor Osborne (1800742)" userId="S::1800742@student.uwtsd.ac.uk::3cf10d6b-9c17-4802-a8b1-6ad741021103" providerId="AD" clId="Web-{7629E041-9B73-F795-4344-09901A4D713D}" dt="2019-12-03T20:39:20.827" v="11" actId="20577"/>
          <ac:spMkLst>
            <pc:docMk/>
            <pc:sldMk cId="3145777792" sldId="280"/>
            <ac:spMk id="2" creationId="{1F879AB6-2942-4740-A5B2-CEF9DF670C54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39:49.405" v="20" actId="20577"/>
        <pc:sldMkLst>
          <pc:docMk/>
          <pc:sldMk cId="1987974561" sldId="284"/>
        </pc:sldMkLst>
        <pc:spChg chg="mod">
          <ac:chgData name="Connor Osborne (1800742)" userId="S::1800742@student.uwtsd.ac.uk::3cf10d6b-9c17-4802-a8b1-6ad741021103" providerId="AD" clId="Web-{7629E041-9B73-F795-4344-09901A4D713D}" dt="2019-12-03T20:39:49.405" v="20" actId="20577"/>
          <ac:spMkLst>
            <pc:docMk/>
            <pc:sldMk cId="1987974561" sldId="284"/>
            <ac:spMk id="2" creationId="{B978AFB1-5156-44A2-B54A-C0E0CE56236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0:19.233" v="37" actId="20577"/>
        <pc:sldMkLst>
          <pc:docMk/>
          <pc:sldMk cId="3234576209" sldId="287"/>
        </pc:sldMkLst>
        <pc:spChg chg="mod">
          <ac:chgData name="Connor Osborne (1800742)" userId="S::1800742@student.uwtsd.ac.uk::3cf10d6b-9c17-4802-a8b1-6ad741021103" providerId="AD" clId="Web-{7629E041-9B73-F795-4344-09901A4D713D}" dt="2019-12-03T20:40:01.780" v="26" actId="20577"/>
          <ac:spMkLst>
            <pc:docMk/>
            <pc:sldMk cId="3234576209" sldId="287"/>
            <ac:spMk id="2" creationId="{03EF8996-724E-433E-AFB4-4E2B25C41CE9}"/>
          </ac:spMkLst>
        </pc:spChg>
        <pc:spChg chg="mod">
          <ac:chgData name="Connor Osborne (1800742)" userId="S::1800742@student.uwtsd.ac.uk::3cf10d6b-9c17-4802-a8b1-6ad741021103" providerId="AD" clId="Web-{7629E041-9B73-F795-4344-09901A4D713D}" dt="2019-12-03T20:40:19.233" v="37" actId="20577"/>
          <ac:spMkLst>
            <pc:docMk/>
            <pc:sldMk cId="3234576209" sldId="287"/>
            <ac:spMk id="4" creationId="{6C6CA142-65E3-4B54-A7F4-E6EC459FA78E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0:36.577" v="48" actId="20577"/>
        <pc:sldMkLst>
          <pc:docMk/>
          <pc:sldMk cId="2134751856" sldId="288"/>
        </pc:sldMkLst>
        <pc:spChg chg="mod">
          <ac:chgData name="Connor Osborne (1800742)" userId="S::1800742@student.uwtsd.ac.uk::3cf10d6b-9c17-4802-a8b1-6ad741021103" providerId="AD" clId="Web-{7629E041-9B73-F795-4344-09901A4D713D}" dt="2019-12-03T20:40:29.890" v="41" actId="20577"/>
          <ac:spMkLst>
            <pc:docMk/>
            <pc:sldMk cId="2134751856" sldId="288"/>
            <ac:spMk id="2" creationId="{5950AE75-F3D5-4424-8970-21953FA2BBB3}"/>
          </ac:spMkLst>
        </pc:spChg>
        <pc:spChg chg="mod">
          <ac:chgData name="Connor Osborne (1800742)" userId="S::1800742@student.uwtsd.ac.uk::3cf10d6b-9c17-4802-a8b1-6ad741021103" providerId="AD" clId="Web-{7629E041-9B73-F795-4344-09901A4D713D}" dt="2019-12-03T20:40:36.577" v="48" actId="20577"/>
          <ac:spMkLst>
            <pc:docMk/>
            <pc:sldMk cId="2134751856" sldId="288"/>
            <ac:spMk id="4" creationId="{6956F7F9-5B86-48DE-BF93-5922F62DEB0D}"/>
          </ac:spMkLst>
        </pc:spChg>
      </pc:sldChg>
      <pc:sldChg chg="modSp">
        <pc:chgData name="Connor Osborne (1800742)" userId="S::1800742@student.uwtsd.ac.uk::3cf10d6b-9c17-4802-a8b1-6ad741021103" providerId="AD" clId="Web-{7629E041-9B73-F795-4344-09901A4D713D}" dt="2019-12-03T20:43:56.844" v="53" actId="1076"/>
        <pc:sldMkLst>
          <pc:docMk/>
          <pc:sldMk cId="3312318479" sldId="291"/>
        </pc:sldMkLst>
        <pc:spChg chg="mod">
          <ac:chgData name="Connor Osborne (1800742)" userId="S::1800742@student.uwtsd.ac.uk::3cf10d6b-9c17-4802-a8b1-6ad741021103" providerId="AD" clId="Web-{7629E041-9B73-F795-4344-09901A4D713D}" dt="2019-12-03T20:43:56.844" v="53" actId="1076"/>
          <ac:spMkLst>
            <pc:docMk/>
            <pc:sldMk cId="3312318479" sldId="291"/>
            <ac:spMk id="3" creationId="{6CC3F56B-8EC8-4E49-9E89-01282B309ECB}"/>
          </ac:spMkLst>
        </pc:spChg>
      </pc:sldChg>
    </pc:docChg>
  </pc:docChgLst>
  <pc:docChgLst>
    <pc:chgData name="James Dunhill (1800349)" userId="S::1800349@student.uwtsd.ac.uk::f1d23e80-f36a-4de1-8c1f-88110529a463" providerId="AD" clId="Web-{016C3741-B54B-22AD-3993-33286CA088FD}"/>
    <pc:docChg chg="addSld delSld modSld sldOrd">
      <pc:chgData name="James Dunhill (1800349)" userId="S::1800349@student.uwtsd.ac.uk::f1d23e80-f36a-4de1-8c1f-88110529a463" providerId="AD" clId="Web-{016C3741-B54B-22AD-3993-33286CA088FD}" dt="2019-12-03T19:48:58.086" v="370"/>
      <pc:docMkLst>
        <pc:docMk/>
      </pc:docMkLst>
      <pc:sldChg chg="addSp delSp modSp mod setBg setClrOvrMap">
        <pc:chgData name="James Dunhill (1800349)" userId="S::1800349@student.uwtsd.ac.uk::f1d23e80-f36a-4de1-8c1f-88110529a463" providerId="AD" clId="Web-{016C3741-B54B-22AD-3993-33286CA088FD}" dt="2019-12-03T18:59:02.091" v="45"/>
        <pc:sldMkLst>
          <pc:docMk/>
          <pc:sldMk cId="3707701872" sldId="257"/>
        </pc:sldMkLst>
        <pc:spChg chg="mo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" creationId="{00000000-0000-0000-0000-000000000000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3" creationId="{00000000-0000-0000-0000-00000000000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17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19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3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8:59:02.091" v="45"/>
          <ac:spMkLst>
            <pc:docMk/>
            <pc:sldMk cId="3707701872" sldId="257"/>
            <ac:spMk id="27" creationId="{71B2258F-86CA-4D4D-8270-BC05FCDEBFB3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0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2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4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02.059" v="44"/>
          <ac:spMkLst>
            <pc:docMk/>
            <pc:sldMk cId="3707701872" sldId="257"/>
            <ac:spMk id="36" creationId="{34244EF8-D73A-40E1-BE73-D46E6B4B04ED}"/>
          </ac:spMkLst>
        </pc:spChg>
        <pc:picChg chg="mod ord">
          <ac:chgData name="James Dunhill (1800349)" userId="S::1800349@student.uwtsd.ac.uk::f1d23e80-f36a-4de1-8c1f-88110529a463" providerId="AD" clId="Web-{016C3741-B54B-22AD-3993-33286CA088FD}" dt="2019-12-03T18:59:02.091" v="45"/>
          <ac:picMkLst>
            <pc:docMk/>
            <pc:sldMk cId="3707701872" sldId="257"/>
            <ac:picMk id="12" creationId="{0D4AF255-D911-4A5A-ADCD-47D91EECDA16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8:59:02.091" v="45"/>
          <ac:cxnSpMkLst>
            <pc:docMk/>
            <pc:sldMk cId="3707701872" sldId="257"/>
            <ac:cxnSpMk id="25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8:59:02.059" v="44"/>
          <ac:cxnSpMkLst>
            <pc:docMk/>
            <pc:sldMk cId="3707701872" sldId="257"/>
            <ac:cxnSpMk id="38" creationId="{9E8E38ED-369A-44C2-B635-0BED0E48A6E8}"/>
          </ac:cxnSpMkLst>
        </pc:cxnChg>
      </pc:sldChg>
      <pc:sldChg chg="addSp delSp modSp">
        <pc:chgData name="James Dunhill (1800349)" userId="S::1800349@student.uwtsd.ac.uk::f1d23e80-f36a-4de1-8c1f-88110529a463" providerId="AD" clId="Web-{016C3741-B54B-22AD-3993-33286CA088FD}" dt="2019-12-03T19:01:12.965" v="76"/>
        <pc:sldMkLst>
          <pc:docMk/>
          <pc:sldMk cId="3295028325" sldId="258"/>
        </pc:sldMkLst>
        <pc:spChg chg="mod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2" creationId="{00000000-0000-0000-0000-00000000000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8:59:15.702" v="47"/>
          <ac:spMkLst>
            <pc:docMk/>
            <pc:sldMk cId="3295028325" sldId="258"/>
            <ac:spMk id="7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40.278" v="73"/>
          <ac:spMkLst>
            <pc:docMk/>
            <pc:sldMk cId="3295028325" sldId="258"/>
            <ac:spMk id="8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1.262" v="66"/>
          <ac:spMkLst>
            <pc:docMk/>
            <pc:sldMk cId="3295028325" sldId="258"/>
            <ac:spMk id="11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12" creationId="{E4505C23-674B-4195-81D6-0C127FEAE3F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28.872" v="64"/>
          <ac:spMkLst>
            <pc:docMk/>
            <pc:sldMk cId="3295028325" sldId="258"/>
            <ac:spMk id="13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40.184" v="72"/>
          <ac:spMkLst>
            <pc:docMk/>
            <pc:sldMk cId="3295028325" sldId="258"/>
            <ac:spMk id="14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0:37.840" v="70"/>
          <ac:spMkLst>
            <pc:docMk/>
            <pc:sldMk cId="3295028325" sldId="258"/>
            <ac:spMk id="15" creationId="{65C9B8F0-FF66-4C15-BD05-E86B8733184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1:12.965" v="76"/>
          <ac:spMkLst>
            <pc:docMk/>
            <pc:sldMk cId="3295028325" sldId="258"/>
            <ac:spMk id="16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12.965" v="76"/>
          <ac:spMkLst>
            <pc:docMk/>
            <pc:sldMk cId="3295028325" sldId="258"/>
            <ac:spMk id="21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12.965" v="76"/>
          <ac:graphicFrameMkLst>
            <pc:docMk/>
            <pc:sldMk cId="3295028325" sldId="258"/>
            <ac:graphicFrameMk id="5" creationId="{8C7BBB3E-226A-4336-9FAF-AD115EB22206}"/>
          </ac:graphicFrameMkLst>
        </pc:graphicFrameChg>
        <pc:picChg chg="add del mod">
          <ac:chgData name="James Dunhill (1800349)" userId="S::1800349@student.uwtsd.ac.uk::f1d23e80-f36a-4de1-8c1f-88110529a463" providerId="AD" clId="Web-{016C3741-B54B-22AD-3993-33286CA088FD}" dt="2019-12-03T18:59:58.825" v="53"/>
          <ac:picMkLst>
            <pc:docMk/>
            <pc:sldMk cId="3295028325" sldId="258"/>
            <ac:picMk id="69" creationId="{0D263C12-5E29-4017-A116-1DDD16156C7E}"/>
          </ac:picMkLst>
        </pc:picChg>
      </pc:sldChg>
      <pc:sldChg chg="addSp">
        <pc:chgData name="James Dunhill (1800349)" userId="S::1800349@student.uwtsd.ac.uk::f1d23e80-f36a-4de1-8c1f-88110529a463" providerId="AD" clId="Web-{016C3741-B54B-22AD-3993-33286CA088FD}" dt="2019-12-03T19:00:44.121" v="74"/>
        <pc:sldMkLst>
          <pc:docMk/>
          <pc:sldMk cId="2492139046" sldId="259"/>
        </pc:sldMkLst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4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5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6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8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0:44.121" v="74"/>
          <ac:spMkLst>
            <pc:docMk/>
            <pc:sldMk cId="2492139046" sldId="259"/>
            <ac:spMk id="10" creationId="{AB84D7E8-4ECB-42D7-ADBF-01689B0F24AE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00:44.121" v="74"/>
          <ac:cxnSpMkLst>
            <pc:docMk/>
            <pc:sldMk cId="2492139046" sldId="259"/>
            <ac:cxnSpMk id="12" creationId="{9E8E38ED-369A-44C2-B635-0BED0E48A6E8}"/>
          </ac:cxnSpMkLst>
        </pc:cxnChg>
      </pc:sldChg>
      <pc:sldChg chg="addSp modSp">
        <pc:chgData name="James Dunhill (1800349)" userId="S::1800349@student.uwtsd.ac.uk::f1d23e80-f36a-4de1-8c1f-88110529a463" providerId="AD" clId="Web-{016C3741-B54B-22AD-3993-33286CA088FD}" dt="2019-12-03T19:01:04.121" v="75"/>
        <pc:sldMkLst>
          <pc:docMk/>
          <pc:sldMk cId="3706541573" sldId="260"/>
        </pc:sldMkLst>
        <pc:spChg chg="mod">
          <ac:chgData name="James Dunhill (1800349)" userId="S::1800349@student.uwtsd.ac.uk::f1d23e80-f36a-4de1-8c1f-88110529a463" providerId="AD" clId="Web-{016C3741-B54B-22AD-3993-33286CA088FD}" dt="2019-12-03T19:01:04.121" v="75"/>
          <ac:spMkLst>
            <pc:docMk/>
            <pc:sldMk cId="3706541573" sldId="260"/>
            <ac:spMk id="2" creationId="{00000000-0000-0000-0000-000000000000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04.121" v="75"/>
          <ac:spMkLst>
            <pc:docMk/>
            <pc:sldMk cId="3706541573" sldId="260"/>
            <ac:spMk id="8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04.121" v="75"/>
          <ac:graphicFrameMkLst>
            <pc:docMk/>
            <pc:sldMk cId="3706541573" sldId="260"/>
            <ac:graphicFrameMk id="6" creationId="{85F88C88-0F1D-4CAC-BD82-9A639B14E05E}"/>
          </ac:graphicFrameMkLst>
        </pc:graphicFrameChg>
      </pc:sldChg>
      <pc:sldChg chg="addSp delSp modSp">
        <pc:chgData name="James Dunhill (1800349)" userId="S::1800349@student.uwtsd.ac.uk::f1d23e80-f36a-4de1-8c1f-88110529a463" providerId="AD" clId="Web-{016C3741-B54B-22AD-3993-33286CA088FD}" dt="2019-12-03T19:01:45.574" v="79"/>
        <pc:sldMkLst>
          <pc:docMk/>
          <pc:sldMk cId="789703572" sldId="261"/>
        </pc:sldMkLst>
        <pc:spChg chg="mod">
          <ac:chgData name="James Dunhill (1800349)" userId="S::1800349@student.uwtsd.ac.uk::f1d23e80-f36a-4de1-8c1f-88110529a463" providerId="AD" clId="Web-{016C3741-B54B-22AD-3993-33286CA088FD}" dt="2019-12-03T19:01:22.027" v="77"/>
          <ac:spMkLst>
            <pc:docMk/>
            <pc:sldMk cId="789703572" sldId="261"/>
            <ac:spMk id="2" creationId="{2A297D97-F159-4A91-B3E2-E4C237C03381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1:22.027" v="77"/>
          <ac:spMkLst>
            <pc:docMk/>
            <pc:sldMk cId="789703572" sldId="261"/>
            <ac:spMk id="20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01:22.027" v="77"/>
          <ac:graphicFrameMkLst>
            <pc:docMk/>
            <pc:sldMk cId="789703572" sldId="261"/>
            <ac:graphicFrameMk id="15" creationId="{673C20EB-1E7A-4C1A-AC1A-61C0664393A2}"/>
          </ac:graphicFrameMkLst>
        </pc:graphicFrameChg>
        <pc:picChg chg="add del mod">
          <ac:chgData name="James Dunhill (1800349)" userId="S::1800349@student.uwtsd.ac.uk::f1d23e80-f36a-4de1-8c1f-88110529a463" providerId="AD" clId="Web-{016C3741-B54B-22AD-3993-33286CA088FD}" dt="2019-12-03T19:01:45.574" v="79"/>
          <ac:picMkLst>
            <pc:docMk/>
            <pc:sldMk cId="789703572" sldId="261"/>
            <ac:picMk id="35" creationId="{4369B629-0BFD-4EC8-B7AE-0E69B3D44F2F}"/>
          </ac:picMkLst>
        </pc:picChg>
      </pc:sldChg>
      <pc:sldChg chg="addSp delSp modSp">
        <pc:chgData name="James Dunhill (1800349)" userId="S::1800349@student.uwtsd.ac.uk::f1d23e80-f36a-4de1-8c1f-88110529a463" providerId="AD" clId="Web-{016C3741-B54B-22AD-3993-33286CA088FD}" dt="2019-12-03T19:32:12.265" v="152"/>
        <pc:sldMkLst>
          <pc:docMk/>
          <pc:sldMk cId="2725444624" sldId="262"/>
        </pc:sldMkLst>
        <pc:spChg chg="mod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3" creationId="{1129573C-301A-4495-8C87-8D014F18A1D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1" creationId="{E4F9F79B-A093-478E-96B5-EE02BC93A85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5" creationId="{F7194F93-1F71-4A70-9DF1-28F183771111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65" v="152"/>
          <ac:spMkLst>
            <pc:docMk/>
            <pc:sldMk cId="2725444624" sldId="262"/>
            <ac:spMk id="27" creationId="{9BBC0C84-DC2A-43AE-9576-0A44295E8B9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2" creationId="{E4F9F79B-A093-478E-96B5-EE02BC93A858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6" creationId="{F7194F93-1F71-4A70-9DF1-28F183771111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2:12.249" v="151"/>
          <ac:spMkLst>
            <pc:docMk/>
            <pc:sldMk cId="2725444624" sldId="262"/>
            <ac:spMk id="38" creationId="{9BBC0C84-DC2A-43AE-9576-0A44295E8B9C}"/>
          </ac:spMkLst>
        </pc:spChg>
        <pc:picChg chg="mod">
          <ac:chgData name="James Dunhill (1800349)" userId="S::1800349@student.uwtsd.ac.uk::f1d23e80-f36a-4de1-8c1f-88110529a463" providerId="AD" clId="Web-{016C3741-B54B-22AD-3993-33286CA088FD}" dt="2019-12-03T19:32:12.265" v="152"/>
          <ac:picMkLst>
            <pc:docMk/>
            <pc:sldMk cId="2725444624" sldId="262"/>
            <ac:picMk id="5" creationId="{2875D9BB-D8E7-4DD7-924D-F29E1307C027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9:32:12.265" v="152"/>
          <ac:cxnSpMkLst>
            <pc:docMk/>
            <pc:sldMk cId="2725444624" sldId="262"/>
            <ac:cxnSpMk id="23" creationId="{D4C22394-EBC2-4FAF-A555-6C02D589EED7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32:12.265" v="152"/>
          <ac:cxnSpMkLst>
            <pc:docMk/>
            <pc:sldMk cId="2725444624" sldId="262"/>
            <ac:cxnSpMk id="29" creationId="{E4A809D5-3600-46D4-A466-67F2349A54FB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32:12.249" v="151"/>
          <ac:cxnSpMkLst>
            <pc:docMk/>
            <pc:sldMk cId="2725444624" sldId="262"/>
            <ac:cxnSpMk id="34" creationId="{D4C22394-EBC2-4FAF-A555-6C02D589EED7}"/>
          </ac:cxnSpMkLst>
        </pc:cxnChg>
      </pc:sldChg>
      <pc:sldChg chg="del">
        <pc:chgData name="James Dunhill (1800349)" userId="S::1800349@student.uwtsd.ac.uk::f1d23e80-f36a-4de1-8c1f-88110529a463" providerId="AD" clId="Web-{016C3741-B54B-22AD-3993-33286CA088FD}" dt="2019-12-03T19:34:01.047" v="194"/>
        <pc:sldMkLst>
          <pc:docMk/>
          <pc:sldMk cId="1250138834" sldId="263"/>
        </pc:sldMkLst>
      </pc:sldChg>
      <pc:sldChg chg="del">
        <pc:chgData name="James Dunhill (1800349)" userId="S::1800349@student.uwtsd.ac.uk::f1d23e80-f36a-4de1-8c1f-88110529a463" providerId="AD" clId="Web-{016C3741-B54B-22AD-3993-33286CA088FD}" dt="2019-12-03T19:39:42.222" v="269"/>
        <pc:sldMkLst>
          <pc:docMk/>
          <pc:sldMk cId="2010657106" sldId="264"/>
        </pc:sldMkLst>
      </pc:sldChg>
      <pc:sldChg chg="del">
        <pc:chgData name="James Dunhill (1800349)" userId="S::1800349@student.uwtsd.ac.uk::f1d23e80-f36a-4de1-8c1f-88110529a463" providerId="AD" clId="Web-{016C3741-B54B-22AD-3993-33286CA088FD}" dt="2019-12-03T19:43:53.396" v="313"/>
        <pc:sldMkLst>
          <pc:docMk/>
          <pc:sldMk cId="1859015203" sldId="265"/>
        </pc:sldMkLst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4:51.084" v="318"/>
        <pc:sldMkLst>
          <pc:docMk/>
          <pc:sldMk cId="4286851946" sldId="276"/>
        </pc:sldMkLst>
        <pc:spChg chg="mod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2" creationId="{D719BA06-886F-4A99-985A-2F475987E30E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3" creationId="{0A066610-3AD3-412C-A234-B3DF1FDD96A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4:51.084" v="318"/>
          <ac:spMkLst>
            <pc:docMk/>
            <pc:sldMk cId="4286851946" sldId="276"/>
            <ac:spMk id="10" creationId="{46C2E80F-49A6-4372-B103-219D417A55ED}"/>
          </ac:spMkLst>
        </pc:spChg>
        <pc:graphicFrameChg chg="add">
          <ac:chgData name="James Dunhill (1800349)" userId="S::1800349@student.uwtsd.ac.uk::f1d23e80-f36a-4de1-8c1f-88110529a463" providerId="AD" clId="Web-{016C3741-B54B-22AD-3993-33286CA088FD}" dt="2019-12-03T19:44:51.084" v="318"/>
          <ac:graphicFrameMkLst>
            <pc:docMk/>
            <pc:sldMk cId="4286851946" sldId="276"/>
            <ac:graphicFrameMk id="5" creationId="{0E001EE6-A294-49B1-A485-DBD460373E8A}"/>
          </ac:graphicFrameMkLst>
        </pc:graphicFrame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02.678" v="319"/>
        <pc:sldMkLst>
          <pc:docMk/>
          <pc:sldMk cId="3696261516" sldId="277"/>
        </pc:sldMkLst>
        <pc:spChg chg="mo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2" creationId="{7EA13F29-BE6D-4B07-A727-FB8E0BFE6E5A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3" creationId="{4FE35AAB-170E-44AB-BA92-41C16045A57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8" creationId="{E4F9F79B-A093-478E-96B5-EE02BC93A858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0" creationId="{11394CD8-BD30-4B74-86F4-51FDF338341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4" creationId="{F7194F93-1F71-4A70-9DF1-28F183771111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02.678" v="319"/>
          <ac:spMkLst>
            <pc:docMk/>
            <pc:sldMk cId="3696261516" sldId="277"/>
            <ac:spMk id="16" creationId="{9BBC0C84-DC2A-43AE-9576-0A44295E8B9C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5:02.678" v="319"/>
          <ac:cxnSpMkLst>
            <pc:docMk/>
            <pc:sldMk cId="3696261516" sldId="277"/>
            <ac:cxnSpMk id="12" creationId="{D4C22394-EBC2-4FAF-A555-6C02D589EED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5:26.147" v="325" actId="20577"/>
        <pc:sldMkLst>
          <pc:docMk/>
          <pc:sldMk cId="3731475061" sldId="278"/>
        </pc:sldMkLst>
        <pc:spChg chg="mod">
          <ac:chgData name="James Dunhill (1800349)" userId="S::1800349@student.uwtsd.ac.uk::f1d23e80-f36a-4de1-8c1f-88110529a463" providerId="AD" clId="Web-{016C3741-B54B-22AD-3993-33286CA088FD}" dt="2019-12-03T19:45:12.646" v="320"/>
          <ac:spMkLst>
            <pc:docMk/>
            <pc:sldMk cId="3731475061" sldId="278"/>
            <ac:spMk id="2" creationId="{0A55FD56-5EB6-4C71-BA28-3186FC7A3666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26.147" v="325" actId="20577"/>
          <ac:spMkLst>
            <pc:docMk/>
            <pc:sldMk cId="3731475061" sldId="278"/>
            <ac:spMk id="3" creationId="{5FA18427-0F1E-4C96-B6FE-2B88D47B1B2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12.646" v="320"/>
          <ac:spMkLst>
            <pc:docMk/>
            <pc:sldMk cId="3731475061" sldId="278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5:12.646" v="320"/>
          <ac:cxnSpMkLst>
            <pc:docMk/>
            <pc:sldMk cId="3731475061" sldId="278"/>
            <ac:cxnSpMk id="10" creationId="{B874EF51-C858-4BB9-97C3-D17755787127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38.381" v="328"/>
        <pc:sldMkLst>
          <pc:docMk/>
          <pc:sldMk cId="2379332960" sldId="279"/>
        </pc:sldMkLst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2" creationId="{270A8BF7-31B6-48D8-B72F-6CF8AA72815D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3" creationId="{039D0AA5-4E43-4038-BE32-D2A971BF010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4" creationId="{AAA1DC8E-8A30-40AE-904A-7B4535B7D86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38.381" v="328"/>
          <ac:spMkLst>
            <pc:docMk/>
            <pc:sldMk cId="2379332960" sldId="279"/>
            <ac:spMk id="13" creationId="{4C5D6221-DA7B-4611-AA26-7D8E349FDE96}"/>
          </ac:spMkLst>
        </pc:sp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5:56.162" v="335" actId="20577"/>
        <pc:sldMkLst>
          <pc:docMk/>
          <pc:sldMk cId="3145777792" sldId="280"/>
        </pc:sldMkLst>
        <pc:spChg chg="mo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2" creationId="{1F879AB6-2942-4740-A5B2-CEF9DF670C54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54.022" v="332" actId="20577"/>
          <ac:spMkLst>
            <pc:docMk/>
            <pc:sldMk cId="3145777792" sldId="280"/>
            <ac:spMk id="3" creationId="{BFA01E34-D8ED-44DE-B342-AE6F592ABCB6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5:56.162" v="335" actId="20577"/>
          <ac:spMkLst>
            <pc:docMk/>
            <pc:sldMk cId="3145777792" sldId="280"/>
            <ac:spMk id="4" creationId="{BC4CEB7A-B999-486D-BA36-D1CFE0E4D04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5:50.022" v="329"/>
          <ac:spMkLst>
            <pc:docMk/>
            <pc:sldMk cId="3145777792" sldId="280"/>
            <ac:spMk id="13" creationId="{4C5D6221-DA7B-4611-AA26-7D8E349FDE96}"/>
          </ac:spMkLst>
        </pc:spChg>
      </pc:sldChg>
      <pc:sldChg chg="addSp delSp modSp mod setBg setClrOvrMap">
        <pc:chgData name="James Dunhill (1800349)" userId="S::1800349@student.uwtsd.ac.uk::f1d23e80-f36a-4de1-8c1f-88110529a463" providerId="AD" clId="Web-{016C3741-B54B-22AD-3993-33286CA088FD}" dt="2019-12-03T19:46:20.850" v="342"/>
        <pc:sldMkLst>
          <pc:docMk/>
          <pc:sldMk cId="991881293" sldId="281"/>
        </pc:sldMkLst>
        <pc:spChg chg="mo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2" creationId="{4BE2BF27-CE41-4626-BA16-4B6B7E27005B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3" creationId="{1D37E741-8B64-462D-B3BD-58E8A10645C0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8" creationId="{D4C3103B-AE2E-41DA-8805-65F1A948FD5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0" creationId="{E3BC0C31-69A7-4200-9AFE-927230E1E04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4" creationId="{CB1340FC-C4E2-4CD5-9BCA-7A022E8B498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20.850" v="342"/>
          <ac:spMkLst>
            <pc:docMk/>
            <pc:sldMk cId="991881293" sldId="281"/>
            <ac:spMk id="19" creationId="{48A740BC-A0AA-45E0-B899-2AE9C6FE11CA}"/>
          </ac:spMkLst>
        </pc:spChg>
        <pc:cxnChg chg="add del">
          <ac:chgData name="James Dunhill (1800349)" userId="S::1800349@student.uwtsd.ac.uk::f1d23e80-f36a-4de1-8c1f-88110529a463" providerId="AD" clId="Web-{016C3741-B54B-22AD-3993-33286CA088FD}" dt="2019-12-03T19:46:20.850" v="342"/>
          <ac:cxnSpMkLst>
            <pc:docMk/>
            <pc:sldMk cId="991881293" sldId="281"/>
            <ac:cxnSpMk id="12" creationId="{45B5AFC7-2F07-4F7B-9151-E45D7548D8F3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46:20.850" v="342"/>
          <ac:cxnSpMkLst>
            <pc:docMk/>
            <pc:sldMk cId="991881293" sldId="281"/>
            <ac:cxnSpMk id="21" creationId="{B874EF51-C858-4BB9-97C3-D17755787127}"/>
          </ac:cxnSpMkLst>
        </pc:cxnChg>
      </pc:sldChg>
      <pc:sldChg chg="addSp delSp modSp mod setBg setClrOvrMap">
        <pc:chgData name="James Dunhill (1800349)" userId="S::1800349@student.uwtsd.ac.uk::f1d23e80-f36a-4de1-8c1f-88110529a463" providerId="AD" clId="Web-{016C3741-B54B-22AD-3993-33286CA088FD}" dt="2019-12-03T19:46:14.522" v="341"/>
        <pc:sldMkLst>
          <pc:docMk/>
          <pc:sldMk cId="3898181819" sldId="282"/>
        </pc:sldMkLst>
        <pc:spChg chg="mo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2" creationId="{91EE4453-EC86-4E54-AF77-B1D22029EF88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3" creationId="{D7279643-57A9-45A2-B9A6-F29F8A6B98E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14.522" v="341"/>
          <ac:spMkLst>
            <pc:docMk/>
            <pc:sldMk cId="3898181819" sldId="282"/>
            <ac:spMk id="5" creationId="{48A740BC-A0AA-45E0-B899-2AE9C6FE11C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8" creationId="{D4C3103B-AE2E-41DA-8805-65F1A948FD5A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10" creationId="{E3BC0C31-69A7-4200-9AFE-927230E1E04C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6:14.522" v="340"/>
          <ac:spMkLst>
            <pc:docMk/>
            <pc:sldMk cId="3898181819" sldId="282"/>
            <ac:spMk id="14" creationId="{CB1340FC-C4E2-4CD5-9BCA-7A022E8B4989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6:14.522" v="341"/>
          <ac:cxnSpMkLst>
            <pc:docMk/>
            <pc:sldMk cId="3898181819" sldId="282"/>
            <ac:cxnSpMk id="6" creationId="{B874EF51-C858-4BB9-97C3-D17755787127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46:14.522" v="340"/>
          <ac:cxnSpMkLst>
            <pc:docMk/>
            <pc:sldMk cId="3898181819" sldId="282"/>
            <ac:cxnSpMk id="12" creationId="{45B5AFC7-2F07-4F7B-9151-E45D7548D8F3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6:46.460" v="343"/>
        <pc:sldMkLst>
          <pc:docMk/>
          <pc:sldMk cId="1710955818" sldId="283"/>
        </pc:sldMkLst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2" creationId="{A53DB05E-103C-4F98-81FB-F882DE843D49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3" creationId="{8C8A12AF-5F69-41F7-9A1D-F66754F9DFE5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4" creationId="{2C8462AA-3612-4AA2-AC35-6262B3BC565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46.460" v="343"/>
          <ac:spMkLst>
            <pc:docMk/>
            <pc:sldMk cId="1710955818" sldId="283"/>
            <ac:spMk id="13" creationId="{4C5D6221-DA7B-4611-AA26-7D8E349FDE96}"/>
          </ac:spMkLst>
        </pc:sp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6:51.772" v="344"/>
        <pc:sldMkLst>
          <pc:docMk/>
          <pc:sldMk cId="1987974561" sldId="284"/>
        </pc:sldMkLst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2" creationId="{B978AFB1-5156-44A2-B54A-C0E0CE56236D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3" creationId="{EDDD86B4-5438-4C21-A623-C6EF5524AA6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4" creationId="{04FB26CA-3C4F-44AC-9958-6B097AEDA58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9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11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1.772" v="344"/>
          <ac:spMkLst>
            <pc:docMk/>
            <pc:sldMk cId="1987974561" sldId="284"/>
            <ac:spMk id="13" creationId="{4C5D6221-DA7B-4611-AA26-7D8E349FDE96}"/>
          </ac:spMkLst>
        </pc:sp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6:58.038" v="345"/>
        <pc:sldMkLst>
          <pc:docMk/>
          <pc:sldMk cId="3876578380" sldId="285"/>
        </pc:sldMkLst>
        <pc:spChg chg="mo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2" creationId="{A06D433A-1F02-4395-8658-6139FD6338A2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3" creationId="{5F49E40A-BB7F-4966-8114-A2FE0223B018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6:58.038" v="345"/>
          <ac:spMkLst>
            <pc:docMk/>
            <pc:sldMk cId="3876578380" sldId="285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6:58.038" v="345"/>
          <ac:cxnSpMkLst>
            <pc:docMk/>
            <pc:sldMk cId="3876578380" sldId="285"/>
            <ac:cxnSpMk id="10" creationId="{B874EF51-C858-4BB9-97C3-D1775578712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7:05.382" v="346"/>
        <pc:sldMkLst>
          <pc:docMk/>
          <pc:sldMk cId="4064016517" sldId="286"/>
        </pc:sldMkLst>
        <pc:spChg chg="mo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2" creationId="{45C09AB4-3E71-4425-BFD2-814D5D2EE965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3" creationId="{21A77ED8-E860-4198-96F4-8BD68A16B14C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05.382" v="346"/>
          <ac:spMkLst>
            <pc:docMk/>
            <pc:sldMk cId="4064016517" sldId="286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7:05.382" v="346"/>
          <ac:cxnSpMkLst>
            <pc:docMk/>
            <pc:sldMk cId="4064016517" sldId="286"/>
            <ac:cxnSpMk id="10" creationId="{B874EF51-C858-4BB9-97C3-D17755787127}"/>
          </ac:cxnSpMkLst>
        </pc:cxnChg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7:50.617" v="349"/>
        <pc:sldMkLst>
          <pc:docMk/>
          <pc:sldMk cId="3234576209" sldId="287"/>
        </pc:sldMkLst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2" creationId="{03EF8996-724E-433E-AFB4-4E2B25C41CE9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3" creationId="{408E68A9-F309-4B2E-B83D-E8EC756C53F0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7:13.866" v="347"/>
          <ac:spMkLst>
            <pc:docMk/>
            <pc:sldMk cId="3234576209" sldId="287"/>
            <ac:spMk id="4" creationId="{6C6CA142-65E3-4B54-A7F4-E6EC459FA78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9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1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3" creationId="{4C5D6221-DA7B-4611-AA26-7D8E349FDE9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18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20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7:50.617" v="349"/>
          <ac:spMkLst>
            <pc:docMk/>
            <pc:sldMk cId="3234576209" sldId="287"/>
            <ac:spMk id="22" creationId="{4C5D6221-DA7B-4611-AA26-7D8E349FDE96}"/>
          </ac:spMkLst>
        </pc:spChg>
      </pc:sldChg>
      <pc:sldChg chg="addSp delSp modSp mod setBg">
        <pc:chgData name="James Dunhill (1800349)" userId="S::1800349@student.uwtsd.ac.uk::f1d23e80-f36a-4de1-8c1f-88110529a463" providerId="AD" clId="Web-{016C3741-B54B-22AD-3993-33286CA088FD}" dt="2019-12-03T19:48:01.179" v="354"/>
        <pc:sldMkLst>
          <pc:docMk/>
          <pc:sldMk cId="2134751856" sldId="288"/>
        </pc:sldMkLst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2" creationId="{5950AE75-F3D5-4424-8970-21953FA2BBB3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3" creationId="{362105CC-6CD9-47E5-AE63-AD6DF3F3B66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4" creationId="{6956F7F9-5B86-48DE-BF93-5922F62DEB0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9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1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3" creationId="{4C5D6221-DA7B-4611-AA26-7D8E349FDE9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8:01.164" v="353"/>
          <ac:spMkLst>
            <pc:docMk/>
            <pc:sldMk cId="2134751856" sldId="288"/>
            <ac:spMk id="15" creationId="{4C608BEB-860E-4094-8511-78603564A75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7" creationId="{E35A04CF-97D4-4FF7-B359-C546B1F62E54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18" creationId="{E35A04CF-97D4-4FF7-B359-C546B1F62E54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19" creationId="{1DE7243B-5109-444B-8FAF-7437C66BC0E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20" creationId="{1DE7243B-5109-444B-8FAF-7437C66BC0E9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01.179" v="354"/>
          <ac:spMkLst>
            <pc:docMk/>
            <pc:sldMk cId="2134751856" sldId="288"/>
            <ac:spMk id="21" creationId="{4C5D6221-DA7B-4611-AA26-7D8E349FDE9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47:58.898" v="351"/>
          <ac:spMkLst>
            <pc:docMk/>
            <pc:sldMk cId="2134751856" sldId="288"/>
            <ac:spMk id="22" creationId="{4C5D6221-DA7B-4611-AA26-7D8E349FDE96}"/>
          </ac:spMkLst>
        </pc:spChg>
        <pc:cxnChg chg="add del">
          <ac:chgData name="James Dunhill (1800349)" userId="S::1800349@student.uwtsd.ac.uk::f1d23e80-f36a-4de1-8c1f-88110529a463" providerId="AD" clId="Web-{016C3741-B54B-22AD-3993-33286CA088FD}" dt="2019-12-03T19:48:01.164" v="353"/>
          <ac:cxnSpMkLst>
            <pc:docMk/>
            <pc:sldMk cId="2134751856" sldId="288"/>
            <ac:cxnSpMk id="16" creationId="{1F16A8D4-FE87-4604-88B2-394B5D1EB43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8:12.101" v="355"/>
        <pc:sldMkLst>
          <pc:docMk/>
          <pc:sldMk cId="984759509" sldId="289"/>
        </pc:sldMkLst>
        <pc:spChg chg="mo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2" creationId="{BEA0F821-6872-4CEC-84C8-DC345D2A508B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3" creationId="{42FCC37A-BE3A-412B-8CF0-72BF249B4CF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12.101" v="355"/>
          <ac:spMkLst>
            <pc:docMk/>
            <pc:sldMk cId="984759509" sldId="289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8:12.101" v="355"/>
          <ac:cxnSpMkLst>
            <pc:docMk/>
            <pc:sldMk cId="984759509" sldId="289"/>
            <ac:cxnSpMk id="10" creationId="{B874EF51-C858-4BB9-97C3-D17755787127}"/>
          </ac:cxnSpMkLst>
        </pc:cxnChg>
      </pc:sldChg>
      <pc:sldChg chg="addSp modSp mod setBg setClrOvrMap">
        <pc:chgData name="James Dunhill (1800349)" userId="S::1800349@student.uwtsd.ac.uk::f1d23e80-f36a-4de1-8c1f-88110529a463" providerId="AD" clId="Web-{016C3741-B54B-22AD-3993-33286CA088FD}" dt="2019-12-03T19:48:37.789" v="369"/>
        <pc:sldMkLst>
          <pc:docMk/>
          <pc:sldMk cId="1660171105" sldId="290"/>
        </pc:sldMkLst>
        <pc:spChg chg="mo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2" creationId="{307B85DA-ACA3-4B9F-AFFA-E6C5643602DA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3" creationId="{B39DF929-DE3B-4FCE-954C-E372562B26AF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37.789" v="369"/>
          <ac:spMkLst>
            <pc:docMk/>
            <pc:sldMk cId="1660171105" sldId="290"/>
            <ac:spMk id="8" creationId="{48A740BC-A0AA-45E0-B899-2AE9C6FE11CA}"/>
          </ac:spMkLst>
        </pc:spChg>
        <pc:cxnChg chg="add">
          <ac:chgData name="James Dunhill (1800349)" userId="S::1800349@student.uwtsd.ac.uk::f1d23e80-f36a-4de1-8c1f-88110529a463" providerId="AD" clId="Web-{016C3741-B54B-22AD-3993-33286CA088FD}" dt="2019-12-03T19:48:37.789" v="369"/>
          <ac:cxnSpMkLst>
            <pc:docMk/>
            <pc:sldMk cId="1660171105" sldId="290"/>
            <ac:cxnSpMk id="10" creationId="{B874EF51-C858-4BB9-97C3-D17755787127}"/>
          </ac:cxnSpMkLst>
        </pc:cxnChg>
      </pc:sldChg>
      <pc:sldChg chg="addSp modSp mod setBg">
        <pc:chgData name="James Dunhill (1800349)" userId="S::1800349@student.uwtsd.ac.uk::f1d23e80-f36a-4de1-8c1f-88110529a463" providerId="AD" clId="Web-{016C3741-B54B-22AD-3993-33286CA088FD}" dt="2019-12-03T19:48:58.086" v="370"/>
        <pc:sldMkLst>
          <pc:docMk/>
          <pc:sldMk cId="3312318479" sldId="291"/>
        </pc:sldMkLst>
        <pc:spChg chg="mo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2" creationId="{EA236CE4-2E2C-4F6A-9969-C431413EA57F}"/>
          </ac:spMkLst>
        </pc:spChg>
        <pc:spChg chg="mo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3" creationId="{6CC3F56B-8EC8-4E49-9E89-01282B309ECB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8" creationId="{E777E57D-6A88-4B5B-A068-2BA7FF4E8CCA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10" creationId="{F7117410-A2A4-4085-9ADC-46744551DBD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48:58.086" v="370"/>
          <ac:spMkLst>
            <pc:docMk/>
            <pc:sldMk cId="3312318479" sldId="291"/>
            <ac:spMk id="12" creationId="{99F74EB5-E547-4FB4-95F5-BCC788F3C4A0}"/>
          </ac:spMkLst>
        </pc:spChg>
      </pc:sldChg>
      <pc:sldChg chg="addSp delSp modSp add ord replId">
        <pc:chgData name="James Dunhill (1800349)" userId="S::1800349@student.uwtsd.ac.uk::f1d23e80-f36a-4de1-8c1f-88110529a463" providerId="AD" clId="Web-{016C3741-B54B-22AD-3993-33286CA088FD}" dt="2019-12-03T19:03:42.324" v="106"/>
        <pc:sldMkLst>
          <pc:docMk/>
          <pc:sldMk cId="2483372434" sldId="292"/>
        </pc:sldMkLst>
        <pc:spChg chg="mo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" creationId="{00000000-0000-0000-0000-000000000000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4" creationId="{559AE206-7EBA-4D33-8BC9-9D8158553F0E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5" creationId="{6437D937-A7F1-4011-92B4-328E5BE1B166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6" creationId="{B672F332-AF08-46C6-94F0-77684310D7B7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8" creationId="{34244EF8-D73A-40E1-BE73-D46E6B4B04ED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0" creationId="{AB84D7E8-4ECB-42D7-ADBF-01689B0F24A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7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19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1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3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2:18.199" v="86"/>
          <ac:spMkLst>
            <pc:docMk/>
            <pc:sldMk cId="2483372434" sldId="292"/>
            <ac:spMk id="25" creationId="{AB84D7E8-4ECB-42D7-ADBF-01689B0F24AE}"/>
          </ac:spMkLst>
        </pc:spChg>
        <pc:picChg chg="add del mod">
          <ac:chgData name="James Dunhill (1800349)" userId="S::1800349@student.uwtsd.ac.uk::f1d23e80-f36a-4de1-8c1f-88110529a463" providerId="AD" clId="Web-{016C3741-B54B-22AD-3993-33286CA088FD}" dt="2019-12-03T19:03:42.324" v="106"/>
          <ac:picMkLst>
            <pc:docMk/>
            <pc:sldMk cId="2483372434" sldId="292"/>
            <ac:picMk id="3" creationId="{70DA78A2-CF6E-4B79-846A-3FAEAA5779E6}"/>
          </ac:picMkLst>
        </pc:picChg>
        <pc:cxnChg chg="del">
          <ac:chgData name="James Dunhill (1800349)" userId="S::1800349@student.uwtsd.ac.uk::f1d23e80-f36a-4de1-8c1f-88110529a463" providerId="AD" clId="Web-{016C3741-B54B-22AD-3993-33286CA088FD}" dt="2019-12-03T19:02:18.199" v="86"/>
          <ac:cxnSpMkLst>
            <pc:docMk/>
            <pc:sldMk cId="2483372434" sldId="292"/>
            <ac:cxnSpMk id="12" creationId="{9E8E38ED-369A-44C2-B635-0BED0E48A6E8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2:18.199" v="86"/>
          <ac:cxnSpMkLst>
            <pc:docMk/>
            <pc:sldMk cId="2483372434" sldId="292"/>
            <ac:cxnSpMk id="27" creationId="{9E8E38ED-369A-44C2-B635-0BED0E48A6E8}"/>
          </ac:cxnSpMkLst>
        </pc:cxnChg>
      </pc:sldChg>
      <pc:sldChg chg="addSp delSp modSp add ord replId">
        <pc:chgData name="James Dunhill (1800349)" userId="S::1800349@student.uwtsd.ac.uk::f1d23e80-f36a-4de1-8c1f-88110529a463" providerId="AD" clId="Web-{016C3741-B54B-22AD-3993-33286CA088FD}" dt="2019-12-03T19:05:50.620" v="148" actId="1076"/>
        <pc:sldMkLst>
          <pc:docMk/>
          <pc:sldMk cId="508898829" sldId="293"/>
        </pc:sldMkLst>
        <pc:spChg chg="mod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" creationId="{2A297D97-F159-4A91-B3E2-E4C237C03381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0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3:19.542" v="104"/>
          <ac:spMkLst>
            <pc:docMk/>
            <pc:sldMk cId="508898829" sldId="293"/>
            <ac:spMk id="25" creationId="{823AC064-BC96-4F32-8AE1-B2FD38754823}"/>
          </ac:spMkLst>
        </pc:spChg>
        <pc:graphicFrameChg chg="del">
          <ac:chgData name="James Dunhill (1800349)" userId="S::1800349@student.uwtsd.ac.uk::f1d23e80-f36a-4de1-8c1f-88110529a463" providerId="AD" clId="Web-{016C3741-B54B-22AD-3993-33286CA088FD}" dt="2019-12-03T19:02:41.215" v="89"/>
          <ac:graphicFrameMkLst>
            <pc:docMk/>
            <pc:sldMk cId="508898829" sldId="293"/>
            <ac:graphicFrameMk id="15" creationId="{673C20EB-1E7A-4C1A-AC1A-61C0664393A2}"/>
          </ac:graphicFrameMkLst>
        </pc:graphicFrameChg>
        <pc:picChg chg="add mod ord">
          <ac:chgData name="James Dunhill (1800349)" userId="S::1800349@student.uwtsd.ac.uk::f1d23e80-f36a-4de1-8c1f-88110529a463" providerId="AD" clId="Web-{016C3741-B54B-22AD-3993-33286CA088FD}" dt="2019-12-03T19:05:34.589" v="147" actId="1076"/>
          <ac:picMkLst>
            <pc:docMk/>
            <pc:sldMk cId="508898829" sldId="293"/>
            <ac:picMk id="8" creationId="{44A9BBB9-A854-4146-BF19-9AA5CC8C9081}"/>
          </ac:picMkLst>
        </pc:picChg>
        <pc:picChg chg="add mod">
          <ac:chgData name="James Dunhill (1800349)" userId="S::1800349@student.uwtsd.ac.uk::f1d23e80-f36a-4de1-8c1f-88110529a463" providerId="AD" clId="Web-{016C3741-B54B-22AD-3993-33286CA088FD}" dt="2019-12-03T19:05:50.620" v="148" actId="1076"/>
          <ac:picMkLst>
            <pc:docMk/>
            <pc:sldMk cId="508898829" sldId="293"/>
            <ac:picMk id="10" creationId="{A15F33A5-04DE-4D00-A883-D56776BA651F}"/>
          </ac:picMkLst>
        </pc:picChg>
        <pc:cxnChg chg="add">
          <ac:chgData name="James Dunhill (1800349)" userId="S::1800349@student.uwtsd.ac.uk::f1d23e80-f36a-4de1-8c1f-88110529a463" providerId="AD" clId="Web-{016C3741-B54B-22AD-3993-33286CA088FD}" dt="2019-12-03T19:03:19.542" v="104"/>
          <ac:cxnSpMkLst>
            <pc:docMk/>
            <pc:sldMk cId="508898829" sldId="293"/>
            <ac:cxnSpMk id="27" creationId="{7E7C77BC-7138-40B1-A15B-20F57A494629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3:19.542" v="104"/>
          <ac:cxnSpMkLst>
            <pc:docMk/>
            <pc:sldMk cId="508898829" sldId="293"/>
            <ac:cxnSpMk id="29" creationId="{DB146403-F3D6-484B-B2ED-97F9565D0370}"/>
          </ac:cxnSpMkLst>
        </pc:cxnChg>
      </pc:sldChg>
      <pc:sldChg chg="addSp delSp modSp add del ord replId">
        <pc:chgData name="James Dunhill (1800349)" userId="S::1800349@student.uwtsd.ac.uk::f1d23e80-f36a-4de1-8c1f-88110529a463" providerId="AD" clId="Web-{016C3741-B54B-22AD-3993-33286CA088FD}" dt="2019-12-03T19:32:00.546" v="149"/>
        <pc:sldMkLst>
          <pc:docMk/>
          <pc:sldMk cId="2266146579" sldId="294"/>
        </pc:sldMkLst>
        <pc:spChg chg="mo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" creationId="{00000000-0000-0000-0000-000000000000}"/>
          </ac:spMkLst>
        </pc:spChg>
        <pc:spChg chg="add mo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" creationId="{9AECC3AE-B1F1-4308-A35D-C1697AFE5773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04:47.073" v="121"/>
          <ac:spMkLst>
            <pc:docMk/>
            <pc:sldMk cId="2266146579" sldId="294"/>
            <ac:spMk id="6" creationId="{37DBC4D9-5608-4881-B43F-C17EDE3055DB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17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19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3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25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29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0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1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2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3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4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3.354" v="142"/>
          <ac:spMkLst>
            <pc:docMk/>
            <pc:sldMk cId="2266146579" sldId="294"/>
            <ac:spMk id="35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6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38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39" creationId="{559AE206-7EBA-4D33-8BC9-9D8158553F0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40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1" creationId="{6437D937-A7F1-4011-92B4-328E5BE1B166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1.104" v="140"/>
          <ac:spMkLst>
            <pc:docMk/>
            <pc:sldMk cId="2266146579" sldId="294"/>
            <ac:spMk id="42" creationId="{819D9194-FB5A-4A28-A10F-878794E52155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3" creationId="{B672F332-AF08-46C6-94F0-77684310D7B7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5" creationId="{34244EF8-D73A-40E1-BE73-D46E6B4B04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6" creationId="{AB84D7E8-4ECB-42D7-ADBF-01689B0F24AE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05:15.636" v="144"/>
          <ac:spMkLst>
            <pc:docMk/>
            <pc:sldMk cId="2266146579" sldId="294"/>
            <ac:spMk id="47" creationId="{819D9194-FB5A-4A28-A10F-878794E52155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49" creationId="{559AE206-7EBA-4D33-8BC9-9D8158553F0E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0" creationId="{6437D937-A7F1-4011-92B4-328E5BE1B166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1" creationId="{B672F332-AF08-46C6-94F0-77684310D7B7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2" creationId="{34244EF8-D73A-40E1-BE73-D46E6B4B04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05:15.651" v="145"/>
          <ac:spMkLst>
            <pc:docMk/>
            <pc:sldMk cId="2266146579" sldId="294"/>
            <ac:spMk id="53" creationId="{AB84D7E8-4ECB-42D7-ADBF-01689B0F24AE}"/>
          </ac:spMkLst>
        </pc:spChg>
        <pc:picChg chg="add del mod">
          <ac:chgData name="James Dunhill (1800349)" userId="S::1800349@student.uwtsd.ac.uk::f1d23e80-f36a-4de1-8c1f-88110529a463" providerId="AD" clId="Web-{016C3741-B54B-22AD-3993-33286CA088FD}" dt="2019-12-03T19:04:27.464" v="115"/>
          <ac:picMkLst>
            <pc:docMk/>
            <pc:sldMk cId="2266146579" sldId="294"/>
            <ac:picMk id="3" creationId="{A9A4442E-2CC2-468A-8A08-474A89A00BE2}"/>
          </ac:picMkLst>
        </pc:picChg>
        <pc:cxnChg chg="add del">
          <ac:chgData name="James Dunhill (1800349)" userId="S::1800349@student.uwtsd.ac.uk::f1d23e80-f36a-4de1-8c1f-88110529a463" providerId="AD" clId="Web-{016C3741-B54B-22AD-3993-33286CA088FD}" dt="2019-12-03T19:05:15.651" v="145"/>
          <ac:cxnSpMkLst>
            <pc:docMk/>
            <pc:sldMk cId="2266146579" sldId="294"/>
            <ac:cxnSpMk id="27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3.354" v="142"/>
          <ac:cxnSpMkLst>
            <pc:docMk/>
            <pc:sldMk cId="2266146579" sldId="294"/>
            <ac:cxnSpMk id="37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1.104" v="140"/>
          <ac:cxnSpMkLst>
            <pc:docMk/>
            <pc:sldMk cId="2266146579" sldId="294"/>
            <ac:cxnSpMk id="44" creationId="{9E8E38ED-369A-44C2-B635-0BED0E48A6E8}"/>
          </ac:cxnSpMkLst>
        </pc:cxnChg>
        <pc:cxnChg chg="add del">
          <ac:chgData name="James Dunhill (1800349)" userId="S::1800349@student.uwtsd.ac.uk::f1d23e80-f36a-4de1-8c1f-88110529a463" providerId="AD" clId="Web-{016C3741-B54B-22AD-3993-33286CA088FD}" dt="2019-12-03T19:05:15.636" v="144"/>
          <ac:cxnSpMkLst>
            <pc:docMk/>
            <pc:sldMk cId="2266146579" sldId="294"/>
            <ac:cxnSpMk id="48" creationId="{9E8E38ED-369A-44C2-B635-0BED0E48A6E8}"/>
          </ac:cxnSpMkLst>
        </pc:cxnChg>
        <pc:cxnChg chg="add">
          <ac:chgData name="James Dunhill (1800349)" userId="S::1800349@student.uwtsd.ac.uk::f1d23e80-f36a-4de1-8c1f-88110529a463" providerId="AD" clId="Web-{016C3741-B54B-22AD-3993-33286CA088FD}" dt="2019-12-03T19:05:15.651" v="145"/>
          <ac:cxnSpMkLst>
            <pc:docMk/>
            <pc:sldMk cId="2266146579" sldId="294"/>
            <ac:cxnSpMk id="54" creationId="{9E8E38ED-369A-44C2-B635-0BED0E48A6E8}"/>
          </ac:cxnSpMkLst>
        </pc:cxnChg>
      </pc:sldChg>
      <pc:sldChg chg="addSp delSp modSp add replId">
        <pc:chgData name="James Dunhill (1800349)" userId="S::1800349@student.uwtsd.ac.uk::f1d23e80-f36a-4de1-8c1f-88110529a463" providerId="AD" clId="Web-{016C3741-B54B-22AD-3993-33286CA088FD}" dt="2019-12-03T19:33:28.265" v="192"/>
        <pc:sldMkLst>
          <pc:docMk/>
          <pc:sldMk cId="542860391" sldId="304"/>
        </pc:sldMkLst>
        <pc:spChg chg="mod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" creationId="{2A297D97-F159-4A91-B3E2-E4C237C03381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0" creationId="{46C2E80F-49A6-4372-B103-219D417A55ED}"/>
          </ac:spMkLst>
        </pc:spChg>
        <pc:spChg chg="add">
          <ac:chgData name="James Dunhill (1800349)" userId="S::1800349@student.uwtsd.ac.uk::f1d23e80-f36a-4de1-8c1f-88110529a463" providerId="AD" clId="Web-{016C3741-B54B-22AD-3993-33286CA088FD}" dt="2019-12-03T19:33:28.265" v="192"/>
          <ac:spMkLst>
            <pc:docMk/>
            <pc:sldMk cId="542860391" sldId="304"/>
            <ac:spMk id="25" creationId="{46C2E80F-49A6-4372-B103-219D417A55ED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33:28.265" v="192"/>
          <ac:graphicFrameMkLst>
            <pc:docMk/>
            <pc:sldMk cId="542860391" sldId="304"/>
            <ac:graphicFrameMk id="15" creationId="{673C20EB-1E7A-4C1A-AC1A-61C0664393A2}"/>
          </ac:graphicFrameMkLst>
        </pc:graphicFrameChg>
      </pc:sldChg>
      <pc:sldChg chg="addSp delSp modSp add replId">
        <pc:chgData name="James Dunhill (1800349)" userId="S::1800349@student.uwtsd.ac.uk::f1d23e80-f36a-4de1-8c1f-88110529a463" providerId="AD" clId="Web-{016C3741-B54B-22AD-3993-33286CA088FD}" dt="2019-12-03T19:39:26.972" v="266" actId="20577"/>
        <pc:sldMkLst>
          <pc:docMk/>
          <pc:sldMk cId="1594077033" sldId="305"/>
        </pc:sldMkLst>
        <pc:spChg chg="mod">
          <ac:chgData name="James Dunhill (1800349)" userId="S::1800349@student.uwtsd.ac.uk::f1d23e80-f36a-4de1-8c1f-88110529a463" providerId="AD" clId="Web-{016C3741-B54B-22AD-3993-33286CA088FD}" dt="2019-12-03T19:39:26.972" v="266" actId="20577"/>
          <ac:spMkLst>
            <pc:docMk/>
            <pc:sldMk cId="1594077033" sldId="305"/>
            <ac:spMk id="2" creationId="{2A297D97-F159-4A91-B3E2-E4C237C03381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4"/>
          <ac:spMkLst>
            <pc:docMk/>
            <pc:sldMk cId="1594077033" sldId="305"/>
            <ac:spMk id="10" creationId="{3BA16174-2045-4481-9088-06C30799AAA7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3"/>
          <ac:spMkLst>
            <pc:docMk/>
            <pc:sldMk cId="1594077033" sldId="305"/>
            <ac:spMk id="11" creationId="{B0B7ACFF-2989-4718-A460-B2807AFB0BE4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79" v="212"/>
          <ac:spMkLst>
            <pc:docMk/>
            <pc:sldMk cId="1594077033" sldId="305"/>
            <ac:spMk id="13" creationId="{E392191C-AF00-4F7B-B318-736DCA5EBC63}"/>
          </ac:spMkLst>
        </pc:spChg>
        <pc:spChg chg="add del mod">
          <ac:chgData name="James Dunhill (1800349)" userId="S::1800349@student.uwtsd.ac.uk::f1d23e80-f36a-4de1-8c1f-88110529a463" providerId="AD" clId="Web-{016C3741-B54B-22AD-3993-33286CA088FD}" dt="2019-12-03T19:35:08.063" v="211"/>
          <ac:spMkLst>
            <pc:docMk/>
            <pc:sldMk cId="1594077033" sldId="305"/>
            <ac:spMk id="17" creationId="{4A623633-AD99-4C78-9E0A-CAE440A35D45}"/>
          </ac:spMkLst>
        </pc:spChg>
        <pc:spChg chg="del">
          <ac:chgData name="James Dunhill (1800349)" userId="S::1800349@student.uwtsd.ac.uk::f1d23e80-f36a-4de1-8c1f-88110529a463" providerId="AD" clId="Web-{016C3741-B54B-22AD-3993-33286CA088FD}" dt="2019-12-03T19:35:16.423" v="215"/>
          <ac:spMkLst>
            <pc:docMk/>
            <pc:sldMk cId="1594077033" sldId="305"/>
            <ac:spMk id="25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6:35.767" v="226"/>
          <ac:spMkLst>
            <pc:docMk/>
            <pc:sldMk cId="1594077033" sldId="305"/>
            <ac:spMk id="30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6:58.017" v="229"/>
          <ac:spMkLst>
            <pc:docMk/>
            <pc:sldMk cId="1594077033" sldId="305"/>
            <ac:spMk id="35" creationId="{42285737-90EE-47DC-AC80-8AE156B11969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7:58.924" v="243"/>
          <ac:spMkLst>
            <pc:docMk/>
            <pc:sldMk cId="1594077033" sldId="305"/>
            <ac:spMk id="48" creationId="{46C2E80F-49A6-4372-B103-219D417A55ED}"/>
          </ac:spMkLst>
        </pc:spChg>
        <pc:spChg chg="add del">
          <ac:chgData name="James Dunhill (1800349)" userId="S::1800349@student.uwtsd.ac.uk::f1d23e80-f36a-4de1-8c1f-88110529a463" providerId="AD" clId="Web-{016C3741-B54B-22AD-3993-33286CA088FD}" dt="2019-12-03T19:37:58.924" v="243"/>
          <ac:spMkLst>
            <pc:docMk/>
            <pc:sldMk cId="1594077033" sldId="305"/>
            <ac:spMk id="53" creationId="{42A5316D-ED2F-4F89-B4B4-8D9240B1A348}"/>
          </ac:spMkLst>
        </pc:spChg>
        <pc:grpChg chg="add del">
          <ac:chgData name="James Dunhill (1800349)" userId="S::1800349@student.uwtsd.ac.uk::f1d23e80-f36a-4de1-8c1f-88110529a463" providerId="AD" clId="Web-{016C3741-B54B-22AD-3993-33286CA088FD}" dt="2019-12-03T19:36:58.017" v="229"/>
          <ac:grpSpMkLst>
            <pc:docMk/>
            <pc:sldMk cId="1594077033" sldId="305"/>
            <ac:grpSpMk id="37" creationId="{B57BDC17-F1B3-455F-BBF1-680AA1F25C06}"/>
          </ac:grpSpMkLst>
        </pc:grpChg>
        <pc:graphicFrameChg chg="mod modGraphic">
          <ac:chgData name="James Dunhill (1800349)" userId="S::1800349@student.uwtsd.ac.uk::f1d23e80-f36a-4de1-8c1f-88110529a463" providerId="AD" clId="Web-{016C3741-B54B-22AD-3993-33286CA088FD}" dt="2019-12-03T19:38:18.284" v="244" actId="1076"/>
          <ac:graphicFrameMkLst>
            <pc:docMk/>
            <pc:sldMk cId="1594077033" sldId="305"/>
            <ac:graphicFrameMk id="15" creationId="{673C20EB-1E7A-4C1A-AC1A-61C0664393A2}"/>
          </ac:graphicFrameMkLst>
        </pc:graphicFrameChg>
        <pc:graphicFrameChg chg="add del mod">
          <ac:chgData name="James Dunhill (1800349)" userId="S::1800349@student.uwtsd.ac.uk::f1d23e80-f36a-4de1-8c1f-88110529a463" providerId="AD" clId="Web-{016C3741-B54B-22AD-3993-33286CA088FD}" dt="2019-12-03T19:37:55.736" v="241"/>
          <ac:graphicFrameMkLst>
            <pc:docMk/>
            <pc:sldMk cId="1594077033" sldId="305"/>
            <ac:graphicFrameMk id="204" creationId="{16F77D45-B2A1-495A-952C-E969EC7BA039}"/>
          </ac:graphicFrameMkLst>
        </pc:graphicFrameChg>
        <pc:graphicFrameChg chg="add del mod modGraphic">
          <ac:chgData name="James Dunhill (1800349)" userId="S::1800349@student.uwtsd.ac.uk::f1d23e80-f36a-4de1-8c1f-88110529a463" providerId="AD" clId="Web-{016C3741-B54B-22AD-3993-33286CA088FD}" dt="2019-12-03T19:39:14.222" v="265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addSp modSp add ord replId">
        <pc:chgData name="James Dunhill (1800349)" userId="S::1800349@student.uwtsd.ac.uk::f1d23e80-f36a-4de1-8c1f-88110529a463" providerId="AD" clId="Web-{016C3741-B54B-22AD-3993-33286CA088FD}" dt="2019-12-03T19:44:26.599" v="317" actId="20577"/>
        <pc:sldMkLst>
          <pc:docMk/>
          <pc:sldMk cId="3160952332" sldId="306"/>
        </pc:sldMkLst>
        <pc:spChg chg="mod">
          <ac:chgData name="James Dunhill (1800349)" userId="S::1800349@student.uwtsd.ac.uk::f1d23e80-f36a-4de1-8c1f-88110529a463" providerId="AD" clId="Web-{016C3741-B54B-22AD-3993-33286CA088FD}" dt="2019-12-03T19:43:21.552" v="309" actId="14100"/>
          <ac:spMkLst>
            <pc:docMk/>
            <pc:sldMk cId="3160952332" sldId="306"/>
            <ac:spMk id="2" creationId="{2A297D97-F159-4A91-B3E2-E4C237C03381}"/>
          </ac:spMkLst>
        </pc:spChg>
        <pc:graphicFrameChg chg="mod modGraphic">
          <ac:chgData name="James Dunhill (1800349)" userId="S::1800349@student.uwtsd.ac.uk::f1d23e80-f36a-4de1-8c1f-88110529a463" providerId="AD" clId="Web-{016C3741-B54B-22AD-3993-33286CA088FD}" dt="2019-12-03T19:44:26.599" v="317" actId="20577"/>
          <ac:graphicFrameMkLst>
            <pc:docMk/>
            <pc:sldMk cId="3160952332" sldId="306"/>
            <ac:graphicFrameMk id="15" creationId="{673C20EB-1E7A-4C1A-AC1A-61C0664393A2}"/>
          </ac:graphicFrameMkLst>
        </pc:graphicFrameChg>
        <pc:graphicFrameChg chg="add mod modGraphic">
          <ac:chgData name="James Dunhill (1800349)" userId="S::1800349@student.uwtsd.ac.uk::f1d23e80-f36a-4de1-8c1f-88110529a463" providerId="AD" clId="Web-{016C3741-B54B-22AD-3993-33286CA088FD}" dt="2019-12-03T19:43:35.974" v="312" actId="1076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</pc:docChg>
  </pc:docChgLst>
  <pc:docChgLst>
    <pc:chgData name="Harry Byrne (P133366)" userId="S::hbyrne.133366@student.uwtsd.ac.uk::e157c973-75c8-40e5-9893-a581c6de5c3d" providerId="AD" clId="Web-{3B0E4EE8-0F92-B91C-6773-AFA8567C310A}"/>
    <pc:docChg chg="modSld">
      <pc:chgData name="Harry Byrne (P133366)" userId="S::hbyrne.133366@student.uwtsd.ac.uk::e157c973-75c8-40e5-9893-a581c6de5c3d" providerId="AD" clId="Web-{3B0E4EE8-0F92-B91C-6773-AFA8567C310A}" dt="2019-12-03T13:32:52.651" v="3"/>
      <pc:docMkLst>
        <pc:docMk/>
      </pc:docMkLst>
      <pc:sldChg chg="addSp delSp modSp mod setBg">
        <pc:chgData name="Harry Byrne (P133366)" userId="S::hbyrne.133366@student.uwtsd.ac.uk::e157c973-75c8-40e5-9893-a581c6de5c3d" providerId="AD" clId="Web-{3B0E4EE8-0F92-B91C-6773-AFA8567C310A}" dt="2019-12-03T13:32:52.651" v="3"/>
        <pc:sldMkLst>
          <pc:docMk/>
          <pc:sldMk cId="2725444624" sldId="262"/>
        </pc:sldMkLst>
        <pc:spChg chg="mod">
          <ac:chgData name="Harry Byrne (P133366)" userId="S::hbyrne.133366@student.uwtsd.ac.uk::e157c973-75c8-40e5-9893-a581c6de5c3d" providerId="AD" clId="Web-{3B0E4EE8-0F92-B91C-6773-AFA8567C310A}" dt="2019-12-03T13:32:25.182" v="2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Harry Byrne (P133366)" userId="S::hbyrne.133366@student.uwtsd.ac.uk::e157c973-75c8-40e5-9893-a581c6de5c3d" providerId="AD" clId="Web-{3B0E4EE8-0F92-B91C-6773-AFA8567C310A}" dt="2019-12-03T13:32:25.182" v="2"/>
          <ac:spMkLst>
            <pc:docMk/>
            <pc:sldMk cId="2725444624" sldId="262"/>
            <ac:spMk id="3" creationId="{1129573C-301A-4495-8C87-8D014F18A1DD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7" creationId="{E4F9F79B-A093-478E-96B5-EE02BC93A858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25.166" v="1"/>
          <ac:spMkLst>
            <pc:docMk/>
            <pc:sldMk cId="2725444624" sldId="262"/>
            <ac:spMk id="10" creationId="{3CD9DF72-87A3-404E-A828-84CBF11A8303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14" creationId="{F7194F93-1F71-4A70-9DF1-28F183771111}"/>
          </ac:spMkLst>
        </pc:spChg>
        <pc:spChg chg="add del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16" creationId="{9BBC0C84-DC2A-43AE-9576-0A44295E8B9C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1" creationId="{E4F9F79B-A093-478E-96B5-EE02BC93A858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5" creationId="{F7194F93-1F71-4A70-9DF1-28F183771111}"/>
          </ac:spMkLst>
        </pc:spChg>
        <pc:spChg chg="add">
          <ac:chgData name="Harry Byrne (P133366)" userId="S::hbyrne.133366@student.uwtsd.ac.uk::e157c973-75c8-40e5-9893-a581c6de5c3d" providerId="AD" clId="Web-{3B0E4EE8-0F92-B91C-6773-AFA8567C310A}" dt="2019-12-03T13:32:52.651" v="3"/>
          <ac:spMkLst>
            <pc:docMk/>
            <pc:sldMk cId="2725444624" sldId="262"/>
            <ac:spMk id="27" creationId="{9BBC0C84-DC2A-43AE-9576-0A44295E8B9C}"/>
          </ac:spMkLst>
        </pc:spChg>
        <pc:picChg chg="mod ord">
          <ac:chgData name="Harry Byrne (P133366)" userId="S::hbyrne.133366@student.uwtsd.ac.uk::e157c973-75c8-40e5-9893-a581c6de5c3d" providerId="AD" clId="Web-{3B0E4EE8-0F92-B91C-6773-AFA8567C310A}" dt="2019-12-03T13:32:25.166" v="1"/>
          <ac:picMkLst>
            <pc:docMk/>
            <pc:sldMk cId="2725444624" sldId="262"/>
            <ac:picMk id="5" creationId="{2875D9BB-D8E7-4DD7-924D-F29E1307C027}"/>
          </ac:picMkLst>
        </pc:picChg>
        <pc:cxnChg chg="add del">
          <ac:chgData name="Harry Byrne (P133366)" userId="S::hbyrne.133366@student.uwtsd.ac.uk::e157c973-75c8-40e5-9893-a581c6de5c3d" providerId="AD" clId="Web-{3B0E4EE8-0F92-B91C-6773-AFA8567C310A}" dt="2019-12-03T13:32:52.651" v="3"/>
          <ac:cxnSpMkLst>
            <pc:docMk/>
            <pc:sldMk cId="2725444624" sldId="262"/>
            <ac:cxnSpMk id="8" creationId="{D4C22394-EBC2-4FAF-A555-6C02D589EED7}"/>
          </ac:cxnSpMkLst>
        </pc:cxnChg>
        <pc:cxnChg chg="add del">
          <ac:chgData name="Harry Byrne (P133366)" userId="S::hbyrne.133366@student.uwtsd.ac.uk::e157c973-75c8-40e5-9893-a581c6de5c3d" providerId="AD" clId="Web-{3B0E4EE8-0F92-B91C-6773-AFA8567C310A}" dt="2019-12-03T13:32:25.166" v="1"/>
          <ac:cxnSpMkLst>
            <pc:docMk/>
            <pc:sldMk cId="2725444624" sldId="262"/>
            <ac:cxnSpMk id="12" creationId="{20E3A342-4D61-4E3F-AF90-1AB42AEB96CC}"/>
          </ac:cxnSpMkLst>
        </pc:cxnChg>
        <pc:cxnChg chg="add">
          <ac:chgData name="Harry Byrne (P133366)" userId="S::hbyrne.133366@student.uwtsd.ac.uk::e157c973-75c8-40e5-9893-a581c6de5c3d" providerId="AD" clId="Web-{3B0E4EE8-0F92-B91C-6773-AFA8567C310A}" dt="2019-12-03T13:32:52.651" v="3"/>
          <ac:cxnSpMkLst>
            <pc:docMk/>
            <pc:sldMk cId="2725444624" sldId="262"/>
            <ac:cxnSpMk id="23" creationId="{D4C22394-EBC2-4FAF-A555-6C02D589EED7}"/>
          </ac:cxnSpMkLst>
        </pc:cxnChg>
      </pc:sldChg>
    </pc:docChg>
  </pc:docChgLst>
  <pc:docChgLst>
    <pc:chgData name="Connor Osborne (1800742)" userId="3cf10d6b-9c17-4802-a8b1-6ad741021103" providerId="ADAL" clId="{AA3709D1-A04B-EF4E-B03A-2836F0989105}"/>
    <pc:docChg chg="custSel modSld">
      <pc:chgData name="Connor Osborne (1800742)" userId="3cf10d6b-9c17-4802-a8b1-6ad741021103" providerId="ADAL" clId="{AA3709D1-A04B-EF4E-B03A-2836F0989105}" dt="2019-12-04T11:58:56.295" v="280" actId="20577"/>
      <pc:docMkLst>
        <pc:docMk/>
      </pc:docMkLst>
      <pc:sldChg chg="modSp">
        <pc:chgData name="Connor Osborne (1800742)" userId="3cf10d6b-9c17-4802-a8b1-6ad741021103" providerId="ADAL" clId="{AA3709D1-A04B-EF4E-B03A-2836F0989105}" dt="2019-12-04T11:58:56.295" v="280" actId="20577"/>
        <pc:sldMkLst>
          <pc:docMk/>
          <pc:sldMk cId="2474040794" sldId="275"/>
        </pc:sldMkLst>
        <pc:spChg chg="mod">
          <ac:chgData name="Connor Osborne (1800742)" userId="3cf10d6b-9c17-4802-a8b1-6ad741021103" providerId="ADAL" clId="{AA3709D1-A04B-EF4E-B03A-2836F0989105}" dt="2019-12-04T11:58:56.295" v="280" actId="20577"/>
          <ac:spMkLst>
            <pc:docMk/>
            <pc:sldMk cId="2474040794" sldId="275"/>
            <ac:spMk id="3" creationId="{002B12D6-1A24-4135-866E-EC942836779E}"/>
          </ac:spMkLst>
        </pc:spChg>
      </pc:sldChg>
      <pc:sldChg chg="modSp">
        <pc:chgData name="Connor Osborne (1800742)" userId="3cf10d6b-9c17-4802-a8b1-6ad741021103" providerId="ADAL" clId="{AA3709D1-A04B-EF4E-B03A-2836F0989105}" dt="2019-12-04T11:49:37.325" v="270" actId="20577"/>
        <pc:sldMkLst>
          <pc:docMk/>
          <pc:sldMk cId="3696261516" sldId="277"/>
        </pc:sldMkLst>
        <pc:spChg chg="mod">
          <ac:chgData name="Connor Osborne (1800742)" userId="3cf10d6b-9c17-4802-a8b1-6ad741021103" providerId="ADAL" clId="{AA3709D1-A04B-EF4E-B03A-2836F0989105}" dt="2019-12-04T11:49:37.325" v="270" actId="20577"/>
          <ac:spMkLst>
            <pc:docMk/>
            <pc:sldMk cId="3696261516" sldId="277"/>
            <ac:spMk id="3" creationId="{4FE35AAB-170E-44AB-BA92-41C16045A577}"/>
          </ac:spMkLst>
        </pc:spChg>
      </pc:sldChg>
      <pc:sldChg chg="modSp">
        <pc:chgData name="Connor Osborne (1800742)" userId="3cf10d6b-9c17-4802-a8b1-6ad741021103" providerId="ADAL" clId="{AA3709D1-A04B-EF4E-B03A-2836F0989105}" dt="2019-12-04T11:46:17.830" v="214" actId="20577"/>
        <pc:sldMkLst>
          <pc:docMk/>
          <pc:sldMk cId="3731475061" sldId="278"/>
        </pc:sldMkLst>
        <pc:spChg chg="mod">
          <ac:chgData name="Connor Osborne (1800742)" userId="3cf10d6b-9c17-4802-a8b1-6ad741021103" providerId="ADAL" clId="{AA3709D1-A04B-EF4E-B03A-2836F0989105}" dt="2019-12-04T11:46:17.830" v="214" actId="20577"/>
          <ac:spMkLst>
            <pc:docMk/>
            <pc:sldMk cId="3731475061" sldId="278"/>
            <ac:spMk id="3" creationId="{5FA18427-0F1E-4C96-B6FE-2B88D47B1B2A}"/>
          </ac:spMkLst>
        </pc:spChg>
      </pc:sldChg>
      <pc:sldChg chg="modSp">
        <pc:chgData name="Connor Osborne (1800742)" userId="3cf10d6b-9c17-4802-a8b1-6ad741021103" providerId="ADAL" clId="{AA3709D1-A04B-EF4E-B03A-2836F0989105}" dt="2019-12-04T11:47:04.891" v="245" actId="20577"/>
        <pc:sldMkLst>
          <pc:docMk/>
          <pc:sldMk cId="3898181819" sldId="282"/>
        </pc:sldMkLst>
        <pc:spChg chg="mod">
          <ac:chgData name="Connor Osborne (1800742)" userId="3cf10d6b-9c17-4802-a8b1-6ad741021103" providerId="ADAL" clId="{AA3709D1-A04B-EF4E-B03A-2836F0989105}" dt="2019-12-04T11:47:04.891" v="245" actId="20577"/>
          <ac:spMkLst>
            <pc:docMk/>
            <pc:sldMk cId="3898181819" sldId="282"/>
            <ac:spMk id="3" creationId="{D7279643-57A9-45A2-B9A6-F29F8A6B98EB}"/>
          </ac:spMkLst>
        </pc:spChg>
      </pc:sldChg>
      <pc:sldChg chg="modSp">
        <pc:chgData name="Connor Osborne (1800742)" userId="3cf10d6b-9c17-4802-a8b1-6ad741021103" providerId="ADAL" clId="{AA3709D1-A04B-EF4E-B03A-2836F0989105}" dt="2019-12-04T09:54:00.401" v="6" actId="20577"/>
        <pc:sldMkLst>
          <pc:docMk/>
          <pc:sldMk cId="2134751856" sldId="288"/>
        </pc:sldMkLst>
        <pc:spChg chg="mod">
          <ac:chgData name="Connor Osborne (1800742)" userId="3cf10d6b-9c17-4802-a8b1-6ad741021103" providerId="ADAL" clId="{AA3709D1-A04B-EF4E-B03A-2836F0989105}" dt="2019-12-04T09:54:00.401" v="6" actId="20577"/>
          <ac:spMkLst>
            <pc:docMk/>
            <pc:sldMk cId="2134751856" sldId="288"/>
            <ac:spMk id="4" creationId="{6956F7F9-5B86-48DE-BF93-5922F62DEB0D}"/>
          </ac:spMkLst>
        </pc:spChg>
      </pc:sldChg>
      <pc:sldChg chg="modSp">
        <pc:chgData name="Connor Osborne (1800742)" userId="3cf10d6b-9c17-4802-a8b1-6ad741021103" providerId="ADAL" clId="{AA3709D1-A04B-EF4E-B03A-2836F0989105}" dt="2019-12-04T11:40:43.115" v="50" actId="20577"/>
        <pc:sldMkLst>
          <pc:docMk/>
          <pc:sldMk cId="1660171105" sldId="290"/>
        </pc:sldMkLst>
        <pc:spChg chg="mod">
          <ac:chgData name="Connor Osborne (1800742)" userId="3cf10d6b-9c17-4802-a8b1-6ad741021103" providerId="ADAL" clId="{AA3709D1-A04B-EF4E-B03A-2836F0989105}" dt="2019-12-04T11:40:43.115" v="50" actId="20577"/>
          <ac:spMkLst>
            <pc:docMk/>
            <pc:sldMk cId="1660171105" sldId="290"/>
            <ac:spMk id="2" creationId="{307B85DA-ACA3-4B9F-AFFA-E6C5643602DA}"/>
          </ac:spMkLst>
        </pc:spChg>
      </pc:sldChg>
    </pc:docChg>
  </pc:docChgLst>
  <pc:docChgLst>
    <pc:chgData name="Guest User" userId="S::urn:spo:anon#f40604a5f0224aa0b7d3e7e4d03a998d50cc4621460e7835792c187f87a6b575::" providerId="AD" clId="Web-{E8262809-A572-8D80-2097-ED07645FECA6}"/>
    <pc:docChg chg="addSld modSld">
      <pc:chgData name="Guest User" userId="S::urn:spo:anon#f40604a5f0224aa0b7d3e7e4d03a998d50cc4621460e7835792c187f87a6b575::" providerId="AD" clId="Web-{E8262809-A572-8D80-2097-ED07645FECA6}" dt="2019-12-02T11:22:55.715" v="135"/>
      <pc:docMkLst>
        <pc:docMk/>
      </pc:docMkLst>
      <pc:sldChg chg="addSp modSp new">
        <pc:chgData name="Guest User" userId="S::urn:spo:anon#f40604a5f0224aa0b7d3e7e4d03a998d50cc4621460e7835792c187f87a6b575::" providerId="AD" clId="Web-{E8262809-A572-8D80-2097-ED07645FECA6}" dt="2019-12-02T11:21:47.246" v="132" actId="20577"/>
        <pc:sldMkLst>
          <pc:docMk/>
          <pc:sldMk cId="2725444624" sldId="262"/>
        </pc:sldMkLst>
        <pc:spChg chg="mod">
          <ac:chgData name="Guest User" userId="S::urn:spo:anon#f40604a5f0224aa0b7d3e7e4d03a998d50cc4621460e7835792c187f87a6b575::" providerId="AD" clId="Web-{E8262809-A572-8D80-2097-ED07645FECA6}" dt="2019-12-02T11:19:52.621" v="43" actId="20577"/>
          <ac:spMkLst>
            <pc:docMk/>
            <pc:sldMk cId="2725444624" sldId="262"/>
            <ac:spMk id="2" creationId="{DAC0B9B0-9E86-4252-AFEC-322670B4EFAC}"/>
          </ac:spMkLst>
        </pc:spChg>
        <pc:spChg chg="mod">
          <ac:chgData name="Guest User" userId="S::urn:spo:anon#f40604a5f0224aa0b7d3e7e4d03a998d50cc4621460e7835792c187f87a6b575::" providerId="AD" clId="Web-{E8262809-A572-8D80-2097-ED07645FECA6}" dt="2019-12-02T11:21:47.246" v="132" actId="20577"/>
          <ac:spMkLst>
            <pc:docMk/>
            <pc:sldMk cId="2725444624" sldId="262"/>
            <ac:spMk id="3" creationId="{1129573C-301A-4495-8C87-8D014F18A1DD}"/>
          </ac:spMkLst>
        </pc:spChg>
        <pc:picChg chg="add">
          <ac:chgData name="Guest User" userId="S::urn:spo:anon#f40604a5f0224aa0b7d3e7e4d03a998d50cc4621460e7835792c187f87a6b575::" providerId="AD" clId="Web-{E8262809-A572-8D80-2097-ED07645FECA6}" dt="2019-12-02T11:21:33.481" v="127"/>
          <ac:picMkLst>
            <pc:docMk/>
            <pc:sldMk cId="2725444624" sldId="262"/>
            <ac:picMk id="5" creationId="{2875D9BB-D8E7-4DD7-924D-F29E1307C027}"/>
          </ac:picMkLst>
        </pc:picChg>
      </pc:sldChg>
      <pc:sldChg chg="addSp modSp new">
        <pc:chgData name="Guest User" userId="S::urn:spo:anon#f40604a5f0224aa0b7d3e7e4d03a998d50cc4621460e7835792c187f87a6b575::" providerId="AD" clId="Web-{E8262809-A572-8D80-2097-ED07645FECA6}" dt="2019-12-02T11:22:55.715" v="135"/>
        <pc:sldMkLst>
          <pc:docMk/>
          <pc:sldMk cId="1250138834" sldId="263"/>
        </pc:sldMkLst>
        <pc:spChg chg="mod">
          <ac:chgData name="Guest User" userId="S::urn:spo:anon#f40604a5f0224aa0b7d3e7e4d03a998d50cc4621460e7835792c187f87a6b575::" providerId="AD" clId="Web-{E8262809-A572-8D80-2097-ED07645FECA6}" dt="2019-12-02T11:20:48.105" v="121" actId="20577"/>
          <ac:spMkLst>
            <pc:docMk/>
            <pc:sldMk cId="1250138834" sldId="263"/>
            <ac:spMk id="2" creationId="{E567341A-7F3B-4960-8472-44049F0F6F78}"/>
          </ac:spMkLst>
        </pc:spChg>
        <pc:spChg chg="add">
          <ac:chgData name="Guest User" userId="S::urn:spo:anon#f40604a5f0224aa0b7d3e7e4d03a998d50cc4621460e7835792c187f87a6b575::" providerId="AD" clId="Web-{E8262809-A572-8D80-2097-ED07645FECA6}" dt="2019-12-02T11:22:55.715" v="135"/>
          <ac:spMkLst>
            <pc:docMk/>
            <pc:sldMk cId="1250138834" sldId="263"/>
            <ac:spMk id="4" creationId="{BD715D68-40A1-496E-86D4-4DECC3E48699}"/>
          </ac:spMkLst>
        </pc:spChg>
      </pc:sldChg>
      <pc:sldChg chg="new">
        <pc:chgData name="Guest User" userId="S::urn:spo:anon#f40604a5f0224aa0b7d3e7e4d03a998d50cc4621460e7835792c187f87a6b575::" providerId="AD" clId="Web-{E8262809-A572-8D80-2097-ED07645FECA6}" dt="2019-12-02T11:20:53.434" v="124"/>
        <pc:sldMkLst>
          <pc:docMk/>
          <pc:sldMk cId="2010657106" sldId="264"/>
        </pc:sldMkLst>
      </pc:sldChg>
      <pc:sldChg chg="new">
        <pc:chgData name="Guest User" userId="S::urn:spo:anon#f40604a5f0224aa0b7d3e7e4d03a998d50cc4621460e7835792c187f87a6b575::" providerId="AD" clId="Web-{E8262809-A572-8D80-2097-ED07645FECA6}" dt="2019-12-02T11:20:59.980" v="125"/>
        <pc:sldMkLst>
          <pc:docMk/>
          <pc:sldMk cId="1859015203" sldId="265"/>
        </pc:sldMkLst>
      </pc:sldChg>
      <pc:sldChg chg="new">
        <pc:chgData name="Guest User" userId="S::urn:spo:anon#f40604a5f0224aa0b7d3e7e4d03a998d50cc4621460e7835792c187f87a6b575::" providerId="AD" clId="Web-{E8262809-A572-8D80-2097-ED07645FECA6}" dt="2019-12-02T11:21:03.902" v="126"/>
        <pc:sldMkLst>
          <pc:docMk/>
          <pc:sldMk cId="834198293" sldId="266"/>
        </pc:sldMkLst>
      </pc:sldChg>
    </pc:docChg>
  </pc:docChgLst>
  <pc:docChgLst>
    <pc:chgData name="Guest User" userId="S::urn:spo:anon#f40604a5f0224aa0b7d3e7e4d03a998d50cc4621460e7835792c187f87a6b575::" providerId="AD" clId="Web-{7D0230A8-80E0-380F-8897-F72C39265410}"/>
    <pc:docChg chg="modSld">
      <pc:chgData name="Guest User" userId="S::urn:spo:anon#f40604a5f0224aa0b7d3e7e4d03a998d50cc4621460e7835792c187f87a6b575::" providerId="AD" clId="Web-{7D0230A8-80E0-380F-8897-F72C39265410}" dt="2019-12-02T14:34:02.874" v="19" actId="20577"/>
      <pc:docMkLst>
        <pc:docMk/>
      </pc:docMkLst>
      <pc:sldChg chg="modSp">
        <pc:chgData name="Guest User" userId="S::urn:spo:anon#f40604a5f0224aa0b7d3e7e4d03a998d50cc4621460e7835792c187f87a6b575::" providerId="AD" clId="Web-{7D0230A8-80E0-380F-8897-F72C39265410}" dt="2019-12-02T14:31:48.952" v="4" actId="20577"/>
        <pc:sldMkLst>
          <pc:docMk/>
          <pc:sldMk cId="3707701872" sldId="257"/>
        </pc:sldMkLst>
        <pc:spChg chg="mod">
          <ac:chgData name="Guest User" userId="S::urn:spo:anon#f40604a5f0224aa0b7d3e7e4d03a998d50cc4621460e7835792c187f87a6b575::" providerId="AD" clId="Web-{7D0230A8-80E0-380F-8897-F72C39265410}" dt="2019-12-02T14:31:48.952" v="4" actId="20577"/>
          <ac:spMkLst>
            <pc:docMk/>
            <pc:sldMk cId="3707701872" sldId="257"/>
            <ac:spMk id="2" creationId="{00000000-0000-0000-0000-000000000000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01.171" v="7" actId="20577"/>
        <pc:sldMkLst>
          <pc:docMk/>
          <pc:sldMk cId="3706541573" sldId="260"/>
        </pc:sldMkLst>
        <pc:spChg chg="mod">
          <ac:chgData name="Guest User" userId="S::urn:spo:anon#f40604a5f0224aa0b7d3e7e4d03a998d50cc4621460e7835792c187f87a6b575::" providerId="AD" clId="Web-{7D0230A8-80E0-380F-8897-F72C39265410}" dt="2019-12-02T14:32:01.171" v="7" actId="20577"/>
          <ac:spMkLst>
            <pc:docMk/>
            <pc:sldMk cId="3706541573" sldId="260"/>
            <ac:spMk id="2" creationId="{00000000-0000-0000-0000-000000000000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07.171" v="10" actId="20577"/>
        <pc:sldMkLst>
          <pc:docMk/>
          <pc:sldMk cId="789703572" sldId="261"/>
        </pc:sldMkLst>
        <pc:spChg chg="mod">
          <ac:chgData name="Guest User" userId="S::urn:spo:anon#f40604a5f0224aa0b7d3e7e4d03a998d50cc4621460e7835792c187f87a6b575::" providerId="AD" clId="Web-{7D0230A8-80E0-380F-8897-F72C39265410}" dt="2019-12-02T14:32:07.171" v="10" actId="20577"/>
          <ac:spMkLst>
            <pc:docMk/>
            <pc:sldMk cId="789703572" sldId="261"/>
            <ac:spMk id="2" creationId="{2A297D97-F159-4A91-B3E2-E4C237C03381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2:18.827" v="15" actId="20577"/>
        <pc:sldMkLst>
          <pc:docMk/>
          <pc:sldMk cId="2725444624" sldId="262"/>
        </pc:sldMkLst>
        <pc:spChg chg="mod">
          <ac:chgData name="Guest User" userId="S::urn:spo:anon#f40604a5f0224aa0b7d3e7e4d03a998d50cc4621460e7835792c187f87a6b575::" providerId="AD" clId="Web-{7D0230A8-80E0-380F-8897-F72C39265410}" dt="2019-12-02T14:32:18.827" v="15" actId="20577"/>
          <ac:spMkLst>
            <pc:docMk/>
            <pc:sldMk cId="2725444624" sldId="262"/>
            <ac:spMk id="3" creationId="{1129573C-301A-4495-8C87-8D014F18A1DD}"/>
          </ac:spMkLst>
        </pc:spChg>
      </pc:sldChg>
      <pc:sldChg chg="modSp">
        <pc:chgData name="Guest User" userId="S::urn:spo:anon#f40604a5f0224aa0b7d3e7e4d03a998d50cc4621460e7835792c187f87a6b575::" providerId="AD" clId="Web-{7D0230A8-80E0-380F-8897-F72C39265410}" dt="2019-12-02T14:33:58.092" v="17" actId="20577"/>
        <pc:sldMkLst>
          <pc:docMk/>
          <pc:sldMk cId="2010657106" sldId="264"/>
        </pc:sldMkLst>
        <pc:spChg chg="mod">
          <ac:chgData name="Guest User" userId="S::urn:spo:anon#f40604a5f0224aa0b7d3e7e4d03a998d50cc4621460e7835792c187f87a6b575::" providerId="AD" clId="Web-{7D0230A8-80E0-380F-8897-F72C39265410}" dt="2019-12-02T14:33:58.092" v="17" actId="20577"/>
          <ac:spMkLst>
            <pc:docMk/>
            <pc:sldMk cId="2010657106" sldId="264"/>
            <ac:spMk id="6" creationId="{623A9314-15A3-4937-B06C-164AA8F599FB}"/>
          </ac:spMkLst>
        </pc:spChg>
      </pc:sldChg>
    </pc:docChg>
  </pc:docChgLst>
  <pc:docChgLst>
    <pc:chgData name="Harry Byrne (P133366)" userId="S::hbyrne.133366@student.uwtsd.ac.uk::e157c973-75c8-40e5-9893-a581c6de5c3d" providerId="AD" clId="Web-{1654798C-81E4-3FEA-E5B4-6B6A469C8BC9}"/>
    <pc:docChg chg="modSld">
      <pc:chgData name="Harry Byrne (P133366)" userId="S::hbyrne.133366@student.uwtsd.ac.uk::e157c973-75c8-40e5-9893-a581c6de5c3d" providerId="AD" clId="Web-{1654798C-81E4-3FEA-E5B4-6B6A469C8BC9}" dt="2019-12-03T11:44:11.861" v="6"/>
      <pc:docMkLst>
        <pc:docMk/>
      </pc:docMkLst>
      <pc:sldChg chg="modSp">
        <pc:chgData name="Harry Byrne (P133366)" userId="S::hbyrne.133366@student.uwtsd.ac.uk::e157c973-75c8-40e5-9893-a581c6de5c3d" providerId="AD" clId="Web-{1654798C-81E4-3FEA-E5B4-6B6A469C8BC9}" dt="2019-12-03T11:43:57.314" v="5"/>
        <pc:sldMkLst>
          <pc:docMk/>
          <pc:sldMk cId="1250138834" sldId="263"/>
        </pc:sldMkLst>
        <pc:spChg chg="mod">
          <ac:chgData name="Harry Byrne (P133366)" userId="S::hbyrne.133366@student.uwtsd.ac.uk::e157c973-75c8-40e5-9893-a581c6de5c3d" providerId="AD" clId="Web-{1654798C-81E4-3FEA-E5B4-6B6A469C8BC9}" dt="2019-12-03T11:43:57.314" v="5"/>
          <ac:spMkLst>
            <pc:docMk/>
            <pc:sldMk cId="1250138834" sldId="263"/>
            <ac:spMk id="2" creationId="{E567341A-7F3B-4960-8472-44049F0F6F78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3:16.735" v="3"/>
        <pc:sldMkLst>
          <pc:docMk/>
          <pc:sldMk cId="2010657106" sldId="264"/>
        </pc:sldMkLst>
        <pc:spChg chg="mod">
          <ac:chgData name="Harry Byrne (P133366)" userId="S::hbyrne.133366@student.uwtsd.ac.uk::e157c973-75c8-40e5-9893-a581c6de5c3d" providerId="AD" clId="Web-{1654798C-81E4-3FEA-E5B4-6B6A469C8BC9}" dt="2019-12-03T11:43:16.735" v="3"/>
          <ac:spMkLst>
            <pc:docMk/>
            <pc:sldMk cId="2010657106" sldId="264"/>
            <ac:spMk id="2" creationId="{F03E6951-E978-4705-92C5-5FF4E19FA658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3:44.673" v="4"/>
        <pc:sldMkLst>
          <pc:docMk/>
          <pc:sldMk cId="1859015203" sldId="265"/>
        </pc:sldMkLst>
        <pc:spChg chg="mod">
          <ac:chgData name="Harry Byrne (P133366)" userId="S::hbyrne.133366@student.uwtsd.ac.uk::e157c973-75c8-40e5-9893-a581c6de5c3d" providerId="AD" clId="Web-{1654798C-81E4-3FEA-E5B4-6B6A469C8BC9}" dt="2019-12-03T11:43:44.673" v="4"/>
          <ac:spMkLst>
            <pc:docMk/>
            <pc:sldMk cId="1859015203" sldId="265"/>
            <ac:spMk id="2" creationId="{A7E679C9-515C-4A19-B79E-68F09910D489}"/>
          </ac:spMkLst>
        </pc:spChg>
      </pc:sldChg>
      <pc:sldChg chg="modSp">
        <pc:chgData name="Harry Byrne (P133366)" userId="S::hbyrne.133366@student.uwtsd.ac.uk::e157c973-75c8-40e5-9893-a581c6de5c3d" providerId="AD" clId="Web-{1654798C-81E4-3FEA-E5B4-6B6A469C8BC9}" dt="2019-12-03T11:44:11.861" v="6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1654798C-81E4-3FEA-E5B4-6B6A469C8BC9}" dt="2019-12-03T11:44:11.861" v="6"/>
          <ac:spMkLst>
            <pc:docMk/>
            <pc:sldMk cId="834198293" sldId="266"/>
            <ac:spMk id="2" creationId="{B4CB4F9B-0DA7-407E-8EE1-C086BC2029B1}"/>
          </ac:spMkLst>
        </pc:spChg>
      </pc:sldChg>
    </pc:docChg>
  </pc:docChgLst>
  <pc:docChgLst>
    <pc:chgData name="Harry Byrne (P133366)" userId="S::hbyrne.133366@student.uwtsd.ac.uk::e157c973-75c8-40e5-9893-a581c6de5c3d" providerId="AD" clId="Web-{49A9D1D6-C36C-8122-3E00-2DE12D891AF0}"/>
    <pc:docChg chg="addSld delSld modSld">
      <pc:chgData name="Harry Byrne (P133366)" userId="S::hbyrne.133366@student.uwtsd.ac.uk::e157c973-75c8-40e5-9893-a581c6de5c3d" providerId="AD" clId="Web-{49A9D1D6-C36C-8122-3E00-2DE12D891AF0}" dt="2019-12-04T10:36:53.828" v="327" actId="1076"/>
      <pc:docMkLst>
        <pc:docMk/>
      </pc:docMkLst>
      <pc:sldChg chg="modSp">
        <pc:chgData name="Harry Byrne (P133366)" userId="S::hbyrne.133366@student.uwtsd.ac.uk::e157c973-75c8-40e5-9893-a581c6de5c3d" providerId="AD" clId="Web-{49A9D1D6-C36C-8122-3E00-2DE12D891AF0}" dt="2019-12-04T07:58:51.440" v="2" actId="20577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49A9D1D6-C36C-8122-3E00-2DE12D891AF0}" dt="2019-12-04T07:58:51.440" v="2" actId="20577"/>
          <ac:spMkLst>
            <pc:docMk/>
            <pc:sldMk cId="834198293" sldId="266"/>
            <ac:spMk id="5" creationId="{0FA38DEA-BA7A-4810-BFA4-6A4B03BDAF29}"/>
          </ac:spMkLst>
        </pc:spChg>
      </pc:sldChg>
      <pc:sldChg chg="modSp">
        <pc:chgData name="Harry Byrne (P133366)" userId="S::hbyrne.133366@student.uwtsd.ac.uk::e157c973-75c8-40e5-9893-a581c6de5c3d" providerId="AD" clId="Web-{49A9D1D6-C36C-8122-3E00-2DE12D891AF0}" dt="2019-12-04T08:15:07.339" v="190" actId="20577"/>
        <pc:sldMkLst>
          <pc:docMk/>
          <pc:sldMk cId="2654435469" sldId="267"/>
        </pc:sldMkLst>
        <pc:spChg chg="mod">
          <ac:chgData name="Harry Byrne (P133366)" userId="S::hbyrne.133366@student.uwtsd.ac.uk::e157c973-75c8-40e5-9893-a581c6de5c3d" providerId="AD" clId="Web-{49A9D1D6-C36C-8122-3E00-2DE12D891AF0}" dt="2019-12-04T08:15:07.339" v="190" actId="20577"/>
          <ac:spMkLst>
            <pc:docMk/>
            <pc:sldMk cId="2654435469" sldId="267"/>
            <ac:spMk id="3" creationId="{0DFF1DAA-88C0-446D-8C1C-798258CF830E}"/>
          </ac:spMkLst>
        </pc:spChg>
      </pc:sldChg>
      <pc:sldChg chg="modSp">
        <pc:chgData name="Harry Byrne (P133366)" userId="S::hbyrne.133366@student.uwtsd.ac.uk::e157c973-75c8-40e5-9893-a581c6de5c3d" providerId="AD" clId="Web-{49A9D1D6-C36C-8122-3E00-2DE12D891AF0}" dt="2019-12-04T09:29:03.698" v="297" actId="20577"/>
        <pc:sldMkLst>
          <pc:docMk/>
          <pc:sldMk cId="1594077033" sldId="305"/>
        </pc:sldMkLst>
        <pc:graphicFrameChg chg="modGraphic">
          <ac:chgData name="Harry Byrne (P133366)" userId="S::hbyrne.133366@student.uwtsd.ac.uk::e157c973-75c8-40e5-9893-a581c6de5c3d" providerId="AD" clId="Web-{49A9D1D6-C36C-8122-3E00-2DE12D891AF0}" dt="2019-12-04T09:29:03.698" v="297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modSp">
        <pc:chgData name="Harry Byrne (P133366)" userId="S::hbyrne.133366@student.uwtsd.ac.uk::e157c973-75c8-40e5-9893-a581c6de5c3d" providerId="AD" clId="Web-{49A9D1D6-C36C-8122-3E00-2DE12D891AF0}" dt="2019-12-04T09:36:02.151" v="323" actId="20577"/>
        <pc:sldMkLst>
          <pc:docMk/>
          <pc:sldMk cId="3160952332" sldId="306"/>
        </pc:sldMkLst>
        <pc:spChg chg="mod">
          <ac:chgData name="Harry Byrne (P133366)" userId="S::hbyrne.133366@student.uwtsd.ac.uk::e157c973-75c8-40e5-9893-a581c6de5c3d" providerId="AD" clId="Web-{49A9D1D6-C36C-8122-3E00-2DE12D891AF0}" dt="2019-12-04T08:15:37.886" v="226" actId="20577"/>
          <ac:spMkLst>
            <pc:docMk/>
            <pc:sldMk cId="3160952332" sldId="306"/>
            <ac:spMk id="2" creationId="{2A297D97-F159-4A91-B3E2-E4C237C03381}"/>
          </ac:spMkLst>
        </pc:spChg>
        <pc:graphicFrameChg chg="modGraphic">
          <ac:chgData name="Harry Byrne (P133366)" userId="S::hbyrne.133366@student.uwtsd.ac.uk::e157c973-75c8-40e5-9893-a581c6de5c3d" providerId="AD" clId="Web-{49A9D1D6-C36C-8122-3E00-2DE12D891AF0}" dt="2019-12-04T09:30:34.995" v="316" actId="20577"/>
          <ac:graphicFrameMkLst>
            <pc:docMk/>
            <pc:sldMk cId="3160952332" sldId="306"/>
            <ac:graphicFrameMk id="15" creationId="{673C20EB-1E7A-4C1A-AC1A-61C0664393A2}"/>
          </ac:graphicFrameMkLst>
        </pc:graphicFrameChg>
        <pc:graphicFrameChg chg="modGraphic">
          <ac:chgData name="Harry Byrne (P133366)" userId="S::hbyrne.133366@student.uwtsd.ac.uk::e157c973-75c8-40e5-9893-a581c6de5c3d" providerId="AD" clId="Web-{49A9D1D6-C36C-8122-3E00-2DE12D891AF0}" dt="2019-12-04T09:36:02.151" v="323" actId="20577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  <pc:sldChg chg="new del">
        <pc:chgData name="Harry Byrne (P133366)" userId="S::hbyrne.133366@student.uwtsd.ac.uk::e157c973-75c8-40e5-9893-a581c6de5c3d" providerId="AD" clId="Web-{49A9D1D6-C36C-8122-3E00-2DE12D891AF0}" dt="2019-12-04T08:16:04.450" v="229"/>
        <pc:sldMkLst>
          <pc:docMk/>
          <pc:sldMk cId="3001508890" sldId="313"/>
        </pc:sldMkLst>
      </pc:sldChg>
      <pc:sldChg chg="delSp modSp add replId">
        <pc:chgData name="Harry Byrne (P133366)" userId="S::hbyrne.133366@student.uwtsd.ac.uk::e157c973-75c8-40e5-9893-a581c6de5c3d" providerId="AD" clId="Web-{49A9D1D6-C36C-8122-3E00-2DE12D891AF0}" dt="2019-12-04T10:36:53.828" v="327" actId="1076"/>
        <pc:sldMkLst>
          <pc:docMk/>
          <pc:sldMk cId="2330487325" sldId="314"/>
        </pc:sldMkLst>
        <pc:spChg chg="mod">
          <ac:chgData name="Harry Byrne (P133366)" userId="S::hbyrne.133366@student.uwtsd.ac.uk::e157c973-75c8-40e5-9893-a581c6de5c3d" providerId="AD" clId="Web-{49A9D1D6-C36C-8122-3E00-2DE12D891AF0}" dt="2019-12-04T08:08:09.554" v="39" actId="20577"/>
          <ac:spMkLst>
            <pc:docMk/>
            <pc:sldMk cId="2330487325" sldId="314"/>
            <ac:spMk id="2" creationId="{2A297D97-F159-4A91-B3E2-E4C237C03381}"/>
          </ac:spMkLst>
        </pc:spChg>
        <pc:graphicFrameChg chg="mod modGraphic">
          <ac:chgData name="Harry Byrne (P133366)" userId="S::hbyrne.133366@student.uwtsd.ac.uk::e157c973-75c8-40e5-9893-a581c6de5c3d" providerId="AD" clId="Web-{49A9D1D6-C36C-8122-3E00-2DE12D891AF0}" dt="2019-12-04T10:36:53.828" v="327" actId="1076"/>
          <ac:graphicFrameMkLst>
            <pc:docMk/>
            <pc:sldMk cId="2330487325" sldId="314"/>
            <ac:graphicFrameMk id="15" creationId="{673C20EB-1E7A-4C1A-AC1A-61C0664393A2}"/>
          </ac:graphicFrameMkLst>
        </pc:graphicFrameChg>
        <pc:graphicFrameChg chg="del">
          <ac:chgData name="Harry Byrne (P133366)" userId="S::hbyrne.133366@student.uwtsd.ac.uk::e157c973-75c8-40e5-9893-a581c6de5c3d" providerId="AD" clId="Web-{49A9D1D6-C36C-8122-3E00-2DE12D891AF0}" dt="2019-12-04T08:26:06.945" v="285"/>
          <ac:graphicFrameMkLst>
            <pc:docMk/>
            <pc:sldMk cId="2330487325" sldId="314"/>
            <ac:graphicFrameMk id="395" creationId="{574AB550-28DC-45C5-9FCE-7D120DE7DBE4}"/>
          </ac:graphicFrameMkLst>
        </pc:graphicFrameChg>
      </pc:sldChg>
    </pc:docChg>
  </pc:docChgLst>
  <pc:docChgLst>
    <pc:chgData name="Harry Byrne (P133366)" userId="S::hbyrne.133366@student.uwtsd.ac.uk::e157c973-75c8-40e5-9893-a581c6de5c3d" providerId="AD" clId="Web-{D51AA3EC-146D-CF8F-559F-115FF0E78B59}"/>
    <pc:docChg chg="addSld delSld modSld sldOrd">
      <pc:chgData name="Harry Byrne (P133366)" userId="S::hbyrne.133366@student.uwtsd.ac.uk::e157c973-75c8-40e5-9893-a581c6de5c3d" providerId="AD" clId="Web-{D51AA3EC-146D-CF8F-559F-115FF0E78B59}" dt="2019-12-03T23:47:18.786" v="336" actId="20577"/>
      <pc:docMkLst>
        <pc:docMk/>
      </pc:docMkLst>
      <pc:sldChg chg="addSp modSp ord">
        <pc:chgData name="Harry Byrne (P133366)" userId="S::hbyrne.133366@student.uwtsd.ac.uk::e157c973-75c8-40e5-9893-a581c6de5c3d" providerId="AD" clId="Web-{D51AA3EC-146D-CF8F-559F-115FF0E78B59}" dt="2019-12-03T23:34:51.105" v="79" actId="20577"/>
        <pc:sldMkLst>
          <pc:docMk/>
          <pc:sldMk cId="834198293" sldId="266"/>
        </pc:sldMkLst>
        <pc:spChg chg="add mod">
          <ac:chgData name="Harry Byrne (P133366)" userId="S::hbyrne.133366@student.uwtsd.ac.uk::e157c973-75c8-40e5-9893-a581c6de5c3d" providerId="AD" clId="Web-{D51AA3EC-146D-CF8F-559F-115FF0E78B59}" dt="2019-12-03T23:34:51.105" v="79" actId="20577"/>
          <ac:spMkLst>
            <pc:docMk/>
            <pc:sldMk cId="834198293" sldId="266"/>
            <ac:spMk id="5" creationId="{0FA38DEA-BA7A-4810-BFA4-6A4B03BDAF29}"/>
          </ac:spMkLst>
        </pc:spChg>
        <pc:picChg chg="add mod">
          <ac:chgData name="Harry Byrne (P133366)" userId="S::hbyrne.133366@student.uwtsd.ac.uk::e157c973-75c8-40e5-9893-a581c6de5c3d" providerId="AD" clId="Web-{D51AA3EC-146D-CF8F-559F-115FF0E78B59}" dt="2019-12-03T23:30:08.702" v="64" actId="14100"/>
          <ac:picMkLst>
            <pc:docMk/>
            <pc:sldMk cId="834198293" sldId="266"/>
            <ac:picMk id="3" creationId="{132D14FE-50C8-4E9E-B116-72903FC4F9D0}"/>
          </ac:picMkLst>
        </pc:picChg>
      </pc:sldChg>
      <pc:sldChg chg="modSp">
        <pc:chgData name="Harry Byrne (P133366)" userId="S::hbyrne.133366@student.uwtsd.ac.uk::e157c973-75c8-40e5-9893-a581c6de5c3d" providerId="AD" clId="Web-{D51AA3EC-146D-CF8F-559F-115FF0E78B59}" dt="2019-12-03T23:47:18.771" v="335" actId="20577"/>
        <pc:sldMkLst>
          <pc:docMk/>
          <pc:sldMk cId="2654435469" sldId="267"/>
        </pc:sldMkLst>
        <pc:spChg chg="mod">
          <ac:chgData name="Harry Byrne (P133366)" userId="S::hbyrne.133366@student.uwtsd.ac.uk::e157c973-75c8-40e5-9893-a581c6de5c3d" providerId="AD" clId="Web-{D51AA3EC-146D-CF8F-559F-115FF0E78B59}" dt="2019-12-03T23:47:18.771" v="335" actId="20577"/>
          <ac:spMkLst>
            <pc:docMk/>
            <pc:sldMk cId="2654435469" sldId="267"/>
            <ac:spMk id="3" creationId="{0DFF1DAA-88C0-446D-8C1C-798258CF830E}"/>
          </ac:spMkLst>
        </pc:spChg>
      </pc:sldChg>
      <pc:sldChg chg="modSp">
        <pc:chgData name="Harry Byrne (P133366)" userId="S::hbyrne.133366@student.uwtsd.ac.uk::e157c973-75c8-40e5-9893-a581c6de5c3d" providerId="AD" clId="Web-{D51AA3EC-146D-CF8F-559F-115FF0E78B59}" dt="2019-12-03T23:46:34.333" v="323" actId="20577"/>
        <pc:sldMkLst>
          <pc:docMk/>
          <pc:sldMk cId="542860391" sldId="304"/>
        </pc:sldMkLst>
        <pc:graphicFrameChg chg="mod modGraphic">
          <ac:chgData name="Harry Byrne (P133366)" userId="S::hbyrne.133366@student.uwtsd.ac.uk::e157c973-75c8-40e5-9893-a581c6de5c3d" providerId="AD" clId="Web-{D51AA3EC-146D-CF8F-559F-115FF0E78B59}" dt="2019-12-03T23:46:34.333" v="323" actId="20577"/>
          <ac:graphicFrameMkLst>
            <pc:docMk/>
            <pc:sldMk cId="542860391" sldId="304"/>
            <ac:graphicFrameMk id="15" creationId="{673C20EB-1E7A-4C1A-AC1A-61C0664393A2}"/>
          </ac:graphicFrameMkLst>
        </pc:graphicFrameChg>
      </pc:sldChg>
      <pc:sldChg chg="modSp">
        <pc:chgData name="Harry Byrne (P133366)" userId="S::hbyrne.133366@student.uwtsd.ac.uk::e157c973-75c8-40e5-9893-a581c6de5c3d" providerId="AD" clId="Web-{D51AA3EC-146D-CF8F-559F-115FF0E78B59}" dt="2019-12-03T23:13:26.813" v="51" actId="20577"/>
        <pc:sldMkLst>
          <pc:docMk/>
          <pc:sldMk cId="1594077033" sldId="305"/>
        </pc:sldMkLst>
        <pc:graphicFrameChg chg="modGraphic">
          <ac:chgData name="Harry Byrne (P133366)" userId="S::hbyrne.133366@student.uwtsd.ac.uk::e157c973-75c8-40e5-9893-a581c6de5c3d" providerId="AD" clId="Web-{D51AA3EC-146D-CF8F-559F-115FF0E78B59}" dt="2019-12-03T23:13:26.813" v="51" actId="20577"/>
          <ac:graphicFrameMkLst>
            <pc:docMk/>
            <pc:sldMk cId="1594077033" sldId="305"/>
            <ac:graphicFrameMk id="15" creationId="{673C20EB-1E7A-4C1A-AC1A-61C0664393A2}"/>
          </ac:graphicFrameMkLst>
        </pc:graphicFrameChg>
        <pc:graphicFrameChg chg="modGraphic">
          <ac:chgData name="Harry Byrne (P133366)" userId="S::hbyrne.133366@student.uwtsd.ac.uk::e157c973-75c8-40e5-9893-a581c6de5c3d" providerId="AD" clId="Web-{D51AA3EC-146D-CF8F-559F-115FF0E78B59}" dt="2019-12-03T23:11:41.611" v="37" actId="20577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  <pc:sldChg chg="modSp">
        <pc:chgData name="Harry Byrne (P133366)" userId="S::hbyrne.133366@student.uwtsd.ac.uk::e157c973-75c8-40e5-9893-a581c6de5c3d" providerId="AD" clId="Web-{D51AA3EC-146D-CF8F-559F-115FF0E78B59}" dt="2019-12-03T23:09:13.285" v="31" actId="20577"/>
        <pc:sldMkLst>
          <pc:docMk/>
          <pc:sldMk cId="3160952332" sldId="306"/>
        </pc:sldMkLst>
        <pc:graphicFrameChg chg="modGraphic">
          <ac:chgData name="Harry Byrne (P133366)" userId="S::hbyrne.133366@student.uwtsd.ac.uk::e157c973-75c8-40e5-9893-a581c6de5c3d" providerId="AD" clId="Web-{D51AA3EC-146D-CF8F-559F-115FF0E78B59}" dt="2019-12-03T23:09:13.285" v="31" actId="20577"/>
          <ac:graphicFrameMkLst>
            <pc:docMk/>
            <pc:sldMk cId="3160952332" sldId="306"/>
            <ac:graphicFrameMk id="187" creationId="{7163E00D-AEB7-4B01-938F-5B3BFB910DB7}"/>
          </ac:graphicFrameMkLst>
        </pc:graphicFrameChg>
      </pc:sldChg>
      <pc:sldChg chg="addSp modSp new del mod setBg">
        <pc:chgData name="Harry Byrne (P133366)" userId="S::hbyrne.133366@student.uwtsd.ac.uk::e157c973-75c8-40e5-9893-a581c6de5c3d" providerId="AD" clId="Web-{D51AA3EC-146D-CF8F-559F-115FF0E78B59}" dt="2019-12-03T23:46:41.177" v="324"/>
        <pc:sldMkLst>
          <pc:docMk/>
          <pc:sldMk cId="1628699280" sldId="313"/>
        </pc:sldMkLst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7" creationId="{B9FF99BD-075F-4761-A995-6FC574BD25EA}"/>
          </ac:spMkLst>
        </pc:spChg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9" creationId="{A7B21A54-9BA3-4EA9-B460-5A829ADD9051}"/>
          </ac:spMkLst>
        </pc:spChg>
        <pc:spChg chg="add">
          <ac:chgData name="Harry Byrne (P133366)" userId="S::hbyrne.133366@student.uwtsd.ac.uk::e157c973-75c8-40e5-9893-a581c6de5c3d" providerId="AD" clId="Web-{D51AA3EC-146D-CF8F-559F-115FF0E78B59}" dt="2019-12-03T23:19:53.670" v="56"/>
          <ac:spMkLst>
            <pc:docMk/>
            <pc:sldMk cId="1628699280" sldId="313"/>
            <ac:spMk id="11" creationId="{6FA8F714-B9D8-488A-8CCA-E9948FF913A9}"/>
          </ac:spMkLst>
        </pc:spChg>
        <pc:picChg chg="add mod">
          <ac:chgData name="Harry Byrne (P133366)" userId="S::hbyrne.133366@student.uwtsd.ac.uk::e157c973-75c8-40e5-9893-a581c6de5c3d" providerId="AD" clId="Web-{D51AA3EC-146D-CF8F-559F-115FF0E78B59}" dt="2019-12-03T23:19:53.670" v="56"/>
          <ac:picMkLst>
            <pc:docMk/>
            <pc:sldMk cId="1628699280" sldId="313"/>
            <ac:picMk id="2" creationId="{33B53166-E130-44AA-A1CF-34B6A8461A7D}"/>
          </ac:picMkLst>
        </pc:picChg>
      </pc:sldChg>
      <pc:sldChg chg="new del">
        <pc:chgData name="Harry Byrne (P133366)" userId="S::hbyrne.133366@student.uwtsd.ac.uk::e157c973-75c8-40e5-9893-a581c6de5c3d" providerId="AD" clId="Web-{D51AA3EC-146D-CF8F-559F-115FF0E78B59}" dt="2019-12-03T23:19:12.561" v="53"/>
        <pc:sldMkLst>
          <pc:docMk/>
          <pc:sldMk cId="3237753756" sldId="313"/>
        </pc:sldMkLst>
      </pc:sldChg>
    </pc:docChg>
  </pc:docChgLst>
  <pc:docChgLst>
    <pc:chgData name="Rebecca Ryall (1705433)" userId="S::1705433@student.uwtsd.ac.uk::489df48f-1f04-4f7b-89c5-6606c3ee10da" providerId="AD" clId="Web-{65DC96D8-2BE3-8DDB-D649-F3027CB71FAD}"/>
    <pc:docChg chg="delSld">
      <pc:chgData name="Rebecca Ryall (1705433)" userId="S::1705433@student.uwtsd.ac.uk::489df48f-1f04-4f7b-89c5-6606c3ee10da" providerId="AD" clId="Web-{65DC96D8-2BE3-8DDB-D649-F3027CB71FAD}" dt="2019-11-30T00:41:38.139" v="4"/>
      <pc:docMkLst>
        <pc:docMk/>
      </pc:docMkLst>
    </pc:docChg>
  </pc:docChgLst>
  <pc:docChgLst>
    <pc:chgData name="James Dunhill" userId="f1d23e80-f36a-4de1-8c1f-88110529a463" providerId="ADAL" clId="{69C68322-AC2A-42D2-AF18-61165A40696A}"/>
    <pc:docChg chg="undo custSel mod modSld">
      <pc:chgData name="James Dunhill" userId="f1d23e80-f36a-4de1-8c1f-88110529a463" providerId="ADAL" clId="{69C68322-AC2A-42D2-AF18-61165A40696A}" dt="2019-12-03T21:56:04.407" v="125" actId="33524"/>
      <pc:docMkLst>
        <pc:docMk/>
      </pc:docMkLst>
      <pc:sldChg chg="modSp mod modTransition">
        <pc:chgData name="James Dunhill" userId="f1d23e80-f36a-4de1-8c1f-88110529a463" providerId="ADAL" clId="{69C68322-AC2A-42D2-AF18-61165A40696A}" dt="2019-12-03T21:55:16.395" v="124" actId="20577"/>
        <pc:sldMkLst>
          <pc:docMk/>
          <pc:sldMk cId="3707701872" sldId="257"/>
        </pc:sldMkLst>
        <pc:spChg chg="mod">
          <ac:chgData name="James Dunhill" userId="f1d23e80-f36a-4de1-8c1f-88110529a463" providerId="ADAL" clId="{69C68322-AC2A-42D2-AF18-61165A40696A}" dt="2019-12-03T21:55:16.395" v="124" actId="20577"/>
          <ac:spMkLst>
            <pc:docMk/>
            <pc:sldMk cId="3707701872" sldId="257"/>
            <ac:spMk id="3" creationId="{00000000-0000-0000-0000-000000000000}"/>
          </ac:spMkLst>
        </pc:spChg>
      </pc:sldChg>
      <pc:sldChg chg="modTransition">
        <pc:chgData name="James Dunhill" userId="f1d23e80-f36a-4de1-8c1f-88110529a463" providerId="ADAL" clId="{69C68322-AC2A-42D2-AF18-61165A40696A}" dt="2019-12-03T21:49:53.513" v="114"/>
        <pc:sldMkLst>
          <pc:docMk/>
          <pc:sldMk cId="3295028325" sldId="258"/>
        </pc:sldMkLst>
      </pc:sldChg>
      <pc:sldChg chg="modTransition">
        <pc:chgData name="James Dunhill" userId="f1d23e80-f36a-4de1-8c1f-88110529a463" providerId="ADAL" clId="{69C68322-AC2A-42D2-AF18-61165A40696A}" dt="2019-12-03T21:49:54.991" v="115"/>
        <pc:sldMkLst>
          <pc:docMk/>
          <pc:sldMk cId="2492139046" sldId="259"/>
        </pc:sldMkLst>
      </pc:sldChg>
      <pc:sldChg chg="addSp delSp modSp mod modTransition modAnim">
        <pc:chgData name="James Dunhill" userId="f1d23e80-f36a-4de1-8c1f-88110529a463" providerId="ADAL" clId="{69C68322-AC2A-42D2-AF18-61165A40696A}" dt="2019-12-03T21:49:57.003" v="116"/>
        <pc:sldMkLst>
          <pc:docMk/>
          <pc:sldMk cId="3706541573" sldId="260"/>
        </pc:sldMkLst>
        <pc:spChg chg="mod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2" creationId="{00000000-0000-0000-0000-000000000000}"/>
          </ac:spMkLst>
        </pc:spChg>
        <pc:spChg chg="add del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14" creationId="{A5711A0E-A428-4ED1-96CB-33D69FD842E4}"/>
          </ac:spMkLst>
        </pc:spChg>
        <pc:spChg chg="add del">
          <ac:chgData name="James Dunhill" userId="f1d23e80-f36a-4de1-8c1f-88110529a463" providerId="ADAL" clId="{69C68322-AC2A-42D2-AF18-61165A40696A}" dt="2019-12-03T21:47:48.918" v="111" actId="26606"/>
          <ac:spMkLst>
            <pc:docMk/>
            <pc:sldMk cId="3706541573" sldId="260"/>
            <ac:spMk id="19" creationId="{08E89D5E-1885-4160-AC77-CC471DD1D0DB}"/>
          </ac:spMkLst>
        </pc:spChg>
        <pc:spChg chg="add">
          <ac:chgData name="James Dunhill" userId="f1d23e80-f36a-4de1-8c1f-88110529a463" providerId="ADAL" clId="{69C68322-AC2A-42D2-AF18-61165A40696A}" dt="2019-12-03T21:47:48.960" v="112" actId="26606"/>
          <ac:spMkLst>
            <pc:docMk/>
            <pc:sldMk cId="3706541573" sldId="260"/>
            <ac:spMk id="23" creationId="{46C2E80F-49A6-4372-B103-219D417A55ED}"/>
          </ac:spMkLst>
        </pc:spChg>
        <pc:graphicFrameChg chg="mod modGraphic">
          <ac:chgData name="James Dunhill" userId="f1d23e80-f36a-4de1-8c1f-88110529a463" providerId="ADAL" clId="{69C68322-AC2A-42D2-AF18-61165A40696A}" dt="2019-12-03T21:47:48.960" v="112" actId="26606"/>
          <ac:graphicFrameMkLst>
            <pc:docMk/>
            <pc:sldMk cId="3706541573" sldId="260"/>
            <ac:graphicFrameMk id="6" creationId="{85F88C88-0F1D-4CAC-BD82-9A639B14E05E}"/>
          </ac:graphicFrameMkLst>
        </pc:graphicFrameChg>
        <pc:cxnChg chg="add del">
          <ac:chgData name="James Dunhill" userId="f1d23e80-f36a-4de1-8c1f-88110529a463" providerId="ADAL" clId="{69C68322-AC2A-42D2-AF18-61165A40696A}" dt="2019-12-03T21:47:48.918" v="111" actId="26606"/>
          <ac:cxnSpMkLst>
            <pc:docMk/>
            <pc:sldMk cId="3706541573" sldId="260"/>
            <ac:cxnSpMk id="21" creationId="{550D2BD1-98F9-412D-905B-3A843EF4078B}"/>
          </ac:cxnSpMkLst>
        </pc:cxnChg>
      </pc:sldChg>
      <pc:sldChg chg="modSp modTransition">
        <pc:chgData name="James Dunhill" userId="f1d23e80-f36a-4de1-8c1f-88110529a463" providerId="ADAL" clId="{69C68322-AC2A-42D2-AF18-61165A40696A}" dt="2019-12-03T21:49:58.727" v="117"/>
        <pc:sldMkLst>
          <pc:docMk/>
          <pc:sldMk cId="789703572" sldId="261"/>
        </pc:sldMkLst>
        <pc:graphicFrameChg chg="mod">
          <ac:chgData name="James Dunhill" userId="f1d23e80-f36a-4de1-8c1f-88110529a463" providerId="ADAL" clId="{69C68322-AC2A-42D2-AF18-61165A40696A}" dt="2019-12-03T21:39:18.442" v="37" actId="20577"/>
          <ac:graphicFrameMkLst>
            <pc:docMk/>
            <pc:sldMk cId="789703572" sldId="261"/>
            <ac:graphicFrameMk id="15" creationId="{673C20EB-1E7A-4C1A-AC1A-61C0664393A2}"/>
          </ac:graphicFrameMkLst>
        </pc:graphicFrameChg>
      </pc:sldChg>
      <pc:sldChg chg="modSp">
        <pc:chgData name="James Dunhill" userId="f1d23e80-f36a-4de1-8c1f-88110529a463" providerId="ADAL" clId="{69C68322-AC2A-42D2-AF18-61165A40696A}" dt="2019-12-03T21:56:04.407" v="125" actId="33524"/>
        <pc:sldMkLst>
          <pc:docMk/>
          <pc:sldMk cId="1594077033" sldId="305"/>
        </pc:sldMkLst>
        <pc:graphicFrameChg chg="mod">
          <ac:chgData name="James Dunhill" userId="f1d23e80-f36a-4de1-8c1f-88110529a463" providerId="ADAL" clId="{69C68322-AC2A-42D2-AF18-61165A40696A}" dt="2019-12-03T21:56:04.407" v="125" actId="33524"/>
          <ac:graphicFrameMkLst>
            <pc:docMk/>
            <pc:sldMk cId="1594077033" sldId="305"/>
            <ac:graphicFrameMk id="395" creationId="{574AB550-28DC-45C5-9FCE-7D120DE7DBE4}"/>
          </ac:graphicFrameMkLst>
        </pc:graphicFrameChg>
      </pc:sldChg>
    </pc:docChg>
  </pc:docChgLst>
  <pc:docChgLst>
    <pc:chgData name="Rebecca Ryall (1705433)" userId="S::1705433@student.uwtsd.ac.uk::489df48f-1f04-4f7b-89c5-6606c3ee10da" providerId="AD" clId="Web-{562B4A71-E498-C38F-7C22-58C01625CDAB}"/>
    <pc:docChg chg="addSld modSld">
      <pc:chgData name="Rebecca Ryall (1705433)" userId="S::1705433@student.uwtsd.ac.uk::489df48f-1f04-4f7b-89c5-6606c3ee10da" providerId="AD" clId="Web-{562B4A71-E498-C38F-7C22-58C01625CDAB}" dt="2019-12-04T11:57:49.544" v="169"/>
      <pc:docMkLst>
        <pc:docMk/>
      </pc:docMkLst>
      <pc:sldChg chg="addSp delSp modSp">
        <pc:chgData name="Rebecca Ryall (1705433)" userId="S::1705433@student.uwtsd.ac.uk::489df48f-1f04-4f7b-89c5-6606c3ee10da" providerId="AD" clId="Web-{562B4A71-E498-C38F-7C22-58C01625CDAB}" dt="2019-12-04T11:57:49.544" v="169"/>
        <pc:sldMkLst>
          <pc:docMk/>
          <pc:sldMk cId="159407865" sldId="318"/>
        </pc:sldMkLst>
        <pc:spChg chg="mod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2" creationId="{00000000-0000-0000-0000-000000000000}"/>
          </ac:spMkLst>
        </pc:spChg>
        <pc:spChg chg="del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26" creationId="{46C2E80F-49A6-4372-B103-219D417A55ED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7:49.544" v="169"/>
          <ac:spMkLst>
            <pc:docMk/>
            <pc:sldMk cId="159407865" sldId="318"/>
            <ac:spMk id="32" creationId="{46C2E80F-49A6-4372-B103-219D417A55ED}"/>
          </ac:spMkLst>
        </pc:spChg>
        <pc:graphicFrameChg chg="mod modGraphic">
          <ac:chgData name="Rebecca Ryall (1705433)" userId="S::1705433@student.uwtsd.ac.uk::489df48f-1f04-4f7b-89c5-6606c3ee10da" providerId="AD" clId="Web-{562B4A71-E498-C38F-7C22-58C01625CDAB}" dt="2019-12-04T11:57:49.544" v="169"/>
          <ac:graphicFrameMkLst>
            <pc:docMk/>
            <pc:sldMk cId="159407865" sldId="318"/>
            <ac:graphicFrameMk id="27" creationId="{5E6C245F-DA6F-4D3D-B127-370F3F437E2A}"/>
          </ac:graphicFrameMkLst>
        </pc:graphicFrameChg>
      </pc:sldChg>
      <pc:sldChg chg="addSp delSp modSp new mod setBg setClrOvrMap">
        <pc:chgData name="Rebecca Ryall (1705433)" userId="S::1705433@student.uwtsd.ac.uk::489df48f-1f04-4f7b-89c5-6606c3ee10da" providerId="AD" clId="Web-{562B4A71-E498-C38F-7C22-58C01625CDAB}" dt="2019-12-04T11:56:56.309" v="168"/>
        <pc:sldMkLst>
          <pc:docMk/>
          <pc:sldMk cId="3697500242" sldId="322"/>
        </pc:sldMkLst>
        <pc:spChg chg="mo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" creationId="{33BBF476-C887-47F2-B47C-9D430A937B96}"/>
          </ac:spMkLst>
        </pc:spChg>
        <pc:spChg chg="mo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3" creationId="{007A1127-9A69-4D07-8770-E33E95F4382A}"/>
          </ac:spMkLst>
        </pc:spChg>
        <pc:spChg chg="add del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0" creationId="{AFA67CD3-AB4E-4A7A-BEB8-53C445D8C44E}"/>
          </ac:spMkLst>
        </pc:spChg>
        <pc:spChg chg="add del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4" creationId="{339C8D78-A644-462F-B674-F440635E5353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19" creationId="{56C20283-73E0-40EC-8AD8-057F581F64C2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1" creationId="{3FCC729B-E528-40C3-82D3-BA4375575E87}"/>
          </ac:spMkLst>
        </pc:spChg>
        <pc:spChg chg="add">
          <ac:chgData name="Rebecca Ryall (1705433)" userId="S::1705433@student.uwtsd.ac.uk::489df48f-1f04-4f7b-89c5-6606c3ee10da" providerId="AD" clId="Web-{562B4A71-E498-C38F-7C22-58C01625CDAB}" dt="2019-12-04T11:56:56.309" v="168"/>
          <ac:spMkLst>
            <pc:docMk/>
            <pc:sldMk cId="3697500242" sldId="322"/>
            <ac:spMk id="23" creationId="{58F1FB8D-1842-4A04-998D-6CF047AB2790}"/>
          </ac:spMkLst>
        </pc:spChg>
        <pc:picChg chg="add mod">
          <ac:chgData name="Rebecca Ryall (1705433)" userId="S::1705433@student.uwtsd.ac.uk::489df48f-1f04-4f7b-89c5-6606c3ee10da" providerId="AD" clId="Web-{562B4A71-E498-C38F-7C22-58C01625CDAB}" dt="2019-12-04T11:56:56.309" v="168"/>
          <ac:picMkLst>
            <pc:docMk/>
            <pc:sldMk cId="3697500242" sldId="322"/>
            <ac:picMk id="7" creationId="{D7630271-BA5C-4494-972D-E7F3A32B503B}"/>
          </ac:picMkLst>
        </pc:picChg>
        <pc:picChg chg="add del">
          <ac:chgData name="Rebecca Ryall (1705433)" userId="S::1705433@student.uwtsd.ac.uk::489df48f-1f04-4f7b-89c5-6606c3ee10da" providerId="AD" clId="Web-{562B4A71-E498-C38F-7C22-58C01625CDAB}" dt="2019-12-04T11:56:56.309" v="168"/>
          <ac:picMkLst>
            <pc:docMk/>
            <pc:sldMk cId="3697500242" sldId="322"/>
            <ac:picMk id="12" creationId="{07CF545F-9C2E-4446-97CD-AD92990C2B68}"/>
          </ac:picMkLst>
        </pc:picChg>
      </pc:sldChg>
    </pc:docChg>
  </pc:docChgLst>
  <pc:docChgLst>
    <pc:chgData name="James Dunhill (1800349)" userId="f1d23e80-f36a-4de1-8c1f-88110529a463" providerId="ADAL" clId="{1FF3A7F8-1E97-475E-B4EC-6E96475A63F4}"/>
    <pc:docChg chg="undo redo custSel mod addSld delSld modSld sldOrd">
      <pc:chgData name="James Dunhill (1800349)" userId="f1d23e80-f36a-4de1-8c1f-88110529a463" providerId="ADAL" clId="{1FF3A7F8-1E97-475E-B4EC-6E96475A63F4}" dt="2019-12-03T20:53:29.002" v="819" actId="26606"/>
      <pc:docMkLst>
        <pc:docMk/>
      </pc:docMkLst>
      <pc:sldChg chg="addSp delSp modSp">
        <pc:chgData name="James Dunhill (1800349)" userId="f1d23e80-f36a-4de1-8c1f-88110529a463" providerId="ADAL" clId="{1FF3A7F8-1E97-475E-B4EC-6E96475A63F4}" dt="2019-12-03T20:53:29.002" v="819" actId="26606"/>
        <pc:sldMkLst>
          <pc:docMk/>
          <pc:sldMk cId="3295028325" sldId="258"/>
        </pc:sldMkLst>
        <pc:spChg chg="del">
          <ac:chgData name="James Dunhill (1800349)" userId="f1d23e80-f36a-4de1-8c1f-88110529a463" providerId="ADAL" clId="{1FF3A7F8-1E97-475E-B4EC-6E96475A63F4}" dt="2019-12-03T20:53:29.002" v="819" actId="26606"/>
          <ac:spMkLst>
            <pc:docMk/>
            <pc:sldMk cId="3295028325" sldId="258"/>
            <ac:spMk id="21" creationId="{46C2E80F-49A6-4372-B103-219D417A55ED}"/>
          </ac:spMkLst>
        </pc:spChg>
        <pc:spChg chg="add">
          <ac:chgData name="James Dunhill (1800349)" userId="f1d23e80-f36a-4de1-8c1f-88110529a463" providerId="ADAL" clId="{1FF3A7F8-1E97-475E-B4EC-6E96475A63F4}" dt="2019-12-03T20:53:29.002" v="819" actId="26606"/>
          <ac:spMkLst>
            <pc:docMk/>
            <pc:sldMk cId="3295028325" sldId="258"/>
            <ac:spMk id="26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29.002" v="819" actId="26606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addSp delSp modSp">
        <pc:chgData name="James Dunhill (1800349)" userId="f1d23e80-f36a-4de1-8c1f-88110529a463" providerId="ADAL" clId="{1FF3A7F8-1E97-475E-B4EC-6E96475A63F4}" dt="2019-12-03T20:53:22.208" v="818" actId="26606"/>
        <pc:sldMkLst>
          <pc:docMk/>
          <pc:sldMk cId="3706541573" sldId="260"/>
        </pc:sldMkLst>
        <pc:spChg chg="mod">
          <ac:chgData name="James Dunhill (1800349)" userId="f1d23e80-f36a-4de1-8c1f-88110529a463" providerId="ADAL" clId="{1FF3A7F8-1E97-475E-B4EC-6E96475A63F4}" dt="2019-12-03T20:53:22.208" v="818" actId="26606"/>
          <ac:spMkLst>
            <pc:docMk/>
            <pc:sldMk cId="3706541573" sldId="260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52:35.948" v="803" actId="26606"/>
          <ac:spMkLst>
            <pc:docMk/>
            <pc:sldMk cId="3706541573" sldId="260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3:17.810" v="815" actId="26606"/>
          <ac:spMkLst>
            <pc:docMk/>
            <pc:sldMk cId="3706541573" sldId="260"/>
            <ac:spMk id="9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3:22.173" v="817" actId="26606"/>
          <ac:spMkLst>
            <pc:docMk/>
            <pc:sldMk cId="3706541573" sldId="260"/>
            <ac:spMk id="12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52:34.455" v="800" actId="26606"/>
          <ac:spMkLst>
            <pc:docMk/>
            <pc:sldMk cId="3706541573" sldId="260"/>
            <ac:spMk id="13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53:22.208" v="818" actId="26606"/>
          <ac:spMkLst>
            <pc:docMk/>
            <pc:sldMk cId="3706541573" sldId="260"/>
            <ac:spMk id="14" creationId="{A5711A0E-A428-4ED1-96CB-33D69FD842E4}"/>
          </ac:spMkLst>
        </pc:spChg>
        <pc:spChg chg="add del">
          <ac:chgData name="James Dunhill (1800349)" userId="f1d23e80-f36a-4de1-8c1f-88110529a463" providerId="ADAL" clId="{1FF3A7F8-1E97-475E-B4EC-6E96475A63F4}" dt="2019-12-03T20:52:35.920" v="802" actId="26606"/>
          <ac:spMkLst>
            <pc:docMk/>
            <pc:sldMk cId="3706541573" sldId="260"/>
            <ac:spMk id="17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22.208" v="818" actId="26606"/>
          <ac:graphicFrameMkLst>
            <pc:docMk/>
            <pc:sldMk cId="3706541573" sldId="260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52:34.455" v="800" actId="26606"/>
          <ac:cxnSpMkLst>
            <pc:docMk/>
            <pc:sldMk cId="3706541573" sldId="260"/>
            <ac:cxnSpMk id="15" creationId="{550D2BD1-98F9-412D-905B-3A843EF4078B}"/>
          </ac:cxnSpMkLst>
        </pc:cxnChg>
      </pc:sldChg>
      <pc:sldChg chg="addSp delSp modSp">
        <pc:chgData name="James Dunhill (1800349)" userId="f1d23e80-f36a-4de1-8c1f-88110529a463" providerId="ADAL" clId="{1FF3A7F8-1E97-475E-B4EC-6E96475A63F4}" dt="2019-12-03T20:53:05.800" v="811" actId="20577"/>
        <pc:sldMkLst>
          <pc:docMk/>
          <pc:sldMk cId="789703572" sldId="261"/>
        </pc:sldMkLst>
        <pc:spChg chg="add del">
          <ac:chgData name="James Dunhill (1800349)" userId="f1d23e80-f36a-4de1-8c1f-88110529a463" providerId="ADAL" clId="{1FF3A7F8-1E97-475E-B4EC-6E96475A63F4}" dt="2019-12-03T20:42:35.217" v="761" actId="26606"/>
          <ac:spMkLst>
            <pc:docMk/>
            <pc:sldMk cId="789703572" sldId="261"/>
            <ac:spMk id="20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42:35.217" v="761" actId="26606"/>
          <ac:spMkLst>
            <pc:docMk/>
            <pc:sldMk cId="789703572" sldId="261"/>
            <ac:spMk id="25" creationId="{46C2E80F-49A6-4372-B103-219D417A55ED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53:05.800" v="811" actId="20577"/>
          <ac:graphicFrameMkLst>
            <pc:docMk/>
            <pc:sldMk cId="789703572" sldId="261"/>
            <ac:graphicFrameMk id="15" creationId="{673C20EB-1E7A-4C1A-AC1A-61C0664393A2}"/>
          </ac:graphicFrameMkLst>
        </pc:graphicFrameChg>
      </pc:sldChg>
      <pc:sldChg chg="del">
        <pc:chgData name="James Dunhill (1800349)" userId="f1d23e80-f36a-4de1-8c1f-88110529a463" providerId="ADAL" clId="{1FF3A7F8-1E97-475E-B4EC-6E96475A63F4}" dt="2019-12-03T20:15:33.433" v="22" actId="2696"/>
        <pc:sldMkLst>
          <pc:docMk/>
          <pc:sldMk cId="972062556" sldId="268"/>
        </pc:sldMkLst>
      </pc:sldChg>
      <pc:sldChg chg="del">
        <pc:chgData name="James Dunhill (1800349)" userId="f1d23e80-f36a-4de1-8c1f-88110529a463" providerId="ADAL" clId="{1FF3A7F8-1E97-475E-B4EC-6E96475A63F4}" dt="2019-12-03T20:15:36.995" v="25" actId="2696"/>
        <pc:sldMkLst>
          <pc:docMk/>
          <pc:sldMk cId="3911814286" sldId="269"/>
        </pc:sldMkLst>
      </pc:sldChg>
      <pc:sldChg chg="del">
        <pc:chgData name="James Dunhill (1800349)" userId="f1d23e80-f36a-4de1-8c1f-88110529a463" providerId="ADAL" clId="{1FF3A7F8-1E97-475E-B4EC-6E96475A63F4}" dt="2019-12-03T20:15:38.775" v="26" actId="2696"/>
        <pc:sldMkLst>
          <pc:docMk/>
          <pc:sldMk cId="3270242487" sldId="270"/>
        </pc:sldMkLst>
      </pc:sldChg>
      <pc:sldChg chg="del">
        <pc:chgData name="James Dunhill (1800349)" userId="f1d23e80-f36a-4de1-8c1f-88110529a463" providerId="ADAL" clId="{1FF3A7F8-1E97-475E-B4EC-6E96475A63F4}" dt="2019-12-03T20:15:39.330" v="27" actId="2696"/>
        <pc:sldMkLst>
          <pc:docMk/>
          <pc:sldMk cId="3002880221" sldId="271"/>
        </pc:sldMkLst>
      </pc:sldChg>
      <pc:sldChg chg="del">
        <pc:chgData name="James Dunhill (1800349)" userId="f1d23e80-f36a-4de1-8c1f-88110529a463" providerId="ADAL" clId="{1FF3A7F8-1E97-475E-B4EC-6E96475A63F4}" dt="2019-12-03T20:15:39.834" v="28" actId="2696"/>
        <pc:sldMkLst>
          <pc:docMk/>
          <pc:sldMk cId="4037304377" sldId="272"/>
        </pc:sldMkLst>
      </pc:sldChg>
      <pc:sldChg chg="del">
        <pc:chgData name="James Dunhill (1800349)" userId="f1d23e80-f36a-4de1-8c1f-88110529a463" providerId="ADAL" clId="{1FF3A7F8-1E97-475E-B4EC-6E96475A63F4}" dt="2019-12-03T20:15:40.369" v="29" actId="2696"/>
        <pc:sldMkLst>
          <pc:docMk/>
          <pc:sldMk cId="775721934" sldId="273"/>
        </pc:sldMkLst>
      </pc:sldChg>
      <pc:sldChg chg="del">
        <pc:chgData name="James Dunhill (1800349)" userId="f1d23e80-f36a-4de1-8c1f-88110529a463" providerId="ADAL" clId="{1FF3A7F8-1E97-475E-B4EC-6E96475A63F4}" dt="2019-12-03T20:15:41.010" v="30" actId="2696"/>
        <pc:sldMkLst>
          <pc:docMk/>
          <pc:sldMk cId="2637559650" sldId="274"/>
        </pc:sldMkLst>
      </pc:sldChg>
      <pc:sldChg chg="addSp delSp">
        <pc:chgData name="James Dunhill (1800349)" userId="f1d23e80-f36a-4de1-8c1f-88110529a463" providerId="ADAL" clId="{1FF3A7F8-1E97-475E-B4EC-6E96475A63F4}" dt="2019-12-03T20:39:02.603" v="740"/>
        <pc:sldMkLst>
          <pc:docMk/>
          <pc:sldMk cId="2483372434" sldId="292"/>
        </pc:sldMkLst>
        <pc:picChg chg="add del">
          <ac:chgData name="James Dunhill (1800349)" userId="f1d23e80-f36a-4de1-8c1f-88110529a463" providerId="ADAL" clId="{1FF3A7F8-1E97-475E-B4EC-6E96475A63F4}" dt="2019-12-03T20:39:02.603" v="740"/>
          <ac:picMkLst>
            <pc:docMk/>
            <pc:sldMk cId="2483372434" sldId="292"/>
            <ac:picMk id="9" creationId="{BA1562FD-DAD0-4331-83CC-461C5D594774}"/>
          </ac:picMkLst>
        </pc:picChg>
      </pc:sldChg>
      <pc:sldChg chg="addSp delSp modSp">
        <pc:chgData name="James Dunhill (1800349)" userId="f1d23e80-f36a-4de1-8c1f-88110529a463" providerId="ADAL" clId="{1FF3A7F8-1E97-475E-B4EC-6E96475A63F4}" dt="2019-12-03T20:07:11.307" v="0" actId="26606"/>
        <pc:sldMkLst>
          <pc:docMk/>
          <pc:sldMk cId="253132397" sldId="295"/>
        </pc:sldMkLst>
        <pc:spChg chg="mo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4" creationId="{CD18F4CD-7A7E-45F7-951A-8849E5CE6B5E}"/>
          </ac:spMkLst>
        </pc:spChg>
        <pc:spChg chg="mo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5" creationId="{BC32FDA3-7862-4CA2-9A9A-2B52D245D42B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5" creationId="{C0B27210-D0CA-4654-B3E3-9ABB4F178EA1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7" creationId="{1DB7C82F-AB7E-4F0C-B829-FA1B9C415180}"/>
          </ac:spMkLst>
        </pc:spChg>
        <pc:spChg chg="add">
          <ac:chgData name="James Dunhill (1800349)" userId="f1d23e80-f36a-4de1-8c1f-88110529a463" providerId="ADAL" clId="{1FF3A7F8-1E97-475E-B4EC-6E96475A63F4}" dt="2019-12-03T20:07:11.307" v="0" actId="26606"/>
          <ac:spMkLst>
            <pc:docMk/>
            <pc:sldMk cId="253132397" sldId="295"/>
            <ac:spMk id="39" creationId="{70B66945-4967-4040-926D-DCA44313CDAB}"/>
          </ac:spMkLst>
        </pc:spChg>
        <pc:picChg chg="mod">
          <ac:chgData name="James Dunhill (1800349)" userId="f1d23e80-f36a-4de1-8c1f-88110529a463" providerId="ADAL" clId="{1FF3A7F8-1E97-475E-B4EC-6E96475A63F4}" dt="2019-12-03T20:07:11.307" v="0" actId="26606"/>
          <ac:picMkLst>
            <pc:docMk/>
            <pc:sldMk cId="253132397" sldId="295"/>
            <ac:picMk id="29" creationId="{8EC9DD59-DA19-43C5-A8D7-8BE1BFE92BC6}"/>
          </ac:picMkLst>
        </pc:picChg>
        <pc:picChg chg="del">
          <ac:chgData name="James Dunhill (1800349)" userId="f1d23e80-f36a-4de1-8c1f-88110529a463" providerId="ADAL" clId="{1FF3A7F8-1E97-475E-B4EC-6E96475A63F4}" dt="2019-12-03T20:07:11.307" v="0" actId="26606"/>
          <ac:picMkLst>
            <pc:docMk/>
            <pc:sldMk cId="253132397" sldId="295"/>
            <ac:picMk id="30" creationId="{4B2AD21D-12DB-4624-99CA-2AE897E09ACA}"/>
          </ac:picMkLst>
        </pc:picChg>
      </pc:sldChg>
      <pc:sldChg chg="addSp delSp modSp add mod setBg delDesignElem">
        <pc:chgData name="James Dunhill (1800349)" userId="f1d23e80-f36a-4de1-8c1f-88110529a463" providerId="ADAL" clId="{1FF3A7F8-1E97-475E-B4EC-6E96475A63F4}" dt="2019-12-03T20:15:14.847" v="21" actId="26606"/>
        <pc:sldMkLst>
          <pc:docMk/>
          <pc:sldMk cId="3104493392" sldId="307"/>
        </pc:sldMkLst>
        <pc:spChg chg="mod">
          <ac:chgData name="James Dunhill (1800349)" userId="f1d23e80-f36a-4de1-8c1f-88110529a463" providerId="ADAL" clId="{1FF3A7F8-1E97-475E-B4EC-6E96475A63F4}" dt="2019-12-03T20:14:48.249" v="12" actId="20577"/>
          <ac:spMkLst>
            <pc:docMk/>
            <pc:sldMk cId="3104493392" sldId="307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3" creationId="{BAA69415-CE91-4331-8EDA-1166403BD170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4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5" creationId="{6437D937-A7F1-4011-92B4-328E5BE1B166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6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7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8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9" creationId="{6437D937-A7F1-4011-92B4-328E5BE1B166}"/>
          </ac:spMkLst>
        </pc:spChg>
        <pc:spChg chg="del">
          <ac:chgData name="James Dunhill (1800349)" userId="f1d23e80-f36a-4de1-8c1f-88110529a463" providerId="ADAL" clId="{1FF3A7F8-1E97-475E-B4EC-6E96475A63F4}" dt="2019-12-03T20:14:36.590" v="2"/>
          <ac:spMkLst>
            <pc:docMk/>
            <pc:sldMk cId="3104493392" sldId="307"/>
            <ac:spMk id="10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4:51.943" v="13" actId="26606"/>
          <ac:spMkLst>
            <pc:docMk/>
            <pc:sldMk cId="3104493392" sldId="307"/>
            <ac:spMk id="15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2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4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6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28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30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37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39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3.883" v="18" actId="26606"/>
          <ac:spMkLst>
            <pc:docMk/>
            <pc:sldMk cId="3104493392" sldId="307"/>
            <ac:spMk id="45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0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1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2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4" creationId="{AB84D7E8-4ECB-42D7-ADBF-01689B0F24AE}"/>
          </ac:spMkLst>
        </pc:spChg>
        <pc:spChg chg="add del">
          <ac:chgData name="James Dunhill (1800349)" userId="f1d23e80-f36a-4de1-8c1f-88110529a463" providerId="ADAL" clId="{1FF3A7F8-1E97-475E-B4EC-6E96475A63F4}" dt="2019-12-03T20:15:14.830" v="20" actId="26606"/>
          <ac:spMkLst>
            <pc:docMk/>
            <pc:sldMk cId="3104493392" sldId="307"/>
            <ac:spMk id="55" creationId="{819D9194-FB5A-4A28-A10F-878794E52155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7" creationId="{559AE206-7EBA-4D33-8BC9-9D8158553F0E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8" creationId="{6437D937-A7F1-4011-92B4-328E5BE1B166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59" creationId="{B672F332-AF08-46C6-94F0-77684310D7B7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60" creationId="{34244EF8-D73A-40E1-BE73-D46E6B4B04ED}"/>
          </ac:spMkLst>
        </pc:spChg>
        <pc:spChg chg="add">
          <ac:chgData name="James Dunhill (1800349)" userId="f1d23e80-f36a-4de1-8c1f-88110529a463" providerId="ADAL" clId="{1FF3A7F8-1E97-475E-B4EC-6E96475A63F4}" dt="2019-12-03T20:15:14.847" v="21" actId="26606"/>
          <ac:spMkLst>
            <pc:docMk/>
            <pc:sldMk cId="3104493392" sldId="307"/>
            <ac:spMk id="61" creationId="{AB84D7E8-4ECB-42D7-ADBF-01689B0F24AE}"/>
          </ac:spMkLst>
        </pc:spChg>
        <pc:cxnChg chg="del">
          <ac:chgData name="James Dunhill (1800349)" userId="f1d23e80-f36a-4de1-8c1f-88110529a463" providerId="ADAL" clId="{1FF3A7F8-1E97-475E-B4EC-6E96475A63F4}" dt="2019-12-03T20:14:36.590" v="2"/>
          <ac:cxnSpMkLst>
            <pc:docMk/>
            <pc:sldMk cId="3104493392" sldId="307"/>
            <ac:cxnSpMk id="12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4:51.943" v="13" actId="26606"/>
          <ac:cxnSpMkLst>
            <pc:docMk/>
            <pc:sldMk cId="3104493392" sldId="307"/>
            <ac:cxnSpMk id="17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4.847" v="21" actId="26606"/>
          <ac:cxnSpMkLst>
            <pc:docMk/>
            <pc:sldMk cId="3104493392" sldId="307"/>
            <ac:cxnSpMk id="32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3.883" v="18" actId="26606"/>
          <ac:cxnSpMkLst>
            <pc:docMk/>
            <pc:sldMk cId="3104493392" sldId="307"/>
            <ac:cxnSpMk id="47" creationId="{9E8E38ED-369A-44C2-B635-0BED0E48A6E8}"/>
          </ac:cxnSpMkLst>
        </pc:cxnChg>
        <pc:cxnChg chg="add del">
          <ac:chgData name="James Dunhill (1800349)" userId="f1d23e80-f36a-4de1-8c1f-88110529a463" providerId="ADAL" clId="{1FF3A7F8-1E97-475E-B4EC-6E96475A63F4}" dt="2019-12-03T20:15:14.830" v="20" actId="26606"/>
          <ac:cxnSpMkLst>
            <pc:docMk/>
            <pc:sldMk cId="3104493392" sldId="307"/>
            <ac:cxnSpMk id="49" creationId="{9E8E38ED-369A-44C2-B635-0BED0E48A6E8}"/>
          </ac:cxnSpMkLst>
        </pc:cxnChg>
        <pc:cxnChg chg="add">
          <ac:chgData name="James Dunhill (1800349)" userId="f1d23e80-f36a-4de1-8c1f-88110529a463" providerId="ADAL" clId="{1FF3A7F8-1E97-475E-B4EC-6E96475A63F4}" dt="2019-12-03T20:15:14.847" v="21" actId="26606"/>
          <ac:cxnSpMkLst>
            <pc:docMk/>
            <pc:sldMk cId="3104493392" sldId="307"/>
            <ac:cxnSpMk id="62" creationId="{9E8E38ED-369A-44C2-B635-0BED0E48A6E8}"/>
          </ac:cxnSpMkLst>
        </pc:cxnChg>
      </pc:sldChg>
      <pc:sldChg chg="addSp delSp modSp add mod setBg setClrOvrMap delDesignElem">
        <pc:chgData name="James Dunhill (1800349)" userId="f1d23e80-f36a-4de1-8c1f-88110529a463" providerId="ADAL" clId="{1FF3A7F8-1E97-475E-B4EC-6E96475A63F4}" dt="2019-12-03T20:38:02.274" v="738" actId="26606"/>
        <pc:sldMkLst>
          <pc:docMk/>
          <pc:sldMk cId="3060479238" sldId="308"/>
        </pc:sldMkLst>
        <pc:spChg chg="mod">
          <ac:chgData name="James Dunhill (1800349)" userId="f1d23e80-f36a-4de1-8c1f-88110529a463" providerId="ADAL" clId="{1FF3A7F8-1E97-475E-B4EC-6E96475A63F4}" dt="2019-12-03T20:38:02.274" v="738" actId="26606"/>
          <ac:spMkLst>
            <pc:docMk/>
            <pc:sldMk cId="3060479238" sldId="308"/>
            <ac:spMk id="2" creationId="{00000000-0000-0000-0000-000000000000}"/>
          </ac:spMkLst>
        </pc:spChg>
        <pc:spChg chg="del">
          <ac:chgData name="James Dunhill (1800349)" userId="f1d23e80-f36a-4de1-8c1f-88110529a463" providerId="ADAL" clId="{1FF3A7F8-1E97-475E-B4EC-6E96475A63F4}" dt="2019-12-03T20:15:34.573" v="24"/>
          <ac:spMkLst>
            <pc:docMk/>
            <pc:sldMk cId="3060479238" sldId="308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19:20.579" v="163" actId="26606"/>
          <ac:spMkLst>
            <pc:docMk/>
            <pc:sldMk cId="3060479238" sldId="308"/>
            <ac:spMk id="11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19:20.550" v="162" actId="26606"/>
          <ac:spMkLst>
            <pc:docMk/>
            <pc:sldMk cId="3060479238" sldId="308"/>
            <ac:spMk id="16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3:07.403" v="252" actId="26606"/>
          <ac:spMkLst>
            <pc:docMk/>
            <pc:sldMk cId="3060479238" sldId="308"/>
            <ac:spMk id="1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3:00.203" v="247" actId="26606"/>
          <ac:spMkLst>
            <pc:docMk/>
            <pc:sldMk cId="3060479238" sldId="308"/>
            <ac:spMk id="23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0.203" v="247" actId="26606"/>
          <ac:spMkLst>
            <pc:docMk/>
            <pc:sldMk cId="3060479238" sldId="308"/>
            <ac:spMk id="25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23:02.467" v="249" actId="26606"/>
          <ac:spMkLst>
            <pc:docMk/>
            <pc:sldMk cId="3060479238" sldId="308"/>
            <ac:spMk id="27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2.467" v="249" actId="26606"/>
          <ac:spMkLst>
            <pc:docMk/>
            <pc:sldMk cId="3060479238" sldId="308"/>
            <ac:spMk id="28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23:07.375" v="251" actId="26606"/>
          <ac:spMkLst>
            <pc:docMk/>
            <pc:sldMk cId="3060479238" sldId="308"/>
            <ac:spMk id="30" creationId="{BE95D989-81FA-4BAD-9AD5-E46CEDA91B36}"/>
          </ac:spMkLst>
        </pc:spChg>
        <pc:spChg chg="add del">
          <ac:chgData name="James Dunhill (1800349)" userId="f1d23e80-f36a-4de1-8c1f-88110529a463" providerId="ADAL" clId="{1FF3A7F8-1E97-475E-B4EC-6E96475A63F4}" dt="2019-12-03T20:23:07.375" v="251" actId="26606"/>
          <ac:spMkLst>
            <pc:docMk/>
            <pc:sldMk cId="3060479238" sldId="308"/>
            <ac:spMk id="31" creationId="{156189E5-8A3E-4CFD-B71B-CCD0F8495E56}"/>
          </ac:spMkLst>
        </pc:spChg>
        <pc:spChg chg="add del">
          <ac:chgData name="James Dunhill (1800349)" userId="f1d23e80-f36a-4de1-8c1f-88110529a463" providerId="ADAL" clId="{1FF3A7F8-1E97-475E-B4EC-6E96475A63F4}" dt="2019-12-03T20:38:02.274" v="738" actId="26606"/>
          <ac:spMkLst>
            <pc:docMk/>
            <pc:sldMk cId="3060479238" sldId="308"/>
            <ac:spMk id="33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7:59.979" v="735" actId="26606"/>
          <ac:spMkLst>
            <pc:docMk/>
            <pc:sldMk cId="3060479238" sldId="308"/>
            <ac:spMk id="39" creationId="{3CD9DF72-87A3-404E-A828-84CBF11A8303}"/>
          </ac:spMkLst>
        </pc:spChg>
        <pc:spChg chg="add del">
          <ac:chgData name="James Dunhill (1800349)" userId="f1d23e80-f36a-4de1-8c1f-88110529a463" providerId="ADAL" clId="{1FF3A7F8-1E97-475E-B4EC-6E96475A63F4}" dt="2019-12-03T20:38:02.229" v="737" actId="26606"/>
          <ac:spMkLst>
            <pc:docMk/>
            <pc:sldMk cId="3060479238" sldId="308"/>
            <ac:spMk id="43" creationId="{3CD9DF72-87A3-404E-A828-84CBF11A8303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8:02.274" v="738" actId="26606"/>
          <ac:graphicFrameMkLst>
            <pc:docMk/>
            <pc:sldMk cId="3060479238" sldId="308"/>
            <ac:graphicFrameMk id="6" creationId="{85F88C88-0F1D-4CAC-BD82-9A639B14E05E}"/>
          </ac:graphicFrameMkLst>
        </pc:graphicFrameChg>
        <pc:picChg chg="add del mod">
          <ac:chgData name="James Dunhill (1800349)" userId="f1d23e80-f36a-4de1-8c1f-88110529a463" providerId="ADAL" clId="{1FF3A7F8-1E97-475E-B4EC-6E96475A63F4}" dt="2019-12-03T20:21:26.229" v="184" actId="478"/>
          <ac:picMkLst>
            <pc:docMk/>
            <pc:sldMk cId="3060479238" sldId="308"/>
            <ac:picMk id="4" creationId="{58A276BA-91BB-4D10-A03F-EA785CD6A0F0}"/>
          </ac:picMkLst>
        </pc:picChg>
        <pc:picChg chg="add mod ord">
          <ac:chgData name="James Dunhill (1800349)" userId="f1d23e80-f36a-4de1-8c1f-88110529a463" providerId="ADAL" clId="{1FF3A7F8-1E97-475E-B4EC-6E96475A63F4}" dt="2019-12-03T20:38:02.274" v="738" actId="26606"/>
          <ac:picMkLst>
            <pc:docMk/>
            <pc:sldMk cId="3060479238" sldId="308"/>
            <ac:picMk id="19" creationId="{76A94503-8195-4D68-B9A8-C0EB90571382}"/>
          </ac:picMkLst>
        </pc:picChg>
        <pc:cxnChg chg="add del">
          <ac:chgData name="James Dunhill (1800349)" userId="f1d23e80-f36a-4de1-8c1f-88110529a463" providerId="ADAL" clId="{1FF3A7F8-1E97-475E-B4EC-6E96475A63F4}" dt="2019-12-03T20:38:02.274" v="738" actId="26606"/>
          <ac:cxnSpMkLst>
            <pc:docMk/>
            <pc:sldMk cId="3060479238" sldId="308"/>
            <ac:cxnSpMk id="34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37:59.979" v="735" actId="26606"/>
          <ac:cxnSpMkLst>
            <pc:docMk/>
            <pc:sldMk cId="3060479238" sldId="308"/>
            <ac:cxnSpMk id="41" creationId="{20E3A342-4D61-4E3F-AF90-1AB42AEB96CC}"/>
          </ac:cxnSpMkLst>
        </pc:cxnChg>
        <pc:cxnChg chg="add del">
          <ac:chgData name="James Dunhill (1800349)" userId="f1d23e80-f36a-4de1-8c1f-88110529a463" providerId="ADAL" clId="{1FF3A7F8-1E97-475E-B4EC-6E96475A63F4}" dt="2019-12-03T20:38:02.229" v="737" actId="26606"/>
          <ac:cxnSpMkLst>
            <pc:docMk/>
            <pc:sldMk cId="3060479238" sldId="308"/>
            <ac:cxnSpMk id="44" creationId="{20E3A342-4D61-4E3F-AF90-1AB42AEB96CC}"/>
          </ac:cxnSpMkLst>
        </pc:cxnChg>
      </pc:sldChg>
      <pc:sldChg chg="addSp delSp modSp add del mod setBg delDesignElem">
        <pc:chgData name="James Dunhill (1800349)" userId="f1d23e80-f36a-4de1-8c1f-88110529a463" providerId="ADAL" clId="{1FF3A7F8-1E97-475E-B4EC-6E96475A63F4}" dt="2019-12-03T20:28:10.355" v="309"/>
        <pc:sldMkLst>
          <pc:docMk/>
          <pc:sldMk cId="1370738746" sldId="309"/>
        </pc:sldMkLst>
        <pc:spChg chg="mod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15:57.565" v="35"/>
          <ac:spMkLst>
            <pc:docMk/>
            <pc:sldMk cId="1370738746" sldId="309"/>
            <ac:spMk id="8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11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4.579" v="305" actId="26606"/>
          <ac:spMkLst>
            <pc:docMk/>
            <pc:sldMk cId="1370738746" sldId="309"/>
            <ac:spMk id="13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49.091" v="307" actId="26606"/>
          <ac:spMkLst>
            <pc:docMk/>
            <pc:sldMk cId="1370738746" sldId="309"/>
            <ac:spMk id="15" creationId="{46C2E80F-49A6-4372-B103-219D417A55ED}"/>
          </ac:spMkLst>
        </pc:spChg>
        <pc:spChg chg="add del">
          <ac:chgData name="James Dunhill (1800349)" userId="f1d23e80-f36a-4de1-8c1f-88110529a463" providerId="ADAL" clId="{1FF3A7F8-1E97-475E-B4EC-6E96475A63F4}" dt="2019-12-03T20:27:38.284" v="299" actId="26606"/>
          <ac:spMkLst>
            <pc:docMk/>
            <pc:sldMk cId="1370738746" sldId="309"/>
            <ac:spMk id="16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27:49.122" v="308" actId="26606"/>
          <ac:spMkLst>
            <pc:docMk/>
            <pc:sldMk cId="1370738746" sldId="309"/>
            <ac:spMk id="17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27:39.876" v="301" actId="26606"/>
          <ac:spMkLst>
            <pc:docMk/>
            <pc:sldMk cId="1370738746" sldId="309"/>
            <ac:spMk id="20" creationId="{08E89D5E-1885-4160-AC77-CC471DD1D0DB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28:10.355" v="309"/>
          <ac:graphicFrameMkLst>
            <pc:docMk/>
            <pc:sldMk cId="1370738746" sldId="309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27:38.284" v="299" actId="26606"/>
          <ac:cxnSpMkLst>
            <pc:docMk/>
            <pc:sldMk cId="1370738746" sldId="309"/>
            <ac:cxnSpMk id="18" creationId="{550D2BD1-98F9-412D-905B-3A843EF4078B}"/>
          </ac:cxnSpMkLst>
        </pc:cxnChg>
        <pc:cxnChg chg="add">
          <ac:chgData name="James Dunhill (1800349)" userId="f1d23e80-f36a-4de1-8c1f-88110529a463" providerId="ADAL" clId="{1FF3A7F8-1E97-475E-B4EC-6E96475A63F4}" dt="2019-12-03T20:27:49.122" v="308" actId="26606"/>
          <ac:cxnSpMkLst>
            <pc:docMk/>
            <pc:sldMk cId="1370738746" sldId="309"/>
            <ac:cxnSpMk id="19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27:39.876" v="301" actId="26606"/>
          <ac:cxnSpMkLst>
            <pc:docMk/>
            <pc:sldMk cId="1370738746" sldId="309"/>
            <ac:cxnSpMk id="21" creationId="{550D2BD1-98F9-412D-905B-3A843EF4078B}"/>
          </ac:cxnSpMkLst>
        </pc:cxnChg>
      </pc:sldChg>
      <pc:sldChg chg="addSp delSp add del setBg delDesignElem">
        <pc:chgData name="James Dunhill (1800349)" userId="f1d23e80-f36a-4de1-8c1f-88110529a463" providerId="ADAL" clId="{1FF3A7F8-1E97-475E-B4EC-6E96475A63F4}" dt="2019-12-03T20:16:22.738" v="39"/>
        <pc:sldMkLst>
          <pc:docMk/>
          <pc:sldMk cId="909282602" sldId="310"/>
        </pc:sldMkLst>
        <pc:spChg chg="add del">
          <ac:chgData name="James Dunhill (1800349)" userId="f1d23e80-f36a-4de1-8c1f-88110529a463" providerId="ADAL" clId="{1FF3A7F8-1E97-475E-B4EC-6E96475A63F4}" dt="2019-12-03T20:16:22.738" v="39"/>
          <ac:spMkLst>
            <pc:docMk/>
            <pc:sldMk cId="909282602" sldId="310"/>
            <ac:spMk id="8" creationId="{46C2E80F-49A6-4372-B103-219D417A55ED}"/>
          </ac:spMkLst>
        </pc:spChg>
      </pc:sldChg>
      <pc:sldChg chg="addSp delSp modSp add mod setBg delDesignElem">
        <pc:chgData name="James Dunhill (1800349)" userId="f1d23e80-f36a-4de1-8c1f-88110529a463" providerId="ADAL" clId="{1FF3A7F8-1E97-475E-B4EC-6E96475A63F4}" dt="2019-12-03T20:31:24.518" v="369" actId="26606"/>
        <pc:sldMkLst>
          <pc:docMk/>
          <pc:sldMk cId="2439664641" sldId="310"/>
        </pc:sldMkLst>
        <pc:spChg chg="mod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30:35.764" v="366" actId="26606"/>
          <ac:spMkLst>
            <pc:docMk/>
            <pc:sldMk cId="2439664641" sldId="310"/>
            <ac:spMk id="11" creationId="{08E89D5E-1885-4160-AC77-CC471DD1D0DB}"/>
          </ac:spMkLst>
        </pc:spChg>
        <pc:spChg chg="del">
          <ac:chgData name="James Dunhill (1800349)" userId="f1d23e80-f36a-4de1-8c1f-88110529a463" providerId="ADAL" clId="{1FF3A7F8-1E97-475E-B4EC-6E96475A63F4}" dt="2019-12-03T20:28:38.478" v="311"/>
          <ac:spMkLst>
            <pc:docMk/>
            <pc:sldMk cId="2439664641" sldId="310"/>
            <ac:spMk id="17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18" creationId="{46C2E80F-49A6-4372-B103-219D417A55ED}"/>
          </ac:spMkLst>
        </pc:spChg>
        <pc:spChg chg="add">
          <ac:chgData name="James Dunhill (1800349)" userId="f1d23e80-f36a-4de1-8c1f-88110529a463" providerId="ADAL" clId="{1FF3A7F8-1E97-475E-B4EC-6E96475A63F4}" dt="2019-12-03T20:31:24.518" v="369" actId="26606"/>
          <ac:spMkLst>
            <pc:docMk/>
            <pc:sldMk cId="2439664641" sldId="310"/>
            <ac:spMk id="23" creationId="{08E89D5E-1885-4160-AC77-CC471DD1D0DB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1:24.518" v="369" actId="26606"/>
          <ac:graphicFrameMkLst>
            <pc:docMk/>
            <pc:sldMk cId="2439664641" sldId="310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30:35.764" v="366" actId="26606"/>
          <ac:cxnSpMkLst>
            <pc:docMk/>
            <pc:sldMk cId="2439664641" sldId="310"/>
            <ac:cxnSpMk id="13" creationId="{550D2BD1-98F9-412D-905B-3A843EF4078B}"/>
          </ac:cxnSpMkLst>
        </pc:cxnChg>
        <pc:cxnChg chg="del">
          <ac:chgData name="James Dunhill (1800349)" userId="f1d23e80-f36a-4de1-8c1f-88110529a463" providerId="ADAL" clId="{1FF3A7F8-1E97-475E-B4EC-6E96475A63F4}" dt="2019-12-03T20:28:38.478" v="311"/>
          <ac:cxnSpMkLst>
            <pc:docMk/>
            <pc:sldMk cId="2439664641" sldId="310"/>
            <ac:cxnSpMk id="19" creationId="{550D2BD1-98F9-412D-905B-3A843EF4078B}"/>
          </ac:cxnSpMkLst>
        </pc:cxnChg>
        <pc:cxnChg chg="add">
          <ac:chgData name="James Dunhill (1800349)" userId="f1d23e80-f36a-4de1-8c1f-88110529a463" providerId="ADAL" clId="{1FF3A7F8-1E97-475E-B4EC-6E96475A63F4}" dt="2019-12-03T20:31:24.518" v="369" actId="26606"/>
          <ac:cxnSpMkLst>
            <pc:docMk/>
            <pc:sldMk cId="2439664641" sldId="310"/>
            <ac:cxnSpMk id="25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1FF3A7F8-1E97-475E-B4EC-6E96475A63F4}" dt="2019-12-03T20:33:29.432" v="730" actId="26606"/>
        <pc:sldMkLst>
          <pc:docMk/>
          <pc:sldMk cId="1601373803" sldId="311"/>
        </pc:sldMkLst>
        <pc:spChg chg="mo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1FF3A7F8-1E97-475E-B4EC-6E96475A63F4}" dt="2019-12-03T20:32:54.618" v="716" actId="26606"/>
          <ac:spMkLst>
            <pc:docMk/>
            <pc:sldMk cId="1601373803" sldId="311"/>
            <ac:spMk id="11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2:54.578" v="715" actId="26606"/>
          <ac:spMkLst>
            <pc:docMk/>
            <pc:sldMk cId="1601373803" sldId="311"/>
            <ac:spMk id="18" creationId="{08E89D5E-1885-4160-AC77-CC471DD1D0DB}"/>
          </ac:spMkLst>
        </pc:spChg>
        <pc:spChg chg="add del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2" creationId="{46C2E80F-49A6-4372-B103-219D417A55ED}"/>
          </ac:spMkLst>
        </pc:spChg>
        <pc:spChg chg="del">
          <ac:chgData name="James Dunhill (1800349)" userId="f1d23e80-f36a-4de1-8c1f-88110529a463" providerId="ADAL" clId="{1FF3A7F8-1E97-475E-B4EC-6E96475A63F4}" dt="2019-12-03T20:31:40.264" v="371"/>
          <ac:spMkLst>
            <pc:docMk/>
            <pc:sldMk cId="1601373803" sldId="311"/>
            <ac:spMk id="23" creationId="{08E89D5E-1885-4160-AC77-CC471DD1D0DB}"/>
          </ac:spMkLst>
        </pc:spChg>
        <pc:spChg chg="ad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7" creationId="{577D1452-F0B7-431E-9A24-D3F7103D8510}"/>
          </ac:spMkLst>
        </pc:spChg>
        <pc:spChg chg="add">
          <ac:chgData name="James Dunhill (1800349)" userId="f1d23e80-f36a-4de1-8c1f-88110529a463" providerId="ADAL" clId="{1FF3A7F8-1E97-475E-B4EC-6E96475A63F4}" dt="2019-12-03T20:33:29.432" v="730" actId="26606"/>
          <ac:spMkLst>
            <pc:docMk/>
            <pc:sldMk cId="1601373803" sldId="311"/>
            <ac:spMk id="29" creationId="{A660F4F9-5DF5-4F15-BE6A-CD8648BB1148}"/>
          </ac:spMkLst>
        </pc:spChg>
        <pc:graphicFrameChg chg="mod modGraphic">
          <ac:chgData name="James Dunhill (1800349)" userId="f1d23e80-f36a-4de1-8c1f-88110529a463" providerId="ADAL" clId="{1FF3A7F8-1E97-475E-B4EC-6E96475A63F4}" dt="2019-12-03T20:33:29.432" v="730" actId="26606"/>
          <ac:graphicFrameMkLst>
            <pc:docMk/>
            <pc:sldMk cId="1601373803" sldId="311"/>
            <ac:graphicFrameMk id="6" creationId="{85F88C88-0F1D-4CAC-BD82-9A639B14E05E}"/>
          </ac:graphicFrameMkLst>
        </pc:graphicFrameChg>
        <pc:cxnChg chg="add del">
          <ac:chgData name="James Dunhill (1800349)" userId="f1d23e80-f36a-4de1-8c1f-88110529a463" providerId="ADAL" clId="{1FF3A7F8-1E97-475E-B4EC-6E96475A63F4}" dt="2019-12-03T20:32:54.618" v="716" actId="26606"/>
          <ac:cxnSpMkLst>
            <pc:docMk/>
            <pc:sldMk cId="1601373803" sldId="311"/>
            <ac:cxnSpMk id="13" creationId="{550D2BD1-98F9-412D-905B-3A843EF4078B}"/>
          </ac:cxnSpMkLst>
        </pc:cxnChg>
        <pc:cxnChg chg="add del">
          <ac:chgData name="James Dunhill (1800349)" userId="f1d23e80-f36a-4de1-8c1f-88110529a463" providerId="ADAL" clId="{1FF3A7F8-1E97-475E-B4EC-6E96475A63F4}" dt="2019-12-03T20:32:54.578" v="715" actId="26606"/>
          <ac:cxnSpMkLst>
            <pc:docMk/>
            <pc:sldMk cId="1601373803" sldId="311"/>
            <ac:cxnSpMk id="20" creationId="{550D2BD1-98F9-412D-905B-3A843EF4078B}"/>
          </ac:cxnSpMkLst>
        </pc:cxnChg>
        <pc:cxnChg chg="del">
          <ac:chgData name="James Dunhill (1800349)" userId="f1d23e80-f36a-4de1-8c1f-88110529a463" providerId="ADAL" clId="{1FF3A7F8-1E97-475E-B4EC-6E96475A63F4}" dt="2019-12-03T20:31:40.264" v="371"/>
          <ac:cxnSpMkLst>
            <pc:docMk/>
            <pc:sldMk cId="1601373803" sldId="311"/>
            <ac:cxnSpMk id="25" creationId="{550D2BD1-98F9-412D-905B-3A843EF4078B}"/>
          </ac:cxnSpMkLst>
        </pc:cxnChg>
      </pc:sldChg>
      <pc:sldChg chg="addSp delSp modSp add mod ord setBg delDesignElem">
        <pc:chgData name="James Dunhill (1800349)" userId="f1d23e80-f36a-4de1-8c1f-88110529a463" providerId="ADAL" clId="{1FF3A7F8-1E97-475E-B4EC-6E96475A63F4}" dt="2019-12-03T20:51:33.706" v="787" actId="20577"/>
        <pc:sldMkLst>
          <pc:docMk/>
          <pc:sldMk cId="714848148" sldId="312"/>
        </pc:sldMkLst>
        <pc:spChg chg="mod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1FF3A7F8-1E97-475E-B4EC-6E96475A63F4}" dt="2019-12-03T20:51:33.706" v="787" actId="20577"/>
          <ac:spMkLst>
            <pc:docMk/>
            <pc:sldMk cId="714848148" sldId="312"/>
            <ac:spMk id="3" creationId="{CCDDC5F1-B5F3-4854-869C-7F88EB01E270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7" creationId="{559AE206-7EBA-4D33-8BC9-9D8158553F0E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9" creationId="{6437D937-A7F1-4011-92B4-328E5BE1B166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1" creationId="{B672F332-AF08-46C6-94F0-77684310D7B7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3" creationId="{34244EF8-D73A-40E1-BE73-D46E6B4B04ED}"/>
          </ac:spMkLst>
        </pc:spChg>
        <pc:spChg chg="add del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15" creationId="{AB84D7E8-4ECB-42D7-ADBF-01689B0F24AE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17" creationId="{559AE206-7EBA-4D33-8BC9-9D8158553F0E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19" creationId="{6437D937-A7F1-4011-92B4-328E5BE1B166}"/>
          </ac:spMkLst>
        </pc:spChg>
        <pc:spChg chg="add">
          <ac:chgData name="James Dunhill (1800349)" userId="f1d23e80-f36a-4de1-8c1f-88110529a463" providerId="ADAL" clId="{1FF3A7F8-1E97-475E-B4EC-6E96475A63F4}" dt="2019-12-03T20:39:31.437" v="755" actId="26606"/>
          <ac:spMkLst>
            <pc:docMk/>
            <pc:sldMk cId="714848148" sldId="312"/>
            <ac:spMk id="20" creationId="{B547373F-AF2E-4907-B442-9F902B387FD0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1" creationId="{B672F332-AF08-46C6-94F0-77684310D7B7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3" creationId="{34244EF8-D73A-40E1-BE73-D46E6B4B04ED}"/>
          </ac:spMkLst>
        </pc:spChg>
        <pc:spChg chg="del">
          <ac:chgData name="James Dunhill (1800349)" userId="f1d23e80-f36a-4de1-8c1f-88110529a463" providerId="ADAL" clId="{1FF3A7F8-1E97-475E-B4EC-6E96475A63F4}" dt="2019-12-03T20:39:05.263" v="742"/>
          <ac:spMkLst>
            <pc:docMk/>
            <pc:sldMk cId="714848148" sldId="312"/>
            <ac:spMk id="25" creationId="{AB84D7E8-4ECB-42D7-ADBF-01689B0F24AE}"/>
          </ac:spMkLst>
        </pc:spChg>
        <pc:cxnChg chg="add del">
          <ac:chgData name="James Dunhill (1800349)" userId="f1d23e80-f36a-4de1-8c1f-88110529a463" providerId="ADAL" clId="{1FF3A7F8-1E97-475E-B4EC-6E96475A63F4}" dt="2019-12-03T20:39:31.437" v="755" actId="26606"/>
          <ac:cxnSpMkLst>
            <pc:docMk/>
            <pc:sldMk cId="714848148" sldId="312"/>
            <ac:cxnSpMk id="4" creationId="{9E8E38ED-369A-44C2-B635-0BED0E48A6E8}"/>
          </ac:cxnSpMkLst>
        </pc:cxnChg>
        <pc:cxnChg chg="del">
          <ac:chgData name="James Dunhill (1800349)" userId="f1d23e80-f36a-4de1-8c1f-88110529a463" providerId="ADAL" clId="{1FF3A7F8-1E97-475E-B4EC-6E96475A63F4}" dt="2019-12-03T20:39:05.263" v="742"/>
          <ac:cxnSpMkLst>
            <pc:docMk/>
            <pc:sldMk cId="714848148" sldId="312"/>
            <ac:cxnSpMk id="27" creationId="{9E8E38ED-369A-44C2-B635-0BED0E48A6E8}"/>
          </ac:cxnSpMkLst>
        </pc:cxnChg>
      </pc:sldChg>
    </pc:docChg>
  </pc:docChgLst>
  <pc:docChgLst>
    <pc:chgData name="James Dunhill (1800349)" userId="f1d23e80-f36a-4de1-8c1f-88110529a463" providerId="ADAL" clId="{6183143F-30EA-45E5-82E2-C336F29D94F2}"/>
    <pc:docChg chg="undo custSel mod addSld delSld modSld sldOrd">
      <pc:chgData name="James Dunhill (1800349)" userId="f1d23e80-f36a-4de1-8c1f-88110529a463" providerId="ADAL" clId="{6183143F-30EA-45E5-82E2-C336F29D94F2}" dt="2019-12-04T11:49:35.924" v="1923" actId="20577"/>
      <pc:docMkLst>
        <pc:docMk/>
      </pc:docMkLst>
      <pc:sldChg chg="modSp">
        <pc:chgData name="James Dunhill (1800349)" userId="f1d23e80-f36a-4de1-8c1f-88110529a463" providerId="ADAL" clId="{6183143F-30EA-45E5-82E2-C336F29D94F2}" dt="2019-12-04T09:36:02.684" v="23" actId="20577"/>
        <pc:sldMkLst>
          <pc:docMk/>
          <pc:sldMk cId="3295028325" sldId="258"/>
        </pc:sldMkLst>
        <pc:graphicFrameChg chg="mod">
          <ac:chgData name="James Dunhill (1800349)" userId="f1d23e80-f36a-4de1-8c1f-88110529a463" providerId="ADAL" clId="{6183143F-30EA-45E5-82E2-C336F29D94F2}" dt="2019-12-04T09:36:02.684" v="23" actId="20577"/>
          <ac:graphicFrameMkLst>
            <pc:docMk/>
            <pc:sldMk cId="3295028325" sldId="258"/>
            <ac:graphicFrameMk id="5" creationId="{8C7BBB3E-226A-4336-9FAF-AD115EB22206}"/>
          </ac:graphicFrameMkLst>
        </pc:graphicFrameChg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3104493392" sldId="307"/>
        </pc:sldMkLst>
      </pc:sldChg>
      <pc:sldChg chg="addSp delSp modSp mod ord setBg setClrOvrMap">
        <pc:chgData name="James Dunhill (1800349)" userId="f1d23e80-f36a-4de1-8c1f-88110529a463" providerId="ADAL" clId="{6183143F-30EA-45E5-82E2-C336F29D94F2}" dt="2019-12-04T09:36:19.616" v="24"/>
        <pc:sldMkLst>
          <pc:docMk/>
          <pc:sldMk cId="3060479238" sldId="308"/>
        </pc:sldMkLst>
        <pc:spChg chg="mod">
          <ac:chgData name="James Dunhill (1800349)" userId="f1d23e80-f36a-4de1-8c1f-88110529a463" providerId="ADAL" clId="{6183143F-30EA-45E5-82E2-C336F29D94F2}" dt="2019-12-04T09:26:54.298" v="14" actId="26606"/>
          <ac:spMkLst>
            <pc:docMk/>
            <pc:sldMk cId="3060479238" sldId="308"/>
            <ac:spMk id="2" creationId="{00000000-0000-0000-0000-000000000000}"/>
          </ac:spMkLst>
        </pc:spChg>
        <pc:spChg chg="add del">
          <ac:chgData name="James Dunhill (1800349)" userId="f1d23e80-f36a-4de1-8c1f-88110529a463" providerId="ADAL" clId="{6183143F-30EA-45E5-82E2-C336F29D94F2}" dt="2019-12-04T09:26:49.336" v="11" actId="26606"/>
          <ac:spMkLst>
            <pc:docMk/>
            <pc:sldMk cId="3060479238" sldId="308"/>
            <ac:spMk id="24" creationId="{3CD9DF72-87A3-404E-A828-84CBF11A8303}"/>
          </ac:spMkLst>
        </pc:spChg>
        <pc:spChg chg="add del">
          <ac:chgData name="James Dunhill (1800349)" userId="f1d23e80-f36a-4de1-8c1f-88110529a463" providerId="ADAL" clId="{6183143F-30EA-45E5-82E2-C336F29D94F2}" dt="2019-12-04T09:26:54.227" v="13" actId="26606"/>
          <ac:spMkLst>
            <pc:docMk/>
            <pc:sldMk cId="3060479238" sldId="308"/>
            <ac:spMk id="29" creationId="{3CD9DF72-87A3-404E-A828-84CBF11A8303}"/>
          </ac:spMkLst>
        </pc:spChg>
        <pc:spChg chg="add del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5" creationId="{4F74D28C-3268-4E35-8EE1-D92CB4A85A7D}"/>
          </ac:spMkLst>
        </pc:spChg>
        <pc:spChg chg="add del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6" creationId="{58D44E42-C462-4105-BC86-FE75B4E3C4AF}"/>
          </ac:spMkLst>
        </pc:spChg>
        <pc:spChg chg="add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38" creationId="{4F74D28C-3268-4E35-8EE1-D92CB4A85A7D}"/>
          </ac:spMkLst>
        </pc:spChg>
        <pc:spChg chg="add">
          <ac:chgData name="James Dunhill (1800349)" userId="f1d23e80-f36a-4de1-8c1f-88110529a463" providerId="ADAL" clId="{6183143F-30EA-45E5-82E2-C336F29D94F2}" dt="2019-12-04T09:27:25.059" v="15" actId="26606"/>
          <ac:spMkLst>
            <pc:docMk/>
            <pc:sldMk cId="3060479238" sldId="308"/>
            <ac:spMk id="40" creationId="{58D44E42-C462-4105-BC86-FE75B4E3C4AF}"/>
          </ac:spMkLst>
        </pc:spChg>
        <pc:graphicFrameChg chg="mod modGraphic">
          <ac:chgData name="James Dunhill (1800349)" userId="f1d23e80-f36a-4de1-8c1f-88110529a463" providerId="ADAL" clId="{6183143F-30EA-45E5-82E2-C336F29D94F2}" dt="2019-12-04T09:28:33.358" v="16" actId="20577"/>
          <ac:graphicFrameMkLst>
            <pc:docMk/>
            <pc:sldMk cId="3060479238" sldId="308"/>
            <ac:graphicFrameMk id="6" creationId="{85F88C88-0F1D-4CAC-BD82-9A639B14E05E}"/>
          </ac:graphicFrameMkLst>
        </pc:graphicFrameChg>
        <pc:picChg chg="mod ord">
          <ac:chgData name="James Dunhill (1800349)" userId="f1d23e80-f36a-4de1-8c1f-88110529a463" providerId="ADAL" clId="{6183143F-30EA-45E5-82E2-C336F29D94F2}" dt="2019-12-04T09:26:54.298" v="14" actId="26606"/>
          <ac:picMkLst>
            <pc:docMk/>
            <pc:sldMk cId="3060479238" sldId="308"/>
            <ac:picMk id="19" creationId="{76A94503-8195-4D68-B9A8-C0EB90571382}"/>
          </ac:picMkLst>
        </pc:picChg>
        <pc:cxnChg chg="add del">
          <ac:chgData name="James Dunhill (1800349)" userId="f1d23e80-f36a-4de1-8c1f-88110529a463" providerId="ADAL" clId="{6183143F-30EA-45E5-82E2-C336F29D94F2}" dt="2019-12-04T09:26:49.336" v="11" actId="26606"/>
          <ac:cxnSpMkLst>
            <pc:docMk/>
            <pc:sldMk cId="3060479238" sldId="308"/>
            <ac:cxnSpMk id="26" creationId="{20E3A342-4D61-4E3F-AF90-1AB42AEB96CC}"/>
          </ac:cxnSpMkLst>
        </pc:cxnChg>
        <pc:cxnChg chg="add del">
          <ac:chgData name="James Dunhill (1800349)" userId="f1d23e80-f36a-4de1-8c1f-88110529a463" providerId="ADAL" clId="{6183143F-30EA-45E5-82E2-C336F29D94F2}" dt="2019-12-04T09:26:54.227" v="13" actId="26606"/>
          <ac:cxnSpMkLst>
            <pc:docMk/>
            <pc:sldMk cId="3060479238" sldId="308"/>
            <ac:cxnSpMk id="32" creationId="{20E3A342-4D61-4E3F-AF90-1AB42AEB96CC}"/>
          </ac:cxnSpMkLst>
        </pc:cxnChg>
      </pc:sldChg>
      <pc:sldChg chg="modSp ord">
        <pc:chgData name="James Dunhill (1800349)" userId="f1d23e80-f36a-4de1-8c1f-88110529a463" providerId="ADAL" clId="{6183143F-30EA-45E5-82E2-C336F29D94F2}" dt="2019-12-04T09:36:19.616" v="24"/>
        <pc:sldMkLst>
          <pc:docMk/>
          <pc:sldMk cId="1370738746" sldId="309"/>
        </pc:sldMkLst>
        <pc:graphicFrameChg chg="mod">
          <ac:chgData name="James Dunhill (1800349)" userId="f1d23e80-f36a-4de1-8c1f-88110529a463" providerId="ADAL" clId="{6183143F-30EA-45E5-82E2-C336F29D94F2}" dt="2019-12-04T09:24:25.097" v="7" actId="20577"/>
          <ac:graphicFrameMkLst>
            <pc:docMk/>
            <pc:sldMk cId="1370738746" sldId="309"/>
            <ac:graphicFrameMk id="6" creationId="{85F88C88-0F1D-4CAC-BD82-9A639B14E05E}"/>
          </ac:graphicFrameMkLst>
        </pc:graphicFrameChg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2439664641" sldId="310"/>
        </pc:sldMkLst>
      </pc:sldChg>
      <pc:sldChg chg="ord">
        <pc:chgData name="James Dunhill (1800349)" userId="f1d23e80-f36a-4de1-8c1f-88110529a463" providerId="ADAL" clId="{6183143F-30EA-45E5-82E2-C336F29D94F2}" dt="2019-12-04T09:36:19.616" v="24"/>
        <pc:sldMkLst>
          <pc:docMk/>
          <pc:sldMk cId="1601373803" sldId="311"/>
        </pc:sldMkLst>
      </pc:sldChg>
      <pc:sldChg chg="modSp">
        <pc:chgData name="James Dunhill (1800349)" userId="f1d23e80-f36a-4de1-8c1f-88110529a463" providerId="ADAL" clId="{6183143F-30EA-45E5-82E2-C336F29D94F2}" dt="2019-12-04T11:16:43.280" v="26" actId="1076"/>
        <pc:sldMkLst>
          <pc:docMk/>
          <pc:sldMk cId="2330487325" sldId="314"/>
        </pc:sldMkLst>
        <pc:graphicFrameChg chg="mod">
          <ac:chgData name="James Dunhill (1800349)" userId="f1d23e80-f36a-4de1-8c1f-88110529a463" providerId="ADAL" clId="{6183143F-30EA-45E5-82E2-C336F29D94F2}" dt="2019-12-04T11:16:43.280" v="26" actId="1076"/>
          <ac:graphicFrameMkLst>
            <pc:docMk/>
            <pc:sldMk cId="2330487325" sldId="314"/>
            <ac:graphicFrameMk id="15" creationId="{673C20EB-1E7A-4C1A-AC1A-61C0664393A2}"/>
          </ac:graphicFrameMkLst>
        </pc:graphicFrameChg>
      </pc:sldChg>
      <pc:sldChg chg="addSp delSp modSp add mod setBg delDesignElem">
        <pc:chgData name="James Dunhill (1800349)" userId="f1d23e80-f36a-4de1-8c1f-88110529a463" providerId="ADAL" clId="{6183143F-30EA-45E5-82E2-C336F29D94F2}" dt="2019-12-04T11:21:14.503" v="253" actId="26606"/>
        <pc:sldMkLst>
          <pc:docMk/>
          <pc:sldMk cId="1254217156" sldId="315"/>
        </pc:sldMkLst>
        <pc:spChg chg="mo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2" creationId="{00000000-0000-0000-0000-000000000000}"/>
          </ac:spMkLst>
        </pc:spChg>
        <pc:spChg chg="del mod">
          <ac:chgData name="James Dunhill (1800349)" userId="f1d23e80-f36a-4de1-8c1f-88110529a463" providerId="ADAL" clId="{6183143F-30EA-45E5-82E2-C336F29D94F2}" dt="2019-12-04T11:17:15.318" v="30" actId="478"/>
          <ac:spMkLst>
            <pc:docMk/>
            <pc:sldMk cId="1254217156" sldId="315"/>
            <ac:spMk id="3" creationId="{CCDDC5F1-B5F3-4854-869C-7F88EB01E270}"/>
          </ac:spMkLst>
        </pc:spChg>
        <pc:spChg chg="add del mo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4" creationId="{ECE0A0B7-F19D-42B7-BA56-F53D1BEB7868}"/>
          </ac:spMkLst>
        </pc:spChg>
        <pc:spChg chg="add del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21:14.503" v="253" actId="26606"/>
          <ac:spMkLst>
            <pc:docMk/>
            <pc:sldMk cId="1254217156" sldId="315"/>
            <ac:spMk id="14" creationId="{73DE2CFE-42F2-48F0-8706-5264E012B10C}"/>
          </ac:spMkLst>
        </pc:spChg>
        <pc:spChg chg="del">
          <ac:chgData name="James Dunhill (1800349)" userId="f1d23e80-f36a-4de1-8c1f-88110529a463" providerId="ADAL" clId="{6183143F-30EA-45E5-82E2-C336F29D94F2}" dt="2019-12-04T11:17:09.949" v="28"/>
          <ac:spMkLst>
            <pc:docMk/>
            <pc:sldMk cId="1254217156" sldId="315"/>
            <ac:spMk id="20" creationId="{B547373F-AF2E-4907-B442-9F902B387FD0}"/>
          </ac:spMkLst>
        </pc:spChg>
        <pc:graphicFrameChg chg="add">
          <ac:chgData name="James Dunhill (1800349)" userId="f1d23e80-f36a-4de1-8c1f-88110529a463" providerId="ADAL" clId="{6183143F-30EA-45E5-82E2-C336F29D94F2}" dt="2019-12-04T11:21:14.503" v="253" actId="26606"/>
          <ac:graphicFrameMkLst>
            <pc:docMk/>
            <pc:sldMk cId="1254217156" sldId="315"/>
            <ac:graphicFrameMk id="9" creationId="{E78DEBBF-638C-4BBA-A126-B3B5EB037F56}"/>
          </ac:graphicFrameMkLst>
        </pc:graphicFrameChg>
      </pc:sldChg>
      <pc:sldChg chg="addSp delSp modSp add mod ord setBg delDesignElem">
        <pc:chgData name="James Dunhill (1800349)" userId="f1d23e80-f36a-4de1-8c1f-88110529a463" providerId="ADAL" clId="{6183143F-30EA-45E5-82E2-C336F29D94F2}" dt="2019-12-04T11:24:45.192" v="566" actId="26606"/>
        <pc:sldMkLst>
          <pc:docMk/>
          <pc:sldMk cId="1011078358" sldId="316"/>
        </pc:sldMkLst>
        <pc:spChg chg="mo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2" creationId="{00000000-0000-0000-0000-000000000000}"/>
          </ac:spMkLst>
        </pc:spChg>
        <pc:spChg chg="add del mo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3" creationId="{FD25E76F-EFA5-4FBC-8D33-4843E0F39959}"/>
          </ac:spMkLst>
        </pc:spChg>
        <pc:spChg chg="add del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7:55.603" v="49"/>
          <ac:spMkLst>
            <pc:docMk/>
            <pc:sldMk cId="1011078358" sldId="316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11" creationId="{BE95D989-81FA-4BAD-9AD5-E46CEDA91B36}"/>
          </ac:spMkLst>
        </pc:spChg>
        <pc:spChg chg="add">
          <ac:chgData name="James Dunhill (1800349)" userId="f1d23e80-f36a-4de1-8c1f-88110529a463" providerId="ADAL" clId="{6183143F-30EA-45E5-82E2-C336F29D94F2}" dt="2019-12-04T11:24:45.192" v="566" actId="26606"/>
          <ac:spMkLst>
            <pc:docMk/>
            <pc:sldMk cId="1011078358" sldId="316"/>
            <ac:spMk id="13" creationId="{156189E5-8A3E-4CFD-B71B-CCD0F8495E56}"/>
          </ac:spMkLst>
        </pc:spChg>
        <pc:graphicFrameChg chg="add">
          <ac:chgData name="James Dunhill (1800349)" userId="f1d23e80-f36a-4de1-8c1f-88110529a463" providerId="ADAL" clId="{6183143F-30EA-45E5-82E2-C336F29D94F2}" dt="2019-12-04T11:24:45.192" v="566" actId="26606"/>
          <ac:graphicFrameMkLst>
            <pc:docMk/>
            <pc:sldMk cId="1011078358" sldId="316"/>
            <ac:graphicFrameMk id="6" creationId="{C9C0C929-D8E7-450A-B1B5-6C254184B5E0}"/>
          </ac:graphicFrameMkLst>
        </pc:graphicFrameChg>
      </pc:sldChg>
      <pc:sldChg chg="delSp add del setBg delDesignElem">
        <pc:chgData name="James Dunhill (1800349)" userId="f1d23e80-f36a-4de1-8c1f-88110529a463" providerId="ADAL" clId="{6183143F-30EA-45E5-82E2-C336F29D94F2}" dt="2019-12-04T11:17:54.120" v="47" actId="2696"/>
        <pc:sldMkLst>
          <pc:docMk/>
          <pc:sldMk cId="1899925336" sldId="316"/>
        </pc:sldMkLst>
        <pc:spChg chg="del">
          <ac:chgData name="James Dunhill (1800349)" userId="f1d23e80-f36a-4de1-8c1f-88110529a463" providerId="ADAL" clId="{6183143F-30EA-45E5-82E2-C336F29D94F2}" dt="2019-12-04T11:17:40.379" v="46"/>
          <ac:spMkLst>
            <pc:docMk/>
            <pc:sldMk cId="1899925336" sldId="316"/>
            <ac:spMk id="20" creationId="{B547373F-AF2E-4907-B442-9F902B387FD0}"/>
          </ac:spMkLst>
        </pc:spChg>
      </pc:sldChg>
      <pc:sldChg chg="addSp delSp modSp add mod setBg delDesignElem">
        <pc:chgData name="James Dunhill (1800349)" userId="f1d23e80-f36a-4de1-8c1f-88110529a463" providerId="ADAL" clId="{6183143F-30EA-45E5-82E2-C336F29D94F2}" dt="2019-12-04T11:31:02.506" v="1003" actId="26606"/>
        <pc:sldMkLst>
          <pc:docMk/>
          <pc:sldMk cId="925471693" sldId="317"/>
        </pc:sldMkLst>
        <pc:spChg chg="mo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2" creationId="{00000000-0000-0000-0000-000000000000}"/>
          </ac:spMkLst>
        </pc:spChg>
        <pc:spChg chg="add mo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3" creationId="{83109224-EE9E-4BFA-B6C6-AFDCFD0D2A4F}"/>
          </ac:spMkLst>
        </pc:spChg>
        <pc:spChg chg="add del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8:43.524" v="53"/>
          <ac:spMkLst>
            <pc:docMk/>
            <pc:sldMk cId="925471693" sldId="317"/>
            <ac:spMk id="7" creationId="{B547373F-AF2E-4907-B442-9F902B387FD0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9" creationId="{E4F9F79B-A093-478E-96B5-EE02BC93A858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1" creationId="{11394CD8-BD30-4B74-86F4-51FDF3383419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5" creationId="{F7194F93-1F71-4A70-9DF1-28F183771111}"/>
          </ac:spMkLst>
        </pc:spChg>
        <pc:spChg chg="add">
          <ac:chgData name="James Dunhill (1800349)" userId="f1d23e80-f36a-4de1-8c1f-88110529a463" providerId="ADAL" clId="{6183143F-30EA-45E5-82E2-C336F29D94F2}" dt="2019-12-04T11:31:02.506" v="1003" actId="26606"/>
          <ac:spMkLst>
            <pc:docMk/>
            <pc:sldMk cId="925471693" sldId="317"/>
            <ac:spMk id="17" creationId="{9BBC0C84-DC2A-43AE-9576-0A44295E8B9C}"/>
          </ac:spMkLst>
        </pc:spChg>
        <pc:cxnChg chg="add">
          <ac:chgData name="James Dunhill (1800349)" userId="f1d23e80-f36a-4de1-8c1f-88110529a463" providerId="ADAL" clId="{6183143F-30EA-45E5-82E2-C336F29D94F2}" dt="2019-12-04T11:31:02.506" v="1003" actId="26606"/>
          <ac:cxnSpMkLst>
            <pc:docMk/>
            <pc:sldMk cId="925471693" sldId="317"/>
            <ac:cxnSpMk id="13" creationId="{D4C22394-EBC2-4FAF-A555-6C02D589EED7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39:40.131" v="1523" actId="26606"/>
        <pc:sldMkLst>
          <pc:docMk/>
          <pc:sldMk cId="159407865" sldId="318"/>
        </pc:sldMkLst>
        <pc:spChg chg="mo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2" creationId="{00000000-0000-0000-0000-000000000000}"/>
          </ac:spMkLst>
        </pc:spChg>
        <pc:spChg chg="add del mo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3" creationId="{F7C69CA6-18EF-4C96-9240-FC3A65017952}"/>
          </ac:spMkLst>
        </pc:spChg>
        <pc:spChg chg="add del">
          <ac:chgData name="James Dunhill (1800349)" userId="f1d23e80-f36a-4de1-8c1f-88110529a463" providerId="ADAL" clId="{6183143F-30EA-45E5-82E2-C336F29D94F2}" dt="2019-12-04T11:38:01.944" v="1518" actId="26606"/>
          <ac:spMkLst>
            <pc:docMk/>
            <pc:sldMk cId="159407865" sldId="318"/>
            <ac:spMk id="4" creationId="{B547373F-AF2E-4907-B442-9F902B387FD0}"/>
          </ac:spMkLst>
        </pc:spChg>
        <pc:spChg chg="del">
          <ac:chgData name="James Dunhill (1800349)" userId="f1d23e80-f36a-4de1-8c1f-88110529a463" providerId="ADAL" clId="{6183143F-30EA-45E5-82E2-C336F29D94F2}" dt="2019-12-04T11:18:50.480" v="56"/>
          <ac:spMkLst>
            <pc:docMk/>
            <pc:sldMk cId="159407865" sldId="318"/>
            <ac:spMk id="7" creationId="{B547373F-AF2E-4907-B442-9F902B387FD0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9" creationId="{D4C3103B-AE2E-41DA-8805-65F1A948FD5A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11" creationId="{E3BC0C31-69A7-4200-9AFE-927230E1E04C}"/>
          </ac:spMkLst>
        </pc:spChg>
        <pc:spChg chg="add del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15" creationId="{CB1340FC-C4E2-4CD5-9BCA-7A022E8B4989}"/>
          </ac:spMkLst>
        </pc:spChg>
        <pc:spChg chg="add del">
          <ac:chgData name="James Dunhill (1800349)" userId="f1d23e80-f36a-4de1-8c1f-88110529a463" providerId="ADAL" clId="{6183143F-30EA-45E5-82E2-C336F29D94F2}" dt="2019-12-04T11:39:40.105" v="1522" actId="26606"/>
          <ac:spMkLst>
            <pc:docMk/>
            <pc:sldMk cId="159407865" sldId="318"/>
            <ac:spMk id="22" creationId="{BE95D989-81FA-4BAD-9AD5-E46CEDA91B36}"/>
          </ac:spMkLst>
        </pc:spChg>
        <pc:spChg chg="add del">
          <ac:chgData name="James Dunhill (1800349)" userId="f1d23e80-f36a-4de1-8c1f-88110529a463" providerId="ADAL" clId="{6183143F-30EA-45E5-82E2-C336F29D94F2}" dt="2019-12-04T11:39:40.105" v="1522" actId="26606"/>
          <ac:spMkLst>
            <pc:docMk/>
            <pc:sldMk cId="159407865" sldId="318"/>
            <ac:spMk id="24" creationId="{156189E5-8A3E-4CFD-B71B-CCD0F8495E56}"/>
          </ac:spMkLst>
        </pc:spChg>
        <pc:spChg chg="add">
          <ac:chgData name="James Dunhill (1800349)" userId="f1d23e80-f36a-4de1-8c1f-88110529a463" providerId="ADAL" clId="{6183143F-30EA-45E5-82E2-C336F29D94F2}" dt="2019-12-04T11:39:40.131" v="1523" actId="26606"/>
          <ac:spMkLst>
            <pc:docMk/>
            <pc:sldMk cId="159407865" sldId="318"/>
            <ac:spMk id="26" creationId="{46C2E80F-49A6-4372-B103-219D417A55ED}"/>
          </ac:spMkLst>
        </pc:spChg>
        <pc:graphicFrameChg chg="add del">
          <ac:chgData name="James Dunhill (1800349)" userId="f1d23e80-f36a-4de1-8c1f-88110529a463" providerId="ADAL" clId="{6183143F-30EA-45E5-82E2-C336F29D94F2}" dt="2019-12-04T11:39:40.105" v="1522" actId="26606"/>
          <ac:graphicFrameMkLst>
            <pc:docMk/>
            <pc:sldMk cId="159407865" sldId="318"/>
            <ac:graphicFrameMk id="17" creationId="{A3EE60A9-AE11-489B-9098-02315756521D}"/>
          </ac:graphicFrameMkLst>
        </pc:graphicFrameChg>
        <pc:graphicFrameChg chg="add">
          <ac:chgData name="James Dunhill (1800349)" userId="f1d23e80-f36a-4de1-8c1f-88110529a463" providerId="ADAL" clId="{6183143F-30EA-45E5-82E2-C336F29D94F2}" dt="2019-12-04T11:39:40.131" v="1523" actId="26606"/>
          <ac:graphicFrameMkLst>
            <pc:docMk/>
            <pc:sldMk cId="159407865" sldId="318"/>
            <ac:graphicFrameMk id="27" creationId="{5E6C245F-DA6F-4D3D-B127-370F3F437E2A}"/>
          </ac:graphicFrameMkLst>
        </pc:graphicFrameChg>
        <pc:cxnChg chg="add del">
          <ac:chgData name="James Dunhill (1800349)" userId="f1d23e80-f36a-4de1-8c1f-88110529a463" providerId="ADAL" clId="{6183143F-30EA-45E5-82E2-C336F29D94F2}" dt="2019-12-04T11:39:40.131" v="1523" actId="26606"/>
          <ac:cxnSpMkLst>
            <pc:docMk/>
            <pc:sldMk cId="159407865" sldId="318"/>
            <ac:cxnSpMk id="13" creationId="{45B5AFC7-2F07-4F7B-9151-E45D7548D8F3}"/>
          </ac:cxnSpMkLst>
        </pc:cxnChg>
      </pc:sldChg>
      <pc:sldChg chg="addSp delSp modSp add mod setBg">
        <pc:chgData name="James Dunhill (1800349)" userId="f1d23e80-f36a-4de1-8c1f-88110529a463" providerId="ADAL" clId="{6183143F-30EA-45E5-82E2-C336F29D94F2}" dt="2019-12-04T11:43:16.698" v="1630" actId="26606"/>
        <pc:sldMkLst>
          <pc:docMk/>
          <pc:sldMk cId="3647338716" sldId="319"/>
        </pc:sldMkLst>
        <pc:spChg chg="mo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2" creationId="{03A74E8D-493B-4804-8E60-EF3ACE2F447A}"/>
          </ac:spMkLst>
        </pc:spChg>
        <pc:spChg chg="del mo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3" creationId="{685CEDDA-F524-4116-B347-01A263483E6B}"/>
          </ac:spMkLst>
        </pc:spChg>
        <pc:spChg chg="add">
          <ac:chgData name="James Dunhill (1800349)" userId="f1d23e80-f36a-4de1-8c1f-88110529a463" providerId="ADAL" clId="{6183143F-30EA-45E5-82E2-C336F29D94F2}" dt="2019-12-04T11:43:16.698" v="1630" actId="26606"/>
          <ac:spMkLst>
            <pc:docMk/>
            <pc:sldMk cId="3647338716" sldId="319"/>
            <ac:spMk id="10" creationId="{08E89D5E-1885-4160-AC77-CC471DD1D0DB}"/>
          </ac:spMkLst>
        </pc:spChg>
        <pc:graphicFrameChg chg="add">
          <ac:chgData name="James Dunhill (1800349)" userId="f1d23e80-f36a-4de1-8c1f-88110529a463" providerId="ADAL" clId="{6183143F-30EA-45E5-82E2-C336F29D94F2}" dt="2019-12-04T11:43:16.698" v="1630" actId="26606"/>
          <ac:graphicFrameMkLst>
            <pc:docMk/>
            <pc:sldMk cId="3647338716" sldId="319"/>
            <ac:graphicFrameMk id="5" creationId="{B67F58B4-BF5F-4FD5-A969-B0623E9E2681}"/>
          </ac:graphicFrameMkLst>
        </pc:graphicFrameChg>
        <pc:cxnChg chg="add">
          <ac:chgData name="James Dunhill (1800349)" userId="f1d23e80-f36a-4de1-8c1f-88110529a463" providerId="ADAL" clId="{6183143F-30EA-45E5-82E2-C336F29D94F2}" dt="2019-12-04T11:43:16.698" v="1630" actId="26606"/>
          <ac:cxnSpMkLst>
            <pc:docMk/>
            <pc:sldMk cId="3647338716" sldId="319"/>
            <ac:cxnSpMk id="12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47:13.738" v="1822" actId="26606"/>
        <pc:sldMkLst>
          <pc:docMk/>
          <pc:sldMk cId="2507909970" sldId="320"/>
        </pc:sldMkLst>
        <pc:spChg chg="mod">
          <ac:chgData name="James Dunhill (1800349)" userId="f1d23e80-f36a-4de1-8c1f-88110529a463" providerId="ADAL" clId="{6183143F-30EA-45E5-82E2-C336F29D94F2}" dt="2019-12-04T11:47:13.738" v="1822" actId="26606"/>
          <ac:spMkLst>
            <pc:docMk/>
            <pc:sldMk cId="2507909970" sldId="320"/>
            <ac:spMk id="2" creationId="{D719BA06-886F-4A99-985A-2F475987E30E}"/>
          </ac:spMkLst>
        </pc:spChg>
        <pc:spChg chg="add">
          <ac:chgData name="James Dunhill (1800349)" userId="f1d23e80-f36a-4de1-8c1f-88110529a463" providerId="ADAL" clId="{6183143F-30EA-45E5-82E2-C336F29D94F2}" dt="2019-12-04T11:47:13.738" v="1822" actId="26606"/>
          <ac:spMkLst>
            <pc:docMk/>
            <pc:sldMk cId="2507909970" sldId="320"/>
            <ac:spMk id="7" creationId="{08E89D5E-1885-4160-AC77-CC471DD1D0DB}"/>
          </ac:spMkLst>
        </pc:spChg>
        <pc:spChg chg="del">
          <ac:chgData name="James Dunhill (1800349)" userId="f1d23e80-f36a-4de1-8c1f-88110529a463" providerId="ADAL" clId="{6183143F-30EA-45E5-82E2-C336F29D94F2}" dt="2019-12-04T11:44:29.096" v="1632"/>
          <ac:spMkLst>
            <pc:docMk/>
            <pc:sldMk cId="2507909970" sldId="320"/>
            <ac:spMk id="10" creationId="{46C2E80F-49A6-4372-B103-219D417A55ED}"/>
          </ac:spMkLst>
        </pc:spChg>
        <pc:graphicFrameChg chg="mod modGraphic">
          <ac:chgData name="James Dunhill (1800349)" userId="f1d23e80-f36a-4de1-8c1f-88110529a463" providerId="ADAL" clId="{6183143F-30EA-45E5-82E2-C336F29D94F2}" dt="2019-12-04T11:47:13.738" v="1822" actId="26606"/>
          <ac:graphicFrameMkLst>
            <pc:docMk/>
            <pc:sldMk cId="2507909970" sldId="320"/>
            <ac:graphicFrameMk id="5" creationId="{0E001EE6-A294-49B1-A485-DBD460373E8A}"/>
          </ac:graphicFrameMkLst>
        </pc:graphicFrameChg>
        <pc:cxnChg chg="add">
          <ac:chgData name="James Dunhill (1800349)" userId="f1d23e80-f36a-4de1-8c1f-88110529a463" providerId="ADAL" clId="{6183143F-30EA-45E5-82E2-C336F29D94F2}" dt="2019-12-04T11:47:13.738" v="1822" actId="26606"/>
          <ac:cxnSpMkLst>
            <pc:docMk/>
            <pc:sldMk cId="2507909970" sldId="320"/>
            <ac:cxnSpMk id="12" creationId="{550D2BD1-98F9-412D-905B-3A843EF4078B}"/>
          </ac:cxnSpMkLst>
        </pc:cxnChg>
      </pc:sldChg>
      <pc:sldChg chg="addSp delSp modSp add mod setBg delDesignElem">
        <pc:chgData name="James Dunhill (1800349)" userId="f1d23e80-f36a-4de1-8c1f-88110529a463" providerId="ADAL" clId="{6183143F-30EA-45E5-82E2-C336F29D94F2}" dt="2019-12-04T11:49:35.924" v="1923" actId="20577"/>
        <pc:sldMkLst>
          <pc:docMk/>
          <pc:sldMk cId="1133195613" sldId="321"/>
        </pc:sldMkLst>
        <pc:spChg chg="mod">
          <ac:chgData name="James Dunhill (1800349)" userId="f1d23e80-f36a-4de1-8c1f-88110529a463" providerId="ADAL" clId="{6183143F-30EA-45E5-82E2-C336F29D94F2}" dt="2019-12-04T11:47:49.954" v="1825" actId="26606"/>
          <ac:spMkLst>
            <pc:docMk/>
            <pc:sldMk cId="1133195613" sldId="321"/>
            <ac:spMk id="2" creationId="{D719BA06-886F-4A99-985A-2F475987E30E}"/>
          </ac:spMkLst>
        </pc:spChg>
        <pc:spChg chg="del">
          <ac:chgData name="James Dunhill (1800349)" userId="f1d23e80-f36a-4de1-8c1f-88110529a463" providerId="ADAL" clId="{6183143F-30EA-45E5-82E2-C336F29D94F2}" dt="2019-12-04T11:47:38.677" v="1824"/>
          <ac:spMkLst>
            <pc:docMk/>
            <pc:sldMk cId="1133195613" sldId="321"/>
            <ac:spMk id="7" creationId="{08E89D5E-1885-4160-AC77-CC471DD1D0DB}"/>
          </ac:spMkLst>
        </pc:spChg>
        <pc:spChg chg="add">
          <ac:chgData name="James Dunhill (1800349)" userId="f1d23e80-f36a-4de1-8c1f-88110529a463" providerId="ADAL" clId="{6183143F-30EA-45E5-82E2-C336F29D94F2}" dt="2019-12-04T11:47:49.954" v="1825" actId="26606"/>
          <ac:spMkLst>
            <pc:docMk/>
            <pc:sldMk cId="1133195613" sldId="321"/>
            <ac:spMk id="10" creationId="{46C2E80F-49A6-4372-B103-219D417A55ED}"/>
          </ac:spMkLst>
        </pc:spChg>
        <pc:graphicFrameChg chg="mod modGraphic">
          <ac:chgData name="James Dunhill (1800349)" userId="f1d23e80-f36a-4de1-8c1f-88110529a463" providerId="ADAL" clId="{6183143F-30EA-45E5-82E2-C336F29D94F2}" dt="2019-12-04T11:49:35.924" v="1923" actId="20577"/>
          <ac:graphicFrameMkLst>
            <pc:docMk/>
            <pc:sldMk cId="1133195613" sldId="321"/>
            <ac:graphicFrameMk id="5" creationId="{0E001EE6-A294-49B1-A485-DBD460373E8A}"/>
          </ac:graphicFrameMkLst>
        </pc:graphicFrameChg>
        <pc:cxnChg chg="del">
          <ac:chgData name="James Dunhill (1800349)" userId="f1d23e80-f36a-4de1-8c1f-88110529a463" providerId="ADAL" clId="{6183143F-30EA-45E5-82E2-C336F29D94F2}" dt="2019-12-04T11:47:38.677" v="1824"/>
          <ac:cxnSpMkLst>
            <pc:docMk/>
            <pc:sldMk cId="1133195613" sldId="321"/>
            <ac:cxnSpMk id="12" creationId="{550D2BD1-98F9-412D-905B-3A843EF4078B}"/>
          </ac:cxnSpMkLst>
        </pc:cxnChg>
      </pc:sldChg>
    </pc:docChg>
  </pc:docChgLst>
  <pc:docChgLst>
    <pc:chgData name="Connor Osborne (1800742)" userId="S::1800742@student.uwtsd.ac.uk::3cf10d6b-9c17-4802-a8b1-6ad741021103" providerId="AD" clId="Web-{DFE67A1E-EC2D-E712-7189-10D27F112300}"/>
    <pc:docChg chg="modSld">
      <pc:chgData name="Connor Osborne (1800742)" userId="S::1800742@student.uwtsd.ac.uk::3cf10d6b-9c17-4802-a8b1-6ad741021103" providerId="AD" clId="Web-{DFE67A1E-EC2D-E712-7189-10D27F112300}" dt="2019-12-03T15:08:03.821" v="52"/>
      <pc:docMkLst>
        <pc:docMk/>
      </pc:docMkLst>
      <pc:sldChg chg="modSp">
        <pc:chgData name="Connor Osborne (1800742)" userId="S::1800742@student.uwtsd.ac.uk::3cf10d6b-9c17-4802-a8b1-6ad741021103" providerId="AD" clId="Web-{DFE67A1E-EC2D-E712-7189-10D27F112300}" dt="2019-12-03T15:06:08.540" v="3"/>
        <pc:sldMkLst>
          <pc:docMk/>
          <pc:sldMk cId="991881293" sldId="281"/>
        </pc:sldMkLst>
        <pc:spChg chg="mod">
          <ac:chgData name="Connor Osborne (1800742)" userId="S::1800742@student.uwtsd.ac.uk::3cf10d6b-9c17-4802-a8b1-6ad741021103" providerId="AD" clId="Web-{DFE67A1E-EC2D-E712-7189-10D27F112300}" dt="2019-12-03T15:06:08.540" v="3"/>
          <ac:spMkLst>
            <pc:docMk/>
            <pc:sldMk cId="991881293" sldId="281"/>
            <ac:spMk id="2" creationId="{4BE2BF27-CE41-4626-BA16-4B6B7E27005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25.399" v="14"/>
        <pc:sldMkLst>
          <pc:docMk/>
          <pc:sldMk cId="3898181819" sldId="282"/>
        </pc:sldMkLst>
        <pc:spChg chg="mod">
          <ac:chgData name="Connor Osborne (1800742)" userId="S::1800742@student.uwtsd.ac.uk::3cf10d6b-9c17-4802-a8b1-6ad741021103" providerId="AD" clId="Web-{DFE67A1E-EC2D-E712-7189-10D27F112300}" dt="2019-12-03T15:06:25.399" v="14"/>
          <ac:spMkLst>
            <pc:docMk/>
            <pc:sldMk cId="3898181819" sldId="282"/>
            <ac:spMk id="2" creationId="{91EE4453-EC86-4E54-AF77-B1D22029EF88}"/>
          </ac:spMkLst>
        </pc:spChg>
        <pc:spChg chg="mod">
          <ac:chgData name="Connor Osborne (1800742)" userId="S::1800742@student.uwtsd.ac.uk::3cf10d6b-9c17-4802-a8b1-6ad741021103" providerId="AD" clId="Web-{DFE67A1E-EC2D-E712-7189-10D27F112300}" dt="2019-12-03T15:06:21.509" v="11" actId="20577"/>
          <ac:spMkLst>
            <pc:docMk/>
            <pc:sldMk cId="3898181819" sldId="282"/>
            <ac:spMk id="3" creationId="{D7279643-57A9-45A2-B9A6-F29F8A6B98E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39.181" v="16" actId="20577"/>
        <pc:sldMkLst>
          <pc:docMk/>
          <pc:sldMk cId="1710955818" sldId="283"/>
        </pc:sldMkLst>
        <pc:spChg chg="mod">
          <ac:chgData name="Connor Osborne (1800742)" userId="S::1800742@student.uwtsd.ac.uk::3cf10d6b-9c17-4802-a8b1-6ad741021103" providerId="AD" clId="Web-{DFE67A1E-EC2D-E712-7189-10D27F112300}" dt="2019-12-03T15:06:39.181" v="16" actId="20577"/>
          <ac:spMkLst>
            <pc:docMk/>
            <pc:sldMk cId="1710955818" sldId="283"/>
            <ac:spMk id="2" creationId="{A53DB05E-103C-4F98-81FB-F882DE843D49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48.446" v="23"/>
        <pc:sldMkLst>
          <pc:docMk/>
          <pc:sldMk cId="1987974561" sldId="284"/>
        </pc:sldMkLst>
        <pc:spChg chg="mod">
          <ac:chgData name="Connor Osborne (1800742)" userId="S::1800742@student.uwtsd.ac.uk::3cf10d6b-9c17-4802-a8b1-6ad741021103" providerId="AD" clId="Web-{DFE67A1E-EC2D-E712-7189-10D27F112300}" dt="2019-12-03T15:06:48.446" v="23"/>
          <ac:spMkLst>
            <pc:docMk/>
            <pc:sldMk cId="1987974561" sldId="284"/>
            <ac:spMk id="2" creationId="{B978AFB1-5156-44A2-B54A-C0E0CE56236D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6:56.181" v="27"/>
        <pc:sldMkLst>
          <pc:docMk/>
          <pc:sldMk cId="3876578380" sldId="285"/>
        </pc:sldMkLst>
        <pc:spChg chg="mod">
          <ac:chgData name="Connor Osborne (1800742)" userId="S::1800742@student.uwtsd.ac.uk::3cf10d6b-9c17-4802-a8b1-6ad741021103" providerId="AD" clId="Web-{DFE67A1E-EC2D-E712-7189-10D27F112300}" dt="2019-12-03T15:06:56.181" v="27"/>
          <ac:spMkLst>
            <pc:docMk/>
            <pc:sldMk cId="3876578380" sldId="285"/>
            <ac:spMk id="2" creationId="{A06D433A-1F02-4395-8658-6139FD6338A2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09.274" v="31"/>
        <pc:sldMkLst>
          <pc:docMk/>
          <pc:sldMk cId="4064016517" sldId="286"/>
        </pc:sldMkLst>
        <pc:spChg chg="mod">
          <ac:chgData name="Connor Osborne (1800742)" userId="S::1800742@student.uwtsd.ac.uk::3cf10d6b-9c17-4802-a8b1-6ad741021103" providerId="AD" clId="Web-{DFE67A1E-EC2D-E712-7189-10D27F112300}" dt="2019-12-03T15:07:09.274" v="31"/>
          <ac:spMkLst>
            <pc:docMk/>
            <pc:sldMk cId="4064016517" sldId="286"/>
            <ac:spMk id="2" creationId="{45C09AB4-3E71-4425-BFD2-814D5D2EE965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21.930" v="35"/>
        <pc:sldMkLst>
          <pc:docMk/>
          <pc:sldMk cId="3234576209" sldId="287"/>
        </pc:sldMkLst>
        <pc:spChg chg="mod">
          <ac:chgData name="Connor Osborne (1800742)" userId="S::1800742@student.uwtsd.ac.uk::3cf10d6b-9c17-4802-a8b1-6ad741021103" providerId="AD" clId="Web-{DFE67A1E-EC2D-E712-7189-10D27F112300}" dt="2019-12-03T15:07:21.930" v="35"/>
          <ac:spMkLst>
            <pc:docMk/>
            <pc:sldMk cId="3234576209" sldId="287"/>
            <ac:spMk id="2" creationId="{03EF8996-724E-433E-AFB4-4E2B25C41CE9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34.696" v="37" actId="20577"/>
        <pc:sldMkLst>
          <pc:docMk/>
          <pc:sldMk cId="2134751856" sldId="288"/>
        </pc:sldMkLst>
        <pc:spChg chg="mod">
          <ac:chgData name="Connor Osborne (1800742)" userId="S::1800742@student.uwtsd.ac.uk::3cf10d6b-9c17-4802-a8b1-6ad741021103" providerId="AD" clId="Web-{DFE67A1E-EC2D-E712-7189-10D27F112300}" dt="2019-12-03T15:07:34.696" v="37" actId="20577"/>
          <ac:spMkLst>
            <pc:docMk/>
            <pc:sldMk cId="2134751856" sldId="288"/>
            <ac:spMk id="2" creationId="{5950AE75-F3D5-4424-8970-21953FA2BBB3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44.197" v="44"/>
        <pc:sldMkLst>
          <pc:docMk/>
          <pc:sldMk cId="984759509" sldId="289"/>
        </pc:sldMkLst>
        <pc:spChg chg="mod">
          <ac:chgData name="Connor Osborne (1800742)" userId="S::1800742@student.uwtsd.ac.uk::3cf10d6b-9c17-4802-a8b1-6ad741021103" providerId="AD" clId="Web-{DFE67A1E-EC2D-E712-7189-10D27F112300}" dt="2019-12-03T15:07:44.197" v="44"/>
          <ac:spMkLst>
            <pc:docMk/>
            <pc:sldMk cId="984759509" sldId="289"/>
            <ac:spMk id="2" creationId="{BEA0F821-6872-4CEC-84C8-DC345D2A508B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7:53.915" v="48"/>
        <pc:sldMkLst>
          <pc:docMk/>
          <pc:sldMk cId="1660171105" sldId="290"/>
        </pc:sldMkLst>
        <pc:spChg chg="mod">
          <ac:chgData name="Connor Osborne (1800742)" userId="S::1800742@student.uwtsd.ac.uk::3cf10d6b-9c17-4802-a8b1-6ad741021103" providerId="AD" clId="Web-{DFE67A1E-EC2D-E712-7189-10D27F112300}" dt="2019-12-03T15:07:53.915" v="48"/>
          <ac:spMkLst>
            <pc:docMk/>
            <pc:sldMk cId="1660171105" sldId="290"/>
            <ac:spMk id="2" creationId="{307B85DA-ACA3-4B9F-AFFA-E6C5643602DA}"/>
          </ac:spMkLst>
        </pc:spChg>
      </pc:sldChg>
      <pc:sldChg chg="modSp">
        <pc:chgData name="Connor Osborne (1800742)" userId="S::1800742@student.uwtsd.ac.uk::3cf10d6b-9c17-4802-a8b1-6ad741021103" providerId="AD" clId="Web-{DFE67A1E-EC2D-E712-7189-10D27F112300}" dt="2019-12-03T15:08:03.821" v="52"/>
        <pc:sldMkLst>
          <pc:docMk/>
          <pc:sldMk cId="3312318479" sldId="291"/>
        </pc:sldMkLst>
        <pc:spChg chg="mod">
          <ac:chgData name="Connor Osborne (1800742)" userId="S::1800742@student.uwtsd.ac.uk::3cf10d6b-9c17-4802-a8b1-6ad741021103" providerId="AD" clId="Web-{DFE67A1E-EC2D-E712-7189-10D27F112300}" dt="2019-12-03T15:08:03.821" v="52"/>
          <ac:spMkLst>
            <pc:docMk/>
            <pc:sldMk cId="3312318479" sldId="291"/>
            <ac:spMk id="2" creationId="{EA236CE4-2E2C-4F6A-9969-C431413EA57F}"/>
          </ac:spMkLst>
        </pc:spChg>
      </pc:sldChg>
    </pc:docChg>
  </pc:docChgLst>
  <pc:docChgLst>
    <pc:chgData name="Harry Byrne (P133366)" userId="S::hbyrne.133366@student.uwtsd.ac.uk::e157c973-75c8-40e5-9893-a581c6de5c3d" providerId="AD" clId="Web-{95BB7343-A0AD-B306-596F-6E4B2D9ABE1D}"/>
    <pc:docChg chg="modSld">
      <pc:chgData name="Harry Byrne (P133366)" userId="S::hbyrne.133366@student.uwtsd.ac.uk::e157c973-75c8-40e5-9893-a581c6de5c3d" providerId="AD" clId="Web-{95BB7343-A0AD-B306-596F-6E4B2D9ABE1D}" dt="2019-12-03T11:59:59.386" v="65" actId="20577"/>
      <pc:docMkLst>
        <pc:docMk/>
      </pc:docMkLst>
      <pc:sldChg chg="modSp">
        <pc:chgData name="Harry Byrne (P133366)" userId="S::hbyrne.133366@student.uwtsd.ac.uk::e157c973-75c8-40e5-9893-a581c6de5c3d" providerId="AD" clId="Web-{95BB7343-A0AD-B306-596F-6E4B2D9ABE1D}" dt="2019-12-03T11:57:26.729" v="10"/>
        <pc:sldMkLst>
          <pc:docMk/>
          <pc:sldMk cId="1250138834" sldId="263"/>
        </pc:sldMkLst>
        <pc:spChg chg="mod">
          <ac:chgData name="Harry Byrne (P133366)" userId="S::hbyrne.133366@student.uwtsd.ac.uk::e157c973-75c8-40e5-9893-a581c6de5c3d" providerId="AD" clId="Web-{95BB7343-A0AD-B306-596F-6E4B2D9ABE1D}" dt="2019-12-03T11:57:26.729" v="10"/>
          <ac:spMkLst>
            <pc:docMk/>
            <pc:sldMk cId="1250138834" sldId="263"/>
            <ac:spMk id="2" creationId="{E567341A-7F3B-4960-8472-44049F0F6F78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7:40.510" v="11"/>
        <pc:sldMkLst>
          <pc:docMk/>
          <pc:sldMk cId="2010657106" sldId="264"/>
        </pc:sldMkLst>
        <pc:spChg chg="mod">
          <ac:chgData name="Harry Byrne (P133366)" userId="S::hbyrne.133366@student.uwtsd.ac.uk::e157c973-75c8-40e5-9893-a581c6de5c3d" providerId="AD" clId="Web-{95BB7343-A0AD-B306-596F-6E4B2D9ABE1D}" dt="2019-12-03T11:57:40.510" v="11"/>
          <ac:spMkLst>
            <pc:docMk/>
            <pc:sldMk cId="2010657106" sldId="264"/>
            <ac:spMk id="2" creationId="{F03E6951-E978-4705-92C5-5FF4E19FA658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7:55.463" v="12"/>
        <pc:sldMkLst>
          <pc:docMk/>
          <pc:sldMk cId="1859015203" sldId="265"/>
        </pc:sldMkLst>
        <pc:spChg chg="mod">
          <ac:chgData name="Harry Byrne (P133366)" userId="S::hbyrne.133366@student.uwtsd.ac.uk::e157c973-75c8-40e5-9893-a581c6de5c3d" providerId="AD" clId="Web-{95BB7343-A0AD-B306-596F-6E4B2D9ABE1D}" dt="2019-12-03T11:57:55.463" v="12"/>
          <ac:spMkLst>
            <pc:docMk/>
            <pc:sldMk cId="1859015203" sldId="265"/>
            <ac:spMk id="2" creationId="{A7E679C9-515C-4A19-B79E-68F09910D489}"/>
          </ac:spMkLst>
        </pc:spChg>
      </pc:sldChg>
      <pc:sldChg chg="modSp">
        <pc:chgData name="Harry Byrne (P133366)" userId="S::hbyrne.133366@student.uwtsd.ac.uk::e157c973-75c8-40e5-9893-a581c6de5c3d" providerId="AD" clId="Web-{95BB7343-A0AD-B306-596F-6E4B2D9ABE1D}" dt="2019-12-03T11:58:06.510" v="13"/>
        <pc:sldMkLst>
          <pc:docMk/>
          <pc:sldMk cId="834198293" sldId="266"/>
        </pc:sldMkLst>
        <pc:spChg chg="mod">
          <ac:chgData name="Harry Byrne (P133366)" userId="S::hbyrne.133366@student.uwtsd.ac.uk::e157c973-75c8-40e5-9893-a581c6de5c3d" providerId="AD" clId="Web-{95BB7343-A0AD-B306-596F-6E4B2D9ABE1D}" dt="2019-12-03T11:58:06.510" v="13"/>
          <ac:spMkLst>
            <pc:docMk/>
            <pc:sldMk cId="834198293" sldId="266"/>
            <ac:spMk id="2" creationId="{B4CB4F9B-0DA7-407E-8EE1-C086BC2029B1}"/>
          </ac:spMkLst>
        </pc:spChg>
      </pc:sldChg>
      <pc:sldChg chg="addSp delSp modSp">
        <pc:chgData name="Harry Byrne (P133366)" userId="S::hbyrne.133366@student.uwtsd.ac.uk::e157c973-75c8-40e5-9893-a581c6de5c3d" providerId="AD" clId="Web-{95BB7343-A0AD-B306-596F-6E4B2D9ABE1D}" dt="2019-12-03T11:59:58.433" v="63" actId="20577"/>
        <pc:sldMkLst>
          <pc:docMk/>
          <pc:sldMk cId="2654435469" sldId="267"/>
        </pc:sldMkLst>
        <pc:spChg chg="del mod">
          <ac:chgData name="Harry Byrne (P133366)" userId="S::hbyrne.133366@student.uwtsd.ac.uk::e157c973-75c8-40e5-9893-a581c6de5c3d" providerId="AD" clId="Web-{95BB7343-A0AD-B306-596F-6E4B2D9ABE1D}" dt="2019-12-03T11:58:56.323" v="15"/>
          <ac:spMkLst>
            <pc:docMk/>
            <pc:sldMk cId="2654435469" sldId="267"/>
            <ac:spMk id="2" creationId="{259F8ED6-B06A-4506-802E-23F96BEA4581}"/>
          </ac:spMkLst>
        </pc:spChg>
        <pc:spChg chg="add mod">
          <ac:chgData name="Harry Byrne (P133366)" userId="S::hbyrne.133366@student.uwtsd.ac.uk::e157c973-75c8-40e5-9893-a581c6de5c3d" providerId="AD" clId="Web-{95BB7343-A0AD-B306-596F-6E4B2D9ABE1D}" dt="2019-12-03T11:59:58.433" v="63" actId="20577"/>
          <ac:spMkLst>
            <pc:docMk/>
            <pc:sldMk cId="2654435469" sldId="267"/>
            <ac:spMk id="5" creationId="{20241E47-7089-4B85-AD0A-EF4DFDD19B62}"/>
          </ac:spMkLst>
        </pc:spChg>
      </pc:sldChg>
    </pc:docChg>
  </pc:docChgLst>
  <pc:docChgLst>
    <pc:chgData name="Rebecca Ryall (1705433)" userId="S::1705433@student.uwtsd.ac.uk::489df48f-1f04-4f7b-89c5-6606c3ee10da" providerId="AD" clId="Web-{EB26B4A8-B6D9-7544-A07C-814C0E142F50}"/>
    <pc:docChg chg="addSld delSld modSld">
      <pc:chgData name="Rebecca Ryall (1705433)" userId="S::1705433@student.uwtsd.ac.uk::489df48f-1f04-4f7b-89c5-6606c3ee10da" providerId="AD" clId="Web-{EB26B4A8-B6D9-7544-A07C-814C0E142F50}" dt="2019-12-03T19:26:00.606" v="5"/>
      <pc:docMkLst>
        <pc:docMk/>
      </pc:docMkLst>
      <pc:sldChg chg="addSp delSp modSp">
        <pc:chgData name="Rebecca Ryall (1705433)" userId="S::1705433@student.uwtsd.ac.uk::489df48f-1f04-4f7b-89c5-6606c3ee10da" providerId="AD" clId="Web-{EB26B4A8-B6D9-7544-A07C-814C0E142F50}" dt="2019-12-03T19:25:20.871" v="1"/>
        <pc:sldMkLst>
          <pc:docMk/>
          <pc:sldMk cId="3312318479" sldId="291"/>
        </pc:sldMkLst>
        <pc:picChg chg="add del mod">
          <ac:chgData name="Rebecca Ryall (1705433)" userId="S::1705433@student.uwtsd.ac.uk::489df48f-1f04-4f7b-89c5-6606c3ee10da" providerId="AD" clId="Web-{EB26B4A8-B6D9-7544-A07C-814C0E142F50}" dt="2019-12-03T19:25:20.871" v="1"/>
          <ac:picMkLst>
            <pc:docMk/>
            <pc:sldMk cId="3312318479" sldId="291"/>
            <ac:picMk id="4" creationId="{CA79190E-4A15-4860-AE14-C6F579AB23DA}"/>
          </ac:picMkLst>
        </pc:picChg>
      </pc:sldChg>
      <pc:sldChg chg="addSp delSp modSp new del">
        <pc:chgData name="Rebecca Ryall (1705433)" userId="S::1705433@student.uwtsd.ac.uk::489df48f-1f04-4f7b-89c5-6606c3ee10da" providerId="AD" clId="Web-{EB26B4A8-B6D9-7544-A07C-814C0E142F50}" dt="2019-12-03T19:26:00.606" v="5"/>
        <pc:sldMkLst>
          <pc:docMk/>
          <pc:sldMk cId="3785109685" sldId="295"/>
        </pc:sldMkLst>
        <pc:spChg chg="del">
          <ac:chgData name="Rebecca Ryall (1705433)" userId="S::1705433@student.uwtsd.ac.uk::489df48f-1f04-4f7b-89c5-6606c3ee10da" providerId="AD" clId="Web-{EB26B4A8-B6D9-7544-A07C-814C0E142F50}" dt="2019-12-03T19:25:51.121" v="3"/>
          <ac:spMkLst>
            <pc:docMk/>
            <pc:sldMk cId="3785109685" sldId="295"/>
            <ac:spMk id="3" creationId="{63FD20A9-943E-4F0F-B429-5766F41B8146}"/>
          </ac:spMkLst>
        </pc:spChg>
        <pc:spChg chg="add mod">
          <ac:chgData name="Rebecca Ryall (1705433)" userId="S::1705433@student.uwtsd.ac.uk::489df48f-1f04-4f7b-89c5-6606c3ee10da" providerId="AD" clId="Web-{EB26B4A8-B6D9-7544-A07C-814C0E142F50}" dt="2019-12-03T19:25:53.871" v="4"/>
          <ac:spMkLst>
            <pc:docMk/>
            <pc:sldMk cId="3785109685" sldId="295"/>
            <ac:spMk id="7" creationId="{223A0EFB-E676-4A30-98E4-E48841F8FC43}"/>
          </ac:spMkLst>
        </pc:spChg>
        <pc:picChg chg="add del mod ord">
          <ac:chgData name="Rebecca Ryall (1705433)" userId="S::1705433@student.uwtsd.ac.uk::489df48f-1f04-4f7b-89c5-6606c3ee10da" providerId="AD" clId="Web-{EB26B4A8-B6D9-7544-A07C-814C0E142F50}" dt="2019-12-03T19:25:53.871" v="4"/>
          <ac:picMkLst>
            <pc:docMk/>
            <pc:sldMk cId="3785109685" sldId="295"/>
            <ac:picMk id="4" creationId="{EE544553-C476-4523-9DC2-E607DD41D8C0}"/>
          </ac:picMkLst>
        </pc:picChg>
      </pc:sldChg>
    </pc:docChg>
  </pc:docChgLst>
  <pc:docChgLst>
    <pc:chgData name="Rebecca Ryall" userId="489df48f-1f04-4f7b-89c5-6606c3ee10da" providerId="ADAL" clId="{DEEE1846-6CA2-4FAD-82D6-EFF3ECC09F92}"/>
    <pc:docChg chg="undo custSel mod addSld delSld modSld">
      <pc:chgData name="Rebecca Ryall" userId="489df48f-1f04-4f7b-89c5-6606c3ee10da" providerId="ADAL" clId="{DEEE1846-6CA2-4FAD-82D6-EFF3ECC09F92}" dt="2019-12-03T19:29:44.045" v="437" actId="20577"/>
      <pc:docMkLst>
        <pc:docMk/>
      </pc:docMkLst>
      <pc:sldChg chg="delSp">
        <pc:chgData name="Rebecca Ryall" userId="489df48f-1f04-4f7b-89c5-6606c3ee10da" providerId="ADAL" clId="{DEEE1846-6CA2-4FAD-82D6-EFF3ECC09F92}" dt="2019-12-03T19:27:46.937" v="430" actId="478"/>
        <pc:sldMkLst>
          <pc:docMk/>
          <pc:sldMk cId="3312318479" sldId="291"/>
        </pc:sldMkLst>
        <pc:picChg chg="del">
          <ac:chgData name="Rebecca Ryall" userId="489df48f-1f04-4f7b-89c5-6606c3ee10da" providerId="ADAL" clId="{DEEE1846-6CA2-4FAD-82D6-EFF3ECC09F92}" dt="2019-12-03T19:27:46.937" v="430" actId="478"/>
          <ac:picMkLst>
            <pc:docMk/>
            <pc:sldMk cId="3312318479" sldId="291"/>
            <ac:picMk id="4" creationId="{6D001924-A827-43F9-8AE6-F9903DC790B0}"/>
          </ac:picMkLst>
        </pc:picChg>
      </pc:sldChg>
      <pc:sldChg chg="del delDesignElem">
        <pc:chgData name="Rebecca Ryall" userId="489df48f-1f04-4f7b-89c5-6606c3ee10da" providerId="ADAL" clId="{DEEE1846-6CA2-4FAD-82D6-EFF3ECC09F92}" dt="2019-12-03T19:27:40.586" v="429" actId="2696"/>
        <pc:sldMkLst>
          <pc:docMk/>
          <pc:sldMk cId="253132397" sldId="295"/>
        </pc:sldMkLst>
      </pc:sldChg>
      <pc:sldChg chg="modNotesTx">
        <pc:chgData name="Rebecca Ryall" userId="489df48f-1f04-4f7b-89c5-6606c3ee10da" providerId="ADAL" clId="{DEEE1846-6CA2-4FAD-82D6-EFF3ECC09F92}" dt="2019-12-03T19:28:15.258" v="431" actId="20577"/>
        <pc:sldMkLst>
          <pc:docMk/>
          <pc:sldMk cId="1286004439" sldId="296"/>
        </pc:sldMkLst>
      </pc:sldChg>
      <pc:sldChg chg="modNotesTx">
        <pc:chgData name="Rebecca Ryall" userId="489df48f-1f04-4f7b-89c5-6606c3ee10da" providerId="ADAL" clId="{DEEE1846-6CA2-4FAD-82D6-EFF3ECC09F92}" dt="2019-12-03T19:28:31.987" v="432" actId="20577"/>
        <pc:sldMkLst>
          <pc:docMk/>
          <pc:sldMk cId="2684927533" sldId="297"/>
        </pc:sldMkLst>
      </pc:sldChg>
      <pc:sldChg chg="modNotesTx">
        <pc:chgData name="Rebecca Ryall" userId="489df48f-1f04-4f7b-89c5-6606c3ee10da" providerId="ADAL" clId="{DEEE1846-6CA2-4FAD-82D6-EFF3ECC09F92}" dt="2019-12-03T19:28:51.031" v="433" actId="20577"/>
        <pc:sldMkLst>
          <pc:docMk/>
          <pc:sldMk cId="482345524" sldId="298"/>
        </pc:sldMkLst>
      </pc:sldChg>
      <pc:sldChg chg="modNotesTx">
        <pc:chgData name="Rebecca Ryall" userId="489df48f-1f04-4f7b-89c5-6606c3ee10da" providerId="ADAL" clId="{DEEE1846-6CA2-4FAD-82D6-EFF3ECC09F92}" dt="2019-12-03T19:29:04.391" v="434" actId="20577"/>
        <pc:sldMkLst>
          <pc:docMk/>
          <pc:sldMk cId="687527615" sldId="299"/>
        </pc:sldMkLst>
      </pc:sldChg>
      <pc:sldChg chg="modNotesTx">
        <pc:chgData name="Rebecca Ryall" userId="489df48f-1f04-4f7b-89c5-6606c3ee10da" providerId="ADAL" clId="{DEEE1846-6CA2-4FAD-82D6-EFF3ECC09F92}" dt="2019-12-03T19:29:18.400" v="435" actId="20577"/>
        <pc:sldMkLst>
          <pc:docMk/>
          <pc:sldMk cId="1406203122" sldId="300"/>
        </pc:sldMkLst>
      </pc:sldChg>
      <pc:sldChg chg="modNotesTx">
        <pc:chgData name="Rebecca Ryall" userId="489df48f-1f04-4f7b-89c5-6606c3ee10da" providerId="ADAL" clId="{DEEE1846-6CA2-4FAD-82D6-EFF3ECC09F92}" dt="2019-12-03T19:29:28.424" v="436" actId="20577"/>
        <pc:sldMkLst>
          <pc:docMk/>
          <pc:sldMk cId="683759425" sldId="301"/>
        </pc:sldMkLst>
      </pc:sldChg>
      <pc:sldChg chg="modNotesTx">
        <pc:chgData name="Rebecca Ryall" userId="489df48f-1f04-4f7b-89c5-6606c3ee10da" providerId="ADAL" clId="{DEEE1846-6CA2-4FAD-82D6-EFF3ECC09F92}" dt="2019-12-03T19:29:44.045" v="437" actId="20577"/>
        <pc:sldMkLst>
          <pc:docMk/>
          <pc:sldMk cId="1582321067" sldId="302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016E5D-C5CB-4E28-A01F-9460AE54B23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F2D843-F17B-437A-BBBE-68E18FA0E5D3}">
      <dgm:prSet/>
      <dgm:spPr/>
      <dgm:t>
        <a:bodyPr/>
        <a:lstStyle/>
        <a:p>
          <a:r>
            <a:rPr lang="en-GB"/>
            <a:t>Marketing Research</a:t>
          </a:r>
        </a:p>
      </dgm:t>
    </dgm:pt>
    <dgm:pt modelId="{58B15AB4-9CB5-4BE0-B791-75C24B4E347F}" type="parTrans" cxnId="{EADF60D9-05B6-4842-BBD5-A2C5A0047A1C}">
      <dgm:prSet/>
      <dgm:spPr/>
    </dgm:pt>
    <dgm:pt modelId="{74EADE0B-E758-4FA3-9368-6E7B1436A9B9}" type="sibTrans" cxnId="{EADF60D9-05B6-4842-BBD5-A2C5A0047A1C}">
      <dgm:prSet/>
      <dgm:spPr/>
    </dgm:pt>
    <dgm:pt modelId="{0D214D26-7EE9-4ACB-88DB-2CD5859C1C2A}">
      <dgm:prSet/>
      <dgm:spPr/>
      <dgm:t>
        <a:bodyPr/>
        <a:lstStyle/>
        <a:p>
          <a:r>
            <a:rPr lang="en-GB"/>
            <a:t>Marketing Graph</a:t>
          </a:r>
        </a:p>
      </dgm:t>
    </dgm:pt>
    <dgm:pt modelId="{9CA0C54A-D215-40C5-B313-D9BAA312012C}" type="parTrans" cxnId="{8FE25D74-AF36-724C-A8D7-EEBE3CDDF68E}">
      <dgm:prSet/>
      <dgm:spPr/>
    </dgm:pt>
    <dgm:pt modelId="{28AAD393-53F8-4BC9-AFD4-69D7FDA015FD}" type="sibTrans" cxnId="{8FE25D74-AF36-724C-A8D7-EEBE3CDDF68E}">
      <dgm:prSet/>
      <dgm:spPr/>
    </dgm:pt>
    <dgm:pt modelId="{A3238FCD-BCA6-44FB-91D3-BAC3A66C5F14}">
      <dgm:prSet/>
      <dgm:spPr/>
      <dgm:t>
        <a:bodyPr/>
        <a:lstStyle/>
        <a:p>
          <a:r>
            <a:rPr lang="en-GB"/>
            <a:t>Marketing Competition </a:t>
          </a:r>
        </a:p>
      </dgm:t>
    </dgm:pt>
    <dgm:pt modelId="{558DA115-F71C-4CDA-BFF7-852B3BDC2AD6}" type="parTrans" cxnId="{35CFD9E2-F2C6-054B-B743-07F81B3F6E62}">
      <dgm:prSet/>
      <dgm:spPr/>
    </dgm:pt>
    <dgm:pt modelId="{15855F32-5A5A-4494-8E9B-E47D021402C4}" type="sibTrans" cxnId="{35CFD9E2-F2C6-054B-B743-07F81B3F6E62}">
      <dgm:prSet/>
      <dgm:spPr/>
    </dgm:pt>
    <dgm:pt modelId="{745BC242-1515-48BC-9EEF-F99DD1886210}">
      <dgm:prSet/>
      <dgm:spPr/>
      <dgm:t>
        <a:bodyPr/>
        <a:lstStyle/>
        <a:p>
          <a:r>
            <a:rPr lang="en-GB"/>
            <a:t>Marketing Targets</a:t>
          </a:r>
        </a:p>
      </dgm:t>
    </dgm:pt>
    <dgm:pt modelId="{C5CCBDB9-DE18-4472-B080-50DD7F1C73E4}" type="parTrans" cxnId="{2C863030-CE51-7744-918E-E96E0EEA28F4}">
      <dgm:prSet/>
      <dgm:spPr/>
      <dgm:t>
        <a:bodyPr/>
        <a:lstStyle/>
        <a:p>
          <a:endParaRPr lang="en-GB"/>
        </a:p>
      </dgm:t>
    </dgm:pt>
    <dgm:pt modelId="{D49132B9-3C01-4DAE-A2EF-EEB18959B9F4}" type="sibTrans" cxnId="{2C863030-CE51-7744-918E-E96E0EEA28F4}">
      <dgm:prSet/>
      <dgm:spPr/>
      <dgm:t>
        <a:bodyPr/>
        <a:lstStyle/>
        <a:p>
          <a:endParaRPr lang="en-GB"/>
        </a:p>
      </dgm:t>
    </dgm:pt>
    <dgm:pt modelId="{E174F69E-F10F-4D59-B509-18941D78C67E}" type="pres">
      <dgm:prSet presAssocID="{F2016E5D-C5CB-4E28-A01F-9460AE54B237}" presName="linear" presStyleCnt="0">
        <dgm:presLayoutVars>
          <dgm:animLvl val="lvl"/>
          <dgm:resizeHandles val="exact"/>
        </dgm:presLayoutVars>
      </dgm:prSet>
      <dgm:spPr/>
    </dgm:pt>
    <dgm:pt modelId="{AC8FF064-FD5A-4254-9641-06B178851FE2}" type="pres">
      <dgm:prSet presAssocID="{EEF2D843-F17B-437A-BBBE-68E18FA0E5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E750CF5-426E-4968-8812-F6C9CD071C0A}" type="pres">
      <dgm:prSet presAssocID="{74EADE0B-E758-4FA3-9368-6E7B1436A9B9}" presName="spacer" presStyleCnt="0"/>
      <dgm:spPr/>
    </dgm:pt>
    <dgm:pt modelId="{3E25A04D-3C36-4900-90DB-19D9438CC631}" type="pres">
      <dgm:prSet presAssocID="{0D214D26-7EE9-4ACB-88DB-2CD5859C1C2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FB83A0-538C-4BF1-AE46-F9470C45684B}" type="pres">
      <dgm:prSet presAssocID="{28AAD393-53F8-4BC9-AFD4-69D7FDA015FD}" presName="spacer" presStyleCnt="0"/>
      <dgm:spPr/>
    </dgm:pt>
    <dgm:pt modelId="{0F6BCC6C-ED6A-4EF0-A9EE-836A7BC4968C}" type="pres">
      <dgm:prSet presAssocID="{A3238FCD-BCA6-44FB-91D3-BAC3A66C5F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85C65BA-CA38-41A9-B959-3D0F1BDB055F}" type="pres">
      <dgm:prSet presAssocID="{15855F32-5A5A-4494-8E9B-E47D021402C4}" presName="spacer" presStyleCnt="0"/>
      <dgm:spPr/>
    </dgm:pt>
    <dgm:pt modelId="{8AFA94EB-657F-4E39-B4B0-32DAE642E3A5}" type="pres">
      <dgm:prSet presAssocID="{745BC242-1515-48BC-9EEF-F99DD188621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C863030-CE51-7744-918E-E96E0EEA28F4}" srcId="{F2016E5D-C5CB-4E28-A01F-9460AE54B237}" destId="{745BC242-1515-48BC-9EEF-F99DD1886210}" srcOrd="3" destOrd="0" parTransId="{C5CCBDB9-DE18-4472-B080-50DD7F1C73E4}" sibTransId="{D49132B9-3C01-4DAE-A2EF-EEB18959B9F4}"/>
    <dgm:cxn modelId="{8FE25D74-AF36-724C-A8D7-EEBE3CDDF68E}" srcId="{F2016E5D-C5CB-4E28-A01F-9460AE54B237}" destId="{0D214D26-7EE9-4ACB-88DB-2CD5859C1C2A}" srcOrd="1" destOrd="0" parTransId="{9CA0C54A-D215-40C5-B313-D9BAA312012C}" sibTransId="{28AAD393-53F8-4BC9-AFD4-69D7FDA015FD}"/>
    <dgm:cxn modelId="{3B14BB96-2F21-F14C-903E-011B7F2E3961}" type="presOf" srcId="{0D214D26-7EE9-4ACB-88DB-2CD5859C1C2A}" destId="{3E25A04D-3C36-4900-90DB-19D9438CC631}" srcOrd="0" destOrd="0" presId="urn:microsoft.com/office/officeart/2005/8/layout/vList2"/>
    <dgm:cxn modelId="{0C9DC5B6-A571-D649-898C-54E6BBC8646D}" type="presOf" srcId="{A3238FCD-BCA6-44FB-91D3-BAC3A66C5F14}" destId="{0F6BCC6C-ED6A-4EF0-A9EE-836A7BC4968C}" srcOrd="0" destOrd="0" presId="urn:microsoft.com/office/officeart/2005/8/layout/vList2"/>
    <dgm:cxn modelId="{EADF60D9-05B6-4842-BBD5-A2C5A0047A1C}" srcId="{F2016E5D-C5CB-4E28-A01F-9460AE54B237}" destId="{EEF2D843-F17B-437A-BBBE-68E18FA0E5D3}" srcOrd="0" destOrd="0" parTransId="{58B15AB4-9CB5-4BE0-B791-75C24B4E347F}" sibTransId="{74EADE0B-E758-4FA3-9368-6E7B1436A9B9}"/>
    <dgm:cxn modelId="{35CFD9E2-F2C6-054B-B743-07F81B3F6E62}" srcId="{F2016E5D-C5CB-4E28-A01F-9460AE54B237}" destId="{A3238FCD-BCA6-44FB-91D3-BAC3A66C5F14}" srcOrd="2" destOrd="0" parTransId="{558DA115-F71C-4CDA-BFF7-852B3BDC2AD6}" sibTransId="{15855F32-5A5A-4494-8E9B-E47D021402C4}"/>
    <dgm:cxn modelId="{354C6FE5-5247-4603-AA95-6419234BEBA9}" type="presOf" srcId="{EEF2D843-F17B-437A-BBBE-68E18FA0E5D3}" destId="{AC8FF064-FD5A-4254-9641-06B178851FE2}" srcOrd="0" destOrd="0" presId="urn:microsoft.com/office/officeart/2005/8/layout/vList2"/>
    <dgm:cxn modelId="{2385F4EE-1708-8645-8D77-8222C3E2E8B3}" type="presOf" srcId="{745BC242-1515-48BC-9EEF-F99DD1886210}" destId="{8AFA94EB-657F-4E39-B4B0-32DAE642E3A5}" srcOrd="0" destOrd="0" presId="urn:microsoft.com/office/officeart/2005/8/layout/vList2"/>
    <dgm:cxn modelId="{1483D3F0-324A-41D4-93BF-67A1CCE964D1}" type="presOf" srcId="{F2016E5D-C5CB-4E28-A01F-9460AE54B237}" destId="{E174F69E-F10F-4D59-B509-18941D78C67E}" srcOrd="0" destOrd="0" presId="urn:microsoft.com/office/officeart/2005/8/layout/vList2"/>
    <dgm:cxn modelId="{61222D26-26FF-43EE-A11F-E825D8E3F06B}" type="presParOf" srcId="{E174F69E-F10F-4D59-B509-18941D78C67E}" destId="{AC8FF064-FD5A-4254-9641-06B178851FE2}" srcOrd="0" destOrd="0" presId="urn:microsoft.com/office/officeart/2005/8/layout/vList2"/>
    <dgm:cxn modelId="{67D1DC5E-18CC-4710-80E3-3079E6432D12}" type="presParOf" srcId="{E174F69E-F10F-4D59-B509-18941D78C67E}" destId="{BE750CF5-426E-4968-8812-F6C9CD071C0A}" srcOrd="1" destOrd="0" presId="urn:microsoft.com/office/officeart/2005/8/layout/vList2"/>
    <dgm:cxn modelId="{0AB5459A-C17F-854A-9B5D-DF6859A03A0E}" type="presParOf" srcId="{E174F69E-F10F-4D59-B509-18941D78C67E}" destId="{3E25A04D-3C36-4900-90DB-19D9438CC631}" srcOrd="2" destOrd="0" presId="urn:microsoft.com/office/officeart/2005/8/layout/vList2"/>
    <dgm:cxn modelId="{3367D038-C36F-7E4F-A79E-03119956B6C0}" type="presParOf" srcId="{E174F69E-F10F-4D59-B509-18941D78C67E}" destId="{8AFB83A0-538C-4BF1-AE46-F9470C45684B}" srcOrd="3" destOrd="0" presId="urn:microsoft.com/office/officeart/2005/8/layout/vList2"/>
    <dgm:cxn modelId="{B1C63954-8245-6640-954B-DFABBEAB4437}" type="presParOf" srcId="{E174F69E-F10F-4D59-B509-18941D78C67E}" destId="{0F6BCC6C-ED6A-4EF0-A9EE-836A7BC4968C}" srcOrd="4" destOrd="0" presId="urn:microsoft.com/office/officeart/2005/8/layout/vList2"/>
    <dgm:cxn modelId="{9FC7B3F3-9500-4447-A845-7452D88C610A}" type="presParOf" srcId="{E174F69E-F10F-4D59-B509-18941D78C67E}" destId="{D85C65BA-CA38-41A9-B959-3D0F1BDB055F}" srcOrd="5" destOrd="0" presId="urn:microsoft.com/office/officeart/2005/8/layout/vList2"/>
    <dgm:cxn modelId="{2E668D98-2A6D-6D46-B084-1B4F7FF9BB1A}" type="presParOf" srcId="{E174F69E-F10F-4D59-B509-18941D78C67E}" destId="{8AFA94EB-657F-4E39-B4B0-32DAE642E3A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B781FC-F91B-4A17-8191-C459669809C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Five </a:t>
          </a:r>
          <a:r>
            <a:rPr lang="en-GB">
              <a:latin typeface="Calibri Light" panose="020F0302020204030204"/>
            </a:rPr>
            <a:t>major themes</a:t>
          </a:r>
          <a:r>
            <a:rPr lang="en-GB"/>
            <a:t> include value for customers, building strong value creating brands, harnessing new marketing technologies, measuring ad managing return on marketing and sustainable marketing globally</a:t>
          </a:r>
        </a:p>
      </dgm:t>
    </dgm:pt>
    <dgm:pt modelId="{42159A6B-4254-4847-A604-1AB02457724D}" type="parTrans" cxnId="{955E3E1C-9648-4FB1-9808-7174FE9C4165}">
      <dgm:prSet/>
      <dgm:spPr/>
      <dgm:t>
        <a:bodyPr/>
        <a:lstStyle/>
        <a:p>
          <a:endParaRPr lang="en-US"/>
        </a:p>
      </dgm:t>
    </dgm:pt>
    <dgm:pt modelId="{860792C8-FC09-4883-BB51-7AEE3E94AFA7}" type="sibTrans" cxnId="{955E3E1C-9648-4FB1-9808-7174FE9C4165}">
      <dgm:prSet/>
      <dgm:spPr/>
      <dgm:t>
        <a:bodyPr/>
        <a:lstStyle/>
        <a:p>
          <a:endParaRPr lang="en-US"/>
        </a:p>
      </dgm:t>
    </dgm:pt>
    <dgm:pt modelId="{E08F0D44-495D-48CC-AB77-43B242B7885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Acording to Kotler et al, Marketing involves ' building profitable, value laden exchange relationships with customers'(1)</a:t>
          </a:r>
          <a:endParaRPr lang="en-US"/>
        </a:p>
      </dgm:t>
    </dgm:pt>
    <dgm:pt modelId="{85BFE503-A8AF-4A66-BE08-EFCE2D319310}" type="parTrans" cxnId="{9D94B631-F0FB-4DB3-8C1F-A3DB3AF887AE}">
      <dgm:prSet/>
      <dgm:spPr/>
    </dgm:pt>
    <dgm:pt modelId="{90FA96DF-2D5D-4CC8-8D31-445597DC1958}" type="sibTrans" cxnId="{9D94B631-F0FB-4DB3-8C1F-A3DB3AF887AE}">
      <dgm:prSet/>
      <dgm:spPr/>
    </dgm:pt>
    <dgm:pt modelId="{07A9A3F3-800C-4F7B-98B7-328A56122458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1DA0495B-4B55-49A8-B5D1-A4AA276CD765}" type="pres">
      <dgm:prSet presAssocID="{E08F0D44-495D-48CC-AB77-43B242B78853}" presName="compNode" presStyleCnt="0"/>
      <dgm:spPr/>
    </dgm:pt>
    <dgm:pt modelId="{95C14534-8107-475F-BE04-C0433E14889E}" type="pres">
      <dgm:prSet presAssocID="{E08F0D44-495D-48CC-AB77-43B242B78853}" presName="bgRect" presStyleLbl="bgShp" presStyleIdx="0" presStyleCnt="2"/>
      <dgm:spPr/>
    </dgm:pt>
    <dgm:pt modelId="{B75F70DB-11B3-4147-8627-3BD376B3F790}" type="pres">
      <dgm:prSet presAssocID="{E08F0D44-495D-48CC-AB77-43B242B7885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AD33CB6-7466-433A-B6DA-0631EF7753D7}" type="pres">
      <dgm:prSet presAssocID="{E08F0D44-495D-48CC-AB77-43B242B78853}" presName="spaceRect" presStyleCnt="0"/>
      <dgm:spPr/>
    </dgm:pt>
    <dgm:pt modelId="{5080A869-51D6-4F10-85F7-893C5FDB8794}" type="pres">
      <dgm:prSet presAssocID="{E08F0D44-495D-48CC-AB77-43B242B78853}" presName="parTx" presStyleLbl="revTx" presStyleIdx="0" presStyleCnt="2">
        <dgm:presLayoutVars>
          <dgm:chMax val="0"/>
          <dgm:chPref val="0"/>
        </dgm:presLayoutVars>
      </dgm:prSet>
      <dgm:spPr/>
    </dgm:pt>
    <dgm:pt modelId="{0E06AD22-8787-4B5C-AF04-427B9E3FA167}" type="pres">
      <dgm:prSet presAssocID="{90FA96DF-2D5D-4CC8-8D31-445597DC1958}" presName="sibTrans" presStyleCnt="0"/>
      <dgm:spPr/>
    </dgm:pt>
    <dgm:pt modelId="{69AD7DAA-0263-4FBD-9591-76B9DEEB961F}" type="pres">
      <dgm:prSet presAssocID="{A3B781FC-F91B-4A17-8191-C459669809CB}" presName="compNode" presStyleCnt="0"/>
      <dgm:spPr/>
    </dgm:pt>
    <dgm:pt modelId="{020683D0-FFCC-44B8-8F72-34DEA9149336}" type="pres">
      <dgm:prSet presAssocID="{A3B781FC-F91B-4A17-8191-C459669809CB}" presName="bgRect" presStyleLbl="bgShp" presStyleIdx="1" presStyleCnt="2"/>
      <dgm:spPr/>
    </dgm:pt>
    <dgm:pt modelId="{BB7CAC69-1FC7-40F1-B653-B6AE2CD1A0E1}" type="pres">
      <dgm:prSet presAssocID="{A3B781FC-F91B-4A17-8191-C459669809C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9543E33D-F580-4E99-8850-84C9A5EBC21B}" type="pres">
      <dgm:prSet presAssocID="{A3B781FC-F91B-4A17-8191-C459669809CB}" presName="spaceRect" presStyleCnt="0"/>
      <dgm:spPr/>
    </dgm:pt>
    <dgm:pt modelId="{368D3162-E43A-45E4-B1E6-9A0F513F8A57}" type="pres">
      <dgm:prSet presAssocID="{A3B781FC-F91B-4A17-8191-C459669809C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55E3E1C-9648-4FB1-9808-7174FE9C4165}" srcId="{79E2BCA8-D78D-4BB2-A5BE-908CD9FA01BF}" destId="{A3B781FC-F91B-4A17-8191-C459669809CB}" srcOrd="1" destOrd="0" parTransId="{42159A6B-4254-4847-A604-1AB02457724D}" sibTransId="{860792C8-FC09-4883-BB51-7AEE3E94AFA7}"/>
    <dgm:cxn modelId="{9D94B631-F0FB-4DB3-8C1F-A3DB3AF887AE}" srcId="{79E2BCA8-D78D-4BB2-A5BE-908CD9FA01BF}" destId="{E08F0D44-495D-48CC-AB77-43B242B78853}" srcOrd="0" destOrd="0" parTransId="{85BFE503-A8AF-4A66-BE08-EFCE2D319310}" sibTransId="{90FA96DF-2D5D-4CC8-8D31-445597DC1958}"/>
    <dgm:cxn modelId="{3EC7937E-9E46-45AA-8EBA-F4CF3D03DF53}" type="presOf" srcId="{E08F0D44-495D-48CC-AB77-43B242B78853}" destId="{5080A869-51D6-4F10-85F7-893C5FDB8794}" srcOrd="0" destOrd="0" presId="urn:microsoft.com/office/officeart/2018/2/layout/IconVerticalSolidList"/>
    <dgm:cxn modelId="{F73D09CC-9196-4A90-A882-DA041813B9DE}" type="presOf" srcId="{79E2BCA8-D78D-4BB2-A5BE-908CD9FA01BF}" destId="{07A9A3F3-800C-4F7B-98B7-328A56122458}" srcOrd="0" destOrd="0" presId="urn:microsoft.com/office/officeart/2018/2/layout/IconVerticalSolidList"/>
    <dgm:cxn modelId="{B5C1CCDA-24FE-4428-A4BF-9CD38D50D5C9}" type="presOf" srcId="{A3B781FC-F91B-4A17-8191-C459669809CB}" destId="{368D3162-E43A-45E4-B1E6-9A0F513F8A57}" srcOrd="0" destOrd="0" presId="urn:microsoft.com/office/officeart/2018/2/layout/IconVerticalSolidList"/>
    <dgm:cxn modelId="{66F7B035-4DE6-47A3-BD74-845E39C053D7}" type="presParOf" srcId="{07A9A3F3-800C-4F7B-98B7-328A56122458}" destId="{1DA0495B-4B55-49A8-B5D1-A4AA276CD765}" srcOrd="0" destOrd="0" presId="urn:microsoft.com/office/officeart/2018/2/layout/IconVerticalSolidList"/>
    <dgm:cxn modelId="{1386855A-FDF2-4FAB-A994-793EDFC0E354}" type="presParOf" srcId="{1DA0495B-4B55-49A8-B5D1-A4AA276CD765}" destId="{95C14534-8107-475F-BE04-C0433E14889E}" srcOrd="0" destOrd="0" presId="urn:microsoft.com/office/officeart/2018/2/layout/IconVerticalSolidList"/>
    <dgm:cxn modelId="{AE1F6116-FCF7-42E9-97F4-A2374D792E53}" type="presParOf" srcId="{1DA0495B-4B55-49A8-B5D1-A4AA276CD765}" destId="{B75F70DB-11B3-4147-8627-3BD376B3F790}" srcOrd="1" destOrd="0" presId="urn:microsoft.com/office/officeart/2018/2/layout/IconVerticalSolidList"/>
    <dgm:cxn modelId="{D5A35DE0-5235-437B-BE06-08E8EDF034C8}" type="presParOf" srcId="{1DA0495B-4B55-49A8-B5D1-A4AA276CD765}" destId="{5AD33CB6-7466-433A-B6DA-0631EF7753D7}" srcOrd="2" destOrd="0" presId="urn:microsoft.com/office/officeart/2018/2/layout/IconVerticalSolidList"/>
    <dgm:cxn modelId="{0F4B3190-4540-4536-87D0-DF44AC0607E0}" type="presParOf" srcId="{1DA0495B-4B55-49A8-B5D1-A4AA276CD765}" destId="{5080A869-51D6-4F10-85F7-893C5FDB8794}" srcOrd="3" destOrd="0" presId="urn:microsoft.com/office/officeart/2018/2/layout/IconVerticalSolidList"/>
    <dgm:cxn modelId="{26E5511E-411F-4E59-A12A-7CD2323E92AD}" type="presParOf" srcId="{07A9A3F3-800C-4F7B-98B7-328A56122458}" destId="{0E06AD22-8787-4B5C-AF04-427B9E3FA167}" srcOrd="1" destOrd="0" presId="urn:microsoft.com/office/officeart/2018/2/layout/IconVerticalSolidList"/>
    <dgm:cxn modelId="{97FA62C4-2AD1-49F4-A0CE-3471A6145393}" type="presParOf" srcId="{07A9A3F3-800C-4F7B-98B7-328A56122458}" destId="{69AD7DAA-0263-4FBD-9591-76B9DEEB961F}" srcOrd="2" destOrd="0" presId="urn:microsoft.com/office/officeart/2018/2/layout/IconVerticalSolidList"/>
    <dgm:cxn modelId="{A3418322-8F41-40EA-80EE-C42DAA9262F5}" type="presParOf" srcId="{69AD7DAA-0263-4FBD-9591-76B9DEEB961F}" destId="{020683D0-FFCC-44B8-8F72-34DEA9149336}" srcOrd="0" destOrd="0" presId="urn:microsoft.com/office/officeart/2018/2/layout/IconVerticalSolidList"/>
    <dgm:cxn modelId="{4855B0EC-AE9C-4246-9DF9-97BC3F1A0C16}" type="presParOf" srcId="{69AD7DAA-0263-4FBD-9591-76B9DEEB961F}" destId="{BB7CAC69-1FC7-40F1-B653-B6AE2CD1A0E1}" srcOrd="1" destOrd="0" presId="urn:microsoft.com/office/officeart/2018/2/layout/IconVerticalSolidList"/>
    <dgm:cxn modelId="{436C44DA-E41A-4F0A-940D-FCE5C2AFECF3}" type="presParOf" srcId="{69AD7DAA-0263-4FBD-9591-76B9DEEB961F}" destId="{9543E33D-F580-4E99-8850-84C9A5EBC21B}" srcOrd="2" destOrd="0" presId="urn:microsoft.com/office/officeart/2018/2/layout/IconVerticalSolidList"/>
    <dgm:cxn modelId="{08EB85D3-D961-4B27-9C9F-85831EA51B01}" type="presParOf" srcId="{69AD7DAA-0263-4FBD-9591-76B9DEEB961F}" destId="{368D3162-E43A-45E4-B1E6-9A0F513F8A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8F0D44-495D-48CC-AB77-43B242B78853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App based receipt scanner</a:t>
          </a:r>
          <a:r>
            <a:rPr lang="en-GB" b="1"/>
            <a:t> </a:t>
          </a:r>
          <a:endParaRPr lang="en-GB" b="1">
            <a:latin typeface="Calibri Light" panose="020F0302020204030204"/>
          </a:endParaRPr>
        </a:p>
      </dgm:t>
    </dgm:pt>
    <dgm:pt modelId="{85BFE503-A8AF-4A66-BE08-EFCE2D319310}" type="parTrans" cxnId="{9D94B631-F0FB-4DB3-8C1F-A3DB3AF887AE}">
      <dgm:prSet/>
      <dgm:spPr/>
    </dgm:pt>
    <dgm:pt modelId="{90FA96DF-2D5D-4CC8-8D31-445597DC1958}" type="sibTrans" cxnId="{9D94B631-F0FB-4DB3-8C1F-A3DB3AF887AE}">
      <dgm:prSet/>
      <dgm:spPr/>
      <dgm:t>
        <a:bodyPr/>
        <a:lstStyle/>
        <a:p>
          <a:endParaRPr lang="en-US"/>
        </a:p>
      </dgm:t>
    </dgm:pt>
    <dgm:pt modelId="{791AE2DC-90EC-45CE-83F4-272C89F42CA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Product’s Price: Free with ads, paid version available. Even released source code</a:t>
          </a:r>
        </a:p>
      </dgm:t>
    </dgm:pt>
    <dgm:pt modelId="{C25BE359-C153-4012-9621-5AC5CC7A1184}" type="parTrans" cxnId="{EF577CF3-0425-4B6D-9F78-B919A899D4CB}">
      <dgm:prSet/>
      <dgm:spPr/>
    </dgm:pt>
    <dgm:pt modelId="{774A42F0-F540-4757-B76B-9BCEC83CE86C}" type="sibTrans" cxnId="{EF577CF3-0425-4B6D-9F78-B919A899D4CB}">
      <dgm:prSet/>
      <dgm:spPr/>
      <dgm:t>
        <a:bodyPr/>
        <a:lstStyle/>
        <a:p>
          <a:endParaRPr lang="en-US"/>
        </a:p>
      </dgm:t>
    </dgm:pt>
    <dgm:pt modelId="{E7BC7327-9009-4DDF-9428-B30A3F0ED6CD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Product key features and USP</a:t>
          </a:r>
          <a:r>
            <a:rPr lang="en-GB"/>
            <a:t>: Uses phone camera to scan receipts then converts into spending reports</a:t>
          </a:r>
        </a:p>
      </dgm:t>
    </dgm:pt>
    <dgm:pt modelId="{9F1A7624-5178-4C4E-BC09-B7C487C5A5E9}" type="parTrans" cxnId="{AD2B3083-2845-4235-904C-B1F341F55013}">
      <dgm:prSet/>
      <dgm:spPr/>
    </dgm:pt>
    <dgm:pt modelId="{27A420EA-2450-491A-809C-0F9FDD940F34}" type="sibTrans" cxnId="{AD2B3083-2845-4235-904C-B1F341F55013}">
      <dgm:prSet/>
      <dgm:spPr/>
      <dgm:t>
        <a:bodyPr/>
        <a:lstStyle/>
        <a:p>
          <a:endParaRPr lang="en-GB"/>
        </a:p>
      </dgm:t>
    </dgm:pt>
    <dgm:pt modelId="{B5F82443-0EE4-4A70-8366-D56FAB79FB30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 Light" panose="020F0302020204030204"/>
            </a:rPr>
            <a:t>Smart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>
              <a:latin typeface="Calibri Light" panose="020F0302020204030204"/>
            </a:rPr>
            <a:t>Receipts</a:t>
          </a:r>
        </a:p>
      </dgm:t>
    </dgm:pt>
    <dgm:pt modelId="{AC84844D-2946-418D-96F2-778D220D7CF2}" type="parTrans" cxnId="{58F28E55-262E-4072-9E16-052A874F6EC3}">
      <dgm:prSet/>
      <dgm:spPr/>
    </dgm:pt>
    <dgm:pt modelId="{AD625A75-4918-48AD-BAA6-EECFBE818A7A}" type="sibTrans" cxnId="{58F28E55-262E-4072-9E16-052A874F6EC3}">
      <dgm:prSet/>
      <dgm:spPr/>
    </dgm:pt>
    <dgm:pt modelId="{89317405-4545-40ED-B2AE-422FCE72F000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9FE83A05-4E7E-45C2-B6A8-FFF356E63104}" type="pres">
      <dgm:prSet presAssocID="{B5F82443-0EE4-4A70-8366-D56FAB79FB30}" presName="compNode" presStyleCnt="0"/>
      <dgm:spPr/>
    </dgm:pt>
    <dgm:pt modelId="{9E7B0A87-3D86-49BF-ABEB-76434C3719AA}" type="pres">
      <dgm:prSet presAssocID="{B5F82443-0EE4-4A70-8366-D56FAB79FB30}" presName="iconBgRect" presStyleLbl="bgShp" presStyleIdx="0" presStyleCnt="4"/>
      <dgm:spPr/>
    </dgm:pt>
    <dgm:pt modelId="{5151D725-0C0E-4B68-938A-44E4F18BDA3C}" type="pres">
      <dgm:prSet presAssocID="{B5F82443-0EE4-4A70-8366-D56FAB79FB30}" presName="iconRect" presStyleLbl="node1" presStyleIdx="0" presStyleCnt="4"/>
      <dgm:spPr/>
    </dgm:pt>
    <dgm:pt modelId="{66ED3507-3A32-4322-8832-9152EE91F864}" type="pres">
      <dgm:prSet presAssocID="{B5F82443-0EE4-4A70-8366-D56FAB79FB30}" presName="spaceRect" presStyleCnt="0"/>
      <dgm:spPr/>
    </dgm:pt>
    <dgm:pt modelId="{22100335-5660-4B89-A596-EF567542BF54}" type="pres">
      <dgm:prSet presAssocID="{B5F82443-0EE4-4A70-8366-D56FAB79FB30}" presName="textRect" presStyleLbl="revTx" presStyleIdx="0" presStyleCnt="4">
        <dgm:presLayoutVars>
          <dgm:chMax val="1"/>
          <dgm:chPref val="1"/>
        </dgm:presLayoutVars>
      </dgm:prSet>
      <dgm:spPr/>
    </dgm:pt>
    <dgm:pt modelId="{45BEC7AD-EFBD-41B0-BE66-AA35707C6FAA}" type="pres">
      <dgm:prSet presAssocID="{AD625A75-4918-48AD-BAA6-EECFBE818A7A}" presName="sibTrans" presStyleCnt="0"/>
      <dgm:spPr/>
    </dgm:pt>
    <dgm:pt modelId="{D16C92E3-9526-497E-8AD9-8AE155D36F80}" type="pres">
      <dgm:prSet presAssocID="{E08F0D44-495D-48CC-AB77-43B242B78853}" presName="compNode" presStyleCnt="0"/>
      <dgm:spPr/>
    </dgm:pt>
    <dgm:pt modelId="{3366B40A-1689-4504-AA79-5A4132936621}" type="pres">
      <dgm:prSet presAssocID="{E08F0D44-495D-48CC-AB77-43B242B78853}" presName="iconBgRect" presStyleLbl="bgShp" presStyleIdx="1" presStyleCnt="4"/>
      <dgm:spPr/>
    </dgm:pt>
    <dgm:pt modelId="{5DA55947-DB31-4766-B3CA-F14A3B802BFC}" type="pres">
      <dgm:prSet presAssocID="{E08F0D44-495D-48CC-AB77-43B242B78853}" presName="iconRect" presStyleLbl="node1" presStyleIdx="1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1FC398B-C01E-4278-9804-85E684C3EA4C}" type="pres">
      <dgm:prSet presAssocID="{E08F0D44-495D-48CC-AB77-43B242B78853}" presName="spaceRect" presStyleCnt="0"/>
      <dgm:spPr/>
    </dgm:pt>
    <dgm:pt modelId="{7E3F1B4C-D198-472F-8A07-CC7F44D9FC23}" type="pres">
      <dgm:prSet presAssocID="{E08F0D44-495D-48CC-AB77-43B242B78853}" presName="textRect" presStyleLbl="revTx" presStyleIdx="1" presStyleCnt="4">
        <dgm:presLayoutVars>
          <dgm:chMax val="1"/>
          <dgm:chPref val="1"/>
        </dgm:presLayoutVars>
      </dgm:prSet>
      <dgm:spPr/>
    </dgm:pt>
    <dgm:pt modelId="{DB4B5D88-A7FA-429F-9932-177FCF81EAB5}" type="pres">
      <dgm:prSet presAssocID="{90FA96DF-2D5D-4CC8-8D31-445597DC1958}" presName="sibTrans" presStyleCnt="0"/>
      <dgm:spPr/>
    </dgm:pt>
    <dgm:pt modelId="{10A52060-0067-442A-8324-E9EFF4F5BB67}" type="pres">
      <dgm:prSet presAssocID="{E7BC7327-9009-4DDF-9428-B30A3F0ED6CD}" presName="compNode" presStyleCnt="0"/>
      <dgm:spPr/>
    </dgm:pt>
    <dgm:pt modelId="{D78DB684-B93D-4055-9533-CDEDF2444832}" type="pres">
      <dgm:prSet presAssocID="{E7BC7327-9009-4DDF-9428-B30A3F0ED6CD}" presName="iconBgRect" presStyleLbl="bgShp" presStyleIdx="2" presStyleCnt="4"/>
      <dgm:spPr/>
    </dgm:pt>
    <dgm:pt modelId="{ACA5949C-7BD4-45BE-A352-5FA726AE913A}" type="pres">
      <dgm:prSet presAssocID="{E7BC7327-9009-4DDF-9428-B30A3F0ED6CD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0F9B332-25C4-4BCE-8051-02376061A297}" type="pres">
      <dgm:prSet presAssocID="{E7BC7327-9009-4DDF-9428-B30A3F0ED6CD}" presName="spaceRect" presStyleCnt="0"/>
      <dgm:spPr/>
    </dgm:pt>
    <dgm:pt modelId="{CD1FE1CF-D06B-46C8-A7FE-9E5FE5F1F2B2}" type="pres">
      <dgm:prSet presAssocID="{E7BC7327-9009-4DDF-9428-B30A3F0ED6CD}" presName="textRect" presStyleLbl="revTx" presStyleIdx="2" presStyleCnt="4">
        <dgm:presLayoutVars>
          <dgm:chMax val="1"/>
          <dgm:chPref val="1"/>
        </dgm:presLayoutVars>
      </dgm:prSet>
      <dgm:spPr/>
    </dgm:pt>
    <dgm:pt modelId="{134A4BBE-50B1-453C-8933-2DF4F2D6509B}" type="pres">
      <dgm:prSet presAssocID="{27A420EA-2450-491A-809C-0F9FDD940F34}" presName="sibTrans" presStyleCnt="0"/>
      <dgm:spPr/>
    </dgm:pt>
    <dgm:pt modelId="{90CFFEB4-C3BD-4339-A577-7FB3A8B49715}" type="pres">
      <dgm:prSet presAssocID="{791AE2DC-90EC-45CE-83F4-272C89F42CA4}" presName="compNode" presStyleCnt="0"/>
      <dgm:spPr/>
    </dgm:pt>
    <dgm:pt modelId="{A84D26A2-611C-46F8-A151-079D166362ED}" type="pres">
      <dgm:prSet presAssocID="{791AE2DC-90EC-45CE-83F4-272C89F42CA4}" presName="iconBgRect" presStyleLbl="bgShp" presStyleIdx="3" presStyleCnt="4"/>
      <dgm:spPr/>
    </dgm:pt>
    <dgm:pt modelId="{71F87B07-CB3B-473C-80C1-ACE518F95262}" type="pres">
      <dgm:prSet presAssocID="{791AE2DC-90EC-45CE-83F4-272C89F42CA4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2CB2E274-E235-4845-80BC-D244AAB89AD8}" type="pres">
      <dgm:prSet presAssocID="{791AE2DC-90EC-45CE-83F4-272C89F42CA4}" presName="spaceRect" presStyleCnt="0"/>
      <dgm:spPr/>
    </dgm:pt>
    <dgm:pt modelId="{0601BD83-1780-44EE-B4D4-7BA57EC76D93}" type="pres">
      <dgm:prSet presAssocID="{791AE2DC-90EC-45CE-83F4-272C89F42CA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B31809-49EC-4A84-BD3C-7547C8B16117}" type="presOf" srcId="{79E2BCA8-D78D-4BB2-A5BE-908CD9FA01BF}" destId="{89317405-4545-40ED-B2AE-422FCE72F000}" srcOrd="0" destOrd="0" presId="urn:microsoft.com/office/officeart/2018/5/layout/IconCircleLabelList"/>
    <dgm:cxn modelId="{65CD6D14-BFDF-4012-A6E0-C6F921A0B1AF}" type="presOf" srcId="{E7BC7327-9009-4DDF-9428-B30A3F0ED6CD}" destId="{CD1FE1CF-D06B-46C8-A7FE-9E5FE5F1F2B2}" srcOrd="0" destOrd="0" presId="urn:microsoft.com/office/officeart/2018/5/layout/IconCircleLabelList"/>
    <dgm:cxn modelId="{6B32A71A-4C58-4510-838E-1D0D010ABB89}" type="presOf" srcId="{791AE2DC-90EC-45CE-83F4-272C89F42CA4}" destId="{0601BD83-1780-44EE-B4D4-7BA57EC76D93}" srcOrd="0" destOrd="0" presId="urn:microsoft.com/office/officeart/2018/5/layout/IconCircleLabelList"/>
    <dgm:cxn modelId="{9D94B631-F0FB-4DB3-8C1F-A3DB3AF887AE}" srcId="{79E2BCA8-D78D-4BB2-A5BE-908CD9FA01BF}" destId="{E08F0D44-495D-48CC-AB77-43B242B78853}" srcOrd="1" destOrd="0" parTransId="{85BFE503-A8AF-4A66-BE08-EFCE2D319310}" sibTransId="{90FA96DF-2D5D-4CC8-8D31-445597DC1958}"/>
    <dgm:cxn modelId="{58F28E55-262E-4072-9E16-052A874F6EC3}" srcId="{79E2BCA8-D78D-4BB2-A5BE-908CD9FA01BF}" destId="{B5F82443-0EE4-4A70-8366-D56FAB79FB30}" srcOrd="0" destOrd="0" parTransId="{AC84844D-2946-418D-96F2-778D220D7CF2}" sibTransId="{AD625A75-4918-48AD-BAA6-EECFBE818A7A}"/>
    <dgm:cxn modelId="{30A8CC5A-A3E2-48E6-825D-4DE5B03806C9}" type="presOf" srcId="{B5F82443-0EE4-4A70-8366-D56FAB79FB30}" destId="{22100335-5660-4B89-A596-EF567542BF54}" srcOrd="0" destOrd="0" presId="urn:microsoft.com/office/officeart/2018/5/layout/IconCircleLabelList"/>
    <dgm:cxn modelId="{AD2B3083-2845-4235-904C-B1F341F55013}" srcId="{79E2BCA8-D78D-4BB2-A5BE-908CD9FA01BF}" destId="{E7BC7327-9009-4DDF-9428-B30A3F0ED6CD}" srcOrd="2" destOrd="0" parTransId="{9F1A7624-5178-4C4E-BC09-B7C487C5A5E9}" sibTransId="{27A420EA-2450-491A-809C-0F9FDD940F34}"/>
    <dgm:cxn modelId="{C4E3C7AE-3434-4AF6-84DC-919639BEB525}" type="presOf" srcId="{E08F0D44-495D-48CC-AB77-43B242B78853}" destId="{7E3F1B4C-D198-472F-8A07-CC7F44D9FC23}" srcOrd="0" destOrd="0" presId="urn:microsoft.com/office/officeart/2018/5/layout/IconCircleLabelList"/>
    <dgm:cxn modelId="{EF577CF3-0425-4B6D-9F78-B919A899D4CB}" srcId="{79E2BCA8-D78D-4BB2-A5BE-908CD9FA01BF}" destId="{791AE2DC-90EC-45CE-83F4-272C89F42CA4}" srcOrd="3" destOrd="0" parTransId="{C25BE359-C153-4012-9621-5AC5CC7A1184}" sibTransId="{774A42F0-F540-4757-B76B-9BCEC83CE86C}"/>
    <dgm:cxn modelId="{C09D1C86-A532-42D3-BCAD-15A3AC93FF6A}" type="presParOf" srcId="{89317405-4545-40ED-B2AE-422FCE72F000}" destId="{9FE83A05-4E7E-45C2-B6A8-FFF356E63104}" srcOrd="0" destOrd="0" presId="urn:microsoft.com/office/officeart/2018/5/layout/IconCircleLabelList"/>
    <dgm:cxn modelId="{9D83569D-9188-475B-B3D0-9B1474D5A04D}" type="presParOf" srcId="{9FE83A05-4E7E-45C2-B6A8-FFF356E63104}" destId="{9E7B0A87-3D86-49BF-ABEB-76434C3719AA}" srcOrd="0" destOrd="0" presId="urn:microsoft.com/office/officeart/2018/5/layout/IconCircleLabelList"/>
    <dgm:cxn modelId="{FED7F9D7-8ADF-4213-A005-B1CCD6CAB2DF}" type="presParOf" srcId="{9FE83A05-4E7E-45C2-B6A8-FFF356E63104}" destId="{5151D725-0C0E-4B68-938A-44E4F18BDA3C}" srcOrd="1" destOrd="0" presId="urn:microsoft.com/office/officeart/2018/5/layout/IconCircleLabelList"/>
    <dgm:cxn modelId="{9C3B5368-91DF-4BFF-A15A-9C9941A45F06}" type="presParOf" srcId="{9FE83A05-4E7E-45C2-B6A8-FFF356E63104}" destId="{66ED3507-3A32-4322-8832-9152EE91F864}" srcOrd="2" destOrd="0" presId="urn:microsoft.com/office/officeart/2018/5/layout/IconCircleLabelList"/>
    <dgm:cxn modelId="{192C3506-36FA-4994-B3B2-A064F62CFB90}" type="presParOf" srcId="{9FE83A05-4E7E-45C2-B6A8-FFF356E63104}" destId="{22100335-5660-4B89-A596-EF567542BF54}" srcOrd="3" destOrd="0" presId="urn:microsoft.com/office/officeart/2018/5/layout/IconCircleLabelList"/>
    <dgm:cxn modelId="{A2390179-07F0-4BC7-8BA5-47006824F538}" type="presParOf" srcId="{89317405-4545-40ED-B2AE-422FCE72F000}" destId="{45BEC7AD-EFBD-41B0-BE66-AA35707C6FAA}" srcOrd="1" destOrd="0" presId="urn:microsoft.com/office/officeart/2018/5/layout/IconCircleLabelList"/>
    <dgm:cxn modelId="{E47BE56F-B70B-458E-9636-B16148B3F8E0}" type="presParOf" srcId="{89317405-4545-40ED-B2AE-422FCE72F000}" destId="{D16C92E3-9526-497E-8AD9-8AE155D36F80}" srcOrd="2" destOrd="0" presId="urn:microsoft.com/office/officeart/2018/5/layout/IconCircleLabelList"/>
    <dgm:cxn modelId="{6F4D41EE-C118-461D-9370-9765BAB3D9F8}" type="presParOf" srcId="{D16C92E3-9526-497E-8AD9-8AE155D36F80}" destId="{3366B40A-1689-4504-AA79-5A4132936621}" srcOrd="0" destOrd="0" presId="urn:microsoft.com/office/officeart/2018/5/layout/IconCircleLabelList"/>
    <dgm:cxn modelId="{595DEF62-FDB7-4C2B-9772-6459D1BA9E2E}" type="presParOf" srcId="{D16C92E3-9526-497E-8AD9-8AE155D36F80}" destId="{5DA55947-DB31-4766-B3CA-F14A3B802BFC}" srcOrd="1" destOrd="0" presId="urn:microsoft.com/office/officeart/2018/5/layout/IconCircleLabelList"/>
    <dgm:cxn modelId="{924EF856-A25B-4F04-AB79-D6DDDAD80275}" type="presParOf" srcId="{D16C92E3-9526-497E-8AD9-8AE155D36F80}" destId="{71FC398B-C01E-4278-9804-85E684C3EA4C}" srcOrd="2" destOrd="0" presId="urn:microsoft.com/office/officeart/2018/5/layout/IconCircleLabelList"/>
    <dgm:cxn modelId="{C244C9F1-8FCA-471D-96FB-B66DF8E2C09B}" type="presParOf" srcId="{D16C92E3-9526-497E-8AD9-8AE155D36F80}" destId="{7E3F1B4C-D198-472F-8A07-CC7F44D9FC23}" srcOrd="3" destOrd="0" presId="urn:microsoft.com/office/officeart/2018/5/layout/IconCircleLabelList"/>
    <dgm:cxn modelId="{916F73F3-8A09-47C5-A9D0-DBF8C25D4E6E}" type="presParOf" srcId="{89317405-4545-40ED-B2AE-422FCE72F000}" destId="{DB4B5D88-A7FA-429F-9932-177FCF81EAB5}" srcOrd="3" destOrd="0" presId="urn:microsoft.com/office/officeart/2018/5/layout/IconCircleLabelList"/>
    <dgm:cxn modelId="{C375F7E8-4137-46BF-8BB8-9BAC0DF50305}" type="presParOf" srcId="{89317405-4545-40ED-B2AE-422FCE72F000}" destId="{10A52060-0067-442A-8324-E9EFF4F5BB67}" srcOrd="4" destOrd="0" presId="urn:microsoft.com/office/officeart/2018/5/layout/IconCircleLabelList"/>
    <dgm:cxn modelId="{AFEE5B40-8D7B-4C88-B74A-7B3228BC75B4}" type="presParOf" srcId="{10A52060-0067-442A-8324-E9EFF4F5BB67}" destId="{D78DB684-B93D-4055-9533-CDEDF2444832}" srcOrd="0" destOrd="0" presId="urn:microsoft.com/office/officeart/2018/5/layout/IconCircleLabelList"/>
    <dgm:cxn modelId="{FE3348B5-F361-4E18-8B9A-9ABFEC9378A5}" type="presParOf" srcId="{10A52060-0067-442A-8324-E9EFF4F5BB67}" destId="{ACA5949C-7BD4-45BE-A352-5FA726AE913A}" srcOrd="1" destOrd="0" presId="urn:microsoft.com/office/officeart/2018/5/layout/IconCircleLabelList"/>
    <dgm:cxn modelId="{27F92D78-F241-412A-9ACA-26900EDB4730}" type="presParOf" srcId="{10A52060-0067-442A-8324-E9EFF4F5BB67}" destId="{70F9B332-25C4-4BCE-8051-02376061A297}" srcOrd="2" destOrd="0" presId="urn:microsoft.com/office/officeart/2018/5/layout/IconCircleLabelList"/>
    <dgm:cxn modelId="{C12F793F-6E3E-4F9A-BB91-C030AD5CC875}" type="presParOf" srcId="{10A52060-0067-442A-8324-E9EFF4F5BB67}" destId="{CD1FE1CF-D06B-46C8-A7FE-9E5FE5F1F2B2}" srcOrd="3" destOrd="0" presId="urn:microsoft.com/office/officeart/2018/5/layout/IconCircleLabelList"/>
    <dgm:cxn modelId="{58600B76-B4FD-481E-B2EF-348FFD1E2179}" type="presParOf" srcId="{89317405-4545-40ED-B2AE-422FCE72F000}" destId="{134A4BBE-50B1-453C-8933-2DF4F2D6509B}" srcOrd="5" destOrd="0" presId="urn:microsoft.com/office/officeart/2018/5/layout/IconCircleLabelList"/>
    <dgm:cxn modelId="{7DF3F3E5-D004-4111-A9BF-C749F47362BE}" type="presParOf" srcId="{89317405-4545-40ED-B2AE-422FCE72F000}" destId="{90CFFEB4-C3BD-4339-A577-7FB3A8B49715}" srcOrd="6" destOrd="0" presId="urn:microsoft.com/office/officeart/2018/5/layout/IconCircleLabelList"/>
    <dgm:cxn modelId="{E4B8BE58-6DC7-4FCF-9FAD-68D34363F7DC}" type="presParOf" srcId="{90CFFEB4-C3BD-4339-A577-7FB3A8B49715}" destId="{A84D26A2-611C-46F8-A151-079D166362ED}" srcOrd="0" destOrd="0" presId="urn:microsoft.com/office/officeart/2018/5/layout/IconCircleLabelList"/>
    <dgm:cxn modelId="{ADC27CD9-DFD3-4F58-9381-FB82F596897D}" type="presParOf" srcId="{90CFFEB4-C3BD-4339-A577-7FB3A8B49715}" destId="{71F87B07-CB3B-473C-80C1-ACE518F95262}" srcOrd="1" destOrd="0" presId="urn:microsoft.com/office/officeart/2018/5/layout/IconCircleLabelList"/>
    <dgm:cxn modelId="{3B09527A-42A5-4045-8AE3-94A744D4FEDB}" type="presParOf" srcId="{90CFFEB4-C3BD-4339-A577-7FB3A8B49715}" destId="{2CB2E274-E235-4845-80BC-D244AAB89AD8}" srcOrd="2" destOrd="0" presId="urn:microsoft.com/office/officeart/2018/5/layout/IconCircleLabelList"/>
    <dgm:cxn modelId="{A427B38A-BB81-4F74-A250-A9815BC0AB03}" type="presParOf" srcId="{90CFFEB4-C3BD-4339-A577-7FB3A8B49715}" destId="{0601BD83-1780-44EE-B4D4-7BA57EC76D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8F0D44-495D-48CC-AB77-43B242B78853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Bank app-based receipts</a:t>
          </a:r>
          <a:endParaRPr lang="en-US" b="1">
            <a:solidFill>
              <a:srgbClr val="010000"/>
            </a:solidFill>
            <a:latin typeface="Calibri Light" panose="020F0302020204030204"/>
          </a:endParaRPr>
        </a:p>
      </dgm:t>
    </dgm:pt>
    <dgm:pt modelId="{85BFE503-A8AF-4A66-BE08-EFCE2D319310}" type="parTrans" cxnId="{9D94B631-F0FB-4DB3-8C1F-A3DB3AF887AE}">
      <dgm:prSet/>
      <dgm:spPr/>
    </dgm:pt>
    <dgm:pt modelId="{90FA96DF-2D5D-4CC8-8D31-445597DC1958}" type="sibTrans" cxnId="{9D94B631-F0FB-4DB3-8C1F-A3DB3AF887AE}">
      <dgm:prSet/>
      <dgm:spPr/>
      <dgm:t>
        <a:bodyPr/>
        <a:lstStyle/>
        <a:p>
          <a:endParaRPr lang="en-US"/>
        </a:p>
      </dgm:t>
    </dgm:pt>
    <dgm:pt modelId="{791AE2DC-90EC-45CE-83F4-272C89F42CA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latin typeface="Calibri Light" panose="020F0302020204030204"/>
            </a:rPr>
            <a:t> </a:t>
          </a:r>
          <a:r>
            <a:rPr lang="en-GB" b="1"/>
            <a:t>Product’s Price: </a:t>
          </a:r>
          <a:r>
            <a:rPr lang="en-GB"/>
            <a:t>Free</a:t>
          </a:r>
        </a:p>
      </dgm:t>
    </dgm:pt>
    <dgm:pt modelId="{C25BE359-C153-4012-9621-5AC5CC7A1184}" type="parTrans" cxnId="{EF577CF3-0425-4B6D-9F78-B919A899D4CB}">
      <dgm:prSet/>
      <dgm:spPr/>
    </dgm:pt>
    <dgm:pt modelId="{774A42F0-F540-4757-B76B-9BCEC83CE86C}" type="sibTrans" cxnId="{EF577CF3-0425-4B6D-9F78-B919A899D4CB}">
      <dgm:prSet/>
      <dgm:spPr/>
      <dgm:t>
        <a:bodyPr/>
        <a:lstStyle/>
        <a:p>
          <a:endParaRPr lang="en-US"/>
        </a:p>
      </dgm:t>
    </dgm:pt>
    <dgm:pt modelId="{A6F3D26D-FA29-48F3-AFF3-4B6B018BF40C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>
              <a:latin typeface="Calibri Light" panose="020F0302020204030204"/>
            </a:rPr>
            <a:t> </a:t>
          </a:r>
          <a:r>
            <a:rPr lang="en-GB" b="1"/>
            <a:t>Product key features and USP</a:t>
          </a:r>
          <a:r>
            <a:rPr lang="en-GB"/>
            <a:t>: Built into banking apps currently supported by Barclays, Starling and Monzo.Loyalty rewards</a:t>
          </a:r>
        </a:p>
      </dgm:t>
    </dgm:pt>
    <dgm:pt modelId="{2BCD6BF3-BC42-4FF7-8765-AF48E1B87E60}" type="parTrans" cxnId="{95AF004F-2214-4273-8E6D-EAF046129A04}">
      <dgm:prSet/>
      <dgm:spPr/>
    </dgm:pt>
    <dgm:pt modelId="{27474886-7C17-4D4A-A9C7-47D991D2C1C4}" type="sibTrans" cxnId="{95AF004F-2214-4273-8E6D-EAF046129A04}">
      <dgm:prSet/>
      <dgm:spPr/>
    </dgm:pt>
    <dgm:pt modelId="{5245D38C-601C-4686-B79B-F721CBA4322A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 Light" panose="020F0302020204030204"/>
            </a:rPr>
            <a:t>Flux</a:t>
          </a:r>
        </a:p>
      </dgm:t>
    </dgm:pt>
    <dgm:pt modelId="{DC6A413B-BB13-4079-A0EA-2DDC1A0B7A13}" type="parTrans" cxnId="{F8467F3B-6C5C-4512-8D9E-FAE42CEEAF8D}">
      <dgm:prSet/>
      <dgm:spPr/>
    </dgm:pt>
    <dgm:pt modelId="{241CB2BA-AB5C-4107-9E81-15F2AD0F7D41}" type="sibTrans" cxnId="{F8467F3B-6C5C-4512-8D9E-FAE42CEEAF8D}">
      <dgm:prSet/>
      <dgm:spPr/>
    </dgm:pt>
    <dgm:pt modelId="{89317405-4545-40ED-B2AE-422FCE72F000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0187AA7D-47A6-47C4-A543-2B6FF36A45FC}" type="pres">
      <dgm:prSet presAssocID="{5245D38C-601C-4686-B79B-F721CBA4322A}" presName="compNode" presStyleCnt="0"/>
      <dgm:spPr/>
    </dgm:pt>
    <dgm:pt modelId="{136DF052-EEB7-4097-82C4-858DF8999E0D}" type="pres">
      <dgm:prSet presAssocID="{5245D38C-601C-4686-B79B-F721CBA4322A}" presName="iconBgRect" presStyleLbl="bgShp" presStyleIdx="0" presStyleCnt="4"/>
      <dgm:spPr/>
    </dgm:pt>
    <dgm:pt modelId="{07727A06-62D0-475E-94EA-A53C07E77F00}" type="pres">
      <dgm:prSet presAssocID="{5245D38C-601C-4686-B79B-F721CBA4322A}" presName="iconRect" presStyleLbl="node1" presStyleIdx="0" presStyleCnt="4"/>
      <dgm:spPr/>
    </dgm:pt>
    <dgm:pt modelId="{923852E4-B44B-4B2C-965D-3F5E593A5B22}" type="pres">
      <dgm:prSet presAssocID="{5245D38C-601C-4686-B79B-F721CBA4322A}" presName="spaceRect" presStyleCnt="0"/>
      <dgm:spPr/>
    </dgm:pt>
    <dgm:pt modelId="{919CD7BF-B170-463B-A894-C1BDC27D6634}" type="pres">
      <dgm:prSet presAssocID="{5245D38C-601C-4686-B79B-F721CBA4322A}" presName="textRect" presStyleLbl="revTx" presStyleIdx="0" presStyleCnt="4">
        <dgm:presLayoutVars>
          <dgm:chMax val="1"/>
          <dgm:chPref val="1"/>
        </dgm:presLayoutVars>
      </dgm:prSet>
      <dgm:spPr/>
    </dgm:pt>
    <dgm:pt modelId="{9D153705-26F7-4681-85B3-3426DE549C1D}" type="pres">
      <dgm:prSet presAssocID="{241CB2BA-AB5C-4107-9E81-15F2AD0F7D41}" presName="sibTrans" presStyleCnt="0"/>
      <dgm:spPr/>
    </dgm:pt>
    <dgm:pt modelId="{D16C92E3-9526-497E-8AD9-8AE155D36F80}" type="pres">
      <dgm:prSet presAssocID="{E08F0D44-495D-48CC-AB77-43B242B78853}" presName="compNode" presStyleCnt="0"/>
      <dgm:spPr/>
    </dgm:pt>
    <dgm:pt modelId="{3366B40A-1689-4504-AA79-5A4132936621}" type="pres">
      <dgm:prSet presAssocID="{E08F0D44-495D-48CC-AB77-43B242B78853}" presName="iconBgRect" presStyleLbl="bgShp" presStyleIdx="1" presStyleCnt="4"/>
      <dgm:spPr/>
    </dgm:pt>
    <dgm:pt modelId="{5DA55947-DB31-4766-B3CA-F14A3B802BFC}" type="pres">
      <dgm:prSet presAssocID="{E08F0D44-495D-48CC-AB77-43B242B78853}" presName="iconRect" presStyleLbl="node1" presStyleIdx="1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1FC398B-C01E-4278-9804-85E684C3EA4C}" type="pres">
      <dgm:prSet presAssocID="{E08F0D44-495D-48CC-AB77-43B242B78853}" presName="spaceRect" presStyleCnt="0"/>
      <dgm:spPr/>
    </dgm:pt>
    <dgm:pt modelId="{7E3F1B4C-D198-472F-8A07-CC7F44D9FC23}" type="pres">
      <dgm:prSet presAssocID="{E08F0D44-495D-48CC-AB77-43B242B78853}" presName="textRect" presStyleLbl="revTx" presStyleIdx="1" presStyleCnt="4">
        <dgm:presLayoutVars>
          <dgm:chMax val="1"/>
          <dgm:chPref val="1"/>
        </dgm:presLayoutVars>
      </dgm:prSet>
      <dgm:spPr/>
    </dgm:pt>
    <dgm:pt modelId="{DB4B5D88-A7FA-429F-9932-177FCF81EAB5}" type="pres">
      <dgm:prSet presAssocID="{90FA96DF-2D5D-4CC8-8D31-445597DC1958}" presName="sibTrans" presStyleCnt="0"/>
      <dgm:spPr/>
    </dgm:pt>
    <dgm:pt modelId="{8125930C-197E-4C6A-A406-BBB598C282FB}" type="pres">
      <dgm:prSet presAssocID="{A6F3D26D-FA29-48F3-AFF3-4B6B018BF40C}" presName="compNode" presStyleCnt="0"/>
      <dgm:spPr/>
    </dgm:pt>
    <dgm:pt modelId="{73BB9B22-C08A-46AC-8D68-079D0469D5AD}" type="pres">
      <dgm:prSet presAssocID="{A6F3D26D-FA29-48F3-AFF3-4B6B018BF40C}" presName="iconBgRect" presStyleLbl="bgShp" presStyleIdx="2" presStyleCnt="4"/>
      <dgm:spPr/>
    </dgm:pt>
    <dgm:pt modelId="{B6BED4FD-6AE4-4D20-B67F-9A6CB3A6541A}" type="pres">
      <dgm:prSet presAssocID="{A6F3D26D-FA29-48F3-AFF3-4B6B018BF40C}" presName="iconRect" presStyleLbl="node1" presStyleIdx="2" presStyleCnt="4"/>
      <dgm:spPr/>
    </dgm:pt>
    <dgm:pt modelId="{F000BBBF-3E54-4135-94F4-3E1FACBE62AC}" type="pres">
      <dgm:prSet presAssocID="{A6F3D26D-FA29-48F3-AFF3-4B6B018BF40C}" presName="spaceRect" presStyleCnt="0"/>
      <dgm:spPr/>
    </dgm:pt>
    <dgm:pt modelId="{6A1FF9F5-8CE2-49B2-A9F3-97DD9A5769C1}" type="pres">
      <dgm:prSet presAssocID="{A6F3D26D-FA29-48F3-AFF3-4B6B018BF40C}" presName="textRect" presStyleLbl="revTx" presStyleIdx="2" presStyleCnt="4">
        <dgm:presLayoutVars>
          <dgm:chMax val="1"/>
          <dgm:chPref val="1"/>
        </dgm:presLayoutVars>
      </dgm:prSet>
      <dgm:spPr/>
    </dgm:pt>
    <dgm:pt modelId="{1E3A9F88-B740-4BFD-963B-D00386244666}" type="pres">
      <dgm:prSet presAssocID="{27474886-7C17-4D4A-A9C7-47D991D2C1C4}" presName="sibTrans" presStyleCnt="0"/>
      <dgm:spPr/>
    </dgm:pt>
    <dgm:pt modelId="{90CFFEB4-C3BD-4339-A577-7FB3A8B49715}" type="pres">
      <dgm:prSet presAssocID="{791AE2DC-90EC-45CE-83F4-272C89F42CA4}" presName="compNode" presStyleCnt="0"/>
      <dgm:spPr/>
    </dgm:pt>
    <dgm:pt modelId="{A84D26A2-611C-46F8-A151-079D166362ED}" type="pres">
      <dgm:prSet presAssocID="{791AE2DC-90EC-45CE-83F4-272C89F42CA4}" presName="iconBgRect" presStyleLbl="bgShp" presStyleIdx="3" presStyleCnt="4"/>
      <dgm:spPr/>
    </dgm:pt>
    <dgm:pt modelId="{71F87B07-CB3B-473C-80C1-ACE518F95262}" type="pres">
      <dgm:prSet presAssocID="{791AE2DC-90EC-45CE-83F4-272C89F42CA4}" presName="iconRect" presStyleLbl="node1" presStyleIdx="3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2CB2E274-E235-4845-80BC-D244AAB89AD8}" type="pres">
      <dgm:prSet presAssocID="{791AE2DC-90EC-45CE-83F4-272C89F42CA4}" presName="spaceRect" presStyleCnt="0"/>
      <dgm:spPr/>
    </dgm:pt>
    <dgm:pt modelId="{0601BD83-1780-44EE-B4D4-7BA57EC76D93}" type="pres">
      <dgm:prSet presAssocID="{791AE2DC-90EC-45CE-83F4-272C89F42CA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B31809-49EC-4A84-BD3C-7547C8B16117}" type="presOf" srcId="{79E2BCA8-D78D-4BB2-A5BE-908CD9FA01BF}" destId="{89317405-4545-40ED-B2AE-422FCE72F000}" srcOrd="0" destOrd="0" presId="urn:microsoft.com/office/officeart/2018/5/layout/IconCircleLabelList"/>
    <dgm:cxn modelId="{9D94B631-F0FB-4DB3-8C1F-A3DB3AF887AE}" srcId="{79E2BCA8-D78D-4BB2-A5BE-908CD9FA01BF}" destId="{E08F0D44-495D-48CC-AB77-43B242B78853}" srcOrd="1" destOrd="0" parTransId="{85BFE503-A8AF-4A66-BE08-EFCE2D319310}" sibTransId="{90FA96DF-2D5D-4CC8-8D31-445597DC1958}"/>
    <dgm:cxn modelId="{F8467F3B-6C5C-4512-8D9E-FAE42CEEAF8D}" srcId="{79E2BCA8-D78D-4BB2-A5BE-908CD9FA01BF}" destId="{5245D38C-601C-4686-B79B-F721CBA4322A}" srcOrd="0" destOrd="0" parTransId="{DC6A413B-BB13-4079-A0EA-2DDC1A0B7A13}" sibTransId="{241CB2BA-AB5C-4107-9E81-15F2AD0F7D41}"/>
    <dgm:cxn modelId="{95AF004F-2214-4273-8E6D-EAF046129A04}" srcId="{79E2BCA8-D78D-4BB2-A5BE-908CD9FA01BF}" destId="{A6F3D26D-FA29-48F3-AFF3-4B6B018BF40C}" srcOrd="2" destOrd="0" parTransId="{2BCD6BF3-BC42-4FF7-8765-AF48E1B87E60}" sibTransId="{27474886-7C17-4D4A-A9C7-47D991D2C1C4}"/>
    <dgm:cxn modelId="{830ECC81-9E88-4F3B-B0AE-50F4075C161D}" type="presOf" srcId="{791AE2DC-90EC-45CE-83F4-272C89F42CA4}" destId="{0601BD83-1780-44EE-B4D4-7BA57EC76D93}" srcOrd="0" destOrd="0" presId="urn:microsoft.com/office/officeart/2018/5/layout/IconCircleLabelList"/>
    <dgm:cxn modelId="{FAD44AC6-C75E-4B48-A044-1B083BF31B30}" type="presOf" srcId="{E08F0D44-495D-48CC-AB77-43B242B78853}" destId="{7E3F1B4C-D198-472F-8A07-CC7F44D9FC23}" srcOrd="0" destOrd="0" presId="urn:microsoft.com/office/officeart/2018/5/layout/IconCircleLabelList"/>
    <dgm:cxn modelId="{A9EBA9CF-86A1-43C0-897C-5B00205E734F}" type="presOf" srcId="{5245D38C-601C-4686-B79B-F721CBA4322A}" destId="{919CD7BF-B170-463B-A894-C1BDC27D6634}" srcOrd="0" destOrd="0" presId="urn:microsoft.com/office/officeart/2018/5/layout/IconCircleLabelList"/>
    <dgm:cxn modelId="{A74C06F3-0022-421D-BF0A-55E96A83D4A0}" type="presOf" srcId="{A6F3D26D-FA29-48F3-AFF3-4B6B018BF40C}" destId="{6A1FF9F5-8CE2-49B2-A9F3-97DD9A5769C1}" srcOrd="0" destOrd="0" presId="urn:microsoft.com/office/officeart/2018/5/layout/IconCircleLabelList"/>
    <dgm:cxn modelId="{EF577CF3-0425-4B6D-9F78-B919A899D4CB}" srcId="{79E2BCA8-D78D-4BB2-A5BE-908CD9FA01BF}" destId="{791AE2DC-90EC-45CE-83F4-272C89F42CA4}" srcOrd="3" destOrd="0" parTransId="{C25BE359-C153-4012-9621-5AC5CC7A1184}" sibTransId="{774A42F0-F540-4757-B76B-9BCEC83CE86C}"/>
    <dgm:cxn modelId="{775DFF01-938B-4AAB-BC15-648BFAC9E1C6}" type="presParOf" srcId="{89317405-4545-40ED-B2AE-422FCE72F000}" destId="{0187AA7D-47A6-47C4-A543-2B6FF36A45FC}" srcOrd="0" destOrd="0" presId="urn:microsoft.com/office/officeart/2018/5/layout/IconCircleLabelList"/>
    <dgm:cxn modelId="{70D43D1B-F8A1-4499-954D-2CE788BEE7B1}" type="presParOf" srcId="{0187AA7D-47A6-47C4-A543-2B6FF36A45FC}" destId="{136DF052-EEB7-4097-82C4-858DF8999E0D}" srcOrd="0" destOrd="0" presId="urn:microsoft.com/office/officeart/2018/5/layout/IconCircleLabelList"/>
    <dgm:cxn modelId="{6446A106-8B3C-4705-AE37-D3EF22C23BD8}" type="presParOf" srcId="{0187AA7D-47A6-47C4-A543-2B6FF36A45FC}" destId="{07727A06-62D0-475E-94EA-A53C07E77F00}" srcOrd="1" destOrd="0" presId="urn:microsoft.com/office/officeart/2018/5/layout/IconCircleLabelList"/>
    <dgm:cxn modelId="{E4796896-FCDB-46D6-B3A7-7B09E81CF2A0}" type="presParOf" srcId="{0187AA7D-47A6-47C4-A543-2B6FF36A45FC}" destId="{923852E4-B44B-4B2C-965D-3F5E593A5B22}" srcOrd="2" destOrd="0" presId="urn:microsoft.com/office/officeart/2018/5/layout/IconCircleLabelList"/>
    <dgm:cxn modelId="{48501C52-AB4C-4558-81A5-3FA0C67BFF13}" type="presParOf" srcId="{0187AA7D-47A6-47C4-A543-2B6FF36A45FC}" destId="{919CD7BF-B170-463B-A894-C1BDC27D6634}" srcOrd="3" destOrd="0" presId="urn:microsoft.com/office/officeart/2018/5/layout/IconCircleLabelList"/>
    <dgm:cxn modelId="{45712E83-D6D2-497A-B7DC-A8D7132094F5}" type="presParOf" srcId="{89317405-4545-40ED-B2AE-422FCE72F000}" destId="{9D153705-26F7-4681-85B3-3426DE549C1D}" srcOrd="1" destOrd="0" presId="urn:microsoft.com/office/officeart/2018/5/layout/IconCircleLabelList"/>
    <dgm:cxn modelId="{5291501D-269D-4481-A8F7-97A453D49C3C}" type="presParOf" srcId="{89317405-4545-40ED-B2AE-422FCE72F000}" destId="{D16C92E3-9526-497E-8AD9-8AE155D36F80}" srcOrd="2" destOrd="0" presId="urn:microsoft.com/office/officeart/2018/5/layout/IconCircleLabelList"/>
    <dgm:cxn modelId="{A397779B-82F9-4850-9563-D87FF001B569}" type="presParOf" srcId="{D16C92E3-9526-497E-8AD9-8AE155D36F80}" destId="{3366B40A-1689-4504-AA79-5A4132936621}" srcOrd="0" destOrd="0" presId="urn:microsoft.com/office/officeart/2018/5/layout/IconCircleLabelList"/>
    <dgm:cxn modelId="{8AA9EB47-9277-4999-ADCA-6F27A9F7F049}" type="presParOf" srcId="{D16C92E3-9526-497E-8AD9-8AE155D36F80}" destId="{5DA55947-DB31-4766-B3CA-F14A3B802BFC}" srcOrd="1" destOrd="0" presId="urn:microsoft.com/office/officeart/2018/5/layout/IconCircleLabelList"/>
    <dgm:cxn modelId="{D3957F3F-7120-47DA-9315-D1AB5AA5D93F}" type="presParOf" srcId="{D16C92E3-9526-497E-8AD9-8AE155D36F80}" destId="{71FC398B-C01E-4278-9804-85E684C3EA4C}" srcOrd="2" destOrd="0" presId="urn:microsoft.com/office/officeart/2018/5/layout/IconCircleLabelList"/>
    <dgm:cxn modelId="{BE13F909-0E83-42B8-B53C-07A8E25984A5}" type="presParOf" srcId="{D16C92E3-9526-497E-8AD9-8AE155D36F80}" destId="{7E3F1B4C-D198-472F-8A07-CC7F44D9FC23}" srcOrd="3" destOrd="0" presId="urn:microsoft.com/office/officeart/2018/5/layout/IconCircleLabelList"/>
    <dgm:cxn modelId="{EC3C67FB-848E-4B75-B05D-185FD57D2BB3}" type="presParOf" srcId="{89317405-4545-40ED-B2AE-422FCE72F000}" destId="{DB4B5D88-A7FA-429F-9932-177FCF81EAB5}" srcOrd="3" destOrd="0" presId="urn:microsoft.com/office/officeart/2018/5/layout/IconCircleLabelList"/>
    <dgm:cxn modelId="{81D5A8DA-7504-457B-BBB6-49E6319CD267}" type="presParOf" srcId="{89317405-4545-40ED-B2AE-422FCE72F000}" destId="{8125930C-197E-4C6A-A406-BBB598C282FB}" srcOrd="4" destOrd="0" presId="urn:microsoft.com/office/officeart/2018/5/layout/IconCircleLabelList"/>
    <dgm:cxn modelId="{60AECCC3-B2A4-4EE1-9F4F-31045CC33B92}" type="presParOf" srcId="{8125930C-197E-4C6A-A406-BBB598C282FB}" destId="{73BB9B22-C08A-46AC-8D68-079D0469D5AD}" srcOrd="0" destOrd="0" presId="urn:microsoft.com/office/officeart/2018/5/layout/IconCircleLabelList"/>
    <dgm:cxn modelId="{1477302F-4588-40A3-9710-93302DCC7A71}" type="presParOf" srcId="{8125930C-197E-4C6A-A406-BBB598C282FB}" destId="{B6BED4FD-6AE4-4D20-B67F-9A6CB3A6541A}" srcOrd="1" destOrd="0" presId="urn:microsoft.com/office/officeart/2018/5/layout/IconCircleLabelList"/>
    <dgm:cxn modelId="{E9AD27C2-CE16-435C-9BAF-71141A9D7AD9}" type="presParOf" srcId="{8125930C-197E-4C6A-A406-BBB598C282FB}" destId="{F000BBBF-3E54-4135-94F4-3E1FACBE62AC}" srcOrd="2" destOrd="0" presId="urn:microsoft.com/office/officeart/2018/5/layout/IconCircleLabelList"/>
    <dgm:cxn modelId="{094C134B-77D0-4F8F-A7B3-4957380030F5}" type="presParOf" srcId="{8125930C-197E-4C6A-A406-BBB598C282FB}" destId="{6A1FF9F5-8CE2-49B2-A9F3-97DD9A5769C1}" srcOrd="3" destOrd="0" presId="urn:microsoft.com/office/officeart/2018/5/layout/IconCircleLabelList"/>
    <dgm:cxn modelId="{3EC138E5-FC43-4B15-BC07-A9AC1BEEF42C}" type="presParOf" srcId="{89317405-4545-40ED-B2AE-422FCE72F000}" destId="{1E3A9F88-B740-4BFD-963B-D00386244666}" srcOrd="5" destOrd="0" presId="urn:microsoft.com/office/officeart/2018/5/layout/IconCircleLabelList"/>
    <dgm:cxn modelId="{86CC5383-EC62-4958-B0B3-FCB7CB0876C4}" type="presParOf" srcId="{89317405-4545-40ED-B2AE-422FCE72F000}" destId="{90CFFEB4-C3BD-4339-A577-7FB3A8B49715}" srcOrd="6" destOrd="0" presId="urn:microsoft.com/office/officeart/2018/5/layout/IconCircleLabelList"/>
    <dgm:cxn modelId="{030C42B4-9B08-4008-AF1D-4FFEA78FFE42}" type="presParOf" srcId="{90CFFEB4-C3BD-4339-A577-7FB3A8B49715}" destId="{A84D26A2-611C-46F8-A151-079D166362ED}" srcOrd="0" destOrd="0" presId="urn:microsoft.com/office/officeart/2018/5/layout/IconCircleLabelList"/>
    <dgm:cxn modelId="{84847350-3568-44D9-A02E-D50C33B225E4}" type="presParOf" srcId="{90CFFEB4-C3BD-4339-A577-7FB3A8B49715}" destId="{71F87B07-CB3B-473C-80C1-ACE518F95262}" srcOrd="1" destOrd="0" presId="urn:microsoft.com/office/officeart/2018/5/layout/IconCircleLabelList"/>
    <dgm:cxn modelId="{6280F535-1B2E-4E9E-A59C-45025210A3BE}" type="presParOf" srcId="{90CFFEB4-C3BD-4339-A577-7FB3A8B49715}" destId="{2CB2E274-E235-4845-80BC-D244AAB89AD8}" srcOrd="2" destOrd="0" presId="urn:microsoft.com/office/officeart/2018/5/layout/IconCircleLabelList"/>
    <dgm:cxn modelId="{6A307380-2B2E-40AB-B457-3D4E7E5BE178}" type="presParOf" srcId="{90CFFEB4-C3BD-4339-A577-7FB3A8B49715}" destId="{0601BD83-1780-44EE-B4D4-7BA57EC76D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B781FC-F91B-4A17-8191-C459669809C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 err="1"/>
            <a:t>MobileXpense</a:t>
          </a:r>
          <a:endParaRPr lang="en-US"/>
        </a:p>
      </dgm:t>
    </dgm:pt>
    <dgm:pt modelId="{42159A6B-4254-4847-A604-1AB02457724D}" type="parTrans" cxnId="{955E3E1C-9648-4FB1-9808-7174FE9C4165}">
      <dgm:prSet/>
      <dgm:spPr/>
      <dgm:t>
        <a:bodyPr/>
        <a:lstStyle/>
        <a:p>
          <a:endParaRPr lang="en-US"/>
        </a:p>
      </dgm:t>
    </dgm:pt>
    <dgm:pt modelId="{860792C8-FC09-4883-BB51-7AEE3E94AFA7}" type="sibTrans" cxnId="{955E3E1C-9648-4FB1-9808-7174FE9C4165}">
      <dgm:prSet/>
      <dgm:spPr/>
      <dgm:t>
        <a:bodyPr/>
        <a:lstStyle/>
        <a:p>
          <a:endParaRPr lang="en-US"/>
        </a:p>
      </dgm:t>
    </dgm:pt>
    <dgm:pt modelId="{76E91004-0499-4BB5-B5CC-D91BD0F073F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latin typeface="Calibri"/>
              <a:cs typeface="Calibri"/>
            </a:rPr>
            <a:t>Product’s Price: </a:t>
          </a:r>
          <a:r>
            <a:rPr lang="en-GB" b="0">
              <a:latin typeface="Calibri"/>
              <a:cs typeface="Calibri"/>
            </a:rPr>
            <a:t>POA</a:t>
          </a:r>
          <a:endParaRPr lang="en-GB"/>
        </a:p>
      </dgm:t>
    </dgm:pt>
    <dgm:pt modelId="{9B4F9546-8EE3-48B3-9082-DC27FC8EDADE}" type="parTrans" cxnId="{F3C6EF46-9389-4FA6-B460-4C1EBA202C2E}">
      <dgm:prSet/>
      <dgm:spPr/>
    </dgm:pt>
    <dgm:pt modelId="{0EB6606E-2FAF-4CAD-B4A6-0F9911BFBBB8}" type="sibTrans" cxnId="{F3C6EF46-9389-4FA6-B460-4C1EBA202C2E}">
      <dgm:prSet/>
      <dgm:spPr/>
    </dgm:pt>
    <dgm:pt modelId="{8CFB6C4A-CC4A-4194-B100-D9FC509D3A5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>
              <a:latin typeface="Calibri"/>
              <a:cs typeface="Calibri"/>
            </a:rPr>
            <a:t>Business expense management via receipts</a:t>
          </a:r>
          <a:endParaRPr lang="en-GB" b="0">
            <a:latin typeface="Calibri Light" panose="020F0302020204030204"/>
            <a:cs typeface="Calibri Light" panose="020F0302020204030204"/>
          </a:endParaRPr>
        </a:p>
      </dgm:t>
    </dgm:pt>
    <dgm:pt modelId="{11896A26-F451-4027-9B5F-FA16BCB369B7}" type="parTrans" cxnId="{6A952091-ED9C-45CD-ABBE-7C1E894F4BBE}">
      <dgm:prSet/>
      <dgm:spPr/>
    </dgm:pt>
    <dgm:pt modelId="{D2BA1C85-6BAC-4356-9863-059046B12A4E}" type="sibTrans" cxnId="{6A952091-ED9C-45CD-ABBE-7C1E894F4BBE}">
      <dgm:prSet/>
      <dgm:spPr/>
    </dgm:pt>
    <dgm:pt modelId="{709B3838-D10B-4386-8C5D-2554B7F64997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Calibri"/>
              <a:cs typeface="Calibri"/>
            </a:rPr>
            <a:t>Product key features and USP</a:t>
          </a:r>
          <a:r>
            <a:rPr lang="en-GB" b="0">
              <a:latin typeface="Calibri"/>
              <a:cs typeface="Calibri"/>
            </a:rPr>
            <a:t>: Integration with payroll</a:t>
          </a:r>
          <a:endParaRPr lang="en-GB"/>
        </a:p>
      </dgm:t>
    </dgm:pt>
    <dgm:pt modelId="{0E3805A2-6787-4623-A12F-670E8C5516CC}" type="parTrans" cxnId="{DAE20EE6-24A8-4259-AC58-C38BD0FCE20F}">
      <dgm:prSet/>
      <dgm:spPr/>
    </dgm:pt>
    <dgm:pt modelId="{DA194D96-A0AC-4ECF-A0F9-D47842476528}" type="sibTrans" cxnId="{DAE20EE6-24A8-4259-AC58-C38BD0FCE20F}">
      <dgm:prSet/>
      <dgm:spPr/>
    </dgm:pt>
    <dgm:pt modelId="{07A9A3F3-800C-4F7B-98B7-328A56122458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69AD7DAA-0263-4FBD-9591-76B9DEEB961F}" type="pres">
      <dgm:prSet presAssocID="{A3B781FC-F91B-4A17-8191-C459669809CB}" presName="compNode" presStyleCnt="0"/>
      <dgm:spPr/>
    </dgm:pt>
    <dgm:pt modelId="{020683D0-FFCC-44B8-8F72-34DEA9149336}" type="pres">
      <dgm:prSet presAssocID="{A3B781FC-F91B-4A17-8191-C459669809CB}" presName="bgRect" presStyleLbl="bgShp" presStyleIdx="0" presStyleCnt="4"/>
      <dgm:spPr/>
    </dgm:pt>
    <dgm:pt modelId="{BB7CAC69-1FC7-40F1-B653-B6AE2CD1A0E1}" type="pres">
      <dgm:prSet presAssocID="{A3B781FC-F91B-4A17-8191-C459669809C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9543E33D-F580-4E99-8850-84C9A5EBC21B}" type="pres">
      <dgm:prSet presAssocID="{A3B781FC-F91B-4A17-8191-C459669809CB}" presName="spaceRect" presStyleCnt="0"/>
      <dgm:spPr/>
    </dgm:pt>
    <dgm:pt modelId="{368D3162-E43A-45E4-B1E6-9A0F513F8A57}" type="pres">
      <dgm:prSet presAssocID="{A3B781FC-F91B-4A17-8191-C459669809CB}" presName="parTx" presStyleLbl="revTx" presStyleIdx="0" presStyleCnt="4">
        <dgm:presLayoutVars>
          <dgm:chMax val="0"/>
          <dgm:chPref val="0"/>
        </dgm:presLayoutVars>
      </dgm:prSet>
      <dgm:spPr/>
    </dgm:pt>
    <dgm:pt modelId="{1A64EAE4-16D7-46A7-9706-EA06502A5FEC}" type="pres">
      <dgm:prSet presAssocID="{860792C8-FC09-4883-BB51-7AEE3E94AFA7}" presName="sibTrans" presStyleCnt="0"/>
      <dgm:spPr/>
    </dgm:pt>
    <dgm:pt modelId="{D0335BD5-CD92-46C6-BF11-7D29188D1289}" type="pres">
      <dgm:prSet presAssocID="{8CFB6C4A-CC4A-4194-B100-D9FC509D3A5E}" presName="compNode" presStyleCnt="0"/>
      <dgm:spPr/>
    </dgm:pt>
    <dgm:pt modelId="{BE895F14-5597-4347-981F-4F12BA47DBDA}" type="pres">
      <dgm:prSet presAssocID="{8CFB6C4A-CC4A-4194-B100-D9FC509D3A5E}" presName="bgRect" presStyleLbl="bgShp" presStyleIdx="1" presStyleCnt="4"/>
      <dgm:spPr/>
    </dgm:pt>
    <dgm:pt modelId="{CF97F21B-F193-42D2-92FC-DC79AE1396FA}" type="pres">
      <dgm:prSet presAssocID="{8CFB6C4A-CC4A-4194-B100-D9FC509D3A5E}" presName="iconRect" presStyleLbl="node1" presStyleIdx="1" presStyleCnt="4"/>
      <dgm:spPr/>
    </dgm:pt>
    <dgm:pt modelId="{25246A4C-4A28-4487-A79C-01AD634D4CBE}" type="pres">
      <dgm:prSet presAssocID="{8CFB6C4A-CC4A-4194-B100-D9FC509D3A5E}" presName="spaceRect" presStyleCnt="0"/>
      <dgm:spPr/>
    </dgm:pt>
    <dgm:pt modelId="{A71128C9-EC24-44E4-BBAC-ADF7B3874A74}" type="pres">
      <dgm:prSet presAssocID="{8CFB6C4A-CC4A-4194-B100-D9FC509D3A5E}" presName="parTx" presStyleLbl="revTx" presStyleIdx="1" presStyleCnt="4">
        <dgm:presLayoutVars>
          <dgm:chMax val="0"/>
          <dgm:chPref val="0"/>
        </dgm:presLayoutVars>
      </dgm:prSet>
      <dgm:spPr/>
    </dgm:pt>
    <dgm:pt modelId="{2525FFA0-ECA9-4556-B231-9F77151625B5}" type="pres">
      <dgm:prSet presAssocID="{D2BA1C85-6BAC-4356-9863-059046B12A4E}" presName="sibTrans" presStyleCnt="0"/>
      <dgm:spPr/>
    </dgm:pt>
    <dgm:pt modelId="{D006939F-1CDA-4D9B-BC0B-40B9CFE928FB}" type="pres">
      <dgm:prSet presAssocID="{709B3838-D10B-4386-8C5D-2554B7F64997}" presName="compNode" presStyleCnt="0"/>
      <dgm:spPr/>
    </dgm:pt>
    <dgm:pt modelId="{A81EC69E-3C34-4322-B29B-73920EF891FA}" type="pres">
      <dgm:prSet presAssocID="{709B3838-D10B-4386-8C5D-2554B7F64997}" presName="bgRect" presStyleLbl="bgShp" presStyleIdx="2" presStyleCnt="4"/>
      <dgm:spPr/>
    </dgm:pt>
    <dgm:pt modelId="{E8DC723E-111A-457B-BB05-7A5F3321D54E}" type="pres">
      <dgm:prSet presAssocID="{709B3838-D10B-4386-8C5D-2554B7F64997}" presName="iconRect" presStyleLbl="node1" presStyleIdx="2" presStyleCnt="4"/>
      <dgm:spPr/>
    </dgm:pt>
    <dgm:pt modelId="{83ABF8AE-9A15-4DF0-A672-3D7858005925}" type="pres">
      <dgm:prSet presAssocID="{709B3838-D10B-4386-8C5D-2554B7F64997}" presName="spaceRect" presStyleCnt="0"/>
      <dgm:spPr/>
    </dgm:pt>
    <dgm:pt modelId="{BD6177C3-5EB6-4C9C-A8CB-DE809687DCFA}" type="pres">
      <dgm:prSet presAssocID="{709B3838-D10B-4386-8C5D-2554B7F64997}" presName="parTx" presStyleLbl="revTx" presStyleIdx="2" presStyleCnt="4">
        <dgm:presLayoutVars>
          <dgm:chMax val="0"/>
          <dgm:chPref val="0"/>
        </dgm:presLayoutVars>
      </dgm:prSet>
      <dgm:spPr/>
    </dgm:pt>
    <dgm:pt modelId="{1B216541-61C9-4D9C-8CE8-DD2557B6D977}" type="pres">
      <dgm:prSet presAssocID="{DA194D96-A0AC-4ECF-A0F9-D47842476528}" presName="sibTrans" presStyleCnt="0"/>
      <dgm:spPr/>
    </dgm:pt>
    <dgm:pt modelId="{777BADDC-DF68-4750-89AD-45AF57A9D0B5}" type="pres">
      <dgm:prSet presAssocID="{76E91004-0499-4BB5-B5CC-D91BD0F073FC}" presName="compNode" presStyleCnt="0"/>
      <dgm:spPr/>
    </dgm:pt>
    <dgm:pt modelId="{2CE7D7E5-08D7-4407-AA83-F76A17FA21E6}" type="pres">
      <dgm:prSet presAssocID="{76E91004-0499-4BB5-B5CC-D91BD0F073FC}" presName="bgRect" presStyleLbl="bgShp" presStyleIdx="3" presStyleCnt="4"/>
      <dgm:spPr/>
    </dgm:pt>
    <dgm:pt modelId="{3F0ECD3A-D99D-4DD8-9E73-9DD7FE5D04C7}" type="pres">
      <dgm:prSet presAssocID="{76E91004-0499-4BB5-B5CC-D91BD0F073FC}" presName="iconRect" presStyleLbl="node1" presStyleIdx="3" presStyleCnt="4"/>
      <dgm:spPr/>
    </dgm:pt>
    <dgm:pt modelId="{5905190F-9543-4C67-99A0-00B2457B6A3D}" type="pres">
      <dgm:prSet presAssocID="{76E91004-0499-4BB5-B5CC-D91BD0F073FC}" presName="spaceRect" presStyleCnt="0"/>
      <dgm:spPr/>
    </dgm:pt>
    <dgm:pt modelId="{84B02176-5DD0-49FC-B550-CDF5B5F9F255}" type="pres">
      <dgm:prSet presAssocID="{76E91004-0499-4BB5-B5CC-D91BD0F073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55E3E1C-9648-4FB1-9808-7174FE9C4165}" srcId="{79E2BCA8-D78D-4BB2-A5BE-908CD9FA01BF}" destId="{A3B781FC-F91B-4A17-8191-C459669809CB}" srcOrd="0" destOrd="0" parTransId="{42159A6B-4254-4847-A604-1AB02457724D}" sibTransId="{860792C8-FC09-4883-BB51-7AEE3E94AFA7}"/>
    <dgm:cxn modelId="{F3C6EF46-9389-4FA6-B460-4C1EBA202C2E}" srcId="{79E2BCA8-D78D-4BB2-A5BE-908CD9FA01BF}" destId="{76E91004-0499-4BB5-B5CC-D91BD0F073FC}" srcOrd="3" destOrd="0" parTransId="{9B4F9546-8EE3-48B3-9082-DC27FC8EDADE}" sibTransId="{0EB6606E-2FAF-4CAD-B4A6-0F9911BFBBB8}"/>
    <dgm:cxn modelId="{6A952091-ED9C-45CD-ABBE-7C1E894F4BBE}" srcId="{79E2BCA8-D78D-4BB2-A5BE-908CD9FA01BF}" destId="{8CFB6C4A-CC4A-4194-B100-D9FC509D3A5E}" srcOrd="1" destOrd="0" parTransId="{11896A26-F451-4027-9B5F-FA16BCB369B7}" sibTransId="{D2BA1C85-6BAC-4356-9863-059046B12A4E}"/>
    <dgm:cxn modelId="{EABB8E9D-438E-49CF-96EA-03B64429E77F}" type="presOf" srcId="{8CFB6C4A-CC4A-4194-B100-D9FC509D3A5E}" destId="{A71128C9-EC24-44E4-BBAC-ADF7B3874A74}" srcOrd="0" destOrd="0" presId="urn:microsoft.com/office/officeart/2018/2/layout/IconVerticalSolidList"/>
    <dgm:cxn modelId="{F1115BCA-6DED-449A-AB0F-A899C37AF61F}" type="presOf" srcId="{A3B781FC-F91B-4A17-8191-C459669809CB}" destId="{368D3162-E43A-45E4-B1E6-9A0F513F8A57}" srcOrd="0" destOrd="0" presId="urn:microsoft.com/office/officeart/2018/2/layout/IconVerticalSolidList"/>
    <dgm:cxn modelId="{F73D09CC-9196-4A90-A882-DA041813B9DE}" type="presOf" srcId="{79E2BCA8-D78D-4BB2-A5BE-908CD9FA01BF}" destId="{07A9A3F3-800C-4F7B-98B7-328A56122458}" srcOrd="0" destOrd="0" presId="urn:microsoft.com/office/officeart/2018/2/layout/IconVerticalSolidList"/>
    <dgm:cxn modelId="{D852A9D9-DF7E-49FC-B80E-CDB4B121AFA7}" type="presOf" srcId="{709B3838-D10B-4386-8C5D-2554B7F64997}" destId="{BD6177C3-5EB6-4C9C-A8CB-DE809687DCFA}" srcOrd="0" destOrd="0" presId="urn:microsoft.com/office/officeart/2018/2/layout/IconVerticalSolidList"/>
    <dgm:cxn modelId="{DAE20EE6-24A8-4259-AC58-C38BD0FCE20F}" srcId="{79E2BCA8-D78D-4BB2-A5BE-908CD9FA01BF}" destId="{709B3838-D10B-4386-8C5D-2554B7F64997}" srcOrd="2" destOrd="0" parTransId="{0E3805A2-6787-4623-A12F-670E8C5516CC}" sibTransId="{DA194D96-A0AC-4ECF-A0F9-D47842476528}"/>
    <dgm:cxn modelId="{9AA5CAF0-02AB-4C9D-9C1B-65EB93EAD9C0}" type="presOf" srcId="{76E91004-0499-4BB5-B5CC-D91BD0F073FC}" destId="{84B02176-5DD0-49FC-B550-CDF5B5F9F255}" srcOrd="0" destOrd="0" presId="urn:microsoft.com/office/officeart/2018/2/layout/IconVerticalSolidList"/>
    <dgm:cxn modelId="{9C00EE35-6F66-4558-9DD9-F6983900F446}" type="presParOf" srcId="{07A9A3F3-800C-4F7B-98B7-328A56122458}" destId="{69AD7DAA-0263-4FBD-9591-76B9DEEB961F}" srcOrd="0" destOrd="0" presId="urn:microsoft.com/office/officeart/2018/2/layout/IconVerticalSolidList"/>
    <dgm:cxn modelId="{F29C698D-F760-4405-A820-71069D960FB6}" type="presParOf" srcId="{69AD7DAA-0263-4FBD-9591-76B9DEEB961F}" destId="{020683D0-FFCC-44B8-8F72-34DEA9149336}" srcOrd="0" destOrd="0" presId="urn:microsoft.com/office/officeart/2018/2/layout/IconVerticalSolidList"/>
    <dgm:cxn modelId="{CF94444F-F593-4E33-82FC-3DB653EA4940}" type="presParOf" srcId="{69AD7DAA-0263-4FBD-9591-76B9DEEB961F}" destId="{BB7CAC69-1FC7-40F1-B653-B6AE2CD1A0E1}" srcOrd="1" destOrd="0" presId="urn:microsoft.com/office/officeart/2018/2/layout/IconVerticalSolidList"/>
    <dgm:cxn modelId="{F9127D72-D477-4F2E-A6C3-D51BFBECC32B}" type="presParOf" srcId="{69AD7DAA-0263-4FBD-9591-76B9DEEB961F}" destId="{9543E33D-F580-4E99-8850-84C9A5EBC21B}" srcOrd="2" destOrd="0" presId="urn:microsoft.com/office/officeart/2018/2/layout/IconVerticalSolidList"/>
    <dgm:cxn modelId="{B9F92269-B124-45A2-942B-791C8D65EDFF}" type="presParOf" srcId="{69AD7DAA-0263-4FBD-9591-76B9DEEB961F}" destId="{368D3162-E43A-45E4-B1E6-9A0F513F8A57}" srcOrd="3" destOrd="0" presId="urn:microsoft.com/office/officeart/2018/2/layout/IconVerticalSolidList"/>
    <dgm:cxn modelId="{8831B881-1DDB-4C74-AC96-954E0CDFE011}" type="presParOf" srcId="{07A9A3F3-800C-4F7B-98B7-328A56122458}" destId="{1A64EAE4-16D7-46A7-9706-EA06502A5FEC}" srcOrd="1" destOrd="0" presId="urn:microsoft.com/office/officeart/2018/2/layout/IconVerticalSolidList"/>
    <dgm:cxn modelId="{450EAA39-2688-4B04-A509-A9C505666028}" type="presParOf" srcId="{07A9A3F3-800C-4F7B-98B7-328A56122458}" destId="{D0335BD5-CD92-46C6-BF11-7D29188D1289}" srcOrd="2" destOrd="0" presId="urn:microsoft.com/office/officeart/2018/2/layout/IconVerticalSolidList"/>
    <dgm:cxn modelId="{2F970825-4E29-443A-9AE0-9E2272CF956A}" type="presParOf" srcId="{D0335BD5-CD92-46C6-BF11-7D29188D1289}" destId="{BE895F14-5597-4347-981F-4F12BA47DBDA}" srcOrd="0" destOrd="0" presId="urn:microsoft.com/office/officeart/2018/2/layout/IconVerticalSolidList"/>
    <dgm:cxn modelId="{8B8DB630-9C37-4738-BA2B-685A1360BB50}" type="presParOf" srcId="{D0335BD5-CD92-46C6-BF11-7D29188D1289}" destId="{CF97F21B-F193-42D2-92FC-DC79AE1396FA}" srcOrd="1" destOrd="0" presId="urn:microsoft.com/office/officeart/2018/2/layout/IconVerticalSolidList"/>
    <dgm:cxn modelId="{9EE4E759-0D6F-478D-A9DF-3C22F82C48F7}" type="presParOf" srcId="{D0335BD5-CD92-46C6-BF11-7D29188D1289}" destId="{25246A4C-4A28-4487-A79C-01AD634D4CBE}" srcOrd="2" destOrd="0" presId="urn:microsoft.com/office/officeart/2018/2/layout/IconVerticalSolidList"/>
    <dgm:cxn modelId="{3F6F3A58-DA04-4540-9E4E-3BD6905D8400}" type="presParOf" srcId="{D0335BD5-CD92-46C6-BF11-7D29188D1289}" destId="{A71128C9-EC24-44E4-BBAC-ADF7B3874A74}" srcOrd="3" destOrd="0" presId="urn:microsoft.com/office/officeart/2018/2/layout/IconVerticalSolidList"/>
    <dgm:cxn modelId="{B4267481-25B8-4923-B6CC-B59766669CC0}" type="presParOf" srcId="{07A9A3F3-800C-4F7B-98B7-328A56122458}" destId="{2525FFA0-ECA9-4556-B231-9F77151625B5}" srcOrd="3" destOrd="0" presId="urn:microsoft.com/office/officeart/2018/2/layout/IconVerticalSolidList"/>
    <dgm:cxn modelId="{0BBA6661-AA8A-46F8-8F3F-430D1241CBB8}" type="presParOf" srcId="{07A9A3F3-800C-4F7B-98B7-328A56122458}" destId="{D006939F-1CDA-4D9B-BC0B-40B9CFE928FB}" srcOrd="4" destOrd="0" presId="urn:microsoft.com/office/officeart/2018/2/layout/IconVerticalSolidList"/>
    <dgm:cxn modelId="{6AD70D56-5BF9-4BE3-853A-ACE38AA54BBE}" type="presParOf" srcId="{D006939F-1CDA-4D9B-BC0B-40B9CFE928FB}" destId="{A81EC69E-3C34-4322-B29B-73920EF891FA}" srcOrd="0" destOrd="0" presId="urn:microsoft.com/office/officeart/2018/2/layout/IconVerticalSolidList"/>
    <dgm:cxn modelId="{B0B84A29-D380-43F3-ABC1-66AB58E5C377}" type="presParOf" srcId="{D006939F-1CDA-4D9B-BC0B-40B9CFE928FB}" destId="{E8DC723E-111A-457B-BB05-7A5F3321D54E}" srcOrd="1" destOrd="0" presId="urn:microsoft.com/office/officeart/2018/2/layout/IconVerticalSolidList"/>
    <dgm:cxn modelId="{959F6408-A32D-46F4-8548-F16CC548174D}" type="presParOf" srcId="{D006939F-1CDA-4D9B-BC0B-40B9CFE928FB}" destId="{83ABF8AE-9A15-4DF0-A672-3D7858005925}" srcOrd="2" destOrd="0" presId="urn:microsoft.com/office/officeart/2018/2/layout/IconVerticalSolidList"/>
    <dgm:cxn modelId="{AD6DF34F-4EB3-40AE-A040-A7CCEE222647}" type="presParOf" srcId="{D006939F-1CDA-4D9B-BC0B-40B9CFE928FB}" destId="{BD6177C3-5EB6-4C9C-A8CB-DE809687DCFA}" srcOrd="3" destOrd="0" presId="urn:microsoft.com/office/officeart/2018/2/layout/IconVerticalSolidList"/>
    <dgm:cxn modelId="{E114C116-374E-4A0C-9A23-5353C44C63F8}" type="presParOf" srcId="{07A9A3F3-800C-4F7B-98B7-328A56122458}" destId="{1B216541-61C9-4D9C-8CE8-DD2557B6D977}" srcOrd="5" destOrd="0" presId="urn:microsoft.com/office/officeart/2018/2/layout/IconVerticalSolidList"/>
    <dgm:cxn modelId="{03AA0FD7-5060-4E4A-8F29-06DF7A156E3A}" type="presParOf" srcId="{07A9A3F3-800C-4F7B-98B7-328A56122458}" destId="{777BADDC-DF68-4750-89AD-45AF57A9D0B5}" srcOrd="6" destOrd="0" presId="urn:microsoft.com/office/officeart/2018/2/layout/IconVerticalSolidList"/>
    <dgm:cxn modelId="{026DEFD3-1B77-4295-8249-5F11BDBFE739}" type="presParOf" srcId="{777BADDC-DF68-4750-89AD-45AF57A9D0B5}" destId="{2CE7D7E5-08D7-4407-AA83-F76A17FA21E6}" srcOrd="0" destOrd="0" presId="urn:microsoft.com/office/officeart/2018/2/layout/IconVerticalSolidList"/>
    <dgm:cxn modelId="{5CFE4ACE-EEFA-4325-96BD-46AAF6C71E5F}" type="presParOf" srcId="{777BADDC-DF68-4750-89AD-45AF57A9D0B5}" destId="{3F0ECD3A-D99D-4DD8-9E73-9DD7FE5D04C7}" srcOrd="1" destOrd="0" presId="urn:microsoft.com/office/officeart/2018/2/layout/IconVerticalSolidList"/>
    <dgm:cxn modelId="{411A242C-2ED7-4370-BDAE-4D82B1BB72A3}" type="presParOf" srcId="{777BADDC-DF68-4750-89AD-45AF57A9D0B5}" destId="{5905190F-9543-4C67-99A0-00B2457B6A3D}" srcOrd="2" destOrd="0" presId="urn:microsoft.com/office/officeart/2018/2/layout/IconVerticalSolidList"/>
    <dgm:cxn modelId="{F36AAACB-6E72-4126-8C02-A5C75BEA94A1}" type="presParOf" srcId="{777BADDC-DF68-4750-89AD-45AF57A9D0B5}" destId="{84B02176-5DD0-49FC-B550-CDF5B5F9F2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E91004-0499-4BB5-B5CC-D91BD0F073F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Concur</a:t>
          </a:r>
          <a:endParaRPr lang="en-US"/>
        </a:p>
      </dgm:t>
    </dgm:pt>
    <dgm:pt modelId="{9B4F9546-8EE3-48B3-9082-DC27FC8EDADE}" type="parTrans" cxnId="{F3C6EF46-9389-4FA6-B460-4C1EBA202C2E}">
      <dgm:prSet/>
      <dgm:spPr/>
    </dgm:pt>
    <dgm:pt modelId="{0EB6606E-2FAF-4CAD-B4A6-0F9911BFBBB8}" type="sibTrans" cxnId="{F3C6EF46-9389-4FA6-B460-4C1EBA202C2E}">
      <dgm:prSet/>
      <dgm:spPr/>
    </dgm:pt>
    <dgm:pt modelId="{6D83CF5A-C68A-4BEA-BDB1-FBE3979BA1E8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Calibri Light" panose="020F0302020204030204"/>
            </a:rPr>
            <a:t> </a:t>
          </a:r>
          <a:r>
            <a:rPr lang="en-GB" b="1"/>
            <a:t>Product’s Price: </a:t>
          </a:r>
          <a:r>
            <a:rPr lang="en-GB" b="0"/>
            <a:t>POA</a:t>
          </a:r>
          <a:endParaRPr lang="en-GB"/>
        </a:p>
      </dgm:t>
    </dgm:pt>
    <dgm:pt modelId="{D2988F93-6626-4167-9807-DEA4247948BC}" type="parTrans" cxnId="{2925C7B7-AC04-4EE7-984C-C78FC581E149}">
      <dgm:prSet/>
      <dgm:spPr/>
    </dgm:pt>
    <dgm:pt modelId="{41045D62-6269-4A17-A65D-6372EF4D9142}" type="sibTrans" cxnId="{2925C7B7-AC04-4EE7-984C-C78FC581E149}">
      <dgm:prSet/>
      <dgm:spPr/>
    </dgm:pt>
    <dgm:pt modelId="{34674657-AE63-4DAA-9679-494A4672596D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0"/>
            <a:t>Business Expenses control</a:t>
          </a:r>
          <a:r>
            <a:rPr lang="en-GB" b="1">
              <a:latin typeface="Calibri Light" panose="020F0302020204030204"/>
            </a:rPr>
            <a:t> </a:t>
          </a:r>
          <a:endParaRPr lang="en-US" b="0">
            <a:latin typeface="Calibri Light" panose="020F0302020204030204"/>
          </a:endParaRPr>
        </a:p>
      </dgm:t>
    </dgm:pt>
    <dgm:pt modelId="{AAF65539-6A68-4F53-9C4F-642E09CFF76B}" type="parTrans" cxnId="{A976E5D1-93D8-4689-80FF-DFE25654A40C}">
      <dgm:prSet/>
      <dgm:spPr/>
    </dgm:pt>
    <dgm:pt modelId="{3D9CDA68-BE23-4904-A0ED-C52EAFC5476F}" type="sibTrans" cxnId="{A976E5D1-93D8-4689-80FF-DFE25654A40C}">
      <dgm:prSet/>
      <dgm:spPr/>
    </dgm:pt>
    <dgm:pt modelId="{66B28350-364C-4070-96C2-C5785835395B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b="1"/>
            <a:t>Product key features and USP</a:t>
          </a:r>
          <a:r>
            <a:rPr lang="en-GB" b="0"/>
            <a:t>: Improved</a:t>
          </a:r>
          <a:r>
            <a:rPr lang="en-GB" b="0">
              <a:latin typeface="Calibri Light" panose="020F0302020204030204"/>
            </a:rPr>
            <a:t> </a:t>
          </a:r>
          <a:r>
            <a:rPr lang="en-GB" b="0"/>
            <a:t>Compliance/connected </a:t>
          </a:r>
          <a:r>
            <a:rPr lang="en-GB" b="0">
              <a:latin typeface="Calibri Light" panose="020F0302020204030204"/>
            </a:rPr>
            <a:t>  </a:t>
          </a:r>
          <a:r>
            <a:rPr lang="en-GB" b="0"/>
            <a:t>travel</a:t>
          </a:r>
          <a:endParaRPr lang="en-GB"/>
        </a:p>
      </dgm:t>
    </dgm:pt>
    <dgm:pt modelId="{AC6A8E0F-9291-41EC-A426-F643C266A9AE}" type="parTrans" cxnId="{F5611909-E47A-46AB-9236-05757EB1C23A}">
      <dgm:prSet/>
      <dgm:spPr/>
    </dgm:pt>
    <dgm:pt modelId="{60FEC550-22C5-4732-834B-B396A87F9842}" type="sibTrans" cxnId="{F5611909-E47A-46AB-9236-05757EB1C23A}">
      <dgm:prSet/>
      <dgm:spPr/>
    </dgm:pt>
    <dgm:pt modelId="{07A9A3F3-800C-4F7B-98B7-328A56122458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777BADDC-DF68-4750-89AD-45AF57A9D0B5}" type="pres">
      <dgm:prSet presAssocID="{76E91004-0499-4BB5-B5CC-D91BD0F073FC}" presName="compNode" presStyleCnt="0"/>
      <dgm:spPr/>
    </dgm:pt>
    <dgm:pt modelId="{2CE7D7E5-08D7-4407-AA83-F76A17FA21E6}" type="pres">
      <dgm:prSet presAssocID="{76E91004-0499-4BB5-B5CC-D91BD0F073FC}" presName="bgRect" presStyleLbl="bgShp" presStyleIdx="0" presStyleCnt="4"/>
      <dgm:spPr/>
    </dgm:pt>
    <dgm:pt modelId="{3F0ECD3A-D99D-4DD8-9E73-9DD7FE5D04C7}" type="pres">
      <dgm:prSet presAssocID="{76E91004-0499-4BB5-B5CC-D91BD0F073FC}" presName="iconRect" presStyleLbl="node1" presStyleIdx="0" presStyleCnt="4"/>
      <dgm:spPr/>
    </dgm:pt>
    <dgm:pt modelId="{5905190F-9543-4C67-99A0-00B2457B6A3D}" type="pres">
      <dgm:prSet presAssocID="{76E91004-0499-4BB5-B5CC-D91BD0F073FC}" presName="spaceRect" presStyleCnt="0"/>
      <dgm:spPr/>
    </dgm:pt>
    <dgm:pt modelId="{84B02176-5DD0-49FC-B550-CDF5B5F9F255}" type="pres">
      <dgm:prSet presAssocID="{76E91004-0499-4BB5-B5CC-D91BD0F073FC}" presName="parTx" presStyleLbl="revTx" presStyleIdx="0" presStyleCnt="4">
        <dgm:presLayoutVars>
          <dgm:chMax val="0"/>
          <dgm:chPref val="0"/>
        </dgm:presLayoutVars>
      </dgm:prSet>
      <dgm:spPr/>
    </dgm:pt>
    <dgm:pt modelId="{420205F9-81B2-46E9-BC63-5819B1C8A806}" type="pres">
      <dgm:prSet presAssocID="{0EB6606E-2FAF-4CAD-B4A6-0F9911BFBBB8}" presName="sibTrans" presStyleCnt="0"/>
      <dgm:spPr/>
    </dgm:pt>
    <dgm:pt modelId="{53EE5061-4B11-4115-AC34-3655AE906E6B}" type="pres">
      <dgm:prSet presAssocID="{34674657-AE63-4DAA-9679-494A4672596D}" presName="compNode" presStyleCnt="0"/>
      <dgm:spPr/>
    </dgm:pt>
    <dgm:pt modelId="{C07D24C2-A1AB-47D6-94BF-356045834ED2}" type="pres">
      <dgm:prSet presAssocID="{34674657-AE63-4DAA-9679-494A4672596D}" presName="bgRect" presStyleLbl="bgShp" presStyleIdx="1" presStyleCnt="4"/>
      <dgm:spPr/>
    </dgm:pt>
    <dgm:pt modelId="{86D1F6E2-8E1B-4B73-B55F-CB3A2F9732B0}" type="pres">
      <dgm:prSet presAssocID="{34674657-AE63-4DAA-9679-494A4672596D}" presName="iconRect" presStyleLbl="node1" presStyleIdx="1" presStyleCnt="4"/>
      <dgm:spPr/>
    </dgm:pt>
    <dgm:pt modelId="{F6C838B7-1BD9-4AF3-AC20-8E3399862B53}" type="pres">
      <dgm:prSet presAssocID="{34674657-AE63-4DAA-9679-494A4672596D}" presName="spaceRect" presStyleCnt="0"/>
      <dgm:spPr/>
    </dgm:pt>
    <dgm:pt modelId="{F6D098D2-39B6-4F75-A60F-B4AF1C31A1C3}" type="pres">
      <dgm:prSet presAssocID="{34674657-AE63-4DAA-9679-494A4672596D}" presName="parTx" presStyleLbl="revTx" presStyleIdx="1" presStyleCnt="4">
        <dgm:presLayoutVars>
          <dgm:chMax val="0"/>
          <dgm:chPref val="0"/>
        </dgm:presLayoutVars>
      </dgm:prSet>
      <dgm:spPr/>
    </dgm:pt>
    <dgm:pt modelId="{21E041E2-C652-4F73-8590-CEB6376AFC62}" type="pres">
      <dgm:prSet presAssocID="{3D9CDA68-BE23-4904-A0ED-C52EAFC5476F}" presName="sibTrans" presStyleCnt="0"/>
      <dgm:spPr/>
    </dgm:pt>
    <dgm:pt modelId="{F9EA519A-36A0-41CB-B4EB-CD64AC9D9693}" type="pres">
      <dgm:prSet presAssocID="{66B28350-364C-4070-96C2-C5785835395B}" presName="compNode" presStyleCnt="0"/>
      <dgm:spPr/>
    </dgm:pt>
    <dgm:pt modelId="{7AD5929D-78A2-46A1-853D-FF1CF287387A}" type="pres">
      <dgm:prSet presAssocID="{66B28350-364C-4070-96C2-C5785835395B}" presName="bgRect" presStyleLbl="bgShp" presStyleIdx="2" presStyleCnt="4"/>
      <dgm:spPr/>
    </dgm:pt>
    <dgm:pt modelId="{B2A41310-F6CA-48C9-A0FB-41B3245728A2}" type="pres">
      <dgm:prSet presAssocID="{66B28350-364C-4070-96C2-C5785835395B}" presName="iconRect" presStyleLbl="node1" presStyleIdx="2" presStyleCnt="4"/>
      <dgm:spPr/>
    </dgm:pt>
    <dgm:pt modelId="{DA26CCE0-3F8A-4B95-9766-8E5C9858415B}" type="pres">
      <dgm:prSet presAssocID="{66B28350-364C-4070-96C2-C5785835395B}" presName="spaceRect" presStyleCnt="0"/>
      <dgm:spPr/>
    </dgm:pt>
    <dgm:pt modelId="{0E245F30-62B1-4365-B1F3-C5E8FE206E56}" type="pres">
      <dgm:prSet presAssocID="{66B28350-364C-4070-96C2-C5785835395B}" presName="parTx" presStyleLbl="revTx" presStyleIdx="2" presStyleCnt="4">
        <dgm:presLayoutVars>
          <dgm:chMax val="0"/>
          <dgm:chPref val="0"/>
        </dgm:presLayoutVars>
      </dgm:prSet>
      <dgm:spPr/>
    </dgm:pt>
    <dgm:pt modelId="{F6F4CE3E-AB26-4802-BA4C-83843896CFDA}" type="pres">
      <dgm:prSet presAssocID="{60FEC550-22C5-4732-834B-B396A87F9842}" presName="sibTrans" presStyleCnt="0"/>
      <dgm:spPr/>
    </dgm:pt>
    <dgm:pt modelId="{FFA2A232-2CA1-4244-A7DC-417C8C443277}" type="pres">
      <dgm:prSet presAssocID="{6D83CF5A-C68A-4BEA-BDB1-FBE3979BA1E8}" presName="compNode" presStyleCnt="0"/>
      <dgm:spPr/>
    </dgm:pt>
    <dgm:pt modelId="{8B57626C-B877-46C4-833B-56ECA4229DD7}" type="pres">
      <dgm:prSet presAssocID="{6D83CF5A-C68A-4BEA-BDB1-FBE3979BA1E8}" presName="bgRect" presStyleLbl="bgShp" presStyleIdx="3" presStyleCnt="4"/>
      <dgm:spPr/>
    </dgm:pt>
    <dgm:pt modelId="{CA4803FF-0E7F-4595-A92D-337C30147114}" type="pres">
      <dgm:prSet presAssocID="{6D83CF5A-C68A-4BEA-BDB1-FBE3979BA1E8}" presName="iconRect" presStyleLbl="node1" presStyleIdx="3" presStyleCnt="4"/>
      <dgm:spPr/>
    </dgm:pt>
    <dgm:pt modelId="{782E6799-033F-4EF9-BEBC-FBD87035A28A}" type="pres">
      <dgm:prSet presAssocID="{6D83CF5A-C68A-4BEA-BDB1-FBE3979BA1E8}" presName="spaceRect" presStyleCnt="0"/>
      <dgm:spPr/>
    </dgm:pt>
    <dgm:pt modelId="{D94342DF-F1B7-4AA0-9473-60BD5588A35F}" type="pres">
      <dgm:prSet presAssocID="{6D83CF5A-C68A-4BEA-BDB1-FBE3979BA1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5611909-E47A-46AB-9236-05757EB1C23A}" srcId="{79E2BCA8-D78D-4BB2-A5BE-908CD9FA01BF}" destId="{66B28350-364C-4070-96C2-C5785835395B}" srcOrd="2" destOrd="0" parTransId="{AC6A8E0F-9291-41EC-A426-F643C266A9AE}" sibTransId="{60FEC550-22C5-4732-834B-B396A87F9842}"/>
    <dgm:cxn modelId="{F3C6EF46-9389-4FA6-B460-4C1EBA202C2E}" srcId="{79E2BCA8-D78D-4BB2-A5BE-908CD9FA01BF}" destId="{76E91004-0499-4BB5-B5CC-D91BD0F073FC}" srcOrd="0" destOrd="0" parTransId="{9B4F9546-8EE3-48B3-9082-DC27FC8EDADE}" sibTransId="{0EB6606E-2FAF-4CAD-B4A6-0F9911BFBBB8}"/>
    <dgm:cxn modelId="{D995D98E-B52D-4948-8204-40B07C21369E}" type="presOf" srcId="{34674657-AE63-4DAA-9679-494A4672596D}" destId="{F6D098D2-39B6-4F75-A60F-B4AF1C31A1C3}" srcOrd="0" destOrd="0" presId="urn:microsoft.com/office/officeart/2018/2/layout/IconVerticalSolidList"/>
    <dgm:cxn modelId="{B98B4CA5-14FC-4231-88BE-4880364E66A3}" type="presOf" srcId="{66B28350-364C-4070-96C2-C5785835395B}" destId="{0E245F30-62B1-4365-B1F3-C5E8FE206E56}" srcOrd="0" destOrd="0" presId="urn:microsoft.com/office/officeart/2018/2/layout/IconVerticalSolidList"/>
    <dgm:cxn modelId="{2925C7B7-AC04-4EE7-984C-C78FC581E149}" srcId="{79E2BCA8-D78D-4BB2-A5BE-908CD9FA01BF}" destId="{6D83CF5A-C68A-4BEA-BDB1-FBE3979BA1E8}" srcOrd="3" destOrd="0" parTransId="{D2988F93-6626-4167-9807-DEA4247948BC}" sibTransId="{41045D62-6269-4A17-A65D-6372EF4D9142}"/>
    <dgm:cxn modelId="{F73D09CC-9196-4A90-A882-DA041813B9DE}" type="presOf" srcId="{79E2BCA8-D78D-4BB2-A5BE-908CD9FA01BF}" destId="{07A9A3F3-800C-4F7B-98B7-328A56122458}" srcOrd="0" destOrd="0" presId="urn:microsoft.com/office/officeart/2018/2/layout/IconVerticalSolidList"/>
    <dgm:cxn modelId="{A976E5D1-93D8-4689-80FF-DFE25654A40C}" srcId="{79E2BCA8-D78D-4BB2-A5BE-908CD9FA01BF}" destId="{34674657-AE63-4DAA-9679-494A4672596D}" srcOrd="1" destOrd="0" parTransId="{AAF65539-6A68-4F53-9C4F-642E09CFF76B}" sibTransId="{3D9CDA68-BE23-4904-A0ED-C52EAFC5476F}"/>
    <dgm:cxn modelId="{C60A78D2-5304-44BB-AF50-94107FF056F7}" type="presOf" srcId="{76E91004-0499-4BB5-B5CC-D91BD0F073FC}" destId="{84B02176-5DD0-49FC-B550-CDF5B5F9F255}" srcOrd="0" destOrd="0" presId="urn:microsoft.com/office/officeart/2018/2/layout/IconVerticalSolidList"/>
    <dgm:cxn modelId="{59D988F0-4B90-464B-9096-FB4D62868ADE}" type="presOf" srcId="{6D83CF5A-C68A-4BEA-BDB1-FBE3979BA1E8}" destId="{D94342DF-F1B7-4AA0-9473-60BD5588A35F}" srcOrd="0" destOrd="0" presId="urn:microsoft.com/office/officeart/2018/2/layout/IconVerticalSolidList"/>
    <dgm:cxn modelId="{0A4AF459-D4E6-436B-8418-5244B605B3F3}" type="presParOf" srcId="{07A9A3F3-800C-4F7B-98B7-328A56122458}" destId="{777BADDC-DF68-4750-89AD-45AF57A9D0B5}" srcOrd="0" destOrd="0" presId="urn:microsoft.com/office/officeart/2018/2/layout/IconVerticalSolidList"/>
    <dgm:cxn modelId="{510C26A4-137E-4571-A313-E8737902AB94}" type="presParOf" srcId="{777BADDC-DF68-4750-89AD-45AF57A9D0B5}" destId="{2CE7D7E5-08D7-4407-AA83-F76A17FA21E6}" srcOrd="0" destOrd="0" presId="urn:microsoft.com/office/officeart/2018/2/layout/IconVerticalSolidList"/>
    <dgm:cxn modelId="{0C1562D3-3BA4-4390-A38F-41CE9E04CD40}" type="presParOf" srcId="{777BADDC-DF68-4750-89AD-45AF57A9D0B5}" destId="{3F0ECD3A-D99D-4DD8-9E73-9DD7FE5D04C7}" srcOrd="1" destOrd="0" presId="urn:microsoft.com/office/officeart/2018/2/layout/IconVerticalSolidList"/>
    <dgm:cxn modelId="{FE3248C4-469D-42C6-80A4-023EAB5FA4AA}" type="presParOf" srcId="{777BADDC-DF68-4750-89AD-45AF57A9D0B5}" destId="{5905190F-9543-4C67-99A0-00B2457B6A3D}" srcOrd="2" destOrd="0" presId="urn:microsoft.com/office/officeart/2018/2/layout/IconVerticalSolidList"/>
    <dgm:cxn modelId="{CF4920C4-D8A7-4D68-A017-6C60E8CACDF7}" type="presParOf" srcId="{777BADDC-DF68-4750-89AD-45AF57A9D0B5}" destId="{84B02176-5DD0-49FC-B550-CDF5B5F9F255}" srcOrd="3" destOrd="0" presId="urn:microsoft.com/office/officeart/2018/2/layout/IconVerticalSolidList"/>
    <dgm:cxn modelId="{77C86CA1-C774-4B60-9820-68BEDE4025F2}" type="presParOf" srcId="{07A9A3F3-800C-4F7B-98B7-328A56122458}" destId="{420205F9-81B2-46E9-BC63-5819B1C8A806}" srcOrd="1" destOrd="0" presId="urn:microsoft.com/office/officeart/2018/2/layout/IconVerticalSolidList"/>
    <dgm:cxn modelId="{9FBD4FDD-9F0D-4C30-96B1-98FE252D399D}" type="presParOf" srcId="{07A9A3F3-800C-4F7B-98B7-328A56122458}" destId="{53EE5061-4B11-4115-AC34-3655AE906E6B}" srcOrd="2" destOrd="0" presId="urn:microsoft.com/office/officeart/2018/2/layout/IconVerticalSolidList"/>
    <dgm:cxn modelId="{30A55557-691B-4E4E-8DEF-AC4956F1A981}" type="presParOf" srcId="{53EE5061-4B11-4115-AC34-3655AE906E6B}" destId="{C07D24C2-A1AB-47D6-94BF-356045834ED2}" srcOrd="0" destOrd="0" presId="urn:microsoft.com/office/officeart/2018/2/layout/IconVerticalSolidList"/>
    <dgm:cxn modelId="{F2DEA655-98FB-40A1-A60C-D40D7550C064}" type="presParOf" srcId="{53EE5061-4B11-4115-AC34-3655AE906E6B}" destId="{86D1F6E2-8E1B-4B73-B55F-CB3A2F9732B0}" srcOrd="1" destOrd="0" presId="urn:microsoft.com/office/officeart/2018/2/layout/IconVerticalSolidList"/>
    <dgm:cxn modelId="{87C6CF9D-0DF2-4ED9-AE1A-80BB21AA51A9}" type="presParOf" srcId="{53EE5061-4B11-4115-AC34-3655AE906E6B}" destId="{F6C838B7-1BD9-4AF3-AC20-8E3399862B53}" srcOrd="2" destOrd="0" presId="urn:microsoft.com/office/officeart/2018/2/layout/IconVerticalSolidList"/>
    <dgm:cxn modelId="{07131587-3676-4B2B-8F58-CB391B99C275}" type="presParOf" srcId="{53EE5061-4B11-4115-AC34-3655AE906E6B}" destId="{F6D098D2-39B6-4F75-A60F-B4AF1C31A1C3}" srcOrd="3" destOrd="0" presId="urn:microsoft.com/office/officeart/2018/2/layout/IconVerticalSolidList"/>
    <dgm:cxn modelId="{437B0491-7A2D-4753-881E-D16F8069CB85}" type="presParOf" srcId="{07A9A3F3-800C-4F7B-98B7-328A56122458}" destId="{21E041E2-C652-4F73-8590-CEB6376AFC62}" srcOrd="3" destOrd="0" presId="urn:microsoft.com/office/officeart/2018/2/layout/IconVerticalSolidList"/>
    <dgm:cxn modelId="{BD36F970-1996-45FD-A476-77494B3183FB}" type="presParOf" srcId="{07A9A3F3-800C-4F7B-98B7-328A56122458}" destId="{F9EA519A-36A0-41CB-B4EB-CD64AC9D9693}" srcOrd="4" destOrd="0" presId="urn:microsoft.com/office/officeart/2018/2/layout/IconVerticalSolidList"/>
    <dgm:cxn modelId="{2B7373B4-7F25-47B1-84BB-28354F094AAB}" type="presParOf" srcId="{F9EA519A-36A0-41CB-B4EB-CD64AC9D9693}" destId="{7AD5929D-78A2-46A1-853D-FF1CF287387A}" srcOrd="0" destOrd="0" presId="urn:microsoft.com/office/officeart/2018/2/layout/IconVerticalSolidList"/>
    <dgm:cxn modelId="{C272CED3-6EF3-45BC-BBCC-9A4A40430257}" type="presParOf" srcId="{F9EA519A-36A0-41CB-B4EB-CD64AC9D9693}" destId="{B2A41310-F6CA-48C9-A0FB-41B3245728A2}" srcOrd="1" destOrd="0" presId="urn:microsoft.com/office/officeart/2018/2/layout/IconVerticalSolidList"/>
    <dgm:cxn modelId="{E6A58EDD-A1AC-40D0-B45B-64B6E0ED5904}" type="presParOf" srcId="{F9EA519A-36A0-41CB-B4EB-CD64AC9D9693}" destId="{DA26CCE0-3F8A-4B95-9766-8E5C9858415B}" srcOrd="2" destOrd="0" presId="urn:microsoft.com/office/officeart/2018/2/layout/IconVerticalSolidList"/>
    <dgm:cxn modelId="{A7E16F28-10D8-4301-885A-7AE945D496D8}" type="presParOf" srcId="{F9EA519A-36A0-41CB-B4EB-CD64AC9D9693}" destId="{0E245F30-62B1-4365-B1F3-C5E8FE206E56}" srcOrd="3" destOrd="0" presId="urn:microsoft.com/office/officeart/2018/2/layout/IconVerticalSolidList"/>
    <dgm:cxn modelId="{1234F1AA-E9CF-4797-B2BC-A21B2CCC92A8}" type="presParOf" srcId="{07A9A3F3-800C-4F7B-98B7-328A56122458}" destId="{F6F4CE3E-AB26-4802-BA4C-83843896CFDA}" srcOrd="5" destOrd="0" presId="urn:microsoft.com/office/officeart/2018/2/layout/IconVerticalSolidList"/>
    <dgm:cxn modelId="{9D209186-5A6F-4A4F-B16D-4A61972DC6DF}" type="presParOf" srcId="{07A9A3F3-800C-4F7B-98B7-328A56122458}" destId="{FFA2A232-2CA1-4244-A7DC-417C8C443277}" srcOrd="6" destOrd="0" presId="urn:microsoft.com/office/officeart/2018/2/layout/IconVerticalSolidList"/>
    <dgm:cxn modelId="{D4817A93-B966-457F-97F4-DFD243E98969}" type="presParOf" srcId="{FFA2A232-2CA1-4244-A7DC-417C8C443277}" destId="{8B57626C-B877-46C4-833B-56ECA4229DD7}" srcOrd="0" destOrd="0" presId="urn:microsoft.com/office/officeart/2018/2/layout/IconVerticalSolidList"/>
    <dgm:cxn modelId="{1CA0DA15-7BD7-4E9C-9B9E-169727562E9C}" type="presParOf" srcId="{FFA2A232-2CA1-4244-A7DC-417C8C443277}" destId="{CA4803FF-0E7F-4595-A92D-337C30147114}" srcOrd="1" destOrd="0" presId="urn:microsoft.com/office/officeart/2018/2/layout/IconVerticalSolidList"/>
    <dgm:cxn modelId="{A1715053-F052-43F2-9B90-FF4E75A998D9}" type="presParOf" srcId="{FFA2A232-2CA1-4244-A7DC-417C8C443277}" destId="{782E6799-033F-4EF9-BEBC-FBD87035A28A}" srcOrd="2" destOrd="0" presId="urn:microsoft.com/office/officeart/2018/2/layout/IconVerticalSolidList"/>
    <dgm:cxn modelId="{A16788C8-240F-4F71-B9B4-2AB7B414BF07}" type="presParOf" srcId="{FFA2A232-2CA1-4244-A7DC-417C8C443277}" destId="{D94342DF-F1B7-4AA0-9473-60BD5588A3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E2BCA8-D78D-4BB2-A5BE-908CD9FA01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1AE2DC-90EC-45CE-83F4-272C89F42CA4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 Light" panose="020F0302020204030204"/>
            </a:rPr>
            <a:t>According to the Financial 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Times</a:t>
          </a:r>
          <a:r>
            <a:rPr lang="en-GB">
              <a:latin typeface="Calibri Light" panose="020F0302020204030204"/>
            </a:rPr>
            <a:t>,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>
              <a:latin typeface="Calibri Light" panose="020F0302020204030204"/>
            </a:rPr>
            <a:t>younger customers are driving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 the</a:t>
          </a:r>
          <a:r>
            <a:rPr lang="en-GB">
              <a:latin typeface="Calibri Light" panose="020F0302020204030204"/>
            </a:rPr>
            <a:t> 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shift</a:t>
          </a:r>
          <a:r>
            <a:rPr lang="en-GB">
              <a:latin typeface="Calibri Light" panose="020F0302020204030204"/>
            </a:rPr>
            <a:t> to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>
              <a:latin typeface="Calibri Light" panose="020F0302020204030204"/>
            </a:rPr>
            <a:t>ethical products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, 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with the UK having</a:t>
          </a:r>
          <a:r>
            <a:rPr lang="en-GB">
              <a:latin typeface="Calibri Light" panose="020F0302020204030204"/>
            </a:rPr>
            <a:t> 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a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 £</a:t>
          </a:r>
          <a:r>
            <a:rPr lang="en-GB">
              <a:latin typeface="Calibri Light" panose="020F0302020204030204"/>
            </a:rPr>
            <a:t>81.3bn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>
              <a:latin typeface="Calibri Light" panose="020F0302020204030204"/>
            </a:rPr>
            <a:t>market for ethical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>
              <a:latin typeface="Calibri Light" panose="020F0302020204030204"/>
            </a:rPr>
            <a:t>products</a:t>
          </a:r>
          <a:r>
            <a:rPr lang="en-GB" b="0" i="0" u="none" strike="noStrike" cap="all" baseline="0" noProof="0">
              <a:latin typeface="Calibri Light"/>
              <a:cs typeface="Calibri Light"/>
            </a:rPr>
            <a:t> and services</a:t>
          </a:r>
          <a:r>
            <a:rPr lang="en-GB">
              <a:latin typeface="Calibri Light" panose="020F0302020204030204"/>
            </a:rPr>
            <a:t>[</a:t>
          </a:r>
          <a:r>
            <a:rPr lang="en-GB" b="0" i="0" u="none" strike="noStrike" cap="all" baseline="0" noProof="0">
              <a:solidFill>
                <a:srgbClr val="010000"/>
              </a:solidFill>
              <a:latin typeface="Calibri Light"/>
              <a:cs typeface="Calibri Light"/>
            </a:rPr>
            <a:t>4</a:t>
          </a:r>
          <a:r>
            <a:rPr lang="en-GB">
              <a:latin typeface="Calibri Light" panose="020F0302020204030204"/>
            </a:rPr>
            <a:t>]</a:t>
          </a:r>
          <a:endParaRPr lang="en-US"/>
        </a:p>
      </dgm:t>
    </dgm:pt>
    <dgm:pt modelId="{C25BE359-C153-4012-9621-5AC5CC7A1184}" type="parTrans" cxnId="{EF577CF3-0425-4B6D-9F78-B919A899D4CB}">
      <dgm:prSet/>
      <dgm:spPr/>
      <dgm:t>
        <a:bodyPr/>
        <a:lstStyle/>
        <a:p>
          <a:endParaRPr lang="en-GB"/>
        </a:p>
      </dgm:t>
    </dgm:pt>
    <dgm:pt modelId="{774A42F0-F540-4757-B76B-9BCEC83CE86C}" type="sibTrans" cxnId="{EF577CF3-0425-4B6D-9F78-B919A899D4CB}">
      <dgm:prSet/>
      <dgm:spPr/>
      <dgm:t>
        <a:bodyPr/>
        <a:lstStyle/>
        <a:p>
          <a:endParaRPr lang="en-US"/>
        </a:p>
      </dgm:t>
    </dgm:pt>
    <dgm:pt modelId="{B9AEAEB1-BACA-410F-817D-05097D55D408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 Light" panose="020F0302020204030204"/>
            </a:rPr>
            <a:t>Generation Y and Z are strongest market for ethical goods (18-35)</a:t>
          </a:r>
        </a:p>
      </dgm:t>
    </dgm:pt>
    <dgm:pt modelId="{CAB9BE00-A10C-4E99-857E-E612AF99AAA6}" type="parTrans" cxnId="{EC953E76-D9CF-467C-8264-8D5A5D99D7AD}">
      <dgm:prSet/>
      <dgm:spPr/>
      <dgm:t>
        <a:bodyPr/>
        <a:lstStyle/>
        <a:p>
          <a:endParaRPr lang="en-GB"/>
        </a:p>
      </dgm:t>
    </dgm:pt>
    <dgm:pt modelId="{6A169740-85EE-4859-A429-D83A0682206D}" type="sibTrans" cxnId="{EC953E76-D9CF-467C-8264-8D5A5D99D7AD}">
      <dgm:prSet/>
      <dgm:spPr/>
      <dgm:t>
        <a:bodyPr/>
        <a:lstStyle/>
        <a:p>
          <a:endParaRPr lang="en-GB"/>
        </a:p>
      </dgm:t>
    </dgm:pt>
    <dgm:pt modelId="{44C3D9C8-DD12-473F-8A1A-33AF17C7C371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/>
            <a:t>In the survey of 2,427 UK adults, 62% said they have become more environmentally aware over the past 12 months</a:t>
          </a:r>
          <a:endParaRPr lang="en-GB">
            <a:latin typeface="Calibri Light" panose="020F0302020204030204"/>
          </a:endParaRPr>
        </a:p>
      </dgm:t>
    </dgm:pt>
    <dgm:pt modelId="{91D28556-BCA4-48B3-A623-1431D93E7DF1}" type="parTrans" cxnId="{0FC5CBBF-01FB-4333-B990-03CB0FA0671B}">
      <dgm:prSet/>
      <dgm:spPr/>
      <dgm:t>
        <a:bodyPr/>
        <a:lstStyle/>
        <a:p>
          <a:endParaRPr lang="en-GB"/>
        </a:p>
      </dgm:t>
    </dgm:pt>
    <dgm:pt modelId="{C897A2F1-3249-483B-99DE-FB25FFF61D49}" type="sibTrans" cxnId="{0FC5CBBF-01FB-4333-B990-03CB0FA0671B}">
      <dgm:prSet/>
      <dgm:spPr/>
      <dgm:t>
        <a:bodyPr/>
        <a:lstStyle/>
        <a:p>
          <a:endParaRPr lang="en-GB"/>
        </a:p>
      </dgm:t>
    </dgm:pt>
    <dgm:pt modelId="{89317405-4545-40ED-B2AE-422FCE72F000}" type="pres">
      <dgm:prSet presAssocID="{79E2BCA8-D78D-4BB2-A5BE-908CD9FA01BF}" presName="root" presStyleCnt="0">
        <dgm:presLayoutVars>
          <dgm:dir/>
          <dgm:resizeHandles val="exact"/>
        </dgm:presLayoutVars>
      </dgm:prSet>
      <dgm:spPr/>
    </dgm:pt>
    <dgm:pt modelId="{90CFFEB4-C3BD-4339-A577-7FB3A8B49715}" type="pres">
      <dgm:prSet presAssocID="{791AE2DC-90EC-45CE-83F4-272C89F42CA4}" presName="compNode" presStyleCnt="0"/>
      <dgm:spPr/>
    </dgm:pt>
    <dgm:pt modelId="{A84D26A2-611C-46F8-A151-079D166362ED}" type="pres">
      <dgm:prSet presAssocID="{791AE2DC-90EC-45CE-83F4-272C89F42CA4}" presName="iconBgRect" presStyleLbl="bgShp" presStyleIdx="0" presStyleCnt="3"/>
      <dgm:spPr/>
    </dgm:pt>
    <dgm:pt modelId="{71F87B07-CB3B-473C-80C1-ACE518F95262}" type="pres">
      <dgm:prSet presAssocID="{791AE2DC-90EC-45CE-83F4-272C89F42C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2CB2E274-E235-4845-80BC-D244AAB89AD8}" type="pres">
      <dgm:prSet presAssocID="{791AE2DC-90EC-45CE-83F4-272C89F42CA4}" presName="spaceRect" presStyleCnt="0"/>
      <dgm:spPr/>
    </dgm:pt>
    <dgm:pt modelId="{0601BD83-1780-44EE-B4D4-7BA57EC76D93}" type="pres">
      <dgm:prSet presAssocID="{791AE2DC-90EC-45CE-83F4-272C89F42CA4}" presName="textRect" presStyleLbl="revTx" presStyleIdx="0" presStyleCnt="3">
        <dgm:presLayoutVars>
          <dgm:chMax val="1"/>
          <dgm:chPref val="1"/>
        </dgm:presLayoutVars>
      </dgm:prSet>
      <dgm:spPr/>
    </dgm:pt>
    <dgm:pt modelId="{93D76FB3-7EE2-40F5-874C-A43FE9925A5D}" type="pres">
      <dgm:prSet presAssocID="{774A42F0-F540-4757-B76B-9BCEC83CE86C}" presName="sibTrans" presStyleCnt="0"/>
      <dgm:spPr/>
    </dgm:pt>
    <dgm:pt modelId="{EB0BA649-02D8-4253-A3B6-FB25CEA8C5BE}" type="pres">
      <dgm:prSet presAssocID="{B9AEAEB1-BACA-410F-817D-05097D55D408}" presName="compNode" presStyleCnt="0"/>
      <dgm:spPr/>
    </dgm:pt>
    <dgm:pt modelId="{2DAEE2B1-0F47-4EAF-A322-400F4AEFBA1B}" type="pres">
      <dgm:prSet presAssocID="{B9AEAEB1-BACA-410F-817D-05097D55D408}" presName="iconBgRect" presStyleLbl="bgShp" presStyleIdx="1" presStyleCnt="3"/>
      <dgm:spPr/>
    </dgm:pt>
    <dgm:pt modelId="{38471CD7-3721-4DBE-896C-501636BFB749}" type="pres">
      <dgm:prSet presAssocID="{B9AEAEB1-BACA-410F-817D-05097D55D408}" presName="iconRect" presStyleLbl="node1" presStyleIdx="1" presStyleCnt="3"/>
      <dgm:spPr/>
    </dgm:pt>
    <dgm:pt modelId="{256E8C54-5469-4EE6-A625-B3E508D80C88}" type="pres">
      <dgm:prSet presAssocID="{B9AEAEB1-BACA-410F-817D-05097D55D408}" presName="spaceRect" presStyleCnt="0"/>
      <dgm:spPr/>
    </dgm:pt>
    <dgm:pt modelId="{4D3EC3EB-1925-4B0B-AFA4-8D8386FFDAAA}" type="pres">
      <dgm:prSet presAssocID="{B9AEAEB1-BACA-410F-817D-05097D55D408}" presName="textRect" presStyleLbl="revTx" presStyleIdx="1" presStyleCnt="3">
        <dgm:presLayoutVars>
          <dgm:chMax val="1"/>
          <dgm:chPref val="1"/>
        </dgm:presLayoutVars>
      </dgm:prSet>
      <dgm:spPr/>
    </dgm:pt>
    <dgm:pt modelId="{DE1DA932-20C8-4FC8-82AC-8AA00B075C6E}" type="pres">
      <dgm:prSet presAssocID="{6A169740-85EE-4859-A429-D83A0682206D}" presName="sibTrans" presStyleCnt="0"/>
      <dgm:spPr/>
    </dgm:pt>
    <dgm:pt modelId="{08F60018-DCB5-489D-8773-049CC218EDD0}" type="pres">
      <dgm:prSet presAssocID="{44C3D9C8-DD12-473F-8A1A-33AF17C7C371}" presName="compNode" presStyleCnt="0"/>
      <dgm:spPr/>
    </dgm:pt>
    <dgm:pt modelId="{3177CCDA-3E65-4857-996E-83F2F2769022}" type="pres">
      <dgm:prSet presAssocID="{44C3D9C8-DD12-473F-8A1A-33AF17C7C371}" presName="iconBgRect" presStyleLbl="bgShp" presStyleIdx="2" presStyleCnt="3"/>
      <dgm:spPr/>
    </dgm:pt>
    <dgm:pt modelId="{20B2AE90-DC44-48FF-A11B-6FBB95DA31A0}" type="pres">
      <dgm:prSet presAssocID="{44C3D9C8-DD12-473F-8A1A-33AF17C7C371}" presName="iconRect" presStyleLbl="node1" presStyleIdx="2" presStyleCnt="3"/>
      <dgm:spPr/>
    </dgm:pt>
    <dgm:pt modelId="{F597B9E1-896A-4841-A92F-49AA1813B1EA}" type="pres">
      <dgm:prSet presAssocID="{44C3D9C8-DD12-473F-8A1A-33AF17C7C371}" presName="spaceRect" presStyleCnt="0"/>
      <dgm:spPr/>
    </dgm:pt>
    <dgm:pt modelId="{90DCCA89-B6C9-425E-87F7-10BCF2456A60}" type="pres">
      <dgm:prSet presAssocID="{44C3D9C8-DD12-473F-8A1A-33AF17C7C37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5B31809-49EC-4A84-BD3C-7547C8B16117}" type="presOf" srcId="{79E2BCA8-D78D-4BB2-A5BE-908CD9FA01BF}" destId="{89317405-4545-40ED-B2AE-422FCE72F000}" srcOrd="0" destOrd="0" presId="urn:microsoft.com/office/officeart/2018/5/layout/IconCircleLabelList"/>
    <dgm:cxn modelId="{6F156D5C-C6AE-443C-931D-23938AEE7F06}" type="presOf" srcId="{791AE2DC-90EC-45CE-83F4-272C89F42CA4}" destId="{0601BD83-1780-44EE-B4D4-7BA57EC76D93}" srcOrd="0" destOrd="0" presId="urn:microsoft.com/office/officeart/2018/5/layout/IconCircleLabelList"/>
    <dgm:cxn modelId="{16150F41-7CBB-472C-85CC-9DD0037B94E3}" type="presOf" srcId="{44C3D9C8-DD12-473F-8A1A-33AF17C7C371}" destId="{90DCCA89-B6C9-425E-87F7-10BCF2456A60}" srcOrd="0" destOrd="0" presId="urn:microsoft.com/office/officeart/2018/5/layout/IconCircleLabelList"/>
    <dgm:cxn modelId="{59C53155-172D-46BA-99F3-C1846AF0BD97}" type="presOf" srcId="{B9AEAEB1-BACA-410F-817D-05097D55D408}" destId="{4D3EC3EB-1925-4B0B-AFA4-8D8386FFDAAA}" srcOrd="0" destOrd="0" presId="urn:microsoft.com/office/officeart/2018/5/layout/IconCircleLabelList"/>
    <dgm:cxn modelId="{EC953E76-D9CF-467C-8264-8D5A5D99D7AD}" srcId="{79E2BCA8-D78D-4BB2-A5BE-908CD9FA01BF}" destId="{B9AEAEB1-BACA-410F-817D-05097D55D408}" srcOrd="1" destOrd="0" parTransId="{CAB9BE00-A10C-4E99-857E-E612AF99AAA6}" sibTransId="{6A169740-85EE-4859-A429-D83A0682206D}"/>
    <dgm:cxn modelId="{0FC5CBBF-01FB-4333-B990-03CB0FA0671B}" srcId="{79E2BCA8-D78D-4BB2-A5BE-908CD9FA01BF}" destId="{44C3D9C8-DD12-473F-8A1A-33AF17C7C371}" srcOrd="2" destOrd="0" parTransId="{91D28556-BCA4-48B3-A623-1431D93E7DF1}" sibTransId="{C897A2F1-3249-483B-99DE-FB25FFF61D49}"/>
    <dgm:cxn modelId="{EF577CF3-0425-4B6D-9F78-B919A899D4CB}" srcId="{79E2BCA8-D78D-4BB2-A5BE-908CD9FA01BF}" destId="{791AE2DC-90EC-45CE-83F4-272C89F42CA4}" srcOrd="0" destOrd="0" parTransId="{C25BE359-C153-4012-9621-5AC5CC7A1184}" sibTransId="{774A42F0-F540-4757-B76B-9BCEC83CE86C}"/>
    <dgm:cxn modelId="{3258B964-822B-4AD2-9EAB-E8C9C8B01A6E}" type="presParOf" srcId="{89317405-4545-40ED-B2AE-422FCE72F000}" destId="{90CFFEB4-C3BD-4339-A577-7FB3A8B49715}" srcOrd="0" destOrd="0" presId="urn:microsoft.com/office/officeart/2018/5/layout/IconCircleLabelList"/>
    <dgm:cxn modelId="{FF47E91E-7971-43BF-A9BC-F41792CFF0AC}" type="presParOf" srcId="{90CFFEB4-C3BD-4339-A577-7FB3A8B49715}" destId="{A84D26A2-611C-46F8-A151-079D166362ED}" srcOrd="0" destOrd="0" presId="urn:microsoft.com/office/officeart/2018/5/layout/IconCircleLabelList"/>
    <dgm:cxn modelId="{C1C02932-6E84-40FF-A1AC-825A864BF945}" type="presParOf" srcId="{90CFFEB4-C3BD-4339-A577-7FB3A8B49715}" destId="{71F87B07-CB3B-473C-80C1-ACE518F95262}" srcOrd="1" destOrd="0" presId="urn:microsoft.com/office/officeart/2018/5/layout/IconCircleLabelList"/>
    <dgm:cxn modelId="{A3C12F87-A046-4EFF-A0DA-3415128D8A30}" type="presParOf" srcId="{90CFFEB4-C3BD-4339-A577-7FB3A8B49715}" destId="{2CB2E274-E235-4845-80BC-D244AAB89AD8}" srcOrd="2" destOrd="0" presId="urn:microsoft.com/office/officeart/2018/5/layout/IconCircleLabelList"/>
    <dgm:cxn modelId="{D77CFBB2-87A3-4807-B16A-4709FCE89CB1}" type="presParOf" srcId="{90CFFEB4-C3BD-4339-A577-7FB3A8B49715}" destId="{0601BD83-1780-44EE-B4D4-7BA57EC76D93}" srcOrd="3" destOrd="0" presId="urn:microsoft.com/office/officeart/2018/5/layout/IconCircleLabelList"/>
    <dgm:cxn modelId="{B24CB2F2-578C-48C8-9F30-0D87348A17D0}" type="presParOf" srcId="{89317405-4545-40ED-B2AE-422FCE72F000}" destId="{93D76FB3-7EE2-40F5-874C-A43FE9925A5D}" srcOrd="1" destOrd="0" presId="urn:microsoft.com/office/officeart/2018/5/layout/IconCircleLabelList"/>
    <dgm:cxn modelId="{2FCD918B-D7A2-4EF0-AFE8-544358D3F53D}" type="presParOf" srcId="{89317405-4545-40ED-B2AE-422FCE72F000}" destId="{EB0BA649-02D8-4253-A3B6-FB25CEA8C5BE}" srcOrd="2" destOrd="0" presId="urn:microsoft.com/office/officeart/2018/5/layout/IconCircleLabelList"/>
    <dgm:cxn modelId="{2A65FC8E-FDDD-4CFA-ABC4-56F418C50BEF}" type="presParOf" srcId="{EB0BA649-02D8-4253-A3B6-FB25CEA8C5BE}" destId="{2DAEE2B1-0F47-4EAF-A322-400F4AEFBA1B}" srcOrd="0" destOrd="0" presId="urn:microsoft.com/office/officeart/2018/5/layout/IconCircleLabelList"/>
    <dgm:cxn modelId="{19C7F950-882C-465A-9557-9E9F1AFA70E8}" type="presParOf" srcId="{EB0BA649-02D8-4253-A3B6-FB25CEA8C5BE}" destId="{38471CD7-3721-4DBE-896C-501636BFB749}" srcOrd="1" destOrd="0" presId="urn:microsoft.com/office/officeart/2018/5/layout/IconCircleLabelList"/>
    <dgm:cxn modelId="{730898D1-C6DC-4BA8-9D88-574F555EC14D}" type="presParOf" srcId="{EB0BA649-02D8-4253-A3B6-FB25CEA8C5BE}" destId="{256E8C54-5469-4EE6-A625-B3E508D80C88}" srcOrd="2" destOrd="0" presId="urn:microsoft.com/office/officeart/2018/5/layout/IconCircleLabelList"/>
    <dgm:cxn modelId="{5E78FA71-55C5-4E6F-BE41-A9C870C344F7}" type="presParOf" srcId="{EB0BA649-02D8-4253-A3B6-FB25CEA8C5BE}" destId="{4D3EC3EB-1925-4B0B-AFA4-8D8386FFDAAA}" srcOrd="3" destOrd="0" presId="urn:microsoft.com/office/officeart/2018/5/layout/IconCircleLabelList"/>
    <dgm:cxn modelId="{87D42818-9D3C-4564-A140-BA5109E9EEC3}" type="presParOf" srcId="{89317405-4545-40ED-B2AE-422FCE72F000}" destId="{DE1DA932-20C8-4FC8-82AC-8AA00B075C6E}" srcOrd="3" destOrd="0" presId="urn:microsoft.com/office/officeart/2018/5/layout/IconCircleLabelList"/>
    <dgm:cxn modelId="{3A2271A9-9508-4CE0-95EE-AC69B1BA78A8}" type="presParOf" srcId="{89317405-4545-40ED-B2AE-422FCE72F000}" destId="{08F60018-DCB5-489D-8773-049CC218EDD0}" srcOrd="4" destOrd="0" presId="urn:microsoft.com/office/officeart/2018/5/layout/IconCircleLabelList"/>
    <dgm:cxn modelId="{E38A48C5-DD69-470D-B610-B911FC034752}" type="presParOf" srcId="{08F60018-DCB5-489D-8773-049CC218EDD0}" destId="{3177CCDA-3E65-4857-996E-83F2F2769022}" srcOrd="0" destOrd="0" presId="urn:microsoft.com/office/officeart/2018/5/layout/IconCircleLabelList"/>
    <dgm:cxn modelId="{98AEB69F-4437-4FD7-9EC8-24D651492045}" type="presParOf" srcId="{08F60018-DCB5-489D-8773-049CC218EDD0}" destId="{20B2AE90-DC44-48FF-A11B-6FBB95DA31A0}" srcOrd="1" destOrd="0" presId="urn:microsoft.com/office/officeart/2018/5/layout/IconCircleLabelList"/>
    <dgm:cxn modelId="{AFFA7D9F-FA00-4D96-B4E2-1D5C15E55E05}" type="presParOf" srcId="{08F60018-DCB5-489D-8773-049CC218EDD0}" destId="{F597B9E1-896A-4841-A92F-49AA1813B1EA}" srcOrd="2" destOrd="0" presId="urn:microsoft.com/office/officeart/2018/5/layout/IconCircleLabelList"/>
    <dgm:cxn modelId="{227C6A1B-4A96-464F-95C4-39FBA4D563F8}" type="presParOf" srcId="{08F60018-DCB5-489D-8773-049CC218EDD0}" destId="{90DCCA89-B6C9-425E-87F7-10BCF2456A6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9CDE90-050C-442F-B22F-F947B36F989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4D4080B-2582-4E76-8367-F457D6FF5CCE}">
      <dgm:prSet/>
      <dgm:spPr/>
      <dgm:t>
        <a:bodyPr/>
        <a:lstStyle/>
        <a:p>
          <a:r>
            <a:rPr lang="en-GB"/>
            <a:t>In conclusion, as previously seen there’s a huge growth within ethical shopping so making receipts electronic makes sense.</a:t>
          </a:r>
          <a:endParaRPr lang="en-US"/>
        </a:p>
      </dgm:t>
    </dgm:pt>
    <dgm:pt modelId="{7771C8C6-1C68-4935-A914-6D7CEEBFD1A6}" type="parTrans" cxnId="{974751CA-9DC6-46D2-A0E7-8DD874C52E88}">
      <dgm:prSet/>
      <dgm:spPr/>
      <dgm:t>
        <a:bodyPr/>
        <a:lstStyle/>
        <a:p>
          <a:endParaRPr lang="en-US"/>
        </a:p>
      </dgm:t>
    </dgm:pt>
    <dgm:pt modelId="{72633DA8-AE0A-4659-AC9D-7A5C4D2C07D0}" type="sibTrans" cxnId="{974751CA-9DC6-46D2-A0E7-8DD874C52E88}">
      <dgm:prSet/>
      <dgm:spPr/>
      <dgm:t>
        <a:bodyPr/>
        <a:lstStyle/>
        <a:p>
          <a:endParaRPr lang="en-US"/>
        </a:p>
      </dgm:t>
    </dgm:pt>
    <dgm:pt modelId="{A9E68171-65E0-4FA2-91FE-24687BF4E7F1}">
      <dgm:prSet/>
      <dgm:spPr/>
      <dgm:t>
        <a:bodyPr/>
        <a:lstStyle/>
        <a:p>
          <a:r>
            <a:rPr lang="en-GB" dirty="0"/>
            <a:t>There already are a small amount of apps on the market, but we aim to combine features to make a more uniform product.</a:t>
          </a:r>
          <a:endParaRPr lang="en-US" dirty="0"/>
        </a:p>
      </dgm:t>
    </dgm:pt>
    <dgm:pt modelId="{1F606E4A-4354-44C0-8519-B48C0411F7D8}" type="parTrans" cxnId="{14A64A6B-6344-49DF-90A5-B86BAEA0F00F}">
      <dgm:prSet/>
      <dgm:spPr/>
      <dgm:t>
        <a:bodyPr/>
        <a:lstStyle/>
        <a:p>
          <a:endParaRPr lang="en-US"/>
        </a:p>
      </dgm:t>
    </dgm:pt>
    <dgm:pt modelId="{16A9479D-21B0-4A95-9084-AD2D91A13B9A}" type="sibTrans" cxnId="{14A64A6B-6344-49DF-90A5-B86BAEA0F00F}">
      <dgm:prSet/>
      <dgm:spPr/>
      <dgm:t>
        <a:bodyPr/>
        <a:lstStyle/>
        <a:p>
          <a:endParaRPr lang="en-US"/>
        </a:p>
      </dgm:t>
    </dgm:pt>
    <dgm:pt modelId="{DCC80172-2D5F-4989-A3A6-014A01C16225}" type="pres">
      <dgm:prSet presAssocID="{B19CDE90-050C-442F-B22F-F947B36F9895}" presName="vert0" presStyleCnt="0">
        <dgm:presLayoutVars>
          <dgm:dir/>
          <dgm:animOne val="branch"/>
          <dgm:animLvl val="lvl"/>
        </dgm:presLayoutVars>
      </dgm:prSet>
      <dgm:spPr/>
    </dgm:pt>
    <dgm:pt modelId="{3D95BD00-FD54-4BD5-BB64-AAE1F278B238}" type="pres">
      <dgm:prSet presAssocID="{24D4080B-2582-4E76-8367-F457D6FF5CCE}" presName="thickLine" presStyleLbl="alignNode1" presStyleIdx="0" presStyleCnt="2"/>
      <dgm:spPr/>
    </dgm:pt>
    <dgm:pt modelId="{427EB837-D224-40AA-AF6E-ED423D2A788E}" type="pres">
      <dgm:prSet presAssocID="{24D4080B-2582-4E76-8367-F457D6FF5CCE}" presName="horz1" presStyleCnt="0"/>
      <dgm:spPr/>
    </dgm:pt>
    <dgm:pt modelId="{54F2A304-19EF-414D-800F-867D5FF3C3A7}" type="pres">
      <dgm:prSet presAssocID="{24D4080B-2582-4E76-8367-F457D6FF5CCE}" presName="tx1" presStyleLbl="revTx" presStyleIdx="0" presStyleCnt="2"/>
      <dgm:spPr/>
    </dgm:pt>
    <dgm:pt modelId="{D50C26D5-3C9A-442D-AA40-13F17DFBA7B3}" type="pres">
      <dgm:prSet presAssocID="{24D4080B-2582-4E76-8367-F457D6FF5CCE}" presName="vert1" presStyleCnt="0"/>
      <dgm:spPr/>
    </dgm:pt>
    <dgm:pt modelId="{4881CB69-6FD2-4A27-88DB-AE8C0E5738AD}" type="pres">
      <dgm:prSet presAssocID="{A9E68171-65E0-4FA2-91FE-24687BF4E7F1}" presName="thickLine" presStyleLbl="alignNode1" presStyleIdx="1" presStyleCnt="2"/>
      <dgm:spPr/>
    </dgm:pt>
    <dgm:pt modelId="{0BD9647B-A991-48AB-88C0-98AA2938120D}" type="pres">
      <dgm:prSet presAssocID="{A9E68171-65E0-4FA2-91FE-24687BF4E7F1}" presName="horz1" presStyleCnt="0"/>
      <dgm:spPr/>
    </dgm:pt>
    <dgm:pt modelId="{29ADEF0D-4E5D-4C78-B2C1-9AA7B249C182}" type="pres">
      <dgm:prSet presAssocID="{A9E68171-65E0-4FA2-91FE-24687BF4E7F1}" presName="tx1" presStyleLbl="revTx" presStyleIdx="1" presStyleCnt="2"/>
      <dgm:spPr/>
    </dgm:pt>
    <dgm:pt modelId="{D7A21E54-28CE-4677-AC05-0D79A4BAD857}" type="pres">
      <dgm:prSet presAssocID="{A9E68171-65E0-4FA2-91FE-24687BF4E7F1}" presName="vert1" presStyleCnt="0"/>
      <dgm:spPr/>
    </dgm:pt>
  </dgm:ptLst>
  <dgm:cxnLst>
    <dgm:cxn modelId="{BB02992C-4558-4AFB-83E2-F3C0274F4B55}" type="presOf" srcId="{A9E68171-65E0-4FA2-91FE-24687BF4E7F1}" destId="{29ADEF0D-4E5D-4C78-B2C1-9AA7B249C182}" srcOrd="0" destOrd="0" presId="urn:microsoft.com/office/officeart/2008/layout/LinedList"/>
    <dgm:cxn modelId="{437D4841-2CF8-47BD-B239-47CD470F8B13}" type="presOf" srcId="{B19CDE90-050C-442F-B22F-F947B36F9895}" destId="{DCC80172-2D5F-4989-A3A6-014A01C16225}" srcOrd="0" destOrd="0" presId="urn:microsoft.com/office/officeart/2008/layout/LinedList"/>
    <dgm:cxn modelId="{14A64A6B-6344-49DF-90A5-B86BAEA0F00F}" srcId="{B19CDE90-050C-442F-B22F-F947B36F9895}" destId="{A9E68171-65E0-4FA2-91FE-24687BF4E7F1}" srcOrd="1" destOrd="0" parTransId="{1F606E4A-4354-44C0-8519-B48C0411F7D8}" sibTransId="{16A9479D-21B0-4A95-9084-AD2D91A13B9A}"/>
    <dgm:cxn modelId="{263DEEB0-853F-4097-AF1E-329C924A1512}" type="presOf" srcId="{24D4080B-2582-4E76-8367-F457D6FF5CCE}" destId="{54F2A304-19EF-414D-800F-867D5FF3C3A7}" srcOrd="0" destOrd="0" presId="urn:microsoft.com/office/officeart/2008/layout/LinedList"/>
    <dgm:cxn modelId="{974751CA-9DC6-46D2-A0E7-8DD874C52E88}" srcId="{B19CDE90-050C-442F-B22F-F947B36F9895}" destId="{24D4080B-2582-4E76-8367-F457D6FF5CCE}" srcOrd="0" destOrd="0" parTransId="{7771C8C6-1C68-4935-A914-6D7CEEBFD1A6}" sibTransId="{72633DA8-AE0A-4659-AC9D-7A5C4D2C07D0}"/>
    <dgm:cxn modelId="{54CA0604-54CC-4CB3-AD53-1FDCD5F1349D}" type="presParOf" srcId="{DCC80172-2D5F-4989-A3A6-014A01C16225}" destId="{3D95BD00-FD54-4BD5-BB64-AAE1F278B238}" srcOrd="0" destOrd="0" presId="urn:microsoft.com/office/officeart/2008/layout/LinedList"/>
    <dgm:cxn modelId="{CD2127CA-D7F9-4816-886C-4D39A06ED484}" type="presParOf" srcId="{DCC80172-2D5F-4989-A3A6-014A01C16225}" destId="{427EB837-D224-40AA-AF6E-ED423D2A788E}" srcOrd="1" destOrd="0" presId="urn:microsoft.com/office/officeart/2008/layout/LinedList"/>
    <dgm:cxn modelId="{7AD3FD6A-32B0-45B7-91E6-485AE10494B7}" type="presParOf" srcId="{427EB837-D224-40AA-AF6E-ED423D2A788E}" destId="{54F2A304-19EF-414D-800F-867D5FF3C3A7}" srcOrd="0" destOrd="0" presId="urn:microsoft.com/office/officeart/2008/layout/LinedList"/>
    <dgm:cxn modelId="{A4816338-19ED-4D74-AA05-740A54A58AA3}" type="presParOf" srcId="{427EB837-D224-40AA-AF6E-ED423D2A788E}" destId="{D50C26D5-3C9A-442D-AA40-13F17DFBA7B3}" srcOrd="1" destOrd="0" presId="urn:microsoft.com/office/officeart/2008/layout/LinedList"/>
    <dgm:cxn modelId="{ACE26DD2-9F6B-48C3-91D6-9063FC49E08E}" type="presParOf" srcId="{DCC80172-2D5F-4989-A3A6-014A01C16225}" destId="{4881CB69-6FD2-4A27-88DB-AE8C0E5738AD}" srcOrd="2" destOrd="0" presId="urn:microsoft.com/office/officeart/2008/layout/LinedList"/>
    <dgm:cxn modelId="{C3F438AC-F533-42DF-A692-55C295EF81DF}" type="presParOf" srcId="{DCC80172-2D5F-4989-A3A6-014A01C16225}" destId="{0BD9647B-A991-48AB-88C0-98AA2938120D}" srcOrd="3" destOrd="0" presId="urn:microsoft.com/office/officeart/2008/layout/LinedList"/>
    <dgm:cxn modelId="{AE8F77FA-09EE-4871-8CB7-FA7FA00AF2B8}" type="presParOf" srcId="{0BD9647B-A991-48AB-88C0-98AA2938120D}" destId="{29ADEF0D-4E5D-4C78-B2C1-9AA7B249C182}" srcOrd="0" destOrd="0" presId="urn:microsoft.com/office/officeart/2008/layout/LinedList"/>
    <dgm:cxn modelId="{4A029CCB-DC16-4BC3-9051-D9C070B32326}" type="presParOf" srcId="{0BD9647B-A991-48AB-88C0-98AA2938120D}" destId="{D7A21E54-28CE-4677-AC05-0D79A4BAD8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FF064-FD5A-4254-9641-06B178851FE2}">
      <dsp:nvSpPr>
        <dsp:cNvPr id="0" name=""/>
        <dsp:cNvSpPr/>
      </dsp:nvSpPr>
      <dsp:spPr>
        <a:xfrm>
          <a:off x="0" y="328213"/>
          <a:ext cx="6513603" cy="1199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Marketing Research</a:t>
          </a:r>
        </a:p>
      </dsp:txBody>
      <dsp:txXfrm>
        <a:off x="58543" y="386756"/>
        <a:ext cx="6396517" cy="1082164"/>
      </dsp:txXfrm>
    </dsp:sp>
    <dsp:sp modelId="{3E25A04D-3C36-4900-90DB-19D9438CC631}">
      <dsp:nvSpPr>
        <dsp:cNvPr id="0" name=""/>
        <dsp:cNvSpPr/>
      </dsp:nvSpPr>
      <dsp:spPr>
        <a:xfrm>
          <a:off x="0" y="1671463"/>
          <a:ext cx="6513603" cy="11992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Marketing Graph</a:t>
          </a:r>
        </a:p>
      </dsp:txBody>
      <dsp:txXfrm>
        <a:off x="58543" y="1730006"/>
        <a:ext cx="6396517" cy="1082164"/>
      </dsp:txXfrm>
    </dsp:sp>
    <dsp:sp modelId="{0F6BCC6C-ED6A-4EF0-A9EE-836A7BC4968C}">
      <dsp:nvSpPr>
        <dsp:cNvPr id="0" name=""/>
        <dsp:cNvSpPr/>
      </dsp:nvSpPr>
      <dsp:spPr>
        <a:xfrm>
          <a:off x="0" y="3014713"/>
          <a:ext cx="6513603" cy="11992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Marketing Competition </a:t>
          </a:r>
        </a:p>
      </dsp:txBody>
      <dsp:txXfrm>
        <a:off x="58543" y="3073256"/>
        <a:ext cx="6396517" cy="1082164"/>
      </dsp:txXfrm>
    </dsp:sp>
    <dsp:sp modelId="{8AFA94EB-657F-4E39-B4B0-32DAE642E3A5}">
      <dsp:nvSpPr>
        <dsp:cNvPr id="0" name=""/>
        <dsp:cNvSpPr/>
      </dsp:nvSpPr>
      <dsp:spPr>
        <a:xfrm>
          <a:off x="0" y="4357963"/>
          <a:ext cx="6513603" cy="11992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Marketing Targets</a:t>
          </a:r>
        </a:p>
      </dsp:txBody>
      <dsp:txXfrm>
        <a:off x="58543" y="4416506"/>
        <a:ext cx="6396517" cy="1082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C14534-8107-475F-BE04-C0433E14889E}">
      <dsp:nvSpPr>
        <dsp:cNvPr id="0" name=""/>
        <dsp:cNvSpPr/>
      </dsp:nvSpPr>
      <dsp:spPr>
        <a:xfrm>
          <a:off x="0" y="903199"/>
          <a:ext cx="6513603" cy="17104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5F70DB-11B3-4147-8627-3BD376B3F790}">
      <dsp:nvSpPr>
        <dsp:cNvPr id="0" name=""/>
        <dsp:cNvSpPr/>
      </dsp:nvSpPr>
      <dsp:spPr>
        <a:xfrm>
          <a:off x="517411" y="1288051"/>
          <a:ext cx="940748" cy="940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0A869-51D6-4F10-85F7-893C5FDB8794}">
      <dsp:nvSpPr>
        <dsp:cNvPr id="0" name=""/>
        <dsp:cNvSpPr/>
      </dsp:nvSpPr>
      <dsp:spPr>
        <a:xfrm>
          <a:off x="1975571" y="903199"/>
          <a:ext cx="4477338" cy="1819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514" tIns="192514" rIns="192514" bIns="19251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Acording to Kotler et al, Marketing involves ' building profitable, value laden exchange relationships with customers'(1)</a:t>
          </a:r>
          <a:endParaRPr lang="en-US" sz="1400" kern="1200"/>
        </a:p>
      </dsp:txBody>
      <dsp:txXfrm>
        <a:off x="1975571" y="903199"/>
        <a:ext cx="4477338" cy="1819025"/>
      </dsp:txXfrm>
    </dsp:sp>
    <dsp:sp modelId="{020683D0-FFCC-44B8-8F72-34DEA9149336}">
      <dsp:nvSpPr>
        <dsp:cNvPr id="0" name=""/>
        <dsp:cNvSpPr/>
      </dsp:nvSpPr>
      <dsp:spPr>
        <a:xfrm>
          <a:off x="0" y="3163200"/>
          <a:ext cx="6513603" cy="17104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CAC69-1FC7-40F1-B653-B6AE2CD1A0E1}">
      <dsp:nvSpPr>
        <dsp:cNvPr id="0" name=""/>
        <dsp:cNvSpPr/>
      </dsp:nvSpPr>
      <dsp:spPr>
        <a:xfrm>
          <a:off x="517411" y="3548052"/>
          <a:ext cx="940748" cy="940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D3162-E43A-45E4-B1E6-9A0F513F8A57}">
      <dsp:nvSpPr>
        <dsp:cNvPr id="0" name=""/>
        <dsp:cNvSpPr/>
      </dsp:nvSpPr>
      <dsp:spPr>
        <a:xfrm>
          <a:off x="1975571" y="3163200"/>
          <a:ext cx="4477338" cy="1819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514" tIns="192514" rIns="192514" bIns="19251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Five </a:t>
          </a:r>
          <a:r>
            <a:rPr lang="en-GB" sz="1400" kern="1200">
              <a:latin typeface="Calibri Light" panose="020F0302020204030204"/>
            </a:rPr>
            <a:t>major themes</a:t>
          </a:r>
          <a:r>
            <a:rPr lang="en-GB" sz="1400" kern="1200"/>
            <a:t> include value for customers, building strong value creating brands, harnessing new marketing technologies, measuring ad managing return on marketing and sustainable marketing globally</a:t>
          </a:r>
        </a:p>
      </dsp:txBody>
      <dsp:txXfrm>
        <a:off x="1975571" y="3163200"/>
        <a:ext cx="4477338" cy="18190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B0A87-3D86-49BF-ABEB-76434C3719AA}">
      <dsp:nvSpPr>
        <dsp:cNvPr id="0" name=""/>
        <dsp:cNvSpPr/>
      </dsp:nvSpPr>
      <dsp:spPr>
        <a:xfrm>
          <a:off x="317699" y="1232516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1D725-0C0E-4B68-938A-44E4F18BDA3C}">
      <dsp:nvSpPr>
        <dsp:cNvPr id="0" name=""/>
        <dsp:cNvSpPr/>
      </dsp:nvSpPr>
      <dsp:spPr>
        <a:xfrm>
          <a:off x="527704" y="1442522"/>
          <a:ext cx="565400" cy="565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00335-5660-4B89-A596-EF567542BF54}">
      <dsp:nvSpPr>
        <dsp:cNvPr id="0" name=""/>
        <dsp:cNvSpPr/>
      </dsp:nvSpPr>
      <dsp:spPr>
        <a:xfrm>
          <a:off x="2690" y="2524860"/>
          <a:ext cx="1615429" cy="767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 Light" panose="020F0302020204030204"/>
            </a:rPr>
            <a:t>Smart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 sz="1100" kern="1200">
              <a:latin typeface="Calibri Light" panose="020F0302020204030204"/>
            </a:rPr>
            <a:t>Receipts</a:t>
          </a:r>
        </a:p>
      </dsp:txBody>
      <dsp:txXfrm>
        <a:off x="2690" y="2524860"/>
        <a:ext cx="1615429" cy="767329"/>
      </dsp:txXfrm>
    </dsp:sp>
    <dsp:sp modelId="{3366B40A-1689-4504-AA79-5A4132936621}">
      <dsp:nvSpPr>
        <dsp:cNvPr id="0" name=""/>
        <dsp:cNvSpPr/>
      </dsp:nvSpPr>
      <dsp:spPr>
        <a:xfrm>
          <a:off x="2215829" y="1232516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55947-DB31-4766-B3CA-F14A3B802BFC}">
      <dsp:nvSpPr>
        <dsp:cNvPr id="0" name=""/>
        <dsp:cNvSpPr/>
      </dsp:nvSpPr>
      <dsp:spPr>
        <a:xfrm>
          <a:off x="2425834" y="1442522"/>
          <a:ext cx="565400" cy="565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F1B4C-D198-472F-8A07-CC7F44D9FC23}">
      <dsp:nvSpPr>
        <dsp:cNvPr id="0" name=""/>
        <dsp:cNvSpPr/>
      </dsp:nvSpPr>
      <dsp:spPr>
        <a:xfrm>
          <a:off x="1900820" y="2524860"/>
          <a:ext cx="1615429" cy="767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App based receipt scanner</a:t>
          </a:r>
          <a:r>
            <a:rPr lang="en-GB" sz="1100" b="1" kern="1200"/>
            <a:t> </a:t>
          </a:r>
          <a:endParaRPr lang="en-GB" sz="1100" b="1" kern="1200">
            <a:latin typeface="Calibri Light" panose="020F0302020204030204"/>
          </a:endParaRPr>
        </a:p>
      </dsp:txBody>
      <dsp:txXfrm>
        <a:off x="1900820" y="2524860"/>
        <a:ext cx="1615429" cy="767329"/>
      </dsp:txXfrm>
    </dsp:sp>
    <dsp:sp modelId="{D78DB684-B93D-4055-9533-CDEDF2444832}">
      <dsp:nvSpPr>
        <dsp:cNvPr id="0" name=""/>
        <dsp:cNvSpPr/>
      </dsp:nvSpPr>
      <dsp:spPr>
        <a:xfrm>
          <a:off x="4113958" y="1232516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5949C-7BD4-45BE-A352-5FA726AE913A}">
      <dsp:nvSpPr>
        <dsp:cNvPr id="0" name=""/>
        <dsp:cNvSpPr/>
      </dsp:nvSpPr>
      <dsp:spPr>
        <a:xfrm>
          <a:off x="4323964" y="1442522"/>
          <a:ext cx="565400" cy="565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FE1CF-D06B-46C8-A7FE-9E5FE5F1F2B2}">
      <dsp:nvSpPr>
        <dsp:cNvPr id="0" name=""/>
        <dsp:cNvSpPr/>
      </dsp:nvSpPr>
      <dsp:spPr>
        <a:xfrm>
          <a:off x="3798950" y="2524860"/>
          <a:ext cx="1615429" cy="767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Product key features and USP</a:t>
          </a:r>
          <a:r>
            <a:rPr lang="en-GB" sz="1100" kern="1200"/>
            <a:t>: Uses phone camera to scan receipts then converts into spending reports</a:t>
          </a:r>
        </a:p>
      </dsp:txBody>
      <dsp:txXfrm>
        <a:off x="3798950" y="2524860"/>
        <a:ext cx="1615429" cy="767329"/>
      </dsp:txXfrm>
    </dsp:sp>
    <dsp:sp modelId="{A84D26A2-611C-46F8-A151-079D166362ED}">
      <dsp:nvSpPr>
        <dsp:cNvPr id="0" name=""/>
        <dsp:cNvSpPr/>
      </dsp:nvSpPr>
      <dsp:spPr>
        <a:xfrm>
          <a:off x="6012088" y="1232516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87B07-CB3B-473C-80C1-ACE518F95262}">
      <dsp:nvSpPr>
        <dsp:cNvPr id="0" name=""/>
        <dsp:cNvSpPr/>
      </dsp:nvSpPr>
      <dsp:spPr>
        <a:xfrm>
          <a:off x="6222094" y="1442522"/>
          <a:ext cx="565400" cy="5654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1BD83-1780-44EE-B4D4-7BA57EC76D93}">
      <dsp:nvSpPr>
        <dsp:cNvPr id="0" name=""/>
        <dsp:cNvSpPr/>
      </dsp:nvSpPr>
      <dsp:spPr>
        <a:xfrm>
          <a:off x="5697079" y="2524860"/>
          <a:ext cx="1615429" cy="767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Product’s Price: Free with ads, paid version available. Even released source code</a:t>
          </a:r>
        </a:p>
      </dsp:txBody>
      <dsp:txXfrm>
        <a:off x="5697079" y="2524860"/>
        <a:ext cx="1615429" cy="7673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DF052-EEB7-4097-82C4-858DF8999E0D}">
      <dsp:nvSpPr>
        <dsp:cNvPr id="0" name=""/>
        <dsp:cNvSpPr/>
      </dsp:nvSpPr>
      <dsp:spPr>
        <a:xfrm>
          <a:off x="317699" y="1151745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27A06-62D0-475E-94EA-A53C07E77F00}">
      <dsp:nvSpPr>
        <dsp:cNvPr id="0" name=""/>
        <dsp:cNvSpPr/>
      </dsp:nvSpPr>
      <dsp:spPr>
        <a:xfrm>
          <a:off x="527704" y="1361750"/>
          <a:ext cx="565400" cy="5654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CD7BF-B170-463B-A894-C1BDC27D6634}">
      <dsp:nvSpPr>
        <dsp:cNvPr id="0" name=""/>
        <dsp:cNvSpPr/>
      </dsp:nvSpPr>
      <dsp:spPr>
        <a:xfrm>
          <a:off x="2690" y="2444088"/>
          <a:ext cx="1615429" cy="928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 Light" panose="020F0302020204030204"/>
            </a:rPr>
            <a:t>Flux</a:t>
          </a:r>
        </a:p>
      </dsp:txBody>
      <dsp:txXfrm>
        <a:off x="2690" y="2444088"/>
        <a:ext cx="1615429" cy="928872"/>
      </dsp:txXfrm>
    </dsp:sp>
    <dsp:sp modelId="{3366B40A-1689-4504-AA79-5A4132936621}">
      <dsp:nvSpPr>
        <dsp:cNvPr id="0" name=""/>
        <dsp:cNvSpPr/>
      </dsp:nvSpPr>
      <dsp:spPr>
        <a:xfrm>
          <a:off x="2215829" y="1151745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55947-DB31-4766-B3CA-F14A3B802BFC}">
      <dsp:nvSpPr>
        <dsp:cNvPr id="0" name=""/>
        <dsp:cNvSpPr/>
      </dsp:nvSpPr>
      <dsp:spPr>
        <a:xfrm>
          <a:off x="2425834" y="1361750"/>
          <a:ext cx="565400" cy="565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F1B4C-D198-472F-8A07-CC7F44D9FC23}">
      <dsp:nvSpPr>
        <dsp:cNvPr id="0" name=""/>
        <dsp:cNvSpPr/>
      </dsp:nvSpPr>
      <dsp:spPr>
        <a:xfrm>
          <a:off x="1900820" y="2444088"/>
          <a:ext cx="1615429" cy="928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Bank app-based receipts</a:t>
          </a:r>
          <a:endParaRPr lang="en-US" sz="1100" b="1" kern="1200">
            <a:solidFill>
              <a:srgbClr val="010000"/>
            </a:solidFill>
            <a:latin typeface="Calibri Light" panose="020F0302020204030204"/>
          </a:endParaRPr>
        </a:p>
      </dsp:txBody>
      <dsp:txXfrm>
        <a:off x="1900820" y="2444088"/>
        <a:ext cx="1615429" cy="928872"/>
      </dsp:txXfrm>
    </dsp:sp>
    <dsp:sp modelId="{73BB9B22-C08A-46AC-8D68-079D0469D5AD}">
      <dsp:nvSpPr>
        <dsp:cNvPr id="0" name=""/>
        <dsp:cNvSpPr/>
      </dsp:nvSpPr>
      <dsp:spPr>
        <a:xfrm>
          <a:off x="4113958" y="1151745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ED4FD-6AE4-4D20-B67F-9A6CB3A6541A}">
      <dsp:nvSpPr>
        <dsp:cNvPr id="0" name=""/>
        <dsp:cNvSpPr/>
      </dsp:nvSpPr>
      <dsp:spPr>
        <a:xfrm>
          <a:off x="4323964" y="1361750"/>
          <a:ext cx="565400" cy="5654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FF9F5-8CE2-49B2-A9F3-97DD9A5769C1}">
      <dsp:nvSpPr>
        <dsp:cNvPr id="0" name=""/>
        <dsp:cNvSpPr/>
      </dsp:nvSpPr>
      <dsp:spPr>
        <a:xfrm>
          <a:off x="3798950" y="2444088"/>
          <a:ext cx="1615429" cy="928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latin typeface="Calibri Light" panose="020F0302020204030204"/>
            </a:rPr>
            <a:t> </a:t>
          </a:r>
          <a:r>
            <a:rPr lang="en-GB" sz="1100" b="1" kern="1200"/>
            <a:t>Product key features and USP</a:t>
          </a:r>
          <a:r>
            <a:rPr lang="en-GB" sz="1100" kern="1200"/>
            <a:t>: Built into banking apps currently supported by Barclays, Starling and Monzo.Loyalty rewards</a:t>
          </a:r>
        </a:p>
      </dsp:txBody>
      <dsp:txXfrm>
        <a:off x="3798950" y="2444088"/>
        <a:ext cx="1615429" cy="928872"/>
      </dsp:txXfrm>
    </dsp:sp>
    <dsp:sp modelId="{A84D26A2-611C-46F8-A151-079D166362ED}">
      <dsp:nvSpPr>
        <dsp:cNvPr id="0" name=""/>
        <dsp:cNvSpPr/>
      </dsp:nvSpPr>
      <dsp:spPr>
        <a:xfrm>
          <a:off x="6012088" y="1151745"/>
          <a:ext cx="985412" cy="985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87B07-CB3B-473C-80C1-ACE518F95262}">
      <dsp:nvSpPr>
        <dsp:cNvPr id="0" name=""/>
        <dsp:cNvSpPr/>
      </dsp:nvSpPr>
      <dsp:spPr>
        <a:xfrm>
          <a:off x="6222094" y="1361750"/>
          <a:ext cx="565400" cy="565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1BD83-1780-44EE-B4D4-7BA57EC76D93}">
      <dsp:nvSpPr>
        <dsp:cNvPr id="0" name=""/>
        <dsp:cNvSpPr/>
      </dsp:nvSpPr>
      <dsp:spPr>
        <a:xfrm>
          <a:off x="5697079" y="2444088"/>
          <a:ext cx="1615429" cy="928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>
              <a:latin typeface="Calibri Light" panose="020F0302020204030204"/>
            </a:rPr>
            <a:t> </a:t>
          </a:r>
          <a:r>
            <a:rPr lang="en-GB" sz="1100" b="1" kern="1200"/>
            <a:t>Product’s Price: </a:t>
          </a:r>
          <a:r>
            <a:rPr lang="en-GB" sz="1100" kern="1200"/>
            <a:t>Free</a:t>
          </a:r>
        </a:p>
      </dsp:txBody>
      <dsp:txXfrm>
        <a:off x="5697079" y="2444088"/>
        <a:ext cx="1615429" cy="9288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683D0-FFCC-44B8-8F72-34DEA9149336}">
      <dsp:nvSpPr>
        <dsp:cNvPr id="0" name=""/>
        <dsp:cNvSpPr/>
      </dsp:nvSpPr>
      <dsp:spPr>
        <a:xfrm>
          <a:off x="0" y="719"/>
          <a:ext cx="3429745" cy="117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CAC69-1FC7-40F1-B653-B6AE2CD1A0E1}">
      <dsp:nvSpPr>
        <dsp:cNvPr id="0" name=""/>
        <dsp:cNvSpPr/>
      </dsp:nvSpPr>
      <dsp:spPr>
        <a:xfrm>
          <a:off x="354584" y="264459"/>
          <a:ext cx="644698" cy="6446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D3162-E43A-45E4-B1E6-9A0F513F8A57}">
      <dsp:nvSpPr>
        <dsp:cNvPr id="0" name=""/>
        <dsp:cNvSpPr/>
      </dsp:nvSpPr>
      <dsp:spPr>
        <a:xfrm>
          <a:off x="1353867" y="719"/>
          <a:ext cx="1717608" cy="1246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30" tIns="131930" rIns="131930" bIns="1319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err="1"/>
            <a:t>MobileXpense</a:t>
          </a:r>
          <a:endParaRPr lang="en-US" sz="1400" kern="1200"/>
        </a:p>
      </dsp:txBody>
      <dsp:txXfrm>
        <a:off x="1353867" y="719"/>
        <a:ext cx="1717608" cy="1246585"/>
      </dsp:txXfrm>
    </dsp:sp>
    <dsp:sp modelId="{BE895F14-5597-4347-981F-4F12BA47DBDA}">
      <dsp:nvSpPr>
        <dsp:cNvPr id="0" name=""/>
        <dsp:cNvSpPr/>
      </dsp:nvSpPr>
      <dsp:spPr>
        <a:xfrm>
          <a:off x="0" y="1549507"/>
          <a:ext cx="3429745" cy="117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7F21B-F193-42D2-92FC-DC79AE1396FA}">
      <dsp:nvSpPr>
        <dsp:cNvPr id="0" name=""/>
        <dsp:cNvSpPr/>
      </dsp:nvSpPr>
      <dsp:spPr>
        <a:xfrm>
          <a:off x="354584" y="1813248"/>
          <a:ext cx="644698" cy="6446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128C9-EC24-44E4-BBAC-ADF7B3874A74}">
      <dsp:nvSpPr>
        <dsp:cNvPr id="0" name=""/>
        <dsp:cNvSpPr/>
      </dsp:nvSpPr>
      <dsp:spPr>
        <a:xfrm>
          <a:off x="1353867" y="1549507"/>
          <a:ext cx="1717608" cy="1246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30" tIns="131930" rIns="131930" bIns="131930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Calibri"/>
              <a:cs typeface="Calibri"/>
            </a:rPr>
            <a:t>Business expense management via receipts</a:t>
          </a:r>
          <a:endParaRPr lang="en-GB" sz="1400" b="0" kern="1200">
            <a:latin typeface="Calibri Light" panose="020F0302020204030204"/>
            <a:cs typeface="Calibri Light" panose="020F0302020204030204"/>
          </a:endParaRPr>
        </a:p>
      </dsp:txBody>
      <dsp:txXfrm>
        <a:off x="1353867" y="1549507"/>
        <a:ext cx="1717608" cy="1246585"/>
      </dsp:txXfrm>
    </dsp:sp>
    <dsp:sp modelId="{A81EC69E-3C34-4322-B29B-73920EF891FA}">
      <dsp:nvSpPr>
        <dsp:cNvPr id="0" name=""/>
        <dsp:cNvSpPr/>
      </dsp:nvSpPr>
      <dsp:spPr>
        <a:xfrm>
          <a:off x="0" y="3098296"/>
          <a:ext cx="3429745" cy="117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DC723E-111A-457B-BB05-7A5F3321D54E}">
      <dsp:nvSpPr>
        <dsp:cNvPr id="0" name=""/>
        <dsp:cNvSpPr/>
      </dsp:nvSpPr>
      <dsp:spPr>
        <a:xfrm>
          <a:off x="354584" y="3362036"/>
          <a:ext cx="644698" cy="6446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177C3-5EB6-4C9C-A8CB-DE809687DCFA}">
      <dsp:nvSpPr>
        <dsp:cNvPr id="0" name=""/>
        <dsp:cNvSpPr/>
      </dsp:nvSpPr>
      <dsp:spPr>
        <a:xfrm>
          <a:off x="1353867" y="3098296"/>
          <a:ext cx="1717608" cy="1246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30" tIns="131930" rIns="131930" bIns="131930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Calibri"/>
              <a:cs typeface="Calibri"/>
            </a:rPr>
            <a:t>Product key features and USP</a:t>
          </a:r>
          <a:r>
            <a:rPr lang="en-GB" sz="1400" b="0" kern="1200">
              <a:latin typeface="Calibri"/>
              <a:cs typeface="Calibri"/>
            </a:rPr>
            <a:t>: Integration with payroll</a:t>
          </a:r>
          <a:endParaRPr lang="en-GB" sz="1400" kern="1200"/>
        </a:p>
      </dsp:txBody>
      <dsp:txXfrm>
        <a:off x="1353867" y="3098296"/>
        <a:ext cx="1717608" cy="1246585"/>
      </dsp:txXfrm>
    </dsp:sp>
    <dsp:sp modelId="{2CE7D7E5-08D7-4407-AA83-F76A17FA21E6}">
      <dsp:nvSpPr>
        <dsp:cNvPr id="0" name=""/>
        <dsp:cNvSpPr/>
      </dsp:nvSpPr>
      <dsp:spPr>
        <a:xfrm>
          <a:off x="0" y="4647084"/>
          <a:ext cx="3429745" cy="117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ECD3A-D99D-4DD8-9E73-9DD7FE5D04C7}">
      <dsp:nvSpPr>
        <dsp:cNvPr id="0" name=""/>
        <dsp:cNvSpPr/>
      </dsp:nvSpPr>
      <dsp:spPr>
        <a:xfrm>
          <a:off x="354584" y="4910825"/>
          <a:ext cx="644698" cy="6446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02176-5DD0-49FC-B550-CDF5B5F9F255}">
      <dsp:nvSpPr>
        <dsp:cNvPr id="0" name=""/>
        <dsp:cNvSpPr/>
      </dsp:nvSpPr>
      <dsp:spPr>
        <a:xfrm>
          <a:off x="1353867" y="4647084"/>
          <a:ext cx="1717608" cy="1246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930" tIns="131930" rIns="131930" bIns="13193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Calibri"/>
              <a:cs typeface="Calibri"/>
            </a:rPr>
            <a:t>Product’s Price: </a:t>
          </a:r>
          <a:r>
            <a:rPr lang="en-GB" sz="1400" b="0" kern="1200">
              <a:latin typeface="Calibri"/>
              <a:cs typeface="Calibri"/>
            </a:rPr>
            <a:t>POA</a:t>
          </a:r>
          <a:endParaRPr lang="en-GB" sz="1400" kern="1200"/>
        </a:p>
      </dsp:txBody>
      <dsp:txXfrm>
        <a:off x="1353867" y="4647084"/>
        <a:ext cx="1717608" cy="12465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7D7E5-08D7-4407-AA83-F76A17FA21E6}">
      <dsp:nvSpPr>
        <dsp:cNvPr id="0" name=""/>
        <dsp:cNvSpPr/>
      </dsp:nvSpPr>
      <dsp:spPr>
        <a:xfrm>
          <a:off x="0" y="3596"/>
          <a:ext cx="3465604" cy="11710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ECD3A-D99D-4DD8-9E73-9DD7FE5D04C7}">
      <dsp:nvSpPr>
        <dsp:cNvPr id="0" name=""/>
        <dsp:cNvSpPr/>
      </dsp:nvSpPr>
      <dsp:spPr>
        <a:xfrm>
          <a:off x="354238" y="267079"/>
          <a:ext cx="644698" cy="6440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02176-5DD0-49FC-B550-CDF5B5F9F255}">
      <dsp:nvSpPr>
        <dsp:cNvPr id="0" name=""/>
        <dsp:cNvSpPr/>
      </dsp:nvSpPr>
      <dsp:spPr>
        <a:xfrm>
          <a:off x="1353175" y="3596"/>
          <a:ext cx="1753467" cy="124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801" tIns="131801" rIns="131801" bIns="1318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Concur</a:t>
          </a:r>
          <a:endParaRPr lang="en-US" sz="1400" kern="1200"/>
        </a:p>
      </dsp:txBody>
      <dsp:txXfrm>
        <a:off x="1353175" y="3596"/>
        <a:ext cx="1753467" cy="1245368"/>
      </dsp:txXfrm>
    </dsp:sp>
    <dsp:sp modelId="{C07D24C2-A1AB-47D6-94BF-356045834ED2}">
      <dsp:nvSpPr>
        <dsp:cNvPr id="0" name=""/>
        <dsp:cNvSpPr/>
      </dsp:nvSpPr>
      <dsp:spPr>
        <a:xfrm>
          <a:off x="0" y="1550872"/>
          <a:ext cx="3465604" cy="11710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1F6E2-8E1B-4B73-B55F-CB3A2F9732B0}">
      <dsp:nvSpPr>
        <dsp:cNvPr id="0" name=""/>
        <dsp:cNvSpPr/>
      </dsp:nvSpPr>
      <dsp:spPr>
        <a:xfrm>
          <a:off x="354238" y="1814355"/>
          <a:ext cx="644698" cy="6440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098D2-39B6-4F75-A60F-B4AF1C31A1C3}">
      <dsp:nvSpPr>
        <dsp:cNvPr id="0" name=""/>
        <dsp:cNvSpPr/>
      </dsp:nvSpPr>
      <dsp:spPr>
        <a:xfrm>
          <a:off x="1353175" y="1550872"/>
          <a:ext cx="1753467" cy="124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801" tIns="131801" rIns="131801" bIns="131801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Business Expenses control</a:t>
          </a:r>
          <a:r>
            <a:rPr lang="en-GB" sz="1400" b="1" kern="1200">
              <a:latin typeface="Calibri Light" panose="020F0302020204030204"/>
            </a:rPr>
            <a:t> </a:t>
          </a:r>
          <a:endParaRPr lang="en-US" sz="1400" b="0" kern="1200">
            <a:latin typeface="Calibri Light" panose="020F0302020204030204"/>
          </a:endParaRPr>
        </a:p>
      </dsp:txBody>
      <dsp:txXfrm>
        <a:off x="1353175" y="1550872"/>
        <a:ext cx="1753467" cy="1245368"/>
      </dsp:txXfrm>
    </dsp:sp>
    <dsp:sp modelId="{7AD5929D-78A2-46A1-853D-FF1CF287387A}">
      <dsp:nvSpPr>
        <dsp:cNvPr id="0" name=""/>
        <dsp:cNvSpPr/>
      </dsp:nvSpPr>
      <dsp:spPr>
        <a:xfrm>
          <a:off x="0" y="3098148"/>
          <a:ext cx="3465604" cy="11710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A41310-F6CA-48C9-A0FB-41B3245728A2}">
      <dsp:nvSpPr>
        <dsp:cNvPr id="0" name=""/>
        <dsp:cNvSpPr/>
      </dsp:nvSpPr>
      <dsp:spPr>
        <a:xfrm>
          <a:off x="354238" y="3361631"/>
          <a:ext cx="644698" cy="6440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45F30-62B1-4365-B1F3-C5E8FE206E56}">
      <dsp:nvSpPr>
        <dsp:cNvPr id="0" name=""/>
        <dsp:cNvSpPr/>
      </dsp:nvSpPr>
      <dsp:spPr>
        <a:xfrm>
          <a:off x="1353175" y="3098148"/>
          <a:ext cx="1753467" cy="124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801" tIns="131801" rIns="131801" bIns="131801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Product key features and USP</a:t>
          </a:r>
          <a:r>
            <a:rPr lang="en-GB" sz="1400" b="0" kern="1200"/>
            <a:t>: Improved</a:t>
          </a:r>
          <a:r>
            <a:rPr lang="en-GB" sz="1400" b="0" kern="1200">
              <a:latin typeface="Calibri Light" panose="020F0302020204030204"/>
            </a:rPr>
            <a:t> </a:t>
          </a:r>
          <a:r>
            <a:rPr lang="en-GB" sz="1400" b="0" kern="1200"/>
            <a:t>Compliance/connected </a:t>
          </a:r>
          <a:r>
            <a:rPr lang="en-GB" sz="1400" b="0" kern="1200">
              <a:latin typeface="Calibri Light" panose="020F0302020204030204"/>
            </a:rPr>
            <a:t>  </a:t>
          </a:r>
          <a:r>
            <a:rPr lang="en-GB" sz="1400" b="0" kern="1200"/>
            <a:t>travel</a:t>
          </a:r>
          <a:endParaRPr lang="en-GB" sz="1400" kern="1200"/>
        </a:p>
      </dsp:txBody>
      <dsp:txXfrm>
        <a:off x="1353175" y="3098148"/>
        <a:ext cx="1753467" cy="1245368"/>
      </dsp:txXfrm>
    </dsp:sp>
    <dsp:sp modelId="{8B57626C-B877-46C4-833B-56ECA4229DD7}">
      <dsp:nvSpPr>
        <dsp:cNvPr id="0" name=""/>
        <dsp:cNvSpPr/>
      </dsp:nvSpPr>
      <dsp:spPr>
        <a:xfrm>
          <a:off x="0" y="4645424"/>
          <a:ext cx="3465604" cy="11710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803FF-0E7F-4595-A92D-337C30147114}">
      <dsp:nvSpPr>
        <dsp:cNvPr id="0" name=""/>
        <dsp:cNvSpPr/>
      </dsp:nvSpPr>
      <dsp:spPr>
        <a:xfrm>
          <a:off x="354238" y="4908907"/>
          <a:ext cx="644698" cy="64406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342DF-F1B7-4AA0-9473-60BD5588A35F}">
      <dsp:nvSpPr>
        <dsp:cNvPr id="0" name=""/>
        <dsp:cNvSpPr/>
      </dsp:nvSpPr>
      <dsp:spPr>
        <a:xfrm>
          <a:off x="1353175" y="4645424"/>
          <a:ext cx="1753467" cy="124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801" tIns="131801" rIns="131801" bIns="131801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Calibri Light" panose="020F0302020204030204"/>
            </a:rPr>
            <a:t> </a:t>
          </a:r>
          <a:r>
            <a:rPr lang="en-GB" sz="1400" b="1" kern="1200"/>
            <a:t>Product’s Price: </a:t>
          </a:r>
          <a:r>
            <a:rPr lang="en-GB" sz="1400" b="0" kern="1200"/>
            <a:t>POA</a:t>
          </a:r>
          <a:endParaRPr lang="en-GB" sz="1400" kern="1200"/>
        </a:p>
      </dsp:txBody>
      <dsp:txXfrm>
        <a:off x="1353175" y="4645424"/>
        <a:ext cx="1753467" cy="12453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D26A2-611C-46F8-A151-079D166362ED}">
      <dsp:nvSpPr>
        <dsp:cNvPr id="0" name=""/>
        <dsp:cNvSpPr/>
      </dsp:nvSpPr>
      <dsp:spPr>
        <a:xfrm>
          <a:off x="1348256" y="3378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87B07-CB3B-473C-80C1-ACE518F95262}">
      <dsp:nvSpPr>
        <dsp:cNvPr id="0" name=""/>
        <dsp:cNvSpPr/>
      </dsp:nvSpPr>
      <dsp:spPr>
        <a:xfrm>
          <a:off x="1684631" y="339753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1BD83-1780-44EE-B4D4-7BA57EC76D93}">
      <dsp:nvSpPr>
        <dsp:cNvPr id="0" name=""/>
        <dsp:cNvSpPr/>
      </dsp:nvSpPr>
      <dsp:spPr>
        <a:xfrm>
          <a:off x="843693" y="2073378"/>
          <a:ext cx="25875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 Light" panose="020F0302020204030204"/>
            </a:rPr>
            <a:t>According to the Financial 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Times</a:t>
          </a:r>
          <a:r>
            <a:rPr lang="en-GB" sz="1100" kern="1200">
              <a:latin typeface="Calibri Light" panose="020F0302020204030204"/>
            </a:rPr>
            <a:t>,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 sz="1100" kern="1200">
              <a:latin typeface="Calibri Light" panose="020F0302020204030204"/>
            </a:rPr>
            <a:t>younger customers are driving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 the</a:t>
          </a:r>
          <a:r>
            <a:rPr lang="en-GB" sz="1100" kern="1200">
              <a:latin typeface="Calibri Light" panose="020F0302020204030204"/>
            </a:rPr>
            <a:t> 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shift</a:t>
          </a:r>
          <a:r>
            <a:rPr lang="en-GB" sz="1100" kern="1200">
              <a:latin typeface="Calibri Light" panose="020F0302020204030204"/>
            </a:rPr>
            <a:t> to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 sz="1100" kern="1200">
              <a:latin typeface="Calibri Light" panose="020F0302020204030204"/>
            </a:rPr>
            <a:t>ethical products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, 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with the UK having</a:t>
          </a:r>
          <a:r>
            <a:rPr lang="en-GB" sz="1100" kern="1200">
              <a:latin typeface="Calibri Light" panose="020F0302020204030204"/>
            </a:rPr>
            <a:t> 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a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 £</a:t>
          </a:r>
          <a:r>
            <a:rPr lang="en-GB" sz="1100" kern="1200">
              <a:latin typeface="Calibri Light" panose="020F0302020204030204"/>
            </a:rPr>
            <a:t>81.3bn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 sz="1100" kern="1200">
              <a:latin typeface="Calibri Light" panose="020F0302020204030204"/>
            </a:rPr>
            <a:t>market for ethical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 </a:t>
          </a:r>
          <a:r>
            <a:rPr lang="en-GB" sz="1100" kern="1200">
              <a:latin typeface="Calibri Light" panose="020F0302020204030204"/>
            </a:rPr>
            <a:t>products</a:t>
          </a:r>
          <a:r>
            <a:rPr lang="en-GB" sz="1100" b="0" i="0" u="none" strike="noStrike" kern="1200" cap="all" baseline="0" noProof="0">
              <a:latin typeface="Calibri Light"/>
              <a:cs typeface="Calibri Light"/>
            </a:rPr>
            <a:t> and services</a:t>
          </a:r>
          <a:r>
            <a:rPr lang="en-GB" sz="1100" kern="1200">
              <a:latin typeface="Calibri Light" panose="020F0302020204030204"/>
            </a:rPr>
            <a:t>[</a:t>
          </a:r>
          <a:r>
            <a:rPr lang="en-GB" sz="1100" b="0" i="0" u="none" strike="noStrike" kern="1200" cap="all" baseline="0" noProof="0">
              <a:solidFill>
                <a:srgbClr val="010000"/>
              </a:solidFill>
              <a:latin typeface="Calibri Light"/>
              <a:cs typeface="Calibri Light"/>
            </a:rPr>
            <a:t>4</a:t>
          </a:r>
          <a:r>
            <a:rPr lang="en-GB" sz="1100" kern="1200">
              <a:latin typeface="Calibri Light" panose="020F0302020204030204"/>
            </a:rPr>
            <a:t>]</a:t>
          </a:r>
          <a:endParaRPr lang="en-US" sz="1100" kern="1200"/>
        </a:p>
      </dsp:txBody>
      <dsp:txXfrm>
        <a:off x="843693" y="2073378"/>
        <a:ext cx="2587500" cy="855000"/>
      </dsp:txXfrm>
    </dsp:sp>
    <dsp:sp modelId="{2DAEE2B1-0F47-4EAF-A322-400F4AEFBA1B}">
      <dsp:nvSpPr>
        <dsp:cNvPr id="0" name=""/>
        <dsp:cNvSpPr/>
      </dsp:nvSpPr>
      <dsp:spPr>
        <a:xfrm>
          <a:off x="4388568" y="3378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71CD7-3721-4DBE-896C-501636BFB749}">
      <dsp:nvSpPr>
        <dsp:cNvPr id="0" name=""/>
        <dsp:cNvSpPr/>
      </dsp:nvSpPr>
      <dsp:spPr>
        <a:xfrm>
          <a:off x="4724943" y="339753"/>
          <a:ext cx="905625" cy="9056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EC3EB-1925-4B0B-AFA4-8D8386FFDAAA}">
      <dsp:nvSpPr>
        <dsp:cNvPr id="0" name=""/>
        <dsp:cNvSpPr/>
      </dsp:nvSpPr>
      <dsp:spPr>
        <a:xfrm>
          <a:off x="3884006" y="2073378"/>
          <a:ext cx="25875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 Light" panose="020F0302020204030204"/>
            </a:rPr>
            <a:t>Generation Y and Z are strongest market for ethical goods (18-35)</a:t>
          </a:r>
        </a:p>
      </dsp:txBody>
      <dsp:txXfrm>
        <a:off x="3884006" y="2073378"/>
        <a:ext cx="2587500" cy="855000"/>
      </dsp:txXfrm>
    </dsp:sp>
    <dsp:sp modelId="{3177CCDA-3E65-4857-996E-83F2F2769022}">
      <dsp:nvSpPr>
        <dsp:cNvPr id="0" name=""/>
        <dsp:cNvSpPr/>
      </dsp:nvSpPr>
      <dsp:spPr>
        <a:xfrm>
          <a:off x="2868412" y="3575253"/>
          <a:ext cx="1578375" cy="15783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2AE90-DC44-48FF-A11B-6FBB95DA31A0}">
      <dsp:nvSpPr>
        <dsp:cNvPr id="0" name=""/>
        <dsp:cNvSpPr/>
      </dsp:nvSpPr>
      <dsp:spPr>
        <a:xfrm>
          <a:off x="3204787" y="3911628"/>
          <a:ext cx="905625" cy="9056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CCA89-B6C9-425E-87F7-10BCF2456A60}">
      <dsp:nvSpPr>
        <dsp:cNvPr id="0" name=""/>
        <dsp:cNvSpPr/>
      </dsp:nvSpPr>
      <dsp:spPr>
        <a:xfrm>
          <a:off x="2363849" y="5645253"/>
          <a:ext cx="25875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the survey of 2,427 UK adults, 62% said they have become more environmentally aware over the past 12 months</a:t>
          </a:r>
          <a:endParaRPr lang="en-GB" sz="1100" kern="1200">
            <a:latin typeface="Calibri Light" panose="020F0302020204030204"/>
          </a:endParaRPr>
        </a:p>
      </dsp:txBody>
      <dsp:txXfrm>
        <a:off x="2363849" y="5645253"/>
        <a:ext cx="2587500" cy="855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5BD00-FD54-4BD5-BB64-AAE1F278B238}">
      <dsp:nvSpPr>
        <dsp:cNvPr id="0" name=""/>
        <dsp:cNvSpPr/>
      </dsp:nvSpPr>
      <dsp:spPr>
        <a:xfrm>
          <a:off x="0" y="0"/>
          <a:ext cx="60896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F2A304-19EF-414D-800F-867D5FF3C3A7}">
      <dsp:nvSpPr>
        <dsp:cNvPr id="0" name=""/>
        <dsp:cNvSpPr/>
      </dsp:nvSpPr>
      <dsp:spPr>
        <a:xfrm>
          <a:off x="0" y="0"/>
          <a:ext cx="6089650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 conclusion, as previously seen there’s a huge growth within ethical shopping so making receipts electronic makes sense.</a:t>
          </a:r>
          <a:endParaRPr lang="en-US" sz="3600" kern="1200"/>
        </a:p>
      </dsp:txBody>
      <dsp:txXfrm>
        <a:off x="0" y="0"/>
        <a:ext cx="6089650" cy="2786062"/>
      </dsp:txXfrm>
    </dsp:sp>
    <dsp:sp modelId="{4881CB69-6FD2-4A27-88DB-AE8C0E5738AD}">
      <dsp:nvSpPr>
        <dsp:cNvPr id="0" name=""/>
        <dsp:cNvSpPr/>
      </dsp:nvSpPr>
      <dsp:spPr>
        <a:xfrm>
          <a:off x="0" y="2786062"/>
          <a:ext cx="608965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DEF0D-4E5D-4C78-B2C1-9AA7B249C182}">
      <dsp:nvSpPr>
        <dsp:cNvPr id="0" name=""/>
        <dsp:cNvSpPr/>
      </dsp:nvSpPr>
      <dsp:spPr>
        <a:xfrm>
          <a:off x="0" y="2786062"/>
          <a:ext cx="6089650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There already are a small amount of apps on the market, but we aim to combine features to make a more uniform product.</a:t>
          </a:r>
          <a:endParaRPr lang="en-US" sz="3600" kern="1200" dirty="0"/>
        </a:p>
      </dsp:txBody>
      <dsp:txXfrm>
        <a:off x="0" y="2786062"/>
        <a:ext cx="6089650" cy="2786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3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92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711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242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1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47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488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7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10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7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499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387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247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red.co.uk/article/receipt-recycling-uk-thermal-paper-digital-receip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0B9B0-9E86-4252-AFEC-322670B4E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Harry Byrne </a:t>
            </a:r>
          </a:p>
        </p:txBody>
      </p:sp>
      <p:cxnSp>
        <p:nvCxnSpPr>
          <p:cNvPr id="29" name="Straight Arrow Connector 3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9573C-301A-4495-8C87-8D014F18A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 dirty="0">
              <a:cs typeface="Calibri"/>
            </a:endParaRPr>
          </a:p>
          <a:p>
            <a:pPr marL="0" indent="0">
              <a:buNone/>
            </a:pPr>
            <a:endParaRPr lang="en-GB" sz="1800" dirty="0"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cs typeface="Calibri"/>
              </a:rPr>
              <a:t>Marketing </a:t>
            </a:r>
            <a:r>
              <a:rPr lang="en-GB" sz="4000" dirty="0" err="1">
                <a:cs typeface="Calibri"/>
              </a:rPr>
              <a:t>Eceipts</a:t>
            </a:r>
            <a:r>
              <a:rPr lang="en-GB" sz="4000" dirty="0">
                <a:cs typeface="Calibri"/>
              </a:rPr>
              <a:t> </a:t>
            </a:r>
            <a:endParaRPr lang="en-GB" sz="4000" dirty="0"/>
          </a:p>
        </p:txBody>
      </p:sp>
      <p:pic>
        <p:nvPicPr>
          <p:cNvPr id="5" name="Picture 4" descr="A picture containing light, traffic, outdoor, street&#10;&#10;Description generated with very high confidence">
            <a:extLst>
              <a:ext uri="{FF2B5EF4-FFF2-40B4-BE49-F238E27FC236}">
                <a16:creationId xmlns:a16="http://schemas.microsoft.com/office/drawing/2014/main" id="{2875D9BB-D8E7-4DD7-924D-F29E1307C0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11" r="16143" b="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25444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9BA06-886F-4A99-985A-2F475987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Table of content</a:t>
            </a:r>
            <a:br>
              <a:rPr lang="en-GB">
                <a:solidFill>
                  <a:srgbClr val="FFFFFF"/>
                </a:solidFill>
                <a:ea typeface="+mj-lt"/>
                <a:cs typeface="+mj-lt"/>
              </a:rPr>
            </a:br>
            <a:endParaRPr lang="en-GB">
              <a:solidFill>
                <a:srgbClr val="FFFFFF"/>
              </a:solidFill>
              <a:ea typeface="+mj-lt"/>
              <a:cs typeface="+mj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001EE6-A294-49B1-A485-DBD460373E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09106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195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863029" y="1012004"/>
            <a:ext cx="3416158" cy="4795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 </a:t>
            </a:r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673C20EB-1E7A-4C1A-AC1A-61C066439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422255"/>
              </p:ext>
            </p:extLst>
          </p:nvPr>
        </p:nvGraphicFramePr>
        <p:xfrm>
          <a:off x="5309319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2860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B4F9B-0DA7-407E-8EE1-C086BC2029B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75000"/>
              <a:lumOff val="25000"/>
            </a:schemeClr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>
                <a:cs typeface="Calibri Light"/>
              </a:rPr>
              <a:t>MARKETING</a:t>
            </a:r>
            <a:endParaRPr lang="en-GB"/>
          </a:p>
        </p:txBody>
      </p:sp>
      <p:pic>
        <p:nvPicPr>
          <p:cNvPr id="3" name="Picture 3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132D14FE-50C8-4E9E-B116-72903FC4F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13" y="1775762"/>
            <a:ext cx="6438181" cy="39678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A38DEA-BA7A-4810-BFA4-6A4B03BDAF29}"/>
              </a:ext>
            </a:extLst>
          </p:cNvPr>
          <p:cNvSpPr txBox="1"/>
          <p:nvPr/>
        </p:nvSpPr>
        <p:spPr>
          <a:xfrm>
            <a:off x="7957127" y="1861127"/>
            <a:ext cx="348210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</a:t>
            </a:r>
            <a:r>
              <a:rPr lang="en-US">
                <a:ea typeface="+mn-lt"/>
                <a:cs typeface="+mn-lt"/>
              </a:rPr>
              <a:t> vast majority of receipts are printed on so-called thermal paper, which is simply not recyclable, just like most disposable coffee cups, yogurt pots and other packaging that looks like paper but has to go to landfill[3]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34198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 Competition </a:t>
            </a:r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673C20EB-1E7A-4C1A-AC1A-61C066439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2559543"/>
              </p:ext>
            </p:extLst>
          </p:nvPr>
        </p:nvGraphicFramePr>
        <p:xfrm>
          <a:off x="3931024" y="-46492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95" name="TextBox 7">
            <a:extLst>
              <a:ext uri="{FF2B5EF4-FFF2-40B4-BE49-F238E27FC236}">
                <a16:creationId xmlns:a16="http://schemas.microsoft.com/office/drawing/2014/main" id="{574AB550-28DC-45C5-9FCE-7D120DE7DB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390276"/>
              </p:ext>
            </p:extLst>
          </p:nvPr>
        </p:nvGraphicFramePr>
        <p:xfrm>
          <a:off x="3931023" y="2699614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94077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863029" y="1012004"/>
            <a:ext cx="3147217" cy="4795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Competition</a:t>
            </a:r>
            <a:endParaRPr lang="en-US"/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673C20EB-1E7A-4C1A-AC1A-61C066439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0002710"/>
              </p:ext>
            </p:extLst>
          </p:nvPr>
        </p:nvGraphicFramePr>
        <p:xfrm>
          <a:off x="5006041" y="470924"/>
          <a:ext cx="3429745" cy="5894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7" name="TextBox 7">
            <a:extLst>
              <a:ext uri="{FF2B5EF4-FFF2-40B4-BE49-F238E27FC236}">
                <a16:creationId xmlns:a16="http://schemas.microsoft.com/office/drawing/2014/main" id="{7163E00D-AEB7-4B01-938F-5B3BFB910D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2622603"/>
              </p:ext>
            </p:extLst>
          </p:nvPr>
        </p:nvGraphicFramePr>
        <p:xfrm>
          <a:off x="8600887" y="470923"/>
          <a:ext cx="3465604" cy="5894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60952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297D97-F159-4A91-B3E2-E4C237C03381}"/>
              </a:ext>
            </a:extLst>
          </p:cNvPr>
          <p:cNvSpPr txBox="1"/>
          <p:nvPr/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>
                <a:solidFill>
                  <a:srgbClr val="FFFFFF"/>
                </a:solidFill>
                <a:latin typeface="+mj-lt"/>
                <a:ea typeface="+mj-ea"/>
                <a:cs typeface="Calibri Light"/>
              </a:rPr>
              <a:t>Target Market</a:t>
            </a:r>
          </a:p>
        </p:txBody>
      </p:sp>
      <p:graphicFrame>
        <p:nvGraphicFramePr>
          <p:cNvPr id="15" name="TextBox 7">
            <a:extLst>
              <a:ext uri="{FF2B5EF4-FFF2-40B4-BE49-F238E27FC236}">
                <a16:creationId xmlns:a16="http://schemas.microsoft.com/office/drawing/2014/main" id="{673C20EB-1E7A-4C1A-AC1A-61C0664393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7161723"/>
              </p:ext>
            </p:extLst>
          </p:nvPr>
        </p:nvGraphicFramePr>
        <p:xfrm>
          <a:off x="4038600" y="177184"/>
          <a:ext cx="7315200" cy="65036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487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E95D989-81FA-4BAD-9AD5-E46CEDA91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6189E5-8A3E-4CFD-B71B-CCD0F8495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C9C0C929-D8E7-450A-B1B5-6C254184B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7033965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1078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241E47-7089-4B85-AD0A-EF4DFDD19B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Marketing 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F1DAA-88C0-446D-8C1C-798258CF8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0989"/>
            <a:ext cx="10515600" cy="41204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cs typeface="Calibri"/>
              </a:rPr>
              <a:t>[1] </a:t>
            </a:r>
            <a:r>
              <a:rPr lang="en-US">
                <a:ea typeface="+mn-lt"/>
                <a:cs typeface="+mn-lt"/>
              </a:rPr>
              <a:t>Kotler, P., Armstrong, G., Harris, L. C., &amp; Piercy, N. (2005). Principles of Marketing European Edition. In </a:t>
            </a:r>
            <a:r>
              <a:rPr lang="en-US" i="1">
                <a:ea typeface="+mn-lt"/>
                <a:cs typeface="+mn-lt"/>
              </a:rPr>
              <a:t>World Wide Web Internet and Web Information Systems</a:t>
            </a:r>
            <a:r>
              <a:rPr lang="en-US">
                <a:ea typeface="+mn-lt"/>
                <a:cs typeface="+mn-lt"/>
              </a:rPr>
              <a:t>. https://doi.org/10.2307/1250103 </a:t>
            </a:r>
            <a:r>
              <a:rPr lang="en-US">
                <a:cs typeface="Calibri"/>
              </a:rPr>
              <a:t> </a:t>
            </a:r>
          </a:p>
          <a:p>
            <a:r>
              <a:rPr lang="en-US">
                <a:ea typeface="+mn-lt"/>
                <a:cs typeface="+mn-lt"/>
              </a:rPr>
              <a:t>[2]Armstrong, G., &amp; Kotler, P. (2015). Marketing: An introduction 12th Edition. In </a:t>
            </a:r>
            <a:r>
              <a:rPr lang="en-US" i="1">
                <a:ea typeface="+mn-lt"/>
                <a:cs typeface="+mn-lt"/>
              </a:rPr>
              <a:t>British Library Cataloguing-in-Publication Data</a:t>
            </a:r>
            <a:r>
              <a:rPr lang="en-US">
                <a:ea typeface="+mn-lt"/>
                <a:cs typeface="+mn-lt"/>
              </a:rPr>
              <a:t>. https://doi.org/10.1016/0166-4972(92)90011-6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[3] </a:t>
            </a:r>
            <a:r>
              <a:rPr lang="en-US">
                <a:ea typeface="+mn-lt"/>
                <a:cs typeface="+mn-lt"/>
                <a:hlinkClick r:id="rId2"/>
              </a:rPr>
              <a:t>https://www.wired.co.uk/article/receipt-recycling-uk-thermal-paper-digital-receipt</a:t>
            </a:r>
            <a:endParaRPr lang="en-US"/>
          </a:p>
          <a:p>
            <a:r>
              <a:rPr lang="en-US">
                <a:cs typeface="Calibri"/>
              </a:rPr>
              <a:t>[4]</a:t>
            </a:r>
            <a:r>
              <a:rPr lang="en-US">
                <a:ea typeface="+mn-lt"/>
                <a:cs typeface="+mn-lt"/>
              </a:rPr>
              <a:t>[1]       “Younger consumers drive shift to ethical products | Financial Times.” [Online]. Available: https://www.ft.com/content/8b08bf4c-e5a0-11e7-8b99-0191e45377ec. [Accessed: 02-Dec-2019]. 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54435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7" ma:contentTypeDescription="Create a new document." ma:contentTypeScope="" ma:versionID="09d00854b8833e77760dc7335b9c48d8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1a7d66f7f042705f6fd051ad5aabb630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2AA62C8-1953-492D-B0F2-13183EB5C2F4}">
  <ds:schemaRefs>
    <ds:schemaRef ds:uri="ada16477-4a9e-4f32-8a2f-23c8ffb0c900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0FE8FD-486B-4FF6-AD92-E809A58193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DFA814-276E-48BD-A71C-923454AA38E7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Harry Byrne </vt:lpstr>
      <vt:lpstr>Table of content </vt:lpstr>
      <vt:lpstr>PowerPoint Presentation</vt:lpstr>
      <vt:lpstr>MARKETING</vt:lpstr>
      <vt:lpstr>PowerPoint Presentation</vt:lpstr>
      <vt:lpstr>PowerPoint Presentation</vt:lpstr>
      <vt:lpstr>PowerPoint Presentation</vt:lpstr>
      <vt:lpstr>Conclusion </vt:lpstr>
      <vt:lpstr>Marketing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Banking Eceipt </dc:title>
  <dc:creator>James Dunhill</dc:creator>
  <cp:lastModifiedBy>Harry Byrne</cp:lastModifiedBy>
  <cp:revision>2</cp:revision>
  <dcterms:created xsi:type="dcterms:W3CDTF">2019-12-04T11:47:49Z</dcterms:created>
  <dcterms:modified xsi:type="dcterms:W3CDTF">2019-12-04T17:03:56Z</dcterms:modified>
</cp:coreProperties>
</file>