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8"/>
  </p:notesMasterIdLst>
  <p:sldIdLst>
    <p:sldId id="871" r:id="rId5"/>
    <p:sldId id="551" r:id="rId6"/>
    <p:sldId id="270" r:id="rId7"/>
    <p:sldId id="530" r:id="rId8"/>
    <p:sldId id="874" r:id="rId9"/>
    <p:sldId id="875" r:id="rId10"/>
    <p:sldId id="877" r:id="rId11"/>
    <p:sldId id="543" r:id="rId12"/>
    <p:sldId id="544" r:id="rId13"/>
    <p:sldId id="534" r:id="rId14"/>
    <p:sldId id="538" r:id="rId15"/>
    <p:sldId id="539" r:id="rId16"/>
    <p:sldId id="536" r:id="rId17"/>
    <p:sldId id="540" r:id="rId18"/>
    <p:sldId id="545" r:id="rId19"/>
    <p:sldId id="546" r:id="rId20"/>
    <p:sldId id="873" r:id="rId21"/>
    <p:sldId id="547" r:id="rId22"/>
    <p:sldId id="554" r:id="rId23"/>
    <p:sldId id="289" r:id="rId24"/>
    <p:sldId id="872" r:id="rId25"/>
    <p:sldId id="330" r:id="rId26"/>
    <p:sldId id="559" r:id="rId27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871"/>
            <p14:sldId id="551"/>
            <p14:sldId id="270"/>
            <p14:sldId id="530"/>
            <p14:sldId id="874"/>
            <p14:sldId id="875"/>
            <p14:sldId id="877"/>
            <p14:sldId id="543"/>
            <p14:sldId id="544"/>
            <p14:sldId id="534"/>
            <p14:sldId id="538"/>
            <p14:sldId id="539"/>
            <p14:sldId id="536"/>
            <p14:sldId id="540"/>
            <p14:sldId id="545"/>
            <p14:sldId id="546"/>
            <p14:sldId id="873"/>
            <p14:sldId id="547"/>
            <p14:sldId id="554"/>
            <p14:sldId id="289"/>
            <p14:sldId id="872"/>
            <p14:sldId id="330"/>
            <p14:sldId id="55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FAFA"/>
    <a:srgbClr val="ED7D31"/>
    <a:srgbClr val="E9F0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6B6C39-6727-439B-85D7-6F01805DB948}" v="30" dt="2025-10-02T07:42:32.2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89" autoAdjust="0"/>
    <p:restoredTop sz="94660"/>
  </p:normalViewPr>
  <p:slideViewPr>
    <p:cSldViewPr snapToGrid="0">
      <p:cViewPr varScale="1">
        <p:scale>
          <a:sx n="68" d="100"/>
          <a:sy n="68" d="100"/>
        </p:scale>
        <p:origin x="60" y="14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83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B1AC212B-1CD2-48A2-8D40-6DBE0591E72C}"/>
    <pc:docChg chg="undo custSel addSld delSld modSld sldOrd modSection">
      <pc:chgData name="James Williams" userId="c957a50b-491f-4d94-b4bc-52aca3e2340d" providerId="ADAL" clId="{B1AC212B-1CD2-48A2-8D40-6DBE0591E72C}" dt="2024-10-23T14:26:01.544" v="1678" actId="27636"/>
      <pc:docMkLst>
        <pc:docMk/>
      </pc:docMkLst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1104620888" sldId="265"/>
        </pc:sldMkLst>
      </pc:sldChg>
      <pc:sldChg chg="del">
        <pc:chgData name="James Williams" userId="c957a50b-491f-4d94-b4bc-52aca3e2340d" providerId="ADAL" clId="{B1AC212B-1CD2-48A2-8D40-6DBE0591E72C}" dt="2024-10-01T10:04:37.376" v="349" actId="2696"/>
        <pc:sldMkLst>
          <pc:docMk/>
          <pc:sldMk cId="2744674804" sldId="268"/>
        </pc:sldMkLst>
      </pc:sldChg>
      <pc:sldChg chg="addSp modSp mod">
        <pc:chgData name="James Williams" userId="c957a50b-491f-4d94-b4bc-52aca3e2340d" providerId="ADAL" clId="{B1AC212B-1CD2-48A2-8D40-6DBE0591E72C}" dt="2024-10-01T10:31:45.636" v="350"/>
        <pc:sldMkLst>
          <pc:docMk/>
          <pc:sldMk cId="392036152" sldId="270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3245502183" sldId="273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2781343059" sldId="275"/>
        </pc:sldMkLst>
      </pc:sldChg>
      <pc:sldChg chg="del">
        <pc:chgData name="James Williams" userId="c957a50b-491f-4d94-b4bc-52aca3e2340d" providerId="ADAL" clId="{B1AC212B-1CD2-48A2-8D40-6DBE0591E72C}" dt="2024-09-16T15:41:40.750" v="103" actId="2696"/>
        <pc:sldMkLst>
          <pc:docMk/>
          <pc:sldMk cId="2307667373" sldId="276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348945717" sldId="279"/>
        </pc:sldMkLst>
      </pc:sldChg>
      <pc:sldChg chg="del">
        <pc:chgData name="James Williams" userId="c957a50b-491f-4d94-b4bc-52aca3e2340d" providerId="ADAL" clId="{B1AC212B-1CD2-48A2-8D40-6DBE0591E72C}" dt="2024-09-16T15:46:56.139" v="245" actId="2696"/>
        <pc:sldMkLst>
          <pc:docMk/>
          <pc:sldMk cId="3904857133" sldId="288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287464910" sldId="291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440868402" sldId="292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39036678" sldId="294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503530117" sldId="296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4193574989" sldId="298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2961266617" sldId="299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2309567194" sldId="302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1868001998" sldId="305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4252554388" sldId="306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3231954763" sldId="322"/>
        </pc:sldMkLst>
      </pc:sldChg>
      <pc:sldChg chg="del">
        <pc:chgData name="James Williams" userId="c957a50b-491f-4d94-b4bc-52aca3e2340d" providerId="ADAL" clId="{B1AC212B-1CD2-48A2-8D40-6DBE0591E72C}" dt="2024-09-16T15:41:44.247" v="104" actId="2696"/>
        <pc:sldMkLst>
          <pc:docMk/>
          <pc:sldMk cId="1861619271" sldId="326"/>
        </pc:sldMkLst>
      </pc:sldChg>
      <pc:sldChg chg="del">
        <pc:chgData name="James Williams" userId="c957a50b-491f-4d94-b4bc-52aca3e2340d" providerId="ADAL" clId="{B1AC212B-1CD2-48A2-8D40-6DBE0591E72C}" dt="2024-09-16T15:40:23.341" v="96" actId="2696"/>
        <pc:sldMkLst>
          <pc:docMk/>
          <pc:sldMk cId="595006056" sldId="335"/>
        </pc:sldMkLst>
      </pc:sldChg>
      <pc:sldChg chg="add del">
        <pc:chgData name="James Williams" userId="c957a50b-491f-4d94-b4bc-52aca3e2340d" providerId="ADAL" clId="{B1AC212B-1CD2-48A2-8D40-6DBE0591E72C}" dt="2024-09-16T15:40:53.614" v="102" actId="2696"/>
        <pc:sldMkLst>
          <pc:docMk/>
          <pc:sldMk cId="596088169" sldId="335"/>
        </pc:sldMkLst>
      </pc:sldChg>
      <pc:sldChg chg="del">
        <pc:chgData name="James Williams" userId="c957a50b-491f-4d94-b4bc-52aca3e2340d" providerId="ADAL" clId="{B1AC212B-1CD2-48A2-8D40-6DBE0591E72C}" dt="2024-09-16T15:41:48.326" v="105" actId="2696"/>
        <pc:sldMkLst>
          <pc:docMk/>
          <pc:sldMk cId="4051111110" sldId="337"/>
        </pc:sldMkLst>
      </pc:sldChg>
      <pc:sldChg chg="del ord">
        <pc:chgData name="James Williams" userId="c957a50b-491f-4d94-b4bc-52aca3e2340d" providerId="ADAL" clId="{B1AC212B-1CD2-48A2-8D40-6DBE0591E72C}" dt="2024-09-16T15:40:47.006" v="100" actId="2696"/>
        <pc:sldMkLst>
          <pc:docMk/>
          <pc:sldMk cId="3461071212" sldId="340"/>
        </pc:sldMkLst>
      </pc:sldChg>
      <pc:sldChg chg="del">
        <pc:chgData name="James Williams" userId="c957a50b-491f-4d94-b4bc-52aca3e2340d" providerId="ADAL" clId="{B1AC212B-1CD2-48A2-8D40-6DBE0591E72C}" dt="2024-09-16T15:40:47.006" v="100" actId="2696"/>
        <pc:sldMkLst>
          <pc:docMk/>
          <pc:sldMk cId="554592613" sldId="521"/>
        </pc:sldMkLst>
      </pc:sldChg>
      <pc:sldChg chg="del">
        <pc:chgData name="James Williams" userId="c957a50b-491f-4d94-b4bc-52aca3e2340d" providerId="ADAL" clId="{B1AC212B-1CD2-48A2-8D40-6DBE0591E72C}" dt="2024-09-16T15:46:56.139" v="245" actId="2696"/>
        <pc:sldMkLst>
          <pc:docMk/>
          <pc:sldMk cId="3407206997" sldId="531"/>
        </pc:sldMkLst>
      </pc:sldChg>
      <pc:sldChg chg="del">
        <pc:chgData name="James Williams" userId="c957a50b-491f-4d94-b4bc-52aca3e2340d" providerId="ADAL" clId="{B1AC212B-1CD2-48A2-8D40-6DBE0591E72C}" dt="2024-09-16T15:40:26.305" v="97" actId="2696"/>
        <pc:sldMkLst>
          <pc:docMk/>
          <pc:sldMk cId="1134092979" sldId="532"/>
        </pc:sldMkLst>
      </pc:sldChg>
      <pc:sldChg chg="modSp mod">
        <pc:chgData name="James Williams" userId="c957a50b-491f-4d94-b4bc-52aca3e2340d" providerId="ADAL" clId="{B1AC212B-1CD2-48A2-8D40-6DBE0591E72C}" dt="2024-09-16T15:37:37.633" v="50" actId="12"/>
        <pc:sldMkLst>
          <pc:docMk/>
          <pc:sldMk cId="2968311240" sldId="536"/>
        </pc:sldMkLst>
      </pc:sldChg>
      <pc:sldChg chg="modSp mod">
        <pc:chgData name="James Williams" userId="c957a50b-491f-4d94-b4bc-52aca3e2340d" providerId="ADAL" clId="{B1AC212B-1CD2-48A2-8D40-6DBE0591E72C}" dt="2024-09-16T15:35:55.834" v="45" actId="115"/>
        <pc:sldMkLst>
          <pc:docMk/>
          <pc:sldMk cId="1398262844" sldId="538"/>
        </pc:sldMkLst>
      </pc:sldChg>
      <pc:sldChg chg="addSp delSp modSp mod">
        <pc:chgData name="James Williams" userId="c957a50b-491f-4d94-b4bc-52aca3e2340d" providerId="ADAL" clId="{B1AC212B-1CD2-48A2-8D40-6DBE0591E72C}" dt="2024-09-30T12:53:44.644" v="346" actId="14100"/>
        <pc:sldMkLst>
          <pc:docMk/>
          <pc:sldMk cId="2961415867" sldId="539"/>
        </pc:sldMkLst>
      </pc:sldChg>
      <pc:sldChg chg="modSp mod">
        <pc:chgData name="James Williams" userId="c957a50b-491f-4d94-b4bc-52aca3e2340d" providerId="ADAL" clId="{B1AC212B-1CD2-48A2-8D40-6DBE0591E72C}" dt="2024-09-16T15:34:46.458" v="1" actId="20577"/>
        <pc:sldMkLst>
          <pc:docMk/>
          <pc:sldMk cId="4178351931" sldId="543"/>
        </pc:sldMkLst>
      </pc:sldChg>
      <pc:sldChg chg="modSp mod">
        <pc:chgData name="James Williams" userId="c957a50b-491f-4d94-b4bc-52aca3e2340d" providerId="ADAL" clId="{B1AC212B-1CD2-48A2-8D40-6DBE0591E72C}" dt="2024-09-16T15:35:21.010" v="15" actId="20577"/>
        <pc:sldMkLst>
          <pc:docMk/>
          <pc:sldMk cId="2419584772" sldId="544"/>
        </pc:sldMkLst>
      </pc:sldChg>
      <pc:sldChg chg="delSp modSp mod">
        <pc:chgData name="James Williams" userId="c957a50b-491f-4d94-b4bc-52aca3e2340d" providerId="ADAL" clId="{B1AC212B-1CD2-48A2-8D40-6DBE0591E72C}" dt="2024-09-16T15:39:21.963" v="82" actId="1076"/>
        <pc:sldMkLst>
          <pc:docMk/>
          <pc:sldMk cId="2133560905" sldId="545"/>
        </pc:sldMkLst>
      </pc:sldChg>
      <pc:sldChg chg="modSp mod">
        <pc:chgData name="James Williams" userId="c957a50b-491f-4d94-b4bc-52aca3e2340d" providerId="ADAL" clId="{B1AC212B-1CD2-48A2-8D40-6DBE0591E72C}" dt="2024-09-16T15:43:06.467" v="109" actId="1076"/>
        <pc:sldMkLst>
          <pc:docMk/>
          <pc:sldMk cId="2339333253" sldId="546"/>
        </pc:sldMkLst>
      </pc:sldChg>
      <pc:sldChg chg="modSp mod">
        <pc:chgData name="James Williams" userId="c957a50b-491f-4d94-b4bc-52aca3e2340d" providerId="ADAL" clId="{B1AC212B-1CD2-48A2-8D40-6DBE0591E72C}" dt="2024-10-03T09:57:15.245" v="1090" actId="113"/>
        <pc:sldMkLst>
          <pc:docMk/>
          <pc:sldMk cId="2573296857" sldId="547"/>
        </pc:sldMkLst>
      </pc:sldChg>
      <pc:sldChg chg="del">
        <pc:chgData name="James Williams" userId="c957a50b-491f-4d94-b4bc-52aca3e2340d" providerId="ADAL" clId="{B1AC212B-1CD2-48A2-8D40-6DBE0591E72C}" dt="2024-09-16T15:42:01.907" v="107" actId="2696"/>
        <pc:sldMkLst>
          <pc:docMk/>
          <pc:sldMk cId="3252816145" sldId="548"/>
        </pc:sldMkLst>
      </pc:sldChg>
      <pc:sldChg chg="modSp add del mod ord">
        <pc:chgData name="James Williams" userId="c957a50b-491f-4d94-b4bc-52aca3e2340d" providerId="ADAL" clId="{B1AC212B-1CD2-48A2-8D40-6DBE0591E72C}" dt="2024-10-01T10:31:52.368" v="352" actId="2696"/>
        <pc:sldMkLst>
          <pc:docMk/>
          <pc:sldMk cId="304087839" sldId="549"/>
        </pc:sldMkLst>
      </pc:sldChg>
      <pc:sldChg chg="del">
        <pc:chgData name="James Williams" userId="c957a50b-491f-4d94-b4bc-52aca3e2340d" providerId="ADAL" clId="{B1AC212B-1CD2-48A2-8D40-6DBE0591E72C}" dt="2024-09-30T10:07:52.666" v="303" actId="2696"/>
        <pc:sldMkLst>
          <pc:docMk/>
          <pc:sldMk cId="1307506515" sldId="550"/>
        </pc:sldMkLst>
      </pc:sldChg>
      <pc:sldChg chg="add del">
        <pc:chgData name="James Williams" userId="c957a50b-491f-4d94-b4bc-52aca3e2340d" providerId="ADAL" clId="{B1AC212B-1CD2-48A2-8D40-6DBE0591E72C}" dt="2024-10-01T10:04:37.376" v="349" actId="2696"/>
        <pc:sldMkLst>
          <pc:docMk/>
          <pc:sldMk cId="1347404580" sldId="553"/>
        </pc:sldMkLst>
      </pc:sldChg>
      <pc:sldChg chg="add">
        <pc:chgData name="James Williams" userId="c957a50b-491f-4d94-b4bc-52aca3e2340d" providerId="ADAL" clId="{B1AC212B-1CD2-48A2-8D40-6DBE0591E72C}" dt="2024-10-01T10:04:33.068" v="348"/>
        <pc:sldMkLst>
          <pc:docMk/>
          <pc:sldMk cId="1245817015" sldId="554"/>
        </pc:sldMkLst>
      </pc:sldChg>
      <pc:sldChg chg="addSp modSp add mod">
        <pc:chgData name="James Williams" userId="c957a50b-491f-4d94-b4bc-52aca3e2340d" providerId="ADAL" clId="{B1AC212B-1CD2-48A2-8D40-6DBE0591E72C}" dt="2024-10-01T10:36:40.728" v="433" actId="20577"/>
        <pc:sldMkLst>
          <pc:docMk/>
          <pc:sldMk cId="1703450968" sldId="555"/>
        </pc:sldMkLst>
      </pc:sldChg>
      <pc:sldChg chg="modSp new mod ord">
        <pc:chgData name="James Williams" userId="c957a50b-491f-4d94-b4bc-52aca3e2340d" providerId="ADAL" clId="{B1AC212B-1CD2-48A2-8D40-6DBE0591E72C}" dt="2024-10-23T14:26:01.544" v="1678" actId="27636"/>
        <pc:sldMkLst>
          <pc:docMk/>
          <pc:sldMk cId="1698058557" sldId="556"/>
        </pc:sldMkLst>
      </pc:sldChg>
      <pc:sldChg chg="modSp new mod">
        <pc:chgData name="James Williams" userId="c957a50b-491f-4d94-b4bc-52aca3e2340d" providerId="ADAL" clId="{B1AC212B-1CD2-48A2-8D40-6DBE0591E72C}" dt="2024-10-02T10:43:33.485" v="1082" actId="27636"/>
        <pc:sldMkLst>
          <pc:docMk/>
          <pc:sldMk cId="1543629288" sldId="557"/>
        </pc:sldMkLst>
      </pc:sldChg>
      <pc:sldChg chg="add del ord">
        <pc:chgData name="James Williams" userId="c957a50b-491f-4d94-b4bc-52aca3e2340d" providerId="ADAL" clId="{B1AC212B-1CD2-48A2-8D40-6DBE0591E72C}" dt="2024-10-17T07:42:21.023" v="1639" actId="2696"/>
        <pc:sldMkLst>
          <pc:docMk/>
          <pc:sldMk cId="1027549800" sldId="558"/>
        </pc:sldMkLst>
      </pc:sldChg>
      <pc:sldChg chg="addSp delSp modSp add mod ord setBg">
        <pc:chgData name="James Williams" userId="c957a50b-491f-4d94-b4bc-52aca3e2340d" providerId="ADAL" clId="{B1AC212B-1CD2-48A2-8D40-6DBE0591E72C}" dt="2024-10-07T16:03:08.601" v="1638" actId="13926"/>
        <pc:sldMkLst>
          <pc:docMk/>
          <pc:sldMk cId="2332086803" sldId="559"/>
        </pc:sldMkLst>
      </pc:sldChg>
    </pc:docChg>
  </pc:docChgLst>
  <pc:docChgLst>
    <pc:chgData name="James Williams" userId="c957a50b-491f-4d94-b4bc-52aca3e2340d" providerId="ADAL" clId="{07A165C0-B097-46E1-8902-13D82609B2A7}"/>
    <pc:docChg chg="undo custSel addSld delSld modSld sldOrd modSection">
      <pc:chgData name="James Williams" userId="c957a50b-491f-4d94-b4bc-52aca3e2340d" providerId="ADAL" clId="{07A165C0-B097-46E1-8902-13D82609B2A7}" dt="2023-10-01T13:17:41.995" v="52"/>
      <pc:docMkLst>
        <pc:docMk/>
      </pc:docMkLst>
      <pc:sldChg chg="add">
        <pc:chgData name="James Williams" userId="c957a50b-491f-4d94-b4bc-52aca3e2340d" providerId="ADAL" clId="{07A165C0-B097-46E1-8902-13D82609B2A7}" dt="2023-10-01T13:17:41.995" v="52"/>
        <pc:sldMkLst>
          <pc:docMk/>
          <pc:sldMk cId="2307667373" sldId="276"/>
        </pc:sldMkLst>
      </pc:sldChg>
      <pc:sldChg chg="ord">
        <pc:chgData name="James Williams" userId="c957a50b-491f-4d94-b4bc-52aca3e2340d" providerId="ADAL" clId="{07A165C0-B097-46E1-8902-13D82609B2A7}" dt="2023-09-24T14:23:50.797" v="16"/>
        <pc:sldMkLst>
          <pc:docMk/>
          <pc:sldMk cId="2145394463" sldId="330"/>
        </pc:sldMkLst>
      </pc:sldChg>
      <pc:sldChg chg="modSp mod">
        <pc:chgData name="James Williams" userId="c957a50b-491f-4d94-b4bc-52aca3e2340d" providerId="ADAL" clId="{07A165C0-B097-46E1-8902-13D82609B2A7}" dt="2023-09-24T14:24:05.289" v="19" actId="20577"/>
        <pc:sldMkLst>
          <pc:docMk/>
          <pc:sldMk cId="595006056" sldId="335"/>
        </pc:sldMkLst>
      </pc:sldChg>
      <pc:sldChg chg="del">
        <pc:chgData name="James Williams" userId="c957a50b-491f-4d94-b4bc-52aca3e2340d" providerId="ADAL" clId="{07A165C0-B097-46E1-8902-13D82609B2A7}" dt="2023-09-24T14:22:33.113" v="13" actId="2696"/>
        <pc:sldMkLst>
          <pc:docMk/>
          <pc:sldMk cId="2900813308" sldId="338"/>
        </pc:sldMkLst>
      </pc:sldChg>
      <pc:sldChg chg="del">
        <pc:chgData name="James Williams" userId="c957a50b-491f-4d94-b4bc-52aca3e2340d" providerId="ADAL" clId="{07A165C0-B097-46E1-8902-13D82609B2A7}" dt="2023-10-01T13:16:56.256" v="51" actId="2696"/>
        <pc:sldMkLst>
          <pc:docMk/>
          <pc:sldMk cId="25460017" sldId="341"/>
        </pc:sldMkLst>
      </pc:sldChg>
      <pc:sldChg chg="add del">
        <pc:chgData name="James Williams" userId="c957a50b-491f-4d94-b4bc-52aca3e2340d" providerId="ADAL" clId="{07A165C0-B097-46E1-8902-13D82609B2A7}" dt="2023-09-24T14:20:52.234" v="5"/>
        <pc:sldMkLst>
          <pc:docMk/>
          <pc:sldMk cId="1209165064" sldId="533"/>
        </pc:sldMkLst>
      </pc:sldChg>
      <pc:sldChg chg="del">
        <pc:chgData name="James Williams" userId="c957a50b-491f-4d94-b4bc-52aca3e2340d" providerId="ADAL" clId="{07A165C0-B097-46E1-8902-13D82609B2A7}" dt="2023-09-24T14:21:01.504" v="7" actId="2696"/>
        <pc:sldMkLst>
          <pc:docMk/>
          <pc:sldMk cId="3942479464" sldId="535"/>
        </pc:sldMkLst>
      </pc:sldChg>
      <pc:sldChg chg="del">
        <pc:chgData name="James Williams" userId="c957a50b-491f-4d94-b4bc-52aca3e2340d" providerId="ADAL" clId="{07A165C0-B097-46E1-8902-13D82609B2A7}" dt="2023-09-24T14:22:00.070" v="9" actId="2696"/>
        <pc:sldMkLst>
          <pc:docMk/>
          <pc:sldMk cId="3037287760" sldId="541"/>
        </pc:sldMkLst>
      </pc:sldChg>
      <pc:sldChg chg="del">
        <pc:chgData name="James Williams" userId="c957a50b-491f-4d94-b4bc-52aca3e2340d" providerId="ADAL" clId="{07A165C0-B097-46E1-8902-13D82609B2A7}" dt="2023-09-24T14:22:14.393" v="11" actId="2696"/>
        <pc:sldMkLst>
          <pc:docMk/>
          <pc:sldMk cId="2948697029" sldId="542"/>
        </pc:sldMkLst>
      </pc:sldChg>
      <pc:sldChg chg="add del">
        <pc:chgData name="James Williams" userId="c957a50b-491f-4d94-b4bc-52aca3e2340d" providerId="ADAL" clId="{07A165C0-B097-46E1-8902-13D82609B2A7}" dt="2023-09-24T14:20:29.450" v="1"/>
        <pc:sldMkLst>
          <pc:docMk/>
          <pc:sldMk cId="1061655907" sldId="543"/>
        </pc:sldMkLst>
      </pc:sldChg>
      <pc:sldChg chg="modSp add mod">
        <pc:chgData name="James Williams" userId="c957a50b-491f-4d94-b4bc-52aca3e2340d" providerId="ADAL" clId="{07A165C0-B097-46E1-8902-13D82609B2A7}" dt="2023-10-01T13:14:43.200" v="49" actId="6549"/>
        <pc:sldMkLst>
          <pc:docMk/>
          <pc:sldMk cId="4178351931" sldId="543"/>
        </pc:sldMkLst>
      </pc:sldChg>
      <pc:sldChg chg="add">
        <pc:chgData name="James Williams" userId="c957a50b-491f-4d94-b4bc-52aca3e2340d" providerId="ADAL" clId="{07A165C0-B097-46E1-8902-13D82609B2A7}" dt="2023-09-24T14:20:58.768" v="6"/>
        <pc:sldMkLst>
          <pc:docMk/>
          <pc:sldMk cId="2419584772" sldId="544"/>
        </pc:sldMkLst>
      </pc:sldChg>
      <pc:sldChg chg="add">
        <pc:chgData name="James Williams" userId="c957a50b-491f-4d94-b4bc-52aca3e2340d" providerId="ADAL" clId="{07A165C0-B097-46E1-8902-13D82609B2A7}" dt="2023-09-24T14:21:57.801" v="8"/>
        <pc:sldMkLst>
          <pc:docMk/>
          <pc:sldMk cId="2133560905" sldId="545"/>
        </pc:sldMkLst>
      </pc:sldChg>
      <pc:sldChg chg="add">
        <pc:chgData name="James Williams" userId="c957a50b-491f-4d94-b4bc-52aca3e2340d" providerId="ADAL" clId="{07A165C0-B097-46E1-8902-13D82609B2A7}" dt="2023-09-24T14:22:12.017" v="10"/>
        <pc:sldMkLst>
          <pc:docMk/>
          <pc:sldMk cId="2339333253" sldId="546"/>
        </pc:sldMkLst>
      </pc:sldChg>
      <pc:sldChg chg="add">
        <pc:chgData name="James Williams" userId="c957a50b-491f-4d94-b4bc-52aca3e2340d" providerId="ADAL" clId="{07A165C0-B097-46E1-8902-13D82609B2A7}" dt="2023-09-24T14:22:29.782" v="12"/>
        <pc:sldMkLst>
          <pc:docMk/>
          <pc:sldMk cId="2573296857" sldId="547"/>
        </pc:sldMkLst>
      </pc:sldChg>
      <pc:sldChg chg="add ord">
        <pc:chgData name="James Williams" userId="c957a50b-491f-4d94-b4bc-52aca3e2340d" providerId="ADAL" clId="{07A165C0-B097-46E1-8902-13D82609B2A7}" dt="2023-09-24T14:23:53.221" v="18"/>
        <pc:sldMkLst>
          <pc:docMk/>
          <pc:sldMk cId="3252816145" sldId="548"/>
        </pc:sldMkLst>
      </pc:sldChg>
      <pc:sldChg chg="delSp modSp add mod setBg delDesignElem">
        <pc:chgData name="James Williams" userId="c957a50b-491f-4d94-b4bc-52aca3e2340d" providerId="ADAL" clId="{07A165C0-B097-46E1-8902-13D82609B2A7}" dt="2023-09-28T11:23:59.068" v="41" actId="20577"/>
        <pc:sldMkLst>
          <pc:docMk/>
          <pc:sldMk cId="304087839" sldId="549"/>
        </pc:sldMkLst>
      </pc:sldChg>
      <pc:sldChg chg="add">
        <pc:chgData name="James Williams" userId="c957a50b-491f-4d94-b4bc-52aca3e2340d" providerId="ADAL" clId="{07A165C0-B097-46E1-8902-13D82609B2A7}" dt="2023-10-01T13:16:54.294" v="50"/>
        <pc:sldMkLst>
          <pc:docMk/>
          <pc:sldMk cId="1307506515" sldId="550"/>
        </pc:sldMkLst>
      </pc:sldChg>
    </pc:docChg>
  </pc:docChgLst>
  <pc:docChgLst>
    <pc:chgData name="James Williams" userId="c957a50b-491f-4d94-b4bc-52aca3e2340d" providerId="ADAL" clId="{E56B6C39-6727-439B-85D7-6F01805DB948}"/>
    <pc:docChg chg="undo custSel addSld delSld modSld sldOrd modSection">
      <pc:chgData name="James Williams" userId="c957a50b-491f-4d94-b4bc-52aca3e2340d" providerId="ADAL" clId="{E56B6C39-6727-439B-85D7-6F01805DB948}" dt="2025-10-02T07:42:53.049" v="1014" actId="20577"/>
      <pc:docMkLst>
        <pc:docMk/>
      </pc:docMkLst>
      <pc:sldChg chg="modSp mod">
        <pc:chgData name="James Williams" userId="c957a50b-491f-4d94-b4bc-52aca3e2340d" providerId="ADAL" clId="{E56B6C39-6727-439B-85D7-6F01805DB948}" dt="2025-09-17T15:42:07.505" v="383" actId="20577"/>
        <pc:sldMkLst>
          <pc:docMk/>
          <pc:sldMk cId="392036152" sldId="270"/>
        </pc:sldMkLst>
        <pc:spChg chg="mod">
          <ac:chgData name="James Williams" userId="c957a50b-491f-4d94-b4bc-52aca3e2340d" providerId="ADAL" clId="{E56B6C39-6727-439B-85D7-6F01805DB948}" dt="2025-09-17T15:42:07.505" v="383" actId="20577"/>
          <ac:spMkLst>
            <pc:docMk/>
            <pc:sldMk cId="392036152" sldId="270"/>
            <ac:spMk id="3" creationId="{7B4F399D-AE01-4224-ADB2-3C2EA541805E}"/>
          </ac:spMkLst>
        </pc:spChg>
      </pc:sldChg>
      <pc:sldChg chg="modSp mod ord">
        <pc:chgData name="James Williams" userId="c957a50b-491f-4d94-b4bc-52aca3e2340d" providerId="ADAL" clId="{E56B6C39-6727-439B-85D7-6F01805DB948}" dt="2025-09-24T15:26:42.139" v="943"/>
        <pc:sldMkLst>
          <pc:docMk/>
          <pc:sldMk cId="2145394463" sldId="330"/>
        </pc:sldMkLst>
        <pc:spChg chg="mod">
          <ac:chgData name="James Williams" userId="c957a50b-491f-4d94-b4bc-52aca3e2340d" providerId="ADAL" clId="{E56B6C39-6727-439B-85D7-6F01805DB948}" dt="2025-09-17T15:46:16.193" v="398" actId="20577"/>
          <ac:spMkLst>
            <pc:docMk/>
            <pc:sldMk cId="2145394463" sldId="330"/>
            <ac:spMk id="2" creationId="{2B75CD77-B0CD-41F0-B6F4-812C9DAC10E2}"/>
          </ac:spMkLst>
        </pc:spChg>
      </pc:sldChg>
      <pc:sldChg chg="addSp delSp modSp mod">
        <pc:chgData name="James Williams" userId="c957a50b-491f-4d94-b4bc-52aca3e2340d" providerId="ADAL" clId="{E56B6C39-6727-439B-85D7-6F01805DB948}" dt="2025-09-17T15:47:27.626" v="429" actId="22"/>
        <pc:sldMkLst>
          <pc:docMk/>
          <pc:sldMk cId="2849612269" sldId="530"/>
        </pc:sldMkLst>
        <pc:spChg chg="mod">
          <ac:chgData name="James Williams" userId="c957a50b-491f-4d94-b4bc-52aca3e2340d" providerId="ADAL" clId="{E56B6C39-6727-439B-85D7-6F01805DB948}" dt="2025-09-17T15:47:17.064" v="427" actId="20577"/>
          <ac:spMkLst>
            <pc:docMk/>
            <pc:sldMk cId="2849612269" sldId="530"/>
            <ac:spMk id="3" creationId="{2365D468-1417-8D2A-445B-589E673AD731}"/>
          </ac:spMkLst>
        </pc:spChg>
      </pc:sldChg>
      <pc:sldChg chg="modSp mod">
        <pc:chgData name="James Williams" userId="c957a50b-491f-4d94-b4bc-52aca3e2340d" providerId="ADAL" clId="{E56B6C39-6727-439B-85D7-6F01805DB948}" dt="2025-09-24T15:23:36.278" v="916" actId="20577"/>
        <pc:sldMkLst>
          <pc:docMk/>
          <pc:sldMk cId="2968311240" sldId="536"/>
        </pc:sldMkLst>
        <pc:spChg chg="mod">
          <ac:chgData name="James Williams" userId="c957a50b-491f-4d94-b4bc-52aca3e2340d" providerId="ADAL" clId="{E56B6C39-6727-439B-85D7-6F01805DB948}" dt="2025-09-24T15:23:36.278" v="916" actId="20577"/>
          <ac:spMkLst>
            <pc:docMk/>
            <pc:sldMk cId="2968311240" sldId="536"/>
            <ac:spMk id="3" creationId="{C1348536-A173-B9E9-F1CD-B8D098D6EDCE}"/>
          </ac:spMkLst>
        </pc:spChg>
      </pc:sldChg>
      <pc:sldChg chg="modSp mod">
        <pc:chgData name="James Williams" userId="c957a50b-491f-4d94-b4bc-52aca3e2340d" providerId="ADAL" clId="{E56B6C39-6727-439B-85D7-6F01805DB948}" dt="2025-09-24T15:20:30.163" v="901" actId="1076"/>
        <pc:sldMkLst>
          <pc:docMk/>
          <pc:sldMk cId="2961415867" sldId="539"/>
        </pc:sldMkLst>
        <pc:spChg chg="mod">
          <ac:chgData name="James Williams" userId="c957a50b-491f-4d94-b4bc-52aca3e2340d" providerId="ADAL" clId="{E56B6C39-6727-439B-85D7-6F01805DB948}" dt="2025-09-24T15:20:30.163" v="901" actId="1076"/>
          <ac:spMkLst>
            <pc:docMk/>
            <pc:sldMk cId="2961415867" sldId="539"/>
            <ac:spMk id="19" creationId="{4EAB3C26-01CB-7C8E-6578-2E4A022E3F0C}"/>
          </ac:spMkLst>
        </pc:spChg>
        <pc:picChg chg="mod">
          <ac:chgData name="James Williams" userId="c957a50b-491f-4d94-b4bc-52aca3e2340d" providerId="ADAL" clId="{E56B6C39-6727-439B-85D7-6F01805DB948}" dt="2025-09-24T15:20:25.583" v="900" actId="1076"/>
          <ac:picMkLst>
            <pc:docMk/>
            <pc:sldMk cId="2961415867" sldId="539"/>
            <ac:picMk id="5" creationId="{FC611048-59BC-F166-DDA1-AD51F42A6E40}"/>
          </ac:picMkLst>
        </pc:picChg>
      </pc:sldChg>
      <pc:sldChg chg="addSp delSp modSp mod">
        <pc:chgData name="James Williams" userId="c957a50b-491f-4d94-b4bc-52aca3e2340d" providerId="ADAL" clId="{E56B6C39-6727-439B-85D7-6F01805DB948}" dt="2025-09-17T13:52:55.208" v="47" actId="14100"/>
        <pc:sldMkLst>
          <pc:docMk/>
          <pc:sldMk cId="3064180737" sldId="540"/>
        </pc:sldMkLst>
        <pc:spChg chg="mod">
          <ac:chgData name="James Williams" userId="c957a50b-491f-4d94-b4bc-52aca3e2340d" providerId="ADAL" clId="{E56B6C39-6727-439B-85D7-6F01805DB948}" dt="2025-09-17T13:52:55.208" v="47" actId="14100"/>
          <ac:spMkLst>
            <pc:docMk/>
            <pc:sldMk cId="3064180737" sldId="540"/>
            <ac:spMk id="3" creationId="{577C5F6F-45E4-860D-2EE8-F7B7A5BBFDA1}"/>
          </ac:spMkLst>
        </pc:spChg>
        <pc:picChg chg="add del mod">
          <ac:chgData name="James Williams" userId="c957a50b-491f-4d94-b4bc-52aca3e2340d" providerId="ADAL" clId="{E56B6C39-6727-439B-85D7-6F01805DB948}" dt="2025-09-17T13:52:44.329" v="45" actId="1440"/>
          <ac:picMkLst>
            <pc:docMk/>
            <pc:sldMk cId="3064180737" sldId="540"/>
            <ac:picMk id="4" creationId="{5DEBB161-675B-9CD1-DAF0-86B38F930B7A}"/>
          </ac:picMkLst>
        </pc:picChg>
      </pc:sldChg>
      <pc:sldChg chg="modSp mod">
        <pc:chgData name="James Williams" userId="c957a50b-491f-4d94-b4bc-52aca3e2340d" providerId="ADAL" clId="{E56B6C39-6727-439B-85D7-6F01805DB948}" dt="2025-09-24T15:19:51.616" v="899" actId="20577"/>
        <pc:sldMkLst>
          <pc:docMk/>
          <pc:sldMk cId="2419584772" sldId="544"/>
        </pc:sldMkLst>
        <pc:spChg chg="mod">
          <ac:chgData name="James Williams" userId="c957a50b-491f-4d94-b4bc-52aca3e2340d" providerId="ADAL" clId="{E56B6C39-6727-439B-85D7-6F01805DB948}" dt="2025-09-24T15:19:51.616" v="899" actId="20577"/>
          <ac:spMkLst>
            <pc:docMk/>
            <pc:sldMk cId="2419584772" sldId="544"/>
            <ac:spMk id="3" creationId="{81EC84C7-C5D1-0668-AC55-86547BC75B55}"/>
          </ac:spMkLst>
        </pc:spChg>
      </pc:sldChg>
      <pc:sldChg chg="modSp mod">
        <pc:chgData name="James Williams" userId="c957a50b-491f-4d94-b4bc-52aca3e2340d" providerId="ADAL" clId="{E56B6C39-6727-439B-85D7-6F01805DB948}" dt="2025-09-24T15:24:42.267" v="924" actId="27636"/>
        <pc:sldMkLst>
          <pc:docMk/>
          <pc:sldMk cId="2133560905" sldId="545"/>
        </pc:sldMkLst>
        <pc:spChg chg="mod">
          <ac:chgData name="James Williams" userId="c957a50b-491f-4d94-b4bc-52aca3e2340d" providerId="ADAL" clId="{E56B6C39-6727-439B-85D7-6F01805DB948}" dt="2025-09-24T15:24:42.267" v="924" actId="27636"/>
          <ac:spMkLst>
            <pc:docMk/>
            <pc:sldMk cId="2133560905" sldId="545"/>
            <ac:spMk id="3" creationId="{FDA80B20-C043-ACFC-5245-839BA11F850C}"/>
          </ac:spMkLst>
        </pc:spChg>
      </pc:sldChg>
      <pc:sldChg chg="modSp mod">
        <pc:chgData name="James Williams" userId="c957a50b-491f-4d94-b4bc-52aca3e2340d" providerId="ADAL" clId="{E56B6C39-6727-439B-85D7-6F01805DB948}" dt="2025-09-24T15:24:59.835" v="935" actId="20577"/>
        <pc:sldMkLst>
          <pc:docMk/>
          <pc:sldMk cId="2339333253" sldId="546"/>
        </pc:sldMkLst>
        <pc:spChg chg="mod">
          <ac:chgData name="James Williams" userId="c957a50b-491f-4d94-b4bc-52aca3e2340d" providerId="ADAL" clId="{E56B6C39-6727-439B-85D7-6F01805DB948}" dt="2025-09-17T15:41:13.642" v="379" actId="20577"/>
          <ac:spMkLst>
            <pc:docMk/>
            <pc:sldMk cId="2339333253" sldId="546"/>
            <ac:spMk id="2" creationId="{48F7772E-CA81-FAE2-835E-73EAA9C07CAA}"/>
          </ac:spMkLst>
        </pc:spChg>
        <pc:spChg chg="mod">
          <ac:chgData name="James Williams" userId="c957a50b-491f-4d94-b4bc-52aca3e2340d" providerId="ADAL" clId="{E56B6C39-6727-439B-85D7-6F01805DB948}" dt="2025-09-24T15:24:59.835" v="935" actId="20577"/>
          <ac:spMkLst>
            <pc:docMk/>
            <pc:sldMk cId="2339333253" sldId="546"/>
            <ac:spMk id="3" creationId="{64A20B3A-8A7D-36EB-0DE8-0106C6C2A9A7}"/>
          </ac:spMkLst>
        </pc:spChg>
      </pc:sldChg>
      <pc:sldChg chg="modSp mod">
        <pc:chgData name="James Williams" userId="c957a50b-491f-4d94-b4bc-52aca3e2340d" providerId="ADAL" clId="{E56B6C39-6727-439B-85D7-6F01805DB948}" dt="2025-09-17T15:40:08.668" v="377" actId="20577"/>
        <pc:sldMkLst>
          <pc:docMk/>
          <pc:sldMk cId="2573296857" sldId="547"/>
        </pc:sldMkLst>
        <pc:spChg chg="mod">
          <ac:chgData name="James Williams" userId="c957a50b-491f-4d94-b4bc-52aca3e2340d" providerId="ADAL" clId="{E56B6C39-6727-439B-85D7-6F01805DB948}" dt="2025-09-17T15:31:27.962" v="371" actId="27636"/>
          <ac:spMkLst>
            <pc:docMk/>
            <pc:sldMk cId="2573296857" sldId="547"/>
            <ac:spMk id="2" creationId="{22D28B8D-C1C5-4905-9AC6-2D657D2475F1}"/>
          </ac:spMkLst>
        </pc:spChg>
        <pc:spChg chg="mod">
          <ac:chgData name="James Williams" userId="c957a50b-491f-4d94-b4bc-52aca3e2340d" providerId="ADAL" clId="{E56B6C39-6727-439B-85D7-6F01805DB948}" dt="2025-09-17T15:40:08.668" v="377" actId="20577"/>
          <ac:spMkLst>
            <pc:docMk/>
            <pc:sldMk cId="2573296857" sldId="547"/>
            <ac:spMk id="14" creationId="{3F7456A3-879B-F7D1-095B-419F58148ADA}"/>
          </ac:spMkLst>
        </pc:spChg>
      </pc:sldChg>
      <pc:sldChg chg="modSp add mod">
        <pc:chgData name="James Williams" userId="c957a50b-491f-4d94-b4bc-52aca3e2340d" providerId="ADAL" clId="{E56B6C39-6727-439B-85D7-6F01805DB948}" dt="2025-10-02T07:42:53.049" v="1014" actId="20577"/>
        <pc:sldMkLst>
          <pc:docMk/>
          <pc:sldMk cId="3721108510" sldId="551"/>
        </pc:sldMkLst>
        <pc:spChg chg="mod">
          <ac:chgData name="James Williams" userId="c957a50b-491f-4d94-b4bc-52aca3e2340d" providerId="ADAL" clId="{E56B6C39-6727-439B-85D7-6F01805DB948}" dt="2025-10-02T07:42:53.049" v="1014" actId="20577"/>
          <ac:spMkLst>
            <pc:docMk/>
            <pc:sldMk cId="3721108510" sldId="551"/>
            <ac:spMk id="2" creationId="{22D28B8D-C1C5-4905-9AC6-2D657D2475F1}"/>
          </ac:spMkLst>
        </pc:spChg>
      </pc:sldChg>
      <pc:sldChg chg="del ord">
        <pc:chgData name="James Williams" userId="c957a50b-491f-4d94-b4bc-52aca3e2340d" providerId="ADAL" clId="{E56B6C39-6727-439B-85D7-6F01805DB948}" dt="2025-09-17T10:24:15.055" v="10" actId="2696"/>
        <pc:sldMkLst>
          <pc:docMk/>
          <pc:sldMk cId="1703450968" sldId="555"/>
        </pc:sldMkLst>
      </pc:sldChg>
      <pc:sldChg chg="del">
        <pc:chgData name="James Williams" userId="c957a50b-491f-4d94-b4bc-52aca3e2340d" providerId="ADAL" clId="{E56B6C39-6727-439B-85D7-6F01805DB948}" dt="2025-09-17T10:23:55.513" v="6" actId="2696"/>
        <pc:sldMkLst>
          <pc:docMk/>
          <pc:sldMk cId="1698058557" sldId="556"/>
        </pc:sldMkLst>
      </pc:sldChg>
      <pc:sldChg chg="addSp del">
        <pc:chgData name="James Williams" userId="c957a50b-491f-4d94-b4bc-52aca3e2340d" providerId="ADAL" clId="{E56B6C39-6727-439B-85D7-6F01805DB948}" dt="2025-09-17T10:23:59.765" v="7" actId="2696"/>
        <pc:sldMkLst>
          <pc:docMk/>
          <pc:sldMk cId="1543629288" sldId="557"/>
        </pc:sldMkLst>
      </pc:sldChg>
      <pc:sldChg chg="add">
        <pc:chgData name="James Williams" userId="c957a50b-491f-4d94-b4bc-52aca3e2340d" providerId="ADAL" clId="{E56B6C39-6727-439B-85D7-6F01805DB948}" dt="2025-09-17T10:24:40.532" v="12"/>
        <pc:sldMkLst>
          <pc:docMk/>
          <pc:sldMk cId="2290386463" sldId="559"/>
        </pc:sldMkLst>
      </pc:sldChg>
      <pc:sldChg chg="del">
        <pc:chgData name="James Williams" userId="c957a50b-491f-4d94-b4bc-52aca3e2340d" providerId="ADAL" clId="{E56B6C39-6727-439B-85D7-6F01805DB948}" dt="2025-09-17T10:24:34.443" v="11" actId="2696"/>
        <pc:sldMkLst>
          <pc:docMk/>
          <pc:sldMk cId="2332086803" sldId="559"/>
        </pc:sldMkLst>
      </pc:sldChg>
      <pc:sldChg chg="modSp add del mod">
        <pc:chgData name="James Williams" userId="c957a50b-491f-4d94-b4bc-52aca3e2340d" providerId="ADAL" clId="{E56B6C39-6727-439B-85D7-6F01805DB948}" dt="2025-09-15T15:58:33.154" v="5" actId="2696"/>
        <pc:sldMkLst>
          <pc:docMk/>
          <pc:sldMk cId="1925532832" sldId="870"/>
        </pc:sldMkLst>
      </pc:sldChg>
      <pc:sldChg chg="add">
        <pc:chgData name="James Williams" userId="c957a50b-491f-4d94-b4bc-52aca3e2340d" providerId="ADAL" clId="{E56B6C39-6727-439B-85D7-6F01805DB948}" dt="2025-09-15T15:58:30.362" v="4"/>
        <pc:sldMkLst>
          <pc:docMk/>
          <pc:sldMk cId="2142399157" sldId="871"/>
        </pc:sldMkLst>
      </pc:sldChg>
      <pc:sldChg chg="delSp modSp new mod">
        <pc:chgData name="James Williams" userId="c957a50b-491f-4d94-b4bc-52aca3e2340d" providerId="ADAL" clId="{E56B6C39-6727-439B-85D7-6F01805DB948}" dt="2025-09-17T10:24:51.800" v="31" actId="478"/>
        <pc:sldMkLst>
          <pc:docMk/>
          <pc:sldMk cId="823751065" sldId="872"/>
        </pc:sldMkLst>
        <pc:spChg chg="mod">
          <ac:chgData name="James Williams" userId="c957a50b-491f-4d94-b4bc-52aca3e2340d" providerId="ADAL" clId="{E56B6C39-6727-439B-85D7-6F01805DB948}" dt="2025-09-17T10:24:49.965" v="30" actId="5793"/>
          <ac:spMkLst>
            <pc:docMk/>
            <pc:sldMk cId="823751065" sldId="872"/>
            <ac:spMk id="2" creationId="{FFCA679E-0AD8-7852-7714-D8D746F038A3}"/>
          </ac:spMkLst>
        </pc:spChg>
      </pc:sldChg>
      <pc:sldChg chg="modSp add mod">
        <pc:chgData name="James Williams" userId="c957a50b-491f-4d94-b4bc-52aca3e2340d" providerId="ADAL" clId="{E56B6C39-6727-439B-85D7-6F01805DB948}" dt="2025-09-17T14:00:50.137" v="365" actId="1076"/>
        <pc:sldMkLst>
          <pc:docMk/>
          <pc:sldMk cId="3665404767" sldId="873"/>
        </pc:sldMkLst>
        <pc:spChg chg="mod">
          <ac:chgData name="James Williams" userId="c957a50b-491f-4d94-b4bc-52aca3e2340d" providerId="ADAL" clId="{E56B6C39-6727-439B-85D7-6F01805DB948}" dt="2025-09-17T13:59:03.711" v="192" actId="20577"/>
          <ac:spMkLst>
            <pc:docMk/>
            <pc:sldMk cId="3665404767" sldId="873"/>
            <ac:spMk id="2" creationId="{03AD97F7-AF21-E848-186E-30177B9056F3}"/>
          </ac:spMkLst>
        </pc:spChg>
        <pc:spChg chg="mod">
          <ac:chgData name="James Williams" userId="c957a50b-491f-4d94-b4bc-52aca3e2340d" providerId="ADAL" clId="{E56B6C39-6727-439B-85D7-6F01805DB948}" dt="2025-09-17T14:00:44.148" v="363" actId="403"/>
          <ac:spMkLst>
            <pc:docMk/>
            <pc:sldMk cId="3665404767" sldId="873"/>
            <ac:spMk id="3" creationId="{75039018-C6A0-642B-2725-77FC1F54AB70}"/>
          </ac:spMkLst>
        </pc:spChg>
        <pc:grpChg chg="mod">
          <ac:chgData name="James Williams" userId="c957a50b-491f-4d94-b4bc-52aca3e2340d" providerId="ADAL" clId="{E56B6C39-6727-439B-85D7-6F01805DB948}" dt="2025-09-17T14:00:50.137" v="365" actId="1076"/>
          <ac:grpSpMkLst>
            <pc:docMk/>
            <pc:sldMk cId="3665404767" sldId="873"/>
            <ac:grpSpMk id="5" creationId="{EA1DB363-8DD8-CC0D-F2C7-53D709399019}"/>
          </ac:grpSpMkLst>
        </pc:grpChg>
      </pc:sldChg>
      <pc:sldChg chg="modSp add mod">
        <pc:chgData name="James Williams" userId="c957a50b-491f-4d94-b4bc-52aca3e2340d" providerId="ADAL" clId="{E56B6C39-6727-439B-85D7-6F01805DB948}" dt="2025-09-29T13:35:02.702" v="987" actId="403"/>
        <pc:sldMkLst>
          <pc:docMk/>
          <pc:sldMk cId="2651256000" sldId="874"/>
        </pc:sldMkLst>
        <pc:spChg chg="mod">
          <ac:chgData name="James Williams" userId="c957a50b-491f-4d94-b4bc-52aca3e2340d" providerId="ADAL" clId="{E56B6C39-6727-439B-85D7-6F01805DB948}" dt="2025-09-17T15:56:54.416" v="474" actId="27636"/>
          <ac:spMkLst>
            <pc:docMk/>
            <pc:sldMk cId="2651256000" sldId="874"/>
            <ac:spMk id="2" creationId="{1DA8B749-0093-7695-8AB2-7306D120BD67}"/>
          </ac:spMkLst>
        </pc:spChg>
        <pc:spChg chg="mod">
          <ac:chgData name="James Williams" userId="c957a50b-491f-4d94-b4bc-52aca3e2340d" providerId="ADAL" clId="{E56B6C39-6727-439B-85D7-6F01805DB948}" dt="2025-09-29T13:35:02.702" v="987" actId="403"/>
          <ac:spMkLst>
            <pc:docMk/>
            <pc:sldMk cId="2651256000" sldId="874"/>
            <ac:spMk id="14" creationId="{DA29FCFF-6418-8568-4B40-30D93253E172}"/>
          </ac:spMkLst>
        </pc:spChg>
      </pc:sldChg>
      <pc:sldChg chg="addSp delSp modSp add mod">
        <pc:chgData name="James Williams" userId="c957a50b-491f-4d94-b4bc-52aca3e2340d" providerId="ADAL" clId="{E56B6C39-6727-439B-85D7-6F01805DB948}" dt="2025-09-24T15:18:05.599" v="851" actId="20577"/>
        <pc:sldMkLst>
          <pc:docMk/>
          <pc:sldMk cId="3377105415" sldId="875"/>
        </pc:sldMkLst>
        <pc:spChg chg="mod">
          <ac:chgData name="James Williams" userId="c957a50b-491f-4d94-b4bc-52aca3e2340d" providerId="ADAL" clId="{E56B6C39-6727-439B-85D7-6F01805DB948}" dt="2025-09-22T14:43:12.362" v="816" actId="1076"/>
          <ac:spMkLst>
            <pc:docMk/>
            <pc:sldMk cId="3377105415" sldId="875"/>
            <ac:spMk id="2" creationId="{67741AD2-BD2C-0919-438A-48525E24459A}"/>
          </ac:spMkLst>
        </pc:spChg>
        <pc:spChg chg="add mod">
          <ac:chgData name="James Williams" userId="c957a50b-491f-4d94-b4bc-52aca3e2340d" providerId="ADAL" clId="{E56B6C39-6727-439B-85D7-6F01805DB948}" dt="2025-09-22T14:44:10.815" v="822" actId="14100"/>
          <ac:spMkLst>
            <pc:docMk/>
            <pc:sldMk cId="3377105415" sldId="875"/>
            <ac:spMk id="13" creationId="{0F24B9CF-26CC-287B-28EF-B85550DF6E81}"/>
          </ac:spMkLst>
        </pc:spChg>
        <pc:spChg chg="mod">
          <ac:chgData name="James Williams" userId="c957a50b-491f-4d94-b4bc-52aca3e2340d" providerId="ADAL" clId="{E56B6C39-6727-439B-85D7-6F01805DB948}" dt="2025-09-24T15:18:05.599" v="851" actId="20577"/>
          <ac:spMkLst>
            <pc:docMk/>
            <pc:sldMk cId="3377105415" sldId="875"/>
            <ac:spMk id="14" creationId="{3891A59B-6076-9148-1399-FD821D2D4C0D}"/>
          </ac:spMkLst>
        </pc:spChg>
        <pc:picChg chg="add mod">
          <ac:chgData name="James Williams" userId="c957a50b-491f-4d94-b4bc-52aca3e2340d" providerId="ADAL" clId="{E56B6C39-6727-439B-85D7-6F01805DB948}" dt="2025-09-22T14:42:48.852" v="810" actId="1076"/>
          <ac:picMkLst>
            <pc:docMk/>
            <pc:sldMk cId="3377105415" sldId="875"/>
            <ac:picMk id="10" creationId="{94BFDD85-747D-F6F2-2861-E8953C4A548D}"/>
          </ac:picMkLst>
        </pc:picChg>
        <pc:picChg chg="add mod">
          <ac:chgData name="James Williams" userId="c957a50b-491f-4d94-b4bc-52aca3e2340d" providerId="ADAL" clId="{E56B6C39-6727-439B-85D7-6F01805DB948}" dt="2025-09-22T14:44:17.719" v="823" actId="1076"/>
          <ac:picMkLst>
            <pc:docMk/>
            <pc:sldMk cId="3377105415" sldId="875"/>
            <ac:picMk id="12" creationId="{DF3F1955-7139-9CCD-D553-F12B13EE4218}"/>
          </ac:picMkLst>
        </pc:picChg>
      </pc:sldChg>
      <pc:sldChg chg="modSp add mod ord">
        <pc:chgData name="James Williams" userId="c957a50b-491f-4d94-b4bc-52aca3e2340d" providerId="ADAL" clId="{E56B6C39-6727-439B-85D7-6F01805DB948}" dt="2025-09-29T13:58:35.351" v="993"/>
        <pc:sldMkLst>
          <pc:docMk/>
          <pc:sldMk cId="4028469868" sldId="877"/>
        </pc:sldMkLst>
        <pc:spChg chg="mod">
          <ac:chgData name="James Williams" userId="c957a50b-491f-4d94-b4bc-52aca3e2340d" providerId="ADAL" clId="{E56B6C39-6727-439B-85D7-6F01805DB948}" dt="2025-09-24T15:24:14.628" v="922" actId="6549"/>
          <ac:spMkLst>
            <pc:docMk/>
            <pc:sldMk cId="4028469868" sldId="877"/>
            <ac:spMk id="2" creationId="{54CE7871-502F-3FFD-AABE-14154665820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svg"/><Relationship Id="rId1" Type="http://schemas.openxmlformats.org/officeDocument/2006/relationships/image" Target="../media/image42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svg"/><Relationship Id="rId1" Type="http://schemas.openxmlformats.org/officeDocument/2006/relationships/image" Target="../media/image4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E3DBE4-A099-40BA-98C4-0A22BEB08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Student note:</a:t>
          </a:r>
        </a:p>
        <a:p>
          <a:pPr>
            <a:lnSpc>
              <a:spcPct val="100000"/>
            </a:lnSpc>
          </a:pPr>
          <a:r>
            <a:rPr lang="en-GB" dirty="0"/>
            <a:t>Assignment is available to download from the Assessment tile on Moodle.</a:t>
          </a:r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* Subject to minor changes through the internal &amp; external verification process.</a:t>
          </a:r>
          <a:endParaRPr lang="en-US" dirty="0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0" presStyleCnt="1"/>
      <dgm:spPr/>
    </dgm:pt>
    <dgm:pt modelId="{250B75B8-3524-439A-B57E-B27739EBB1AB}" type="pres">
      <dgm:prSet presAssocID="{6FE3DBE4-A099-40BA-98C4-0A22BEB08E79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0" presStyleCnt="2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1" presStyleCnt="2">
        <dgm:presLayoutVars/>
      </dgm:prSet>
      <dgm:spPr/>
    </dgm:pt>
  </dgm:ptLst>
  <dgm:cxnLst>
    <dgm:cxn modelId="{49049201-46F2-4D53-835D-0070AE6EA17C}" type="presOf" srcId="{064C9EFC-4645-4ACB-9049-1B099A9FB21C}" destId="{99201AF6-7199-4CA3-B0F8-757F1AB06443}" srcOrd="0" destOrd="0" presId="urn:microsoft.com/office/officeart/2018/2/layout/IconVerticalSolidList"/>
    <dgm:cxn modelId="{82EA8F2F-25F9-446C-A4D2-BCA8E895E840}" srcId="{73D35838-1D43-4388-9B25-ED4CD7CA1FE6}" destId="{6FE3DBE4-A099-40BA-98C4-0A22BEB08E79}" srcOrd="0" destOrd="0" parTransId="{2DFC1172-77A0-49E4-846A-987C3F8C21DE}" sibTransId="{32C078C2-D499-4234-A21D-3FD8EC847F82}"/>
    <dgm:cxn modelId="{04D5AF82-F508-44FA-ADCF-553314C55769}" type="presOf" srcId="{73D35838-1D43-4388-9B25-ED4CD7CA1FE6}" destId="{168677C7-6A82-44A5-93BF-8218C11D1488}" srcOrd="0" destOrd="0" presId="urn:microsoft.com/office/officeart/2018/2/layout/IconVerticalSolidList"/>
    <dgm:cxn modelId="{E7B9ED8A-B86C-4D24-B112-51A58DEB826E}" type="presOf" srcId="{6FE3DBE4-A099-40BA-98C4-0A22BEB08E79}" destId="{1D700137-5306-4CA9-A2E7-0EA2F043329E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BFD47942-BDAF-46D4-AF2E-0DED804931F6}" type="presParOf" srcId="{168677C7-6A82-44A5-93BF-8218C11D1488}" destId="{5C484AA4-395A-485B-BAEB-54E3DF4CEA8C}" srcOrd="0" destOrd="0" presId="urn:microsoft.com/office/officeart/2018/2/layout/IconVerticalSolidList"/>
    <dgm:cxn modelId="{8949227E-82AB-4782-BB13-A88580F039B3}" type="presParOf" srcId="{5C484AA4-395A-485B-BAEB-54E3DF4CEA8C}" destId="{BB5CC809-EFD1-4038-B92B-336CE21B3BD2}" srcOrd="0" destOrd="0" presId="urn:microsoft.com/office/officeart/2018/2/layout/IconVerticalSolidList"/>
    <dgm:cxn modelId="{4BCB423E-AE31-414B-8F68-E3D23CD82D59}" type="presParOf" srcId="{5C484AA4-395A-485B-BAEB-54E3DF4CEA8C}" destId="{250B75B8-3524-439A-B57E-B27739EBB1AB}" srcOrd="1" destOrd="0" presId="urn:microsoft.com/office/officeart/2018/2/layout/IconVerticalSolidList"/>
    <dgm:cxn modelId="{4DC0CCA8-9F47-4EA0-B9CC-84250827C1C9}" type="presParOf" srcId="{5C484AA4-395A-485B-BAEB-54E3DF4CEA8C}" destId="{1A3ADD86-9D4E-42DC-98A5-12D6C385227F}" srcOrd="2" destOrd="0" presId="urn:microsoft.com/office/officeart/2018/2/layout/IconVerticalSolidList"/>
    <dgm:cxn modelId="{56A5D943-804C-43B4-A3DA-6370092BA1F6}" type="presParOf" srcId="{5C484AA4-395A-485B-BAEB-54E3DF4CEA8C}" destId="{1D700137-5306-4CA9-A2E7-0EA2F043329E}" srcOrd="3" destOrd="0" presId="urn:microsoft.com/office/officeart/2018/2/layout/IconVerticalSolidList"/>
    <dgm:cxn modelId="{386B2482-1337-46F0-8C2C-18F24EBEE4CD}" type="presParOf" srcId="{5C484AA4-395A-485B-BAEB-54E3DF4CEA8C}" destId="{99201AF6-7199-4CA3-B0F8-757F1AB0644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C809-EFD1-4038-B92B-336CE21B3BD2}">
      <dsp:nvSpPr>
        <dsp:cNvPr id="0" name=""/>
        <dsp:cNvSpPr/>
      </dsp:nvSpPr>
      <dsp:spPr>
        <a:xfrm>
          <a:off x="0" y="2059899"/>
          <a:ext cx="6513603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534102" y="2457165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2039300" y="2059899"/>
          <a:ext cx="2931121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Student note: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Assignment is available to download from the Assessment tile on Moodle.</a:t>
          </a:r>
        </a:p>
      </dsp:txBody>
      <dsp:txXfrm>
        <a:off x="2039300" y="2059899"/>
        <a:ext cx="2931121" cy="1765627"/>
      </dsp:txXfrm>
    </dsp:sp>
    <dsp:sp modelId="{99201AF6-7199-4CA3-B0F8-757F1AB06443}">
      <dsp:nvSpPr>
        <dsp:cNvPr id="0" name=""/>
        <dsp:cNvSpPr/>
      </dsp:nvSpPr>
      <dsp:spPr>
        <a:xfrm>
          <a:off x="4970421" y="2059899"/>
          <a:ext cx="1543182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* Subject to minor changes through the internal &amp; external verification process.</a:t>
          </a:r>
          <a:endParaRPr lang="en-US" sz="1200" kern="1200" dirty="0"/>
        </a:p>
      </dsp:txBody>
      <dsp:txXfrm>
        <a:off x="4970421" y="2059899"/>
        <a:ext cx="1543182" cy="1765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04T15:17:29.970"/>
    </inkml:context>
    <inkml:brush xml:id="br0">
      <inkml:brushProperty name="width" value="0.2" units="cm"/>
      <inkml:brushProperty name="height" value="0.2" units="cm"/>
      <inkml:brushProperty name="color" value="#F6630D"/>
    </inkml:brush>
  </inkml:definitions>
  <inkml:trace contextRef="#ctx0" brushRef="#br0">2439 0 24575,'-1'1'0,"0"-1"0,0 1 0,0-1 0,0 1 0,0-1 0,1 1 0,-1 0 0,0 0 0,0-1 0,0 1 0,0 1 0,-4 3 0,-24 16 0,0-2 0,-2 0 0,0-2 0,0-2 0,-2 0 0,0-2 0,0-2 0,-1-1 0,-1-2 0,1-1 0,-57 4 0,-246-5 0,99-6 0,1 21 0,144-4 0,1 5 0,1 3 0,1 4 0,1 5 0,2 3 0,2 4 0,-93 59 0,138-74 0,1 2 0,-65 59 0,86-71 0,2 2 0,1 0 0,0 1 0,1 1 0,1 0 0,1 0 0,-15 37 0,16-26 0,1 0 0,2 1 0,1 0 0,2 0 0,1 0 0,1 56 0,4-32 0,4 0 0,1 0 0,16 57 0,-10-63 0,2-1 0,3-1 0,2 0 0,1-1 0,3-2 0,2 0 0,1-1 0,3-2 0,52 61 0,-16-35 0,3-3 0,3-3 0,2-4 0,2-2 0,105 57 0,-115-76 0,3-3 0,1-3 0,1-3 0,1-3 0,1-3 0,1-3 0,1-3 0,130 10 0,-104-24 0,1-3 0,-1-5 0,0-5 0,113-26 0,-55-2 0,273-105 0,-71-21 0,-288 125 0,-1-3 0,113-93 0,-160 115 0,0-1 0,-2-1 0,-1-1 0,0 0 0,23-40 0,-32 44 0,-2 0 0,0 0 0,-2-1 0,0 0 0,-1 0 0,-1 0 0,-1-1 0,3-36 0,-6 19 0,-2 0 0,-2 1 0,-1-1 0,-2 1 0,-20-73 0,1 31 0,-59-129 0,53 147 0,-2 0 0,-70-99 0,71 121 0,-1 1 0,-2 2 0,-1 1 0,-62-47 0,40 41 0,-2 2 0,-1 3 0,-67-30 0,75 44 0,-1 2 0,-1 3 0,-1 2 0,-76-12 0,37 15-10,-95 0-1,-90 16-1988,60 7-4172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0-04T15:17:40.086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0 658,'16'5,"9"2,0-1,1-1,0 0,0-3,0 0,0-1,0-2,0 0,0-2,0-1,0-1,29-10,158-72,-69 26,136-64,-226 96,-2-2,-1-3,47-40,-83 61,54-49,-63 55,0 1,0-1,-1 0,0-1,0 1,-1-1,7-16,-10 22,0 0,-1 1,1-1,-1 0,0 0,1 0,-1 0,0 0,0 0,0 1,0-1,0 0,-1 0,1 0,0 0,-1 0,0 1,1-1,-1 0,0 0,0 1,0-1,0 0,0 1,0-1,-1 1,1 0,0-1,-1 1,1 0,-1 0,1 0,-1 0,0 0,1 0,-3-1,-4 0,1-1,-1 1,0 1,0-1,0 2,0-1,-15 1,-7 2,1 1,-58 15,-57 26,119-35,-207 72,-259 76,452-147,0-2,-55 5,90-13,-1 0,1 0,0 0,-1 0,1-1,0 0,-1 0,1 0,-5-2,9 3,-1 0,0-1,1 1,-1-1,0 1,1-1,-1 1,1-1,-1 1,1-1,-1 1,1-1,0 0,-1 1,1-1,0 0,-1 1,1-1,0 0,0 1,-1-2,2 0,-1 0,0 1,0-1,1 1,-1-1,1 0,-1 1,1-1,0 1,-1-1,1 1,0-1,2-1,6-9,1 0,1 1,-1 0,16-10,55-38,-31 24,87-73,-106 83,-35 28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02/10/2025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4DF4AE-BAFC-FC7A-DFFB-17348F1F5C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1D2305-1D4C-DBAA-0E5F-1FA5F6FB2C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82DBB0-B3CC-2FE7-977C-763AC8F4D0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6F26E8-F928-60B1-48E2-1936C81067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07641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C93FC4-D12B-AB8A-F6A7-6FC4275571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647462-944C-197F-EE64-C663A97DCE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1274FF-3DAC-3FCD-5BB2-6FF0DF637C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D9CBE3-068F-7D4C-605A-D246338A5B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05599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762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tinyurl.com/4cwksxtd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6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journal.iain-tulungagung.ac.id/index.php/nisbah/index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stjournal.com/despre/plagiari/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journal.iain-tulungagung.ac.id/index.php/nisbah/index" TargetMode="External"/><Relationship Id="rId5" Type="http://schemas.openxmlformats.org/officeDocument/2006/relationships/image" Target="../media/image21.jpeg"/><Relationship Id="rId4" Type="http://schemas.openxmlformats.org/officeDocument/2006/relationships/hyperlink" Target="https://creativecommons.org/licenses/by-nc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Questions%20about%20Referencing%20and%20Academic%20Misconduct" TargetMode="External"/><Relationship Id="rId2" Type="http://schemas.openxmlformats.org/officeDocument/2006/relationships/hyperlink" Target="https://www.uwtsd.ac.uk/academic-office/academic-quality-handbook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.turnitin.com/feedback-studio/moodle/direct-v1/instructor/creating-and-managing-assignments/viewing-the-turnitin-submission-inbox.htm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3" Type="http://schemas.openxmlformats.org/officeDocument/2006/relationships/hyperlink" Target="https://cat.xula.edu/food/brightspace-tip-121-turnitin-feedback-studio/" TargetMode="External"/><Relationship Id="rId7" Type="http://schemas.openxmlformats.org/officeDocument/2006/relationships/customXml" Target="../ink/ink2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customXml" Target="../ink/ink1.xml"/><Relationship Id="rId10" Type="http://schemas.openxmlformats.org/officeDocument/2006/relationships/hyperlink" Target="https://www.uwtsd.ac.uk/media/uwtsd-website/content-assets/documents/academic-office/misc-forms/Understanding-Turnitin-reports.pdf" TargetMode="External"/><Relationship Id="rId4" Type="http://schemas.openxmlformats.org/officeDocument/2006/relationships/hyperlink" Target="https://creativecommons.org/licenses/by-nc-sa/3.0/" TargetMode="External"/><Relationship Id="rId9" Type="http://schemas.openxmlformats.org/officeDocument/2006/relationships/hyperlink" Target="https://help.turnitin.com/feedback-studio/turnitin-website/student/the-similarity-report/interpreting-the-similarity-report.htm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view.officeapps.live.com/op/view.aspx?src=https%3A%2F%2Fwww.uwtsd.ac.uk%2Fmedia%2Fuwtsd-website%2Fcontent-assets%2Fdocuments%2Facademic-office%2Faqh-appendices%2Fga%2FGA35-UWTSD-Generic-Assessment-Criteria-(Levels-3-7).docx&amp;wdOrigin=BROWSELINK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363790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7" Type="http://schemas.openxmlformats.org/officeDocument/2006/relationships/image" Target="../media/image33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6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4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tl.coventry.domains/microsoft-teams/" TargetMode="External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htnovo.net/2019/02/microsoft-aggiornamento-teams-febbraio-2019.html" TargetMode="External"/><Relationship Id="rId4" Type="http://schemas.openxmlformats.org/officeDocument/2006/relationships/image" Target="../media/image4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335" y="302456"/>
            <a:ext cx="5937616" cy="902512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6639951" y="2886246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793775" y="1365452"/>
            <a:ext cx="10636225" cy="5056131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 tooltip="Meeting join 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kumimoji="0" lang="en-GB" sz="3000" b="0" i="0" u="sng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https://tinyurl.com/4cwksxtd</a:t>
            </a:r>
            <a:endParaRPr kumimoji="0" lang="en-GB" sz="3000" b="0" i="0" u="sng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Show: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Link also available in Moodle.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D</a:t>
            </a:r>
            <a:r>
              <a:rPr kumimoji="0" lang="en-GB" sz="3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uring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the Activity &amp; Q&amp;A sessions to: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Receive feedback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Share resources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399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45">
            <a:extLst>
              <a:ext uri="{FF2B5EF4-FFF2-40B4-BE49-F238E27FC236}">
                <a16:creationId xmlns:a16="http://schemas.microsoft.com/office/drawing/2014/main" id="{6128F3BD-7564-4310-B528-888E64F87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246487" y="238888"/>
            <a:ext cx="10754447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10min Activity cont.: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Assign. 1: 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 Light" panose="020F0302020204030204"/>
                <a:ea typeface="+mn-ea"/>
                <a:cs typeface="+mn-cs"/>
              </a:rPr>
              <a:t>Task 1a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F7456A3-879B-F7D1-095B-419F58148ADA}"/>
              </a:ext>
            </a:extLst>
          </p:cNvPr>
          <p:cNvSpPr txBox="1">
            <a:spLocks/>
          </p:cNvSpPr>
          <p:nvPr/>
        </p:nvSpPr>
        <p:spPr>
          <a:xfrm>
            <a:off x="674200" y="1760235"/>
            <a:ext cx="9383137" cy="3503743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Task 1a: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IEEE Referencing and Academic &amp; Employability skills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Produce a written summary on essential skills for study and employment.</a:t>
            </a: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Approx. 250 words, with supporting references and some supporting images.</a:t>
            </a: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+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Relate it to your course/career area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sp>
        <p:nvSpPr>
          <p:cNvPr id="60" name="Freeform: Shape 47">
            <a:extLst>
              <a:ext uri="{FF2B5EF4-FFF2-40B4-BE49-F238E27FC236}">
                <a16:creationId xmlns:a16="http://schemas.microsoft.com/office/drawing/2014/main" id="{82AA3C4E-019E-440F-87AB-67EFA9BE6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6E65EC7-877F-BD79-9672-CF60D1614CBB}"/>
              </a:ext>
            </a:extLst>
          </p:cNvPr>
          <p:cNvGrpSpPr/>
          <p:nvPr/>
        </p:nvGrpSpPr>
        <p:grpSpPr>
          <a:xfrm>
            <a:off x="10359877" y="1521347"/>
            <a:ext cx="1632248" cy="3518215"/>
            <a:chOff x="9974229" y="1521347"/>
            <a:chExt cx="1632248" cy="3518215"/>
          </a:xfrm>
        </p:grpSpPr>
        <p:pic>
          <p:nvPicPr>
            <p:cNvPr id="6" name="Graphic 5" descr="Books with solid fill">
              <a:extLst>
                <a:ext uri="{FF2B5EF4-FFF2-40B4-BE49-F238E27FC236}">
                  <a16:creationId xmlns:a16="http://schemas.microsoft.com/office/drawing/2014/main" id="{DB13DEF4-FA4B-49FD-C651-1FB75225453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078218" y="2541942"/>
              <a:ext cx="1424269" cy="1337048"/>
            </a:xfrm>
            <a:prstGeom prst="rect">
              <a:avLst/>
            </a:prstGeom>
          </p:spPr>
        </p:pic>
        <p:pic>
          <p:nvPicPr>
            <p:cNvPr id="8" name="Graphic 7" descr="Document with solid fill">
              <a:extLst>
                <a:ext uri="{FF2B5EF4-FFF2-40B4-BE49-F238E27FC236}">
                  <a16:creationId xmlns:a16="http://schemas.microsoft.com/office/drawing/2014/main" id="{7FDA8C9A-B05E-9FB3-DBB6-475C4735C4C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082884" y="3609274"/>
              <a:ext cx="1523592" cy="1430288"/>
            </a:xfrm>
            <a:prstGeom prst="rect">
              <a:avLst/>
            </a:prstGeom>
          </p:spPr>
        </p:pic>
        <p:pic>
          <p:nvPicPr>
            <p:cNvPr id="9" name="Graphic 8" descr="Internet outline">
              <a:extLst>
                <a:ext uri="{FF2B5EF4-FFF2-40B4-BE49-F238E27FC236}">
                  <a16:creationId xmlns:a16="http://schemas.microsoft.com/office/drawing/2014/main" id="{3E4C10CC-CBEC-7F02-8A4B-4FBBCB74EC1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974229" y="1521347"/>
              <a:ext cx="1632248" cy="153228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21108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dirty="0">
                <a:cs typeface="Calibri Light"/>
              </a:rPr>
              <a:t>L4: Learning in the </a:t>
            </a:r>
            <a:r>
              <a:rPr lang="en-GB" sz="4800" b="1" dirty="0">
                <a:cs typeface="Calibri Light"/>
              </a:rPr>
              <a:t>Digital Era</a:t>
            </a:r>
            <a:endParaRPr lang="en-US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" y="4714827"/>
            <a:ext cx="3933306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400" u="sng" dirty="0"/>
              <a:t>Lecture tutorial 2: </a:t>
            </a:r>
          </a:p>
          <a:p>
            <a:pPr marL="0" indent="0">
              <a:buNone/>
            </a:pPr>
            <a:r>
              <a:rPr lang="en-GB" sz="2400" dirty="0"/>
              <a:t>Assignment 1 </a:t>
            </a:r>
            <a:r>
              <a:rPr lang="en-GB" sz="2400"/>
              <a:t>task 1c.</a:t>
            </a:r>
            <a:endParaRPr lang="en-GB" sz="2400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22987F-E992-195C-8927-4CDDC568EC46}"/>
              </a:ext>
            </a:extLst>
          </p:cNvPr>
          <p:cNvSpPr txBox="1">
            <a:spLocks/>
          </p:cNvSpPr>
          <p:nvPr/>
        </p:nvSpPr>
        <p:spPr>
          <a:xfrm>
            <a:off x="407960" y="814650"/>
            <a:ext cx="3702167" cy="5037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/>
              <a:t>The foundations for success.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26">
            <a:extLst>
              <a:ext uri="{FF2B5EF4-FFF2-40B4-BE49-F238E27FC236}">
                <a16:creationId xmlns:a16="http://schemas.microsoft.com/office/drawing/2014/main" id="{EC12C61A-9558-4DE5-AFDB-898358AFB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 b="1" u="sng"/>
              <a:t>Introduction &amp; Overview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5" y="1849914"/>
            <a:ext cx="6345403" cy="404837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AI Activity: Assignment 1 Task 1b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Turnitin &amp; Unfair Practice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Turnitin Draft &amp; Final submission links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Example: Turnitin Similarity Report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Generic Assessment Criteria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Activity: Assignment 1: Task 1c</a:t>
            </a:r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6F4258-6812-3DBC-5F53-F0D577B0C6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45">
            <a:extLst>
              <a:ext uri="{FF2B5EF4-FFF2-40B4-BE49-F238E27FC236}">
                <a16:creationId xmlns:a16="http://schemas.microsoft.com/office/drawing/2014/main" id="{7DE8206B-722D-AC8C-A392-B3738CC81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A8B749-0093-7695-8AB2-7306D120BD67}"/>
              </a:ext>
            </a:extLst>
          </p:cNvPr>
          <p:cNvSpPr txBox="1"/>
          <p:nvPr/>
        </p:nvSpPr>
        <p:spPr>
          <a:xfrm>
            <a:off x="954941" y="179793"/>
            <a:ext cx="10081163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20min Activity: Assignment 1 - Task 1b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DA29FCFF-6418-8568-4B40-30D93253E172}"/>
              </a:ext>
            </a:extLst>
          </p:cNvPr>
          <p:cNvSpPr txBox="1">
            <a:spLocks/>
          </p:cNvSpPr>
          <p:nvPr/>
        </p:nvSpPr>
        <p:spPr>
          <a:xfrm>
            <a:off x="367561" y="1462252"/>
            <a:ext cx="11259385" cy="4382874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indent="-7429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  <a:defRPr/>
            </a:pPr>
            <a:r>
              <a:rPr lang="en-US" sz="3200" dirty="0"/>
              <a:t>Research and document several ways AI can be used in your area of Computing or in Computing Careers in general? 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rPr>
              <a:t>Task 1b: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rPr>
              <a:t>Use of an AI tool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en-GB" sz="3200" dirty="0"/>
              <a:t>Briefly describe &amp; use 1/2 images (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screenshot the AI output</a:t>
            </a:r>
            <a:r>
              <a:rPr lang="en-GB" sz="3200" dirty="0"/>
              <a:t>) to document the use of any AI tool of your choice, in such a way that will support you in your chosen field/career. To demonstrate e.g. Generative/creative work, code/diagram generation, data analysis, problem-solving or as an assistant. (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approx. 50 words</a:t>
            </a:r>
            <a:r>
              <a:rPr lang="en-GB" sz="3200" dirty="0"/>
              <a:t>).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tabLst/>
              <a:defRPr/>
            </a:pPr>
            <a:b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Note: Save your answer in a word document (in your cloud storage space) for now. After you create your e-portfolio in task 4, include your answer to Task 1b in your e-portfolio.</a:t>
            </a:r>
          </a:p>
        </p:txBody>
      </p:sp>
      <p:sp>
        <p:nvSpPr>
          <p:cNvPr id="60" name="Freeform: Shape 47">
            <a:extLst>
              <a:ext uri="{FF2B5EF4-FFF2-40B4-BE49-F238E27FC236}">
                <a16:creationId xmlns:a16="http://schemas.microsoft.com/office/drawing/2014/main" id="{55DD11A9-A721-838F-1E9C-1DE2899E2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02B9790A-57EE-DFFC-073F-B4A82FEAA7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9005" y="27392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256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98485B-0AA1-1860-8A35-2A0647C891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45">
            <a:extLst>
              <a:ext uri="{FF2B5EF4-FFF2-40B4-BE49-F238E27FC236}">
                <a16:creationId xmlns:a16="http://schemas.microsoft.com/office/drawing/2014/main" id="{B8076C84-946D-0279-A8E3-BB1D2B770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741AD2-BD2C-0919-438A-48525E24459A}"/>
              </a:ext>
            </a:extLst>
          </p:cNvPr>
          <p:cNvSpPr txBox="1"/>
          <p:nvPr/>
        </p:nvSpPr>
        <p:spPr>
          <a:xfrm>
            <a:off x="556533" y="274764"/>
            <a:ext cx="9600342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5min Activity: Knowledge share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891A59B-6076-9148-1399-FD821D2D4C0D}"/>
              </a:ext>
            </a:extLst>
          </p:cNvPr>
          <p:cNvSpPr txBox="1">
            <a:spLocks/>
          </p:cNvSpPr>
          <p:nvPr/>
        </p:nvSpPr>
        <p:spPr>
          <a:xfrm>
            <a:off x="365829" y="1642045"/>
            <a:ext cx="11259385" cy="4010080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00000"/>
              </a:lnSpc>
              <a:spcBef>
                <a:spcPts val="600"/>
              </a:spcBef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rPr>
              <a:t>We learn by sharing. Share your AI answer with the person next to you:</a:t>
            </a:r>
          </a:p>
          <a:p>
            <a:pPr marL="457200" lvl="0" indent="-4572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3200" dirty="0"/>
              <a:t>Share your AI answer e.g. the tool you used, why you used it, what else you currently use or might use in the future.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60" name="Freeform: Shape 47">
            <a:extLst>
              <a:ext uri="{FF2B5EF4-FFF2-40B4-BE49-F238E27FC236}">
                <a16:creationId xmlns:a16="http://schemas.microsoft.com/office/drawing/2014/main" id="{694627AF-941A-ED45-A427-4E891F748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Graphic 9" descr="Group brainstorm with solid fill">
            <a:extLst>
              <a:ext uri="{FF2B5EF4-FFF2-40B4-BE49-F238E27FC236}">
                <a16:creationId xmlns:a16="http://schemas.microsoft.com/office/drawing/2014/main" id="{94BFDD85-747D-F6F2-2861-E8953C4A54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6268" y="3665134"/>
            <a:ext cx="2605063" cy="2605063"/>
          </a:xfrm>
          <a:prstGeom prst="rect">
            <a:avLst/>
          </a:prstGeom>
        </p:spPr>
      </p:pic>
      <p:pic>
        <p:nvPicPr>
          <p:cNvPr id="12" name="Graphic 11" descr="Meeting outline">
            <a:extLst>
              <a:ext uri="{FF2B5EF4-FFF2-40B4-BE49-F238E27FC236}">
                <a16:creationId xmlns:a16="http://schemas.microsoft.com/office/drawing/2014/main" id="{DF3F1955-7139-9CCD-D553-F12B13EE42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05496" y="163514"/>
            <a:ext cx="1302758" cy="130275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F24B9CF-26CC-287B-28EF-B85550DF6E81}"/>
              </a:ext>
            </a:extLst>
          </p:cNvPr>
          <p:cNvSpPr/>
          <p:nvPr/>
        </p:nvSpPr>
        <p:spPr>
          <a:xfrm>
            <a:off x="365829" y="379828"/>
            <a:ext cx="189379" cy="910671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105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E7871-502F-3FFD-AABE-141546658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10min Break.</a:t>
            </a:r>
          </a:p>
        </p:txBody>
      </p:sp>
    </p:spTree>
    <p:extLst>
      <p:ext uri="{BB962C8B-B14F-4D97-AF65-F5344CB8AC3E}">
        <p14:creationId xmlns:p14="http://schemas.microsoft.com/office/powerpoint/2010/main" val="4028469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4D673-60F0-3773-C655-F15029442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u="sng" dirty="0"/>
              <a:t>What is Turnitin?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C84C7-C5D1-0668-AC55-86547BC75B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067" y="1808101"/>
            <a:ext cx="10801865" cy="460812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GB" dirty="0"/>
              <a:t>All student assignments at UWTSD are submitted through Turnitin.</a:t>
            </a:r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GB" dirty="0"/>
              <a:t>Turnitin is a similarity checker. It is an online software service that </a:t>
            </a:r>
            <a:r>
              <a:rPr lang="en-GB" b="1" dirty="0"/>
              <a:t>checks</a:t>
            </a:r>
            <a:r>
              <a:rPr lang="en-GB" dirty="0"/>
              <a:t> students submitted work </a:t>
            </a:r>
            <a:r>
              <a:rPr lang="en-GB" b="1" u="sng" dirty="0"/>
              <a:t>for copied content</a:t>
            </a:r>
            <a:r>
              <a:rPr lang="en-GB" b="1" dirty="0"/>
              <a:t> </a:t>
            </a:r>
            <a:r>
              <a:rPr lang="en-GB" dirty="0"/>
              <a:t>i.e. content that has been copied from another source.</a:t>
            </a:r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GB" dirty="0"/>
              <a:t>It does this by comparing the work the student has submitted to online sources, student work submitted at UWTSD, all other FE/HE organisations that use Turnitin, and many other databases.</a:t>
            </a:r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GB" dirty="0"/>
              <a:t>In addition to including a copy of the internet, Turnitin’s databases also include books, newspapers and journals.</a:t>
            </a:r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GB" dirty="0"/>
              <a:t>Turnitin encourages original thinking and good academic practice, and deters plagiarism.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5F05A9BD-1AF3-DE48-7FF2-07AF7C8688F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54314" y="190336"/>
            <a:ext cx="3593756" cy="15870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2D5C98-9C85-B4CB-74AC-A8DF47EEA2C8}"/>
              </a:ext>
            </a:extLst>
          </p:cNvPr>
          <p:cNvSpPr txBox="1"/>
          <p:nvPr/>
        </p:nvSpPr>
        <p:spPr>
          <a:xfrm>
            <a:off x="9150178" y="1721373"/>
            <a:ext cx="3041822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 tooltip="http://ejournal.iain-tulungagung.ac.id/index.php/nisbah/index"/>
              </a:rPr>
              <a:t>This Photo</a:t>
            </a:r>
            <a:r>
              <a:rPr kumimoji="0" lang="en-GB" sz="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creativecommons.org/licenses/by/3.0/"/>
              </a:rPr>
              <a:t>CC BY</a:t>
            </a:r>
            <a:endParaRPr kumimoji="0" lang="en-GB" sz="5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783519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15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2" name="Group 17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53" name="Rectangle 18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4" name="Rectangle 19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5" name="Rectangle 21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04D673-60F0-3773-C655-F15029442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6000" b="1" u="sng" dirty="0"/>
              <a:t>Unfair practice</a:t>
            </a:r>
          </a:p>
        </p:txBody>
      </p:sp>
      <p:sp>
        <p:nvSpPr>
          <p:cNvPr id="56" name="Rectangle 23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17D3BF48-D367-9DBE-5528-8C8FBB6432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89652" y="2026098"/>
            <a:ext cx="3700606" cy="258117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6A6633E-4B67-55CD-29AD-4CCA78F796DA}"/>
              </a:ext>
            </a:extLst>
          </p:cNvPr>
          <p:cNvSpPr txBox="1"/>
          <p:nvPr/>
        </p:nvSpPr>
        <p:spPr>
          <a:xfrm>
            <a:off x="10479294" y="4617190"/>
            <a:ext cx="1410964" cy="153888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 tooltip="https://www.rstjournal.com/despre/plagiari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kumimoji="0" lang="en-GB" sz="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kumimoji="0" lang="en-GB" sz="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2D4A28DD-60C1-CB68-3848-E64F9BDD3C9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261531" y="517897"/>
            <a:ext cx="3593756" cy="1587080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AD691DDB-8562-0710-C97D-276729DEB4E1}"/>
              </a:ext>
            </a:extLst>
          </p:cNvPr>
          <p:cNvSpPr txBox="1"/>
          <p:nvPr/>
        </p:nvSpPr>
        <p:spPr>
          <a:xfrm>
            <a:off x="6489139" y="2104977"/>
            <a:ext cx="1804349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6" tooltip="http://ejournal.iain-tulungagung.ac.id/index.php/nisbah/index"/>
              </a:rPr>
              <a:t>This Photo</a:t>
            </a:r>
            <a:r>
              <a:rPr kumimoji="0" lang="en-GB" sz="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5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 tooltip="https://creativecommons.org/licenses/by/3.0/"/>
              </a:rPr>
              <a:t>CC BY</a:t>
            </a:r>
            <a:endParaRPr kumimoji="0" lang="en-GB" sz="5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A04E3EEB-18EF-8D59-B70B-3B4325DA69F3}"/>
              </a:ext>
            </a:extLst>
          </p:cNvPr>
          <p:cNvSpPr txBox="1"/>
          <p:nvPr/>
        </p:nvSpPr>
        <p:spPr>
          <a:xfrm>
            <a:off x="970268" y="2099607"/>
            <a:ext cx="516512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C84C7-C5D1-0668-AC55-86547BC75B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2442" y="2244063"/>
            <a:ext cx="7215074" cy="3743387"/>
          </a:xfrm>
        </p:spPr>
        <p:txBody>
          <a:bodyPr anchor="t"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en-GB" b="1" dirty="0"/>
              <a:t>Turnitin checks for similarity</a:t>
            </a:r>
            <a:r>
              <a:rPr lang="en-GB" dirty="0"/>
              <a:t>. </a:t>
            </a:r>
          </a:p>
          <a:p>
            <a:pPr>
              <a:spcBef>
                <a:spcPts val="600"/>
              </a:spcBef>
            </a:pPr>
            <a:r>
              <a:rPr lang="en-GB" dirty="0"/>
              <a:t>If plagiarism is suspected, an Academic may refer the student’s work to the University’s ‘</a:t>
            </a:r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Unfair practice committee</a:t>
            </a:r>
            <a:r>
              <a:rPr lang="en-GB" dirty="0"/>
              <a:t>’. </a:t>
            </a:r>
          </a:p>
          <a:p>
            <a:pPr>
              <a:spcBef>
                <a:spcPts val="600"/>
              </a:spcBef>
            </a:pPr>
            <a:r>
              <a:rPr lang="en-GB" dirty="0"/>
              <a:t>It is the committee that decides if unfair practice has been committed, and the resulting penalty. </a:t>
            </a:r>
          </a:p>
          <a:p>
            <a:pPr>
              <a:spcBef>
                <a:spcPts val="600"/>
              </a:spcBef>
            </a:pPr>
            <a:r>
              <a:rPr lang="en-GB" dirty="0"/>
              <a:t>The penalty depends on the extent of plagiarism and whether it is a first time or repeat offence.</a:t>
            </a:r>
          </a:p>
          <a:p>
            <a:pPr>
              <a:spcBef>
                <a:spcPts val="600"/>
              </a:spcBef>
            </a:pPr>
            <a:r>
              <a:rPr lang="en-GB" dirty="0"/>
              <a:t>Penalties range from mark reduction (e.g. to 0), to resitting the module, or to expulsion from the course &amp; University for repeat offences.</a:t>
            </a:r>
          </a:p>
        </p:txBody>
      </p:sp>
    </p:spTree>
    <p:extLst>
      <p:ext uri="{BB962C8B-B14F-4D97-AF65-F5344CB8AC3E}">
        <p14:creationId xmlns:p14="http://schemas.microsoft.com/office/powerpoint/2010/main" val="2419584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485B0-69A1-2DA0-C8D6-4247DD7B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34" y="217359"/>
            <a:ext cx="11364998" cy="924054"/>
          </a:xfrm>
        </p:spPr>
        <p:txBody>
          <a:bodyPr anchor="ctr">
            <a:normAutofit/>
          </a:bodyPr>
          <a:lstStyle/>
          <a:p>
            <a:r>
              <a:rPr lang="en-US" sz="4000" b="1" i="0" dirty="0">
                <a:effectLst/>
                <a:latin typeface="Avenir-Next"/>
              </a:rPr>
              <a:t>Bg. </a:t>
            </a:r>
            <a:r>
              <a:rPr lang="en-US" sz="4000" i="0" u="sng" dirty="0">
                <a:effectLst/>
                <a:latin typeface="Avenir-Next"/>
              </a:rPr>
              <a:t>Q&amp;A about Referencing &amp; ‘Academic Misconduct’</a:t>
            </a:r>
            <a:endParaRPr lang="en-GB" sz="4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BCDD1-BE1C-F234-03AE-8E8E04213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6066" y="1141413"/>
            <a:ext cx="7661189" cy="2287587"/>
          </a:xfrm>
          <a:ln w="19050">
            <a:solidFill>
              <a:schemeClr val="tx1"/>
            </a:solidFill>
            <a:prstDash val="dash"/>
          </a:ln>
        </p:spPr>
        <p:txBody>
          <a:bodyPr anchor="ctr">
            <a:normAutofit fontScale="92500"/>
          </a:bodyPr>
          <a:lstStyle/>
          <a:p>
            <a:r>
              <a:rPr lang="en-GB" dirty="0"/>
              <a:t>For further information about plagiarism and penalties, see the </a:t>
            </a:r>
            <a:r>
              <a:rPr lang="en-GB" dirty="0">
                <a:hlinkClick r:id="rId2"/>
              </a:rPr>
              <a:t>Academic Quality Handbook here</a:t>
            </a:r>
            <a:r>
              <a:rPr lang="en-GB" dirty="0"/>
              <a:t>.</a:t>
            </a:r>
          </a:p>
          <a:p>
            <a:r>
              <a:rPr lang="en-GB" dirty="0"/>
              <a:t>For further </a:t>
            </a:r>
            <a:r>
              <a:rPr lang="en-GB" sz="3200" dirty="0"/>
              <a:t>Questions</a:t>
            </a:r>
            <a:r>
              <a:rPr lang="en-GB" dirty="0"/>
              <a:t> and Answers about Plagiarism and misconduct see the UWTSD SU Q&amp;A page </a:t>
            </a:r>
            <a:r>
              <a:rPr lang="en-GB" dirty="0">
                <a:hlinkClick r:id="rId3"/>
              </a:rPr>
              <a:t>here</a:t>
            </a:r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9FBFC3-B4D1-DE72-B419-3E3CDE30563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4000"/>
          </a:blip>
          <a:srcRect r="9832" b="1"/>
          <a:stretch/>
        </p:blipFill>
        <p:spPr>
          <a:xfrm>
            <a:off x="766119" y="3429000"/>
            <a:ext cx="10659762" cy="3188515"/>
          </a:xfrm>
          <a:custGeom>
            <a:avLst/>
            <a:gdLst/>
            <a:ahLst/>
            <a:cxnLst/>
            <a:rect l="l" t="t" r="r" b="b"/>
            <a:pathLst>
              <a:path w="12201168" h="4093262">
                <a:moveTo>
                  <a:pt x="12201168" y="0"/>
                </a:moveTo>
                <a:lnTo>
                  <a:pt x="12201168" y="4093262"/>
                </a:lnTo>
                <a:lnTo>
                  <a:pt x="0" y="4093262"/>
                </a:lnTo>
                <a:lnTo>
                  <a:pt x="0" y="49771"/>
                </a:lnTo>
                <a:lnTo>
                  <a:pt x="344880" y="64399"/>
                </a:lnTo>
                <a:cubicBezTo>
                  <a:pt x="3386438" y="213466"/>
                  <a:pt x="6427997" y="534535"/>
                  <a:pt x="9469555" y="167599"/>
                </a:cubicBezTo>
                <a:cubicBezTo>
                  <a:pt x="10229945" y="75865"/>
                  <a:pt x="10990334" y="27132"/>
                  <a:pt x="11750723" y="796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33167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AA4C6-CE08-D0B3-E029-B1BE85D21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/>
              <a:t>Turnitin Similarity Score:</a:t>
            </a:r>
            <a:r>
              <a:rPr lang="en-GB" sz="4800" dirty="0"/>
              <a:t> High</a:t>
            </a:r>
          </a:p>
        </p:txBody>
      </p:sp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D3F94EA-EDA8-16F7-FC72-1D52ED12B5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" y="2039455"/>
            <a:ext cx="12192001" cy="32696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882A7A2-35D0-9FB3-A49E-6BE2A6FF4C1D}"/>
              </a:ext>
            </a:extLst>
          </p:cNvPr>
          <p:cNvSpPr txBox="1"/>
          <p:nvPr/>
        </p:nvSpPr>
        <p:spPr>
          <a:xfrm>
            <a:off x="105464" y="5309149"/>
            <a:ext cx="5657850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>
                <a:hlinkClick r:id="rId3" tooltip="https://help.turnitin.com/feedback-studio/moodle/direct-v1/instructor/creating-and-managing-assignments/viewing-the-turnitin-submission-inbox.htm"/>
              </a:rPr>
              <a:t>This Photo</a:t>
            </a:r>
            <a:r>
              <a:rPr lang="en-GB" sz="400" dirty="0"/>
              <a:t> by Unknown Author is licensed under </a:t>
            </a:r>
            <a:r>
              <a:rPr lang="en-GB" sz="400" dirty="0">
                <a:hlinkClick r:id="rId4" tooltip="https://creativecommons.org/licenses/by-nc/3.0/"/>
              </a:rPr>
              <a:t>CC BY-NC</a:t>
            </a:r>
            <a:endParaRPr lang="en-GB" sz="400" dirty="0"/>
          </a:p>
        </p:txBody>
      </p:sp>
    </p:spTree>
    <p:extLst>
      <p:ext uri="{BB962C8B-B14F-4D97-AF65-F5344CB8AC3E}">
        <p14:creationId xmlns:p14="http://schemas.microsoft.com/office/powerpoint/2010/main" val="13982628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AA4C6-CE08-D0B3-E029-B1BE85D21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7770341" cy="705794"/>
          </a:xfrm>
        </p:spPr>
        <p:txBody>
          <a:bodyPr/>
          <a:lstStyle/>
          <a:p>
            <a:r>
              <a:rPr lang="en-GB" b="1" u="sng" dirty="0"/>
              <a:t>Example: Turnitin Similarity report</a:t>
            </a:r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C611048-59BC-F166-DDA1-AD51F42A6E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5212" y="629687"/>
            <a:ext cx="11184307" cy="615136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6AE5EB-7444-4D35-891D-CF3CBDCB2DA9}"/>
              </a:ext>
            </a:extLst>
          </p:cNvPr>
          <p:cNvSpPr txBox="1"/>
          <p:nvPr/>
        </p:nvSpPr>
        <p:spPr>
          <a:xfrm>
            <a:off x="-85576" y="6704112"/>
            <a:ext cx="1667242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>
                <a:hlinkClick r:id="rId3" tooltip="https://cat.xula.edu/food/brightspace-tip-121-turnitin-feedback-studio/"/>
              </a:rPr>
              <a:t>This Photo</a:t>
            </a:r>
            <a:r>
              <a:rPr lang="en-GB" sz="400" dirty="0"/>
              <a:t> by Unknown Author is licensed under </a:t>
            </a:r>
            <a:r>
              <a:rPr lang="en-GB" sz="400" dirty="0">
                <a:hlinkClick r:id="rId4" tooltip="https://creativecommons.org/licenses/by-nc-sa/3.0/"/>
              </a:rPr>
              <a:t>CC BY-SA-NC</a:t>
            </a:r>
            <a:endParaRPr lang="en-GB" sz="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EE21A43F-A96D-762E-775F-00B6C618B04F}"/>
                  </a:ext>
                </a:extLst>
              </p14:cNvPr>
              <p14:cNvContentPartPr/>
              <p14:nvPr/>
            </p14:nvContentPartPr>
            <p14:xfrm>
              <a:off x="9192701" y="1485250"/>
              <a:ext cx="1339560" cy="93024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EE21A43F-A96D-762E-775F-00B6C618B04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157061" y="1449250"/>
                <a:ext cx="1411200" cy="100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8026F3C8-02D6-8824-202E-2E0228B0B70E}"/>
                  </a:ext>
                </a:extLst>
              </p14:cNvPr>
              <p14:cNvContentPartPr/>
              <p14:nvPr/>
            </p14:nvContentPartPr>
            <p14:xfrm>
              <a:off x="7516541" y="828950"/>
              <a:ext cx="507600" cy="2487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8026F3C8-02D6-8824-202E-2E0228B0B70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426541" y="649310"/>
                <a:ext cx="687240" cy="6084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8B013C6B-353B-4824-F2FD-32634316F262}"/>
              </a:ext>
            </a:extLst>
          </p:cNvPr>
          <p:cNvSpPr txBox="1"/>
          <p:nvPr/>
        </p:nvSpPr>
        <p:spPr>
          <a:xfrm>
            <a:off x="7018638" y="2108886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Sim</a:t>
            </a:r>
          </a:p>
        </p:txBody>
      </p:sp>
      <p:sp>
        <p:nvSpPr>
          <p:cNvPr id="18" name="Callout: Double Bent Line 17">
            <a:extLst>
              <a:ext uri="{FF2B5EF4-FFF2-40B4-BE49-F238E27FC236}">
                <a16:creationId xmlns:a16="http://schemas.microsoft.com/office/drawing/2014/main" id="{B5A4128F-7A63-0952-B621-317E1BAA943F}"/>
              </a:ext>
            </a:extLst>
          </p:cNvPr>
          <p:cNvSpPr/>
          <p:nvPr/>
        </p:nvSpPr>
        <p:spPr>
          <a:xfrm>
            <a:off x="7175158" y="4690622"/>
            <a:ext cx="2042257" cy="930240"/>
          </a:xfrm>
          <a:prstGeom prst="borderCallout3">
            <a:avLst>
              <a:gd name="adj1" fmla="val 18750"/>
              <a:gd name="adj2" fmla="val -8333"/>
              <a:gd name="adj3" fmla="val 18750"/>
              <a:gd name="adj4" fmla="val -16667"/>
              <a:gd name="adj5" fmla="val -68257"/>
              <a:gd name="adj6" fmla="val 15603"/>
              <a:gd name="adj7" fmla="val -287310"/>
              <a:gd name="adj8" fmla="val 98964"/>
            </a:avLst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Similarity score.</a:t>
            </a:r>
          </a:p>
        </p:txBody>
      </p:sp>
      <p:sp>
        <p:nvSpPr>
          <p:cNvPr id="19" name="Callout: Double Bent Line 18">
            <a:extLst>
              <a:ext uri="{FF2B5EF4-FFF2-40B4-BE49-F238E27FC236}">
                <a16:creationId xmlns:a16="http://schemas.microsoft.com/office/drawing/2014/main" id="{4EAB3C26-01CB-7C8E-6578-2E4A022E3F0C}"/>
              </a:ext>
            </a:extLst>
          </p:cNvPr>
          <p:cNvSpPr/>
          <p:nvPr/>
        </p:nvSpPr>
        <p:spPr>
          <a:xfrm>
            <a:off x="7090752" y="5772920"/>
            <a:ext cx="2042257" cy="930240"/>
          </a:xfrm>
          <a:prstGeom prst="borderCallout3">
            <a:avLst>
              <a:gd name="adj1" fmla="val 18750"/>
              <a:gd name="adj2" fmla="val -8333"/>
              <a:gd name="adj3" fmla="val 18750"/>
              <a:gd name="adj4" fmla="val -16667"/>
              <a:gd name="adj5" fmla="val -122276"/>
              <a:gd name="adj6" fmla="val -18281"/>
              <a:gd name="adj7" fmla="val -496303"/>
              <a:gd name="adj8" fmla="val 19096"/>
            </a:avLst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Mark.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F9357DF-2B51-A83F-4DD9-F4ED5122267B}"/>
              </a:ext>
            </a:extLst>
          </p:cNvPr>
          <p:cNvSpPr txBox="1"/>
          <p:nvPr/>
        </p:nvSpPr>
        <p:spPr>
          <a:xfrm>
            <a:off x="9349172" y="4690622"/>
            <a:ext cx="2422698" cy="1463043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For further information about i</a:t>
            </a:r>
            <a:r>
              <a:rPr lang="en-GB" b="0" i="0" dirty="0">
                <a:effectLst/>
              </a:rPr>
              <a:t>nterpreting a Turnitin Similarity Report, please </a:t>
            </a:r>
            <a:r>
              <a:rPr lang="en-GB" b="0" i="0" dirty="0">
                <a:effectLst/>
                <a:hlinkClick r:id="rId9"/>
              </a:rPr>
              <a:t>click here</a:t>
            </a:r>
            <a:r>
              <a:rPr lang="en-GB" dirty="0"/>
              <a:t> and </a:t>
            </a:r>
            <a:r>
              <a:rPr lang="en-GB" dirty="0">
                <a:hlinkClick r:id="rId10"/>
              </a:rPr>
              <a:t>here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61415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80EE4-AFE8-0E40-7593-404C93995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633" y="266271"/>
            <a:ext cx="10515600" cy="1325563"/>
          </a:xfrm>
        </p:spPr>
        <p:txBody>
          <a:bodyPr/>
          <a:lstStyle/>
          <a:p>
            <a:r>
              <a:rPr lang="en-GB" b="1" u="sng" dirty="0"/>
              <a:t>Turnitin ‘Draft’ and ‘Final’ submission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48536-A173-B9E9-F1CD-B8D098D6E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833" y="1463158"/>
            <a:ext cx="11246708" cy="502825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Students can submit their Assignment to a ‘</a:t>
            </a:r>
            <a:r>
              <a:rPr lang="en-GB" b="1" dirty="0"/>
              <a:t>draft</a:t>
            </a:r>
            <a:r>
              <a:rPr lang="en-GB" dirty="0"/>
              <a:t>’ Turnitin submission link to receive a Turnitin ‘</a:t>
            </a:r>
            <a:r>
              <a:rPr lang="en-GB" b="1" dirty="0"/>
              <a:t>Similarity Report</a:t>
            </a:r>
            <a:r>
              <a:rPr lang="en-GB" dirty="0"/>
              <a:t>’.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When students submit work to the ‘draft’ Turnitin link, student’s receive a ‘Turnitin Similarity Report’ that highlights text used from other sources, lists those sources and gives an overall % similarity score.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Students can use the report to check the assignment has been properly cited and referenced.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All work submitted to the ‘draft’ Turnitin link </a:t>
            </a:r>
            <a:br>
              <a:rPr lang="en-GB" dirty="0"/>
            </a:br>
            <a:r>
              <a:rPr lang="en-GB" dirty="0"/>
              <a:t>is NOT stored for marking. Lecturers do </a:t>
            </a:r>
            <a:br>
              <a:rPr lang="en-GB" dirty="0"/>
            </a:br>
            <a:r>
              <a:rPr lang="en-GB" dirty="0"/>
              <a:t>NOT go into this link to mark student work.</a:t>
            </a:r>
          </a:p>
          <a:p>
            <a:pPr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</a:pPr>
            <a:r>
              <a:rPr lang="en-GB" sz="3000" dirty="0">
                <a:solidFill>
                  <a:schemeClr val="bg1"/>
                </a:solidFill>
                <a:highlight>
                  <a:srgbClr val="FFFF00"/>
                </a:highlight>
              </a:rPr>
              <a:t>Students must submit their work to the </a:t>
            </a:r>
            <a:br>
              <a:rPr lang="en-GB" sz="3000" dirty="0">
                <a:solidFill>
                  <a:schemeClr val="bg1"/>
                </a:solidFill>
                <a:highlight>
                  <a:srgbClr val="FFFF00"/>
                </a:highlight>
              </a:rPr>
            </a:br>
            <a:r>
              <a:rPr lang="en-GB" sz="3000" dirty="0">
                <a:solidFill>
                  <a:schemeClr val="bg1"/>
                </a:solidFill>
                <a:highlight>
                  <a:srgbClr val="FFFF00"/>
                </a:highlight>
              </a:rPr>
              <a:t>Turnitin ‘</a:t>
            </a:r>
            <a:r>
              <a:rPr lang="en-GB" sz="3000" b="1" dirty="0">
                <a:solidFill>
                  <a:schemeClr val="bg1"/>
                </a:solidFill>
                <a:highlight>
                  <a:srgbClr val="FFFF00"/>
                </a:highlight>
              </a:rPr>
              <a:t>Final</a:t>
            </a:r>
            <a:r>
              <a:rPr lang="en-GB" sz="3000" dirty="0">
                <a:solidFill>
                  <a:schemeClr val="bg1"/>
                </a:solidFill>
                <a:highlight>
                  <a:srgbClr val="FFFF00"/>
                </a:highlight>
              </a:rPr>
              <a:t>’ submission link, for their </a:t>
            </a:r>
            <a:br>
              <a:rPr lang="en-GB" sz="3000" dirty="0">
                <a:solidFill>
                  <a:schemeClr val="bg1"/>
                </a:solidFill>
                <a:highlight>
                  <a:srgbClr val="FFFF00"/>
                </a:highlight>
              </a:rPr>
            </a:br>
            <a:r>
              <a:rPr lang="en-GB" sz="3000" dirty="0">
                <a:solidFill>
                  <a:schemeClr val="bg1"/>
                </a:solidFill>
                <a:highlight>
                  <a:srgbClr val="FFFF00"/>
                </a:highlight>
              </a:rPr>
              <a:t>work to be stored for marking.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D814C9-7902-386B-7581-4F20237C04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3092" y="3695257"/>
            <a:ext cx="5275340" cy="2815175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A829EDE5-031C-6A58-143F-DE7D4C1A0036}"/>
              </a:ext>
            </a:extLst>
          </p:cNvPr>
          <p:cNvGrpSpPr/>
          <p:nvPr/>
        </p:nvGrpSpPr>
        <p:grpSpPr>
          <a:xfrm>
            <a:off x="221907" y="374435"/>
            <a:ext cx="457201" cy="980560"/>
            <a:chOff x="221907" y="374435"/>
            <a:chExt cx="457201" cy="98056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AC276EF-2C4C-1F7D-CE16-8F345B00967F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510051C-1D8C-12AA-1411-EC014D87F714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F09A2A5-5FDB-8C98-3A44-0BA11A46B81F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9683112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58997-1930-78D0-6A84-C2F86358E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108" y="262882"/>
            <a:ext cx="10515600" cy="1325563"/>
          </a:xfrm>
        </p:spPr>
        <p:txBody>
          <a:bodyPr/>
          <a:lstStyle/>
          <a:p>
            <a:r>
              <a:rPr lang="en-GB" b="1" u="sng" dirty="0"/>
              <a:t>Turnitin submission links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7C5F6F-45E4-860D-2EE8-F7B7A5BBFD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31108" y="1542407"/>
            <a:ext cx="9686018" cy="4351338"/>
          </a:xfrm>
        </p:spPr>
        <p:txBody>
          <a:bodyPr vert="horz"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Tutor: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dirty="0"/>
              <a:t>Show Turnitin links in Assessment tile on Moodle.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BB161-675B-9CD1-DAF0-86B38F930B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5655" y="2461845"/>
            <a:ext cx="6646505" cy="354689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935F76B-5060-4867-9FF9-C2BA82B107A1}"/>
              </a:ext>
            </a:extLst>
          </p:cNvPr>
          <p:cNvGrpSpPr/>
          <p:nvPr/>
        </p:nvGrpSpPr>
        <p:grpSpPr>
          <a:xfrm>
            <a:off x="252281" y="435383"/>
            <a:ext cx="457201" cy="980560"/>
            <a:chOff x="221907" y="374435"/>
            <a:chExt cx="457201" cy="98056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9E5BFD2-99D8-9649-7E9C-F5FBBE90803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8272454-6CB4-3F86-C179-0B379228C0AD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711A864-AF10-ACF8-607C-253D5457AD2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0641807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B6287-CBAC-0E68-3FFC-D7635858E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717" y="57511"/>
            <a:ext cx="10191234" cy="1325563"/>
          </a:xfrm>
        </p:spPr>
        <p:txBody>
          <a:bodyPr/>
          <a:lstStyle/>
          <a:p>
            <a:r>
              <a:rPr lang="en-GB" b="1" u="sng" dirty="0"/>
              <a:t>Generic 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80B20-C043-ACFC-5245-839BA11F8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184" y="1194849"/>
            <a:ext cx="11218391" cy="5301203"/>
          </a:xfrm>
          <a:solidFill>
            <a:schemeClr val="bg1">
              <a:alpha val="60000"/>
            </a:schemeClr>
          </a:solidFill>
        </p:spPr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3300" dirty="0">
                <a:effectLst/>
                <a:ea typeface="Calibri" panose="020F0502020204030204" pitchFamily="34" charset="0"/>
              </a:rPr>
              <a:t>The </a:t>
            </a:r>
            <a:r>
              <a:rPr lang="en-GB" sz="3300" b="1" dirty="0">
                <a:effectLst/>
                <a:ea typeface="Calibri" panose="020F0502020204030204" pitchFamily="34" charset="0"/>
              </a:rPr>
              <a:t>GAC</a:t>
            </a:r>
            <a:r>
              <a:rPr lang="en-GB" sz="3300" dirty="0">
                <a:effectLst/>
                <a:ea typeface="Calibri" panose="020F0502020204030204" pitchFamily="34" charset="0"/>
              </a:rPr>
              <a:t> or </a:t>
            </a:r>
            <a:r>
              <a:rPr lang="en-GB" sz="3300" b="1" dirty="0">
                <a:effectLst/>
                <a:ea typeface="Calibri" panose="020F0502020204030204" pitchFamily="34" charset="0"/>
              </a:rPr>
              <a:t>Generic </a:t>
            </a:r>
            <a:r>
              <a:rPr lang="en-GB" sz="3300" b="1" dirty="0">
                <a:ea typeface="Calibri" panose="020F0502020204030204" pitchFamily="34" charset="0"/>
              </a:rPr>
              <a:t>A</a:t>
            </a:r>
            <a:r>
              <a:rPr lang="en-GB" sz="3300" b="1" dirty="0">
                <a:effectLst/>
                <a:ea typeface="Calibri" panose="020F0502020204030204" pitchFamily="34" charset="0"/>
              </a:rPr>
              <a:t>ssessment Criteria </a:t>
            </a:r>
            <a:r>
              <a:rPr lang="en-GB" sz="3300" dirty="0">
                <a:effectLst/>
                <a:ea typeface="Calibri" panose="020F0502020204030204" pitchFamily="34" charset="0"/>
              </a:rPr>
              <a:t>framework at UWTSD is the assessment framework used to assess all student work. </a:t>
            </a:r>
          </a:p>
          <a:p>
            <a:pPr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</a:pPr>
            <a:r>
              <a:rPr lang="en-GB" sz="33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Calibri" panose="020F0502020204030204" pitchFamily="34" charset="0"/>
              </a:rPr>
              <a:t>It</a:t>
            </a:r>
            <a:r>
              <a:rPr lang="en-GB" sz="3300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Calibri" panose="020F0502020204030204" pitchFamily="34" charset="0"/>
              </a:rPr>
              <a:t> </a:t>
            </a:r>
            <a:r>
              <a:rPr lang="en-GB" sz="33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Calibri" panose="020F0502020204030204" pitchFamily="34" charset="0"/>
              </a:rPr>
              <a:t>describes the types of learning UWTSD students are expected to acquire and demonstrate </a:t>
            </a:r>
            <a:r>
              <a:rPr lang="en-GB" sz="3300" dirty="0">
                <a:effectLst/>
                <a:ea typeface="Calibri" panose="020F0502020204030204" pitchFamily="34" charset="0"/>
              </a:rPr>
              <a:t>at each level of their HE course.</a:t>
            </a:r>
          </a:p>
          <a:p>
            <a:pPr lvl="1">
              <a:lnSpc>
                <a:spcPct val="100000"/>
              </a:lnSpc>
              <a:spcBef>
                <a:spcPts val="600"/>
              </a:spcBef>
            </a:pPr>
            <a:r>
              <a:rPr lang="en-GB" sz="1600" dirty="0">
                <a:effectLst/>
                <a:ea typeface="Calibri" panose="020F0502020204030204" pitchFamily="34" charset="0"/>
              </a:rPr>
              <a:t>Bg. Note: “The criteria have been developed for each level of study in accordance with the expectations of the Quality QAA Frameworks for Higher Education Qualifications of UK Degree-Awarding Bodies and the Credit and Qualifications Framework for Wales.” [</a:t>
            </a:r>
            <a:r>
              <a:rPr lang="en-GB" sz="1600" dirty="0">
                <a:effectLst/>
                <a:ea typeface="Calibri" panose="020F0502020204030204" pitchFamily="34" charset="0"/>
                <a:hlinkClick r:id="rId2"/>
              </a:rPr>
              <a:t>1</a:t>
            </a:r>
            <a:r>
              <a:rPr lang="en-GB" sz="1600" dirty="0">
                <a:effectLst/>
                <a:ea typeface="Calibri" panose="020F0502020204030204" pitchFamily="34" charset="0"/>
              </a:rPr>
              <a:t>]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GAC uses 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GB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skill categories 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of learning: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3000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 with literature skills;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3000" dirty="0">
                <a:ea typeface="Calibri" panose="020F0502020204030204" pitchFamily="34" charset="0"/>
                <a:cs typeface="Times New Roman" panose="02020603050405020304" pitchFamily="18" charset="0"/>
              </a:rPr>
              <a:t>K</a:t>
            </a: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nowledge and understanding skills;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3000" dirty="0"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ognitive and intellectual skills;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3000" dirty="0"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ractical skills; and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3000" dirty="0"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ransferable skills for life and professional practice.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3000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Calibri" panose="020F0502020204030204" pitchFamily="34" charset="0"/>
                <a:cs typeface="Times New Roman" panose="02020603050405020304" pitchFamily="18" charset="0"/>
              </a:rPr>
              <a:t>Tutor:</a:t>
            </a:r>
            <a:r>
              <a:rPr lang="en-GB" sz="30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Show GAC in Assignment and briefly describe each category of learning.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lang="en-GB" sz="1600" dirty="0">
              <a:effectLst/>
              <a:ea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lang="en-GB" sz="240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8E8A4A9-F532-CBD8-D1DA-E616FA5F343A}"/>
              </a:ext>
            </a:extLst>
          </p:cNvPr>
          <p:cNvGrpSpPr/>
          <p:nvPr/>
        </p:nvGrpSpPr>
        <p:grpSpPr>
          <a:xfrm>
            <a:off x="290384" y="222164"/>
            <a:ext cx="457201" cy="980560"/>
            <a:chOff x="221907" y="374435"/>
            <a:chExt cx="457201" cy="98056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E661830-F01C-38E2-4999-43E012502B8E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F2394C3-D848-5AEE-6785-C2B9F768FA45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BCB814E4-CD21-8675-FFFC-4E70EBF005F8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335609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7772E-CA81-FAE2-835E-73EAA9C07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883" y="389772"/>
            <a:ext cx="10515600" cy="1325563"/>
          </a:xfrm>
        </p:spPr>
        <p:txBody>
          <a:bodyPr/>
          <a:lstStyle/>
          <a:p>
            <a:r>
              <a:rPr lang="en-GB" b="1" u="sng" dirty="0"/>
              <a:t>Task 1c: Marking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20B3A-8A7D-36EB-0DE8-0106C6C2A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303" y="1537300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Assignment Task 1c </a:t>
            </a:r>
            <a:r>
              <a:rPr lang="en-GB" dirty="0"/>
              <a:t>asks you to mark your own work and give yourself an overall mark. When completing this task use and consider the 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five GAC skill categories of learning:</a:t>
            </a:r>
            <a:endParaRPr lang="en-GB" dirty="0"/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2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ngagement with literature skills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(20)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>
                <a:ea typeface="Calibri" panose="020F0502020204030204" pitchFamily="34" charset="0"/>
                <a:cs typeface="Times New Roman" panose="02020603050405020304" pitchFamily="18" charset="0"/>
              </a:rPr>
              <a:t>K</a:t>
            </a:r>
            <a:r>
              <a:rPr lang="en-GB" sz="2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nowledge and understanding skills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(20)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2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ognitive and intellectual skills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(20)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ractical skills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(20)</a:t>
            </a:r>
          </a:p>
          <a:p>
            <a:pPr lvl="2">
              <a:lnSpc>
                <a:spcPct val="110000"/>
              </a:lnSpc>
              <a:spcBef>
                <a:spcPts val="0"/>
              </a:spcBef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For the purpose of this learning activity (Task 1b). We will </a:t>
            </a:r>
            <a:b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consider the use of AI as the practical skill being assessed.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ransferable skills for life and professional practice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(20)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en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F0010541-D103-3FF6-7B64-02DB72B0175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24149" y="2399270"/>
            <a:ext cx="3088910" cy="205946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733508F4-F8FE-C465-545A-71ECC3225521}"/>
              </a:ext>
            </a:extLst>
          </p:cNvPr>
          <p:cNvGrpSpPr/>
          <p:nvPr/>
        </p:nvGrpSpPr>
        <p:grpSpPr>
          <a:xfrm>
            <a:off x="261550" y="537626"/>
            <a:ext cx="457201" cy="980560"/>
            <a:chOff x="221907" y="374435"/>
            <a:chExt cx="457201" cy="98056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7465675-2C5D-7B31-9092-DBF9FD7F48DA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665C328-E79D-C56A-10E4-51407A138C08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AF6C3F2-BE15-B5C6-484D-810CE42EFACC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393332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EAB3E5-3B2C-E6F7-5EA4-20AE9B99B5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D97F7-AF21-E848-186E-30177B905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196" y="363405"/>
            <a:ext cx="9855661" cy="947461"/>
          </a:xfrm>
        </p:spPr>
        <p:txBody>
          <a:bodyPr anchor="b">
            <a:normAutofit/>
          </a:bodyPr>
          <a:lstStyle/>
          <a:p>
            <a:r>
              <a:rPr lang="en-GB" sz="4800" b="1" u="sng" dirty="0"/>
              <a:t>Open your LDE Activity document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39018-C6A0-642B-2725-77FC1F54A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6240" y="1391964"/>
            <a:ext cx="9210536" cy="5004387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Before we start today’s activity: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Open your LDE document created in the last LDE Lecture-tutorial.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If you missed the last tutorial &amp; haven’t created one: 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Create a new folder to save your ‘</a:t>
            </a:r>
            <a:r>
              <a:rPr lang="en-GB" sz="2800" b="1" u="sng" dirty="0"/>
              <a:t>University work</a:t>
            </a:r>
            <a:r>
              <a:rPr lang="en-GB" sz="2800" dirty="0"/>
              <a:t>’.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Create a </a:t>
            </a:r>
            <a:r>
              <a:rPr lang="en-GB" sz="2800" b="1" u="sng" dirty="0"/>
              <a:t>Year 1 sub-folder</a:t>
            </a:r>
            <a:r>
              <a:rPr lang="en-GB" sz="2800" dirty="0"/>
              <a:t>,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And within that an </a:t>
            </a:r>
            <a:r>
              <a:rPr lang="en-GB" sz="2800" b="1" u="sng" dirty="0"/>
              <a:t>LDE folder </a:t>
            </a:r>
            <a:r>
              <a:rPr lang="en-GB" sz="2800" dirty="0"/>
              <a:t>for this module.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dirty="0"/>
              <a:t>Finally for today’s Activity create a new word/</a:t>
            </a:r>
            <a:r>
              <a:rPr lang="en-GB" sz="2800" dirty="0" err="1"/>
              <a:t>wp</a:t>
            </a:r>
            <a:r>
              <a:rPr lang="en-GB" sz="2800" dirty="0"/>
              <a:t> document, titled e.g. LDE Assign1 Task 1a.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D89AE04-3F13-6754-21A2-1F31DFD2B207}"/>
              </a:ext>
            </a:extLst>
          </p:cNvPr>
          <p:cNvSpPr/>
          <p:nvPr/>
        </p:nvSpPr>
        <p:spPr>
          <a:xfrm>
            <a:off x="536212" y="478302"/>
            <a:ext cx="160139" cy="83256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A1DB363-8DD8-CC0D-F2C7-53D709399019}"/>
              </a:ext>
            </a:extLst>
          </p:cNvPr>
          <p:cNvGrpSpPr/>
          <p:nvPr/>
        </p:nvGrpSpPr>
        <p:grpSpPr>
          <a:xfrm>
            <a:off x="9532714" y="285951"/>
            <a:ext cx="2273976" cy="2970719"/>
            <a:chOff x="10175709" y="1172216"/>
            <a:chExt cx="1854212" cy="2721941"/>
          </a:xfrm>
        </p:grpSpPr>
        <p:pic>
          <p:nvPicPr>
            <p:cNvPr id="32" name="Graphic 31" descr="Programmer male outline">
              <a:extLst>
                <a:ext uri="{FF2B5EF4-FFF2-40B4-BE49-F238E27FC236}">
                  <a16:creationId xmlns:a16="http://schemas.microsoft.com/office/drawing/2014/main" id="{60B49DE5-8E29-1E76-8678-B4E1F4880E0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175709" y="1172216"/>
              <a:ext cx="994981" cy="1324787"/>
            </a:xfrm>
            <a:prstGeom prst="rect">
              <a:avLst/>
            </a:prstGeom>
          </p:spPr>
        </p:pic>
        <p:pic>
          <p:nvPicPr>
            <p:cNvPr id="34" name="Graphic 33" descr="Programmer female outline">
              <a:extLst>
                <a:ext uri="{FF2B5EF4-FFF2-40B4-BE49-F238E27FC236}">
                  <a16:creationId xmlns:a16="http://schemas.microsoft.com/office/drawing/2014/main" id="{428EE574-1086-A262-C73D-9610342F7E4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046006" y="1186950"/>
              <a:ext cx="983915" cy="1310053"/>
            </a:xfrm>
            <a:prstGeom prst="rect">
              <a:avLst/>
            </a:prstGeom>
          </p:spPr>
        </p:pic>
        <p:pic>
          <p:nvPicPr>
            <p:cNvPr id="40" name="Graphic 39" descr="Document with solid fill">
              <a:extLst>
                <a:ext uri="{FF2B5EF4-FFF2-40B4-BE49-F238E27FC236}">
                  <a16:creationId xmlns:a16="http://schemas.microsoft.com/office/drawing/2014/main" id="{569481D9-2EA2-846A-4858-2CCD565CA3A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0548822" y="2118139"/>
              <a:ext cx="1333878" cy="177601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654047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45">
            <a:extLst>
              <a:ext uri="{FF2B5EF4-FFF2-40B4-BE49-F238E27FC236}">
                <a16:creationId xmlns:a16="http://schemas.microsoft.com/office/drawing/2014/main" id="{6128F3BD-7564-4310-B528-888E64F87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954942" y="179793"/>
            <a:ext cx="8548386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Activity: Assignment 1 - Task 1c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F7456A3-879B-F7D1-095B-419F58148ADA}"/>
              </a:ext>
            </a:extLst>
          </p:cNvPr>
          <p:cNvSpPr txBox="1">
            <a:spLocks/>
          </p:cNvSpPr>
          <p:nvPr/>
        </p:nvSpPr>
        <p:spPr>
          <a:xfrm>
            <a:off x="360528" y="1316841"/>
            <a:ext cx="11259385" cy="4781503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Task 1c: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Use of Turnitin and the Generic Assessment criteria</a:t>
            </a:r>
            <a:r>
              <a:rPr lang="en-GB" sz="2400" b="1" dirty="0">
                <a:solidFill>
                  <a:prstClr val="white"/>
                </a:solidFill>
                <a:latin typeface="Calibri" panose="020F0502020204030204"/>
              </a:rPr>
              <a:t>.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Submit your answer to task 1a&amp;b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to the Turnitin link labelled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Task 1c - Turnitin Similarity check practice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 located in the ‘Assessment tile’, in the module on Moodle and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check your similarity score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Then, in the same document as your answer to task 1a, include a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reflection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up to 100 words on: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similarity score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how you </a:t>
            </a:r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think you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could improve it next time.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Char char="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Using the ‘</a:t>
            </a: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Generic Assessment Criteria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’ from within the Assignment 1 specification as a guide, give a mark for each GAC section, then add them up and give the overall mark out of 100% you would award yourself and briefly explain why. 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‘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Generic Assessment criteria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’ is located at the bottom of the Assignment Specification below.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Note: Save your answer in a word document (in your cloud storage space) for now. After you create your e-portfolio in task 4, include your answer to Task 1 in your e-portfolio.</a:t>
            </a:r>
          </a:p>
        </p:txBody>
      </p:sp>
      <p:sp>
        <p:nvSpPr>
          <p:cNvPr id="60" name="Freeform: Shape 47">
            <a:extLst>
              <a:ext uri="{FF2B5EF4-FFF2-40B4-BE49-F238E27FC236}">
                <a16:creationId xmlns:a16="http://schemas.microsoft.com/office/drawing/2014/main" id="{82AA3C4E-019E-440F-87AB-67EFA9BE6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E1B1BC1E-426B-8A5C-52D1-B2ABFD88B3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9005" y="27392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2968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Task: Thumbs up if ok.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1897" y="314319"/>
            <a:ext cx="3399152" cy="3399152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93100" y="3535260"/>
            <a:ext cx="3264104" cy="3264104"/>
          </a:xfrm>
          <a:prstGeom prst="rect">
            <a:avLst/>
          </a:pr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F81AB8FA-E3E4-948A-B795-99F1D4D430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278352" y="2690667"/>
            <a:ext cx="1330413" cy="133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8170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A679E-0AD8-7852-7714-D8D746F03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slide…</a:t>
            </a:r>
          </a:p>
        </p:txBody>
      </p:sp>
    </p:spTree>
    <p:extLst>
      <p:ext uri="{BB962C8B-B14F-4D97-AF65-F5344CB8AC3E}">
        <p14:creationId xmlns:p14="http://schemas.microsoft.com/office/powerpoint/2010/main" val="8237510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845" y="675120"/>
            <a:ext cx="4655455" cy="479540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</a:rPr>
              <a:t>Assignment 1 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GB" b="1" dirty="0">
                <a:solidFill>
                  <a:srgbClr val="FFFFFF"/>
                </a:solidFill>
              </a:rPr>
              <a:t>Task 1c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GB" b="1" dirty="0">
                <a:solidFill>
                  <a:srgbClr val="FFFFFF"/>
                </a:solidFill>
              </a:rPr>
              <a:t>location.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0000"/>
                </a:solidFill>
                <a:highlight>
                  <a:srgbClr val="FFFF00"/>
                </a:highlight>
              </a:rPr>
              <a:t>Tutor: Show location in the Assignment.</a:t>
            </a:r>
            <a:br>
              <a:rPr lang="en-US" sz="4400" dirty="0">
                <a:solidFill>
                  <a:srgbClr val="FF0000"/>
                </a:solidFill>
                <a:highlight>
                  <a:srgbClr val="FFFF00"/>
                </a:highlight>
              </a:rPr>
            </a:br>
            <a:endParaRPr lang="en-GB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94371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Graphic 7" descr="Document outline">
            <a:extLst>
              <a:ext uri="{FF2B5EF4-FFF2-40B4-BE49-F238E27FC236}">
                <a16:creationId xmlns:a16="http://schemas.microsoft.com/office/drawing/2014/main" id="{E79E05CA-AFA1-4768-9FB5-94A01669DB3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772528" y="177226"/>
            <a:ext cx="2895598" cy="2895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3944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7366D-EB9B-FAC8-9305-83252F7A6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619" y="280073"/>
            <a:ext cx="5500810" cy="848512"/>
          </a:xfrm>
        </p:spPr>
        <p:txBody>
          <a:bodyPr anchor="b">
            <a:normAutofit/>
          </a:bodyPr>
          <a:lstStyle/>
          <a:p>
            <a:r>
              <a:rPr lang="en-GB" sz="4800" b="1" dirty="0"/>
              <a:t>Notice: MS-Teams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0734F-8BD8-0616-41DA-D3015D8E7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72" y="1296425"/>
            <a:ext cx="8110259" cy="5063186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3300" dirty="0"/>
              <a:t>If you leave yourself logged into MS-Teams outside of the Lecture-tutorial times on your own devices.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3300" dirty="0"/>
              <a:t>And receive a notification that an LDE Meeting with myself has started.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4200" dirty="0">
                <a:solidFill>
                  <a:schemeClr val="bg1"/>
                </a:solidFill>
                <a:highlight>
                  <a:srgbClr val="FFFF00"/>
                </a:highlight>
              </a:rPr>
              <a:t>Ignore it </a:t>
            </a:r>
            <a:r>
              <a:rPr lang="en-GB" sz="4200" dirty="0">
                <a:solidFill>
                  <a:schemeClr val="bg1"/>
                </a:solidFill>
                <a:highlight>
                  <a:srgbClr val="FFFF00"/>
                </a:highlight>
                <a:sym typeface="Wingdings" panose="05000000000000000000" pitchFamily="2" charset="2"/>
              </a:rPr>
              <a:t>. You only need to attend the LDE tutorials on your timetable.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3300" dirty="0"/>
              <a:t>It’s because I teach LDE to multiple student groups.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3300" dirty="0"/>
              <a:t>It's easier for everyone to have just one link to join. It's so people don't have to use multiple links for multiple classes.</a:t>
            </a:r>
          </a:p>
          <a:p>
            <a:endParaRPr lang="en-GB" sz="1700" dirty="0"/>
          </a:p>
        </p:txBody>
      </p:sp>
      <p:pic>
        <p:nvPicPr>
          <p:cNvPr id="5" name="Picture 4" descr="A logo of a company&#10;&#10;Description automatically generated">
            <a:extLst>
              <a:ext uri="{FF2B5EF4-FFF2-40B4-BE49-F238E27FC236}">
                <a16:creationId xmlns:a16="http://schemas.microsoft.com/office/drawing/2014/main" id="{F6E1C758-C05E-71DD-0996-8805C966D0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290" r="16583" b="2"/>
          <a:stretch/>
        </p:blipFill>
        <p:spPr>
          <a:xfrm>
            <a:off x="8573372" y="333985"/>
            <a:ext cx="3449661" cy="2548923"/>
          </a:xfrm>
          <a:prstGeom prst="rect">
            <a:avLst/>
          </a:prstGeom>
        </p:spPr>
      </p:pic>
      <p:pic>
        <p:nvPicPr>
          <p:cNvPr id="8" name="Picture 7" descr="A computer screen with a logo&#10;&#10;Description automatically generated">
            <a:extLst>
              <a:ext uri="{FF2B5EF4-FFF2-40B4-BE49-F238E27FC236}">
                <a16:creationId xmlns:a16="http://schemas.microsoft.com/office/drawing/2014/main" id="{1D507D44-B44F-1722-F2AF-09F2506342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472" r="6645" b="2"/>
          <a:stretch/>
        </p:blipFill>
        <p:spPr>
          <a:xfrm>
            <a:off x="8375823" y="3050748"/>
            <a:ext cx="3647210" cy="2678667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9E2F459E-8EB3-985C-3049-33F6B920D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71AB682-1CAC-7672-C637-B014B86EB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193956D-B33D-633F-BDBE-3353AA9466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27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A24B3B04-ED94-7A4B-25F7-CD1989485F8F}"/>
              </a:ext>
            </a:extLst>
          </p:cNvPr>
          <p:cNvSpPr txBox="1"/>
          <p:nvPr/>
        </p:nvSpPr>
        <p:spPr>
          <a:xfrm>
            <a:off x="9767876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www.htnovo.net/2019/02/microsoft-aggiornamento-teams-febbraio-2019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kumimoji="0" lang="en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kumimoji="0" lang="en-GB" sz="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03864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3624</TotalTime>
  <Words>1551</Words>
  <Application>Microsoft Office PowerPoint</Application>
  <PresentationFormat>Widescreen</PresentationFormat>
  <Paragraphs>125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Avenir-Next</vt:lpstr>
      <vt:lpstr>Arial</vt:lpstr>
      <vt:lpstr>Calibri</vt:lpstr>
      <vt:lpstr>Calibri Light</vt:lpstr>
      <vt:lpstr>Symbol</vt:lpstr>
      <vt:lpstr>Wingdings</vt:lpstr>
      <vt:lpstr>Office Theme</vt:lpstr>
      <vt:lpstr>Log-in to MS-Teams</vt:lpstr>
      <vt:lpstr>PowerPoint Presentation</vt:lpstr>
      <vt:lpstr>L4: Learning in the Digital Era</vt:lpstr>
      <vt:lpstr>Introduction &amp; Overview</vt:lpstr>
      <vt:lpstr>PowerPoint Presentation</vt:lpstr>
      <vt:lpstr>PowerPoint Presentation</vt:lpstr>
      <vt:lpstr>10min Break.</vt:lpstr>
      <vt:lpstr>What is Turnitin?</vt:lpstr>
      <vt:lpstr>Unfair practice</vt:lpstr>
      <vt:lpstr>Bg. Q&amp;A about Referencing &amp; ‘Academic Misconduct’</vt:lpstr>
      <vt:lpstr>Turnitin Similarity Score: High</vt:lpstr>
      <vt:lpstr>Example: Turnitin Similarity report</vt:lpstr>
      <vt:lpstr>Turnitin ‘Draft’ and ‘Final’ submission links</vt:lpstr>
      <vt:lpstr>Turnitin submission links</vt:lpstr>
      <vt:lpstr>Generic Assessment Criteria</vt:lpstr>
      <vt:lpstr>Task 1c: Marking considerations</vt:lpstr>
      <vt:lpstr>Open your LDE Activity document</vt:lpstr>
      <vt:lpstr>PowerPoint Presentation</vt:lpstr>
      <vt:lpstr> Questions</vt:lpstr>
      <vt:lpstr>The End.</vt:lpstr>
      <vt:lpstr>Archive slide…</vt:lpstr>
      <vt:lpstr>Assignment 1  Task 1c location. Tutor: Show location in the Assignment. </vt:lpstr>
      <vt:lpstr>Notice: MS-Teams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61</cp:revision>
  <dcterms:created xsi:type="dcterms:W3CDTF">2021-01-24T10:07:55Z</dcterms:created>
  <dcterms:modified xsi:type="dcterms:W3CDTF">2025-10-02T07:42:59Z</dcterms:modified>
</cp:coreProperties>
</file>