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notesMasterIdLst>
    <p:notesMasterId r:id="rId28"/>
  </p:notesMasterIdLst>
  <p:sldIdLst>
    <p:sldId id="264" r:id="rId2"/>
    <p:sldId id="265" r:id="rId3"/>
    <p:sldId id="266" r:id="rId4"/>
    <p:sldId id="317" r:id="rId5"/>
    <p:sldId id="320" r:id="rId6"/>
    <p:sldId id="343" r:id="rId7"/>
    <p:sldId id="321" r:id="rId8"/>
    <p:sldId id="323" r:id="rId9"/>
    <p:sldId id="322" r:id="rId10"/>
    <p:sldId id="324" r:id="rId11"/>
    <p:sldId id="325" r:id="rId12"/>
    <p:sldId id="326" r:id="rId13"/>
    <p:sldId id="327" r:id="rId14"/>
    <p:sldId id="328" r:id="rId15"/>
    <p:sldId id="329" r:id="rId16"/>
    <p:sldId id="330" r:id="rId17"/>
    <p:sldId id="332" r:id="rId18"/>
    <p:sldId id="334" r:id="rId19"/>
    <p:sldId id="344" r:id="rId20"/>
    <p:sldId id="349" r:id="rId21"/>
    <p:sldId id="335" r:id="rId22"/>
    <p:sldId id="337" r:id="rId23"/>
    <p:sldId id="338" r:id="rId24"/>
    <p:sldId id="339" r:id="rId25"/>
    <p:sldId id="340" r:id="rId26"/>
    <p:sldId id="345" r:id="rId2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94660"/>
  </p:normalViewPr>
  <p:slideViewPr>
    <p:cSldViewPr snapToGrid="0">
      <p:cViewPr varScale="1">
        <p:scale>
          <a:sx n="83" d="100"/>
          <a:sy n="83" d="100"/>
        </p:scale>
        <p:origin x="48" y="15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ata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10.png"/><Relationship Id="rId7" Type="http://schemas.openxmlformats.org/officeDocument/2006/relationships/image" Target="../media/image13.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2.svg"/><Relationship Id="rId5" Type="http://schemas.openxmlformats.org/officeDocument/2006/relationships/image" Target="../media/image5.png"/><Relationship Id="rId10" Type="http://schemas.openxmlformats.org/officeDocument/2006/relationships/image" Target="../media/image16.svg"/><Relationship Id="rId4" Type="http://schemas.openxmlformats.org/officeDocument/2006/relationships/image" Target="../media/image11.svg"/><Relationship Id="rId9" Type="http://schemas.openxmlformats.org/officeDocument/2006/relationships/image" Target="../media/image15.pn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10.png"/><Relationship Id="rId7" Type="http://schemas.openxmlformats.org/officeDocument/2006/relationships/image" Target="../media/image13.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2.svg"/><Relationship Id="rId5" Type="http://schemas.openxmlformats.org/officeDocument/2006/relationships/image" Target="../media/image5.png"/><Relationship Id="rId10" Type="http://schemas.openxmlformats.org/officeDocument/2006/relationships/image" Target="../media/image16.svg"/><Relationship Id="rId4" Type="http://schemas.openxmlformats.org/officeDocument/2006/relationships/image" Target="../media/image11.svg"/><Relationship Id="rId9" Type="http://schemas.openxmlformats.org/officeDocument/2006/relationships/image" Target="../media/image15.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28C2CAD-BF20-4587-B3A9-97AAFDAAE64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431E6F7-EAAD-4082-A14E-5C20FB6335A0}">
      <dgm:prSet/>
      <dgm:spPr/>
      <dgm:t>
        <a:bodyPr/>
        <a:lstStyle/>
        <a:p>
          <a:pPr>
            <a:lnSpc>
              <a:spcPct val="100000"/>
            </a:lnSpc>
          </a:pPr>
          <a:r>
            <a:rPr lang="en-GB" i="1" dirty="0"/>
            <a:t>Reconnection </a:t>
          </a:r>
          <a:endParaRPr lang="en-US" dirty="0"/>
        </a:p>
      </dgm:t>
    </dgm:pt>
    <dgm:pt modelId="{C0FA83F2-27A2-4EEF-AB30-B3C54F6A9BF3}" type="parTrans" cxnId="{A338F9ED-8F4A-4861-950A-857A908BD7D6}">
      <dgm:prSet/>
      <dgm:spPr/>
      <dgm:t>
        <a:bodyPr/>
        <a:lstStyle/>
        <a:p>
          <a:endParaRPr lang="en-US"/>
        </a:p>
      </dgm:t>
    </dgm:pt>
    <dgm:pt modelId="{CE7A170E-7FE3-49C5-81CC-E2EDE9535D02}" type="sibTrans" cxnId="{A338F9ED-8F4A-4861-950A-857A908BD7D6}">
      <dgm:prSet/>
      <dgm:spPr/>
      <dgm:t>
        <a:bodyPr/>
        <a:lstStyle/>
        <a:p>
          <a:endParaRPr lang="en-US"/>
        </a:p>
      </dgm:t>
    </dgm:pt>
    <dgm:pt modelId="{C3C8865C-3FCC-4C94-A2AF-4424CD7D4FFE}">
      <dgm:prSet/>
      <dgm:spPr/>
      <dgm:t>
        <a:bodyPr/>
        <a:lstStyle/>
        <a:p>
          <a:pPr>
            <a:lnSpc>
              <a:spcPct val="100000"/>
            </a:lnSpc>
          </a:pPr>
          <a:r>
            <a:rPr lang="en-GB" i="1"/>
            <a:t>Review</a:t>
          </a:r>
          <a:endParaRPr lang="en-US"/>
        </a:p>
      </dgm:t>
    </dgm:pt>
    <dgm:pt modelId="{21D41DB9-4C74-4455-A2F0-4C947D46474F}" type="parTrans" cxnId="{568269A7-D9FA-42DD-AA37-77C85A0A701D}">
      <dgm:prSet/>
      <dgm:spPr/>
      <dgm:t>
        <a:bodyPr/>
        <a:lstStyle/>
        <a:p>
          <a:endParaRPr lang="en-US"/>
        </a:p>
      </dgm:t>
    </dgm:pt>
    <dgm:pt modelId="{6BA62EF1-B82C-4617-BD5E-28F115B38F17}" type="sibTrans" cxnId="{568269A7-D9FA-42DD-AA37-77C85A0A701D}">
      <dgm:prSet/>
      <dgm:spPr/>
      <dgm:t>
        <a:bodyPr/>
        <a:lstStyle/>
        <a:p>
          <a:endParaRPr lang="en-US"/>
        </a:p>
      </dgm:t>
    </dgm:pt>
    <dgm:pt modelId="{BCEEE4C4-FDAB-4ED7-A341-03E321CCD720}">
      <dgm:prSet/>
      <dgm:spPr/>
      <dgm:t>
        <a:bodyPr/>
        <a:lstStyle/>
        <a:p>
          <a:pPr>
            <a:lnSpc>
              <a:spcPct val="100000"/>
            </a:lnSpc>
          </a:pPr>
          <a:r>
            <a:rPr lang="en-GB" i="1" dirty="0"/>
            <a:t>Prepare </a:t>
          </a:r>
          <a:endParaRPr lang="en-US" dirty="0"/>
        </a:p>
      </dgm:t>
    </dgm:pt>
    <dgm:pt modelId="{17D11938-D679-4FD1-BC81-B0F39CFD60FE}" type="parTrans" cxnId="{7BD7ED0B-4140-4AB9-B7B1-6AE2A74A131C}">
      <dgm:prSet/>
      <dgm:spPr/>
      <dgm:t>
        <a:bodyPr/>
        <a:lstStyle/>
        <a:p>
          <a:endParaRPr lang="en-US"/>
        </a:p>
      </dgm:t>
    </dgm:pt>
    <dgm:pt modelId="{DF420CFD-9FE1-4977-88A8-E6C126AD31C8}" type="sibTrans" cxnId="{7BD7ED0B-4140-4AB9-B7B1-6AE2A74A131C}">
      <dgm:prSet/>
      <dgm:spPr/>
      <dgm:t>
        <a:bodyPr/>
        <a:lstStyle/>
        <a:p>
          <a:endParaRPr lang="en-US"/>
        </a:p>
      </dgm:t>
    </dgm:pt>
    <dgm:pt modelId="{31C0DDE7-B0F0-4E60-9ACE-354F0A7D1DBE}" type="pres">
      <dgm:prSet presAssocID="{328C2CAD-BF20-4587-B3A9-97AAFDAAE640}" presName="root" presStyleCnt="0">
        <dgm:presLayoutVars>
          <dgm:dir/>
          <dgm:resizeHandles val="exact"/>
        </dgm:presLayoutVars>
      </dgm:prSet>
      <dgm:spPr/>
    </dgm:pt>
    <dgm:pt modelId="{786B2839-7353-436B-9347-F36D6AF5D1E9}" type="pres">
      <dgm:prSet presAssocID="{5431E6F7-EAAD-4082-A14E-5C20FB6335A0}" presName="compNode" presStyleCnt="0"/>
      <dgm:spPr/>
    </dgm:pt>
    <dgm:pt modelId="{EB47309E-B35A-4ED7-9362-8F3545EA293F}" type="pres">
      <dgm:prSet presAssocID="{5431E6F7-EAAD-4082-A14E-5C20FB6335A0}" presName="bgRect" presStyleLbl="bgShp" presStyleIdx="0" presStyleCnt="3"/>
      <dgm:spPr/>
    </dgm:pt>
    <dgm:pt modelId="{330BA0E0-A02E-44FC-93F4-0D3574EAEE54}" type="pres">
      <dgm:prSet presAssocID="{5431E6F7-EAAD-4082-A14E-5C20FB6335A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peat"/>
        </a:ext>
      </dgm:extLst>
    </dgm:pt>
    <dgm:pt modelId="{73C6817C-52C6-435E-8814-674A11BF8402}" type="pres">
      <dgm:prSet presAssocID="{5431E6F7-EAAD-4082-A14E-5C20FB6335A0}" presName="spaceRect" presStyleCnt="0"/>
      <dgm:spPr/>
    </dgm:pt>
    <dgm:pt modelId="{87024D82-6AE5-47B8-A9B7-D4E52E779721}" type="pres">
      <dgm:prSet presAssocID="{5431E6F7-EAAD-4082-A14E-5C20FB6335A0}" presName="parTx" presStyleLbl="revTx" presStyleIdx="0" presStyleCnt="3">
        <dgm:presLayoutVars>
          <dgm:chMax val="0"/>
          <dgm:chPref val="0"/>
        </dgm:presLayoutVars>
      </dgm:prSet>
      <dgm:spPr/>
    </dgm:pt>
    <dgm:pt modelId="{F2A8A78B-A4DE-4AC1-8B63-5FD4083EAE59}" type="pres">
      <dgm:prSet presAssocID="{CE7A170E-7FE3-49C5-81CC-E2EDE9535D02}" presName="sibTrans" presStyleCnt="0"/>
      <dgm:spPr/>
    </dgm:pt>
    <dgm:pt modelId="{3AB75726-E4E5-47AB-B564-1F69AB9F5074}" type="pres">
      <dgm:prSet presAssocID="{C3C8865C-3FCC-4C94-A2AF-4424CD7D4FFE}" presName="compNode" presStyleCnt="0"/>
      <dgm:spPr/>
    </dgm:pt>
    <dgm:pt modelId="{FF10FE03-1A2E-4186-A4DD-93FBD6426F7C}" type="pres">
      <dgm:prSet presAssocID="{C3C8865C-3FCC-4C94-A2AF-4424CD7D4FFE}" presName="bgRect" presStyleLbl="bgShp" presStyleIdx="1" presStyleCnt="3"/>
      <dgm:spPr/>
    </dgm:pt>
    <dgm:pt modelId="{15094A9D-D404-4F41-9333-F8E469E628C4}" type="pres">
      <dgm:prSet presAssocID="{C3C8865C-3FCC-4C94-A2AF-4424CD7D4FF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ustomer Review"/>
        </a:ext>
      </dgm:extLst>
    </dgm:pt>
    <dgm:pt modelId="{A86745FF-CACA-4F2D-B6B7-0969F5506CE6}" type="pres">
      <dgm:prSet presAssocID="{C3C8865C-3FCC-4C94-A2AF-4424CD7D4FFE}" presName="spaceRect" presStyleCnt="0"/>
      <dgm:spPr/>
    </dgm:pt>
    <dgm:pt modelId="{27B3EC36-EDD1-4D72-A966-D73A7921AD08}" type="pres">
      <dgm:prSet presAssocID="{C3C8865C-3FCC-4C94-A2AF-4424CD7D4FFE}" presName="parTx" presStyleLbl="revTx" presStyleIdx="1" presStyleCnt="3">
        <dgm:presLayoutVars>
          <dgm:chMax val="0"/>
          <dgm:chPref val="0"/>
        </dgm:presLayoutVars>
      </dgm:prSet>
      <dgm:spPr/>
    </dgm:pt>
    <dgm:pt modelId="{B7950095-0EDF-401C-B709-1DB2831EE1E0}" type="pres">
      <dgm:prSet presAssocID="{6BA62EF1-B82C-4617-BD5E-28F115B38F17}" presName="sibTrans" presStyleCnt="0"/>
      <dgm:spPr/>
    </dgm:pt>
    <dgm:pt modelId="{55A07F57-969B-43C8-98B4-415D12194712}" type="pres">
      <dgm:prSet presAssocID="{BCEEE4C4-FDAB-4ED7-A341-03E321CCD720}" presName="compNode" presStyleCnt="0"/>
      <dgm:spPr/>
    </dgm:pt>
    <dgm:pt modelId="{17EA7B85-B4B2-4670-BC80-68FB280B01DF}" type="pres">
      <dgm:prSet presAssocID="{BCEEE4C4-FDAB-4ED7-A341-03E321CCD720}" presName="bgRect" presStyleLbl="bgShp" presStyleIdx="2" presStyleCnt="3"/>
      <dgm:spPr/>
    </dgm:pt>
    <dgm:pt modelId="{231C3226-C380-484E-840E-037FFD2EB1C5}" type="pres">
      <dgm:prSet presAssocID="{BCEEE4C4-FDAB-4ED7-A341-03E321CCD72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 List"/>
        </a:ext>
      </dgm:extLst>
    </dgm:pt>
    <dgm:pt modelId="{BA17C971-0B5D-49A7-87E3-26C3C9C4AB49}" type="pres">
      <dgm:prSet presAssocID="{BCEEE4C4-FDAB-4ED7-A341-03E321CCD720}" presName="spaceRect" presStyleCnt="0"/>
      <dgm:spPr/>
    </dgm:pt>
    <dgm:pt modelId="{91246DA1-82BA-4761-821C-EBEB776633EC}" type="pres">
      <dgm:prSet presAssocID="{BCEEE4C4-FDAB-4ED7-A341-03E321CCD720}" presName="parTx" presStyleLbl="revTx" presStyleIdx="2" presStyleCnt="3">
        <dgm:presLayoutVars>
          <dgm:chMax val="0"/>
          <dgm:chPref val="0"/>
        </dgm:presLayoutVars>
      </dgm:prSet>
      <dgm:spPr/>
    </dgm:pt>
  </dgm:ptLst>
  <dgm:cxnLst>
    <dgm:cxn modelId="{7BD7ED0B-4140-4AB9-B7B1-6AE2A74A131C}" srcId="{328C2CAD-BF20-4587-B3A9-97AAFDAAE640}" destId="{BCEEE4C4-FDAB-4ED7-A341-03E321CCD720}" srcOrd="2" destOrd="0" parTransId="{17D11938-D679-4FD1-BC81-B0F39CFD60FE}" sibTransId="{DF420CFD-9FE1-4977-88A8-E6C126AD31C8}"/>
    <dgm:cxn modelId="{625D442D-591E-4A07-9EDA-88E296149610}" type="presOf" srcId="{C3C8865C-3FCC-4C94-A2AF-4424CD7D4FFE}" destId="{27B3EC36-EDD1-4D72-A966-D73A7921AD08}" srcOrd="0" destOrd="0" presId="urn:microsoft.com/office/officeart/2018/2/layout/IconVerticalSolidList"/>
    <dgm:cxn modelId="{98C42F96-311F-46DB-9F22-4DE0D4799B93}" type="presOf" srcId="{BCEEE4C4-FDAB-4ED7-A341-03E321CCD720}" destId="{91246DA1-82BA-4761-821C-EBEB776633EC}" srcOrd="0" destOrd="0" presId="urn:microsoft.com/office/officeart/2018/2/layout/IconVerticalSolidList"/>
    <dgm:cxn modelId="{F4F99EA4-AAD6-42F5-A50C-4E90CE69C41C}" type="presOf" srcId="{328C2CAD-BF20-4587-B3A9-97AAFDAAE640}" destId="{31C0DDE7-B0F0-4E60-9ACE-354F0A7D1DBE}" srcOrd="0" destOrd="0" presId="urn:microsoft.com/office/officeart/2018/2/layout/IconVerticalSolidList"/>
    <dgm:cxn modelId="{568269A7-D9FA-42DD-AA37-77C85A0A701D}" srcId="{328C2CAD-BF20-4587-B3A9-97AAFDAAE640}" destId="{C3C8865C-3FCC-4C94-A2AF-4424CD7D4FFE}" srcOrd="1" destOrd="0" parTransId="{21D41DB9-4C74-4455-A2F0-4C947D46474F}" sibTransId="{6BA62EF1-B82C-4617-BD5E-28F115B38F17}"/>
    <dgm:cxn modelId="{A9E6CFB2-A406-4E00-A866-950ACC14F06E}" type="presOf" srcId="{5431E6F7-EAAD-4082-A14E-5C20FB6335A0}" destId="{87024D82-6AE5-47B8-A9B7-D4E52E779721}" srcOrd="0" destOrd="0" presId="urn:microsoft.com/office/officeart/2018/2/layout/IconVerticalSolidList"/>
    <dgm:cxn modelId="{A338F9ED-8F4A-4861-950A-857A908BD7D6}" srcId="{328C2CAD-BF20-4587-B3A9-97AAFDAAE640}" destId="{5431E6F7-EAAD-4082-A14E-5C20FB6335A0}" srcOrd="0" destOrd="0" parTransId="{C0FA83F2-27A2-4EEF-AB30-B3C54F6A9BF3}" sibTransId="{CE7A170E-7FE3-49C5-81CC-E2EDE9535D02}"/>
    <dgm:cxn modelId="{5D29CC51-D252-4873-85BA-324E31B9BDDA}" type="presParOf" srcId="{31C0DDE7-B0F0-4E60-9ACE-354F0A7D1DBE}" destId="{786B2839-7353-436B-9347-F36D6AF5D1E9}" srcOrd="0" destOrd="0" presId="urn:microsoft.com/office/officeart/2018/2/layout/IconVerticalSolidList"/>
    <dgm:cxn modelId="{6B49543D-FB2A-40BE-AE13-7D42C17A46A9}" type="presParOf" srcId="{786B2839-7353-436B-9347-F36D6AF5D1E9}" destId="{EB47309E-B35A-4ED7-9362-8F3545EA293F}" srcOrd="0" destOrd="0" presId="urn:microsoft.com/office/officeart/2018/2/layout/IconVerticalSolidList"/>
    <dgm:cxn modelId="{BBC4AA4D-D913-4718-99BD-E73778B0A083}" type="presParOf" srcId="{786B2839-7353-436B-9347-F36D6AF5D1E9}" destId="{330BA0E0-A02E-44FC-93F4-0D3574EAEE54}" srcOrd="1" destOrd="0" presId="urn:microsoft.com/office/officeart/2018/2/layout/IconVerticalSolidList"/>
    <dgm:cxn modelId="{C896E723-A800-4F4D-8E16-20C8038183EB}" type="presParOf" srcId="{786B2839-7353-436B-9347-F36D6AF5D1E9}" destId="{73C6817C-52C6-435E-8814-674A11BF8402}" srcOrd="2" destOrd="0" presId="urn:microsoft.com/office/officeart/2018/2/layout/IconVerticalSolidList"/>
    <dgm:cxn modelId="{F0509A51-344B-4009-A17B-6480ED5A0AF4}" type="presParOf" srcId="{786B2839-7353-436B-9347-F36D6AF5D1E9}" destId="{87024D82-6AE5-47B8-A9B7-D4E52E779721}" srcOrd="3" destOrd="0" presId="urn:microsoft.com/office/officeart/2018/2/layout/IconVerticalSolidList"/>
    <dgm:cxn modelId="{3A945769-C5D9-400C-808F-2C3812AEE874}" type="presParOf" srcId="{31C0DDE7-B0F0-4E60-9ACE-354F0A7D1DBE}" destId="{F2A8A78B-A4DE-4AC1-8B63-5FD4083EAE59}" srcOrd="1" destOrd="0" presId="urn:microsoft.com/office/officeart/2018/2/layout/IconVerticalSolidList"/>
    <dgm:cxn modelId="{CC9B4824-DA2B-4FE5-AAF2-047075236FA8}" type="presParOf" srcId="{31C0DDE7-B0F0-4E60-9ACE-354F0A7D1DBE}" destId="{3AB75726-E4E5-47AB-B564-1F69AB9F5074}" srcOrd="2" destOrd="0" presId="urn:microsoft.com/office/officeart/2018/2/layout/IconVerticalSolidList"/>
    <dgm:cxn modelId="{C6CB8F6C-2BC7-4557-AD59-3B6EF4B36865}" type="presParOf" srcId="{3AB75726-E4E5-47AB-B564-1F69AB9F5074}" destId="{FF10FE03-1A2E-4186-A4DD-93FBD6426F7C}" srcOrd="0" destOrd="0" presId="urn:microsoft.com/office/officeart/2018/2/layout/IconVerticalSolidList"/>
    <dgm:cxn modelId="{CCB44EEB-E7BF-48CA-8527-4025F380C189}" type="presParOf" srcId="{3AB75726-E4E5-47AB-B564-1F69AB9F5074}" destId="{15094A9D-D404-4F41-9333-F8E469E628C4}" srcOrd="1" destOrd="0" presId="urn:microsoft.com/office/officeart/2018/2/layout/IconVerticalSolidList"/>
    <dgm:cxn modelId="{3E6D0F39-2E53-4DA8-B1D8-46D7A70BC55A}" type="presParOf" srcId="{3AB75726-E4E5-47AB-B564-1F69AB9F5074}" destId="{A86745FF-CACA-4F2D-B6B7-0969F5506CE6}" srcOrd="2" destOrd="0" presId="urn:microsoft.com/office/officeart/2018/2/layout/IconVerticalSolidList"/>
    <dgm:cxn modelId="{7AFEA355-BAEB-4717-9DC8-6ACDAC5D560A}" type="presParOf" srcId="{3AB75726-E4E5-47AB-B564-1F69AB9F5074}" destId="{27B3EC36-EDD1-4D72-A966-D73A7921AD08}" srcOrd="3" destOrd="0" presId="urn:microsoft.com/office/officeart/2018/2/layout/IconVerticalSolidList"/>
    <dgm:cxn modelId="{B3E6A1A4-8305-40AC-B7E8-4B3E9C18D7C6}" type="presParOf" srcId="{31C0DDE7-B0F0-4E60-9ACE-354F0A7D1DBE}" destId="{B7950095-0EDF-401C-B709-1DB2831EE1E0}" srcOrd="3" destOrd="0" presId="urn:microsoft.com/office/officeart/2018/2/layout/IconVerticalSolidList"/>
    <dgm:cxn modelId="{7130A046-40F9-496E-A29C-32CC0BB21C5D}" type="presParOf" srcId="{31C0DDE7-B0F0-4E60-9ACE-354F0A7D1DBE}" destId="{55A07F57-969B-43C8-98B4-415D12194712}" srcOrd="4" destOrd="0" presId="urn:microsoft.com/office/officeart/2018/2/layout/IconVerticalSolidList"/>
    <dgm:cxn modelId="{355EA454-9FD2-4DB0-8387-BB2F99D459AF}" type="presParOf" srcId="{55A07F57-969B-43C8-98B4-415D12194712}" destId="{17EA7B85-B4B2-4670-BC80-68FB280B01DF}" srcOrd="0" destOrd="0" presId="urn:microsoft.com/office/officeart/2018/2/layout/IconVerticalSolidList"/>
    <dgm:cxn modelId="{7A88E530-49E1-479C-9826-2A16B3DB4FEE}" type="presParOf" srcId="{55A07F57-969B-43C8-98B4-415D12194712}" destId="{231C3226-C380-484E-840E-037FFD2EB1C5}" srcOrd="1" destOrd="0" presId="urn:microsoft.com/office/officeart/2018/2/layout/IconVerticalSolidList"/>
    <dgm:cxn modelId="{933299B8-E957-4A39-BA79-BC0CE2485937}" type="presParOf" srcId="{55A07F57-969B-43C8-98B4-415D12194712}" destId="{BA17C971-0B5D-49A7-87E3-26C3C9C4AB49}" srcOrd="2" destOrd="0" presId="urn:microsoft.com/office/officeart/2018/2/layout/IconVerticalSolidList"/>
    <dgm:cxn modelId="{4273C449-71D6-4321-9974-7D3FE42B5668}" type="presParOf" srcId="{55A07F57-969B-43C8-98B4-415D12194712}" destId="{91246DA1-82BA-4761-821C-EBEB776633E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D061EB1-92E1-4CD4-896E-8C567EE46E9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E130F15-5292-48E2-BA3C-14E182FED506}">
      <dgm:prSet custT="1"/>
      <dgm:spPr/>
      <dgm:t>
        <a:bodyPr/>
        <a:lstStyle/>
        <a:p>
          <a:r>
            <a:rPr lang="en-GB" sz="2400" dirty="0"/>
            <a:t>9:30-11 Ruth –  Semester and Module Overview</a:t>
          </a:r>
          <a:endParaRPr lang="en-US" sz="2400" dirty="0"/>
        </a:p>
      </dgm:t>
    </dgm:pt>
    <dgm:pt modelId="{BED8DFF9-EA18-4B44-A971-A43B32718201}" type="parTrans" cxnId="{75E1F961-84DE-4910-9806-5F68229B3EAA}">
      <dgm:prSet/>
      <dgm:spPr/>
      <dgm:t>
        <a:bodyPr/>
        <a:lstStyle/>
        <a:p>
          <a:endParaRPr lang="en-US"/>
        </a:p>
      </dgm:t>
    </dgm:pt>
    <dgm:pt modelId="{47296BB8-F104-4FD2-8298-0D04BCE087EB}" type="sibTrans" cxnId="{75E1F961-84DE-4910-9806-5F68229B3EAA}">
      <dgm:prSet/>
      <dgm:spPr/>
      <dgm:t>
        <a:bodyPr/>
        <a:lstStyle/>
        <a:p>
          <a:endParaRPr lang="en-US"/>
        </a:p>
      </dgm:t>
    </dgm:pt>
    <dgm:pt modelId="{46A60DF9-0428-40E5-85E4-965039F5276B}">
      <dgm:prSet custT="1"/>
      <dgm:spPr/>
      <dgm:t>
        <a:bodyPr/>
        <a:lstStyle/>
        <a:p>
          <a:r>
            <a:rPr lang="en-GB" sz="2400" dirty="0"/>
            <a:t>11-11:30 Break</a:t>
          </a:r>
          <a:endParaRPr lang="en-US" sz="2400" dirty="0"/>
        </a:p>
      </dgm:t>
    </dgm:pt>
    <dgm:pt modelId="{F5016F48-E020-4B8A-B752-035EE71A8B1D}" type="parTrans" cxnId="{79E14293-9D2A-4753-92E3-7D49E827B7B6}">
      <dgm:prSet/>
      <dgm:spPr/>
      <dgm:t>
        <a:bodyPr/>
        <a:lstStyle/>
        <a:p>
          <a:endParaRPr lang="en-US"/>
        </a:p>
      </dgm:t>
    </dgm:pt>
    <dgm:pt modelId="{EC9BA52E-82A0-4B9D-B5C3-E4681B288FE0}" type="sibTrans" cxnId="{79E14293-9D2A-4753-92E3-7D49E827B7B6}">
      <dgm:prSet/>
      <dgm:spPr/>
      <dgm:t>
        <a:bodyPr/>
        <a:lstStyle/>
        <a:p>
          <a:endParaRPr lang="en-US"/>
        </a:p>
      </dgm:t>
    </dgm:pt>
    <dgm:pt modelId="{C9334C3E-26FD-4D17-AB84-DD3CCB45269F}">
      <dgm:prSet custT="1"/>
      <dgm:spPr/>
      <dgm:t>
        <a:bodyPr/>
        <a:lstStyle/>
        <a:p>
          <a:r>
            <a:rPr lang="en-GB" sz="2400" dirty="0"/>
            <a:t>11:30-1:45pm Skills Review</a:t>
          </a:r>
          <a:endParaRPr lang="en-US" sz="2400" dirty="0"/>
        </a:p>
      </dgm:t>
    </dgm:pt>
    <dgm:pt modelId="{84895881-425E-43AF-A77E-BEA2448BC8F9}" type="parTrans" cxnId="{10BD44CA-0968-427B-85DF-F02EE6892C5A}">
      <dgm:prSet/>
      <dgm:spPr/>
      <dgm:t>
        <a:bodyPr/>
        <a:lstStyle/>
        <a:p>
          <a:endParaRPr lang="en-US"/>
        </a:p>
      </dgm:t>
    </dgm:pt>
    <dgm:pt modelId="{09103DED-20DB-488A-8512-DA4D7EC67175}" type="sibTrans" cxnId="{10BD44CA-0968-427B-85DF-F02EE6892C5A}">
      <dgm:prSet/>
      <dgm:spPr/>
      <dgm:t>
        <a:bodyPr/>
        <a:lstStyle/>
        <a:p>
          <a:endParaRPr lang="en-US"/>
        </a:p>
      </dgm:t>
    </dgm:pt>
    <dgm:pt modelId="{46D26804-5DC6-4AE2-AAC4-71771E08E605}">
      <dgm:prSet custT="1"/>
      <dgm:spPr/>
      <dgm:t>
        <a:bodyPr/>
        <a:lstStyle/>
        <a:p>
          <a:r>
            <a:rPr lang="en-GB" sz="2400" dirty="0"/>
            <a:t>1:45-2:45- Lunch</a:t>
          </a:r>
          <a:endParaRPr lang="en-US" sz="2400" dirty="0"/>
        </a:p>
      </dgm:t>
    </dgm:pt>
    <dgm:pt modelId="{C538BAA9-5594-4DAC-9FBD-A493E8DC8565}" type="parTrans" cxnId="{690BC354-ADFA-47B6-9801-96B7122ABF67}">
      <dgm:prSet/>
      <dgm:spPr/>
      <dgm:t>
        <a:bodyPr/>
        <a:lstStyle/>
        <a:p>
          <a:endParaRPr lang="en-US"/>
        </a:p>
      </dgm:t>
    </dgm:pt>
    <dgm:pt modelId="{29946C3B-4CDC-4EE3-9C0B-43A71958104B}" type="sibTrans" cxnId="{690BC354-ADFA-47B6-9801-96B7122ABF67}">
      <dgm:prSet/>
      <dgm:spPr/>
      <dgm:t>
        <a:bodyPr/>
        <a:lstStyle/>
        <a:p>
          <a:endParaRPr lang="en-US"/>
        </a:p>
      </dgm:t>
    </dgm:pt>
    <dgm:pt modelId="{3AB211A0-842F-4276-A351-8316ADD5B3E1}">
      <dgm:prSet custT="1"/>
      <dgm:spPr/>
      <dgm:t>
        <a:bodyPr/>
        <a:lstStyle/>
        <a:p>
          <a:r>
            <a:rPr lang="en-US" sz="2400" dirty="0"/>
            <a:t>2:45 -4:00pm Personal Development and Closing Round </a:t>
          </a:r>
        </a:p>
        <a:p>
          <a:r>
            <a:rPr lang="en-US" sz="2400" dirty="0"/>
            <a:t>4:00 – Student Staff Panel Meeting  (Course Reps)</a:t>
          </a:r>
        </a:p>
        <a:p>
          <a:endParaRPr lang="en-US" sz="1400" dirty="0"/>
        </a:p>
      </dgm:t>
    </dgm:pt>
    <dgm:pt modelId="{53D38C5C-0B39-4590-8C18-F5A92EFA10C8}" type="parTrans" cxnId="{A25F0E62-AA3A-46FB-8D67-1F8D38DE35D0}">
      <dgm:prSet/>
      <dgm:spPr/>
      <dgm:t>
        <a:bodyPr/>
        <a:lstStyle/>
        <a:p>
          <a:endParaRPr lang="en-US"/>
        </a:p>
      </dgm:t>
    </dgm:pt>
    <dgm:pt modelId="{1E4DD328-CEF9-4B2F-9BCA-95230AE6DCC1}" type="sibTrans" cxnId="{A25F0E62-AA3A-46FB-8D67-1F8D38DE35D0}">
      <dgm:prSet/>
      <dgm:spPr/>
      <dgm:t>
        <a:bodyPr/>
        <a:lstStyle/>
        <a:p>
          <a:endParaRPr lang="en-US"/>
        </a:p>
      </dgm:t>
    </dgm:pt>
    <dgm:pt modelId="{02EF1943-A299-49CF-B959-402F5116B0E0}" type="pres">
      <dgm:prSet presAssocID="{DD061EB1-92E1-4CD4-896E-8C567EE46E9E}" presName="root" presStyleCnt="0">
        <dgm:presLayoutVars>
          <dgm:dir/>
          <dgm:resizeHandles val="exact"/>
        </dgm:presLayoutVars>
      </dgm:prSet>
      <dgm:spPr/>
    </dgm:pt>
    <dgm:pt modelId="{002D0273-E076-4D4D-A79A-49146825BC31}" type="pres">
      <dgm:prSet presAssocID="{7E130F15-5292-48E2-BA3C-14E182FED506}" presName="compNode" presStyleCnt="0"/>
      <dgm:spPr/>
    </dgm:pt>
    <dgm:pt modelId="{381A3C4C-2764-4FEB-94D8-AD5846D055AF}" type="pres">
      <dgm:prSet presAssocID="{7E130F15-5292-48E2-BA3C-14E182FED506}" presName="bgRect" presStyleLbl="bgShp" presStyleIdx="0" presStyleCnt="5"/>
      <dgm:spPr/>
    </dgm:pt>
    <dgm:pt modelId="{50B923F1-8EBC-4572-9CCD-ADF337B8B61E}" type="pres">
      <dgm:prSet presAssocID="{7E130F15-5292-48E2-BA3C-14E182FED50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oked Turkey"/>
        </a:ext>
      </dgm:extLst>
    </dgm:pt>
    <dgm:pt modelId="{A5BEF2E9-7B8F-4988-8129-61C2320BB900}" type="pres">
      <dgm:prSet presAssocID="{7E130F15-5292-48E2-BA3C-14E182FED506}" presName="spaceRect" presStyleCnt="0"/>
      <dgm:spPr/>
    </dgm:pt>
    <dgm:pt modelId="{B2F7B86A-0BE5-4603-9CF0-708917B8E589}" type="pres">
      <dgm:prSet presAssocID="{7E130F15-5292-48E2-BA3C-14E182FED506}" presName="parTx" presStyleLbl="revTx" presStyleIdx="0" presStyleCnt="5">
        <dgm:presLayoutVars>
          <dgm:chMax val="0"/>
          <dgm:chPref val="0"/>
        </dgm:presLayoutVars>
      </dgm:prSet>
      <dgm:spPr/>
    </dgm:pt>
    <dgm:pt modelId="{90584A7C-FC3F-4573-B67A-2A7F455BB8DF}" type="pres">
      <dgm:prSet presAssocID="{47296BB8-F104-4FD2-8298-0D04BCE087EB}" presName="sibTrans" presStyleCnt="0"/>
      <dgm:spPr/>
    </dgm:pt>
    <dgm:pt modelId="{B2CAA044-7385-4988-9117-577E9255E90C}" type="pres">
      <dgm:prSet presAssocID="{46A60DF9-0428-40E5-85E4-965039F5276B}" presName="compNode" presStyleCnt="0"/>
      <dgm:spPr/>
    </dgm:pt>
    <dgm:pt modelId="{299BD49C-BD83-444C-A6C7-7AF48A51EFE1}" type="pres">
      <dgm:prSet presAssocID="{46A60DF9-0428-40E5-85E4-965039F5276B}" presName="bgRect" presStyleLbl="bgShp" presStyleIdx="1" presStyleCnt="5" custLinFactNeighborX="-256" custLinFactNeighborY="1200"/>
      <dgm:spPr/>
    </dgm:pt>
    <dgm:pt modelId="{1B1B2A54-9F82-4895-A590-24E00EE6D48C}" type="pres">
      <dgm:prSet presAssocID="{46A60DF9-0428-40E5-85E4-965039F5276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a"/>
        </a:ext>
      </dgm:extLst>
    </dgm:pt>
    <dgm:pt modelId="{89E0EC4D-869C-454D-9AB8-0E1E0B0654F1}" type="pres">
      <dgm:prSet presAssocID="{46A60DF9-0428-40E5-85E4-965039F5276B}" presName="spaceRect" presStyleCnt="0"/>
      <dgm:spPr/>
    </dgm:pt>
    <dgm:pt modelId="{4DBCBB5C-B3BD-4793-9D09-3CFC89AA51AA}" type="pres">
      <dgm:prSet presAssocID="{46A60DF9-0428-40E5-85E4-965039F5276B}" presName="parTx" presStyleLbl="revTx" presStyleIdx="1" presStyleCnt="5">
        <dgm:presLayoutVars>
          <dgm:chMax val="0"/>
          <dgm:chPref val="0"/>
        </dgm:presLayoutVars>
      </dgm:prSet>
      <dgm:spPr/>
    </dgm:pt>
    <dgm:pt modelId="{6588F2B5-F0B8-4D4E-9D14-8CC40B65CEDB}" type="pres">
      <dgm:prSet presAssocID="{EC9BA52E-82A0-4B9D-B5C3-E4681B288FE0}" presName="sibTrans" presStyleCnt="0"/>
      <dgm:spPr/>
    </dgm:pt>
    <dgm:pt modelId="{D96B4FFD-649C-495D-B26C-7BE4002606E3}" type="pres">
      <dgm:prSet presAssocID="{C9334C3E-26FD-4D17-AB84-DD3CCB45269F}" presName="compNode" presStyleCnt="0"/>
      <dgm:spPr/>
    </dgm:pt>
    <dgm:pt modelId="{F25BB556-BC37-46B8-B1AC-B701B183AC07}" type="pres">
      <dgm:prSet presAssocID="{C9334C3E-26FD-4D17-AB84-DD3CCB45269F}" presName="bgRect" presStyleLbl="bgShp" presStyleIdx="2" presStyleCnt="5" custLinFactNeighborX="6904" custLinFactNeighborY="-6153"/>
      <dgm:spPr/>
    </dgm:pt>
    <dgm:pt modelId="{5BECC663-A304-4548-B936-05829D66AD73}" type="pres">
      <dgm:prSet presAssocID="{C9334C3E-26FD-4D17-AB84-DD3CCB45269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 List"/>
        </a:ext>
      </dgm:extLst>
    </dgm:pt>
    <dgm:pt modelId="{AFC89F61-8805-415A-B8DC-E0D8343058E9}" type="pres">
      <dgm:prSet presAssocID="{C9334C3E-26FD-4D17-AB84-DD3CCB45269F}" presName="spaceRect" presStyleCnt="0"/>
      <dgm:spPr/>
    </dgm:pt>
    <dgm:pt modelId="{90BE99AB-B3AB-4583-B003-09DF42160179}" type="pres">
      <dgm:prSet presAssocID="{C9334C3E-26FD-4D17-AB84-DD3CCB45269F}" presName="parTx" presStyleLbl="revTx" presStyleIdx="2" presStyleCnt="5">
        <dgm:presLayoutVars>
          <dgm:chMax val="0"/>
          <dgm:chPref val="0"/>
        </dgm:presLayoutVars>
      </dgm:prSet>
      <dgm:spPr/>
    </dgm:pt>
    <dgm:pt modelId="{1B79D3C7-6FD7-4C5E-889C-2975D76F8ABD}" type="pres">
      <dgm:prSet presAssocID="{09103DED-20DB-488A-8512-DA4D7EC67175}" presName="sibTrans" presStyleCnt="0"/>
      <dgm:spPr/>
    </dgm:pt>
    <dgm:pt modelId="{1CF6E81D-E4A9-4995-8C80-F1E21884E56C}" type="pres">
      <dgm:prSet presAssocID="{46D26804-5DC6-4AE2-AAC4-71771E08E605}" presName="compNode" presStyleCnt="0"/>
      <dgm:spPr/>
    </dgm:pt>
    <dgm:pt modelId="{921823A1-B5F6-406E-BB25-631220633667}" type="pres">
      <dgm:prSet presAssocID="{46D26804-5DC6-4AE2-AAC4-71771E08E605}" presName="bgRect" presStyleLbl="bgShp" presStyleIdx="3" presStyleCnt="5"/>
      <dgm:spPr/>
    </dgm:pt>
    <dgm:pt modelId="{3726DBB9-4FC8-4849-920D-1631801F632A}" type="pres">
      <dgm:prSet presAssocID="{46D26804-5DC6-4AE2-AAC4-71771E08E60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ard Room"/>
        </a:ext>
      </dgm:extLst>
    </dgm:pt>
    <dgm:pt modelId="{C5B5FE1B-19AB-4340-8E21-F8BD12EC7FAD}" type="pres">
      <dgm:prSet presAssocID="{46D26804-5DC6-4AE2-AAC4-71771E08E605}" presName="spaceRect" presStyleCnt="0"/>
      <dgm:spPr/>
    </dgm:pt>
    <dgm:pt modelId="{F2A03042-A1E3-4B67-9A57-683E0AAF1AF7}" type="pres">
      <dgm:prSet presAssocID="{46D26804-5DC6-4AE2-AAC4-71771E08E605}" presName="parTx" presStyleLbl="revTx" presStyleIdx="3" presStyleCnt="5">
        <dgm:presLayoutVars>
          <dgm:chMax val="0"/>
          <dgm:chPref val="0"/>
        </dgm:presLayoutVars>
      </dgm:prSet>
      <dgm:spPr/>
    </dgm:pt>
    <dgm:pt modelId="{2F7CCB0B-DF7C-4BBC-8347-F07D638F649D}" type="pres">
      <dgm:prSet presAssocID="{29946C3B-4CDC-4EE3-9C0B-43A71958104B}" presName="sibTrans" presStyleCnt="0"/>
      <dgm:spPr/>
    </dgm:pt>
    <dgm:pt modelId="{83C9CD4B-F7F4-4EF2-9648-B9F82915144D}" type="pres">
      <dgm:prSet presAssocID="{3AB211A0-842F-4276-A351-8316ADD5B3E1}" presName="compNode" presStyleCnt="0"/>
      <dgm:spPr/>
    </dgm:pt>
    <dgm:pt modelId="{343D8D97-139F-496E-BAFA-C98BBE60696A}" type="pres">
      <dgm:prSet presAssocID="{3AB211A0-842F-4276-A351-8316ADD5B3E1}" presName="bgRect" presStyleLbl="bgShp" presStyleIdx="4" presStyleCnt="5"/>
      <dgm:spPr/>
    </dgm:pt>
    <dgm:pt modelId="{67EF8606-4AFA-4C51-BA1C-7C9C02F76A7F}" type="pres">
      <dgm:prSet presAssocID="{3AB211A0-842F-4276-A351-8316ADD5B3E1}"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Waiter"/>
        </a:ext>
      </dgm:extLst>
    </dgm:pt>
    <dgm:pt modelId="{F659F4C4-B179-4E5A-9A14-8784014AC678}" type="pres">
      <dgm:prSet presAssocID="{3AB211A0-842F-4276-A351-8316ADD5B3E1}" presName="spaceRect" presStyleCnt="0"/>
      <dgm:spPr/>
    </dgm:pt>
    <dgm:pt modelId="{A8B59137-0EE8-4548-BE16-A580CE80A41D}" type="pres">
      <dgm:prSet presAssocID="{3AB211A0-842F-4276-A351-8316ADD5B3E1}" presName="parTx" presStyleLbl="revTx" presStyleIdx="4" presStyleCnt="5">
        <dgm:presLayoutVars>
          <dgm:chMax val="0"/>
          <dgm:chPref val="0"/>
        </dgm:presLayoutVars>
      </dgm:prSet>
      <dgm:spPr/>
    </dgm:pt>
  </dgm:ptLst>
  <dgm:cxnLst>
    <dgm:cxn modelId="{C6F79630-2E16-4792-A346-062AC951A1AE}" type="presOf" srcId="{46D26804-5DC6-4AE2-AAC4-71771E08E605}" destId="{F2A03042-A1E3-4B67-9A57-683E0AAF1AF7}" srcOrd="0" destOrd="0" presId="urn:microsoft.com/office/officeart/2018/2/layout/IconVerticalSolidList"/>
    <dgm:cxn modelId="{75E1F961-84DE-4910-9806-5F68229B3EAA}" srcId="{DD061EB1-92E1-4CD4-896E-8C567EE46E9E}" destId="{7E130F15-5292-48E2-BA3C-14E182FED506}" srcOrd="0" destOrd="0" parTransId="{BED8DFF9-EA18-4B44-A971-A43B32718201}" sibTransId="{47296BB8-F104-4FD2-8298-0D04BCE087EB}"/>
    <dgm:cxn modelId="{A25F0E62-AA3A-46FB-8D67-1F8D38DE35D0}" srcId="{DD061EB1-92E1-4CD4-896E-8C567EE46E9E}" destId="{3AB211A0-842F-4276-A351-8316ADD5B3E1}" srcOrd="4" destOrd="0" parTransId="{53D38C5C-0B39-4590-8C18-F5A92EFA10C8}" sibTransId="{1E4DD328-CEF9-4B2F-9BCA-95230AE6DCC1}"/>
    <dgm:cxn modelId="{0EC4E170-E92F-4B0B-A13C-E5AE73B94A85}" type="presOf" srcId="{DD061EB1-92E1-4CD4-896E-8C567EE46E9E}" destId="{02EF1943-A299-49CF-B959-402F5116B0E0}" srcOrd="0" destOrd="0" presId="urn:microsoft.com/office/officeart/2018/2/layout/IconVerticalSolidList"/>
    <dgm:cxn modelId="{690BC354-ADFA-47B6-9801-96B7122ABF67}" srcId="{DD061EB1-92E1-4CD4-896E-8C567EE46E9E}" destId="{46D26804-5DC6-4AE2-AAC4-71771E08E605}" srcOrd="3" destOrd="0" parTransId="{C538BAA9-5594-4DAC-9FBD-A493E8DC8565}" sibTransId="{29946C3B-4CDC-4EE3-9C0B-43A71958104B}"/>
    <dgm:cxn modelId="{79E14293-9D2A-4753-92E3-7D49E827B7B6}" srcId="{DD061EB1-92E1-4CD4-896E-8C567EE46E9E}" destId="{46A60DF9-0428-40E5-85E4-965039F5276B}" srcOrd="1" destOrd="0" parTransId="{F5016F48-E020-4B8A-B752-035EE71A8B1D}" sibTransId="{EC9BA52E-82A0-4B9D-B5C3-E4681B288FE0}"/>
    <dgm:cxn modelId="{A3A84E99-4A70-4B02-A497-8BD1E01299B7}" type="presOf" srcId="{3AB211A0-842F-4276-A351-8316ADD5B3E1}" destId="{A8B59137-0EE8-4548-BE16-A580CE80A41D}" srcOrd="0" destOrd="0" presId="urn:microsoft.com/office/officeart/2018/2/layout/IconVerticalSolidList"/>
    <dgm:cxn modelId="{10BD44CA-0968-427B-85DF-F02EE6892C5A}" srcId="{DD061EB1-92E1-4CD4-896E-8C567EE46E9E}" destId="{C9334C3E-26FD-4D17-AB84-DD3CCB45269F}" srcOrd="2" destOrd="0" parTransId="{84895881-425E-43AF-A77E-BEA2448BC8F9}" sibTransId="{09103DED-20DB-488A-8512-DA4D7EC67175}"/>
    <dgm:cxn modelId="{52F057D7-BB53-424C-8851-C940C5932B99}" type="presOf" srcId="{46A60DF9-0428-40E5-85E4-965039F5276B}" destId="{4DBCBB5C-B3BD-4793-9D09-3CFC89AA51AA}" srcOrd="0" destOrd="0" presId="urn:microsoft.com/office/officeart/2018/2/layout/IconVerticalSolidList"/>
    <dgm:cxn modelId="{065D7AD7-2390-41B8-8C35-8AECA229127C}" type="presOf" srcId="{C9334C3E-26FD-4D17-AB84-DD3CCB45269F}" destId="{90BE99AB-B3AB-4583-B003-09DF42160179}" srcOrd="0" destOrd="0" presId="urn:microsoft.com/office/officeart/2018/2/layout/IconVerticalSolidList"/>
    <dgm:cxn modelId="{0636D7E3-438A-4D4E-9330-881436FD3933}" type="presOf" srcId="{7E130F15-5292-48E2-BA3C-14E182FED506}" destId="{B2F7B86A-0BE5-4603-9CF0-708917B8E589}" srcOrd="0" destOrd="0" presId="urn:microsoft.com/office/officeart/2018/2/layout/IconVerticalSolidList"/>
    <dgm:cxn modelId="{B9DC2087-6D75-4FA6-815A-835400A08EA9}" type="presParOf" srcId="{02EF1943-A299-49CF-B959-402F5116B0E0}" destId="{002D0273-E076-4D4D-A79A-49146825BC31}" srcOrd="0" destOrd="0" presId="urn:microsoft.com/office/officeart/2018/2/layout/IconVerticalSolidList"/>
    <dgm:cxn modelId="{D8B0EC87-7708-4036-A129-4046DD7A2AA0}" type="presParOf" srcId="{002D0273-E076-4D4D-A79A-49146825BC31}" destId="{381A3C4C-2764-4FEB-94D8-AD5846D055AF}" srcOrd="0" destOrd="0" presId="urn:microsoft.com/office/officeart/2018/2/layout/IconVerticalSolidList"/>
    <dgm:cxn modelId="{CA54EDBA-9B18-4769-9BE4-28D0EB432C9D}" type="presParOf" srcId="{002D0273-E076-4D4D-A79A-49146825BC31}" destId="{50B923F1-8EBC-4572-9CCD-ADF337B8B61E}" srcOrd="1" destOrd="0" presId="urn:microsoft.com/office/officeart/2018/2/layout/IconVerticalSolidList"/>
    <dgm:cxn modelId="{871E2215-349D-49FB-B109-364C3AA650EF}" type="presParOf" srcId="{002D0273-E076-4D4D-A79A-49146825BC31}" destId="{A5BEF2E9-7B8F-4988-8129-61C2320BB900}" srcOrd="2" destOrd="0" presId="urn:microsoft.com/office/officeart/2018/2/layout/IconVerticalSolidList"/>
    <dgm:cxn modelId="{366EA6AD-4EAE-4166-9B5C-DF1F0794E04B}" type="presParOf" srcId="{002D0273-E076-4D4D-A79A-49146825BC31}" destId="{B2F7B86A-0BE5-4603-9CF0-708917B8E589}" srcOrd="3" destOrd="0" presId="urn:microsoft.com/office/officeart/2018/2/layout/IconVerticalSolidList"/>
    <dgm:cxn modelId="{A8176024-47F6-4334-924C-2B664002C922}" type="presParOf" srcId="{02EF1943-A299-49CF-B959-402F5116B0E0}" destId="{90584A7C-FC3F-4573-B67A-2A7F455BB8DF}" srcOrd="1" destOrd="0" presId="urn:microsoft.com/office/officeart/2018/2/layout/IconVerticalSolidList"/>
    <dgm:cxn modelId="{ED3B2D9C-3785-4FA9-8520-DECC5E5D7FF7}" type="presParOf" srcId="{02EF1943-A299-49CF-B959-402F5116B0E0}" destId="{B2CAA044-7385-4988-9117-577E9255E90C}" srcOrd="2" destOrd="0" presId="urn:microsoft.com/office/officeart/2018/2/layout/IconVerticalSolidList"/>
    <dgm:cxn modelId="{36358914-62CE-46ED-8CA3-B6B1B66309F4}" type="presParOf" srcId="{B2CAA044-7385-4988-9117-577E9255E90C}" destId="{299BD49C-BD83-444C-A6C7-7AF48A51EFE1}" srcOrd="0" destOrd="0" presId="urn:microsoft.com/office/officeart/2018/2/layout/IconVerticalSolidList"/>
    <dgm:cxn modelId="{B171C5AF-4A47-43BA-98B5-7E21B72A0CB7}" type="presParOf" srcId="{B2CAA044-7385-4988-9117-577E9255E90C}" destId="{1B1B2A54-9F82-4895-A590-24E00EE6D48C}" srcOrd="1" destOrd="0" presId="urn:microsoft.com/office/officeart/2018/2/layout/IconVerticalSolidList"/>
    <dgm:cxn modelId="{4B45F27B-4023-47CF-AE21-BBEF993D6354}" type="presParOf" srcId="{B2CAA044-7385-4988-9117-577E9255E90C}" destId="{89E0EC4D-869C-454D-9AB8-0E1E0B0654F1}" srcOrd="2" destOrd="0" presId="urn:microsoft.com/office/officeart/2018/2/layout/IconVerticalSolidList"/>
    <dgm:cxn modelId="{A2209546-CEA4-49E6-A33B-15AA44043FE0}" type="presParOf" srcId="{B2CAA044-7385-4988-9117-577E9255E90C}" destId="{4DBCBB5C-B3BD-4793-9D09-3CFC89AA51AA}" srcOrd="3" destOrd="0" presId="urn:microsoft.com/office/officeart/2018/2/layout/IconVerticalSolidList"/>
    <dgm:cxn modelId="{09150780-E36F-422B-B2EA-300680BB32CB}" type="presParOf" srcId="{02EF1943-A299-49CF-B959-402F5116B0E0}" destId="{6588F2B5-F0B8-4D4E-9D14-8CC40B65CEDB}" srcOrd="3" destOrd="0" presId="urn:microsoft.com/office/officeart/2018/2/layout/IconVerticalSolidList"/>
    <dgm:cxn modelId="{8C50B25A-5F30-4BC0-A66A-C3A697DB034C}" type="presParOf" srcId="{02EF1943-A299-49CF-B959-402F5116B0E0}" destId="{D96B4FFD-649C-495D-B26C-7BE4002606E3}" srcOrd="4" destOrd="0" presId="urn:microsoft.com/office/officeart/2018/2/layout/IconVerticalSolidList"/>
    <dgm:cxn modelId="{410FB563-3EBB-4C95-A351-DD08925F9A18}" type="presParOf" srcId="{D96B4FFD-649C-495D-B26C-7BE4002606E3}" destId="{F25BB556-BC37-46B8-B1AC-B701B183AC07}" srcOrd="0" destOrd="0" presId="urn:microsoft.com/office/officeart/2018/2/layout/IconVerticalSolidList"/>
    <dgm:cxn modelId="{B2127810-D274-4FD0-AFAB-6FF51B0F89BF}" type="presParOf" srcId="{D96B4FFD-649C-495D-B26C-7BE4002606E3}" destId="{5BECC663-A304-4548-B936-05829D66AD73}" srcOrd="1" destOrd="0" presId="urn:microsoft.com/office/officeart/2018/2/layout/IconVerticalSolidList"/>
    <dgm:cxn modelId="{5F4E1995-243E-442C-84E3-FD4BE380DDF1}" type="presParOf" srcId="{D96B4FFD-649C-495D-B26C-7BE4002606E3}" destId="{AFC89F61-8805-415A-B8DC-E0D8343058E9}" srcOrd="2" destOrd="0" presId="urn:microsoft.com/office/officeart/2018/2/layout/IconVerticalSolidList"/>
    <dgm:cxn modelId="{1911CDE1-7732-4CB4-AF94-E47DA80C8DD3}" type="presParOf" srcId="{D96B4FFD-649C-495D-B26C-7BE4002606E3}" destId="{90BE99AB-B3AB-4583-B003-09DF42160179}" srcOrd="3" destOrd="0" presId="urn:microsoft.com/office/officeart/2018/2/layout/IconVerticalSolidList"/>
    <dgm:cxn modelId="{186AC4D8-9BFB-4E19-BF22-59842F8591D6}" type="presParOf" srcId="{02EF1943-A299-49CF-B959-402F5116B0E0}" destId="{1B79D3C7-6FD7-4C5E-889C-2975D76F8ABD}" srcOrd="5" destOrd="0" presId="urn:microsoft.com/office/officeart/2018/2/layout/IconVerticalSolidList"/>
    <dgm:cxn modelId="{CB93E570-6D26-46C9-B9AE-AAD500BB5FEF}" type="presParOf" srcId="{02EF1943-A299-49CF-B959-402F5116B0E0}" destId="{1CF6E81D-E4A9-4995-8C80-F1E21884E56C}" srcOrd="6" destOrd="0" presId="urn:microsoft.com/office/officeart/2018/2/layout/IconVerticalSolidList"/>
    <dgm:cxn modelId="{879C3102-2872-4E3A-B086-D1564A527D76}" type="presParOf" srcId="{1CF6E81D-E4A9-4995-8C80-F1E21884E56C}" destId="{921823A1-B5F6-406E-BB25-631220633667}" srcOrd="0" destOrd="0" presId="urn:microsoft.com/office/officeart/2018/2/layout/IconVerticalSolidList"/>
    <dgm:cxn modelId="{EC671FB0-3F4F-42EF-B08A-8E8B0C6096F0}" type="presParOf" srcId="{1CF6E81D-E4A9-4995-8C80-F1E21884E56C}" destId="{3726DBB9-4FC8-4849-920D-1631801F632A}" srcOrd="1" destOrd="0" presId="urn:microsoft.com/office/officeart/2018/2/layout/IconVerticalSolidList"/>
    <dgm:cxn modelId="{D397FEEB-DB8F-4A34-A34B-69F79BF0D5A8}" type="presParOf" srcId="{1CF6E81D-E4A9-4995-8C80-F1E21884E56C}" destId="{C5B5FE1B-19AB-4340-8E21-F8BD12EC7FAD}" srcOrd="2" destOrd="0" presId="urn:microsoft.com/office/officeart/2018/2/layout/IconVerticalSolidList"/>
    <dgm:cxn modelId="{05D6F0E7-6626-43D5-BBED-F1438E649009}" type="presParOf" srcId="{1CF6E81D-E4A9-4995-8C80-F1E21884E56C}" destId="{F2A03042-A1E3-4B67-9A57-683E0AAF1AF7}" srcOrd="3" destOrd="0" presId="urn:microsoft.com/office/officeart/2018/2/layout/IconVerticalSolidList"/>
    <dgm:cxn modelId="{E8A9BFEA-6623-4DFA-925A-6C404CCF79A6}" type="presParOf" srcId="{02EF1943-A299-49CF-B959-402F5116B0E0}" destId="{2F7CCB0B-DF7C-4BBC-8347-F07D638F649D}" srcOrd="7" destOrd="0" presId="urn:microsoft.com/office/officeart/2018/2/layout/IconVerticalSolidList"/>
    <dgm:cxn modelId="{84DABBF3-B61E-40C1-A47A-0F7720387B3B}" type="presParOf" srcId="{02EF1943-A299-49CF-B959-402F5116B0E0}" destId="{83C9CD4B-F7F4-4EF2-9648-B9F82915144D}" srcOrd="8" destOrd="0" presId="urn:microsoft.com/office/officeart/2018/2/layout/IconVerticalSolidList"/>
    <dgm:cxn modelId="{5930823C-D899-4F88-AB64-2C7A74AA3379}" type="presParOf" srcId="{83C9CD4B-F7F4-4EF2-9648-B9F82915144D}" destId="{343D8D97-139F-496E-BAFA-C98BBE60696A}" srcOrd="0" destOrd="0" presId="urn:microsoft.com/office/officeart/2018/2/layout/IconVerticalSolidList"/>
    <dgm:cxn modelId="{EEF5938D-AD89-44E4-B289-6498EA489FFD}" type="presParOf" srcId="{83C9CD4B-F7F4-4EF2-9648-B9F82915144D}" destId="{67EF8606-4AFA-4C51-BA1C-7C9C02F76A7F}" srcOrd="1" destOrd="0" presId="urn:microsoft.com/office/officeart/2018/2/layout/IconVerticalSolidList"/>
    <dgm:cxn modelId="{7F2C94EC-595E-4005-B7CC-DE5693DF6D62}" type="presParOf" srcId="{83C9CD4B-F7F4-4EF2-9648-B9F82915144D}" destId="{F659F4C4-B179-4E5A-9A14-8784014AC678}" srcOrd="2" destOrd="0" presId="urn:microsoft.com/office/officeart/2018/2/layout/IconVerticalSolidList"/>
    <dgm:cxn modelId="{69557517-358F-4563-905B-AB318C3E9AD1}" type="presParOf" srcId="{83C9CD4B-F7F4-4EF2-9648-B9F82915144D}" destId="{A8B59137-0EE8-4548-BE16-A580CE80A41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64477F1-B3A6-43B4-8044-4B143134E4F1}"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C95BB7C5-0CC1-4FA8-B298-7320BC3E7F9F}">
      <dgm:prSet/>
      <dgm:spPr/>
      <dgm:t>
        <a:bodyPr/>
        <a:lstStyle/>
        <a:p>
          <a:r>
            <a:rPr lang="en-GB" dirty="0"/>
            <a:t>Self Harm</a:t>
          </a:r>
          <a:endParaRPr lang="en-US" dirty="0"/>
        </a:p>
      </dgm:t>
    </dgm:pt>
    <dgm:pt modelId="{B007B74D-2BC1-4195-B861-86B9777E2409}" type="parTrans" cxnId="{7FC29BCA-5624-495E-9E03-9B548A2CA17A}">
      <dgm:prSet/>
      <dgm:spPr/>
      <dgm:t>
        <a:bodyPr/>
        <a:lstStyle/>
        <a:p>
          <a:endParaRPr lang="en-US"/>
        </a:p>
      </dgm:t>
    </dgm:pt>
    <dgm:pt modelId="{22689914-24DD-4A96-8053-3C08781D8CA1}" type="sibTrans" cxnId="{7FC29BCA-5624-495E-9E03-9B548A2CA17A}">
      <dgm:prSet/>
      <dgm:spPr/>
      <dgm:t>
        <a:bodyPr/>
        <a:lstStyle/>
        <a:p>
          <a:endParaRPr lang="en-US"/>
        </a:p>
      </dgm:t>
    </dgm:pt>
    <dgm:pt modelId="{D3F21481-9F51-45CF-9399-194B0706F808}">
      <dgm:prSet/>
      <dgm:spPr/>
      <dgm:t>
        <a:bodyPr/>
        <a:lstStyle/>
        <a:p>
          <a:r>
            <a:rPr lang="en-GB" dirty="0"/>
            <a:t>Addiction – Sex, Gambling, Substance Misuse</a:t>
          </a:r>
          <a:endParaRPr lang="en-US" dirty="0"/>
        </a:p>
      </dgm:t>
    </dgm:pt>
    <dgm:pt modelId="{6E9031AC-8289-4DAC-88E8-8296AB1C13BF}" type="parTrans" cxnId="{FA42BBFF-F2B8-4A2D-9BDC-EE654D382354}">
      <dgm:prSet/>
      <dgm:spPr/>
      <dgm:t>
        <a:bodyPr/>
        <a:lstStyle/>
        <a:p>
          <a:endParaRPr lang="en-US"/>
        </a:p>
      </dgm:t>
    </dgm:pt>
    <dgm:pt modelId="{07B0283B-ECB4-477C-9528-D04CBB62BE70}" type="sibTrans" cxnId="{FA42BBFF-F2B8-4A2D-9BDC-EE654D382354}">
      <dgm:prSet/>
      <dgm:spPr/>
      <dgm:t>
        <a:bodyPr/>
        <a:lstStyle/>
        <a:p>
          <a:endParaRPr lang="en-US"/>
        </a:p>
      </dgm:t>
    </dgm:pt>
    <dgm:pt modelId="{019969A9-9FBD-47E6-A56A-C3F71143AC11}">
      <dgm:prSet/>
      <dgm:spPr/>
      <dgm:t>
        <a:bodyPr/>
        <a:lstStyle/>
        <a:p>
          <a:r>
            <a:rPr lang="en-US" dirty="0"/>
            <a:t>ADHD</a:t>
          </a:r>
        </a:p>
      </dgm:t>
    </dgm:pt>
    <dgm:pt modelId="{F72EC79C-3824-4DE8-9627-6A9120B7BD7C}" type="parTrans" cxnId="{C8C1EDF5-1C77-4A7D-B81B-2D63D09F6E7D}">
      <dgm:prSet/>
      <dgm:spPr/>
      <dgm:t>
        <a:bodyPr/>
        <a:lstStyle/>
        <a:p>
          <a:endParaRPr lang="en-US"/>
        </a:p>
      </dgm:t>
    </dgm:pt>
    <dgm:pt modelId="{7E3858F5-C4AA-41C1-9A84-6C582C3ED406}" type="sibTrans" cxnId="{C8C1EDF5-1C77-4A7D-B81B-2D63D09F6E7D}">
      <dgm:prSet/>
      <dgm:spPr/>
      <dgm:t>
        <a:bodyPr/>
        <a:lstStyle/>
        <a:p>
          <a:endParaRPr lang="en-US"/>
        </a:p>
      </dgm:t>
    </dgm:pt>
    <dgm:pt modelId="{9C2998FD-7673-4E13-B94D-83DBEDF51E5F}" type="pres">
      <dgm:prSet presAssocID="{F64477F1-B3A6-43B4-8044-4B143134E4F1}" presName="linear" presStyleCnt="0">
        <dgm:presLayoutVars>
          <dgm:animLvl val="lvl"/>
          <dgm:resizeHandles val="exact"/>
        </dgm:presLayoutVars>
      </dgm:prSet>
      <dgm:spPr/>
    </dgm:pt>
    <dgm:pt modelId="{46E14757-5D0F-4253-A3FF-40E0631DFA8C}" type="pres">
      <dgm:prSet presAssocID="{C95BB7C5-0CC1-4FA8-B298-7320BC3E7F9F}" presName="parentText" presStyleLbl="node1" presStyleIdx="0" presStyleCnt="3">
        <dgm:presLayoutVars>
          <dgm:chMax val="0"/>
          <dgm:bulletEnabled val="1"/>
        </dgm:presLayoutVars>
      </dgm:prSet>
      <dgm:spPr/>
    </dgm:pt>
    <dgm:pt modelId="{EFBCCCCB-26B2-4CE4-988D-78CDA56E16EE}" type="pres">
      <dgm:prSet presAssocID="{22689914-24DD-4A96-8053-3C08781D8CA1}" presName="spacer" presStyleCnt="0"/>
      <dgm:spPr/>
    </dgm:pt>
    <dgm:pt modelId="{2A9F7F7D-6A60-4520-9976-EEA1FB65499A}" type="pres">
      <dgm:prSet presAssocID="{D3F21481-9F51-45CF-9399-194B0706F808}" presName="parentText" presStyleLbl="node1" presStyleIdx="1" presStyleCnt="3">
        <dgm:presLayoutVars>
          <dgm:chMax val="0"/>
          <dgm:bulletEnabled val="1"/>
        </dgm:presLayoutVars>
      </dgm:prSet>
      <dgm:spPr/>
    </dgm:pt>
    <dgm:pt modelId="{5CA0A1B8-F79B-431D-9C6C-D0DAA9C2D904}" type="pres">
      <dgm:prSet presAssocID="{07B0283B-ECB4-477C-9528-D04CBB62BE70}" presName="spacer" presStyleCnt="0"/>
      <dgm:spPr/>
    </dgm:pt>
    <dgm:pt modelId="{B3C68724-5112-4620-A1C8-2EAA08DF04BA}" type="pres">
      <dgm:prSet presAssocID="{019969A9-9FBD-47E6-A56A-C3F71143AC11}" presName="parentText" presStyleLbl="node1" presStyleIdx="2" presStyleCnt="3" custLinFactY="3402" custLinFactNeighborX="-766" custLinFactNeighborY="100000">
        <dgm:presLayoutVars>
          <dgm:chMax val="0"/>
          <dgm:bulletEnabled val="1"/>
        </dgm:presLayoutVars>
      </dgm:prSet>
      <dgm:spPr/>
    </dgm:pt>
  </dgm:ptLst>
  <dgm:cxnLst>
    <dgm:cxn modelId="{718A831E-E71E-47E6-914B-CCE7CC133FC3}" type="presOf" srcId="{D3F21481-9F51-45CF-9399-194B0706F808}" destId="{2A9F7F7D-6A60-4520-9976-EEA1FB65499A}" srcOrd="0" destOrd="0" presId="urn:microsoft.com/office/officeart/2005/8/layout/vList2"/>
    <dgm:cxn modelId="{4507B988-6A45-41B6-AC08-FE65B16C0026}" type="presOf" srcId="{C95BB7C5-0CC1-4FA8-B298-7320BC3E7F9F}" destId="{46E14757-5D0F-4253-A3FF-40E0631DFA8C}" srcOrd="0" destOrd="0" presId="urn:microsoft.com/office/officeart/2005/8/layout/vList2"/>
    <dgm:cxn modelId="{7FC29BCA-5624-495E-9E03-9B548A2CA17A}" srcId="{F64477F1-B3A6-43B4-8044-4B143134E4F1}" destId="{C95BB7C5-0CC1-4FA8-B298-7320BC3E7F9F}" srcOrd="0" destOrd="0" parTransId="{B007B74D-2BC1-4195-B861-86B9777E2409}" sibTransId="{22689914-24DD-4A96-8053-3C08781D8CA1}"/>
    <dgm:cxn modelId="{E55A39DA-2685-4448-9792-06D23A379985}" type="presOf" srcId="{F64477F1-B3A6-43B4-8044-4B143134E4F1}" destId="{9C2998FD-7673-4E13-B94D-83DBEDF51E5F}" srcOrd="0" destOrd="0" presId="urn:microsoft.com/office/officeart/2005/8/layout/vList2"/>
    <dgm:cxn modelId="{C8C1EDF5-1C77-4A7D-B81B-2D63D09F6E7D}" srcId="{F64477F1-B3A6-43B4-8044-4B143134E4F1}" destId="{019969A9-9FBD-47E6-A56A-C3F71143AC11}" srcOrd="2" destOrd="0" parTransId="{F72EC79C-3824-4DE8-9627-6A9120B7BD7C}" sibTransId="{7E3858F5-C4AA-41C1-9A84-6C582C3ED406}"/>
    <dgm:cxn modelId="{A28A57FB-0BE2-4AF2-927B-FDCEF7B76E85}" type="presOf" srcId="{019969A9-9FBD-47E6-A56A-C3F71143AC11}" destId="{B3C68724-5112-4620-A1C8-2EAA08DF04BA}" srcOrd="0" destOrd="0" presId="urn:microsoft.com/office/officeart/2005/8/layout/vList2"/>
    <dgm:cxn modelId="{FA42BBFF-F2B8-4A2D-9BDC-EE654D382354}" srcId="{F64477F1-B3A6-43B4-8044-4B143134E4F1}" destId="{D3F21481-9F51-45CF-9399-194B0706F808}" srcOrd="1" destOrd="0" parTransId="{6E9031AC-8289-4DAC-88E8-8296AB1C13BF}" sibTransId="{07B0283B-ECB4-477C-9528-D04CBB62BE70}"/>
    <dgm:cxn modelId="{4D193203-7D06-4FCF-84C7-4F9BB4694D8A}" type="presParOf" srcId="{9C2998FD-7673-4E13-B94D-83DBEDF51E5F}" destId="{46E14757-5D0F-4253-A3FF-40E0631DFA8C}" srcOrd="0" destOrd="0" presId="urn:microsoft.com/office/officeart/2005/8/layout/vList2"/>
    <dgm:cxn modelId="{795E57D8-B417-417B-9F20-CAA85451B85D}" type="presParOf" srcId="{9C2998FD-7673-4E13-B94D-83DBEDF51E5F}" destId="{EFBCCCCB-26B2-4CE4-988D-78CDA56E16EE}" srcOrd="1" destOrd="0" presId="urn:microsoft.com/office/officeart/2005/8/layout/vList2"/>
    <dgm:cxn modelId="{E0BACAF9-E105-4C52-A7AB-B04DA6D1174E}" type="presParOf" srcId="{9C2998FD-7673-4E13-B94D-83DBEDF51E5F}" destId="{2A9F7F7D-6A60-4520-9976-EEA1FB65499A}" srcOrd="2" destOrd="0" presId="urn:microsoft.com/office/officeart/2005/8/layout/vList2"/>
    <dgm:cxn modelId="{9AB01CEC-5784-4C28-94FD-03EB81D686B8}" type="presParOf" srcId="{9C2998FD-7673-4E13-B94D-83DBEDF51E5F}" destId="{5CA0A1B8-F79B-431D-9C6C-D0DAA9C2D904}" srcOrd="3" destOrd="0" presId="urn:microsoft.com/office/officeart/2005/8/layout/vList2"/>
    <dgm:cxn modelId="{A17F8229-1EB4-427F-883F-CDD6CD574978}" type="presParOf" srcId="{9C2998FD-7673-4E13-B94D-83DBEDF51E5F}" destId="{B3C68724-5112-4620-A1C8-2EAA08DF04B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47309E-B35A-4ED7-9362-8F3545EA293F}">
      <dsp:nvSpPr>
        <dsp:cNvPr id="0" name=""/>
        <dsp:cNvSpPr/>
      </dsp:nvSpPr>
      <dsp:spPr>
        <a:xfrm>
          <a:off x="0" y="695"/>
          <a:ext cx="7228166" cy="16282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0BA0E0-A02E-44FC-93F4-0D3574EAEE54}">
      <dsp:nvSpPr>
        <dsp:cNvPr id="0" name=""/>
        <dsp:cNvSpPr/>
      </dsp:nvSpPr>
      <dsp:spPr>
        <a:xfrm>
          <a:off x="492544" y="367051"/>
          <a:ext cx="895535" cy="8955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7024D82-6AE5-47B8-A9B7-D4E52E779721}">
      <dsp:nvSpPr>
        <dsp:cNvPr id="0" name=""/>
        <dsp:cNvSpPr/>
      </dsp:nvSpPr>
      <dsp:spPr>
        <a:xfrm>
          <a:off x="1880623" y="695"/>
          <a:ext cx="5347542" cy="16282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2323" tIns="172323" rIns="172323" bIns="172323" numCol="1" spcCol="1270" anchor="ctr" anchorCtr="0">
          <a:noAutofit/>
        </a:bodyPr>
        <a:lstStyle/>
        <a:p>
          <a:pPr marL="0" lvl="0" indent="0" algn="l" defTabSz="1111250">
            <a:lnSpc>
              <a:spcPct val="100000"/>
            </a:lnSpc>
            <a:spcBef>
              <a:spcPct val="0"/>
            </a:spcBef>
            <a:spcAft>
              <a:spcPct val="35000"/>
            </a:spcAft>
            <a:buNone/>
          </a:pPr>
          <a:r>
            <a:rPr lang="en-GB" sz="2500" i="1" kern="1200" dirty="0"/>
            <a:t>Reconnection </a:t>
          </a:r>
          <a:endParaRPr lang="en-US" sz="2500" kern="1200" dirty="0"/>
        </a:p>
      </dsp:txBody>
      <dsp:txXfrm>
        <a:off x="1880623" y="695"/>
        <a:ext cx="5347542" cy="1628245"/>
      </dsp:txXfrm>
    </dsp:sp>
    <dsp:sp modelId="{FF10FE03-1A2E-4186-A4DD-93FBD6426F7C}">
      <dsp:nvSpPr>
        <dsp:cNvPr id="0" name=""/>
        <dsp:cNvSpPr/>
      </dsp:nvSpPr>
      <dsp:spPr>
        <a:xfrm>
          <a:off x="0" y="2036002"/>
          <a:ext cx="7228166" cy="16282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094A9D-D404-4F41-9333-F8E469E628C4}">
      <dsp:nvSpPr>
        <dsp:cNvPr id="0" name=""/>
        <dsp:cNvSpPr/>
      </dsp:nvSpPr>
      <dsp:spPr>
        <a:xfrm>
          <a:off x="492544" y="2402357"/>
          <a:ext cx="895535" cy="8955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B3EC36-EDD1-4D72-A966-D73A7921AD08}">
      <dsp:nvSpPr>
        <dsp:cNvPr id="0" name=""/>
        <dsp:cNvSpPr/>
      </dsp:nvSpPr>
      <dsp:spPr>
        <a:xfrm>
          <a:off x="1880623" y="2036002"/>
          <a:ext cx="5347542" cy="16282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2323" tIns="172323" rIns="172323" bIns="172323" numCol="1" spcCol="1270" anchor="ctr" anchorCtr="0">
          <a:noAutofit/>
        </a:bodyPr>
        <a:lstStyle/>
        <a:p>
          <a:pPr marL="0" lvl="0" indent="0" algn="l" defTabSz="1111250">
            <a:lnSpc>
              <a:spcPct val="100000"/>
            </a:lnSpc>
            <a:spcBef>
              <a:spcPct val="0"/>
            </a:spcBef>
            <a:spcAft>
              <a:spcPct val="35000"/>
            </a:spcAft>
            <a:buNone/>
          </a:pPr>
          <a:r>
            <a:rPr lang="en-GB" sz="2500" i="1" kern="1200"/>
            <a:t>Review</a:t>
          </a:r>
          <a:endParaRPr lang="en-US" sz="2500" kern="1200"/>
        </a:p>
      </dsp:txBody>
      <dsp:txXfrm>
        <a:off x="1880623" y="2036002"/>
        <a:ext cx="5347542" cy="1628245"/>
      </dsp:txXfrm>
    </dsp:sp>
    <dsp:sp modelId="{17EA7B85-B4B2-4670-BC80-68FB280B01DF}">
      <dsp:nvSpPr>
        <dsp:cNvPr id="0" name=""/>
        <dsp:cNvSpPr/>
      </dsp:nvSpPr>
      <dsp:spPr>
        <a:xfrm>
          <a:off x="0" y="4071309"/>
          <a:ext cx="7228166" cy="16282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1C3226-C380-484E-840E-037FFD2EB1C5}">
      <dsp:nvSpPr>
        <dsp:cNvPr id="0" name=""/>
        <dsp:cNvSpPr/>
      </dsp:nvSpPr>
      <dsp:spPr>
        <a:xfrm>
          <a:off x="492544" y="4437664"/>
          <a:ext cx="895535" cy="8955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246DA1-82BA-4761-821C-EBEB776633EC}">
      <dsp:nvSpPr>
        <dsp:cNvPr id="0" name=""/>
        <dsp:cNvSpPr/>
      </dsp:nvSpPr>
      <dsp:spPr>
        <a:xfrm>
          <a:off x="1880623" y="4071309"/>
          <a:ext cx="5347542" cy="16282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2323" tIns="172323" rIns="172323" bIns="172323" numCol="1" spcCol="1270" anchor="ctr" anchorCtr="0">
          <a:noAutofit/>
        </a:bodyPr>
        <a:lstStyle/>
        <a:p>
          <a:pPr marL="0" lvl="0" indent="0" algn="l" defTabSz="1111250">
            <a:lnSpc>
              <a:spcPct val="100000"/>
            </a:lnSpc>
            <a:spcBef>
              <a:spcPct val="0"/>
            </a:spcBef>
            <a:spcAft>
              <a:spcPct val="35000"/>
            </a:spcAft>
            <a:buNone/>
          </a:pPr>
          <a:r>
            <a:rPr lang="en-GB" sz="2500" i="1" kern="1200" dirty="0"/>
            <a:t>Prepare </a:t>
          </a:r>
          <a:endParaRPr lang="en-US" sz="2500" kern="1200" dirty="0"/>
        </a:p>
      </dsp:txBody>
      <dsp:txXfrm>
        <a:off x="1880623" y="4071309"/>
        <a:ext cx="5347542" cy="16282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1A3C4C-2764-4FEB-94D8-AD5846D055AF}">
      <dsp:nvSpPr>
        <dsp:cNvPr id="0" name=""/>
        <dsp:cNvSpPr/>
      </dsp:nvSpPr>
      <dsp:spPr>
        <a:xfrm>
          <a:off x="0" y="3184"/>
          <a:ext cx="7575321" cy="10871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B923F1-8EBC-4572-9CCD-ADF337B8B61E}">
      <dsp:nvSpPr>
        <dsp:cNvPr id="0" name=""/>
        <dsp:cNvSpPr/>
      </dsp:nvSpPr>
      <dsp:spPr>
        <a:xfrm>
          <a:off x="328868" y="247797"/>
          <a:ext cx="598526" cy="5979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F7B86A-0BE5-4603-9CF0-708917B8E589}">
      <dsp:nvSpPr>
        <dsp:cNvPr id="0" name=""/>
        <dsp:cNvSpPr/>
      </dsp:nvSpPr>
      <dsp:spPr>
        <a:xfrm>
          <a:off x="1256263" y="3184"/>
          <a:ext cx="5669365" cy="10882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171" tIns="115171" rIns="115171" bIns="115171" numCol="1" spcCol="1270" anchor="ctr" anchorCtr="0">
          <a:noAutofit/>
        </a:bodyPr>
        <a:lstStyle/>
        <a:p>
          <a:pPr marL="0" lvl="0" indent="0" algn="l" defTabSz="1066800">
            <a:lnSpc>
              <a:spcPct val="90000"/>
            </a:lnSpc>
            <a:spcBef>
              <a:spcPct val="0"/>
            </a:spcBef>
            <a:spcAft>
              <a:spcPct val="35000"/>
            </a:spcAft>
            <a:buNone/>
          </a:pPr>
          <a:r>
            <a:rPr lang="en-GB" sz="2400" kern="1200" dirty="0"/>
            <a:t>9:30-11 Ruth –  Semester and Module Overview</a:t>
          </a:r>
          <a:endParaRPr lang="en-US" sz="2400" kern="1200" dirty="0"/>
        </a:p>
      </dsp:txBody>
      <dsp:txXfrm>
        <a:off x="1256263" y="3184"/>
        <a:ext cx="5669365" cy="1088230"/>
      </dsp:txXfrm>
    </dsp:sp>
    <dsp:sp modelId="{299BD49C-BD83-444C-A6C7-7AF48A51EFE1}">
      <dsp:nvSpPr>
        <dsp:cNvPr id="0" name=""/>
        <dsp:cNvSpPr/>
      </dsp:nvSpPr>
      <dsp:spPr>
        <a:xfrm>
          <a:off x="0" y="1333563"/>
          <a:ext cx="7575321" cy="10871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1B2A54-9F82-4895-A590-24E00EE6D48C}">
      <dsp:nvSpPr>
        <dsp:cNvPr id="0" name=""/>
        <dsp:cNvSpPr/>
      </dsp:nvSpPr>
      <dsp:spPr>
        <a:xfrm>
          <a:off x="328868" y="1565129"/>
          <a:ext cx="598526" cy="5979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DBCBB5C-B3BD-4793-9D09-3CFC89AA51AA}">
      <dsp:nvSpPr>
        <dsp:cNvPr id="0" name=""/>
        <dsp:cNvSpPr/>
      </dsp:nvSpPr>
      <dsp:spPr>
        <a:xfrm>
          <a:off x="1256263" y="1320517"/>
          <a:ext cx="5669365" cy="10882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171" tIns="115171" rIns="115171" bIns="115171" numCol="1" spcCol="1270" anchor="ctr" anchorCtr="0">
          <a:noAutofit/>
        </a:bodyPr>
        <a:lstStyle/>
        <a:p>
          <a:pPr marL="0" lvl="0" indent="0" algn="l" defTabSz="1066800">
            <a:lnSpc>
              <a:spcPct val="90000"/>
            </a:lnSpc>
            <a:spcBef>
              <a:spcPct val="0"/>
            </a:spcBef>
            <a:spcAft>
              <a:spcPct val="35000"/>
            </a:spcAft>
            <a:buNone/>
          </a:pPr>
          <a:r>
            <a:rPr lang="en-GB" sz="2400" kern="1200" dirty="0"/>
            <a:t>11-11:30 Break</a:t>
          </a:r>
          <a:endParaRPr lang="en-US" sz="2400" kern="1200" dirty="0"/>
        </a:p>
      </dsp:txBody>
      <dsp:txXfrm>
        <a:off x="1256263" y="1320517"/>
        <a:ext cx="5669365" cy="1088230"/>
      </dsp:txXfrm>
    </dsp:sp>
    <dsp:sp modelId="{F25BB556-BC37-46B8-B1AC-B701B183AC07}">
      <dsp:nvSpPr>
        <dsp:cNvPr id="0" name=""/>
        <dsp:cNvSpPr/>
      </dsp:nvSpPr>
      <dsp:spPr>
        <a:xfrm>
          <a:off x="0" y="2570955"/>
          <a:ext cx="7575321" cy="10871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ECC663-A304-4548-B936-05829D66AD73}">
      <dsp:nvSpPr>
        <dsp:cNvPr id="0" name=""/>
        <dsp:cNvSpPr/>
      </dsp:nvSpPr>
      <dsp:spPr>
        <a:xfrm>
          <a:off x="328868" y="2882461"/>
          <a:ext cx="598526" cy="59794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BE99AB-B3AB-4583-B003-09DF42160179}">
      <dsp:nvSpPr>
        <dsp:cNvPr id="0" name=""/>
        <dsp:cNvSpPr/>
      </dsp:nvSpPr>
      <dsp:spPr>
        <a:xfrm>
          <a:off x="1256263" y="2637849"/>
          <a:ext cx="5669365" cy="10882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171" tIns="115171" rIns="115171" bIns="115171" numCol="1" spcCol="1270" anchor="ctr" anchorCtr="0">
          <a:noAutofit/>
        </a:bodyPr>
        <a:lstStyle/>
        <a:p>
          <a:pPr marL="0" lvl="0" indent="0" algn="l" defTabSz="1066800">
            <a:lnSpc>
              <a:spcPct val="90000"/>
            </a:lnSpc>
            <a:spcBef>
              <a:spcPct val="0"/>
            </a:spcBef>
            <a:spcAft>
              <a:spcPct val="35000"/>
            </a:spcAft>
            <a:buNone/>
          </a:pPr>
          <a:r>
            <a:rPr lang="en-GB" sz="2400" kern="1200" dirty="0"/>
            <a:t>11:30-1:45pm Skills Review</a:t>
          </a:r>
          <a:endParaRPr lang="en-US" sz="2400" kern="1200" dirty="0"/>
        </a:p>
      </dsp:txBody>
      <dsp:txXfrm>
        <a:off x="1256263" y="2637849"/>
        <a:ext cx="5669365" cy="1088230"/>
      </dsp:txXfrm>
    </dsp:sp>
    <dsp:sp modelId="{921823A1-B5F6-406E-BB25-631220633667}">
      <dsp:nvSpPr>
        <dsp:cNvPr id="0" name=""/>
        <dsp:cNvSpPr/>
      </dsp:nvSpPr>
      <dsp:spPr>
        <a:xfrm>
          <a:off x="0" y="3955181"/>
          <a:ext cx="7575321" cy="10871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26DBB9-4FC8-4849-920D-1631801F632A}">
      <dsp:nvSpPr>
        <dsp:cNvPr id="0" name=""/>
        <dsp:cNvSpPr/>
      </dsp:nvSpPr>
      <dsp:spPr>
        <a:xfrm>
          <a:off x="328868" y="4199793"/>
          <a:ext cx="598526" cy="59794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2A03042-A1E3-4B67-9A57-683E0AAF1AF7}">
      <dsp:nvSpPr>
        <dsp:cNvPr id="0" name=""/>
        <dsp:cNvSpPr/>
      </dsp:nvSpPr>
      <dsp:spPr>
        <a:xfrm>
          <a:off x="1256263" y="3955181"/>
          <a:ext cx="5669365" cy="10882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171" tIns="115171" rIns="115171" bIns="115171" numCol="1" spcCol="1270" anchor="ctr" anchorCtr="0">
          <a:noAutofit/>
        </a:bodyPr>
        <a:lstStyle/>
        <a:p>
          <a:pPr marL="0" lvl="0" indent="0" algn="l" defTabSz="1066800">
            <a:lnSpc>
              <a:spcPct val="90000"/>
            </a:lnSpc>
            <a:spcBef>
              <a:spcPct val="0"/>
            </a:spcBef>
            <a:spcAft>
              <a:spcPct val="35000"/>
            </a:spcAft>
            <a:buNone/>
          </a:pPr>
          <a:r>
            <a:rPr lang="en-GB" sz="2400" kern="1200" dirty="0"/>
            <a:t>1:45-2:45- Lunch</a:t>
          </a:r>
          <a:endParaRPr lang="en-US" sz="2400" kern="1200" dirty="0"/>
        </a:p>
      </dsp:txBody>
      <dsp:txXfrm>
        <a:off x="1256263" y="3955181"/>
        <a:ext cx="5669365" cy="1088230"/>
      </dsp:txXfrm>
    </dsp:sp>
    <dsp:sp modelId="{343D8D97-139F-496E-BAFA-C98BBE60696A}">
      <dsp:nvSpPr>
        <dsp:cNvPr id="0" name=""/>
        <dsp:cNvSpPr/>
      </dsp:nvSpPr>
      <dsp:spPr>
        <a:xfrm>
          <a:off x="0" y="5272513"/>
          <a:ext cx="7575321" cy="10871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EF8606-4AFA-4C51-BA1C-7C9C02F76A7F}">
      <dsp:nvSpPr>
        <dsp:cNvPr id="0" name=""/>
        <dsp:cNvSpPr/>
      </dsp:nvSpPr>
      <dsp:spPr>
        <a:xfrm>
          <a:off x="329189" y="5517126"/>
          <a:ext cx="598526" cy="59794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B59137-0EE8-4548-BE16-A580CE80A41D}">
      <dsp:nvSpPr>
        <dsp:cNvPr id="0" name=""/>
        <dsp:cNvSpPr/>
      </dsp:nvSpPr>
      <dsp:spPr>
        <a:xfrm>
          <a:off x="1256906" y="5272513"/>
          <a:ext cx="5669365" cy="10882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171" tIns="115171" rIns="115171" bIns="115171" numCol="1" spcCol="1270" anchor="ctr" anchorCtr="0">
          <a:noAutofit/>
        </a:bodyPr>
        <a:lstStyle/>
        <a:p>
          <a:pPr marL="0" lvl="0" indent="0" algn="l" defTabSz="1066800">
            <a:lnSpc>
              <a:spcPct val="90000"/>
            </a:lnSpc>
            <a:spcBef>
              <a:spcPct val="0"/>
            </a:spcBef>
            <a:spcAft>
              <a:spcPct val="35000"/>
            </a:spcAft>
            <a:buNone/>
          </a:pPr>
          <a:r>
            <a:rPr lang="en-US" sz="2400" kern="1200" dirty="0"/>
            <a:t>2:45 -4:00pm Personal Development and Closing Round </a:t>
          </a:r>
        </a:p>
        <a:p>
          <a:pPr marL="0" lvl="0" indent="0" algn="l" defTabSz="1066800">
            <a:lnSpc>
              <a:spcPct val="90000"/>
            </a:lnSpc>
            <a:spcBef>
              <a:spcPct val="0"/>
            </a:spcBef>
            <a:spcAft>
              <a:spcPct val="35000"/>
            </a:spcAft>
            <a:buNone/>
          </a:pPr>
          <a:r>
            <a:rPr lang="en-US" sz="2400" kern="1200" dirty="0"/>
            <a:t>4:00 – Student Staff Panel Meeting  (Course Reps)</a:t>
          </a:r>
        </a:p>
        <a:p>
          <a:pPr marL="0" lvl="0" indent="0" algn="l" defTabSz="1066800">
            <a:lnSpc>
              <a:spcPct val="90000"/>
            </a:lnSpc>
            <a:spcBef>
              <a:spcPct val="0"/>
            </a:spcBef>
            <a:spcAft>
              <a:spcPct val="35000"/>
            </a:spcAft>
            <a:buNone/>
          </a:pPr>
          <a:endParaRPr lang="en-US" sz="1400" kern="1200" dirty="0"/>
        </a:p>
      </dsp:txBody>
      <dsp:txXfrm>
        <a:off x="1256906" y="5272513"/>
        <a:ext cx="5669365" cy="108823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E14757-5D0F-4253-A3FF-40E0631DFA8C}">
      <dsp:nvSpPr>
        <dsp:cNvPr id="0" name=""/>
        <dsp:cNvSpPr/>
      </dsp:nvSpPr>
      <dsp:spPr>
        <a:xfrm>
          <a:off x="0" y="621368"/>
          <a:ext cx="10515600" cy="959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dirty="0"/>
            <a:t>Self Harm</a:t>
          </a:r>
          <a:endParaRPr lang="en-US" sz="4000" kern="1200" dirty="0"/>
        </a:p>
      </dsp:txBody>
      <dsp:txXfrm>
        <a:off x="46834" y="668202"/>
        <a:ext cx="10421932" cy="865732"/>
      </dsp:txXfrm>
    </dsp:sp>
    <dsp:sp modelId="{2A9F7F7D-6A60-4520-9976-EEA1FB65499A}">
      <dsp:nvSpPr>
        <dsp:cNvPr id="0" name=""/>
        <dsp:cNvSpPr/>
      </dsp:nvSpPr>
      <dsp:spPr>
        <a:xfrm>
          <a:off x="0" y="1695968"/>
          <a:ext cx="10515600" cy="959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dirty="0"/>
            <a:t>Addiction – Sex, Gambling, Substance Misuse</a:t>
          </a:r>
          <a:endParaRPr lang="en-US" sz="4000" kern="1200" dirty="0"/>
        </a:p>
      </dsp:txBody>
      <dsp:txXfrm>
        <a:off x="46834" y="1742802"/>
        <a:ext cx="10421932" cy="865732"/>
      </dsp:txXfrm>
    </dsp:sp>
    <dsp:sp modelId="{B3C68724-5112-4620-A1C8-2EAA08DF04BA}">
      <dsp:nvSpPr>
        <dsp:cNvPr id="0" name=""/>
        <dsp:cNvSpPr/>
      </dsp:nvSpPr>
      <dsp:spPr>
        <a:xfrm>
          <a:off x="0" y="2918407"/>
          <a:ext cx="10515600" cy="959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dirty="0"/>
            <a:t>ADHD</a:t>
          </a:r>
        </a:p>
      </dsp:txBody>
      <dsp:txXfrm>
        <a:off x="46834" y="2965241"/>
        <a:ext cx="10421932" cy="86573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52801A-B9B1-441F-9793-630F15EA0AEF}" type="datetimeFigureOut">
              <a:t>1/24/2024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7D54B5-2119-4173-B817-E1C8C0149432}" type="slidenum">
              <a:t>‹#›</a:t>
            </a:fld>
            <a:endParaRPr lang="en-GB"/>
          </a:p>
        </p:txBody>
      </p:sp>
    </p:spTree>
    <p:extLst>
      <p:ext uri="{BB962C8B-B14F-4D97-AF65-F5344CB8AC3E}">
        <p14:creationId xmlns:p14="http://schemas.microsoft.com/office/powerpoint/2010/main" val="8906406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7D54B5-2119-4173-B817-E1C8C0149432}" type="slidenum">
              <a:rPr lang="en-GB" smtClean="0"/>
              <a:t>2</a:t>
            </a:fld>
            <a:endParaRPr lang="en-GB"/>
          </a:p>
        </p:txBody>
      </p:sp>
    </p:spTree>
    <p:extLst>
      <p:ext uri="{BB962C8B-B14F-4D97-AF65-F5344CB8AC3E}">
        <p14:creationId xmlns:p14="http://schemas.microsoft.com/office/powerpoint/2010/main" val="7185479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262A1F-81C6-44B4-8260-E40AD96813C8}" type="slidenum">
              <a:rPr lang="en-GB" smtClean="0"/>
              <a:t>6</a:t>
            </a:fld>
            <a:endParaRPr lang="en-GB"/>
          </a:p>
        </p:txBody>
      </p:sp>
    </p:spTree>
    <p:extLst>
      <p:ext uri="{BB962C8B-B14F-4D97-AF65-F5344CB8AC3E}">
        <p14:creationId xmlns:p14="http://schemas.microsoft.com/office/powerpoint/2010/main" val="3163825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262A1F-81C6-44B4-8260-E40AD96813C8}" type="slidenum">
              <a:rPr lang="en-GB" smtClean="0"/>
              <a:t>18</a:t>
            </a:fld>
            <a:endParaRPr lang="en-GB"/>
          </a:p>
        </p:txBody>
      </p:sp>
    </p:spTree>
    <p:extLst>
      <p:ext uri="{BB962C8B-B14F-4D97-AF65-F5344CB8AC3E}">
        <p14:creationId xmlns:p14="http://schemas.microsoft.com/office/powerpoint/2010/main" val="24465541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262A1F-81C6-44B4-8260-E40AD96813C8}" type="slidenum">
              <a:rPr lang="en-GB" smtClean="0"/>
              <a:t>21</a:t>
            </a:fld>
            <a:endParaRPr lang="en-GB"/>
          </a:p>
        </p:txBody>
      </p:sp>
    </p:spTree>
    <p:extLst>
      <p:ext uri="{BB962C8B-B14F-4D97-AF65-F5344CB8AC3E}">
        <p14:creationId xmlns:p14="http://schemas.microsoft.com/office/powerpoint/2010/main" val="34804044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262A1F-81C6-44B4-8260-E40AD96813C8}" type="slidenum">
              <a:rPr lang="en-GB" smtClean="0"/>
              <a:t>24</a:t>
            </a:fld>
            <a:endParaRPr lang="en-GB"/>
          </a:p>
        </p:txBody>
      </p:sp>
    </p:spTree>
    <p:extLst>
      <p:ext uri="{BB962C8B-B14F-4D97-AF65-F5344CB8AC3E}">
        <p14:creationId xmlns:p14="http://schemas.microsoft.com/office/powerpoint/2010/main" val="14296974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262A1F-81C6-44B4-8260-E40AD96813C8}" type="slidenum">
              <a:rPr lang="en-GB" smtClean="0"/>
              <a:t>25</a:t>
            </a:fld>
            <a:endParaRPr lang="en-GB"/>
          </a:p>
        </p:txBody>
      </p:sp>
    </p:spTree>
    <p:extLst>
      <p:ext uri="{BB962C8B-B14F-4D97-AF65-F5344CB8AC3E}">
        <p14:creationId xmlns:p14="http://schemas.microsoft.com/office/powerpoint/2010/main" val="10034856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8262A1F-81C6-44B4-8260-E40AD96813C8}" type="slidenum">
              <a:rPr lang="en-GB" smtClean="0"/>
              <a:t>26</a:t>
            </a:fld>
            <a:endParaRPr lang="en-GB"/>
          </a:p>
        </p:txBody>
      </p:sp>
    </p:spTree>
    <p:extLst>
      <p:ext uri="{BB962C8B-B14F-4D97-AF65-F5344CB8AC3E}">
        <p14:creationId xmlns:p14="http://schemas.microsoft.com/office/powerpoint/2010/main" val="42050560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1D227D51-204B-ED48-AF9A-0BE9633FE04A}"/>
              </a:ext>
            </a:extLst>
          </p:cNvPr>
          <p:cNvSpPr/>
          <p:nvPr/>
        </p:nvSpPr>
        <p:spPr>
          <a:xfrm>
            <a:off x="5224243" y="1096772"/>
            <a:ext cx="6503180"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Cross 49">
            <a:extLst>
              <a:ext uri="{FF2B5EF4-FFF2-40B4-BE49-F238E27FC236}">
                <a16:creationId xmlns:a16="http://schemas.microsoft.com/office/drawing/2014/main" id="{57A23F45-CDAE-8A40-8DE7-92A0BBC119B7}"/>
              </a:ext>
            </a:extLst>
          </p:cNvPr>
          <p:cNvSpPr/>
          <p:nvPr/>
        </p:nvSpPr>
        <p:spPr>
          <a:xfrm>
            <a:off x="5016811"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68546383-CCC4-544B-B0D8-DE78DE39BB78}"/>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5D1728-714F-2942-A0D1-82FF9419B496}"/>
              </a:ext>
            </a:extLst>
          </p:cNvPr>
          <p:cNvSpPr>
            <a:spLocks noGrp="1"/>
          </p:cNvSpPr>
          <p:nvPr>
            <p:ph type="ctrTitle"/>
          </p:nvPr>
        </p:nvSpPr>
        <p:spPr>
          <a:xfrm>
            <a:off x="797106" y="1625608"/>
            <a:ext cx="8035342" cy="2722164"/>
          </a:xfrm>
        </p:spPr>
        <p:txBody>
          <a:bodyPr anchor="b"/>
          <a:lstStyle>
            <a:lvl1pPr algn="l">
              <a:defRPr sz="8000" spc="-150"/>
            </a:lvl1pPr>
          </a:lstStyle>
          <a:p>
            <a:r>
              <a:rPr lang="en-US"/>
              <a:t>Click to edit Master title style</a:t>
            </a:r>
          </a:p>
        </p:txBody>
      </p:sp>
      <p:sp>
        <p:nvSpPr>
          <p:cNvPr id="3" name="Subtitle 2">
            <a:extLst>
              <a:ext uri="{FF2B5EF4-FFF2-40B4-BE49-F238E27FC236}">
                <a16:creationId xmlns:a16="http://schemas.microsoft.com/office/drawing/2014/main" id="{5BD072D4-1496-3347-BBF8-5879DF263BBD}"/>
              </a:ext>
            </a:extLst>
          </p:cNvPr>
          <p:cNvSpPr>
            <a:spLocks noGrp="1"/>
          </p:cNvSpPr>
          <p:nvPr>
            <p:ph type="subTitle" idx="1"/>
          </p:nvPr>
        </p:nvSpPr>
        <p:spPr>
          <a:xfrm>
            <a:off x="797106" y="4466845"/>
            <a:ext cx="8035342" cy="882904"/>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BEFC724-B499-364B-AEB5-B6517F6AD52B}"/>
              </a:ext>
            </a:extLst>
          </p:cNvPr>
          <p:cNvSpPr>
            <a:spLocks noGrp="1"/>
          </p:cNvSpPr>
          <p:nvPr>
            <p:ph type="dt" sz="half" idx="10"/>
          </p:nvPr>
        </p:nvSpPr>
        <p:spPr>
          <a:xfrm>
            <a:off x="797105" y="5708747"/>
            <a:ext cx="3882843" cy="365125"/>
          </a:xfrm>
        </p:spPr>
        <p:txBody>
          <a:bodyPr/>
          <a:lstStyle>
            <a:lvl1pPr>
              <a:defRPr sz="1400"/>
            </a:lvl1pPr>
          </a:lstStyle>
          <a:p>
            <a:fld id="{73C3BD54-29B9-3D42-B178-776ED395AA85}" type="datetimeFigureOut">
              <a:rPr lang="en-US" smtClean="0"/>
              <a:pPr/>
              <a:t>1/24/2024</a:t>
            </a:fld>
            <a:endParaRPr lang="en-US" sz="1400"/>
          </a:p>
        </p:txBody>
      </p:sp>
      <p:sp>
        <p:nvSpPr>
          <p:cNvPr id="5" name="Footer Placeholder 4">
            <a:extLst>
              <a:ext uri="{FF2B5EF4-FFF2-40B4-BE49-F238E27FC236}">
                <a16:creationId xmlns:a16="http://schemas.microsoft.com/office/drawing/2014/main" id="{8033889C-A4E9-B24E-818F-46A1124C5D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40F50F-250E-6D45-AEBC-2573FED0C310}"/>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5197018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9F291BE0-7A7E-D04F-974F-9F4577FB2F46}"/>
              </a:ext>
            </a:extLst>
          </p:cNvPr>
          <p:cNvSpPr/>
          <p:nvPr/>
        </p:nvSpPr>
        <p:spPr>
          <a:xfrm>
            <a:off x="6163735" y="1096772"/>
            <a:ext cx="5571066"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Cross 49">
            <a:extLst>
              <a:ext uri="{FF2B5EF4-FFF2-40B4-BE49-F238E27FC236}">
                <a16:creationId xmlns:a16="http://schemas.microsoft.com/office/drawing/2014/main" id="{BD33FF1F-6094-0B4A-A3E4-6B0D9283DB44}"/>
              </a:ext>
            </a:extLst>
          </p:cNvPr>
          <p:cNvSpPr/>
          <p:nvPr/>
        </p:nvSpPr>
        <p:spPr>
          <a:xfrm>
            <a:off x="11529484"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B78A6D9C-C7A5-414B-8CB7-E31470D7D280}"/>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1D850E-6310-C04D-8CAC-B7FA9F332D2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E5B7FB3-5DFC-6547-9567-C0ABE874C65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727D2DB-A7B1-204E-8416-E938952BCC83}"/>
              </a:ext>
            </a:extLst>
          </p:cNvPr>
          <p:cNvSpPr>
            <a:spLocks noGrp="1"/>
          </p:cNvSpPr>
          <p:nvPr>
            <p:ph type="dt" sz="half" idx="10"/>
          </p:nvPr>
        </p:nvSpPr>
        <p:spPr/>
        <p:txBody>
          <a:bodyPr/>
          <a:lstStyle/>
          <a:p>
            <a:fld id="{73C3BD54-29B9-3D42-B178-776ED395AA85}" type="datetimeFigureOut">
              <a:rPr lang="en-US" smtClean="0"/>
              <a:t>1/24/2024</a:t>
            </a:fld>
            <a:endParaRPr lang="en-US"/>
          </a:p>
        </p:txBody>
      </p:sp>
      <p:sp>
        <p:nvSpPr>
          <p:cNvPr id="5" name="Footer Placeholder 4">
            <a:extLst>
              <a:ext uri="{FF2B5EF4-FFF2-40B4-BE49-F238E27FC236}">
                <a16:creationId xmlns:a16="http://schemas.microsoft.com/office/drawing/2014/main" id="{FD324BA1-E2D0-1E4B-9DB3-664FE27337B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3AE64B2-36E4-5A4E-A78A-A629829A334F}"/>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27979241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C97F6C6D-13AE-FD40-841C-4AB96460C390}"/>
              </a:ext>
            </a:extLst>
          </p:cNvPr>
          <p:cNvSpPr/>
          <p:nvPr/>
        </p:nvSpPr>
        <p:spPr>
          <a:xfrm>
            <a:off x="4291015" y="1096772"/>
            <a:ext cx="7436404"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Cross 49">
            <a:extLst>
              <a:ext uri="{FF2B5EF4-FFF2-40B4-BE49-F238E27FC236}">
                <a16:creationId xmlns:a16="http://schemas.microsoft.com/office/drawing/2014/main" id="{24E27617-2112-2342-9FF1-39F2A241CCCC}"/>
              </a:ext>
            </a:extLst>
          </p:cNvPr>
          <p:cNvSpPr/>
          <p:nvPr/>
        </p:nvSpPr>
        <p:spPr>
          <a:xfrm>
            <a:off x="4086371"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C33CE582-7AFE-D048-B5BC-212A12A28F25}"/>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9EAEF4-E84F-CF40-B27B-01E1D2AFC96D}"/>
              </a:ext>
            </a:extLst>
          </p:cNvPr>
          <p:cNvSpPr>
            <a:spLocks noGrp="1"/>
          </p:cNvSpPr>
          <p:nvPr>
            <p:ph type="title"/>
          </p:nvPr>
        </p:nvSpPr>
        <p:spPr>
          <a:xfrm>
            <a:off x="565150" y="1881951"/>
            <a:ext cx="7335836" cy="1987707"/>
          </a:xfrm>
        </p:spPr>
        <p:txBody>
          <a:bodyPr anchor="b"/>
          <a:lstStyle>
            <a:lvl1pPr>
              <a:defRPr sz="6000" spc="-150"/>
            </a:lvl1pPr>
          </a:lstStyle>
          <a:p>
            <a:r>
              <a:rPr lang="en-US" dirty="0"/>
              <a:t>Click to edit Master title style</a:t>
            </a:r>
          </a:p>
        </p:txBody>
      </p:sp>
      <p:sp>
        <p:nvSpPr>
          <p:cNvPr id="3" name="Text Placeholder 2">
            <a:extLst>
              <a:ext uri="{FF2B5EF4-FFF2-40B4-BE49-F238E27FC236}">
                <a16:creationId xmlns:a16="http://schemas.microsoft.com/office/drawing/2014/main" id="{5287B7E1-CC48-2441-975D-F1A5412B8A49}"/>
              </a:ext>
            </a:extLst>
          </p:cNvPr>
          <p:cNvSpPr>
            <a:spLocks noGrp="1"/>
          </p:cNvSpPr>
          <p:nvPr>
            <p:ph type="body" idx="1"/>
          </p:nvPr>
        </p:nvSpPr>
        <p:spPr>
          <a:xfrm>
            <a:off x="565149" y="3869661"/>
            <a:ext cx="7335836" cy="948465"/>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4526218-1FCF-7A4D-B138-D1B1DE91A4B7}"/>
              </a:ext>
            </a:extLst>
          </p:cNvPr>
          <p:cNvSpPr>
            <a:spLocks noGrp="1"/>
          </p:cNvSpPr>
          <p:nvPr>
            <p:ph type="dt" sz="half" idx="10"/>
          </p:nvPr>
        </p:nvSpPr>
        <p:spPr/>
        <p:txBody>
          <a:bodyPr/>
          <a:lstStyle/>
          <a:p>
            <a:fld id="{73C3BD54-29B9-3D42-B178-776ED395AA85}" type="datetimeFigureOut">
              <a:rPr lang="en-US" smtClean="0"/>
              <a:t>1/24/2024</a:t>
            </a:fld>
            <a:endParaRPr lang="en-US"/>
          </a:p>
        </p:txBody>
      </p:sp>
      <p:sp>
        <p:nvSpPr>
          <p:cNvPr id="5" name="Footer Placeholder 4">
            <a:extLst>
              <a:ext uri="{FF2B5EF4-FFF2-40B4-BE49-F238E27FC236}">
                <a16:creationId xmlns:a16="http://schemas.microsoft.com/office/drawing/2014/main" id="{50984204-038C-FD4B-8E1C-0A9967BF22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359AB9-E1C6-C841-B423-FD2BB13C333F}"/>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1853765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B057A-C120-5E4E-BB74-223EB6D005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F9EB7BE-6258-C84C-8242-9865D1361C9E}"/>
              </a:ext>
            </a:extLst>
          </p:cNvPr>
          <p:cNvSpPr>
            <a:spLocks noGrp="1"/>
          </p:cNvSpPr>
          <p:nvPr>
            <p:ph sz="half" idx="1"/>
          </p:nvPr>
        </p:nvSpPr>
        <p:spPr>
          <a:xfrm>
            <a:off x="565111" y="2691637"/>
            <a:ext cx="4946643" cy="31897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73D23CD-80DB-5740-AE68-76414CA31A26}"/>
              </a:ext>
            </a:extLst>
          </p:cNvPr>
          <p:cNvSpPr>
            <a:spLocks noGrp="1"/>
          </p:cNvSpPr>
          <p:nvPr>
            <p:ph sz="half" idx="2"/>
          </p:nvPr>
        </p:nvSpPr>
        <p:spPr>
          <a:xfrm>
            <a:off x="6076903" y="2691637"/>
            <a:ext cx="4946639" cy="31897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FE0921-9102-1440-B315-778888723C9D}"/>
              </a:ext>
            </a:extLst>
          </p:cNvPr>
          <p:cNvSpPr>
            <a:spLocks noGrp="1"/>
          </p:cNvSpPr>
          <p:nvPr>
            <p:ph type="dt" sz="half" idx="10"/>
          </p:nvPr>
        </p:nvSpPr>
        <p:spPr/>
        <p:txBody>
          <a:bodyPr/>
          <a:lstStyle/>
          <a:p>
            <a:fld id="{73C3BD54-29B9-3D42-B178-776ED395AA85}" type="datetimeFigureOut">
              <a:rPr lang="en-US" smtClean="0"/>
              <a:t>1/24/2024</a:t>
            </a:fld>
            <a:endParaRPr lang="en-US"/>
          </a:p>
        </p:txBody>
      </p:sp>
      <p:sp>
        <p:nvSpPr>
          <p:cNvPr id="6" name="Footer Placeholder 5">
            <a:extLst>
              <a:ext uri="{FF2B5EF4-FFF2-40B4-BE49-F238E27FC236}">
                <a16:creationId xmlns:a16="http://schemas.microsoft.com/office/drawing/2014/main" id="{24D7802F-1937-2F43-8FF4-846135D6FC4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609C72-E794-4F4F-8E09-D4883EED7237}"/>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0" name="Rectangle 49">
            <a:extLst>
              <a:ext uri="{FF2B5EF4-FFF2-40B4-BE49-F238E27FC236}">
                <a16:creationId xmlns:a16="http://schemas.microsoft.com/office/drawing/2014/main" id="{FFEFA3E2-0F30-664C-AAE4-DE6526B5C716}"/>
              </a:ext>
            </a:extLst>
          </p:cNvPr>
          <p:cNvSpPr/>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55" name="Rectangle 54">
            <a:extLst>
              <a:ext uri="{FF2B5EF4-FFF2-40B4-BE49-F238E27FC236}">
                <a16:creationId xmlns:a16="http://schemas.microsoft.com/office/drawing/2014/main" id="{0C3D7AFF-BC7E-BA41-9C64-B5F9619C0EA1}"/>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671D2311-E9B8-F041-A7B8-D5696903F22A}"/>
              </a:ext>
            </a:extLst>
          </p:cNvPr>
          <p:cNvSpPr/>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743658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9CA91-F119-0244-888A-95539A84DD6F}"/>
              </a:ext>
            </a:extLst>
          </p:cNvPr>
          <p:cNvSpPr>
            <a:spLocks noGrp="1"/>
          </p:cNvSpPr>
          <p:nvPr>
            <p:ph type="title"/>
          </p:nvPr>
        </p:nvSpPr>
        <p:spPr>
          <a:xfrm>
            <a:off x="565110" y="1204721"/>
            <a:ext cx="8266175" cy="14447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B08A3EAC-4422-D548-8D7F-E9944566FBA9}"/>
              </a:ext>
            </a:extLst>
          </p:cNvPr>
          <p:cNvSpPr>
            <a:spLocks noGrp="1"/>
          </p:cNvSpPr>
          <p:nvPr>
            <p:ph type="body" idx="1"/>
          </p:nvPr>
        </p:nvSpPr>
        <p:spPr>
          <a:xfrm>
            <a:off x="565111" y="2691638"/>
            <a:ext cx="4946644" cy="823912"/>
          </a:xfrm>
        </p:spPr>
        <p:txBody>
          <a:bodyPr anchor="b"/>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49140CA2-88A9-CC42-A375-8B87E47CC5F9}"/>
              </a:ext>
            </a:extLst>
          </p:cNvPr>
          <p:cNvSpPr>
            <a:spLocks noGrp="1"/>
          </p:cNvSpPr>
          <p:nvPr>
            <p:ph sz="half" idx="2"/>
          </p:nvPr>
        </p:nvSpPr>
        <p:spPr>
          <a:xfrm>
            <a:off x="565111" y="3515550"/>
            <a:ext cx="4946644" cy="23662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05F960C-714E-2E4A-8141-A88F38274E48}"/>
              </a:ext>
            </a:extLst>
          </p:cNvPr>
          <p:cNvSpPr>
            <a:spLocks noGrp="1"/>
          </p:cNvSpPr>
          <p:nvPr>
            <p:ph type="body" sz="quarter" idx="3"/>
          </p:nvPr>
        </p:nvSpPr>
        <p:spPr>
          <a:xfrm>
            <a:off x="6076866" y="2691162"/>
            <a:ext cx="4946644" cy="823912"/>
          </a:xfrm>
        </p:spPr>
        <p:txBody>
          <a:bodyPr anchor="b"/>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697BC24-C907-EC4B-872D-17429A657716}"/>
              </a:ext>
            </a:extLst>
          </p:cNvPr>
          <p:cNvSpPr>
            <a:spLocks noGrp="1"/>
          </p:cNvSpPr>
          <p:nvPr>
            <p:ph sz="quarter" idx="4"/>
          </p:nvPr>
        </p:nvSpPr>
        <p:spPr>
          <a:xfrm>
            <a:off x="6076866" y="3515074"/>
            <a:ext cx="4946644" cy="23662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6E2A045-4283-3C47-B125-68CF3B19FB08}"/>
              </a:ext>
            </a:extLst>
          </p:cNvPr>
          <p:cNvSpPr>
            <a:spLocks noGrp="1"/>
          </p:cNvSpPr>
          <p:nvPr>
            <p:ph type="dt" sz="half" idx="10"/>
          </p:nvPr>
        </p:nvSpPr>
        <p:spPr/>
        <p:txBody>
          <a:bodyPr/>
          <a:lstStyle/>
          <a:p>
            <a:fld id="{73C3BD54-29B9-3D42-B178-776ED395AA85}" type="datetimeFigureOut">
              <a:rPr lang="en-US" smtClean="0"/>
              <a:t>1/24/2024</a:t>
            </a:fld>
            <a:endParaRPr lang="en-US"/>
          </a:p>
        </p:txBody>
      </p:sp>
      <p:sp>
        <p:nvSpPr>
          <p:cNvPr id="8" name="Footer Placeholder 7">
            <a:extLst>
              <a:ext uri="{FF2B5EF4-FFF2-40B4-BE49-F238E27FC236}">
                <a16:creationId xmlns:a16="http://schemas.microsoft.com/office/drawing/2014/main" id="{7EBC25BC-2C98-574D-BCCD-E36CAB07F2F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CA5C95A-7789-E042-8471-D442D9BB545F}"/>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2" name="Rectangle 51">
            <a:extLst>
              <a:ext uri="{FF2B5EF4-FFF2-40B4-BE49-F238E27FC236}">
                <a16:creationId xmlns:a16="http://schemas.microsoft.com/office/drawing/2014/main" id="{3DF1BA5B-EDD8-B648-8A3E-E2B3570B1EA0}"/>
              </a:ext>
            </a:extLst>
          </p:cNvPr>
          <p:cNvSpPr/>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57" name="Rectangle 56">
            <a:extLst>
              <a:ext uri="{FF2B5EF4-FFF2-40B4-BE49-F238E27FC236}">
                <a16:creationId xmlns:a16="http://schemas.microsoft.com/office/drawing/2014/main" id="{D7476360-629C-DE48-85B7-F4BE6CC457DB}"/>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ross 13">
            <a:extLst>
              <a:ext uri="{FF2B5EF4-FFF2-40B4-BE49-F238E27FC236}">
                <a16:creationId xmlns:a16="http://schemas.microsoft.com/office/drawing/2014/main" id="{C5F6C588-FC1B-3147-AFA1-CD7D76C5AEAC}"/>
              </a:ext>
            </a:extLst>
          </p:cNvPr>
          <p:cNvSpPr/>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456398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15401-5318-7045-8AE3-B1A99F2D822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6E2F55F-EB76-AE49-B554-12B65B636A90}"/>
              </a:ext>
            </a:extLst>
          </p:cNvPr>
          <p:cNvSpPr>
            <a:spLocks noGrp="1"/>
          </p:cNvSpPr>
          <p:nvPr>
            <p:ph type="dt" sz="half" idx="10"/>
          </p:nvPr>
        </p:nvSpPr>
        <p:spPr/>
        <p:txBody>
          <a:bodyPr/>
          <a:lstStyle/>
          <a:p>
            <a:fld id="{73C3BD54-29B9-3D42-B178-776ED395AA85}" type="datetimeFigureOut">
              <a:rPr lang="en-US" smtClean="0"/>
              <a:t>1/24/2024</a:t>
            </a:fld>
            <a:endParaRPr lang="en-US"/>
          </a:p>
        </p:txBody>
      </p:sp>
      <p:sp>
        <p:nvSpPr>
          <p:cNvPr id="4" name="Footer Placeholder 3">
            <a:extLst>
              <a:ext uri="{FF2B5EF4-FFF2-40B4-BE49-F238E27FC236}">
                <a16:creationId xmlns:a16="http://schemas.microsoft.com/office/drawing/2014/main" id="{86CB6E6E-D81E-C44A-AC54-CBE0134C108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2E025B9-9F46-3049-9977-0119B96D393C}"/>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48" name="Rectangle 47">
            <a:extLst>
              <a:ext uri="{FF2B5EF4-FFF2-40B4-BE49-F238E27FC236}">
                <a16:creationId xmlns:a16="http://schemas.microsoft.com/office/drawing/2014/main" id="{65760068-EADA-2B4B-9819-CF981184FAEB}"/>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81DA7622-137E-184A-A93C-8DBB10318AE6}"/>
              </a:ext>
            </a:extLst>
          </p:cNvPr>
          <p:cNvSpPr/>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9" name="Cross 8">
            <a:extLst>
              <a:ext uri="{FF2B5EF4-FFF2-40B4-BE49-F238E27FC236}">
                <a16:creationId xmlns:a16="http://schemas.microsoft.com/office/drawing/2014/main" id="{54FB0990-6F8D-B048-8309-19B0D1A41033}"/>
              </a:ext>
            </a:extLst>
          </p:cNvPr>
          <p:cNvSpPr/>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961413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BAF81DD-2B1F-3444-8023-DD52318FE9F6}"/>
              </a:ext>
            </a:extLst>
          </p:cNvPr>
          <p:cNvSpPr>
            <a:spLocks noGrp="1"/>
          </p:cNvSpPr>
          <p:nvPr>
            <p:ph type="dt" sz="half" idx="10"/>
          </p:nvPr>
        </p:nvSpPr>
        <p:spPr/>
        <p:txBody>
          <a:bodyPr/>
          <a:lstStyle/>
          <a:p>
            <a:fld id="{73C3BD54-29B9-3D42-B178-776ED395AA85}" type="datetimeFigureOut">
              <a:rPr lang="en-US" smtClean="0"/>
              <a:t>1/24/2024</a:t>
            </a:fld>
            <a:endParaRPr lang="en-US"/>
          </a:p>
        </p:txBody>
      </p:sp>
      <p:sp>
        <p:nvSpPr>
          <p:cNvPr id="3" name="Footer Placeholder 2">
            <a:extLst>
              <a:ext uri="{FF2B5EF4-FFF2-40B4-BE49-F238E27FC236}">
                <a16:creationId xmlns:a16="http://schemas.microsoft.com/office/drawing/2014/main" id="{36927EE3-DAA3-D948-B8FD-48417540B5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C4532D4-FFBF-6C47-A6C9-D55196D91B87}"/>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47" name="Rectangle 46">
            <a:extLst>
              <a:ext uri="{FF2B5EF4-FFF2-40B4-BE49-F238E27FC236}">
                <a16:creationId xmlns:a16="http://schemas.microsoft.com/office/drawing/2014/main" id="{DB8D5541-7726-BA46-8BFA-BF6AA8D42BD7}"/>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Cross 47">
            <a:extLst>
              <a:ext uri="{FF2B5EF4-FFF2-40B4-BE49-F238E27FC236}">
                <a16:creationId xmlns:a16="http://schemas.microsoft.com/office/drawing/2014/main" id="{97F434CF-7503-CE4F-8426-C312C6315AD0}"/>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FEDBFB2F-FE34-E349-9484-C275FBE31614}"/>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636659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2DCFD-BEE6-AC49-BABD-D8B89C3B69D0}"/>
              </a:ext>
            </a:extLst>
          </p:cNvPr>
          <p:cNvSpPr>
            <a:spLocks noGrp="1"/>
          </p:cNvSpPr>
          <p:nvPr>
            <p:ph type="title"/>
          </p:nvPr>
        </p:nvSpPr>
        <p:spPr>
          <a:xfrm>
            <a:off x="565149" y="1203800"/>
            <a:ext cx="4114800" cy="1077218"/>
          </a:xfrm>
        </p:spPr>
        <p:txBody>
          <a:bodyPr anchor="b">
            <a:normAutofit/>
          </a:bodyPr>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431DE035-8260-4443-B1D9-A9C8D584039E}"/>
              </a:ext>
            </a:extLst>
          </p:cNvPr>
          <p:cNvSpPr>
            <a:spLocks noGrp="1"/>
          </p:cNvSpPr>
          <p:nvPr>
            <p:ph idx="1"/>
          </p:nvPr>
        </p:nvSpPr>
        <p:spPr>
          <a:xfrm>
            <a:off x="5611813" y="1508252"/>
            <a:ext cx="5606518" cy="4045881"/>
          </a:xfrm>
        </p:spPr>
        <p:txBody>
          <a:bodyPr/>
          <a:lstStyle>
            <a:lvl1pPr>
              <a:defRPr sz="2800"/>
            </a:lvl1pPr>
            <a:lvl2pPr>
              <a:defRPr sz="24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CCC1AA53-7507-D04B-9B8E-6A4F7122ECA5}"/>
              </a:ext>
            </a:extLst>
          </p:cNvPr>
          <p:cNvSpPr>
            <a:spLocks noGrp="1"/>
          </p:cNvSpPr>
          <p:nvPr>
            <p:ph type="body" sz="half" idx="2"/>
          </p:nvPr>
        </p:nvSpPr>
        <p:spPr>
          <a:xfrm>
            <a:off x="565149" y="2368295"/>
            <a:ext cx="4114800" cy="318583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356E11F-3003-0745-ACAB-FAA4E676EFCD}"/>
              </a:ext>
            </a:extLst>
          </p:cNvPr>
          <p:cNvSpPr>
            <a:spLocks noGrp="1"/>
          </p:cNvSpPr>
          <p:nvPr>
            <p:ph type="dt" sz="half" idx="10"/>
          </p:nvPr>
        </p:nvSpPr>
        <p:spPr/>
        <p:txBody>
          <a:bodyPr/>
          <a:lstStyle/>
          <a:p>
            <a:fld id="{73C3BD54-29B9-3D42-B178-776ED395AA85}" type="datetimeFigureOut">
              <a:rPr lang="en-US" smtClean="0"/>
              <a:t>1/24/2024</a:t>
            </a:fld>
            <a:endParaRPr lang="en-US"/>
          </a:p>
        </p:txBody>
      </p:sp>
      <p:sp>
        <p:nvSpPr>
          <p:cNvPr id="6" name="Footer Placeholder 5">
            <a:extLst>
              <a:ext uri="{FF2B5EF4-FFF2-40B4-BE49-F238E27FC236}">
                <a16:creationId xmlns:a16="http://schemas.microsoft.com/office/drawing/2014/main" id="{92BC11A6-59AC-FE45-8A1C-9DDC00582A7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AD6F51E-1A94-034C-BBEE-C26A3AF0E815}"/>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0" name="Rectangle 49">
            <a:extLst>
              <a:ext uri="{FF2B5EF4-FFF2-40B4-BE49-F238E27FC236}">
                <a16:creationId xmlns:a16="http://schemas.microsoft.com/office/drawing/2014/main" id="{50B7D330-76C0-224C-9C3C-27C4D2B0DDB4}"/>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35464D55-5C51-844B-A38A-8143590FB934}"/>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FD988250-C554-DE44-B887-57D0B2AA8E37}"/>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382698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86C7C-36AD-9A4E-8524-8F44E8839EA8}"/>
              </a:ext>
            </a:extLst>
          </p:cNvPr>
          <p:cNvSpPr>
            <a:spLocks noGrp="1"/>
          </p:cNvSpPr>
          <p:nvPr>
            <p:ph type="title"/>
          </p:nvPr>
        </p:nvSpPr>
        <p:spPr>
          <a:xfrm>
            <a:off x="565149" y="1203800"/>
            <a:ext cx="4114800" cy="1077218"/>
          </a:xfrm>
        </p:spPr>
        <p:txBody>
          <a:bodyPr anchor="b">
            <a:normAutofit/>
          </a:bodyPr>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1015248-4C80-3348-A8A9-6C9F5D32FCE3}"/>
              </a:ext>
            </a:extLst>
          </p:cNvPr>
          <p:cNvSpPr>
            <a:spLocks noGrp="1"/>
          </p:cNvSpPr>
          <p:nvPr>
            <p:ph type="pic" idx="1"/>
          </p:nvPr>
        </p:nvSpPr>
        <p:spPr>
          <a:xfrm>
            <a:off x="5631151" y="1096772"/>
            <a:ext cx="6096270" cy="5761228"/>
          </a:xfrm>
          <a:solidFill>
            <a:schemeClr val="bg2"/>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74B3083-CA16-C54A-B130-7BEE6DF9D815}"/>
              </a:ext>
            </a:extLst>
          </p:cNvPr>
          <p:cNvSpPr>
            <a:spLocks noGrp="1"/>
          </p:cNvSpPr>
          <p:nvPr>
            <p:ph type="body" sz="half" idx="2"/>
          </p:nvPr>
        </p:nvSpPr>
        <p:spPr>
          <a:xfrm>
            <a:off x="565149" y="2370666"/>
            <a:ext cx="4114800" cy="318346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3C6EB5-D7D1-E247-B9D7-D319E5AAB962}"/>
              </a:ext>
            </a:extLst>
          </p:cNvPr>
          <p:cNvSpPr>
            <a:spLocks noGrp="1"/>
          </p:cNvSpPr>
          <p:nvPr>
            <p:ph type="dt" sz="half" idx="10"/>
          </p:nvPr>
        </p:nvSpPr>
        <p:spPr/>
        <p:txBody>
          <a:bodyPr/>
          <a:lstStyle/>
          <a:p>
            <a:fld id="{73C3BD54-29B9-3D42-B178-776ED395AA85}" type="datetimeFigureOut">
              <a:rPr lang="en-US" smtClean="0"/>
              <a:t>1/24/2024</a:t>
            </a:fld>
            <a:endParaRPr lang="en-US"/>
          </a:p>
        </p:txBody>
      </p:sp>
      <p:sp>
        <p:nvSpPr>
          <p:cNvPr id="6" name="Footer Placeholder 5">
            <a:extLst>
              <a:ext uri="{FF2B5EF4-FFF2-40B4-BE49-F238E27FC236}">
                <a16:creationId xmlns:a16="http://schemas.microsoft.com/office/drawing/2014/main" id="{75FBF6CC-F5C4-9847-BADB-8B7441C8F32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63FE4-B2F5-7741-B517-533F1C98CE1B}"/>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4" name="Rectangle 53">
            <a:extLst>
              <a:ext uri="{FF2B5EF4-FFF2-40B4-BE49-F238E27FC236}">
                <a16:creationId xmlns:a16="http://schemas.microsoft.com/office/drawing/2014/main" id="{AB80A771-7D8E-0F4A-93A3-B977667D338E}"/>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2C9320FA-0E3A-2749-9085-DF30FA26F4BD}"/>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5A3DF5D0-8A2C-A049-9132-EE1EF7D014D4}"/>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897873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9F6C0E12-251D-EA44-BF81-4ABDFBB94321}"/>
              </a:ext>
            </a:extLst>
          </p:cNvPr>
          <p:cNvSpPr/>
          <p:nvPr/>
        </p:nvSpPr>
        <p:spPr>
          <a:xfrm>
            <a:off x="7087169" y="1096772"/>
            <a:ext cx="4652226"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DC5FF4-095A-114E-87B6-73C7ADFF97C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11E6EC9-9650-2042-8581-5B4082F9413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4A0800-B373-3B40-B187-30AFE44CDD1D}"/>
              </a:ext>
            </a:extLst>
          </p:cNvPr>
          <p:cNvSpPr>
            <a:spLocks noGrp="1"/>
          </p:cNvSpPr>
          <p:nvPr>
            <p:ph type="dt" sz="half" idx="10"/>
          </p:nvPr>
        </p:nvSpPr>
        <p:spPr/>
        <p:txBody>
          <a:bodyPr/>
          <a:lstStyle/>
          <a:p>
            <a:fld id="{73C3BD54-29B9-3D42-B178-776ED395AA85}" type="datetimeFigureOut">
              <a:rPr lang="en-US" smtClean="0"/>
              <a:t>1/24/2024</a:t>
            </a:fld>
            <a:endParaRPr lang="en-US"/>
          </a:p>
        </p:txBody>
      </p:sp>
      <p:sp>
        <p:nvSpPr>
          <p:cNvPr id="5" name="Footer Placeholder 4">
            <a:extLst>
              <a:ext uri="{FF2B5EF4-FFF2-40B4-BE49-F238E27FC236}">
                <a16:creationId xmlns:a16="http://schemas.microsoft.com/office/drawing/2014/main" id="{C10A4C1C-C790-B449-8C06-78E8303F94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43E620-F86B-F447-AB06-DDAB39192507}"/>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49" name="Rectangle 48">
            <a:extLst>
              <a:ext uri="{FF2B5EF4-FFF2-40B4-BE49-F238E27FC236}">
                <a16:creationId xmlns:a16="http://schemas.microsoft.com/office/drawing/2014/main" id="{80487CB5-43E0-974C-9DDC-252A8A37107F}"/>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ross 9">
            <a:extLst>
              <a:ext uri="{FF2B5EF4-FFF2-40B4-BE49-F238E27FC236}">
                <a16:creationId xmlns:a16="http://schemas.microsoft.com/office/drawing/2014/main" id="{E9CB83EF-4143-5A45-9B3A-9E70DD50253B}"/>
              </a:ext>
            </a:extLst>
          </p:cNvPr>
          <p:cNvSpPr/>
          <p:nvPr/>
        </p:nvSpPr>
        <p:spPr>
          <a:xfrm>
            <a:off x="11415183"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327599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9DF801-FF8E-6247-9065-D9304CD6093A}"/>
              </a:ext>
            </a:extLst>
          </p:cNvPr>
          <p:cNvSpPr>
            <a:spLocks noGrp="1"/>
          </p:cNvSpPr>
          <p:nvPr>
            <p:ph type="title" orient="vert"/>
          </p:nvPr>
        </p:nvSpPr>
        <p:spPr>
          <a:xfrm>
            <a:off x="9355667" y="1204722"/>
            <a:ext cx="1853360" cy="467664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20E2615-7E4D-AB47-ACE6-236D716D7D24}"/>
              </a:ext>
            </a:extLst>
          </p:cNvPr>
          <p:cNvSpPr>
            <a:spLocks noGrp="1"/>
          </p:cNvSpPr>
          <p:nvPr>
            <p:ph type="body" orient="vert" idx="1"/>
          </p:nvPr>
        </p:nvSpPr>
        <p:spPr>
          <a:xfrm>
            <a:off x="973667" y="1204722"/>
            <a:ext cx="8274047" cy="46969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91F0223-5AC9-374E-BD0C-344F67E2A85B}"/>
              </a:ext>
            </a:extLst>
          </p:cNvPr>
          <p:cNvSpPr>
            <a:spLocks noGrp="1"/>
          </p:cNvSpPr>
          <p:nvPr>
            <p:ph type="dt" sz="half" idx="10"/>
          </p:nvPr>
        </p:nvSpPr>
        <p:spPr/>
        <p:txBody>
          <a:bodyPr/>
          <a:lstStyle/>
          <a:p>
            <a:fld id="{73C3BD54-29B9-3D42-B178-776ED395AA85}" type="datetimeFigureOut">
              <a:rPr lang="en-US" smtClean="0"/>
              <a:t>1/24/2024</a:t>
            </a:fld>
            <a:endParaRPr lang="en-US"/>
          </a:p>
        </p:txBody>
      </p:sp>
      <p:sp>
        <p:nvSpPr>
          <p:cNvPr id="5" name="Footer Placeholder 4">
            <a:extLst>
              <a:ext uri="{FF2B5EF4-FFF2-40B4-BE49-F238E27FC236}">
                <a16:creationId xmlns:a16="http://schemas.microsoft.com/office/drawing/2014/main" id="{3EBEDD42-54A1-E648-8829-140EC4C5716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8FDF8F-8DBC-8A47-8000-5BA35DF9F903}"/>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1" name="Rectangle 50">
            <a:extLst>
              <a:ext uri="{FF2B5EF4-FFF2-40B4-BE49-F238E27FC236}">
                <a16:creationId xmlns:a16="http://schemas.microsoft.com/office/drawing/2014/main" id="{F2CE2A98-5154-A544-BE2A-FDC0811C19A0}"/>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DC4EC832-8181-5643-8A62-117E43F0E498}"/>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ross 9">
            <a:extLst>
              <a:ext uri="{FF2B5EF4-FFF2-40B4-BE49-F238E27FC236}">
                <a16:creationId xmlns:a16="http://schemas.microsoft.com/office/drawing/2014/main" id="{24AF3281-BC22-374D-A461-8B3181F600AA}"/>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988764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952BFD-D607-6845-9C7B-1C8D3B4EE760}"/>
              </a:ext>
            </a:extLst>
          </p:cNvPr>
          <p:cNvSpPr>
            <a:spLocks noGrp="1"/>
          </p:cNvSpPr>
          <p:nvPr>
            <p:ph type="title"/>
          </p:nvPr>
        </p:nvSpPr>
        <p:spPr>
          <a:xfrm>
            <a:off x="565149" y="1204721"/>
            <a:ext cx="8267296" cy="144655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EEBB52FF-3B04-8245-BF0B-89C9E293362A}"/>
              </a:ext>
            </a:extLst>
          </p:cNvPr>
          <p:cNvSpPr>
            <a:spLocks noGrp="1"/>
          </p:cNvSpPr>
          <p:nvPr>
            <p:ph type="body" idx="1"/>
          </p:nvPr>
        </p:nvSpPr>
        <p:spPr>
          <a:xfrm>
            <a:off x="565150" y="2691638"/>
            <a:ext cx="8267296" cy="318858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DA99BFE-CBDD-C344-A21E-44A52F11B662}"/>
              </a:ext>
            </a:extLst>
          </p:cNvPr>
          <p:cNvSpPr>
            <a:spLocks noGrp="1"/>
          </p:cNvSpPr>
          <p:nvPr>
            <p:ph type="dt" sz="half" idx="2"/>
          </p:nvPr>
        </p:nvSpPr>
        <p:spPr>
          <a:xfrm>
            <a:off x="565149" y="5949696"/>
            <a:ext cx="4114800" cy="365125"/>
          </a:xfrm>
          <a:prstGeom prst="rect">
            <a:avLst/>
          </a:prstGeom>
        </p:spPr>
        <p:txBody>
          <a:bodyPr vert="horz" lIns="91440" tIns="45720" rIns="91440" bIns="45720" rtlCol="0" anchor="ctr" anchorCtr="0"/>
          <a:lstStyle>
            <a:lvl1pPr algn="l">
              <a:defRPr lang="en-US" sz="1050" smtClean="0">
                <a:latin typeface="+mn-lt"/>
              </a:defRPr>
            </a:lvl1pPr>
          </a:lstStyle>
          <a:p>
            <a:fld id="{73C3BD54-29B9-3D42-B178-776ED395AA85}" type="datetimeFigureOut">
              <a:rPr lang="en-US" smtClean="0"/>
              <a:pPr/>
              <a:t>1/24/2024</a:t>
            </a:fld>
            <a:endParaRPr lang="en-US" dirty="0"/>
          </a:p>
        </p:txBody>
      </p:sp>
      <p:sp>
        <p:nvSpPr>
          <p:cNvPr id="5" name="Footer Placeholder 4">
            <a:extLst>
              <a:ext uri="{FF2B5EF4-FFF2-40B4-BE49-F238E27FC236}">
                <a16:creationId xmlns:a16="http://schemas.microsoft.com/office/drawing/2014/main" id="{BDC371C0-3DCE-0743-946F-C7540DD7895F}"/>
              </a:ext>
            </a:extLst>
          </p:cNvPr>
          <p:cNvSpPr>
            <a:spLocks noGrp="1"/>
          </p:cNvSpPr>
          <p:nvPr>
            <p:ph type="ftr" sz="quarter" idx="3"/>
          </p:nvPr>
        </p:nvSpPr>
        <p:spPr>
          <a:xfrm>
            <a:off x="565150" y="543179"/>
            <a:ext cx="4114800" cy="246888"/>
          </a:xfrm>
          <a:prstGeom prst="rect">
            <a:avLst/>
          </a:prstGeom>
        </p:spPr>
        <p:txBody>
          <a:bodyPr vert="horz" lIns="91440" tIns="45720" rIns="91440" bIns="45720" rtlCol="0" anchor="ctr" anchorCtr="0"/>
          <a:lstStyle>
            <a:lvl1pPr algn="l">
              <a:defRPr lang="en-US" sz="1050">
                <a:latin typeface="+mn-lt"/>
              </a:defRPr>
            </a:lvl1pPr>
          </a:lstStyle>
          <a:p>
            <a:endParaRPr lang="en-US" dirty="0"/>
          </a:p>
        </p:txBody>
      </p:sp>
      <p:sp>
        <p:nvSpPr>
          <p:cNvPr id="6" name="Slide Number Placeholder 5">
            <a:extLst>
              <a:ext uri="{FF2B5EF4-FFF2-40B4-BE49-F238E27FC236}">
                <a16:creationId xmlns:a16="http://schemas.microsoft.com/office/drawing/2014/main" id="{E6E32ADB-4517-194F-8B4B-A9D26B3C02E3}"/>
              </a:ext>
            </a:extLst>
          </p:cNvPr>
          <p:cNvSpPr>
            <a:spLocks noGrp="1"/>
          </p:cNvSpPr>
          <p:nvPr>
            <p:ph type="sldNum" sz="quarter" idx="4"/>
          </p:nvPr>
        </p:nvSpPr>
        <p:spPr>
          <a:xfrm>
            <a:off x="10813024" y="511175"/>
            <a:ext cx="914400" cy="310896"/>
          </a:xfrm>
          <a:prstGeom prst="rect">
            <a:avLst/>
          </a:prstGeom>
        </p:spPr>
        <p:txBody>
          <a:bodyPr vert="horz" lIns="91440" tIns="45720" rIns="91440" bIns="45720" rtlCol="0" anchor="ctr"/>
          <a:lstStyle>
            <a:lvl1pPr algn="r">
              <a:defRPr sz="1400" b="0" i="0">
                <a:solidFill>
                  <a:schemeClr val="tx1"/>
                </a:solidFill>
                <a:latin typeface="+mn-lt"/>
              </a:defRPr>
            </a:lvl1pPr>
          </a:lstStyle>
          <a:p>
            <a:fld id="{86BB3423-611C-6944-BA94-F2572F362413}" type="slidenum">
              <a:rPr lang="en-US" smtClean="0"/>
              <a:pPr/>
              <a:t>‹#›</a:t>
            </a:fld>
            <a:endParaRPr lang="en-US"/>
          </a:p>
        </p:txBody>
      </p:sp>
    </p:spTree>
    <p:extLst>
      <p:ext uri="{BB962C8B-B14F-4D97-AF65-F5344CB8AC3E}">
        <p14:creationId xmlns:p14="http://schemas.microsoft.com/office/powerpoint/2010/main" val="3264295412"/>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System Font Regular"/>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System Font Regular"/>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System Font Regular"/>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System Font Regular"/>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System Font Regular"/>
        <a:buChar char="–"/>
        <a:defRPr sz="16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7.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8" Type="http://schemas.openxmlformats.org/officeDocument/2006/relationships/image" Target="../media/image17.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24.svg"/></Relationships>
</file>

<file path=ppt/slides/_rels/slide19.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7DE055-2DE1-8C3D-BF97-F1559698D5F6}"/>
              </a:ext>
            </a:extLst>
          </p:cNvPr>
          <p:cNvSpPr>
            <a:spLocks noGrp="1"/>
          </p:cNvSpPr>
          <p:nvPr>
            <p:ph type="title"/>
          </p:nvPr>
        </p:nvSpPr>
        <p:spPr>
          <a:xfrm>
            <a:off x="565149" y="567813"/>
            <a:ext cx="3198777" cy="3178278"/>
          </a:xfrm>
        </p:spPr>
        <p:txBody>
          <a:bodyPr>
            <a:normAutofit fontScale="90000"/>
          </a:bodyPr>
          <a:lstStyle/>
          <a:p>
            <a:r>
              <a:rPr lang="en-GB" b="1" dirty="0"/>
              <a:t>Thursday, 25</a:t>
            </a:r>
            <a:r>
              <a:rPr lang="en-GB" b="1" baseline="30000" dirty="0"/>
              <a:t>th</a:t>
            </a:r>
            <a:r>
              <a:rPr lang="en-GB" b="1" dirty="0"/>
              <a:t> January</a:t>
            </a:r>
            <a:br>
              <a:rPr lang="en-GB" b="1" dirty="0"/>
            </a:br>
            <a:r>
              <a:rPr lang="en-GB" b="1" dirty="0"/>
              <a:t>2024</a:t>
            </a:r>
            <a:br>
              <a:rPr lang="en-GB" b="1" dirty="0"/>
            </a:br>
            <a:r>
              <a:rPr lang="en-GB" b="1" dirty="0"/>
              <a:t>Year One</a:t>
            </a:r>
            <a:br>
              <a:rPr lang="en-GB" dirty="0"/>
            </a:br>
            <a:br>
              <a:rPr lang="en-GB" dirty="0"/>
            </a:br>
            <a:endParaRPr lang="en-GB" dirty="0"/>
          </a:p>
        </p:txBody>
      </p:sp>
      <p:sp>
        <p:nvSpPr>
          <p:cNvPr id="22" name="Rectangle 21">
            <a:extLst>
              <a:ext uri="{FF2B5EF4-FFF2-40B4-BE49-F238E27FC236}">
                <a16:creationId xmlns:a16="http://schemas.microsoft.com/office/drawing/2014/main" id="{882E6E09-FCB0-5F41-8BAE-C0581D54B5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BE8B9AAF-3BFF-3546-915C-8BDE34AD7C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Cross 25">
            <a:extLst>
              <a:ext uri="{FF2B5EF4-FFF2-40B4-BE49-F238E27FC236}">
                <a16:creationId xmlns:a16="http://schemas.microsoft.com/office/drawing/2014/main" id="{90012D5C-1270-714B-AFB4-7E632827B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D7630C8-6027-DF30-2524-CACE5B92A205}"/>
              </a:ext>
            </a:extLst>
          </p:cNvPr>
          <p:cNvGraphicFramePr>
            <a:graphicFrameLocks noGrp="1"/>
          </p:cNvGraphicFramePr>
          <p:nvPr>
            <p:ph idx="1"/>
            <p:extLst>
              <p:ext uri="{D42A27DB-BD31-4B8C-83A1-F6EECF244321}">
                <p14:modId xmlns:p14="http://schemas.microsoft.com/office/powerpoint/2010/main" val="822613390"/>
              </p:ext>
            </p:extLst>
          </p:nvPr>
        </p:nvGraphicFramePr>
        <p:xfrm>
          <a:off x="4489428" y="634181"/>
          <a:ext cx="7228166" cy="570025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a:extLst>
              <a:ext uri="{FF2B5EF4-FFF2-40B4-BE49-F238E27FC236}">
                <a16:creationId xmlns:a16="http://schemas.microsoft.com/office/drawing/2014/main" id="{6E5B33A3-F5ED-A54E-ED2B-8991C4CF18AF}"/>
              </a:ext>
            </a:extLst>
          </p:cNvPr>
          <p:cNvPicPr>
            <a:picLocks noChangeAspect="1"/>
          </p:cNvPicPr>
          <p:nvPr/>
        </p:nvPicPr>
        <p:blipFill>
          <a:blip r:embed="rId7"/>
          <a:stretch>
            <a:fillRect/>
          </a:stretch>
        </p:blipFill>
        <p:spPr>
          <a:xfrm>
            <a:off x="693413" y="4037139"/>
            <a:ext cx="3198777" cy="2440858"/>
          </a:xfrm>
          <a:prstGeom prst="rect">
            <a:avLst/>
          </a:prstGeom>
        </p:spPr>
      </p:pic>
    </p:spTree>
    <p:extLst>
      <p:ext uri="{BB962C8B-B14F-4D97-AF65-F5344CB8AC3E}">
        <p14:creationId xmlns:p14="http://schemas.microsoft.com/office/powerpoint/2010/main" val="11430590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BA4D74-00A9-A057-1475-D16BFE806CDE}"/>
              </a:ext>
            </a:extLst>
          </p:cNvPr>
          <p:cNvSpPr>
            <a:spLocks noGrp="1"/>
          </p:cNvSpPr>
          <p:nvPr>
            <p:ph type="title"/>
          </p:nvPr>
        </p:nvSpPr>
        <p:spPr>
          <a:xfrm>
            <a:off x="565149" y="1204720"/>
            <a:ext cx="3198777" cy="4344711"/>
          </a:xfrm>
        </p:spPr>
        <p:txBody>
          <a:bodyPr>
            <a:normAutofit/>
          </a:bodyPr>
          <a:lstStyle/>
          <a:p>
            <a:br>
              <a:rPr lang="en-GB" b="1" i="1" dirty="0"/>
            </a:br>
            <a:br>
              <a:rPr lang="en-GB" b="1" i="1" dirty="0"/>
            </a:br>
            <a:endParaRPr lang="en-GB" b="1" i="1" dirty="0"/>
          </a:p>
        </p:txBody>
      </p:sp>
      <p:sp>
        <p:nvSpPr>
          <p:cNvPr id="11" name="Rectangle 10">
            <a:extLst>
              <a:ext uri="{FF2B5EF4-FFF2-40B4-BE49-F238E27FC236}">
                <a16:creationId xmlns:a16="http://schemas.microsoft.com/office/drawing/2014/main" id="{882E6E09-FCB0-5F41-8BAE-C0581D54B5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E8B9AAF-3BFF-3546-915C-8BDE34AD7C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ross 14">
            <a:extLst>
              <a:ext uri="{FF2B5EF4-FFF2-40B4-BE49-F238E27FC236}">
                <a16:creationId xmlns:a16="http://schemas.microsoft.com/office/drawing/2014/main" id="{90012D5C-1270-714B-AFB4-7E632827B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52A4A6A-D74C-0244-FD40-A7D3AD8A4912}"/>
              </a:ext>
            </a:extLst>
          </p:cNvPr>
          <p:cNvGraphicFramePr>
            <a:graphicFrameLocks noGrp="1"/>
          </p:cNvGraphicFramePr>
          <p:nvPr>
            <p:ph idx="1"/>
            <p:extLst>
              <p:ext uri="{D42A27DB-BD31-4B8C-83A1-F6EECF244321}">
                <p14:modId xmlns:p14="http://schemas.microsoft.com/office/powerpoint/2010/main" val="3314347250"/>
              </p:ext>
            </p:extLst>
          </p:nvPr>
        </p:nvGraphicFramePr>
        <p:xfrm>
          <a:off x="4193892" y="272845"/>
          <a:ext cx="7575321" cy="63639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6BD6376C-5669-CD91-BA81-639E1F243531}"/>
              </a:ext>
            </a:extLst>
          </p:cNvPr>
          <p:cNvPicPr>
            <a:picLocks noChangeAspect="1"/>
          </p:cNvPicPr>
          <p:nvPr/>
        </p:nvPicPr>
        <p:blipFill rotWithShape="1">
          <a:blip r:embed="rId8"/>
          <a:srcRect t="2426" r="-1" b="-1"/>
          <a:stretch/>
        </p:blipFill>
        <p:spPr>
          <a:xfrm>
            <a:off x="-30763" y="51629"/>
            <a:ext cx="3923070"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37495768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1D227D51-204B-ED48-AF9A-0BE9633FE0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4243" y="1096772"/>
            <a:ext cx="6503180"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Cross 21">
            <a:extLst>
              <a:ext uri="{FF2B5EF4-FFF2-40B4-BE49-F238E27FC236}">
                <a16:creationId xmlns:a16="http://schemas.microsoft.com/office/drawing/2014/main" id="{57A23F45-CDAE-8A40-8DE7-92A0BBC119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6811"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68546383-CCC4-544B-B0D8-DE78DE39B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6CA2C65D-0168-1245-86C8-62A8A6F7B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8A68AC-9CA2-45A3-2ACF-6C8DB4599C0A}"/>
              </a:ext>
            </a:extLst>
          </p:cNvPr>
          <p:cNvSpPr>
            <a:spLocks noGrp="1"/>
          </p:cNvSpPr>
          <p:nvPr>
            <p:ph type="title"/>
          </p:nvPr>
        </p:nvSpPr>
        <p:spPr>
          <a:xfrm>
            <a:off x="797106" y="448573"/>
            <a:ext cx="5765508" cy="5911970"/>
          </a:xfrm>
        </p:spPr>
        <p:txBody>
          <a:bodyPr vert="horz" lIns="91440" tIns="45720" rIns="91440" bIns="45720" rtlCol="0" anchor="b">
            <a:normAutofit fontScale="90000"/>
          </a:bodyPr>
          <a:lstStyle/>
          <a:p>
            <a:pPr algn="ctr">
              <a:lnSpc>
                <a:spcPct val="90000"/>
              </a:lnSpc>
            </a:pPr>
            <a:br>
              <a:rPr lang="en-US" sz="5400" kern="1200" spc="-150" dirty="0">
                <a:solidFill>
                  <a:schemeClr val="tx1"/>
                </a:solidFill>
                <a:latin typeface="+mj-lt"/>
                <a:ea typeface="+mj-ea"/>
                <a:cs typeface="+mj-cs"/>
              </a:rPr>
            </a:br>
            <a:br>
              <a:rPr lang="en-US" sz="5400" kern="1200" spc="-150" dirty="0">
                <a:solidFill>
                  <a:schemeClr val="tx1"/>
                </a:solidFill>
                <a:latin typeface="+mj-lt"/>
                <a:ea typeface="+mj-ea"/>
                <a:cs typeface="+mj-cs"/>
              </a:rPr>
            </a:br>
            <a:br>
              <a:rPr lang="en-US" sz="5400" kern="1200" spc="-150" dirty="0">
                <a:solidFill>
                  <a:schemeClr val="tx1"/>
                </a:solidFill>
                <a:latin typeface="+mj-lt"/>
                <a:ea typeface="+mj-ea"/>
                <a:cs typeface="+mj-cs"/>
              </a:rPr>
            </a:br>
            <a:br>
              <a:rPr lang="en-US" sz="5400" kern="1200" spc="-150" dirty="0">
                <a:solidFill>
                  <a:schemeClr val="tx1"/>
                </a:solidFill>
                <a:latin typeface="+mj-lt"/>
                <a:ea typeface="+mj-ea"/>
                <a:cs typeface="+mj-cs"/>
              </a:rPr>
            </a:br>
            <a:r>
              <a:rPr lang="en-US" sz="5400" kern="1200" spc="-150" dirty="0">
                <a:solidFill>
                  <a:schemeClr val="tx1"/>
                </a:solidFill>
                <a:latin typeface="+mj-lt"/>
                <a:ea typeface="+mj-ea"/>
                <a:cs typeface="+mj-cs"/>
              </a:rPr>
              <a:t>ECPR7002</a:t>
            </a:r>
            <a:br>
              <a:rPr lang="en-US" sz="5400" kern="1200" spc="-150" dirty="0">
                <a:solidFill>
                  <a:schemeClr val="tx1"/>
                </a:solidFill>
                <a:latin typeface="+mj-lt"/>
                <a:ea typeface="+mj-ea"/>
                <a:cs typeface="+mj-cs"/>
              </a:rPr>
            </a:br>
            <a:r>
              <a:rPr lang="en-US" sz="5400" kern="1200" spc="-150" dirty="0">
                <a:solidFill>
                  <a:schemeClr val="tx1"/>
                </a:solidFill>
                <a:latin typeface="+mj-lt"/>
                <a:ea typeface="+mj-ea"/>
                <a:cs typeface="+mj-cs"/>
              </a:rPr>
              <a:t>Therapy and Context</a:t>
            </a:r>
            <a:br>
              <a:rPr lang="en-US" sz="5400" kern="1200" spc="-150" dirty="0">
                <a:solidFill>
                  <a:schemeClr val="tx1"/>
                </a:solidFill>
                <a:latin typeface="+mj-lt"/>
                <a:ea typeface="+mj-ea"/>
                <a:cs typeface="+mj-cs"/>
              </a:rPr>
            </a:br>
            <a:br>
              <a:rPr lang="en-US" sz="5400" kern="1200" spc="-150" dirty="0">
                <a:solidFill>
                  <a:schemeClr val="tx1"/>
                </a:solidFill>
                <a:latin typeface="+mj-lt"/>
                <a:ea typeface="+mj-ea"/>
                <a:cs typeface="+mj-cs"/>
              </a:rPr>
            </a:br>
            <a:br>
              <a:rPr lang="en-US" sz="5400" kern="1200" spc="-150" dirty="0">
                <a:solidFill>
                  <a:schemeClr val="tx1"/>
                </a:solidFill>
                <a:latin typeface="+mj-lt"/>
                <a:ea typeface="+mj-ea"/>
                <a:cs typeface="+mj-cs"/>
              </a:rPr>
            </a:br>
            <a:r>
              <a:rPr lang="en-US" sz="5400" kern="1200" spc="-150" dirty="0">
                <a:solidFill>
                  <a:schemeClr val="tx1"/>
                </a:solidFill>
                <a:latin typeface="+mj-lt"/>
                <a:ea typeface="+mj-ea"/>
                <a:cs typeface="+mj-cs"/>
              </a:rPr>
              <a:t> </a:t>
            </a:r>
            <a:r>
              <a:rPr lang="en-US" sz="5400" i="1" kern="1200" spc="-150" dirty="0">
                <a:latin typeface="+mj-lt"/>
                <a:ea typeface="+mj-ea"/>
                <a:cs typeface="+mj-cs"/>
              </a:rPr>
              <a:t>Weekly Schedule – Draft  (subject to change)</a:t>
            </a:r>
            <a:br>
              <a:rPr lang="en-US" sz="5400" i="1" kern="1200" spc="-150" dirty="0">
                <a:solidFill>
                  <a:schemeClr val="tx1"/>
                </a:solidFill>
                <a:latin typeface="+mj-lt"/>
                <a:ea typeface="+mj-ea"/>
                <a:cs typeface="+mj-cs"/>
              </a:rPr>
            </a:br>
            <a:endParaRPr lang="en-US" sz="5400" i="1" kern="1200" spc="-150" dirty="0">
              <a:solidFill>
                <a:schemeClr val="tx1"/>
              </a:solidFill>
              <a:latin typeface="+mj-lt"/>
              <a:ea typeface="+mj-ea"/>
              <a:cs typeface="+mj-cs"/>
            </a:endParaRPr>
          </a:p>
        </p:txBody>
      </p:sp>
      <p:pic>
        <p:nvPicPr>
          <p:cNvPr id="4" name="Content Placeholder 3">
            <a:extLst>
              <a:ext uri="{FF2B5EF4-FFF2-40B4-BE49-F238E27FC236}">
                <a16:creationId xmlns:a16="http://schemas.microsoft.com/office/drawing/2014/main" id="{479387EE-44F6-609A-A26E-1DAD344F1EE0}"/>
              </a:ext>
            </a:extLst>
          </p:cNvPr>
          <p:cNvPicPr>
            <a:picLocks noGrp="1" noChangeAspect="1"/>
          </p:cNvPicPr>
          <p:nvPr>
            <p:ph idx="1"/>
          </p:nvPr>
        </p:nvPicPr>
        <p:blipFill rotWithShape="1">
          <a:blip r:embed="rId2"/>
          <a:srcRect t="4736" r="-1" b="-1"/>
          <a:stretch/>
        </p:blipFill>
        <p:spPr>
          <a:xfrm>
            <a:off x="7494075" y="1096772"/>
            <a:ext cx="4233349" cy="5761228"/>
          </a:xfrm>
          <a:prstGeom prst="rect">
            <a:avLst/>
          </a:prstGeom>
        </p:spPr>
      </p:pic>
      <p:sp>
        <p:nvSpPr>
          <p:cNvPr id="25" name="Cross 24">
            <a:extLst>
              <a:ext uri="{FF2B5EF4-FFF2-40B4-BE49-F238E27FC236}">
                <a16:creationId xmlns:a16="http://schemas.microsoft.com/office/drawing/2014/main" id="{A41089DF-74E9-B74F-B17B-29C6CA6EB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6643"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755E9273-3717-C94C-9BFF-75E87E47C4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828833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5BC9857-B4E4-19DD-2319-F2A308A83EE8}"/>
              </a:ext>
            </a:extLst>
          </p:cNvPr>
          <p:cNvSpPr>
            <a:spLocks noGrp="1"/>
          </p:cNvSpPr>
          <p:nvPr>
            <p:ph type="title"/>
          </p:nvPr>
        </p:nvSpPr>
        <p:spPr>
          <a:xfrm>
            <a:off x="640080" y="325369"/>
            <a:ext cx="4368602" cy="1956841"/>
          </a:xfrm>
        </p:spPr>
        <p:txBody>
          <a:bodyPr anchor="b">
            <a:normAutofit/>
          </a:bodyPr>
          <a:lstStyle/>
          <a:p>
            <a:r>
              <a:rPr lang="en-GB" sz="5400" dirty="0"/>
              <a:t>Overview of assignments:</a:t>
            </a:r>
          </a:p>
        </p:txBody>
      </p:sp>
      <p:sp>
        <p:nvSpPr>
          <p:cNvPr id="5" name="Content Placeholder 4">
            <a:extLst>
              <a:ext uri="{FF2B5EF4-FFF2-40B4-BE49-F238E27FC236}">
                <a16:creationId xmlns:a16="http://schemas.microsoft.com/office/drawing/2014/main" id="{7AB70124-E041-7295-524D-2B6EA7A16D62}"/>
              </a:ext>
            </a:extLst>
          </p:cNvPr>
          <p:cNvSpPr>
            <a:spLocks noGrp="1"/>
          </p:cNvSpPr>
          <p:nvPr>
            <p:ph idx="1"/>
          </p:nvPr>
        </p:nvSpPr>
        <p:spPr>
          <a:xfrm>
            <a:off x="640080" y="2872899"/>
            <a:ext cx="4243589" cy="3320668"/>
          </a:xfrm>
        </p:spPr>
        <p:txBody>
          <a:bodyPr>
            <a:normAutofit/>
          </a:bodyPr>
          <a:lstStyle/>
          <a:p>
            <a:r>
              <a:rPr lang="en-GB" sz="3600" dirty="0"/>
              <a:t>Two Assignments</a:t>
            </a:r>
          </a:p>
          <a:p>
            <a:endParaRPr lang="en-GB" sz="3600" dirty="0"/>
          </a:p>
          <a:p>
            <a:r>
              <a:rPr lang="en-GB" sz="3600" dirty="0"/>
              <a:t>50% Each</a:t>
            </a:r>
          </a:p>
        </p:txBody>
      </p:sp>
      <p:pic>
        <p:nvPicPr>
          <p:cNvPr id="7" name="Picture 6" descr="Person writing on a notepad">
            <a:extLst>
              <a:ext uri="{FF2B5EF4-FFF2-40B4-BE49-F238E27FC236}">
                <a16:creationId xmlns:a16="http://schemas.microsoft.com/office/drawing/2014/main" id="{479B57F5-6214-94ED-E17D-D8514F7C6479}"/>
              </a:ext>
            </a:extLst>
          </p:cNvPr>
          <p:cNvPicPr>
            <a:picLocks noChangeAspect="1"/>
          </p:cNvPicPr>
          <p:nvPr/>
        </p:nvPicPr>
        <p:blipFill rotWithShape="1">
          <a:blip r:embed="rId2"/>
          <a:srcRect l="10255" r="10255"/>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168541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F99F1-52A5-830E-4612-E5B32742F66A}"/>
              </a:ext>
            </a:extLst>
          </p:cNvPr>
          <p:cNvSpPr>
            <a:spLocks noGrp="1"/>
          </p:cNvSpPr>
          <p:nvPr>
            <p:ph type="title"/>
          </p:nvPr>
        </p:nvSpPr>
        <p:spPr>
          <a:xfrm>
            <a:off x="5297762" y="329184"/>
            <a:ext cx="6251110" cy="1783080"/>
          </a:xfrm>
        </p:spPr>
        <p:txBody>
          <a:bodyPr anchor="b">
            <a:normAutofit/>
          </a:bodyPr>
          <a:lstStyle/>
          <a:p>
            <a:r>
              <a:rPr lang="en-GB" sz="5400" b="1" i="0" u="sng">
                <a:effectLst/>
                <a:latin typeface="-apple-system"/>
              </a:rPr>
              <a:t>Assignment 2: Coursework Essay</a:t>
            </a:r>
            <a:endParaRPr lang="en-GB" sz="5400"/>
          </a:p>
        </p:txBody>
      </p:sp>
      <p:pic>
        <p:nvPicPr>
          <p:cNvPr id="5" name="Picture 4" descr="Different coloured question marks">
            <a:extLst>
              <a:ext uri="{FF2B5EF4-FFF2-40B4-BE49-F238E27FC236}">
                <a16:creationId xmlns:a16="http://schemas.microsoft.com/office/drawing/2014/main" id="{10A956A0-0BDA-94CF-C4F6-2627DCC1AD05}"/>
              </a:ext>
            </a:extLst>
          </p:cNvPr>
          <p:cNvPicPr>
            <a:picLocks noChangeAspect="1"/>
          </p:cNvPicPr>
          <p:nvPr/>
        </p:nvPicPr>
        <p:blipFill rotWithShape="1">
          <a:blip r:embed="rId2"/>
          <a:srcRect l="29207" r="3259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095316F2-3BC2-12EB-43BA-B3A90A3C724E}"/>
              </a:ext>
            </a:extLst>
          </p:cNvPr>
          <p:cNvSpPr>
            <a:spLocks noGrp="1"/>
          </p:cNvSpPr>
          <p:nvPr>
            <p:ph idx="1"/>
          </p:nvPr>
        </p:nvSpPr>
        <p:spPr>
          <a:xfrm>
            <a:off x="5297762" y="2706624"/>
            <a:ext cx="6251110" cy="3822192"/>
          </a:xfrm>
        </p:spPr>
        <p:txBody>
          <a:bodyPr>
            <a:noAutofit/>
          </a:bodyPr>
          <a:lstStyle/>
          <a:p>
            <a:r>
              <a:rPr lang="en-GB" i="0" dirty="0">
                <a:effectLst/>
                <a:latin typeface="-apple-system"/>
              </a:rPr>
              <a:t>Your 2nd assignment and is a 4,000-word essay worth 50% of your overall mark for this module. </a:t>
            </a:r>
          </a:p>
          <a:p>
            <a:r>
              <a:rPr lang="en-GB" i="0" dirty="0">
                <a:effectLst/>
                <a:latin typeface="-apple-system"/>
              </a:rPr>
              <a:t>Your assignment is due for submission into the Final submission portal no later 23:59pm on the  15</a:t>
            </a:r>
            <a:r>
              <a:rPr lang="en-GB" i="0" baseline="30000" dirty="0">
                <a:effectLst/>
                <a:latin typeface="-apple-system"/>
              </a:rPr>
              <a:t>th</a:t>
            </a:r>
            <a:r>
              <a:rPr lang="en-GB" i="0" dirty="0">
                <a:effectLst/>
                <a:latin typeface="-apple-system"/>
              </a:rPr>
              <a:t> April 2024</a:t>
            </a:r>
            <a:br>
              <a:rPr lang="en-GB" i="0" dirty="0">
                <a:effectLst/>
                <a:latin typeface="-apple-system"/>
              </a:rPr>
            </a:br>
            <a:endParaRPr lang="en-GB" dirty="0"/>
          </a:p>
        </p:txBody>
      </p:sp>
    </p:spTree>
    <p:extLst>
      <p:ext uri="{BB962C8B-B14F-4D97-AF65-F5344CB8AC3E}">
        <p14:creationId xmlns:p14="http://schemas.microsoft.com/office/powerpoint/2010/main" val="13464498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02310-AD11-B627-DD5B-A83C3394EDBF}"/>
              </a:ext>
            </a:extLst>
          </p:cNvPr>
          <p:cNvSpPr>
            <a:spLocks noGrp="1"/>
          </p:cNvSpPr>
          <p:nvPr>
            <p:ph type="title" idx="4294967295"/>
          </p:nvPr>
        </p:nvSpPr>
        <p:spPr>
          <a:xfrm>
            <a:off x="1285241" y="1008993"/>
            <a:ext cx="9231410" cy="3542045"/>
          </a:xfrm>
        </p:spPr>
        <p:txBody>
          <a:bodyPr vert="horz" lIns="91440" tIns="45720" rIns="91440" bIns="45720" rtlCol="0" anchor="b">
            <a:normAutofit/>
          </a:bodyPr>
          <a:lstStyle/>
          <a:p>
            <a:r>
              <a:rPr lang="en-US" sz="8100" kern="1200" dirty="0">
                <a:solidFill>
                  <a:schemeClr val="tx1"/>
                </a:solidFill>
                <a:latin typeface="+mj-lt"/>
                <a:ea typeface="+mj-ea"/>
                <a:cs typeface="+mj-cs"/>
              </a:rPr>
              <a:t>Brief for Assignment 1 : Presentation</a:t>
            </a:r>
          </a:p>
        </p:txBody>
      </p:sp>
    </p:spTree>
    <p:extLst>
      <p:ext uri="{BB962C8B-B14F-4D97-AF65-F5344CB8AC3E}">
        <p14:creationId xmlns:p14="http://schemas.microsoft.com/office/powerpoint/2010/main" val="15527269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F3209-807E-67B8-46BE-DCB7D7A9B30B}"/>
              </a:ext>
            </a:extLst>
          </p:cNvPr>
          <p:cNvSpPr>
            <a:spLocks noGrp="1"/>
          </p:cNvSpPr>
          <p:nvPr>
            <p:ph type="title"/>
          </p:nvPr>
        </p:nvSpPr>
        <p:spPr>
          <a:xfrm>
            <a:off x="1653363" y="365760"/>
            <a:ext cx="9367203" cy="1188720"/>
          </a:xfrm>
        </p:spPr>
        <p:txBody>
          <a:bodyPr>
            <a:normAutofit/>
          </a:bodyPr>
          <a:lstStyle/>
          <a:p>
            <a:r>
              <a:rPr lang="en-GB" dirty="0"/>
              <a:t>Assignment 1: Presentation</a:t>
            </a:r>
          </a:p>
        </p:txBody>
      </p:sp>
      <p:sp>
        <p:nvSpPr>
          <p:cNvPr id="3" name="Content Placeholder 2">
            <a:extLst>
              <a:ext uri="{FF2B5EF4-FFF2-40B4-BE49-F238E27FC236}">
                <a16:creationId xmlns:a16="http://schemas.microsoft.com/office/drawing/2014/main" id="{0BFC865B-14C3-C40C-A680-BAB51E7937A1}"/>
              </a:ext>
            </a:extLst>
          </p:cNvPr>
          <p:cNvSpPr>
            <a:spLocks noGrp="1"/>
          </p:cNvSpPr>
          <p:nvPr>
            <p:ph idx="1"/>
          </p:nvPr>
        </p:nvSpPr>
        <p:spPr>
          <a:xfrm>
            <a:off x="1653363" y="2176272"/>
            <a:ext cx="9367204" cy="4041648"/>
          </a:xfrm>
        </p:spPr>
        <p:txBody>
          <a:bodyPr anchor="t">
            <a:normAutofit fontScale="92500"/>
          </a:bodyPr>
          <a:lstStyle/>
          <a:p>
            <a:pPr>
              <a:buFont typeface="Wingdings" panose="05000000000000000000" pitchFamily="2" charset="2"/>
              <a:buChar char="Ø"/>
            </a:pPr>
            <a:r>
              <a:rPr lang="en-GB" sz="5400" dirty="0">
                <a:latin typeface="Arial" panose="020B0604020202020204" pitchFamily="34" charset="0"/>
                <a:cs typeface="Arial" panose="020B0604020202020204" pitchFamily="34" charset="0"/>
              </a:rPr>
              <a:t>Choosing </a:t>
            </a:r>
            <a:r>
              <a:rPr lang="en-GB" sz="5400" dirty="0">
                <a:solidFill>
                  <a:srgbClr val="FF0000"/>
                </a:solidFill>
                <a:latin typeface="Arial" panose="020B0604020202020204" pitchFamily="34" charset="0"/>
                <a:cs typeface="Arial" panose="020B0604020202020204" pitchFamily="34" charset="0"/>
              </a:rPr>
              <a:t>one</a:t>
            </a:r>
            <a:r>
              <a:rPr lang="en-GB" sz="5400" dirty="0">
                <a:latin typeface="Arial" panose="020B0604020202020204" pitchFamily="34" charset="0"/>
                <a:cs typeface="Arial" panose="020B0604020202020204" pitchFamily="34" charset="0"/>
              </a:rPr>
              <a:t> of the following mental health issues, present an exploration of your chosen subject to a peer seminar group. </a:t>
            </a:r>
          </a:p>
          <a:p>
            <a:endParaRPr lang="en-GB" sz="5400" dirty="0">
              <a:latin typeface="Arial" panose="020B0604020202020204" pitchFamily="34" charset="0"/>
              <a:cs typeface="Arial" panose="020B0604020202020204" pitchFamily="34" charset="0"/>
            </a:endParaRPr>
          </a:p>
          <a:p>
            <a:pPr marL="0" indent="0">
              <a:buNone/>
            </a:pPr>
            <a:endParaRPr lang="en-GB" sz="2400" dirty="0"/>
          </a:p>
        </p:txBody>
      </p:sp>
    </p:spTree>
    <p:extLst>
      <p:ext uri="{BB962C8B-B14F-4D97-AF65-F5344CB8AC3E}">
        <p14:creationId xmlns:p14="http://schemas.microsoft.com/office/powerpoint/2010/main" val="17829194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D6978-0559-F95F-C251-041DE739E51C}"/>
              </a:ext>
            </a:extLst>
          </p:cNvPr>
          <p:cNvSpPr>
            <a:spLocks noGrp="1"/>
          </p:cNvSpPr>
          <p:nvPr>
            <p:ph type="title"/>
          </p:nvPr>
        </p:nvSpPr>
        <p:spPr/>
        <p:txBody>
          <a:bodyPr>
            <a:normAutofit/>
          </a:bodyPr>
          <a:lstStyle/>
          <a:p>
            <a:pPr marL="342900" lvl="0" indent="-342900">
              <a:tabLst>
                <a:tab pos="-914400" algn="l"/>
              </a:tabLst>
            </a:pPr>
            <a:r>
              <a:rPr lang="en-GB" sz="1800" dirty="0">
                <a:effectLst/>
                <a:latin typeface="Arial" panose="020B0604020202020204" pitchFamily="34" charset="0"/>
                <a:ea typeface="Times New Roman" panose="02020603050405020304" pitchFamily="18" charset="0"/>
              </a:rPr>
              <a:t>  </a:t>
            </a:r>
            <a:br>
              <a:rPr lang="en-GB" sz="1800" dirty="0">
                <a:effectLst/>
                <a:latin typeface="Times New Roman" panose="02020603050405020304" pitchFamily="18" charset="0"/>
                <a:ea typeface="Times New Roman" panose="02020603050405020304" pitchFamily="18" charset="0"/>
              </a:rPr>
            </a:br>
            <a:endParaRPr lang="en-GB" dirty="0"/>
          </a:p>
        </p:txBody>
      </p:sp>
      <p:graphicFrame>
        <p:nvGraphicFramePr>
          <p:cNvPr id="9" name="Content Placeholder 2">
            <a:extLst>
              <a:ext uri="{FF2B5EF4-FFF2-40B4-BE49-F238E27FC236}">
                <a16:creationId xmlns:a16="http://schemas.microsoft.com/office/drawing/2014/main" id="{BC2FC346-2453-97EA-E874-A07FB0C6BCB3}"/>
              </a:ext>
            </a:extLst>
          </p:cNvPr>
          <p:cNvGraphicFramePr>
            <a:graphicFrameLocks noGrp="1"/>
          </p:cNvGraphicFramePr>
          <p:nvPr>
            <p:ph idx="1"/>
            <p:extLst>
              <p:ext uri="{D42A27DB-BD31-4B8C-83A1-F6EECF244321}">
                <p14:modId xmlns:p14="http://schemas.microsoft.com/office/powerpoint/2010/main" val="189304226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69490BF2-5C21-A19C-B029-97C3AF0CF458}"/>
              </a:ext>
            </a:extLst>
          </p:cNvPr>
          <p:cNvSpPr txBox="1"/>
          <p:nvPr/>
        </p:nvSpPr>
        <p:spPr>
          <a:xfrm>
            <a:off x="1324429" y="540710"/>
            <a:ext cx="10029371" cy="1200329"/>
          </a:xfrm>
          <a:prstGeom prst="rect">
            <a:avLst/>
          </a:prstGeom>
          <a:noFill/>
        </p:spPr>
        <p:txBody>
          <a:bodyPr wrap="square">
            <a:spAutoFit/>
          </a:bodyPr>
          <a:lstStyle/>
          <a:p>
            <a:r>
              <a:rPr lang="en-GB" sz="3600" b="1" dirty="0">
                <a:latin typeface="Arial" panose="020B0604020202020204" pitchFamily="34" charset="0"/>
                <a:cs typeface="Arial" panose="020B0604020202020204" pitchFamily="34" charset="0"/>
              </a:rPr>
              <a:t>Assignment 1: Presentation : Mental Health Issues:</a:t>
            </a:r>
          </a:p>
        </p:txBody>
      </p:sp>
    </p:spTree>
    <p:extLst>
      <p:ext uri="{BB962C8B-B14F-4D97-AF65-F5344CB8AC3E}">
        <p14:creationId xmlns:p14="http://schemas.microsoft.com/office/powerpoint/2010/main" val="1229808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C380A-4DC7-CEAF-2306-DD1258AAE6F2}"/>
              </a:ext>
            </a:extLst>
          </p:cNvPr>
          <p:cNvSpPr>
            <a:spLocks noGrp="1"/>
          </p:cNvSpPr>
          <p:nvPr>
            <p:ph type="title"/>
          </p:nvPr>
        </p:nvSpPr>
        <p:spPr>
          <a:xfrm>
            <a:off x="640080" y="325369"/>
            <a:ext cx="4368602" cy="1956841"/>
          </a:xfrm>
        </p:spPr>
        <p:txBody>
          <a:bodyPr anchor="b">
            <a:normAutofit/>
          </a:bodyPr>
          <a:lstStyle/>
          <a:p>
            <a:r>
              <a:rPr lang="en-GB" sz="5400"/>
              <a:t>Assignment 1: Presentation</a:t>
            </a:r>
          </a:p>
        </p:txBody>
      </p:sp>
      <p:sp>
        <p:nvSpPr>
          <p:cNvPr id="3" name="Content Placeholder 2">
            <a:extLst>
              <a:ext uri="{FF2B5EF4-FFF2-40B4-BE49-F238E27FC236}">
                <a16:creationId xmlns:a16="http://schemas.microsoft.com/office/drawing/2014/main" id="{41972059-3034-D679-9D1F-7944F5DC4018}"/>
              </a:ext>
            </a:extLst>
          </p:cNvPr>
          <p:cNvSpPr>
            <a:spLocks noGrp="1"/>
          </p:cNvSpPr>
          <p:nvPr>
            <p:ph idx="1"/>
          </p:nvPr>
        </p:nvSpPr>
        <p:spPr>
          <a:xfrm>
            <a:off x="640080" y="2872899"/>
            <a:ext cx="4243589" cy="3320668"/>
          </a:xfrm>
        </p:spPr>
        <p:txBody>
          <a:bodyPr>
            <a:normAutofit lnSpcReduction="10000"/>
          </a:bodyPr>
          <a:lstStyle/>
          <a:p>
            <a:r>
              <a:rPr lang="en-GB" sz="3600" dirty="0">
                <a:latin typeface="Arial" panose="020B0604020202020204" pitchFamily="34" charset="0"/>
                <a:cs typeface="Arial" panose="020B0604020202020204" pitchFamily="34" charset="0"/>
              </a:rPr>
              <a:t>Use the accompanying questions and statements to inform your presentation.</a:t>
            </a:r>
          </a:p>
          <a:p>
            <a:endParaRPr lang="en-GB" sz="2200" dirty="0"/>
          </a:p>
        </p:txBody>
      </p:sp>
      <p:pic>
        <p:nvPicPr>
          <p:cNvPr id="5" name="Picture 4" descr="Different coloured question marks">
            <a:extLst>
              <a:ext uri="{FF2B5EF4-FFF2-40B4-BE49-F238E27FC236}">
                <a16:creationId xmlns:a16="http://schemas.microsoft.com/office/drawing/2014/main" id="{0E180F60-974A-7840-4B94-F3F153BF9E2D}"/>
              </a:ext>
            </a:extLst>
          </p:cNvPr>
          <p:cNvPicPr>
            <a:picLocks noChangeAspect="1"/>
          </p:cNvPicPr>
          <p:nvPr/>
        </p:nvPicPr>
        <p:blipFill rotWithShape="1">
          <a:blip r:embed="rId2"/>
          <a:srcRect l="20097" r="2348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6430638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25FBC-183A-14BB-AF2F-C093583884D6}"/>
              </a:ext>
            </a:extLst>
          </p:cNvPr>
          <p:cNvSpPr>
            <a:spLocks noGrp="1"/>
          </p:cNvSpPr>
          <p:nvPr>
            <p:ph type="title"/>
          </p:nvPr>
        </p:nvSpPr>
        <p:spPr>
          <a:xfrm>
            <a:off x="640080" y="325369"/>
            <a:ext cx="4368602" cy="1956841"/>
          </a:xfrm>
        </p:spPr>
        <p:txBody>
          <a:bodyPr anchor="b">
            <a:normAutofit/>
          </a:bodyPr>
          <a:lstStyle/>
          <a:p>
            <a:r>
              <a:rPr lang="en-GB" sz="2600">
                <a:effectLst/>
                <a:latin typeface="Arial" panose="020B0604020202020204" pitchFamily="34" charset="0"/>
                <a:ea typeface="Times New Roman" panose="02020603050405020304" pitchFamily="18" charset="0"/>
                <a:cs typeface="Arial" panose="020B0604020202020204" pitchFamily="34" charset="0"/>
              </a:rPr>
              <a:t>Consider the following questions and statements when developing your work:</a:t>
            </a:r>
            <a:br>
              <a:rPr lang="en-GB" sz="2600">
                <a:effectLst/>
                <a:latin typeface="Arial" panose="020B0604020202020204" pitchFamily="34" charset="0"/>
                <a:ea typeface="Times New Roman" panose="02020603050405020304" pitchFamily="18" charset="0"/>
                <a:cs typeface="Arial" panose="020B0604020202020204" pitchFamily="34" charset="0"/>
              </a:rPr>
            </a:br>
            <a:endParaRPr lang="en-GB" sz="260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00D0E299-C0C7-899E-AC8C-4D2958F568C2}"/>
              </a:ext>
            </a:extLst>
          </p:cNvPr>
          <p:cNvSpPr>
            <a:spLocks noGrp="1"/>
          </p:cNvSpPr>
          <p:nvPr>
            <p:ph idx="1"/>
          </p:nvPr>
        </p:nvSpPr>
        <p:spPr>
          <a:xfrm>
            <a:off x="640080" y="2872899"/>
            <a:ext cx="4243589" cy="3320668"/>
          </a:xfrm>
        </p:spPr>
        <p:txBody>
          <a:bodyPr>
            <a:normAutofit fontScale="92500" lnSpcReduction="10000"/>
          </a:bodyPr>
          <a:lstStyle/>
          <a:p>
            <a:r>
              <a:rPr lang="en-GB" sz="4000" dirty="0">
                <a:effectLst/>
                <a:latin typeface="Arial" panose="020B0604020202020204" pitchFamily="34" charset="0"/>
                <a:ea typeface="Times New Roman" panose="02020603050405020304" pitchFamily="18" charset="0"/>
                <a:cs typeface="Arial" panose="020B0604020202020204" pitchFamily="34" charset="0"/>
              </a:rPr>
              <a:t>How signs and symptoms associated with your chosen theme are recogni</a:t>
            </a:r>
            <a:r>
              <a:rPr lang="en-GB" sz="4000" dirty="0">
                <a:latin typeface="Arial" panose="020B0604020202020204" pitchFamily="34" charset="0"/>
                <a:ea typeface="Times New Roman" panose="02020603050405020304" pitchFamily="18" charset="0"/>
                <a:cs typeface="Arial" panose="020B0604020202020204" pitchFamily="34" charset="0"/>
              </a:rPr>
              <a:t>s</a:t>
            </a:r>
            <a:r>
              <a:rPr lang="en-GB" sz="4000" dirty="0">
                <a:effectLst/>
                <a:latin typeface="Arial" panose="020B0604020202020204" pitchFamily="34" charset="0"/>
                <a:ea typeface="Times New Roman" panose="02020603050405020304" pitchFamily="18" charset="0"/>
                <a:cs typeface="Arial" panose="020B0604020202020204" pitchFamily="34" charset="0"/>
              </a:rPr>
              <a:t>ed</a:t>
            </a:r>
          </a:p>
          <a:p>
            <a:endParaRPr lang="en-GB" sz="2200" dirty="0"/>
          </a:p>
        </p:txBody>
      </p:sp>
      <p:pic>
        <p:nvPicPr>
          <p:cNvPr id="6" name="Picture 5" descr="Wood human figure">
            <a:extLst>
              <a:ext uri="{FF2B5EF4-FFF2-40B4-BE49-F238E27FC236}">
                <a16:creationId xmlns:a16="http://schemas.microsoft.com/office/drawing/2014/main" id="{25B7B697-A151-D7EA-684E-07B38FA2C580}"/>
              </a:ext>
            </a:extLst>
          </p:cNvPr>
          <p:cNvPicPr>
            <a:picLocks noChangeAspect="1"/>
          </p:cNvPicPr>
          <p:nvPr/>
        </p:nvPicPr>
        <p:blipFill rotWithShape="1">
          <a:blip r:embed="rId2"/>
          <a:srcRect r="3304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9518817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17594-4F06-1908-0158-9E974EB2F760}"/>
              </a:ext>
            </a:extLst>
          </p:cNvPr>
          <p:cNvSpPr>
            <a:spLocks noGrp="1"/>
          </p:cNvSpPr>
          <p:nvPr>
            <p:ph type="title"/>
          </p:nvPr>
        </p:nvSpPr>
        <p:spPr>
          <a:xfrm>
            <a:off x="640080" y="325369"/>
            <a:ext cx="4368602" cy="1956841"/>
          </a:xfrm>
        </p:spPr>
        <p:txBody>
          <a:bodyPr anchor="b">
            <a:normAutofit/>
          </a:bodyPr>
          <a:lstStyle/>
          <a:p>
            <a:r>
              <a:rPr lang="en-GB" sz="2600">
                <a:effectLst/>
                <a:latin typeface="Arial" panose="020B0604020202020204" pitchFamily="34" charset="0"/>
                <a:ea typeface="Times New Roman" panose="02020603050405020304" pitchFamily="18" charset="0"/>
              </a:rPr>
              <a:t>Consider the following questions and statements when developing your work:</a:t>
            </a:r>
            <a:br>
              <a:rPr lang="en-GB" sz="2600">
                <a:effectLst/>
                <a:latin typeface="Times New Roman" panose="02020603050405020304" pitchFamily="18" charset="0"/>
                <a:ea typeface="Times New Roman" panose="02020603050405020304" pitchFamily="18" charset="0"/>
              </a:rPr>
            </a:br>
            <a:endParaRPr lang="en-GB" sz="2600"/>
          </a:p>
        </p:txBody>
      </p:sp>
      <p:sp>
        <p:nvSpPr>
          <p:cNvPr id="3" name="Content Placeholder 2">
            <a:extLst>
              <a:ext uri="{FF2B5EF4-FFF2-40B4-BE49-F238E27FC236}">
                <a16:creationId xmlns:a16="http://schemas.microsoft.com/office/drawing/2014/main" id="{D6D47624-DCA0-A7CA-45E0-1E0EBE161C30}"/>
              </a:ext>
            </a:extLst>
          </p:cNvPr>
          <p:cNvSpPr>
            <a:spLocks noGrp="1"/>
          </p:cNvSpPr>
          <p:nvPr>
            <p:ph idx="1"/>
          </p:nvPr>
        </p:nvSpPr>
        <p:spPr>
          <a:xfrm>
            <a:off x="289271" y="3211963"/>
            <a:ext cx="5570939" cy="3320668"/>
          </a:xfrm>
        </p:spPr>
        <p:txBody>
          <a:bodyPr>
            <a:normAutofit/>
          </a:bodyPr>
          <a:lstStyle/>
          <a:p>
            <a:r>
              <a:rPr lang="en-GB" sz="2800" dirty="0">
                <a:effectLst/>
                <a:latin typeface="Arial" panose="020B0604020202020204" pitchFamily="34" charset="0"/>
                <a:ea typeface="Times New Roman" panose="02020603050405020304" pitchFamily="18" charset="0"/>
                <a:cs typeface="Arial" panose="020B0604020202020204" pitchFamily="34" charset="0"/>
              </a:rPr>
              <a:t>What psychopharmacological  interventions are commonly used in the treatment of this illness/concern?</a:t>
            </a:r>
          </a:p>
          <a:p>
            <a:endParaRPr lang="en-GB" sz="2200" dirty="0"/>
          </a:p>
        </p:txBody>
      </p:sp>
      <p:pic>
        <p:nvPicPr>
          <p:cNvPr id="5" name="Picture 4" descr="Wood human figure">
            <a:extLst>
              <a:ext uri="{FF2B5EF4-FFF2-40B4-BE49-F238E27FC236}">
                <a16:creationId xmlns:a16="http://schemas.microsoft.com/office/drawing/2014/main" id="{050EAF11-D479-1A8A-1E6F-4C668D0CC158}"/>
              </a:ext>
            </a:extLst>
          </p:cNvPr>
          <p:cNvPicPr>
            <a:picLocks noChangeAspect="1"/>
          </p:cNvPicPr>
          <p:nvPr/>
        </p:nvPicPr>
        <p:blipFill rotWithShape="1">
          <a:blip r:embed="rId2"/>
          <a:srcRect r="3304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9140030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B02C8-6904-A38E-2F58-A8E00D4CB1CA}"/>
              </a:ext>
            </a:extLst>
          </p:cNvPr>
          <p:cNvSpPr>
            <a:spLocks noGrp="1"/>
          </p:cNvSpPr>
          <p:nvPr>
            <p:ph type="title"/>
          </p:nvPr>
        </p:nvSpPr>
        <p:spPr>
          <a:xfrm>
            <a:off x="1075767" y="1188637"/>
            <a:ext cx="2988234" cy="4480726"/>
          </a:xfrm>
        </p:spPr>
        <p:txBody>
          <a:bodyPr>
            <a:normAutofit/>
          </a:bodyPr>
          <a:lstStyle/>
          <a:p>
            <a:pPr algn="r"/>
            <a:r>
              <a:rPr lang="en-GB" sz="3100" dirty="0">
                <a:effectLst/>
                <a:latin typeface="Arial" panose="020B0604020202020204" pitchFamily="34" charset="0"/>
                <a:ea typeface="Times New Roman" panose="02020603050405020304" pitchFamily="18" charset="0"/>
              </a:rPr>
              <a:t>Consider the following questions and statements when developing your work:</a:t>
            </a:r>
            <a:br>
              <a:rPr lang="en-GB" sz="3100" dirty="0">
                <a:effectLst/>
                <a:latin typeface="Times New Roman" panose="02020603050405020304" pitchFamily="18" charset="0"/>
                <a:ea typeface="Times New Roman" panose="02020603050405020304" pitchFamily="18" charset="0"/>
              </a:rPr>
            </a:br>
            <a:endParaRPr lang="en-GB" sz="3100" dirty="0"/>
          </a:p>
        </p:txBody>
      </p:sp>
      <p:sp>
        <p:nvSpPr>
          <p:cNvPr id="3" name="Content Placeholder 2">
            <a:extLst>
              <a:ext uri="{FF2B5EF4-FFF2-40B4-BE49-F238E27FC236}">
                <a16:creationId xmlns:a16="http://schemas.microsoft.com/office/drawing/2014/main" id="{E16DB5F8-713D-038F-FBC6-32ACA6443D5C}"/>
              </a:ext>
            </a:extLst>
          </p:cNvPr>
          <p:cNvSpPr>
            <a:spLocks noGrp="1"/>
          </p:cNvSpPr>
          <p:nvPr>
            <p:ph idx="1"/>
          </p:nvPr>
        </p:nvSpPr>
        <p:spPr>
          <a:xfrm>
            <a:off x="5244592" y="1095504"/>
            <a:ext cx="4702848" cy="4480726"/>
          </a:xfrm>
        </p:spPr>
        <p:txBody>
          <a:bodyPr anchor="ctr">
            <a:noAutofit/>
          </a:bodyPr>
          <a:lstStyle/>
          <a:p>
            <a:r>
              <a:rPr lang="en-GB" sz="3600" dirty="0">
                <a:effectLst/>
                <a:latin typeface="Arial" panose="020B0604020202020204" pitchFamily="34" charset="0"/>
                <a:ea typeface="Times New Roman" panose="02020603050405020304" pitchFamily="18" charset="0"/>
              </a:rPr>
              <a:t>What impact can prescribed medication have on the therapeutic relationship and process of psychotherapy?</a:t>
            </a:r>
          </a:p>
        </p:txBody>
      </p:sp>
    </p:spTree>
    <p:extLst>
      <p:ext uri="{BB962C8B-B14F-4D97-AF65-F5344CB8AC3E}">
        <p14:creationId xmlns:p14="http://schemas.microsoft.com/office/powerpoint/2010/main" val="784281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693E4-183D-16EE-4060-607E816F0697}"/>
              </a:ext>
            </a:extLst>
          </p:cNvPr>
          <p:cNvSpPr>
            <a:spLocks noGrp="1"/>
          </p:cNvSpPr>
          <p:nvPr>
            <p:ph type="title"/>
          </p:nvPr>
        </p:nvSpPr>
        <p:spPr>
          <a:xfrm>
            <a:off x="1075767" y="1188637"/>
            <a:ext cx="2988234" cy="4480726"/>
          </a:xfrm>
        </p:spPr>
        <p:txBody>
          <a:bodyPr>
            <a:normAutofit/>
          </a:bodyPr>
          <a:lstStyle/>
          <a:p>
            <a:pPr algn="r"/>
            <a:r>
              <a:rPr lang="en-GB" sz="3100">
                <a:effectLst/>
                <a:latin typeface="Arial" panose="020B0604020202020204" pitchFamily="34" charset="0"/>
                <a:ea typeface="Times New Roman" panose="02020603050405020304" pitchFamily="18" charset="0"/>
              </a:rPr>
              <a:t>Consider the following questions and statements when developing your work:</a:t>
            </a:r>
            <a:br>
              <a:rPr lang="en-GB" sz="3100">
                <a:effectLst/>
                <a:latin typeface="Times New Roman" panose="02020603050405020304" pitchFamily="18" charset="0"/>
                <a:ea typeface="Times New Roman" panose="02020603050405020304" pitchFamily="18" charset="0"/>
              </a:rPr>
            </a:br>
            <a:endParaRPr lang="en-GB" sz="3100"/>
          </a:p>
        </p:txBody>
      </p:sp>
      <p:sp>
        <p:nvSpPr>
          <p:cNvPr id="3" name="Content Placeholder 2">
            <a:extLst>
              <a:ext uri="{FF2B5EF4-FFF2-40B4-BE49-F238E27FC236}">
                <a16:creationId xmlns:a16="http://schemas.microsoft.com/office/drawing/2014/main" id="{85ED638F-B8E0-6EAC-46F8-05CF10B76421}"/>
              </a:ext>
            </a:extLst>
          </p:cNvPr>
          <p:cNvSpPr>
            <a:spLocks noGrp="1"/>
          </p:cNvSpPr>
          <p:nvPr>
            <p:ph idx="1"/>
          </p:nvPr>
        </p:nvSpPr>
        <p:spPr>
          <a:xfrm>
            <a:off x="5255260" y="1001485"/>
            <a:ext cx="4702848" cy="4209143"/>
          </a:xfrm>
        </p:spPr>
        <p:txBody>
          <a:bodyPr anchor="ctr">
            <a:normAutofit/>
          </a:bodyPr>
          <a:lstStyle/>
          <a:p>
            <a:r>
              <a:rPr lang="en-GB" sz="3600" dirty="0">
                <a:effectLst/>
                <a:latin typeface="Arial" panose="020B0604020202020204" pitchFamily="34" charset="0"/>
                <a:ea typeface="Times New Roman" panose="02020603050405020304" pitchFamily="18" charset="0"/>
                <a:cs typeface="Arial" panose="020B0604020202020204" pitchFamily="34" charset="0"/>
              </a:rPr>
              <a:t>Critically evaluate ways in which government policies may impact on mental health service provision and client well-being  </a:t>
            </a:r>
          </a:p>
          <a:p>
            <a:endParaRPr lang="en-GB" sz="2200" dirty="0"/>
          </a:p>
        </p:txBody>
      </p:sp>
    </p:spTree>
    <p:extLst>
      <p:ext uri="{BB962C8B-B14F-4D97-AF65-F5344CB8AC3E}">
        <p14:creationId xmlns:p14="http://schemas.microsoft.com/office/powerpoint/2010/main" val="10368459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D66B5-CA46-E0E3-2EE1-03C8EA107DF8}"/>
              </a:ext>
            </a:extLst>
          </p:cNvPr>
          <p:cNvSpPr>
            <a:spLocks noGrp="1"/>
          </p:cNvSpPr>
          <p:nvPr>
            <p:ph type="title"/>
          </p:nvPr>
        </p:nvSpPr>
        <p:spPr>
          <a:xfrm>
            <a:off x="1075767" y="1188637"/>
            <a:ext cx="2988234" cy="4480726"/>
          </a:xfrm>
        </p:spPr>
        <p:txBody>
          <a:bodyPr>
            <a:normAutofit/>
          </a:bodyPr>
          <a:lstStyle/>
          <a:p>
            <a:pPr algn="r"/>
            <a:r>
              <a:rPr lang="en-GB" sz="3100">
                <a:effectLst/>
                <a:latin typeface="Arial" panose="020B0604020202020204" pitchFamily="34" charset="0"/>
                <a:ea typeface="Times New Roman" panose="02020603050405020304" pitchFamily="18" charset="0"/>
              </a:rPr>
              <a:t>Consider the following questions and statements when developing your work:</a:t>
            </a:r>
            <a:br>
              <a:rPr lang="en-GB" sz="3100">
                <a:effectLst/>
                <a:latin typeface="Times New Roman" panose="02020603050405020304" pitchFamily="18" charset="0"/>
                <a:ea typeface="Times New Roman" panose="02020603050405020304" pitchFamily="18" charset="0"/>
              </a:rPr>
            </a:br>
            <a:endParaRPr lang="en-GB" sz="3100"/>
          </a:p>
        </p:txBody>
      </p:sp>
      <p:sp>
        <p:nvSpPr>
          <p:cNvPr id="3" name="Content Placeholder 2">
            <a:extLst>
              <a:ext uri="{FF2B5EF4-FFF2-40B4-BE49-F238E27FC236}">
                <a16:creationId xmlns:a16="http://schemas.microsoft.com/office/drawing/2014/main" id="{70685D4F-114F-00D1-155E-1E25BD2FAEF8}"/>
              </a:ext>
            </a:extLst>
          </p:cNvPr>
          <p:cNvSpPr>
            <a:spLocks noGrp="1"/>
          </p:cNvSpPr>
          <p:nvPr>
            <p:ph idx="1"/>
          </p:nvPr>
        </p:nvSpPr>
        <p:spPr>
          <a:xfrm>
            <a:off x="5255260" y="1648870"/>
            <a:ext cx="4702848" cy="3560260"/>
          </a:xfrm>
        </p:spPr>
        <p:txBody>
          <a:bodyPr anchor="ctr">
            <a:normAutofit/>
          </a:bodyPr>
          <a:lstStyle/>
          <a:p>
            <a:r>
              <a:rPr lang="en-GB" sz="3200" dirty="0">
                <a:effectLst/>
                <a:latin typeface="Arial" panose="020B0604020202020204" pitchFamily="34" charset="0"/>
                <a:ea typeface="Times New Roman" panose="02020603050405020304" pitchFamily="18" charset="0"/>
                <a:cs typeface="Arial" panose="020B0604020202020204" pitchFamily="34" charset="0"/>
              </a:rPr>
              <a:t>Critically appraise a range of psychological services and interventions available to clients.</a:t>
            </a:r>
          </a:p>
          <a:p>
            <a:endParaRPr lang="en-GB" sz="2400" dirty="0"/>
          </a:p>
        </p:txBody>
      </p:sp>
    </p:spTree>
    <p:extLst>
      <p:ext uri="{BB962C8B-B14F-4D97-AF65-F5344CB8AC3E}">
        <p14:creationId xmlns:p14="http://schemas.microsoft.com/office/powerpoint/2010/main" val="42309707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28F73C-C899-B5D7-BBF5-E000DB6DA675}"/>
              </a:ext>
            </a:extLst>
          </p:cNvPr>
          <p:cNvSpPr>
            <a:spLocks noGrp="1"/>
          </p:cNvSpPr>
          <p:nvPr>
            <p:ph type="title"/>
          </p:nvPr>
        </p:nvSpPr>
        <p:spPr>
          <a:xfrm>
            <a:off x="645065" y="1463040"/>
            <a:ext cx="3796306" cy="2690949"/>
          </a:xfrm>
        </p:spPr>
        <p:txBody>
          <a:bodyPr anchor="t">
            <a:normAutofit fontScale="90000"/>
          </a:bodyPr>
          <a:lstStyle/>
          <a:p>
            <a:r>
              <a:rPr lang="en-GB" sz="3000">
                <a:effectLst/>
                <a:latin typeface="Arial" panose="020B0604020202020204" pitchFamily="34" charset="0"/>
                <a:ea typeface="Times New Roman" panose="02020603050405020304" pitchFamily="18" charset="0"/>
              </a:rPr>
              <a:t>Consider the following questions and statements when developing your work:</a:t>
            </a:r>
            <a:br>
              <a:rPr lang="en-GB" sz="3000">
                <a:effectLst/>
                <a:latin typeface="Times New Roman" panose="02020603050405020304" pitchFamily="18" charset="0"/>
                <a:ea typeface="Times New Roman" panose="02020603050405020304" pitchFamily="18" charset="0"/>
              </a:rPr>
            </a:br>
            <a:endParaRPr lang="en-GB" sz="3000"/>
          </a:p>
        </p:txBody>
      </p:sp>
      <p:sp>
        <p:nvSpPr>
          <p:cNvPr id="3" name="Content Placeholder 2">
            <a:extLst>
              <a:ext uri="{FF2B5EF4-FFF2-40B4-BE49-F238E27FC236}">
                <a16:creationId xmlns:a16="http://schemas.microsoft.com/office/drawing/2014/main" id="{052495EC-3BCD-EC3F-BB6D-9323584EA12C}"/>
              </a:ext>
            </a:extLst>
          </p:cNvPr>
          <p:cNvSpPr>
            <a:spLocks noGrp="1"/>
          </p:cNvSpPr>
          <p:nvPr>
            <p:ph idx="1"/>
          </p:nvPr>
        </p:nvSpPr>
        <p:spPr>
          <a:xfrm>
            <a:off x="5656218" y="1463039"/>
            <a:ext cx="5542387" cy="4300447"/>
          </a:xfrm>
        </p:spPr>
        <p:txBody>
          <a:bodyPr anchor="t">
            <a:normAutofit/>
          </a:bodyPr>
          <a:lstStyle/>
          <a:p>
            <a:r>
              <a:rPr lang="en-GB" sz="4400" dirty="0">
                <a:effectLst/>
                <a:latin typeface="Arial" panose="020B0604020202020204" pitchFamily="34" charset="0"/>
                <a:ea typeface="Times New Roman" panose="02020603050405020304" pitchFamily="18" charset="0"/>
                <a:cs typeface="Arial" panose="020B0604020202020204" pitchFamily="34" charset="0"/>
              </a:rPr>
              <a:t>Comment on the importance of inter-professional and multi-agency approaches to mental health.</a:t>
            </a:r>
          </a:p>
          <a:p>
            <a:endParaRPr lang="en-GB" sz="2200" dirty="0"/>
          </a:p>
        </p:txBody>
      </p:sp>
    </p:spTree>
    <p:extLst>
      <p:ext uri="{BB962C8B-B14F-4D97-AF65-F5344CB8AC3E}">
        <p14:creationId xmlns:p14="http://schemas.microsoft.com/office/powerpoint/2010/main" val="42045164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9BE52-B12A-7BB3-3B15-4687F89BE4A4}"/>
              </a:ext>
            </a:extLst>
          </p:cNvPr>
          <p:cNvSpPr>
            <a:spLocks noGrp="1"/>
          </p:cNvSpPr>
          <p:nvPr>
            <p:ph type="title"/>
          </p:nvPr>
        </p:nvSpPr>
        <p:spPr>
          <a:xfrm>
            <a:off x="1075767" y="1188637"/>
            <a:ext cx="2988234" cy="4480726"/>
          </a:xfrm>
        </p:spPr>
        <p:txBody>
          <a:bodyPr>
            <a:normAutofit/>
          </a:bodyPr>
          <a:lstStyle/>
          <a:p>
            <a:pPr algn="r"/>
            <a:r>
              <a:rPr lang="en-GB" sz="3100">
                <a:effectLst/>
                <a:latin typeface="Arial" panose="020B0604020202020204" pitchFamily="34" charset="0"/>
                <a:ea typeface="Times New Roman" panose="02020603050405020304" pitchFamily="18" charset="0"/>
              </a:rPr>
              <a:t>Consider the following questions and statements when developing your work:</a:t>
            </a:r>
            <a:br>
              <a:rPr lang="en-GB" sz="3100">
                <a:effectLst/>
                <a:latin typeface="Times New Roman" panose="02020603050405020304" pitchFamily="18" charset="0"/>
                <a:ea typeface="Times New Roman" panose="02020603050405020304" pitchFamily="18" charset="0"/>
              </a:rPr>
            </a:br>
            <a:endParaRPr lang="en-GB" sz="3100"/>
          </a:p>
        </p:txBody>
      </p:sp>
      <p:sp>
        <p:nvSpPr>
          <p:cNvPr id="3" name="Content Placeholder 2">
            <a:extLst>
              <a:ext uri="{FF2B5EF4-FFF2-40B4-BE49-F238E27FC236}">
                <a16:creationId xmlns:a16="http://schemas.microsoft.com/office/drawing/2014/main" id="{5C2A0FE1-7BE3-157E-36D4-CC57AA5C9097}"/>
              </a:ext>
            </a:extLst>
          </p:cNvPr>
          <p:cNvSpPr>
            <a:spLocks noGrp="1"/>
          </p:cNvSpPr>
          <p:nvPr>
            <p:ph idx="1"/>
          </p:nvPr>
        </p:nvSpPr>
        <p:spPr>
          <a:xfrm>
            <a:off x="5255260" y="1648870"/>
            <a:ext cx="4702848" cy="3560260"/>
          </a:xfrm>
        </p:spPr>
        <p:txBody>
          <a:bodyPr anchor="ctr">
            <a:normAutofit/>
          </a:bodyPr>
          <a:lstStyle/>
          <a:p>
            <a:r>
              <a:rPr lang="en-GB" sz="3600" dirty="0">
                <a:effectLst/>
                <a:latin typeface="Arial" panose="020B0604020202020204" pitchFamily="34" charset="0"/>
                <a:ea typeface="Times New Roman" panose="02020603050405020304" pitchFamily="18" charset="0"/>
                <a:cs typeface="Arial" panose="020B0604020202020204" pitchFamily="34" charset="0"/>
              </a:rPr>
              <a:t>Apply a comprehensive, in-depth and research-informed body of knowledge to your work.</a:t>
            </a:r>
          </a:p>
          <a:p>
            <a:endParaRPr lang="en-GB" sz="2400" dirty="0"/>
          </a:p>
        </p:txBody>
      </p:sp>
    </p:spTree>
    <p:extLst>
      <p:ext uri="{BB962C8B-B14F-4D97-AF65-F5344CB8AC3E}">
        <p14:creationId xmlns:p14="http://schemas.microsoft.com/office/powerpoint/2010/main" val="17966045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Multi-coloured paper-craft art">
            <a:extLst>
              <a:ext uri="{FF2B5EF4-FFF2-40B4-BE49-F238E27FC236}">
                <a16:creationId xmlns:a16="http://schemas.microsoft.com/office/drawing/2014/main" id="{EF1717FD-B528-CFD8-3AE2-920B5E8CA11C}"/>
              </a:ext>
            </a:extLst>
          </p:cNvPr>
          <p:cNvPicPr>
            <a:picLocks noChangeAspect="1"/>
          </p:cNvPicPr>
          <p:nvPr/>
        </p:nvPicPr>
        <p:blipFill rotWithShape="1">
          <a:blip r:embed="rId2"/>
          <a:srcRect l="15549" r="13311" b="-1"/>
          <a:stretch/>
        </p:blipFill>
        <p:spPr>
          <a:xfrm>
            <a:off x="9861176" y="10"/>
            <a:ext cx="2330824"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p:nvSpPr>
          <p:cNvPr id="2" name="Title 1">
            <a:extLst>
              <a:ext uri="{FF2B5EF4-FFF2-40B4-BE49-F238E27FC236}">
                <a16:creationId xmlns:a16="http://schemas.microsoft.com/office/drawing/2014/main" id="{BA416EB4-CC6A-3502-3F03-21348DDB686F}"/>
              </a:ext>
            </a:extLst>
          </p:cNvPr>
          <p:cNvSpPr>
            <a:spLocks noGrp="1"/>
          </p:cNvSpPr>
          <p:nvPr>
            <p:ph type="title"/>
          </p:nvPr>
        </p:nvSpPr>
        <p:spPr>
          <a:xfrm>
            <a:off x="374904" y="856488"/>
            <a:ext cx="4992624" cy="1243584"/>
          </a:xfrm>
        </p:spPr>
        <p:txBody>
          <a:bodyPr anchor="ctr">
            <a:normAutofit/>
          </a:bodyPr>
          <a:lstStyle/>
          <a:p>
            <a:r>
              <a:rPr lang="en-GB" sz="3400"/>
              <a:t>Some further tips …..</a:t>
            </a:r>
          </a:p>
        </p:txBody>
      </p:sp>
      <p:sp>
        <p:nvSpPr>
          <p:cNvPr id="3" name="Content Placeholder 2">
            <a:extLst>
              <a:ext uri="{FF2B5EF4-FFF2-40B4-BE49-F238E27FC236}">
                <a16:creationId xmlns:a16="http://schemas.microsoft.com/office/drawing/2014/main" id="{5C6DBC20-6A02-3673-D066-3F5D2FB7F855}"/>
              </a:ext>
            </a:extLst>
          </p:cNvPr>
          <p:cNvSpPr>
            <a:spLocks noGrp="1"/>
          </p:cNvSpPr>
          <p:nvPr>
            <p:ph idx="1"/>
          </p:nvPr>
        </p:nvSpPr>
        <p:spPr>
          <a:xfrm>
            <a:off x="374903" y="2474617"/>
            <a:ext cx="8751168" cy="3746172"/>
          </a:xfrm>
        </p:spPr>
        <p:txBody>
          <a:bodyPr anchor="t">
            <a:normAutofit fontScale="92500" lnSpcReduction="20000"/>
          </a:bodyPr>
          <a:lstStyle/>
          <a:p>
            <a:pPr>
              <a:buFont typeface="Wingdings" panose="05000000000000000000" pitchFamily="2" charset="2"/>
              <a:buChar char="Ø"/>
            </a:pPr>
            <a:r>
              <a:rPr lang="en-GB" sz="3200" dirty="0">
                <a:latin typeface="Arial" panose="020B0604020202020204" pitchFamily="34" charset="0"/>
                <a:ea typeface="Times New Roman" panose="02020603050405020304" pitchFamily="18" charset="0"/>
                <a:cs typeface="Arial" panose="020B0604020202020204" pitchFamily="34" charset="0"/>
              </a:rPr>
              <a:t>Y</a:t>
            </a:r>
            <a:r>
              <a:rPr lang="en-GB" sz="3200" dirty="0">
                <a:effectLst/>
                <a:latin typeface="Arial" panose="020B0604020202020204" pitchFamily="34" charset="0"/>
                <a:ea typeface="Times New Roman" panose="02020603050405020304" pitchFamily="18" charset="0"/>
                <a:cs typeface="Arial" panose="020B0604020202020204" pitchFamily="34" charset="0"/>
              </a:rPr>
              <a:t>ou will present to a small group of your peers.</a:t>
            </a:r>
          </a:p>
          <a:p>
            <a:pPr>
              <a:buFont typeface="Wingdings" panose="05000000000000000000" pitchFamily="2" charset="2"/>
              <a:buChar char="Ø"/>
            </a:pPr>
            <a:r>
              <a:rPr lang="en-GB" sz="3200" dirty="0">
                <a:latin typeface="Arial" panose="020B0604020202020204" pitchFamily="34" charset="0"/>
                <a:ea typeface="Times New Roman" panose="02020603050405020304" pitchFamily="18" charset="0"/>
                <a:cs typeface="Arial" panose="020B0604020202020204" pitchFamily="34" charset="0"/>
              </a:rPr>
              <a:t>Use </a:t>
            </a:r>
            <a:r>
              <a:rPr lang="en-GB" sz="3200" dirty="0">
                <a:effectLst/>
                <a:latin typeface="Arial" panose="020B0604020202020204" pitchFamily="34" charset="0"/>
                <a:ea typeface="Times New Roman" panose="02020603050405020304" pitchFamily="18" charset="0"/>
                <a:cs typeface="Arial" panose="020B0604020202020204" pitchFamily="34" charset="0"/>
              </a:rPr>
              <a:t>PowerPoint and submit this to Turnitin </a:t>
            </a:r>
          </a:p>
          <a:p>
            <a:pPr>
              <a:buFont typeface="Wingdings" panose="05000000000000000000" pitchFamily="2" charset="2"/>
              <a:buChar char="Ø"/>
            </a:pPr>
            <a:r>
              <a:rPr lang="en-GB" sz="3200" dirty="0">
                <a:latin typeface="Arial" panose="020B0604020202020204" pitchFamily="34" charset="0"/>
                <a:ea typeface="Times New Roman" panose="02020603050405020304" pitchFamily="18" charset="0"/>
                <a:cs typeface="Arial" panose="020B0604020202020204" pitchFamily="34" charset="0"/>
              </a:rPr>
              <a:t>C</a:t>
            </a:r>
            <a:r>
              <a:rPr lang="en-GB" sz="3200" dirty="0">
                <a:effectLst/>
                <a:latin typeface="Arial" panose="020B0604020202020204" pitchFamily="34" charset="0"/>
                <a:ea typeface="Times New Roman" panose="02020603050405020304" pitchFamily="18" charset="0"/>
                <a:cs typeface="Arial" panose="020B0604020202020204" pitchFamily="34" charset="0"/>
              </a:rPr>
              <a:t>onvert your PowerPoint to PDF as this tends to be more successful to upload than PowerPoint.</a:t>
            </a:r>
            <a:endParaRPr lang="en-GB" sz="3200" dirty="0">
              <a:latin typeface="Arial" panose="020B0604020202020204" pitchFamily="34" charset="0"/>
              <a:ea typeface="Times New Roman" panose="02020603050405020304" pitchFamily="18" charset="0"/>
              <a:cs typeface="Arial" panose="020B0604020202020204" pitchFamily="34" charset="0"/>
            </a:endParaRPr>
          </a:p>
          <a:p>
            <a:pPr>
              <a:buFont typeface="Wingdings" panose="05000000000000000000" pitchFamily="2" charset="2"/>
              <a:buChar char="Ø"/>
            </a:pPr>
            <a:r>
              <a:rPr lang="en-GB" sz="3200" dirty="0">
                <a:effectLst/>
                <a:latin typeface="Arial" panose="020B0604020202020204" pitchFamily="34" charset="0"/>
                <a:ea typeface="Times New Roman" panose="02020603050405020304" pitchFamily="18" charset="0"/>
                <a:cs typeface="Arial" panose="020B0604020202020204" pitchFamily="34" charset="0"/>
              </a:rPr>
              <a:t>Reference all sources on the slides and in a reference list at the end of the presentation. </a:t>
            </a:r>
            <a:endParaRPr lang="en-GB" sz="3200" dirty="0">
              <a:latin typeface="Arial" panose="020B0604020202020204" pitchFamily="34" charset="0"/>
              <a:ea typeface="Times New Roman" panose="02020603050405020304" pitchFamily="18" charset="0"/>
              <a:cs typeface="Arial" panose="020B0604020202020204" pitchFamily="34" charset="0"/>
            </a:endParaRPr>
          </a:p>
          <a:p>
            <a:pPr>
              <a:buFont typeface="Wingdings" panose="05000000000000000000" pitchFamily="2" charset="2"/>
              <a:buChar char="Ø"/>
            </a:pPr>
            <a:r>
              <a:rPr lang="en-GB" sz="3200" dirty="0">
                <a:effectLst/>
                <a:latin typeface="Arial" panose="020B0604020202020204" pitchFamily="34" charset="0"/>
                <a:ea typeface="Times New Roman" panose="02020603050405020304" pitchFamily="18" charset="0"/>
                <a:cs typeface="Arial" panose="020B0604020202020204" pitchFamily="34" charset="0"/>
              </a:rPr>
              <a:t>Harvard Referencing style should be used throughout. </a:t>
            </a:r>
          </a:p>
          <a:p>
            <a:endParaRPr lang="en-GB" sz="1700" dirty="0"/>
          </a:p>
        </p:txBody>
      </p:sp>
    </p:spTree>
    <p:extLst>
      <p:ext uri="{BB962C8B-B14F-4D97-AF65-F5344CB8AC3E}">
        <p14:creationId xmlns:p14="http://schemas.microsoft.com/office/powerpoint/2010/main" val="38035852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90CB9-37C0-719C-1CC3-4F43C35E3080}"/>
              </a:ext>
            </a:extLst>
          </p:cNvPr>
          <p:cNvSpPr>
            <a:spLocks noGrp="1"/>
          </p:cNvSpPr>
          <p:nvPr>
            <p:ph type="title" idx="4294967295"/>
          </p:nvPr>
        </p:nvSpPr>
        <p:spPr>
          <a:xfrm>
            <a:off x="965200" y="1383528"/>
            <a:ext cx="5925989" cy="3167510"/>
          </a:xfrm>
        </p:spPr>
        <p:txBody>
          <a:bodyPr vert="horz" lIns="91440" tIns="45720" rIns="91440" bIns="45720" rtlCol="0" anchor="b">
            <a:normAutofit fontScale="90000"/>
          </a:bodyPr>
          <a:lstStyle/>
          <a:p>
            <a:pPr algn="r"/>
            <a:r>
              <a:rPr lang="en-US" sz="7400" kern="1200">
                <a:solidFill>
                  <a:schemeClr val="tx1"/>
                </a:solidFill>
                <a:latin typeface="+mj-lt"/>
                <a:ea typeface="+mj-ea"/>
                <a:cs typeface="+mj-cs"/>
              </a:rPr>
              <a:t>Discussion on Assignment One</a:t>
            </a:r>
          </a:p>
        </p:txBody>
      </p:sp>
      <p:pic>
        <p:nvPicPr>
          <p:cNvPr id="6" name="Graphic 5" descr="Chat">
            <a:extLst>
              <a:ext uri="{FF2B5EF4-FFF2-40B4-BE49-F238E27FC236}">
                <a16:creationId xmlns:a16="http://schemas.microsoft.com/office/drawing/2014/main" id="{D7A3A9BA-77EE-77E3-2F6A-E5DC064D33B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99140" y="2209474"/>
            <a:ext cx="2489416" cy="2489416"/>
          </a:xfrm>
          <a:prstGeom prst="rect">
            <a:avLst/>
          </a:prstGeom>
        </p:spPr>
      </p:pic>
    </p:spTree>
    <p:extLst>
      <p:ext uri="{BB962C8B-B14F-4D97-AF65-F5344CB8AC3E}">
        <p14:creationId xmlns:p14="http://schemas.microsoft.com/office/powerpoint/2010/main" val="33353763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D227D51-204B-ED48-AF9A-0BE9633FE0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4243" y="1096772"/>
            <a:ext cx="6503180"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57A23F45-CDAE-8A40-8DE7-92A0BBC119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6811"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8546383-CCC4-544B-B0D8-DE78DE39B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6CA2C65D-0168-1245-86C8-62A8A6F7B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755E9273-3717-C94C-9BFF-75E87E47C4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D02310-AD11-B627-DD5B-A83C3394EDBF}"/>
              </a:ext>
            </a:extLst>
          </p:cNvPr>
          <p:cNvSpPr>
            <a:spLocks noGrp="1"/>
          </p:cNvSpPr>
          <p:nvPr>
            <p:ph type="title" idx="4294967295"/>
          </p:nvPr>
        </p:nvSpPr>
        <p:spPr>
          <a:xfrm>
            <a:off x="797105" y="1625608"/>
            <a:ext cx="5240953" cy="2722164"/>
          </a:xfrm>
        </p:spPr>
        <p:txBody>
          <a:bodyPr vert="horz" lIns="91440" tIns="45720" rIns="91440" bIns="45720" rtlCol="0" anchor="b">
            <a:normAutofit/>
          </a:bodyPr>
          <a:lstStyle/>
          <a:p>
            <a:pPr>
              <a:lnSpc>
                <a:spcPct val="90000"/>
              </a:lnSpc>
            </a:pPr>
            <a:r>
              <a:rPr lang="en-US" sz="6200" kern="1200" spc="-150">
                <a:solidFill>
                  <a:schemeClr val="tx1"/>
                </a:solidFill>
                <a:latin typeface="+mj-lt"/>
                <a:ea typeface="+mj-ea"/>
                <a:cs typeface="+mj-cs"/>
              </a:rPr>
              <a:t>Brief for Assignment 2 :  Essay</a:t>
            </a:r>
          </a:p>
        </p:txBody>
      </p:sp>
      <p:pic>
        <p:nvPicPr>
          <p:cNvPr id="6" name="Graphic 5" descr="Pencil">
            <a:extLst>
              <a:ext uri="{FF2B5EF4-FFF2-40B4-BE49-F238E27FC236}">
                <a16:creationId xmlns:a16="http://schemas.microsoft.com/office/drawing/2014/main" id="{3F0DAD4C-7B9E-3929-A899-DD5B043FF98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958090" y="1497220"/>
            <a:ext cx="4127230" cy="4127230"/>
          </a:xfrm>
          <a:prstGeom prst="rect">
            <a:avLst/>
          </a:prstGeom>
        </p:spPr>
      </p:pic>
      <p:sp>
        <p:nvSpPr>
          <p:cNvPr id="19" name="Cross 18">
            <a:extLst>
              <a:ext uri="{FF2B5EF4-FFF2-40B4-BE49-F238E27FC236}">
                <a16:creationId xmlns:a16="http://schemas.microsoft.com/office/drawing/2014/main" id="{2D31923D-AB54-2C41-B985-E3F1AB437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0144"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728059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7E04EE8-4ABD-3A78-C7E9-A807F9BA0ABF}"/>
              </a:ext>
            </a:extLst>
          </p:cNvPr>
          <p:cNvSpPr>
            <a:spLocks noGrp="1"/>
          </p:cNvSpPr>
          <p:nvPr>
            <p:ph idx="1"/>
          </p:nvPr>
        </p:nvSpPr>
        <p:spPr>
          <a:xfrm>
            <a:off x="1029970" y="962419"/>
            <a:ext cx="10005084" cy="5538159"/>
          </a:xfrm>
        </p:spPr>
        <p:txBody>
          <a:bodyPr>
            <a:normAutofit/>
          </a:bodyPr>
          <a:lstStyle/>
          <a:p>
            <a:r>
              <a:rPr lang="en-GB" b="0" i="0" dirty="0">
                <a:solidFill>
                  <a:srgbClr val="000000"/>
                </a:solidFill>
                <a:effectLst/>
                <a:latin typeface="Arial" panose="020B0604020202020204" pitchFamily="34" charset="0"/>
              </a:rPr>
              <a:t>Post COVID19, the therapeutic landscape for Counsellors and Supervisors has changed.  A hybrid way of working with clients and supervisees is now becoming the norm. Critically consider how some of the following concepts and principles, for both client work and supervision, will be impacted and adapted by a remote way of working (Video and telephone)</a:t>
            </a:r>
          </a:p>
          <a:p>
            <a:endParaRPr lang="en-GB" b="0" i="0" dirty="0">
              <a:solidFill>
                <a:srgbClr val="000000"/>
              </a:solidFill>
              <a:effectLst/>
              <a:latin typeface="Arial" panose="020B0604020202020204" pitchFamily="34" charset="0"/>
            </a:endParaRPr>
          </a:p>
          <a:p>
            <a:pPr algn="ctr" rtl="0" fontAlgn="base">
              <a:buFont typeface="Arial" panose="020B0604020202020204" pitchFamily="34" charset="0"/>
              <a:buChar char="•"/>
            </a:pPr>
            <a:r>
              <a:rPr lang="en-GB" sz="2800" b="0" i="0" dirty="0">
                <a:solidFill>
                  <a:srgbClr val="000000"/>
                </a:solidFill>
                <a:effectLst/>
                <a:latin typeface="Arial" panose="020B0604020202020204" pitchFamily="34" charset="0"/>
              </a:rPr>
              <a:t>Therapeutic Relationship </a:t>
            </a:r>
          </a:p>
          <a:p>
            <a:pPr algn="ctr" rtl="0" fontAlgn="base">
              <a:buFont typeface="Arial" panose="020B0604020202020204" pitchFamily="34" charset="0"/>
              <a:buChar char="•"/>
            </a:pPr>
            <a:r>
              <a:rPr lang="en-GB" sz="2800" b="0" i="0" dirty="0">
                <a:solidFill>
                  <a:srgbClr val="000000"/>
                </a:solidFill>
                <a:effectLst/>
                <a:latin typeface="Arial" panose="020B0604020202020204" pitchFamily="34" charset="0"/>
              </a:rPr>
              <a:t>Core Conditions </a:t>
            </a:r>
          </a:p>
          <a:p>
            <a:pPr algn="ctr" rtl="0" fontAlgn="base">
              <a:buFont typeface="Arial" panose="020B0604020202020204" pitchFamily="34" charset="0"/>
              <a:buChar char="•"/>
            </a:pPr>
            <a:r>
              <a:rPr lang="en-GB" sz="2800" b="0" i="0" dirty="0">
                <a:solidFill>
                  <a:srgbClr val="000000"/>
                </a:solidFill>
                <a:effectLst/>
                <a:latin typeface="Arial" panose="020B0604020202020204" pitchFamily="34" charset="0"/>
              </a:rPr>
              <a:t>Practice Based </a:t>
            </a:r>
            <a:r>
              <a:rPr lang="en-GB" sz="2800" b="0" i="0" dirty="0" err="1">
                <a:solidFill>
                  <a:srgbClr val="000000"/>
                </a:solidFill>
                <a:effectLst/>
                <a:latin typeface="Arial" panose="020B0604020202020204" pitchFamily="34" charset="0"/>
              </a:rPr>
              <a:t>Skils</a:t>
            </a:r>
            <a:endParaRPr lang="en-GB" sz="2800" b="0" i="0" dirty="0">
              <a:solidFill>
                <a:srgbClr val="000000"/>
              </a:solidFill>
              <a:effectLst/>
              <a:latin typeface="Arial" panose="020B0604020202020204" pitchFamily="34" charset="0"/>
            </a:endParaRPr>
          </a:p>
          <a:p>
            <a:endParaRPr lang="en-GB" dirty="0">
              <a:solidFill>
                <a:srgbClr val="000000"/>
              </a:solidFill>
              <a:latin typeface="Arial" panose="020B0604020202020204" pitchFamily="34" charset="0"/>
            </a:endParaRPr>
          </a:p>
          <a:p>
            <a:endParaRPr lang="en-GB" dirty="0"/>
          </a:p>
        </p:txBody>
      </p:sp>
    </p:spTree>
    <p:extLst>
      <p:ext uri="{BB962C8B-B14F-4D97-AF65-F5344CB8AC3E}">
        <p14:creationId xmlns:p14="http://schemas.microsoft.com/office/powerpoint/2010/main" val="31351223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92C61-F360-3E87-FFF3-C59EBB220C1B}"/>
              </a:ext>
            </a:extLst>
          </p:cNvPr>
          <p:cNvSpPr>
            <a:spLocks noGrp="1"/>
          </p:cNvSpPr>
          <p:nvPr>
            <p:ph type="title"/>
          </p:nvPr>
        </p:nvSpPr>
        <p:spPr>
          <a:xfrm>
            <a:off x="841248" y="548640"/>
            <a:ext cx="3034066" cy="5431536"/>
          </a:xfrm>
        </p:spPr>
        <p:txBody>
          <a:bodyPr>
            <a:normAutofit fontScale="90000"/>
          </a:bodyPr>
          <a:lstStyle/>
          <a:p>
            <a:r>
              <a:rPr lang="en-GB" sz="4200" dirty="0">
                <a:latin typeface="Arial" panose="020B0604020202020204" pitchFamily="34" charset="0"/>
                <a:cs typeface="Arial" panose="020B0604020202020204" pitchFamily="34" charset="0"/>
              </a:rPr>
              <a:t>Assignment 2: </a:t>
            </a:r>
            <a:r>
              <a:rPr lang="en-GB" sz="4200" dirty="0">
                <a:effectLst/>
                <a:latin typeface="Arial" panose="020B0604020202020204" pitchFamily="34" charset="0"/>
                <a:ea typeface="Times New Roman" panose="02020603050405020304" pitchFamily="18" charset="0"/>
              </a:rPr>
              <a:t>Within this piece of work you will need to consider the following concepts:</a:t>
            </a:r>
            <a:br>
              <a:rPr lang="en-GB" sz="4200" dirty="0">
                <a:effectLst/>
                <a:latin typeface="Times New Roman" panose="02020603050405020304" pitchFamily="18" charset="0"/>
                <a:ea typeface="Times New Roman" panose="02020603050405020304" pitchFamily="18" charset="0"/>
              </a:rPr>
            </a:br>
            <a:r>
              <a:rPr lang="en-GB" sz="4200" dirty="0">
                <a:effectLst/>
                <a:latin typeface="Arial" panose="020B0604020202020204" pitchFamily="34" charset="0"/>
                <a:ea typeface="Times New Roman" panose="02020603050405020304" pitchFamily="18" charset="0"/>
              </a:rPr>
              <a:t> </a:t>
            </a:r>
            <a:br>
              <a:rPr lang="en-GB" sz="4200" dirty="0">
                <a:effectLst/>
                <a:latin typeface="Times New Roman" panose="02020603050405020304" pitchFamily="18" charset="0"/>
                <a:ea typeface="Times New Roman" panose="02020603050405020304" pitchFamily="18" charset="0"/>
              </a:rPr>
            </a:br>
            <a:endParaRPr lang="en-GB" sz="4200" dirty="0"/>
          </a:p>
        </p:txBody>
      </p:sp>
      <p:sp>
        <p:nvSpPr>
          <p:cNvPr id="37" name="Content Placeholder 2">
            <a:extLst>
              <a:ext uri="{FF2B5EF4-FFF2-40B4-BE49-F238E27FC236}">
                <a16:creationId xmlns:a16="http://schemas.microsoft.com/office/drawing/2014/main" id="{A564DCB6-A122-AA87-6401-96C4D2B3AF25}"/>
              </a:ext>
            </a:extLst>
          </p:cNvPr>
          <p:cNvSpPr>
            <a:spLocks noGrp="1"/>
          </p:cNvSpPr>
          <p:nvPr>
            <p:ph idx="1"/>
          </p:nvPr>
        </p:nvSpPr>
        <p:spPr>
          <a:xfrm>
            <a:off x="5011202" y="377372"/>
            <a:ext cx="6983574" cy="6212114"/>
          </a:xfrm>
        </p:spPr>
        <p:txBody>
          <a:bodyPr anchor="ctr">
            <a:normAutofit/>
          </a:bodyPr>
          <a:lstStyle/>
          <a:p>
            <a:endParaRPr lang="en-GB" dirty="0">
              <a:effectLst/>
              <a:latin typeface="Arial" panose="020B0604020202020204" pitchFamily="34" charset="0"/>
              <a:ea typeface="Times New Roman" panose="02020603050405020304" pitchFamily="18" charset="0"/>
              <a:cs typeface="Arial" panose="020B0604020202020204" pitchFamily="34" charset="0"/>
            </a:endParaRPr>
          </a:p>
          <a:p>
            <a:r>
              <a:rPr lang="en-GB" dirty="0">
                <a:effectLst/>
                <a:latin typeface="Arial" panose="020B0604020202020204" pitchFamily="34" charset="0"/>
                <a:ea typeface="Times New Roman" panose="02020603050405020304" pitchFamily="18" charset="0"/>
                <a:cs typeface="Arial" panose="020B0604020202020204" pitchFamily="34" charset="0"/>
              </a:rPr>
              <a:t>The therapeutic and supervisory relationship</a:t>
            </a:r>
          </a:p>
          <a:p>
            <a:r>
              <a:rPr lang="en-GB" dirty="0">
                <a:effectLst/>
                <a:latin typeface="Arial" panose="020B0604020202020204" pitchFamily="34" charset="0"/>
                <a:ea typeface="Times New Roman" panose="02020603050405020304" pitchFamily="18" charset="0"/>
                <a:cs typeface="Arial" panose="020B0604020202020204" pitchFamily="34" charset="0"/>
              </a:rPr>
              <a:t>Skills and interventions and the impact on client and counsellor</a:t>
            </a:r>
          </a:p>
          <a:p>
            <a:r>
              <a:rPr lang="en-GB" dirty="0">
                <a:effectLst/>
                <a:latin typeface="Arial" panose="020B0604020202020204" pitchFamily="34" charset="0"/>
                <a:ea typeface="Times New Roman" panose="02020603050405020304" pitchFamily="18" charset="0"/>
                <a:cs typeface="Arial" panose="020B0604020202020204" pitchFamily="34" charset="0"/>
              </a:rPr>
              <a:t>Ethical and technical considerations for both therapy and supervision</a:t>
            </a:r>
          </a:p>
          <a:p>
            <a:r>
              <a:rPr lang="en-GB" dirty="0">
                <a:effectLst/>
                <a:latin typeface="Arial" panose="020B0604020202020204" pitchFamily="34" charset="0"/>
                <a:ea typeface="Times New Roman" panose="02020603050405020304" pitchFamily="18" charset="0"/>
                <a:cs typeface="Arial" panose="020B0604020202020204" pitchFamily="34" charset="0"/>
              </a:rPr>
              <a:t>Advantages for the client, therapist and supervisor.</a:t>
            </a:r>
          </a:p>
          <a:p>
            <a:r>
              <a:rPr lang="en-GB" dirty="0">
                <a:effectLst/>
                <a:latin typeface="Arial" panose="020B0604020202020204" pitchFamily="34" charset="0"/>
                <a:ea typeface="Times New Roman" panose="02020603050405020304" pitchFamily="18" charset="0"/>
                <a:cs typeface="Arial" panose="020B0604020202020204" pitchFamily="34" charset="0"/>
              </a:rPr>
              <a:t>Adhere to academic conventions (size 12 sans serif font, double line-spaced work)</a:t>
            </a:r>
            <a:endParaRPr lang="en-GB" dirty="0">
              <a:latin typeface="Arial" panose="020B0604020202020204" pitchFamily="34" charset="0"/>
              <a:ea typeface="Times New Roman" panose="02020603050405020304" pitchFamily="18" charset="0"/>
              <a:cs typeface="Arial" panose="020B0604020202020204" pitchFamily="34" charset="0"/>
            </a:endParaRPr>
          </a:p>
          <a:p>
            <a:r>
              <a:rPr lang="en-GB" dirty="0">
                <a:effectLst/>
                <a:latin typeface="Arial" panose="020B0604020202020204" pitchFamily="34" charset="0"/>
                <a:ea typeface="Times New Roman" panose="02020603050405020304" pitchFamily="18" charset="0"/>
                <a:cs typeface="Arial" panose="020B0604020202020204" pitchFamily="34" charset="0"/>
              </a:rPr>
              <a:t>Harvard referencing for your work and ensure that all work is correctly cited and referenced.</a:t>
            </a:r>
          </a:p>
          <a:p>
            <a:r>
              <a:rPr lang="en-GB" dirty="0">
                <a:effectLst/>
                <a:latin typeface="Arial" panose="020B0604020202020204" pitchFamily="34" charset="0"/>
                <a:ea typeface="Times New Roman" panose="02020603050405020304" pitchFamily="18" charset="0"/>
                <a:cs typeface="Arial" panose="020B0604020202020204" pitchFamily="34" charset="0"/>
              </a:rPr>
              <a:t>Aim to use work produced within the last five years wherever possible.</a:t>
            </a:r>
          </a:p>
          <a:p>
            <a:pPr marL="457200"/>
            <a:endParaRPr lang="en-GB" sz="2200" dirty="0">
              <a:effectLst/>
              <a:latin typeface="Times New Roman" panose="02020603050405020304" pitchFamily="18" charset="0"/>
              <a:ea typeface="Times New Roman" panose="02020603050405020304" pitchFamily="18" charset="0"/>
            </a:endParaRPr>
          </a:p>
          <a:p>
            <a:endParaRPr lang="en-GB" sz="2200" dirty="0"/>
          </a:p>
        </p:txBody>
      </p:sp>
    </p:spTree>
    <p:extLst>
      <p:ext uri="{BB962C8B-B14F-4D97-AF65-F5344CB8AC3E}">
        <p14:creationId xmlns:p14="http://schemas.microsoft.com/office/powerpoint/2010/main" val="22968639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90CB9-37C0-719C-1CC3-4F43C35E3080}"/>
              </a:ext>
            </a:extLst>
          </p:cNvPr>
          <p:cNvSpPr>
            <a:spLocks noGrp="1"/>
          </p:cNvSpPr>
          <p:nvPr>
            <p:ph type="title" idx="4294967295"/>
          </p:nvPr>
        </p:nvSpPr>
        <p:spPr>
          <a:xfrm>
            <a:off x="965200" y="1383528"/>
            <a:ext cx="5925989" cy="3167510"/>
          </a:xfrm>
        </p:spPr>
        <p:txBody>
          <a:bodyPr vert="horz" lIns="91440" tIns="45720" rIns="91440" bIns="45720" rtlCol="0" anchor="b">
            <a:normAutofit fontScale="90000"/>
          </a:bodyPr>
          <a:lstStyle/>
          <a:p>
            <a:pPr algn="r"/>
            <a:r>
              <a:rPr lang="en-US" sz="7400" kern="1200" dirty="0">
                <a:solidFill>
                  <a:schemeClr val="tx1"/>
                </a:solidFill>
                <a:latin typeface="+mj-lt"/>
                <a:ea typeface="+mj-ea"/>
                <a:cs typeface="+mj-cs"/>
              </a:rPr>
              <a:t>Discussion on Assignment Two</a:t>
            </a:r>
          </a:p>
        </p:txBody>
      </p:sp>
      <p:pic>
        <p:nvPicPr>
          <p:cNvPr id="6" name="Graphic 5" descr="Chat">
            <a:extLst>
              <a:ext uri="{FF2B5EF4-FFF2-40B4-BE49-F238E27FC236}">
                <a16:creationId xmlns:a16="http://schemas.microsoft.com/office/drawing/2014/main" id="{D7A3A9BA-77EE-77E3-2F6A-E5DC064D33B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99140" y="2209474"/>
            <a:ext cx="2489416" cy="2489416"/>
          </a:xfrm>
          <a:prstGeom prst="rect">
            <a:avLst/>
          </a:prstGeom>
        </p:spPr>
      </p:pic>
    </p:spTree>
    <p:extLst>
      <p:ext uri="{BB962C8B-B14F-4D97-AF65-F5344CB8AC3E}">
        <p14:creationId xmlns:p14="http://schemas.microsoft.com/office/powerpoint/2010/main" val="9985401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E41943F-70FA-B0E7-0519-489359EDD090}"/>
              </a:ext>
            </a:extLst>
          </p:cNvPr>
          <p:cNvSpPr>
            <a:spLocks noGrp="1"/>
          </p:cNvSpPr>
          <p:nvPr>
            <p:ph type="title"/>
          </p:nvPr>
        </p:nvSpPr>
        <p:spPr>
          <a:xfrm>
            <a:off x="630936" y="640080"/>
            <a:ext cx="4818888" cy="1481328"/>
          </a:xfrm>
        </p:spPr>
        <p:txBody>
          <a:bodyPr anchor="b">
            <a:normAutofit/>
          </a:bodyPr>
          <a:lstStyle/>
          <a:p>
            <a:r>
              <a:rPr lang="en-GB" sz="3800"/>
              <a:t>For both assessments, remember to consider:</a:t>
            </a:r>
          </a:p>
        </p:txBody>
      </p:sp>
      <p:sp>
        <p:nvSpPr>
          <p:cNvPr id="5" name="Content Placeholder 4">
            <a:extLst>
              <a:ext uri="{FF2B5EF4-FFF2-40B4-BE49-F238E27FC236}">
                <a16:creationId xmlns:a16="http://schemas.microsoft.com/office/drawing/2014/main" id="{746CF7EB-9ACA-8C82-83DD-74E529FEABC7}"/>
              </a:ext>
            </a:extLst>
          </p:cNvPr>
          <p:cNvSpPr>
            <a:spLocks noGrp="1"/>
          </p:cNvSpPr>
          <p:nvPr>
            <p:ph idx="1"/>
          </p:nvPr>
        </p:nvSpPr>
        <p:spPr>
          <a:xfrm>
            <a:off x="630936" y="2660904"/>
            <a:ext cx="4818888" cy="3547872"/>
          </a:xfrm>
        </p:spPr>
        <p:txBody>
          <a:bodyPr anchor="t">
            <a:normAutofit/>
          </a:bodyPr>
          <a:lstStyle/>
          <a:p>
            <a:endParaRPr lang="en-GB" sz="2200" dirty="0"/>
          </a:p>
          <a:p>
            <a:endParaRPr lang="en-GB" sz="2200" dirty="0"/>
          </a:p>
          <a:p>
            <a:r>
              <a:rPr lang="en-GB" sz="4800" dirty="0">
                <a:latin typeface="Arial" panose="020B0604020202020204" pitchFamily="34" charset="0"/>
                <a:cs typeface="Arial" panose="020B0604020202020204" pitchFamily="34" charset="0"/>
              </a:rPr>
              <a:t>The module learning outcomes</a:t>
            </a:r>
          </a:p>
        </p:txBody>
      </p:sp>
      <p:pic>
        <p:nvPicPr>
          <p:cNvPr id="9" name="Graphic 8" descr="Classroom">
            <a:extLst>
              <a:ext uri="{FF2B5EF4-FFF2-40B4-BE49-F238E27FC236}">
                <a16:creationId xmlns:a16="http://schemas.microsoft.com/office/drawing/2014/main" id="{FC8AFCCD-112E-21F8-BA1B-F12B4D4B601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99048" y="699516"/>
            <a:ext cx="5458968" cy="5458968"/>
          </a:xfrm>
          <a:prstGeom prst="rect">
            <a:avLst/>
          </a:prstGeom>
        </p:spPr>
      </p:pic>
    </p:spTree>
    <p:extLst>
      <p:ext uri="{BB962C8B-B14F-4D97-AF65-F5344CB8AC3E}">
        <p14:creationId xmlns:p14="http://schemas.microsoft.com/office/powerpoint/2010/main" val="22051725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E016B-6349-1F32-83D0-BD4519DD97B0}"/>
              </a:ext>
            </a:extLst>
          </p:cNvPr>
          <p:cNvSpPr>
            <a:spLocks noGrp="1"/>
          </p:cNvSpPr>
          <p:nvPr>
            <p:ph type="title"/>
          </p:nvPr>
        </p:nvSpPr>
        <p:spPr>
          <a:xfrm>
            <a:off x="838200" y="673770"/>
            <a:ext cx="3220329" cy="2027227"/>
          </a:xfrm>
        </p:spPr>
        <p:txBody>
          <a:bodyPr anchor="t">
            <a:normAutofit/>
          </a:bodyPr>
          <a:lstStyle/>
          <a:p>
            <a:r>
              <a:rPr lang="en-GB" sz="3400">
                <a:solidFill>
                  <a:srgbClr val="FFFFFF"/>
                </a:solidFill>
              </a:rPr>
              <a:t>The Assessment Specification form</a:t>
            </a:r>
          </a:p>
        </p:txBody>
      </p:sp>
      <p:graphicFrame>
        <p:nvGraphicFramePr>
          <p:cNvPr id="20" name="Content Placeholder 6">
            <a:extLst>
              <a:ext uri="{FF2B5EF4-FFF2-40B4-BE49-F238E27FC236}">
                <a16:creationId xmlns:a16="http://schemas.microsoft.com/office/drawing/2014/main" id="{14337CE2-56B4-913E-C248-0249527B1A5D}"/>
              </a:ext>
            </a:extLst>
          </p:cNvPr>
          <p:cNvGraphicFramePr>
            <a:graphicFrameLocks noGrp="1"/>
          </p:cNvGraphicFramePr>
          <p:nvPr>
            <p:ph idx="1"/>
          </p:nvPr>
        </p:nvGraphicFramePr>
        <p:xfrm>
          <a:off x="5746089" y="2817445"/>
          <a:ext cx="5404295" cy="1126541"/>
        </p:xfrm>
        <a:graphic>
          <a:graphicData uri="http://schemas.openxmlformats.org/drawingml/2006/table">
            <a:tbl>
              <a:tblPr firstRow="1" firstCol="1" lastRow="1" lastCol="1" bandRow="1" bandCol="1">
                <a:tableStyleId>{5C22544A-7EE6-4342-B048-85BDC9FD1C3A}</a:tableStyleId>
              </a:tblPr>
              <a:tblGrid>
                <a:gridCol w="5404295">
                  <a:extLst>
                    <a:ext uri="{9D8B030D-6E8A-4147-A177-3AD203B41FA5}">
                      <a16:colId xmlns:a16="http://schemas.microsoft.com/office/drawing/2014/main" val="3108418758"/>
                    </a:ext>
                  </a:extLst>
                </a:gridCol>
              </a:tblGrid>
              <a:tr h="1126541">
                <a:tc>
                  <a:txBody>
                    <a:bodyPr/>
                    <a:lstStyle/>
                    <a:p>
                      <a:pPr algn="ctr">
                        <a:spcBef>
                          <a:spcPts val="600"/>
                        </a:spcBef>
                        <a:spcAft>
                          <a:spcPts val="600"/>
                        </a:spcAft>
                      </a:pPr>
                      <a:r>
                        <a:rPr lang="en-GB" sz="3300">
                          <a:effectLst/>
                        </a:rPr>
                        <a:t>LEVEL 7 ASSESSMENT SPECIFICATION </a:t>
                      </a:r>
                      <a:endParaRPr lang="en-GB" sz="3300" b="1">
                        <a:effectLst/>
                        <a:latin typeface="Times New Roman" panose="02020603050405020304" pitchFamily="18" charset="0"/>
                      </a:endParaRPr>
                    </a:p>
                  </a:txBody>
                  <a:tcPr marL="226314" marR="226314" marT="0" marB="0"/>
                </a:tc>
                <a:extLst>
                  <a:ext uri="{0D108BD9-81ED-4DB2-BD59-A6C34878D82A}">
                    <a16:rowId xmlns:a16="http://schemas.microsoft.com/office/drawing/2014/main" val="3063181208"/>
                  </a:ext>
                </a:extLst>
              </a:tr>
            </a:tbl>
          </a:graphicData>
        </a:graphic>
      </p:graphicFrame>
    </p:spTree>
    <p:extLst>
      <p:ext uri="{BB962C8B-B14F-4D97-AF65-F5344CB8AC3E}">
        <p14:creationId xmlns:p14="http://schemas.microsoft.com/office/powerpoint/2010/main" val="24687570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51932-2735-8658-1F56-6572DFD9246A}"/>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5600" kern="1200">
                <a:solidFill>
                  <a:schemeClr val="tx1"/>
                </a:solidFill>
                <a:latin typeface="+mj-lt"/>
                <a:ea typeface="+mj-ea"/>
                <a:cs typeface="+mj-cs"/>
              </a:rPr>
              <a:t>Particularly …</a:t>
            </a:r>
          </a:p>
        </p:txBody>
      </p:sp>
      <p:graphicFrame>
        <p:nvGraphicFramePr>
          <p:cNvPr id="4" name="Content Placeholder 3">
            <a:extLst>
              <a:ext uri="{FF2B5EF4-FFF2-40B4-BE49-F238E27FC236}">
                <a16:creationId xmlns:a16="http://schemas.microsoft.com/office/drawing/2014/main" id="{315E477F-BD1A-6B64-8664-048260C103C8}"/>
              </a:ext>
            </a:extLst>
          </p:cNvPr>
          <p:cNvGraphicFramePr>
            <a:graphicFrameLocks noGrp="1"/>
          </p:cNvGraphicFramePr>
          <p:nvPr>
            <p:ph idx="1"/>
          </p:nvPr>
        </p:nvGraphicFramePr>
        <p:xfrm>
          <a:off x="4654296" y="1039906"/>
          <a:ext cx="7214621" cy="4464423"/>
        </p:xfrm>
        <a:graphic>
          <a:graphicData uri="http://schemas.openxmlformats.org/drawingml/2006/table">
            <a:tbl>
              <a:tblPr firstRow="1" firstCol="1" bandRow="1">
                <a:tableStyleId>{5C22544A-7EE6-4342-B048-85BDC9FD1C3A}</a:tableStyleId>
              </a:tblPr>
              <a:tblGrid>
                <a:gridCol w="681982">
                  <a:extLst>
                    <a:ext uri="{9D8B030D-6E8A-4147-A177-3AD203B41FA5}">
                      <a16:colId xmlns:a16="http://schemas.microsoft.com/office/drawing/2014/main" val="1391342239"/>
                    </a:ext>
                  </a:extLst>
                </a:gridCol>
                <a:gridCol w="534018">
                  <a:extLst>
                    <a:ext uri="{9D8B030D-6E8A-4147-A177-3AD203B41FA5}">
                      <a16:colId xmlns:a16="http://schemas.microsoft.com/office/drawing/2014/main" val="3560001721"/>
                    </a:ext>
                  </a:extLst>
                </a:gridCol>
                <a:gridCol w="534018">
                  <a:extLst>
                    <a:ext uri="{9D8B030D-6E8A-4147-A177-3AD203B41FA5}">
                      <a16:colId xmlns:a16="http://schemas.microsoft.com/office/drawing/2014/main" val="887194177"/>
                    </a:ext>
                  </a:extLst>
                </a:gridCol>
                <a:gridCol w="1272160">
                  <a:extLst>
                    <a:ext uri="{9D8B030D-6E8A-4147-A177-3AD203B41FA5}">
                      <a16:colId xmlns:a16="http://schemas.microsoft.com/office/drawing/2014/main" val="2681143809"/>
                    </a:ext>
                  </a:extLst>
                </a:gridCol>
                <a:gridCol w="1283929">
                  <a:extLst>
                    <a:ext uri="{9D8B030D-6E8A-4147-A177-3AD203B41FA5}">
                      <a16:colId xmlns:a16="http://schemas.microsoft.com/office/drawing/2014/main" val="3347343404"/>
                    </a:ext>
                  </a:extLst>
                </a:gridCol>
                <a:gridCol w="678620">
                  <a:extLst>
                    <a:ext uri="{9D8B030D-6E8A-4147-A177-3AD203B41FA5}">
                      <a16:colId xmlns:a16="http://schemas.microsoft.com/office/drawing/2014/main" val="2495899836"/>
                    </a:ext>
                  </a:extLst>
                </a:gridCol>
                <a:gridCol w="1036761">
                  <a:extLst>
                    <a:ext uri="{9D8B030D-6E8A-4147-A177-3AD203B41FA5}">
                      <a16:colId xmlns:a16="http://schemas.microsoft.com/office/drawing/2014/main" val="508860245"/>
                    </a:ext>
                  </a:extLst>
                </a:gridCol>
                <a:gridCol w="1193133">
                  <a:extLst>
                    <a:ext uri="{9D8B030D-6E8A-4147-A177-3AD203B41FA5}">
                      <a16:colId xmlns:a16="http://schemas.microsoft.com/office/drawing/2014/main" val="1305148865"/>
                    </a:ext>
                  </a:extLst>
                </a:gridCol>
              </a:tblGrid>
              <a:tr h="4464423">
                <a:tc>
                  <a:txBody>
                    <a:bodyPr/>
                    <a:lstStyle/>
                    <a:p>
                      <a:r>
                        <a:rPr lang="en-GB" sz="1100">
                          <a:effectLst/>
                        </a:rPr>
                        <a:t>Level 7</a:t>
                      </a:r>
                      <a:endParaRPr lang="en-GB" sz="1200">
                        <a:effectLst/>
                        <a:latin typeface="Times New Roman" panose="02020603050405020304" pitchFamily="18" charset="0"/>
                        <a:ea typeface="Times New Roman" panose="02020603050405020304" pitchFamily="18" charset="0"/>
                      </a:endParaRPr>
                    </a:p>
                  </a:txBody>
                  <a:tcPr marL="72637" marR="72637" marT="0" marB="0"/>
                </a:tc>
                <a:tc>
                  <a:txBody>
                    <a:bodyPr/>
                    <a:lstStyle/>
                    <a:p>
                      <a:pPr algn="ctr"/>
                      <a:r>
                        <a:rPr lang="en-GB" sz="1100">
                          <a:effectLst/>
                        </a:rPr>
                        <a:t>FAIL</a:t>
                      </a:r>
                      <a:endParaRPr lang="en-GB" sz="1200">
                        <a:effectLst/>
                        <a:latin typeface="Times New Roman" panose="02020603050405020304" pitchFamily="18" charset="0"/>
                        <a:ea typeface="Times New Roman" panose="02020603050405020304" pitchFamily="18" charset="0"/>
                      </a:endParaRPr>
                    </a:p>
                  </a:txBody>
                  <a:tcPr marL="72637" marR="72637" marT="0" marB="0" anchor="ctr"/>
                </a:tc>
                <a:tc>
                  <a:txBody>
                    <a:bodyPr/>
                    <a:lstStyle/>
                    <a:p>
                      <a:pPr algn="ctr"/>
                      <a:r>
                        <a:rPr lang="en-GB" sz="1100">
                          <a:effectLst/>
                        </a:rPr>
                        <a:t>FAIL</a:t>
                      </a:r>
                      <a:endParaRPr lang="en-GB" sz="1200">
                        <a:effectLst/>
                        <a:latin typeface="Times New Roman" panose="02020603050405020304" pitchFamily="18" charset="0"/>
                        <a:ea typeface="Times New Roman" panose="02020603050405020304" pitchFamily="18" charset="0"/>
                      </a:endParaRPr>
                    </a:p>
                  </a:txBody>
                  <a:tcPr marL="72637" marR="72637" marT="0" marB="0" anchor="ctr"/>
                </a:tc>
                <a:tc>
                  <a:txBody>
                    <a:bodyPr/>
                    <a:lstStyle/>
                    <a:p>
                      <a:pPr algn="ctr"/>
                      <a:r>
                        <a:rPr lang="en-GB" sz="1100" dirty="0">
                          <a:effectLst/>
                        </a:rPr>
                        <a:t>MARGINAL FAIL</a:t>
                      </a:r>
                      <a:endParaRPr lang="en-GB" sz="1200" dirty="0">
                        <a:effectLst/>
                        <a:latin typeface="Times New Roman" panose="02020603050405020304" pitchFamily="18" charset="0"/>
                        <a:ea typeface="Times New Roman" panose="02020603050405020304" pitchFamily="18" charset="0"/>
                      </a:endParaRPr>
                    </a:p>
                  </a:txBody>
                  <a:tcPr marL="72637" marR="72637" marT="0" marB="0" anchor="ctr"/>
                </a:tc>
                <a:tc>
                  <a:txBody>
                    <a:bodyPr/>
                    <a:lstStyle/>
                    <a:p>
                      <a:pPr algn="ctr"/>
                      <a:r>
                        <a:rPr lang="en-GB" sz="1100">
                          <a:effectLst/>
                        </a:rPr>
                        <a:t>SATISFACTORY</a:t>
                      </a:r>
                      <a:endParaRPr lang="en-GB" sz="1200">
                        <a:effectLst/>
                      </a:endParaRPr>
                    </a:p>
                    <a:p>
                      <a:pPr algn="ctr"/>
                      <a:r>
                        <a:rPr lang="en-GB" sz="1100">
                          <a:effectLst/>
                        </a:rPr>
                        <a:t>(Pass)</a:t>
                      </a:r>
                      <a:endParaRPr lang="en-GB" sz="1200">
                        <a:effectLst/>
                        <a:latin typeface="Times New Roman" panose="02020603050405020304" pitchFamily="18" charset="0"/>
                        <a:ea typeface="Times New Roman" panose="02020603050405020304" pitchFamily="18" charset="0"/>
                      </a:endParaRPr>
                    </a:p>
                  </a:txBody>
                  <a:tcPr marL="72637" marR="72637" marT="0" marB="0" anchor="ctr"/>
                </a:tc>
                <a:tc>
                  <a:txBody>
                    <a:bodyPr/>
                    <a:lstStyle/>
                    <a:p>
                      <a:pPr algn="ctr"/>
                      <a:r>
                        <a:rPr lang="en-GB" sz="1100">
                          <a:effectLst/>
                        </a:rPr>
                        <a:t>GOOD to VERY GOOD</a:t>
                      </a:r>
                      <a:endParaRPr lang="en-GB" sz="1200">
                        <a:effectLst/>
                      </a:endParaRPr>
                    </a:p>
                    <a:p>
                      <a:pPr algn="ctr"/>
                      <a:r>
                        <a:rPr lang="en-GB" sz="1100">
                          <a:effectLst/>
                        </a:rPr>
                        <a:t>(Merit) </a:t>
                      </a:r>
                      <a:endParaRPr lang="en-GB" sz="1200">
                        <a:effectLst/>
                        <a:latin typeface="Times New Roman" panose="02020603050405020304" pitchFamily="18" charset="0"/>
                        <a:ea typeface="Times New Roman" panose="02020603050405020304" pitchFamily="18" charset="0"/>
                      </a:endParaRPr>
                    </a:p>
                  </a:txBody>
                  <a:tcPr marL="72637" marR="72637" marT="0" marB="0" anchor="ctr"/>
                </a:tc>
                <a:tc>
                  <a:txBody>
                    <a:bodyPr/>
                    <a:lstStyle/>
                    <a:p>
                      <a:pPr algn="ctr"/>
                      <a:r>
                        <a:rPr lang="en-GB" sz="1100">
                          <a:effectLst/>
                        </a:rPr>
                        <a:t>EXCELLENT</a:t>
                      </a:r>
                      <a:endParaRPr lang="en-GB" sz="1200">
                        <a:effectLst/>
                      </a:endParaRPr>
                    </a:p>
                    <a:p>
                      <a:pPr algn="ctr"/>
                      <a:r>
                        <a:rPr lang="en-GB" sz="1100">
                          <a:effectLst/>
                        </a:rPr>
                        <a:t>(Distinction)</a:t>
                      </a:r>
                      <a:endParaRPr lang="en-GB" sz="1200">
                        <a:effectLst/>
                        <a:latin typeface="Times New Roman" panose="02020603050405020304" pitchFamily="18" charset="0"/>
                        <a:ea typeface="Times New Roman" panose="02020603050405020304" pitchFamily="18" charset="0"/>
                      </a:endParaRPr>
                    </a:p>
                  </a:txBody>
                  <a:tcPr marL="72637" marR="72637" marT="0" marB="0" anchor="ctr"/>
                </a:tc>
                <a:tc>
                  <a:txBody>
                    <a:bodyPr/>
                    <a:lstStyle/>
                    <a:p>
                      <a:pPr algn="ctr"/>
                      <a:r>
                        <a:rPr lang="en-GB" sz="1100" dirty="0">
                          <a:effectLst/>
                        </a:rPr>
                        <a:t>EXCEPTIONAL</a:t>
                      </a:r>
                      <a:endParaRPr lang="en-GB" sz="1200" dirty="0">
                        <a:effectLst/>
                      </a:endParaRPr>
                    </a:p>
                    <a:p>
                      <a:pPr algn="ctr"/>
                      <a:r>
                        <a:rPr lang="en-GB" sz="1100" dirty="0">
                          <a:effectLst/>
                        </a:rPr>
                        <a:t>(Distinction)</a:t>
                      </a:r>
                      <a:endParaRPr lang="en-GB" sz="1200" dirty="0">
                        <a:effectLst/>
                        <a:latin typeface="Times New Roman" panose="02020603050405020304" pitchFamily="18" charset="0"/>
                        <a:ea typeface="Times New Roman" panose="02020603050405020304" pitchFamily="18" charset="0"/>
                      </a:endParaRPr>
                    </a:p>
                  </a:txBody>
                  <a:tcPr marL="72637" marR="72637" marT="0" marB="0" anchor="ctr"/>
                </a:tc>
                <a:extLst>
                  <a:ext uri="{0D108BD9-81ED-4DB2-BD59-A6C34878D82A}">
                    <a16:rowId xmlns:a16="http://schemas.microsoft.com/office/drawing/2014/main" val="2147635058"/>
                  </a:ext>
                </a:extLst>
              </a:tr>
            </a:tbl>
          </a:graphicData>
        </a:graphic>
      </p:graphicFrame>
    </p:spTree>
    <p:extLst>
      <p:ext uri="{BB962C8B-B14F-4D97-AF65-F5344CB8AC3E}">
        <p14:creationId xmlns:p14="http://schemas.microsoft.com/office/powerpoint/2010/main" val="21114078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AA61FDF-87BE-C8AA-CBD0-1A3CDF431CA9}"/>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4600" dirty="0"/>
              <a:t>Any questions????</a:t>
            </a:r>
          </a:p>
        </p:txBody>
      </p:sp>
      <p:pic>
        <p:nvPicPr>
          <p:cNvPr id="7" name="Picture 6" descr="Wood human figure">
            <a:extLst>
              <a:ext uri="{FF2B5EF4-FFF2-40B4-BE49-F238E27FC236}">
                <a16:creationId xmlns:a16="http://schemas.microsoft.com/office/drawing/2014/main" id="{173CDE0D-EB93-DEFB-8F27-E6889DBB377D}"/>
              </a:ext>
            </a:extLst>
          </p:cNvPr>
          <p:cNvPicPr>
            <a:picLocks noChangeAspect="1"/>
          </p:cNvPicPr>
          <p:nvPr/>
        </p:nvPicPr>
        <p:blipFill rotWithShape="1">
          <a:blip r:embed="rId3"/>
          <a:srcRect r="3304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086007236"/>
      </p:ext>
    </p:extLst>
  </p:cSld>
  <p:clrMapOvr>
    <a:masterClrMapping/>
  </p:clrMapOvr>
</p:sld>
</file>

<file path=ppt/theme/theme1.xml><?xml version="1.0" encoding="utf-8"?>
<a:theme xmlns:a="http://schemas.openxmlformats.org/drawingml/2006/main" name="MadridVTI">
  <a:themeElements>
    <a:clrScheme name="AnalogousFromLightSeedRightStep">
      <a:dk1>
        <a:srgbClr val="000000"/>
      </a:dk1>
      <a:lt1>
        <a:srgbClr val="FFFFFF"/>
      </a:lt1>
      <a:dk2>
        <a:srgbClr val="413424"/>
      </a:dk2>
      <a:lt2>
        <a:srgbClr val="E5E8E2"/>
      </a:lt2>
      <a:accent1>
        <a:srgbClr val="AA92CB"/>
      </a:accent1>
      <a:accent2>
        <a:srgbClr val="B579BF"/>
      </a:accent2>
      <a:accent3>
        <a:srgbClr val="CB92BB"/>
      </a:accent3>
      <a:accent4>
        <a:srgbClr val="BF798F"/>
      </a:accent4>
      <a:accent5>
        <a:srgbClr val="CB9792"/>
      </a:accent5>
      <a:accent6>
        <a:srgbClr val="BF9E79"/>
      </a:accent6>
      <a:hlink>
        <a:srgbClr val="738B54"/>
      </a:hlink>
      <a:folHlink>
        <a:srgbClr val="7F7F7F"/>
      </a:folHlink>
    </a:clrScheme>
    <a:fontScheme name="Madrid">
      <a:majorFont>
        <a:latin typeface="Seaford Display"/>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dridVTI" id="{5F675924-ADDD-6B4C-A2D4-69150D1F0C16}" vid="{BEA84270-19BD-7342-8ABF-EFF1668AF1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677</Words>
  <Application>Microsoft Office PowerPoint</Application>
  <PresentationFormat>Widescreen</PresentationFormat>
  <Paragraphs>93</Paragraphs>
  <Slides>26</Slides>
  <Notes>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26</vt:i4>
      </vt:variant>
    </vt:vector>
  </HeadingPairs>
  <TitlesOfParts>
    <vt:vector size="35" baseType="lpstr">
      <vt:lpstr>-apple-system</vt:lpstr>
      <vt:lpstr>System Font Regular</vt:lpstr>
      <vt:lpstr>Arial</vt:lpstr>
      <vt:lpstr>Calibri</vt:lpstr>
      <vt:lpstr>Seaford Display</vt:lpstr>
      <vt:lpstr>Tenorite</vt:lpstr>
      <vt:lpstr>Times New Roman</vt:lpstr>
      <vt:lpstr>Wingdings</vt:lpstr>
      <vt:lpstr>MadridVTI</vt:lpstr>
      <vt:lpstr>Thursday, 25th January 2024 Year One  </vt:lpstr>
      <vt:lpstr>  </vt:lpstr>
      <vt:lpstr>    ECPR7002 Therapy and Context    Weekly Schedule – Draft  (subject to change) </vt:lpstr>
      <vt:lpstr>Overview of assignments:</vt:lpstr>
      <vt:lpstr>Assignment 2: Coursework Essay</vt:lpstr>
      <vt:lpstr>Brief for Assignment 1 : Presentation</vt:lpstr>
      <vt:lpstr>Assignment 1: Presentation</vt:lpstr>
      <vt:lpstr>   </vt:lpstr>
      <vt:lpstr>Assignment 1: Presentation</vt:lpstr>
      <vt:lpstr>Consider the following questions and statements when developing your work: </vt:lpstr>
      <vt:lpstr>Consider the following questions and statements when developing your work: </vt:lpstr>
      <vt:lpstr>Consider the following questions and statements when developing your work: </vt:lpstr>
      <vt:lpstr>Consider the following questions and statements when developing your work: </vt:lpstr>
      <vt:lpstr>Consider the following questions and statements when developing your work: </vt:lpstr>
      <vt:lpstr>Consider the following questions and statements when developing your work: </vt:lpstr>
      <vt:lpstr>Consider the following questions and statements when developing your work: </vt:lpstr>
      <vt:lpstr>Some further tips …..</vt:lpstr>
      <vt:lpstr>Discussion on Assignment One</vt:lpstr>
      <vt:lpstr>Brief for Assignment 2 :  Essay</vt:lpstr>
      <vt:lpstr>PowerPoint Presentation</vt:lpstr>
      <vt:lpstr>Assignment 2: Within this piece of work you will need to consider the following concepts:   </vt:lpstr>
      <vt:lpstr>Discussion on Assignment Two</vt:lpstr>
      <vt:lpstr>For both assessments, remember to consider:</vt:lpstr>
      <vt:lpstr>The Assessment Specification form</vt:lpstr>
      <vt:lpstr>Particularly …</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Ruth Groff</dc:creator>
  <cp:lastModifiedBy>Ruth Groff</cp:lastModifiedBy>
  <cp:revision>105</cp:revision>
  <dcterms:created xsi:type="dcterms:W3CDTF">2022-01-24T13:28:36Z</dcterms:created>
  <dcterms:modified xsi:type="dcterms:W3CDTF">2024-01-24T19:46:38Z</dcterms:modified>
</cp:coreProperties>
</file>