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31" d="100"/>
          <a:sy n="131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C4350-CBC3-4CF7-B628-F2167F8F2455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06AED-4781-4A4B-B82B-E3C05EBB2FB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Ending the Counselling Relationship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consider the importance of talking about endings right from the beginning of the counselling relationship</a:t>
            </a:r>
          </a:p>
          <a:p>
            <a:r>
              <a:rPr lang="en-GB" dirty="0" smtClean="0"/>
              <a:t>To reflect on the ending plans</a:t>
            </a:r>
          </a:p>
          <a:p>
            <a:r>
              <a:rPr lang="en-GB" dirty="0" smtClean="0"/>
              <a:t>The Counselling journey</a:t>
            </a:r>
          </a:p>
          <a:p>
            <a:r>
              <a:rPr lang="en-GB" dirty="0" smtClean="0"/>
              <a:t>Endings and ethical awareness.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Beginnings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end of the counselling relationship is always mentioned at the start of the sessions together.</a:t>
            </a:r>
          </a:p>
          <a:p>
            <a:r>
              <a:rPr lang="en-GB" dirty="0" smtClean="0"/>
              <a:t>Any thoughts why this might be needed?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Endings are built into the initial contract.</a:t>
            </a:r>
          </a:p>
          <a:p>
            <a:r>
              <a:rPr lang="en-GB" dirty="0" smtClean="0"/>
              <a:t>We might decide on a series of six sessions, this might be negotiable, but we always have the ending in sight.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Endings should be well-planned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Terminating the counselling sessions can be traumatic for a client.</a:t>
            </a:r>
          </a:p>
          <a:p>
            <a:r>
              <a:rPr lang="en-GB" dirty="0" smtClean="0"/>
              <a:t>Endings should be thought through and well-planned.</a:t>
            </a:r>
          </a:p>
          <a:p>
            <a:r>
              <a:rPr lang="en-GB" dirty="0" smtClean="0"/>
              <a:t>It should be undertaken thoughtfully and with the client in mind as it would be at any point of the therapeutic process.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Counselling Journey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 with a counselling session, we can see the counselling sessions as a journey in threes.</a:t>
            </a:r>
          </a:p>
          <a:p>
            <a:r>
              <a:rPr lang="en-GB" dirty="0" smtClean="0"/>
              <a:t>We have the beginning sessions (included in this are the assessment session and the client’s retelling of their story)</a:t>
            </a:r>
          </a:p>
          <a:p>
            <a:r>
              <a:rPr lang="en-GB" dirty="0" smtClean="0"/>
              <a:t>We have the middle sessions, where the client progresses through their work (the amount of time that this takes can vary)</a:t>
            </a:r>
          </a:p>
          <a:p>
            <a:r>
              <a:rPr lang="en-GB" dirty="0" smtClean="0"/>
              <a:t>Then we have the final sessions, where the ending is prepared and when it actually happens.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Premature Endings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Clients can stop counselling for a number of reasons.</a:t>
            </a:r>
          </a:p>
          <a:p>
            <a:r>
              <a:rPr lang="en-GB" dirty="0" smtClean="0"/>
              <a:t>Any thoughts?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Premature Endings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might this have an impact on the Counsellor?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the Counselling relationship has been lengthy, it can be painful to say goodbye.</a:t>
            </a:r>
          </a:p>
          <a:p>
            <a:r>
              <a:rPr lang="en-GB" dirty="0" smtClean="0"/>
              <a:t>Both the Counsellor and the Client will have feelings about the imminent ending – however if the Counsellor has been clear from the start that the ending will happen it can ensure a healthier ending.</a:t>
            </a:r>
          </a:p>
          <a:p>
            <a:r>
              <a:rPr lang="en-GB" dirty="0" smtClean="0"/>
              <a:t>It’s always worth reminding clients that it is the start of a new journey forward.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Endings and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Boundaries and Ethics.</a:t>
            </a:r>
          </a:p>
          <a:p>
            <a:r>
              <a:rPr lang="en-GB" dirty="0" smtClean="0"/>
              <a:t>Question...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329</Words>
  <Application>Microsoft Office PowerPoint</Application>
  <PresentationFormat>On-screen Show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Ending the Counselling Relationship</vt:lpstr>
      <vt:lpstr>Aims</vt:lpstr>
      <vt:lpstr>Beginnings</vt:lpstr>
      <vt:lpstr>Contracted</vt:lpstr>
      <vt:lpstr>Endings should be well-planned</vt:lpstr>
      <vt:lpstr>The Counselling Journey</vt:lpstr>
      <vt:lpstr>Premature Endings</vt:lpstr>
      <vt:lpstr>Premature Endings</vt:lpstr>
      <vt:lpstr>Endings</vt:lpstr>
      <vt:lpstr>Endings and Ethics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Ending the Counselling Relationship</dc:title>
  <dc:creator>Catherine</dc:creator>
  <cp:lastModifiedBy>Catherine</cp:lastModifiedBy>
  <cp:revision>1</cp:revision>
  <dcterms:created xsi:type="dcterms:W3CDTF">2018-03-04T21:37:30Z</dcterms:created>
  <dcterms:modified xsi:type="dcterms:W3CDTF">2018-03-04T21:52:45Z</dcterms:modified>
</cp:coreProperties>
</file>