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344D2-8FDD-4370-9018-83793171A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ED42DF-59CB-4050-B2D8-7970C26B1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0364-A8A2-4D24-8135-C615938C59C7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5BCD6E-92F9-4B5D-876F-BA3F79093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FA5A25-B299-4DE3-9112-D0373DBDA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1B90-A8C5-4C66-90A7-AE6B2032D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157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65AC7A-C5CE-47E5-BC2D-C9B9BF4B3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2D9A0-D776-4486-8FCB-CC79EF95B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C61CB-19E1-4BF8-B90E-66AF45CEB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D0364-A8A2-4D24-8135-C615938C59C7}" type="datetimeFigureOut">
              <a:rPr lang="en-GB" smtClean="0"/>
              <a:t>06/08/2021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57BA0-6428-4126-B608-AB43B2E303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2C40E-212A-46E2-BD54-B40602F6C1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91B90-A8C5-4C66-90A7-AE6B2032D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601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2B0F73-A346-4382-B561-609CFBDD5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/>
              <a:t>R</a:t>
            </a:r>
            <a:r>
              <a:rPr lang="en-GB" sz="2000" cap="none"/>
              <a:t>obert</a:t>
            </a:r>
            <a:r>
              <a:rPr lang="en-GB" sz="2000"/>
              <a:t> I</a:t>
            </a:r>
            <a:r>
              <a:rPr lang="en-GB" sz="2000" cap="none"/>
              <a:t>stvan </a:t>
            </a:r>
            <a:r>
              <a:rPr lang="en-GB" sz="2000"/>
              <a:t>p</a:t>
            </a:r>
            <a:r>
              <a:rPr lang="en-GB" sz="2000" cap="none"/>
              <a:t>al</a:t>
            </a:r>
            <a:br>
              <a:rPr lang="en-GB" sz="2000"/>
            </a:br>
            <a:r>
              <a:rPr lang="en-GB" sz="2000"/>
              <a:t>S</a:t>
            </a:r>
            <a:r>
              <a:rPr lang="en-GB" sz="2000" cap="none"/>
              <a:t>tudent</a:t>
            </a:r>
            <a:r>
              <a:rPr lang="en-GB" sz="2000"/>
              <a:t> N</a:t>
            </a:r>
            <a:r>
              <a:rPr lang="en-GB" sz="2000" cap="none"/>
              <a:t>umber</a:t>
            </a:r>
            <a:r>
              <a:rPr lang="en-GB" sz="2000"/>
              <a:t>:2028158</a:t>
            </a:r>
            <a:br>
              <a:rPr lang="en-GB" sz="2000"/>
            </a:br>
            <a:r>
              <a:rPr lang="en-GB" sz="2000"/>
              <a:t>E</a:t>
            </a:r>
            <a:r>
              <a:rPr lang="en-GB" sz="2000" cap="none"/>
              <a:t>mail</a:t>
            </a:r>
            <a:r>
              <a:rPr lang="en-GB" sz="2000"/>
              <a:t>:2028158@</a:t>
            </a:r>
            <a:r>
              <a:rPr lang="en-GB" sz="2000" cap="none"/>
              <a:t>student.uwtsd.ac.uk</a:t>
            </a:r>
            <a:br>
              <a:rPr lang="en-GB" sz="3200"/>
            </a:br>
            <a:r>
              <a:rPr lang="en-GB" sz="320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BF3D46-DAC3-473B-BF8B-94094148CE1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067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B1C888-5121-4813-9BC4-A2DD28705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  </a:t>
            </a:r>
            <a:r>
              <a:rPr lang="en-GB" sz="4300" b="1"/>
              <a:t>S</a:t>
            </a:r>
            <a:r>
              <a:rPr lang="en-GB" sz="4300" b="1" cap="none"/>
              <a:t>ubject</a:t>
            </a:r>
            <a:endParaRPr lang="en-GB" sz="4300" b="1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F347D6-9C64-4913-A3E8-A4F79EF194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03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7A9468-1CD2-495A-B375-504EEABAE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5900">
                <a:solidFill>
                  <a:srgbClr val="000000"/>
                </a:solidFill>
              </a:rPr>
              <a:t>                                      </a:t>
            </a:r>
            <a:r>
              <a:rPr lang="en-GB" sz="5900" b="1">
                <a:solidFill>
                  <a:srgbClr val="ED7D31"/>
                </a:solidFill>
              </a:rPr>
              <a:t>I introduce myself</a:t>
            </a:r>
            <a:br>
              <a:rPr lang="en-GB" sz="5900"/>
            </a:br>
            <a:endParaRPr lang="en-US" sz="59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B529C9-C48A-4060-876A-57B4A1BA29A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711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386B94-4B28-4DA9-BCD9-F718FFE39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9808A8-06CD-49F1-952A-CA82E3E2676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759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B7D322-B3E0-4C57-B954-1A2700284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441E59-5CDC-44FA-8879-72D21A6CF3F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86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EBC056-B8FA-4F36-BBA9-D8FF2811E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6600">
                <a:solidFill>
                  <a:srgbClr val="000000"/>
                </a:solidFill>
              </a:rPr>
              <a:t>                                     </a:t>
            </a:r>
            <a:r>
              <a:rPr lang="en-GB" sz="6600" b="1">
                <a:solidFill>
                  <a:srgbClr val="ED7D31"/>
                </a:solidFill>
              </a:rPr>
              <a:t>my goals</a:t>
            </a:r>
            <a:br>
              <a:rPr lang="en-GB" sz="6600"/>
            </a:br>
            <a:endParaRPr lang="en-US" sz="66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B167FA-0F0E-4C4C-8418-2C58854DB0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354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F2896A-CE5C-44A4-95C6-32E6779B2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8528FB-07F4-4E7C-A63F-680DA577B3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07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D214C2-6A0E-43AD-964C-0B99EE3D1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6600">
                <a:solidFill>
                  <a:srgbClr val="000000"/>
                </a:solidFill>
              </a:rPr>
              <a:t>                                          </a:t>
            </a:r>
            <a:r>
              <a:rPr lang="en-GB" sz="6600" b="1">
                <a:solidFill>
                  <a:srgbClr val="ED7D31"/>
                </a:solidFill>
              </a:rPr>
              <a:t>future plans</a:t>
            </a:r>
            <a:br>
              <a:rPr lang="en-GB" sz="6600"/>
            </a:br>
            <a:br>
              <a:rPr lang="en-GB" sz="6600"/>
            </a:br>
            <a:endParaRPr lang="en-US" sz="660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3804EA-585E-40D0-BDB6-147A60C835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624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B5369E-6D47-4AC3-800A-DF1B6A13D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DAD5D3-6C21-41F8-B032-DC8A3D7CCD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371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Robert Istvan pal Student Number:2028158 Email:2028158@student.uwtsd.ac.uk  </vt:lpstr>
      <vt:lpstr>  Subject</vt:lpstr>
      <vt:lpstr>                                      I introduce myself </vt:lpstr>
      <vt:lpstr>PowerPoint Presentation</vt:lpstr>
      <vt:lpstr>PowerPoint Presentation</vt:lpstr>
      <vt:lpstr>                                     my goals </vt:lpstr>
      <vt:lpstr>PowerPoint Presentation</vt:lpstr>
      <vt:lpstr>                                          future plans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Istvan pal Student Number:2028158 Email:2028158@student.uwtsd.ac.uk  </dc:title>
  <dc:creator>Robert Istvan Pal (2028158)</dc:creator>
  <cp:lastModifiedBy>Robert Istvan Pal (2028158)</cp:lastModifiedBy>
  <cp:revision>1</cp:revision>
  <dcterms:created xsi:type="dcterms:W3CDTF">2021-08-06T11:21:58Z</dcterms:created>
  <dcterms:modified xsi:type="dcterms:W3CDTF">2021-08-06T11:21:58Z</dcterms:modified>
</cp:coreProperties>
</file>