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800080"/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850" autoAdjust="0"/>
    <p:restoredTop sz="94660"/>
  </p:normalViewPr>
  <p:slideViewPr>
    <p:cSldViewPr snapToGrid="0">
      <p:cViewPr>
        <p:scale>
          <a:sx n="80" d="100"/>
          <a:sy n="80" d="100"/>
        </p:scale>
        <p:origin x="-1122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6DA245-5909-4E79-B40B-FB936AA74EB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6C53AF-E02D-4136-98A9-A9F99D3136B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39BA86-0AAD-4360-AF1D-A4883A98452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E3D46C-C0FD-41E2-9735-A4AD55766DD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0A5058-220E-48E1-9D3E-FD5E6D2497B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D50F89-BD55-42AD-A77B-91251F85936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F445D4-5721-43DD-B6F6-A8F7B6E5BA7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A3C7C7-8DCC-4DB3-A8E8-EA6DD9EBB73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8E597D-504C-4079-B5E0-3177BB74F0F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2E83F6-78B4-4C89-BF16-92E9C4C5702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AB7330-8904-4B88-BDE4-8F90844BEA0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121A447-C627-4A9D-87AA-45A791C463A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BE45B84-1CAA-49C0-8987-55424A08715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Parau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Cymedr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Dowch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hyd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i’r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cymedr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o’r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rhifau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ar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bob domino.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22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3493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5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36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4517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9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71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5541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3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56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6565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7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24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7589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1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78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8613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5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28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9637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9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56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0661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3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53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1685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7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39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2709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1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70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3733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5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31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4757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9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45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5781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3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65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6805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7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31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7829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1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69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8853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5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60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9877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9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57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0901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3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81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92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7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800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800080"/>
                </a:solidFill>
                <a:latin typeface="Comic Sans MS" pitchFamily="66" charset="0"/>
              </a:rPr>
              <a:t>88</a:t>
            </a:r>
            <a:endParaRPr lang="en-US" sz="15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1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00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80</Words>
  <Application>Microsoft Office PowerPoint</Application>
  <PresentationFormat>On-screen Show (4:3)</PresentationFormat>
  <Paragraphs>65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47</cp:revision>
  <dcterms:created xsi:type="dcterms:W3CDTF">2006-03-03T16:34:11Z</dcterms:created>
  <dcterms:modified xsi:type="dcterms:W3CDTF">2014-09-03T14:17:21Z</dcterms:modified>
</cp:coreProperties>
</file>