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256" r:id="rId5"/>
    <p:sldId id="257" r:id="rId6"/>
    <p:sldId id="258" r:id="rId7"/>
    <p:sldId id="259" r:id="rId8"/>
    <p:sldId id="262" r:id="rId9"/>
    <p:sldId id="263" r:id="rId10"/>
    <p:sldId id="264" r:id="rId11"/>
    <p:sldId id="265" r:id="rId12"/>
    <p:sldId id="266" r:id="rId13"/>
    <p:sldId id="267" r:id="rId14"/>
    <p:sldId id="268" r:id="rId15"/>
    <p:sldId id="269" r:id="rId16"/>
    <p:sldId id="270"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347F1E-065F-4845-A4B1-1214CD275BAB}" v="112" dt="2026-07-28T21:55:31.3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7371" autoAdjust="0"/>
  </p:normalViewPr>
  <p:slideViewPr>
    <p:cSldViewPr snapToGrid="0">
      <p:cViewPr varScale="1">
        <p:scale>
          <a:sx n="51" d="100"/>
          <a:sy n="51" d="100"/>
        </p:scale>
        <p:origin x="125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na Fatima (2407474)" userId="a3159837-33bc-427b-a688-04e660188cc3" providerId="ADAL" clId="{D0EF553A-684F-43C4-A795-6E958C68F75B}"/>
    <pc:docChg chg="undo custSel addSld delSld modSld">
      <pc:chgData name="Rana Fatima (2407474)" userId="a3159837-33bc-427b-a688-04e660188cc3" providerId="ADAL" clId="{D0EF553A-684F-43C4-A795-6E958C68F75B}" dt="2026-07-28T21:57:28.922" v="4585" actId="1076"/>
      <pc:docMkLst>
        <pc:docMk/>
      </pc:docMkLst>
      <pc:sldChg chg="addSp delSp modSp mod modTransition delAnim modAnim">
        <pc:chgData name="Rana Fatima (2407474)" userId="a3159837-33bc-427b-a688-04e660188cc3" providerId="ADAL" clId="{D0EF553A-684F-43C4-A795-6E958C68F75B}" dt="2026-07-27T23:02:02.045" v="4530" actId="21"/>
        <pc:sldMkLst>
          <pc:docMk/>
          <pc:sldMk cId="2165756995" sldId="256"/>
        </pc:sldMkLst>
        <pc:spChg chg="mod">
          <ac:chgData name="Rana Fatima (2407474)" userId="a3159837-33bc-427b-a688-04e660188cc3" providerId="ADAL" clId="{D0EF553A-684F-43C4-A795-6E958C68F75B}" dt="2026-07-22T21:39:54.765" v="3634" actId="2711"/>
          <ac:spMkLst>
            <pc:docMk/>
            <pc:sldMk cId="2165756995" sldId="256"/>
            <ac:spMk id="2" creationId="{32E79474-99C1-4749-7230-7FB5C064F531}"/>
          </ac:spMkLst>
        </pc:spChg>
        <pc:spChg chg="del mod">
          <ac:chgData name="Rana Fatima (2407474)" userId="a3159837-33bc-427b-a688-04e660188cc3" providerId="ADAL" clId="{D0EF553A-684F-43C4-A795-6E958C68F75B}" dt="2026-07-27T21:29:03.853" v="3852" actId="21"/>
          <ac:spMkLst>
            <pc:docMk/>
            <pc:sldMk cId="2165756995" sldId="256"/>
            <ac:spMk id="3" creationId="{9E534440-B49B-DA2C-8137-4E39D37A4E5F}"/>
          </ac:spMkLst>
        </pc:spChg>
        <pc:spChg chg="add del mod">
          <ac:chgData name="Rana Fatima (2407474)" userId="a3159837-33bc-427b-a688-04e660188cc3" providerId="ADAL" clId="{D0EF553A-684F-43C4-A795-6E958C68F75B}" dt="2026-07-27T21:29:12.030" v="3853"/>
          <ac:spMkLst>
            <pc:docMk/>
            <pc:sldMk cId="2165756995" sldId="256"/>
            <ac:spMk id="30" creationId="{B0EA557D-A2C8-4780-10D3-2A0E0D967CDA}"/>
          </ac:spMkLst>
        </pc:spChg>
        <pc:spChg chg="add mod">
          <ac:chgData name="Rana Fatima (2407474)" userId="a3159837-33bc-427b-a688-04e660188cc3" providerId="ADAL" clId="{D0EF553A-684F-43C4-A795-6E958C68F75B}" dt="2026-07-27T21:29:12.030" v="3853"/>
          <ac:spMkLst>
            <pc:docMk/>
            <pc:sldMk cId="2165756995" sldId="256"/>
            <ac:spMk id="31" creationId="{9E534440-B49B-DA2C-8137-4E39D37A4E5F}"/>
          </ac:spMkLst>
        </pc:spChg>
        <pc:picChg chg="del">
          <ac:chgData name="Rana Fatima (2407474)" userId="a3159837-33bc-427b-a688-04e660188cc3" providerId="ADAL" clId="{D0EF553A-684F-43C4-A795-6E958C68F75B}" dt="2026-07-27T20:58:03.183" v="3730" actId="21"/>
          <ac:picMkLst>
            <pc:docMk/>
            <pc:sldMk cId="2165756995" sldId="256"/>
            <ac:picMk id="4" creationId="{CC9F78D3-8261-7051-DFF4-D446492DC573}"/>
          </ac:picMkLst>
        </pc:picChg>
        <pc:picChg chg="add del mod">
          <ac:chgData name="Rana Fatima (2407474)" userId="a3159837-33bc-427b-a688-04e660188cc3" providerId="ADAL" clId="{D0EF553A-684F-43C4-A795-6E958C68F75B}" dt="2026-07-27T20:59:53.912" v="3738"/>
          <ac:picMkLst>
            <pc:docMk/>
            <pc:sldMk cId="2165756995" sldId="256"/>
            <ac:picMk id="6" creationId="{9949B42F-F6B3-6EB3-ADB3-8B28E4D21623}"/>
          </ac:picMkLst>
        </pc:picChg>
        <pc:picChg chg="add del mod">
          <ac:chgData name="Rana Fatima (2407474)" userId="a3159837-33bc-427b-a688-04e660188cc3" providerId="ADAL" clId="{D0EF553A-684F-43C4-A795-6E958C68F75B}" dt="2026-07-27T21:01:26.731" v="3741" actId="21"/>
          <ac:picMkLst>
            <pc:docMk/>
            <pc:sldMk cId="2165756995" sldId="256"/>
            <ac:picMk id="7" creationId="{5D6C307E-D031-89C4-1DB8-BACB7F06784E}"/>
          </ac:picMkLst>
        </pc:picChg>
        <pc:picChg chg="add del mod">
          <ac:chgData name="Rana Fatima (2407474)" userId="a3159837-33bc-427b-a688-04e660188cc3" providerId="ADAL" clId="{D0EF553A-684F-43C4-A795-6E958C68F75B}" dt="2026-07-27T21:05:54.937" v="3748"/>
          <ac:picMkLst>
            <pc:docMk/>
            <pc:sldMk cId="2165756995" sldId="256"/>
            <ac:picMk id="9" creationId="{D4403568-CB63-683B-0925-C8179B7D3019}"/>
          </ac:picMkLst>
        </pc:picChg>
        <pc:picChg chg="add del mod">
          <ac:chgData name="Rana Fatima (2407474)" userId="a3159837-33bc-427b-a688-04e660188cc3" providerId="ADAL" clId="{D0EF553A-684F-43C4-A795-6E958C68F75B}" dt="2026-07-27T21:08:46.006" v="3753" actId="21"/>
          <ac:picMkLst>
            <pc:docMk/>
            <pc:sldMk cId="2165756995" sldId="256"/>
            <ac:picMk id="10" creationId="{11310F23-BD53-BAED-FA35-2D807D21BE5E}"/>
          </ac:picMkLst>
        </pc:picChg>
        <pc:picChg chg="add del mod">
          <ac:chgData name="Rana Fatima (2407474)" userId="a3159837-33bc-427b-a688-04e660188cc3" providerId="ADAL" clId="{D0EF553A-684F-43C4-A795-6E958C68F75B}" dt="2026-07-27T21:12:41.243" v="3779"/>
          <ac:picMkLst>
            <pc:docMk/>
            <pc:sldMk cId="2165756995" sldId="256"/>
            <ac:picMk id="11" creationId="{CD932DB8-2C36-C4C1-6513-2C131F0C27DB}"/>
          </ac:picMkLst>
        </pc:picChg>
        <pc:picChg chg="add del mod">
          <ac:chgData name="Rana Fatima (2407474)" userId="a3159837-33bc-427b-a688-04e660188cc3" providerId="ADAL" clId="{D0EF553A-684F-43C4-A795-6E958C68F75B}" dt="2026-07-27T21:12:49.059" v="3780" actId="21"/>
          <ac:picMkLst>
            <pc:docMk/>
            <pc:sldMk cId="2165756995" sldId="256"/>
            <ac:picMk id="12" creationId="{8DB9542E-7A06-47E2-5FD9-F01D4FF6E0DD}"/>
          </ac:picMkLst>
        </pc:picChg>
        <pc:picChg chg="add del mod">
          <ac:chgData name="Rana Fatima (2407474)" userId="a3159837-33bc-427b-a688-04e660188cc3" providerId="ADAL" clId="{D0EF553A-684F-43C4-A795-6E958C68F75B}" dt="2026-07-27T21:21:40.737" v="3792"/>
          <ac:picMkLst>
            <pc:docMk/>
            <pc:sldMk cId="2165756995" sldId="256"/>
            <ac:picMk id="18" creationId="{2AC209CA-78D6-C384-D2ED-8C7B743FBFD6}"/>
          </ac:picMkLst>
        </pc:picChg>
        <pc:picChg chg="add del mod">
          <ac:chgData name="Rana Fatima (2407474)" userId="a3159837-33bc-427b-a688-04e660188cc3" providerId="ADAL" clId="{D0EF553A-684F-43C4-A795-6E958C68F75B}" dt="2026-07-27T21:24:22.519" v="3830" actId="21"/>
          <ac:picMkLst>
            <pc:docMk/>
            <pc:sldMk cId="2165756995" sldId="256"/>
            <ac:picMk id="19" creationId="{D8623B1D-2687-D7BC-6C37-1F17110F31FF}"/>
          </ac:picMkLst>
        </pc:picChg>
        <pc:picChg chg="del">
          <ac:chgData name="Rana Fatima (2407474)" userId="a3159837-33bc-427b-a688-04e660188cc3" providerId="ADAL" clId="{D0EF553A-684F-43C4-A795-6E958C68F75B}" dt="2026-07-27T21:25:48.068" v="3834" actId="21"/>
          <ac:picMkLst>
            <pc:docMk/>
            <pc:sldMk cId="2165756995" sldId="256"/>
            <ac:picMk id="24" creationId="{D9279880-8C7C-B64E-40AE-4CF5AC06D9E7}"/>
          </ac:picMkLst>
        </pc:picChg>
        <pc:picChg chg="del">
          <ac:chgData name="Rana Fatima (2407474)" userId="a3159837-33bc-427b-a688-04e660188cc3" providerId="ADAL" clId="{D0EF553A-684F-43C4-A795-6E958C68F75B}" dt="2026-07-27T21:29:20.441" v="3854" actId="21"/>
          <ac:picMkLst>
            <pc:docMk/>
            <pc:sldMk cId="2165756995" sldId="256"/>
            <ac:picMk id="25" creationId="{52CF2721-01C6-B6E3-DBE1-E86C4DDAFA23}"/>
          </ac:picMkLst>
        </pc:picChg>
        <pc:picChg chg="add del mod">
          <ac:chgData name="Rana Fatima (2407474)" userId="a3159837-33bc-427b-a688-04e660188cc3" providerId="ADAL" clId="{D0EF553A-684F-43C4-A795-6E958C68F75B}" dt="2026-07-27T21:27:03.146" v="3848"/>
          <ac:picMkLst>
            <pc:docMk/>
            <pc:sldMk cId="2165756995" sldId="256"/>
            <ac:picMk id="27" creationId="{A6F6EC4C-E71D-041F-13D6-57E5E51D5132}"/>
          </ac:picMkLst>
        </pc:picChg>
        <pc:picChg chg="add del mod">
          <ac:chgData name="Rana Fatima (2407474)" userId="a3159837-33bc-427b-a688-04e660188cc3" providerId="ADAL" clId="{D0EF553A-684F-43C4-A795-6E958C68F75B}" dt="2026-07-27T21:28:39.489" v="3851" actId="21"/>
          <ac:picMkLst>
            <pc:docMk/>
            <pc:sldMk cId="2165756995" sldId="256"/>
            <ac:picMk id="28" creationId="{6FDBF517-6D9C-1719-7B94-A365B7CD8BBE}"/>
          </ac:picMkLst>
        </pc:picChg>
        <pc:picChg chg="add del mod">
          <ac:chgData name="Rana Fatima (2407474)" userId="a3159837-33bc-427b-a688-04e660188cc3" providerId="ADAL" clId="{D0EF553A-684F-43C4-A795-6E958C68F75B}" dt="2026-07-27T21:39:58.892" v="3868"/>
          <ac:picMkLst>
            <pc:docMk/>
            <pc:sldMk cId="2165756995" sldId="256"/>
            <ac:picMk id="33" creationId="{47C4E085-41A9-9198-9798-84F22DED0898}"/>
          </ac:picMkLst>
        </pc:picChg>
        <pc:picChg chg="add del mod">
          <ac:chgData name="Rana Fatima (2407474)" userId="a3159837-33bc-427b-a688-04e660188cc3" providerId="ADAL" clId="{D0EF553A-684F-43C4-A795-6E958C68F75B}" dt="2026-07-27T21:50:11.720" v="3871"/>
          <ac:picMkLst>
            <pc:docMk/>
            <pc:sldMk cId="2165756995" sldId="256"/>
            <ac:picMk id="34" creationId="{266187F3-626C-74F2-1FEF-B326C7431BC5}"/>
          </ac:picMkLst>
        </pc:picChg>
        <pc:picChg chg="add del mod">
          <ac:chgData name="Rana Fatima (2407474)" userId="a3159837-33bc-427b-a688-04e660188cc3" providerId="ADAL" clId="{D0EF553A-684F-43C4-A795-6E958C68F75B}" dt="2026-07-27T21:50:18.479" v="3873"/>
          <ac:picMkLst>
            <pc:docMk/>
            <pc:sldMk cId="2165756995" sldId="256"/>
            <ac:picMk id="35" creationId="{ECC72C21-401E-3812-6625-248A5F7E39F1}"/>
          </ac:picMkLst>
        </pc:picChg>
        <pc:picChg chg="add del mod ord">
          <ac:chgData name="Rana Fatima (2407474)" userId="a3159837-33bc-427b-a688-04e660188cc3" providerId="ADAL" clId="{D0EF553A-684F-43C4-A795-6E958C68F75B}" dt="2026-07-27T21:50:23.784" v="3874"/>
          <ac:picMkLst>
            <pc:docMk/>
            <pc:sldMk cId="2165756995" sldId="256"/>
            <ac:picMk id="38" creationId="{85EA2774-8AB6-1BED-3F87-4671C2293B18}"/>
          </ac:picMkLst>
        </pc:picChg>
        <pc:picChg chg="add del mod">
          <ac:chgData name="Rana Fatima (2407474)" userId="a3159837-33bc-427b-a688-04e660188cc3" providerId="ADAL" clId="{D0EF553A-684F-43C4-A795-6E958C68F75B}" dt="2026-07-27T21:50:28.869" v="3876"/>
          <ac:picMkLst>
            <pc:docMk/>
            <pc:sldMk cId="2165756995" sldId="256"/>
            <ac:picMk id="39" creationId="{85A3699F-B897-CCBF-C4E3-D356650B8D2D}"/>
          </ac:picMkLst>
        </pc:picChg>
        <pc:picChg chg="add del mod ord">
          <ac:chgData name="Rana Fatima (2407474)" userId="a3159837-33bc-427b-a688-04e660188cc3" providerId="ADAL" clId="{D0EF553A-684F-43C4-A795-6E958C68F75B}" dt="2026-07-27T21:50:33.588" v="3877"/>
          <ac:picMkLst>
            <pc:docMk/>
            <pc:sldMk cId="2165756995" sldId="256"/>
            <ac:picMk id="42" creationId="{A392BF56-B15E-BFFC-3ED6-3BEE84D5D50B}"/>
          </ac:picMkLst>
        </pc:picChg>
        <pc:picChg chg="add del mod">
          <ac:chgData name="Rana Fatima (2407474)" userId="a3159837-33bc-427b-a688-04e660188cc3" providerId="ADAL" clId="{D0EF553A-684F-43C4-A795-6E958C68F75B}" dt="2026-07-27T22:01:53.643" v="3878" actId="21"/>
          <ac:picMkLst>
            <pc:docMk/>
            <pc:sldMk cId="2165756995" sldId="256"/>
            <ac:picMk id="43" creationId="{4C10C39D-1EA2-CCA0-43F6-50172CD5A130}"/>
          </ac:picMkLst>
        </pc:picChg>
        <pc:picChg chg="add del mod">
          <ac:chgData name="Rana Fatima (2407474)" userId="a3159837-33bc-427b-a688-04e660188cc3" providerId="ADAL" clId="{D0EF553A-684F-43C4-A795-6E958C68F75B}" dt="2026-07-27T22:14:59.593" v="3895"/>
          <ac:picMkLst>
            <pc:docMk/>
            <pc:sldMk cId="2165756995" sldId="256"/>
            <ac:picMk id="47" creationId="{BA291083-ADE5-D645-10B1-ABD9EF03449A}"/>
          </ac:picMkLst>
        </pc:picChg>
        <pc:picChg chg="add del mod">
          <ac:chgData name="Rana Fatima (2407474)" userId="a3159837-33bc-427b-a688-04e660188cc3" providerId="ADAL" clId="{D0EF553A-684F-43C4-A795-6E958C68F75B}" dt="2026-07-27T22:39:37.375" v="4499"/>
          <ac:picMkLst>
            <pc:docMk/>
            <pc:sldMk cId="2165756995" sldId="256"/>
            <ac:picMk id="48" creationId="{FD98F785-023B-242E-74B2-CA14F6E6F1CB}"/>
          </ac:picMkLst>
        </pc:picChg>
        <pc:picChg chg="add del mod ord">
          <ac:chgData name="Rana Fatima (2407474)" userId="a3159837-33bc-427b-a688-04e660188cc3" providerId="ADAL" clId="{D0EF553A-684F-43C4-A795-6E958C68F75B}" dt="2026-07-27T22:39:42.878" v="4500"/>
          <ac:picMkLst>
            <pc:docMk/>
            <pc:sldMk cId="2165756995" sldId="256"/>
            <ac:picMk id="51" creationId="{9400DA6F-ED9F-C0C4-FE60-DC7855EE3B2C}"/>
          </ac:picMkLst>
        </pc:picChg>
        <pc:picChg chg="add del mod">
          <ac:chgData name="Rana Fatima (2407474)" userId="a3159837-33bc-427b-a688-04e660188cc3" providerId="ADAL" clId="{D0EF553A-684F-43C4-A795-6E958C68F75B}" dt="2026-07-27T22:39:48.028" v="4502"/>
          <ac:picMkLst>
            <pc:docMk/>
            <pc:sldMk cId="2165756995" sldId="256"/>
            <ac:picMk id="52" creationId="{39E3BEA6-0A7A-8FF4-7E08-1445121C9E98}"/>
          </ac:picMkLst>
        </pc:picChg>
        <pc:picChg chg="add del mod ord">
          <ac:chgData name="Rana Fatima (2407474)" userId="a3159837-33bc-427b-a688-04e660188cc3" providerId="ADAL" clId="{D0EF553A-684F-43C4-A795-6E958C68F75B}" dt="2026-07-27T22:39:56.173" v="4503"/>
          <ac:picMkLst>
            <pc:docMk/>
            <pc:sldMk cId="2165756995" sldId="256"/>
            <ac:picMk id="55" creationId="{1F258FC5-8B62-B799-553B-84377ECC30EB}"/>
          </ac:picMkLst>
        </pc:picChg>
        <pc:picChg chg="add del mod">
          <ac:chgData name="Rana Fatima (2407474)" userId="a3159837-33bc-427b-a688-04e660188cc3" providerId="ADAL" clId="{D0EF553A-684F-43C4-A795-6E958C68F75B}" dt="2026-07-27T22:40:09.656" v="4504" actId="21"/>
          <ac:picMkLst>
            <pc:docMk/>
            <pc:sldMk cId="2165756995" sldId="256"/>
            <ac:picMk id="56" creationId="{92E27D2C-7DFA-46C0-2CF5-CD2CE0309B62}"/>
          </ac:picMkLst>
        </pc:picChg>
        <pc:picChg chg="add del mod">
          <ac:chgData name="Rana Fatima (2407474)" userId="a3159837-33bc-427b-a688-04e660188cc3" providerId="ADAL" clId="{D0EF553A-684F-43C4-A795-6E958C68F75B}" dt="2026-07-27T22:52:51.940" v="4519"/>
          <ac:picMkLst>
            <pc:docMk/>
            <pc:sldMk cId="2165756995" sldId="256"/>
            <ac:picMk id="62" creationId="{CE99CD39-FBC0-1970-F2BC-0766C800D939}"/>
          </ac:picMkLst>
        </pc:picChg>
        <pc:picChg chg="add del mod">
          <ac:chgData name="Rana Fatima (2407474)" userId="a3159837-33bc-427b-a688-04e660188cc3" providerId="ADAL" clId="{D0EF553A-684F-43C4-A795-6E958C68F75B}" dt="2026-07-27T22:54:28.180" v="4521" actId="21"/>
          <ac:picMkLst>
            <pc:docMk/>
            <pc:sldMk cId="2165756995" sldId="256"/>
            <ac:picMk id="63" creationId="{365B4610-56FC-7BA4-A062-DF9DA4BB5C06}"/>
          </ac:picMkLst>
        </pc:picChg>
        <pc:picChg chg="add del mod">
          <ac:chgData name="Rana Fatima (2407474)" userId="a3159837-33bc-427b-a688-04e660188cc3" providerId="ADAL" clId="{D0EF553A-684F-43C4-A795-6E958C68F75B}" dt="2026-07-27T22:54:45.647" v="4524"/>
          <ac:picMkLst>
            <pc:docMk/>
            <pc:sldMk cId="2165756995" sldId="256"/>
            <ac:picMk id="65" creationId="{A54E0A9F-7D89-280F-B784-419EDC6C2EFB}"/>
          </ac:picMkLst>
        </pc:picChg>
        <pc:picChg chg="add del mod">
          <ac:chgData name="Rana Fatima (2407474)" userId="a3159837-33bc-427b-a688-04e660188cc3" providerId="ADAL" clId="{D0EF553A-684F-43C4-A795-6E958C68F75B}" dt="2026-07-27T22:55:24.377" v="4525" actId="21"/>
          <ac:picMkLst>
            <pc:docMk/>
            <pc:sldMk cId="2165756995" sldId="256"/>
            <ac:picMk id="66" creationId="{1E373EF1-D4DA-E7FB-DE29-41EE2FF7409F}"/>
          </ac:picMkLst>
        </pc:picChg>
        <pc:picChg chg="del">
          <ac:chgData name="Rana Fatima (2407474)" userId="a3159837-33bc-427b-a688-04e660188cc3" providerId="ADAL" clId="{D0EF553A-684F-43C4-A795-6E958C68F75B}" dt="2026-07-27T22:55:48.683" v="4526" actId="21"/>
          <ac:picMkLst>
            <pc:docMk/>
            <pc:sldMk cId="2165756995" sldId="256"/>
            <ac:picMk id="78" creationId="{07333984-AA58-94B6-9112-D1978BCB1619}"/>
          </ac:picMkLst>
        </pc:picChg>
        <pc:picChg chg="del">
          <ac:chgData name="Rana Fatima (2407474)" userId="a3159837-33bc-427b-a688-04e660188cc3" providerId="ADAL" clId="{D0EF553A-684F-43C4-A795-6E958C68F75B}" dt="2026-07-27T22:59:12.367" v="4527" actId="21"/>
          <ac:picMkLst>
            <pc:docMk/>
            <pc:sldMk cId="2165756995" sldId="256"/>
            <ac:picMk id="79" creationId="{C0B8517F-93FA-CF3E-46C8-BF9DB5221277}"/>
          </ac:picMkLst>
        </pc:picChg>
        <pc:picChg chg="del">
          <ac:chgData name="Rana Fatima (2407474)" userId="a3159837-33bc-427b-a688-04e660188cc3" providerId="ADAL" clId="{D0EF553A-684F-43C4-A795-6E958C68F75B}" dt="2026-07-27T22:59:52.838" v="4528" actId="21"/>
          <ac:picMkLst>
            <pc:docMk/>
            <pc:sldMk cId="2165756995" sldId="256"/>
            <ac:picMk id="80" creationId="{B8FB4D58-ED1B-B8D1-CC9D-B98EAC0E780E}"/>
          </ac:picMkLst>
        </pc:picChg>
        <pc:picChg chg="del">
          <ac:chgData name="Rana Fatima (2407474)" userId="a3159837-33bc-427b-a688-04e660188cc3" providerId="ADAL" clId="{D0EF553A-684F-43C4-A795-6E958C68F75B}" dt="2026-07-27T23:01:02.944" v="4529" actId="21"/>
          <ac:picMkLst>
            <pc:docMk/>
            <pc:sldMk cId="2165756995" sldId="256"/>
            <ac:picMk id="81" creationId="{F691B341-2589-61D8-265E-44FEC3C33268}"/>
          </ac:picMkLst>
        </pc:picChg>
        <pc:picChg chg="del">
          <ac:chgData name="Rana Fatima (2407474)" userId="a3159837-33bc-427b-a688-04e660188cc3" providerId="ADAL" clId="{D0EF553A-684F-43C4-A795-6E958C68F75B}" dt="2026-07-27T23:02:02.045" v="4530" actId="21"/>
          <ac:picMkLst>
            <pc:docMk/>
            <pc:sldMk cId="2165756995" sldId="256"/>
            <ac:picMk id="82" creationId="{2CD1F952-E2BA-C9FF-B2A0-CAE6C8C4D79E}"/>
          </ac:picMkLst>
        </pc:picChg>
      </pc:sldChg>
      <pc:sldChg chg="addSp delSp modSp new mod modTransition delAnim modAnim">
        <pc:chgData name="Rana Fatima (2407474)" userId="a3159837-33bc-427b-a688-04e660188cc3" providerId="ADAL" clId="{D0EF553A-684F-43C4-A795-6E958C68F75B}" dt="2026-07-28T21:57:28.922" v="4585" actId="1076"/>
        <pc:sldMkLst>
          <pc:docMk/>
          <pc:sldMk cId="858062132" sldId="257"/>
        </pc:sldMkLst>
        <pc:spChg chg="add mod">
          <ac:chgData name="Rana Fatima (2407474)" userId="a3159837-33bc-427b-a688-04e660188cc3" providerId="ADAL" clId="{D0EF553A-684F-43C4-A795-6E958C68F75B}" dt="2026-07-21T01:05:09.089" v="3412" actId="14100"/>
          <ac:spMkLst>
            <pc:docMk/>
            <pc:sldMk cId="858062132" sldId="257"/>
            <ac:spMk id="3" creationId="{3D500C87-A175-53A2-0734-C000B094445F}"/>
          </ac:spMkLst>
        </pc:spChg>
        <pc:picChg chg="del">
          <ac:chgData name="Rana Fatima (2407474)" userId="a3159837-33bc-427b-a688-04e660188cc3" providerId="ADAL" clId="{D0EF553A-684F-43C4-A795-6E958C68F75B}" dt="2026-07-27T21:14:05.814" v="3787" actId="21"/>
          <ac:picMkLst>
            <pc:docMk/>
            <pc:sldMk cId="858062132" sldId="257"/>
            <ac:picMk id="2" creationId="{040FBC73-1386-C020-5F38-2D42CA61CA66}"/>
          </ac:picMkLst>
        </pc:picChg>
        <pc:picChg chg="del">
          <ac:chgData name="Rana Fatima (2407474)" userId="a3159837-33bc-427b-a688-04e660188cc3" providerId="ADAL" clId="{D0EF553A-684F-43C4-A795-6E958C68F75B}" dt="2026-07-27T21:13:56.013" v="3786" actId="21"/>
          <ac:picMkLst>
            <pc:docMk/>
            <pc:sldMk cId="858062132" sldId="257"/>
            <ac:picMk id="4" creationId="{EBD13892-502B-24BA-F7FF-C56D66436C73}"/>
          </ac:picMkLst>
        </pc:picChg>
        <pc:picChg chg="add del mod">
          <ac:chgData name="Rana Fatima (2407474)" userId="a3159837-33bc-427b-a688-04e660188cc3" providerId="ADAL" clId="{D0EF553A-684F-43C4-A795-6E958C68F75B}" dt="2026-07-27T20:59:53.912" v="3738"/>
          <ac:picMkLst>
            <pc:docMk/>
            <pc:sldMk cId="858062132" sldId="257"/>
            <ac:picMk id="6" creationId="{E54F7F23-1166-4103-379D-D45CEEEB217C}"/>
          </ac:picMkLst>
        </pc:picChg>
        <pc:picChg chg="add del mod">
          <ac:chgData name="Rana Fatima (2407474)" userId="a3159837-33bc-427b-a688-04e660188cc3" providerId="ADAL" clId="{D0EF553A-684F-43C4-A795-6E958C68F75B}" dt="2026-07-27T21:01:33.462" v="3742" actId="21"/>
          <ac:picMkLst>
            <pc:docMk/>
            <pc:sldMk cId="858062132" sldId="257"/>
            <ac:picMk id="7" creationId="{2F3CFE18-6BB6-3090-4CDC-52E451895673}"/>
          </ac:picMkLst>
        </pc:picChg>
        <pc:picChg chg="add del mod">
          <ac:chgData name="Rana Fatima (2407474)" userId="a3159837-33bc-427b-a688-04e660188cc3" providerId="ADAL" clId="{D0EF553A-684F-43C4-A795-6E958C68F75B}" dt="2026-07-27T21:05:54.937" v="3748"/>
          <ac:picMkLst>
            <pc:docMk/>
            <pc:sldMk cId="858062132" sldId="257"/>
            <ac:picMk id="9" creationId="{CB9D4379-0151-3AB0-BDEF-6B14E15BC475}"/>
          </ac:picMkLst>
        </pc:picChg>
        <pc:picChg chg="add del mod">
          <ac:chgData name="Rana Fatima (2407474)" userId="a3159837-33bc-427b-a688-04e660188cc3" providerId="ADAL" clId="{D0EF553A-684F-43C4-A795-6E958C68F75B}" dt="2026-07-27T21:12:34.272" v="3778"/>
          <ac:picMkLst>
            <pc:docMk/>
            <pc:sldMk cId="858062132" sldId="257"/>
            <ac:picMk id="10" creationId="{66C9D825-A74D-B2E8-1699-6DD1390113BC}"/>
          </ac:picMkLst>
        </pc:picChg>
        <pc:picChg chg="add del mod ord">
          <ac:chgData name="Rana Fatima (2407474)" userId="a3159837-33bc-427b-a688-04e660188cc3" providerId="ADAL" clId="{D0EF553A-684F-43C4-A795-6E958C68F75B}" dt="2026-07-27T21:13:19.018" v="3782" actId="21"/>
          <ac:picMkLst>
            <pc:docMk/>
            <pc:sldMk cId="858062132" sldId="257"/>
            <ac:picMk id="11" creationId="{54B69647-EDE1-6661-9E9F-B4F027FB0139}"/>
          </ac:picMkLst>
        </pc:picChg>
        <pc:picChg chg="del">
          <ac:chgData name="Rana Fatima (2407474)" userId="a3159837-33bc-427b-a688-04e660188cc3" providerId="ADAL" clId="{D0EF553A-684F-43C4-A795-6E958C68F75B}" dt="2026-07-27T21:14:28.730" v="3788" actId="21"/>
          <ac:picMkLst>
            <pc:docMk/>
            <pc:sldMk cId="858062132" sldId="257"/>
            <ac:picMk id="12" creationId="{2FEF5C83-3507-6A7D-D2A9-01962B3D7E34}"/>
          </ac:picMkLst>
        </pc:picChg>
        <pc:picChg chg="add del mod">
          <ac:chgData name="Rana Fatima (2407474)" userId="a3159837-33bc-427b-a688-04e660188cc3" providerId="ADAL" clId="{D0EF553A-684F-43C4-A795-6E958C68F75B}" dt="2026-07-27T21:21:40.737" v="3792"/>
          <ac:picMkLst>
            <pc:docMk/>
            <pc:sldMk cId="858062132" sldId="257"/>
            <ac:picMk id="15" creationId="{CBF3679A-B64B-D318-C103-5AF951940B5B}"/>
          </ac:picMkLst>
        </pc:picChg>
        <pc:picChg chg="add del mod">
          <ac:chgData name="Rana Fatima (2407474)" userId="a3159837-33bc-427b-a688-04e660188cc3" providerId="ADAL" clId="{D0EF553A-684F-43C4-A795-6E958C68F75B}" dt="2026-07-27T21:24:32.723" v="3831" actId="21"/>
          <ac:picMkLst>
            <pc:docMk/>
            <pc:sldMk cId="858062132" sldId="257"/>
            <ac:picMk id="16" creationId="{43DF7D8B-492D-BDCE-0CF7-F19385501C2C}"/>
          </ac:picMkLst>
        </pc:picChg>
        <pc:picChg chg="add del mod">
          <ac:chgData name="Rana Fatima (2407474)" userId="a3159837-33bc-427b-a688-04e660188cc3" providerId="ADAL" clId="{D0EF553A-684F-43C4-A795-6E958C68F75B}" dt="2026-07-27T21:27:03.146" v="3848"/>
          <ac:picMkLst>
            <pc:docMk/>
            <pc:sldMk cId="858062132" sldId="257"/>
            <ac:picMk id="19" creationId="{1E381CC8-5705-FAD8-80D3-5D40BA3D61E5}"/>
          </ac:picMkLst>
        </pc:picChg>
        <pc:picChg chg="add del mod">
          <ac:chgData name="Rana Fatima (2407474)" userId="a3159837-33bc-427b-a688-04e660188cc3" providerId="ADAL" clId="{D0EF553A-684F-43C4-A795-6E958C68F75B}" dt="2026-07-27T21:28:00.042" v="3850" actId="21"/>
          <ac:picMkLst>
            <pc:docMk/>
            <pc:sldMk cId="858062132" sldId="257"/>
            <ac:picMk id="20" creationId="{9333CDCB-8304-6DAB-1365-EE459C1EE610}"/>
          </ac:picMkLst>
        </pc:picChg>
        <pc:picChg chg="add del mod">
          <ac:chgData name="Rana Fatima (2407474)" userId="a3159837-33bc-427b-a688-04e660188cc3" providerId="ADAL" clId="{D0EF553A-684F-43C4-A795-6E958C68F75B}" dt="2026-07-27T21:39:58.892" v="3868"/>
          <ac:picMkLst>
            <pc:docMk/>
            <pc:sldMk cId="858062132" sldId="257"/>
            <ac:picMk id="22" creationId="{73BC203F-45B4-0807-1D84-1E89934A4B31}"/>
          </ac:picMkLst>
        </pc:picChg>
        <pc:picChg chg="add del mod">
          <ac:chgData name="Rana Fatima (2407474)" userId="a3159837-33bc-427b-a688-04e660188cc3" providerId="ADAL" clId="{D0EF553A-684F-43C4-A795-6E958C68F75B}" dt="2026-07-27T22:02:15.272" v="3879" actId="21"/>
          <ac:picMkLst>
            <pc:docMk/>
            <pc:sldMk cId="858062132" sldId="257"/>
            <ac:picMk id="23" creationId="{FFF4D792-1EB7-8DB3-C87F-5BD8B24D2985}"/>
          </ac:picMkLst>
        </pc:picChg>
        <pc:picChg chg="del">
          <ac:chgData name="Rana Fatima (2407474)" userId="a3159837-33bc-427b-a688-04e660188cc3" providerId="ADAL" clId="{D0EF553A-684F-43C4-A795-6E958C68F75B}" dt="2026-07-27T22:03:36.809" v="3880" actId="21"/>
          <ac:picMkLst>
            <pc:docMk/>
            <pc:sldMk cId="858062132" sldId="257"/>
            <ac:picMk id="24" creationId="{7DD6B949-1FD9-FDF1-EFBC-B1039607B0F9}"/>
          </ac:picMkLst>
        </pc:picChg>
        <pc:picChg chg="add del mod">
          <ac:chgData name="Rana Fatima (2407474)" userId="a3159837-33bc-427b-a688-04e660188cc3" providerId="ADAL" clId="{D0EF553A-684F-43C4-A795-6E958C68F75B}" dt="2026-07-27T22:14:59.593" v="3895"/>
          <ac:picMkLst>
            <pc:docMk/>
            <pc:sldMk cId="858062132" sldId="257"/>
            <ac:picMk id="26" creationId="{C01166CC-CD54-3CD8-0795-3153E4AEA169}"/>
          </ac:picMkLst>
        </pc:picChg>
        <pc:picChg chg="add del mod">
          <ac:chgData name="Rana Fatima (2407474)" userId="a3159837-33bc-427b-a688-04e660188cc3" providerId="ADAL" clId="{D0EF553A-684F-43C4-A795-6E958C68F75B}" dt="2026-07-27T22:39:37.375" v="4499"/>
          <ac:picMkLst>
            <pc:docMk/>
            <pc:sldMk cId="858062132" sldId="257"/>
            <ac:picMk id="27" creationId="{C09F74E1-67C4-9793-8323-B305263DC3A2}"/>
          </ac:picMkLst>
        </pc:picChg>
        <pc:picChg chg="add del mod ord">
          <ac:chgData name="Rana Fatima (2407474)" userId="a3159837-33bc-427b-a688-04e660188cc3" providerId="ADAL" clId="{D0EF553A-684F-43C4-A795-6E958C68F75B}" dt="2026-07-27T22:40:16.811" v="4505" actId="21"/>
          <ac:picMkLst>
            <pc:docMk/>
            <pc:sldMk cId="858062132" sldId="257"/>
            <ac:picMk id="30" creationId="{275DEF15-B725-5191-E97B-59991B3D6DF1}"/>
          </ac:picMkLst>
        </pc:picChg>
        <pc:picChg chg="add del mod">
          <ac:chgData name="Rana Fatima (2407474)" userId="a3159837-33bc-427b-a688-04e660188cc3" providerId="ADAL" clId="{D0EF553A-684F-43C4-A795-6E958C68F75B}" dt="2026-07-27T23:37:36.167" v="4551" actId="21"/>
          <ac:picMkLst>
            <pc:docMk/>
            <pc:sldMk cId="858062132" sldId="257"/>
            <ac:picMk id="33" creationId="{CDAFF883-73C1-7059-255F-3CF7EFDE6EB0}"/>
          </ac:picMkLst>
        </pc:picChg>
        <pc:picChg chg="del">
          <ac:chgData name="Rana Fatima (2407474)" userId="a3159837-33bc-427b-a688-04e660188cc3" providerId="ADAL" clId="{D0EF553A-684F-43C4-A795-6E958C68F75B}" dt="2026-07-27T23:04:32.840" v="4531" actId="21"/>
          <ac:picMkLst>
            <pc:docMk/>
            <pc:sldMk cId="858062132" sldId="257"/>
            <ac:picMk id="38" creationId="{27276C83-92B4-B173-CB20-04606796B5F9}"/>
          </ac:picMkLst>
        </pc:picChg>
        <pc:picChg chg="del mod">
          <ac:chgData name="Rana Fatima (2407474)" userId="a3159837-33bc-427b-a688-04e660188cc3" providerId="ADAL" clId="{D0EF553A-684F-43C4-A795-6E958C68F75B}" dt="2026-07-27T23:08:57.252" v="4533" actId="21"/>
          <ac:picMkLst>
            <pc:docMk/>
            <pc:sldMk cId="858062132" sldId="257"/>
            <ac:picMk id="39" creationId="{F9242B47-1170-99D4-07CB-AFD6D4914F23}"/>
          </ac:picMkLst>
        </pc:picChg>
        <pc:picChg chg="del">
          <ac:chgData name="Rana Fatima (2407474)" userId="a3159837-33bc-427b-a688-04e660188cc3" providerId="ADAL" clId="{D0EF553A-684F-43C4-A795-6E958C68F75B}" dt="2026-07-27T23:10:39.654" v="4534" actId="21"/>
          <ac:picMkLst>
            <pc:docMk/>
            <pc:sldMk cId="858062132" sldId="257"/>
            <ac:picMk id="40" creationId="{A96B477A-68ED-4A1F-1075-CF8863A4E385}"/>
          </ac:picMkLst>
        </pc:picChg>
        <pc:picChg chg="mod">
          <ac:chgData name="Rana Fatima (2407474)" userId="a3159837-33bc-427b-a688-04e660188cc3" providerId="ADAL" clId="{D0EF553A-684F-43C4-A795-6E958C68F75B}" dt="2026-07-28T21:57:28.922" v="4585" actId="1076"/>
          <ac:picMkLst>
            <pc:docMk/>
            <pc:sldMk cId="858062132" sldId="257"/>
            <ac:picMk id="41" creationId="{A6B94F4A-0698-80F2-87D4-5147FFCD26D5}"/>
          </ac:picMkLst>
        </pc:picChg>
      </pc:sldChg>
      <pc:sldChg chg="addSp delSp modSp new mod modTransition setBg delAnim modAnim">
        <pc:chgData name="Rana Fatima (2407474)" userId="a3159837-33bc-427b-a688-04e660188cc3" providerId="ADAL" clId="{D0EF553A-684F-43C4-A795-6E958C68F75B}" dt="2026-07-28T21:57:15.594" v="4584" actId="14100"/>
        <pc:sldMkLst>
          <pc:docMk/>
          <pc:sldMk cId="228942222" sldId="258"/>
        </pc:sldMkLst>
        <pc:spChg chg="add mod">
          <ac:chgData name="Rana Fatima (2407474)" userId="a3159837-33bc-427b-a688-04e660188cc3" providerId="ADAL" clId="{D0EF553A-684F-43C4-A795-6E958C68F75B}" dt="2026-07-28T21:57:15.594" v="4584" actId="14100"/>
          <ac:spMkLst>
            <pc:docMk/>
            <pc:sldMk cId="228942222" sldId="258"/>
            <ac:spMk id="5" creationId="{00E13C65-FD58-AAB5-9B49-65CA08871D9B}"/>
          </ac:spMkLst>
        </pc:spChg>
        <pc:spChg chg="add">
          <ac:chgData name="Rana Fatima (2407474)" userId="a3159837-33bc-427b-a688-04e660188cc3" providerId="ADAL" clId="{D0EF553A-684F-43C4-A795-6E958C68F75B}" dt="2026-07-27T23:11:57.485" v="4535" actId="26606"/>
          <ac:spMkLst>
            <pc:docMk/>
            <pc:sldMk cId="228942222" sldId="258"/>
            <ac:spMk id="39" creationId="{5A0118C5-4F8D-4CF4-BADD-53FEACC6C42A}"/>
          </ac:spMkLst>
        </pc:spChg>
        <pc:spChg chg="add">
          <ac:chgData name="Rana Fatima (2407474)" userId="a3159837-33bc-427b-a688-04e660188cc3" providerId="ADAL" clId="{D0EF553A-684F-43C4-A795-6E958C68F75B}" dt="2026-07-27T23:11:57.485" v="4535" actId="26606"/>
          <ac:spMkLst>
            <pc:docMk/>
            <pc:sldMk cId="228942222" sldId="258"/>
            <ac:spMk id="41" creationId="{F98F79A4-A6C7-4101-B1E9-27E05CB7CFA0}"/>
          </ac:spMkLst>
        </pc:spChg>
        <pc:spChg chg="add">
          <ac:chgData name="Rana Fatima (2407474)" userId="a3159837-33bc-427b-a688-04e660188cc3" providerId="ADAL" clId="{D0EF553A-684F-43C4-A795-6E958C68F75B}" dt="2026-07-27T23:11:57.485" v="4535" actId="26606"/>
          <ac:spMkLst>
            <pc:docMk/>
            <pc:sldMk cId="228942222" sldId="258"/>
            <ac:spMk id="43" creationId="{79AFCB35-9C04-4524-A0B1-57FF6865D013}"/>
          </ac:spMkLst>
        </pc:spChg>
        <pc:spChg chg="add">
          <ac:chgData name="Rana Fatima (2407474)" userId="a3159837-33bc-427b-a688-04e660188cc3" providerId="ADAL" clId="{D0EF553A-684F-43C4-A795-6E958C68F75B}" dt="2026-07-27T23:11:57.485" v="4535" actId="26606"/>
          <ac:spMkLst>
            <pc:docMk/>
            <pc:sldMk cId="228942222" sldId="258"/>
            <ac:spMk id="45" creationId="{D11AD2AD-0BA0-4DD3-8EEA-84686A0E718C}"/>
          </ac:spMkLst>
        </pc:spChg>
        <pc:spChg chg="add">
          <ac:chgData name="Rana Fatima (2407474)" userId="a3159837-33bc-427b-a688-04e660188cc3" providerId="ADAL" clId="{D0EF553A-684F-43C4-A795-6E958C68F75B}" dt="2026-07-27T23:11:57.485" v="4535" actId="26606"/>
          <ac:spMkLst>
            <pc:docMk/>
            <pc:sldMk cId="228942222" sldId="258"/>
            <ac:spMk id="47" creationId="{83C8019B-3985-409B-9B87-494B974EE9A2}"/>
          </ac:spMkLst>
        </pc:spChg>
        <pc:spChg chg="add">
          <ac:chgData name="Rana Fatima (2407474)" userId="a3159837-33bc-427b-a688-04e660188cc3" providerId="ADAL" clId="{D0EF553A-684F-43C4-A795-6E958C68F75B}" dt="2026-07-27T23:11:57.485" v="4535" actId="26606"/>
          <ac:spMkLst>
            <pc:docMk/>
            <pc:sldMk cId="228942222" sldId="258"/>
            <ac:spMk id="49" creationId="{9E5C5460-229E-46C8-A712-CC317985420F}"/>
          </ac:spMkLst>
        </pc:spChg>
        <pc:spChg chg="add">
          <ac:chgData name="Rana Fatima (2407474)" userId="a3159837-33bc-427b-a688-04e660188cc3" providerId="ADAL" clId="{D0EF553A-684F-43C4-A795-6E958C68F75B}" dt="2026-07-27T23:11:57.485" v="4535" actId="26606"/>
          <ac:spMkLst>
            <pc:docMk/>
            <pc:sldMk cId="228942222" sldId="258"/>
            <ac:spMk id="51" creationId="{B85A4DB3-61AA-49A1-85A9-B3397CD519AB}"/>
          </ac:spMkLst>
        </pc:spChg>
        <pc:grpChg chg="add">
          <ac:chgData name="Rana Fatima (2407474)" userId="a3159837-33bc-427b-a688-04e660188cc3" providerId="ADAL" clId="{D0EF553A-684F-43C4-A795-6E958C68F75B}" dt="2026-07-27T23:11:57.485" v="4535" actId="26606"/>
          <ac:grpSpMkLst>
            <pc:docMk/>
            <pc:sldMk cId="228942222" sldId="258"/>
            <ac:grpSpMk id="53" creationId="{0C156BF8-7FF7-440F-BE2B-417DFFE8BFA5}"/>
          </ac:grpSpMkLst>
        </pc:grpChg>
        <pc:picChg chg="add del mod">
          <ac:chgData name="Rana Fatima (2407474)" userId="a3159837-33bc-427b-a688-04e660188cc3" providerId="ADAL" clId="{D0EF553A-684F-43C4-A795-6E958C68F75B}" dt="2026-07-27T20:59:53.912" v="3738"/>
          <ac:picMkLst>
            <pc:docMk/>
            <pc:sldMk cId="228942222" sldId="258"/>
            <ac:picMk id="2" creationId="{98FD5805-8289-0026-0F17-022E0ADE9292}"/>
          </ac:picMkLst>
        </pc:picChg>
        <pc:picChg chg="add del mod">
          <ac:chgData name="Rana Fatima (2407474)" userId="a3159837-33bc-427b-a688-04e660188cc3" providerId="ADAL" clId="{D0EF553A-684F-43C4-A795-6E958C68F75B}" dt="2026-07-27T21:00:52.861" v="3740" actId="21"/>
          <ac:picMkLst>
            <pc:docMk/>
            <pc:sldMk cId="228942222" sldId="258"/>
            <ac:picMk id="4" creationId="{AFAEA8C1-8C4A-7648-1C72-E9ABDEE18BB7}"/>
          </ac:picMkLst>
        </pc:picChg>
        <pc:picChg chg="add del mod">
          <ac:chgData name="Rana Fatima (2407474)" userId="a3159837-33bc-427b-a688-04e660188cc3" providerId="ADAL" clId="{D0EF553A-684F-43C4-A795-6E958C68F75B}" dt="2026-07-27T21:05:54.937" v="3748"/>
          <ac:picMkLst>
            <pc:docMk/>
            <pc:sldMk cId="228942222" sldId="258"/>
            <ac:picMk id="8" creationId="{B228483B-4C09-81AB-49BC-C2ED238A7D53}"/>
          </ac:picMkLst>
        </pc:picChg>
        <pc:picChg chg="add del mod">
          <ac:chgData name="Rana Fatima (2407474)" userId="a3159837-33bc-427b-a688-04e660188cc3" providerId="ADAL" clId="{D0EF553A-684F-43C4-A795-6E958C68F75B}" dt="2026-07-27T21:08:33.583" v="3752" actId="21"/>
          <ac:picMkLst>
            <pc:docMk/>
            <pc:sldMk cId="228942222" sldId="258"/>
            <ac:picMk id="9" creationId="{CFFD312D-AEAB-88B7-D6A7-02131D13E4F6}"/>
          </ac:picMkLst>
        </pc:picChg>
        <pc:picChg chg="add del mod">
          <ac:chgData name="Rana Fatima (2407474)" userId="a3159837-33bc-427b-a688-04e660188cc3" providerId="ADAL" clId="{D0EF553A-684F-43C4-A795-6E958C68F75B}" dt="2026-07-27T21:11:26.716" v="3771"/>
          <ac:picMkLst>
            <pc:docMk/>
            <pc:sldMk cId="228942222" sldId="258"/>
            <ac:picMk id="11" creationId="{B957FFE9-36A3-AB83-FF53-F5734A63E764}"/>
          </ac:picMkLst>
        </pc:picChg>
        <pc:picChg chg="add del mod">
          <ac:chgData name="Rana Fatima (2407474)" userId="a3159837-33bc-427b-a688-04e660188cc3" providerId="ADAL" clId="{D0EF553A-684F-43C4-A795-6E958C68F75B}" dt="2026-07-27T21:12:34.272" v="3778"/>
          <ac:picMkLst>
            <pc:docMk/>
            <pc:sldMk cId="228942222" sldId="258"/>
            <ac:picMk id="12" creationId="{069DA95C-60A7-25E2-416E-2934BB4FCCEB}"/>
          </ac:picMkLst>
        </pc:picChg>
        <pc:picChg chg="add del mod ord">
          <ac:chgData name="Rana Fatima (2407474)" userId="a3159837-33bc-427b-a688-04e660188cc3" providerId="ADAL" clId="{D0EF553A-684F-43C4-A795-6E958C68F75B}" dt="2026-07-27T21:13:26.506" v="3783" actId="21"/>
          <ac:picMkLst>
            <pc:docMk/>
            <pc:sldMk cId="228942222" sldId="258"/>
            <ac:picMk id="16" creationId="{16CDC44E-05BE-038D-A118-1990C26A228D}"/>
          </ac:picMkLst>
        </pc:picChg>
        <pc:picChg chg="add del mod">
          <ac:chgData name="Rana Fatima (2407474)" userId="a3159837-33bc-427b-a688-04e660188cc3" providerId="ADAL" clId="{D0EF553A-684F-43C4-A795-6E958C68F75B}" dt="2026-07-27T21:24:38.903" v="3832" actId="21"/>
          <ac:picMkLst>
            <pc:docMk/>
            <pc:sldMk cId="228942222" sldId="258"/>
            <ac:picMk id="19" creationId="{5A14B3B0-7032-1E6C-478C-8A8BB6B81DE9}"/>
          </ac:picMkLst>
        </pc:picChg>
        <pc:picChg chg="add del mod">
          <ac:chgData name="Rana Fatima (2407474)" userId="a3159837-33bc-427b-a688-04e660188cc3" providerId="ADAL" clId="{D0EF553A-684F-43C4-A795-6E958C68F75B}" dt="2026-07-27T21:27:03.146" v="3848"/>
          <ac:picMkLst>
            <pc:docMk/>
            <pc:sldMk cId="228942222" sldId="258"/>
            <ac:picMk id="20" creationId="{43D97CDD-C483-9F08-28CB-6941AAA5EA73}"/>
          </ac:picMkLst>
        </pc:picChg>
        <pc:picChg chg="add del mod">
          <ac:chgData name="Rana Fatima (2407474)" userId="a3159837-33bc-427b-a688-04e660188cc3" providerId="ADAL" clId="{D0EF553A-684F-43C4-A795-6E958C68F75B}" dt="2026-07-27T21:27:33.919" v="3849" actId="21"/>
          <ac:picMkLst>
            <pc:docMk/>
            <pc:sldMk cId="228942222" sldId="258"/>
            <ac:picMk id="21" creationId="{2CD21B3F-6D72-D544-1EC0-CD0A94E5D6B4}"/>
          </ac:picMkLst>
        </pc:picChg>
        <pc:picChg chg="add del mod">
          <ac:chgData name="Rana Fatima (2407474)" userId="a3159837-33bc-427b-a688-04e660188cc3" providerId="ADAL" clId="{D0EF553A-684F-43C4-A795-6E958C68F75B}" dt="2026-07-27T21:39:58.892" v="3868"/>
          <ac:picMkLst>
            <pc:docMk/>
            <pc:sldMk cId="228942222" sldId="258"/>
            <ac:picMk id="24" creationId="{F651DD4E-EC48-5469-C160-2056A9996B8A}"/>
          </ac:picMkLst>
        </pc:picChg>
        <pc:picChg chg="add del mod">
          <ac:chgData name="Rana Fatima (2407474)" userId="a3159837-33bc-427b-a688-04e660188cc3" providerId="ADAL" clId="{D0EF553A-684F-43C4-A795-6E958C68F75B}" dt="2026-07-27T22:03:44.518" v="3881" actId="21"/>
          <ac:picMkLst>
            <pc:docMk/>
            <pc:sldMk cId="228942222" sldId="258"/>
            <ac:picMk id="25" creationId="{7EA2F8A9-D673-37BD-4AA9-FAB36EFA1ADA}"/>
          </ac:picMkLst>
        </pc:picChg>
        <pc:picChg chg="add del mod">
          <ac:chgData name="Rana Fatima (2407474)" userId="a3159837-33bc-427b-a688-04e660188cc3" providerId="ADAL" clId="{D0EF553A-684F-43C4-A795-6E958C68F75B}" dt="2026-07-27T22:39:37.375" v="4499"/>
          <ac:picMkLst>
            <pc:docMk/>
            <pc:sldMk cId="228942222" sldId="258"/>
            <ac:picMk id="27" creationId="{20EC58B3-C0F9-77BE-35A7-D26EE004B8E2}"/>
          </ac:picMkLst>
        </pc:picChg>
        <pc:picChg chg="add del mod ord">
          <ac:chgData name="Rana Fatima (2407474)" userId="a3159837-33bc-427b-a688-04e660188cc3" providerId="ADAL" clId="{D0EF553A-684F-43C4-A795-6E958C68F75B}" dt="2026-07-27T22:40:22.422" v="4506" actId="21"/>
          <ac:picMkLst>
            <pc:docMk/>
            <pc:sldMk cId="228942222" sldId="258"/>
            <ac:picMk id="32" creationId="{EA3E32C7-DC3F-366F-FE25-680CCD9464C6}"/>
          </ac:picMkLst>
        </pc:picChg>
        <pc:picChg chg="add del mod">
          <ac:chgData name="Rana Fatima (2407474)" userId="a3159837-33bc-427b-a688-04e660188cc3" providerId="ADAL" clId="{D0EF553A-684F-43C4-A795-6E958C68F75B}" dt="2026-07-27T23:37:28.698" v="4550" actId="21"/>
          <ac:picMkLst>
            <pc:docMk/>
            <pc:sldMk cId="228942222" sldId="258"/>
            <ac:picMk id="34" creationId="{C3B2EC9A-5F05-932B-DB11-D17E1702A792}"/>
          </ac:picMkLst>
        </pc:picChg>
        <pc:picChg chg="mod">
          <ac:chgData name="Rana Fatima (2407474)" userId="a3159837-33bc-427b-a688-04e660188cc3" providerId="ADAL" clId="{D0EF553A-684F-43C4-A795-6E958C68F75B}" dt="2026-07-28T21:57:05.877" v="4583" actId="1076"/>
          <ac:picMkLst>
            <pc:docMk/>
            <pc:sldMk cId="228942222" sldId="258"/>
            <ac:picMk id="35" creationId="{19D8019D-58B1-415F-F113-CBF38238EA96}"/>
          </ac:picMkLst>
        </pc:picChg>
      </pc:sldChg>
      <pc:sldChg chg="addSp delSp modSp new mod modTransition setBg delAnim modAnim modNotesTx">
        <pc:chgData name="Rana Fatima (2407474)" userId="a3159837-33bc-427b-a688-04e660188cc3" providerId="ADAL" clId="{D0EF553A-684F-43C4-A795-6E958C68F75B}" dt="2026-07-28T21:56:46.855" v="4581" actId="1076"/>
        <pc:sldMkLst>
          <pc:docMk/>
          <pc:sldMk cId="3383668154" sldId="259"/>
        </pc:sldMkLst>
        <pc:spChg chg="add mod ord">
          <ac:chgData name="Rana Fatima (2407474)" userId="a3159837-33bc-427b-a688-04e660188cc3" providerId="ADAL" clId="{D0EF553A-684F-43C4-A795-6E958C68F75B}" dt="2026-07-21T01:08:19.967" v="3429" actId="13926"/>
          <ac:spMkLst>
            <pc:docMk/>
            <pc:sldMk cId="3383668154" sldId="259"/>
            <ac:spMk id="19" creationId="{2DED6B56-EBA0-7A9B-7BA2-932DF3DA28CA}"/>
          </ac:spMkLst>
        </pc:spChg>
        <pc:spChg chg="add mod">
          <ac:chgData name="Rana Fatima (2407474)" userId="a3159837-33bc-427b-a688-04e660188cc3" providerId="ADAL" clId="{D0EF553A-684F-43C4-A795-6E958C68F75B}" dt="2026-07-27T23:41:27.625" v="4553" actId="5793"/>
          <ac:spMkLst>
            <pc:docMk/>
            <pc:sldMk cId="3383668154" sldId="259"/>
            <ac:spMk id="25" creationId="{5233B5E6-5C66-D2C4-4644-CACBFD2D1E31}"/>
          </ac:spMkLst>
        </pc:spChg>
        <pc:spChg chg="add">
          <ac:chgData name="Rana Fatima (2407474)" userId="a3159837-33bc-427b-a688-04e660188cc3" providerId="ADAL" clId="{D0EF553A-684F-43C4-A795-6E958C68F75B}" dt="2026-07-18T23:58:27.749" v="570" actId="26606"/>
          <ac:spMkLst>
            <pc:docMk/>
            <pc:sldMk cId="3383668154" sldId="259"/>
            <ac:spMk id="38" creationId="{2EB492CD-616E-47F8-933B-5E2D952A0593}"/>
          </ac:spMkLst>
        </pc:spChg>
        <pc:spChg chg="add">
          <ac:chgData name="Rana Fatima (2407474)" userId="a3159837-33bc-427b-a688-04e660188cc3" providerId="ADAL" clId="{D0EF553A-684F-43C4-A795-6E958C68F75B}" dt="2026-07-18T23:58:27.749" v="570" actId="26606"/>
          <ac:spMkLst>
            <pc:docMk/>
            <pc:sldMk cId="3383668154" sldId="259"/>
            <ac:spMk id="40" creationId="{59383CF9-23B5-4335-9B21-1791C4CF1C75}"/>
          </ac:spMkLst>
        </pc:spChg>
        <pc:spChg chg="add">
          <ac:chgData name="Rana Fatima (2407474)" userId="a3159837-33bc-427b-a688-04e660188cc3" providerId="ADAL" clId="{D0EF553A-684F-43C4-A795-6E958C68F75B}" dt="2026-07-18T23:58:27.749" v="570" actId="26606"/>
          <ac:spMkLst>
            <pc:docMk/>
            <pc:sldMk cId="3383668154" sldId="259"/>
            <ac:spMk id="42" creationId="{0007FE00-9498-4706-B255-6437B0252C02}"/>
          </ac:spMkLst>
        </pc:spChg>
        <pc:picChg chg="add del mod">
          <ac:chgData name="Rana Fatima (2407474)" userId="a3159837-33bc-427b-a688-04e660188cc3" providerId="ADAL" clId="{D0EF553A-684F-43C4-A795-6E958C68F75B}" dt="2026-07-27T20:59:53.912" v="3738"/>
          <ac:picMkLst>
            <pc:docMk/>
            <pc:sldMk cId="3383668154" sldId="259"/>
            <ac:picMk id="2" creationId="{1A8DD798-9369-5605-FB42-40EF4D27DD58}"/>
          </ac:picMkLst>
        </pc:picChg>
        <pc:picChg chg="del">
          <ac:chgData name="Rana Fatima (2407474)" userId="a3159837-33bc-427b-a688-04e660188cc3" providerId="ADAL" clId="{D0EF553A-684F-43C4-A795-6E958C68F75B}" dt="2026-07-28T21:28:51.346" v="4555" actId="21"/>
          <ac:picMkLst>
            <pc:docMk/>
            <pc:sldMk cId="3383668154" sldId="259"/>
            <ac:picMk id="2" creationId="{C0AB31CA-FD80-CB4C-EF6F-D88A33E256DF}"/>
          </ac:picMkLst>
        </pc:picChg>
        <pc:picChg chg="add del mod">
          <ac:chgData name="Rana Fatima (2407474)" userId="a3159837-33bc-427b-a688-04e660188cc3" providerId="ADAL" clId="{D0EF553A-684F-43C4-A795-6E958C68F75B}" dt="2026-07-27T20:37:34.531" v="3722" actId="21"/>
          <ac:picMkLst>
            <pc:docMk/>
            <pc:sldMk cId="3383668154" sldId="259"/>
            <ac:picMk id="3" creationId="{2967DA1C-D212-738F-0C55-5DA05E59711D}"/>
          </ac:picMkLst>
        </pc:picChg>
        <pc:picChg chg="del">
          <ac:chgData name="Rana Fatima (2407474)" userId="a3159837-33bc-427b-a688-04e660188cc3" providerId="ADAL" clId="{D0EF553A-684F-43C4-A795-6E958C68F75B}" dt="2026-07-28T21:29:48.918" v="4558" actId="21"/>
          <ac:picMkLst>
            <pc:docMk/>
            <pc:sldMk cId="3383668154" sldId="259"/>
            <ac:picMk id="3" creationId="{C3839865-D996-0C08-9F87-3D5D8F6E341B}"/>
          </ac:picMkLst>
        </pc:picChg>
        <pc:picChg chg="add del mod">
          <ac:chgData name="Rana Fatima (2407474)" userId="a3159837-33bc-427b-a688-04e660188cc3" providerId="ADAL" clId="{D0EF553A-684F-43C4-A795-6E958C68F75B}" dt="2026-07-27T21:00:46.299" v="3739" actId="21"/>
          <ac:picMkLst>
            <pc:docMk/>
            <pc:sldMk cId="3383668154" sldId="259"/>
            <ac:picMk id="4" creationId="{E37AFAE2-4FB4-7E1E-0DBF-76BFE0750E03}"/>
          </ac:picMkLst>
        </pc:picChg>
        <pc:picChg chg="add">
          <ac:chgData name="Rana Fatima (2407474)" userId="a3159837-33bc-427b-a688-04e660188cc3" providerId="ADAL" clId="{D0EF553A-684F-43C4-A795-6E958C68F75B}" dt="2026-07-28T21:29:44.178" v="4557" actId="22"/>
          <ac:picMkLst>
            <pc:docMk/>
            <pc:sldMk cId="3383668154" sldId="259"/>
            <ac:picMk id="5" creationId="{6A9A75F7-62A3-4D63-BB6B-45D38D7533F2}"/>
          </ac:picMkLst>
        </pc:picChg>
        <pc:picChg chg="add del mod">
          <ac:chgData name="Rana Fatima (2407474)" userId="a3159837-33bc-427b-a688-04e660188cc3" providerId="ADAL" clId="{D0EF553A-684F-43C4-A795-6E958C68F75B}" dt="2026-07-28T21:30:17.078" v="4561"/>
          <ac:picMkLst>
            <pc:docMk/>
            <pc:sldMk cId="3383668154" sldId="259"/>
            <ac:picMk id="7" creationId="{521DF69E-21F9-1C93-E99D-23266C072E7B}"/>
          </ac:picMkLst>
        </pc:picChg>
        <pc:picChg chg="add del mod">
          <ac:chgData name="Rana Fatima (2407474)" userId="a3159837-33bc-427b-a688-04e660188cc3" providerId="ADAL" clId="{D0EF553A-684F-43C4-A795-6E958C68F75B}" dt="2026-07-28T21:31:01.922" v="4563"/>
          <ac:picMkLst>
            <pc:docMk/>
            <pc:sldMk cId="3383668154" sldId="259"/>
            <ac:picMk id="8" creationId="{EF738FE6-2851-0A89-7D54-C804E11C2A9B}"/>
          </ac:picMkLst>
        </pc:picChg>
        <pc:picChg chg="add del mod">
          <ac:chgData name="Rana Fatima (2407474)" userId="a3159837-33bc-427b-a688-04e660188cc3" providerId="ADAL" clId="{D0EF553A-684F-43C4-A795-6E958C68F75B}" dt="2026-07-27T21:05:54.937" v="3748"/>
          <ac:picMkLst>
            <pc:docMk/>
            <pc:sldMk cId="3383668154" sldId="259"/>
            <ac:picMk id="10" creationId="{68DEF8B6-DB2B-8A46-14ED-67E38B960F40}"/>
          </ac:picMkLst>
        </pc:picChg>
        <pc:picChg chg="add del mod">
          <ac:chgData name="Rana Fatima (2407474)" userId="a3159837-33bc-427b-a688-04e660188cc3" providerId="ADAL" clId="{D0EF553A-684F-43C4-A795-6E958C68F75B}" dt="2026-07-27T21:08:22.175" v="3751" actId="21"/>
          <ac:picMkLst>
            <pc:docMk/>
            <pc:sldMk cId="3383668154" sldId="259"/>
            <ac:picMk id="11" creationId="{722364CB-D9CC-BB3B-0D55-BCE3BBDAC4F9}"/>
          </ac:picMkLst>
        </pc:picChg>
        <pc:picChg chg="add del mod ord">
          <ac:chgData name="Rana Fatima (2407474)" userId="a3159837-33bc-427b-a688-04e660188cc3" providerId="ADAL" clId="{D0EF553A-684F-43C4-A795-6E958C68F75B}" dt="2026-07-28T21:32:34.768" v="4564"/>
          <ac:picMkLst>
            <pc:docMk/>
            <pc:sldMk cId="3383668154" sldId="259"/>
            <ac:picMk id="12" creationId="{3B957A5F-4E9B-4AF2-DE03-7BDED90E8FAA}"/>
          </ac:picMkLst>
        </pc:picChg>
        <pc:picChg chg="add mod">
          <ac:chgData name="Rana Fatima (2407474)" userId="a3159837-33bc-427b-a688-04e660188cc3" providerId="ADAL" clId="{D0EF553A-684F-43C4-A795-6E958C68F75B}" dt="2026-07-28T21:56:46.855" v="4581" actId="1076"/>
          <ac:picMkLst>
            <pc:docMk/>
            <pc:sldMk cId="3383668154" sldId="259"/>
            <ac:picMk id="13" creationId="{5493FB6D-293C-482D-D735-2E2F8ADECFEC}"/>
          </ac:picMkLst>
        </pc:picChg>
        <pc:picChg chg="add del mod">
          <ac:chgData name="Rana Fatima (2407474)" userId="a3159837-33bc-427b-a688-04e660188cc3" providerId="ADAL" clId="{D0EF553A-684F-43C4-A795-6E958C68F75B}" dt="2026-07-27T21:13:13.263" v="3781" actId="21"/>
          <ac:picMkLst>
            <pc:docMk/>
            <pc:sldMk cId="3383668154" sldId="259"/>
            <ac:picMk id="15" creationId="{416D0A35-82B5-9B1C-FFE1-9BCA552E6606}"/>
          </ac:picMkLst>
        </pc:picChg>
        <pc:picChg chg="add del mod">
          <ac:chgData name="Rana Fatima (2407474)" userId="a3159837-33bc-427b-a688-04e660188cc3" providerId="ADAL" clId="{D0EF553A-684F-43C4-A795-6E958C68F75B}" dt="2026-07-27T21:24:45.318" v="3833" actId="21"/>
          <ac:picMkLst>
            <pc:docMk/>
            <pc:sldMk cId="3383668154" sldId="259"/>
            <ac:picMk id="17" creationId="{61C3893D-07EC-0B61-3D37-880AC1DE71F8}"/>
          </ac:picMkLst>
        </pc:picChg>
        <pc:picChg chg="add del mod">
          <ac:chgData name="Rana Fatima (2407474)" userId="a3159837-33bc-427b-a688-04e660188cc3" providerId="ADAL" clId="{D0EF553A-684F-43C4-A795-6E958C68F75B}" dt="2026-07-27T21:29:32.859" v="3855" actId="21"/>
          <ac:picMkLst>
            <pc:docMk/>
            <pc:sldMk cId="3383668154" sldId="259"/>
            <ac:picMk id="18" creationId="{9017D94C-7A32-C57B-AFBE-80E0BBEBC838}"/>
          </ac:picMkLst>
        </pc:picChg>
        <pc:picChg chg="add del mod">
          <ac:chgData name="Rana Fatima (2407474)" userId="a3159837-33bc-427b-a688-04e660188cc3" providerId="ADAL" clId="{D0EF553A-684F-43C4-A795-6E958C68F75B}" dt="2026-07-28T21:29:36.940" v="4556" actId="21"/>
          <ac:picMkLst>
            <pc:docMk/>
            <pc:sldMk cId="3383668154" sldId="259"/>
            <ac:picMk id="21" creationId="{6D68F7CE-628E-A688-9581-414394F2BC58}"/>
          </ac:picMkLst>
        </pc:picChg>
        <pc:picChg chg="add del mod">
          <ac:chgData name="Rana Fatima (2407474)" userId="a3159837-33bc-427b-a688-04e660188cc3" providerId="ADAL" clId="{D0EF553A-684F-43C4-A795-6E958C68F75B}" dt="2026-07-27T22:03:52.877" v="3882" actId="21"/>
          <ac:picMkLst>
            <pc:docMk/>
            <pc:sldMk cId="3383668154" sldId="259"/>
            <ac:picMk id="22" creationId="{72B8423D-C23B-3CB9-39FC-93E963285BA8}"/>
          </ac:picMkLst>
        </pc:picChg>
        <pc:picChg chg="add del mod">
          <ac:chgData name="Rana Fatima (2407474)" userId="a3159837-33bc-427b-a688-04e660188cc3" providerId="ADAL" clId="{D0EF553A-684F-43C4-A795-6E958C68F75B}" dt="2026-07-27T22:24:49.641" v="3913" actId="21"/>
          <ac:picMkLst>
            <pc:docMk/>
            <pc:sldMk cId="3383668154" sldId="259"/>
            <ac:picMk id="24" creationId="{7CF199B8-FA40-B139-7EC0-FC0091CD2A79}"/>
          </ac:picMkLst>
        </pc:picChg>
        <pc:picChg chg="add del mod">
          <ac:chgData name="Rana Fatima (2407474)" userId="a3159837-33bc-427b-a688-04e660188cc3" providerId="ADAL" clId="{D0EF553A-684F-43C4-A795-6E958C68F75B}" dt="2026-07-27T22:39:31.025" v="4485"/>
          <ac:picMkLst>
            <pc:docMk/>
            <pc:sldMk cId="3383668154" sldId="259"/>
            <ac:picMk id="33" creationId="{5BD87384-AD95-D33E-4F34-085DAB551799}"/>
          </ac:picMkLst>
        </pc:picChg>
        <pc:picChg chg="add del mod">
          <ac:chgData name="Rana Fatima (2407474)" userId="a3159837-33bc-427b-a688-04e660188cc3" providerId="ADAL" clId="{D0EF553A-684F-43C4-A795-6E958C68F75B}" dt="2026-07-27T22:39:37.375" v="4499"/>
          <ac:picMkLst>
            <pc:docMk/>
            <pc:sldMk cId="3383668154" sldId="259"/>
            <ac:picMk id="34" creationId="{DF7AE29C-41E9-E7EA-21AC-7961A1E9A272}"/>
          </ac:picMkLst>
        </pc:picChg>
        <pc:picChg chg="add del mod ord">
          <ac:chgData name="Rana Fatima (2407474)" userId="a3159837-33bc-427b-a688-04e660188cc3" providerId="ADAL" clId="{D0EF553A-684F-43C4-A795-6E958C68F75B}" dt="2026-07-27T22:40:28.539" v="4507" actId="21"/>
          <ac:picMkLst>
            <pc:docMk/>
            <pc:sldMk cId="3383668154" sldId="259"/>
            <ac:picMk id="37" creationId="{3584350B-B94F-B4B2-3E62-8BFCBC786B1C}"/>
          </ac:picMkLst>
        </pc:picChg>
        <pc:picChg chg="add del mod">
          <ac:chgData name="Rana Fatima (2407474)" userId="a3159837-33bc-427b-a688-04e660188cc3" providerId="ADAL" clId="{D0EF553A-684F-43C4-A795-6E958C68F75B}" dt="2026-07-27T23:16:25.933" v="4537" actId="21"/>
          <ac:picMkLst>
            <pc:docMk/>
            <pc:sldMk cId="3383668154" sldId="259"/>
            <ac:picMk id="41" creationId="{1D90A81F-8B7C-B7C5-447B-F0395774A787}"/>
          </ac:picMkLst>
        </pc:picChg>
        <pc:picChg chg="del">
          <ac:chgData name="Rana Fatima (2407474)" userId="a3159837-33bc-427b-a688-04e660188cc3" providerId="ADAL" clId="{D0EF553A-684F-43C4-A795-6E958C68F75B}" dt="2026-07-27T23:14:32.800" v="4536" actId="21"/>
          <ac:picMkLst>
            <pc:docMk/>
            <pc:sldMk cId="3383668154" sldId="259"/>
            <ac:picMk id="43" creationId="{CD4BD5B7-F7E7-9FA3-AC0C-2BBCA0D05D4F}"/>
          </ac:picMkLst>
        </pc:picChg>
        <pc:picChg chg="del">
          <ac:chgData name="Rana Fatima (2407474)" userId="a3159837-33bc-427b-a688-04e660188cc3" providerId="ADAL" clId="{D0EF553A-684F-43C4-A795-6E958C68F75B}" dt="2026-07-27T23:16:46.294" v="4538" actId="21"/>
          <ac:picMkLst>
            <pc:docMk/>
            <pc:sldMk cId="3383668154" sldId="259"/>
            <ac:picMk id="44" creationId="{41605FBD-497E-F792-E526-907A0953B13F}"/>
          </ac:picMkLst>
        </pc:picChg>
        <pc:picChg chg="add del mod">
          <ac:chgData name="Rana Fatima (2407474)" userId="a3159837-33bc-427b-a688-04e660188cc3" providerId="ADAL" clId="{D0EF553A-684F-43C4-A795-6E958C68F75B}" dt="2026-07-27T23:22:37.921" v="4543"/>
          <ac:picMkLst>
            <pc:docMk/>
            <pc:sldMk cId="3383668154" sldId="259"/>
            <ac:picMk id="46" creationId="{8230CD43-8C36-E09A-9566-A28E3B906DD7}"/>
          </ac:picMkLst>
        </pc:picChg>
        <pc:picChg chg="add del mod">
          <ac:chgData name="Rana Fatima (2407474)" userId="a3159837-33bc-427b-a688-04e660188cc3" providerId="ADAL" clId="{D0EF553A-684F-43C4-A795-6E958C68F75B}" dt="2026-07-27T23:22:57.612" v="4544"/>
          <ac:picMkLst>
            <pc:docMk/>
            <pc:sldMk cId="3383668154" sldId="259"/>
            <ac:picMk id="47" creationId="{883E2F43-256A-1154-5DEE-3273EAD2F220}"/>
          </ac:picMkLst>
        </pc:picChg>
      </pc:sldChg>
      <pc:sldChg chg="addSp delSp modSp new mod modTransition setBg delAnim modAnim">
        <pc:chgData name="Rana Fatima (2407474)" userId="a3159837-33bc-427b-a688-04e660188cc3" providerId="ADAL" clId="{D0EF553A-684F-43C4-A795-6E958C68F75B}" dt="2026-07-28T21:56:33.939" v="4580" actId="1076"/>
        <pc:sldMkLst>
          <pc:docMk/>
          <pc:sldMk cId="2701368125" sldId="262"/>
        </pc:sldMkLst>
        <pc:spChg chg="add mod ord">
          <ac:chgData name="Rana Fatima (2407474)" userId="a3159837-33bc-427b-a688-04e660188cc3" providerId="ADAL" clId="{D0EF553A-684F-43C4-A795-6E958C68F75B}" dt="2026-07-27T22:29:00.445" v="4223" actId="255"/>
          <ac:spMkLst>
            <pc:docMk/>
            <pc:sldMk cId="2701368125" sldId="262"/>
            <ac:spMk id="3" creationId="{2F8637CA-BE65-DBD3-B6D1-A96BF0058293}"/>
          </ac:spMkLst>
        </pc:spChg>
        <pc:spChg chg="add mod">
          <ac:chgData name="Rana Fatima (2407474)" userId="a3159837-33bc-427b-a688-04e660188cc3" providerId="ADAL" clId="{D0EF553A-684F-43C4-A795-6E958C68F75B}" dt="2026-07-27T23:42:23.053" v="4554" actId="2711"/>
          <ac:spMkLst>
            <pc:docMk/>
            <pc:sldMk cId="2701368125" sldId="262"/>
            <ac:spMk id="6" creationId="{E0EDED82-19DE-3315-7710-7C060899FAB6}"/>
          </ac:spMkLst>
        </pc:spChg>
        <pc:spChg chg="add">
          <ac:chgData name="Rana Fatima (2407474)" userId="a3159837-33bc-427b-a688-04e660188cc3" providerId="ADAL" clId="{D0EF553A-684F-43C4-A795-6E958C68F75B}" dt="2026-07-19T00:18:41.536" v="1212" actId="26606"/>
          <ac:spMkLst>
            <pc:docMk/>
            <pc:sldMk cId="2701368125" sldId="262"/>
            <ac:spMk id="9" creationId="{327D73B4-9F5C-4A64-A179-51B9500CB8B5}"/>
          </ac:spMkLst>
        </pc:spChg>
        <pc:spChg chg="add">
          <ac:chgData name="Rana Fatima (2407474)" userId="a3159837-33bc-427b-a688-04e660188cc3" providerId="ADAL" clId="{D0EF553A-684F-43C4-A795-6E958C68F75B}" dt="2026-07-19T00:18:41.536" v="1212" actId="26606"/>
          <ac:spMkLst>
            <pc:docMk/>
            <pc:sldMk cId="2701368125" sldId="262"/>
            <ac:spMk id="11" creationId="{C1F06963-6374-4B48-844F-071A9BAAAE02}"/>
          </ac:spMkLst>
        </pc:spChg>
        <pc:spChg chg="add">
          <ac:chgData name="Rana Fatima (2407474)" userId="a3159837-33bc-427b-a688-04e660188cc3" providerId="ADAL" clId="{D0EF553A-684F-43C4-A795-6E958C68F75B}" dt="2026-07-19T00:18:41.536" v="1212" actId="26606"/>
          <ac:spMkLst>
            <pc:docMk/>
            <pc:sldMk cId="2701368125" sldId="262"/>
            <ac:spMk id="13" creationId="{6CB927A4-E432-4310-9CD5-E89FF5063179}"/>
          </ac:spMkLst>
        </pc:spChg>
        <pc:spChg chg="add">
          <ac:chgData name="Rana Fatima (2407474)" userId="a3159837-33bc-427b-a688-04e660188cc3" providerId="ADAL" clId="{D0EF553A-684F-43C4-A795-6E958C68F75B}" dt="2026-07-19T00:18:41.536" v="1212" actId="26606"/>
          <ac:spMkLst>
            <pc:docMk/>
            <pc:sldMk cId="2701368125" sldId="262"/>
            <ac:spMk id="15" creationId="{1453BF6C-B012-48B7-B4E8-6D7AC7C27D02}"/>
          </ac:spMkLst>
        </pc:spChg>
        <pc:spChg chg="add">
          <ac:chgData name="Rana Fatima (2407474)" userId="a3159837-33bc-427b-a688-04e660188cc3" providerId="ADAL" clId="{D0EF553A-684F-43C4-A795-6E958C68F75B}" dt="2026-07-19T00:18:41.536" v="1212" actId="26606"/>
          <ac:spMkLst>
            <pc:docMk/>
            <pc:sldMk cId="2701368125" sldId="262"/>
            <ac:spMk id="17" creationId="{E3020543-B24B-4EC4-8FFC-8DD88EEA91A8}"/>
          </ac:spMkLst>
        </pc:spChg>
        <pc:picChg chg="add del mod">
          <ac:chgData name="Rana Fatima (2407474)" userId="a3159837-33bc-427b-a688-04e660188cc3" providerId="ADAL" clId="{D0EF553A-684F-43C4-A795-6E958C68F75B}" dt="2026-07-27T21:05:54.937" v="3748"/>
          <ac:picMkLst>
            <pc:docMk/>
            <pc:sldMk cId="2701368125" sldId="262"/>
            <ac:picMk id="2" creationId="{B5B5BCA2-E547-EC80-8387-4B56A9C0157D}"/>
          </ac:picMkLst>
        </pc:picChg>
        <pc:picChg chg="add mod">
          <ac:chgData name="Rana Fatima (2407474)" userId="a3159837-33bc-427b-a688-04e660188cc3" providerId="ADAL" clId="{D0EF553A-684F-43C4-A795-6E958C68F75B}" dt="2026-07-19T00:18:41.536" v="1212" actId="26606"/>
          <ac:picMkLst>
            <pc:docMk/>
            <pc:sldMk cId="2701368125" sldId="262"/>
            <ac:picMk id="4" creationId="{4AB6373E-A11D-CF32-1DB5-84EE946E194A}"/>
          </ac:picMkLst>
        </pc:picChg>
        <pc:picChg chg="add del mod">
          <ac:chgData name="Rana Fatima (2407474)" userId="a3159837-33bc-427b-a688-04e660188cc3" providerId="ADAL" clId="{D0EF553A-684F-43C4-A795-6E958C68F75B}" dt="2026-07-27T21:07:41.434" v="3749" actId="21"/>
          <ac:picMkLst>
            <pc:docMk/>
            <pc:sldMk cId="2701368125" sldId="262"/>
            <ac:picMk id="7" creationId="{1ECBABB2-92AB-B36E-C59F-E6DB9A61A291}"/>
          </ac:picMkLst>
        </pc:picChg>
        <pc:picChg chg="mod">
          <ac:chgData name="Rana Fatima (2407474)" userId="a3159837-33bc-427b-a688-04e660188cc3" providerId="ADAL" clId="{D0EF553A-684F-43C4-A795-6E958C68F75B}" dt="2026-07-28T21:56:33.939" v="4580" actId="1076"/>
          <ac:picMkLst>
            <pc:docMk/>
            <pc:sldMk cId="2701368125" sldId="262"/>
            <ac:picMk id="12" creationId="{B9007811-BEAC-D7B4-9D71-6C2CD921B473}"/>
          </ac:picMkLst>
        </pc:picChg>
        <pc:picChg chg="add del mod">
          <ac:chgData name="Rana Fatima (2407474)" userId="a3159837-33bc-427b-a688-04e660188cc3" providerId="ADAL" clId="{D0EF553A-684F-43C4-A795-6E958C68F75B}" dt="2026-07-27T21:13:33.807" v="3784" actId="21"/>
          <ac:picMkLst>
            <pc:docMk/>
            <pc:sldMk cId="2701368125" sldId="262"/>
            <ac:picMk id="16" creationId="{21F8740E-D462-2C06-22B6-AD790E8F3A31}"/>
          </ac:picMkLst>
        </pc:picChg>
        <pc:picChg chg="add del mod">
          <ac:chgData name="Rana Fatima (2407474)" userId="a3159837-33bc-427b-a688-04e660188cc3" providerId="ADAL" clId="{D0EF553A-684F-43C4-A795-6E958C68F75B}" dt="2026-07-27T21:24:14.322" v="3829" actId="21"/>
          <ac:picMkLst>
            <pc:docMk/>
            <pc:sldMk cId="2701368125" sldId="262"/>
            <ac:picMk id="20" creationId="{8E70F0C4-7D49-1B29-388E-00851356373A}"/>
          </ac:picMkLst>
        </pc:picChg>
        <pc:picChg chg="add del mod">
          <ac:chgData name="Rana Fatima (2407474)" userId="a3159837-33bc-427b-a688-04e660188cc3" providerId="ADAL" clId="{D0EF553A-684F-43C4-A795-6E958C68F75B}" dt="2026-07-27T21:29:43.854" v="3856" actId="21"/>
          <ac:picMkLst>
            <pc:docMk/>
            <pc:sldMk cId="2701368125" sldId="262"/>
            <ac:picMk id="21" creationId="{79961ACF-81BA-E8B3-2310-6B710C09EF74}"/>
          </ac:picMkLst>
        </pc:picChg>
        <pc:picChg chg="add del mod">
          <ac:chgData name="Rana Fatima (2407474)" userId="a3159837-33bc-427b-a688-04e660188cc3" providerId="ADAL" clId="{D0EF553A-684F-43C4-A795-6E958C68F75B}" dt="2026-07-27T22:04:01.218" v="3883" actId="21"/>
          <ac:picMkLst>
            <pc:docMk/>
            <pc:sldMk cId="2701368125" sldId="262"/>
            <ac:picMk id="23" creationId="{6A710E37-5D29-B4CA-E1D2-B7991FCF3FE2}"/>
          </ac:picMkLst>
        </pc:picChg>
        <pc:picChg chg="add del mod">
          <ac:chgData name="Rana Fatima (2407474)" userId="a3159837-33bc-427b-a688-04e660188cc3" providerId="ADAL" clId="{D0EF553A-684F-43C4-A795-6E958C68F75B}" dt="2026-07-27T22:18:23.375" v="3896" actId="21"/>
          <ac:picMkLst>
            <pc:docMk/>
            <pc:sldMk cId="2701368125" sldId="262"/>
            <ac:picMk id="25" creationId="{FFB31C4D-2F2F-838F-4616-2386B071FF19}"/>
          </ac:picMkLst>
        </pc:picChg>
        <pc:picChg chg="add del mod">
          <ac:chgData name="Rana Fatima (2407474)" userId="a3159837-33bc-427b-a688-04e660188cc3" providerId="ADAL" clId="{D0EF553A-684F-43C4-A795-6E958C68F75B}" dt="2026-07-27T22:19:31.834" v="3899"/>
          <ac:picMkLst>
            <pc:docMk/>
            <pc:sldMk cId="2701368125" sldId="262"/>
            <ac:picMk id="31" creationId="{9ADE2CE1-811C-3BA6-CFC3-816BF7B69018}"/>
          </ac:picMkLst>
        </pc:picChg>
        <pc:picChg chg="add del mod">
          <ac:chgData name="Rana Fatima (2407474)" userId="a3159837-33bc-427b-a688-04e660188cc3" providerId="ADAL" clId="{D0EF553A-684F-43C4-A795-6E958C68F75B}" dt="2026-07-27T22:19:59.900" v="3900" actId="21"/>
          <ac:picMkLst>
            <pc:docMk/>
            <pc:sldMk cId="2701368125" sldId="262"/>
            <ac:picMk id="32" creationId="{8A19DBF1-59B8-C119-2E20-9A8A60F57054}"/>
          </ac:picMkLst>
        </pc:picChg>
        <pc:picChg chg="add del mod">
          <ac:chgData name="Rana Fatima (2407474)" userId="a3159837-33bc-427b-a688-04e660188cc3" providerId="ADAL" clId="{D0EF553A-684F-43C4-A795-6E958C68F75B}" dt="2026-07-27T22:20:29.706" v="3903"/>
          <ac:picMkLst>
            <pc:docMk/>
            <pc:sldMk cId="2701368125" sldId="262"/>
            <ac:picMk id="38" creationId="{3242CC69-2782-66F3-1BFE-EF5786E828E4}"/>
          </ac:picMkLst>
        </pc:picChg>
        <pc:picChg chg="add del mod">
          <ac:chgData name="Rana Fatima (2407474)" userId="a3159837-33bc-427b-a688-04e660188cc3" providerId="ADAL" clId="{D0EF553A-684F-43C4-A795-6E958C68F75B}" dt="2026-07-27T22:20:49.420" v="3904" actId="21"/>
          <ac:picMkLst>
            <pc:docMk/>
            <pc:sldMk cId="2701368125" sldId="262"/>
            <ac:picMk id="39" creationId="{E64872B3-1ACD-B799-1643-C1EB1BD6EC21}"/>
          </ac:picMkLst>
        </pc:picChg>
        <pc:picChg chg="add del mod">
          <ac:chgData name="Rana Fatima (2407474)" userId="a3159837-33bc-427b-a688-04e660188cc3" providerId="ADAL" clId="{D0EF553A-684F-43C4-A795-6E958C68F75B}" dt="2026-07-27T22:22:19.716" v="3907"/>
          <ac:picMkLst>
            <pc:docMk/>
            <pc:sldMk cId="2701368125" sldId="262"/>
            <ac:picMk id="44" creationId="{3BFB9A4C-8A5D-C856-FD82-85AA67F7A9B4}"/>
          </ac:picMkLst>
        </pc:picChg>
        <pc:picChg chg="add del mod">
          <ac:chgData name="Rana Fatima (2407474)" userId="a3159837-33bc-427b-a688-04e660188cc3" providerId="ADAL" clId="{D0EF553A-684F-43C4-A795-6E958C68F75B}" dt="2026-07-27T22:27:50.917" v="4219" actId="21"/>
          <ac:picMkLst>
            <pc:docMk/>
            <pc:sldMk cId="2701368125" sldId="262"/>
            <ac:picMk id="45" creationId="{F75AACFB-E490-B551-2402-838BD5B2DC01}"/>
          </ac:picMkLst>
        </pc:picChg>
        <pc:picChg chg="add del mod">
          <ac:chgData name="Rana Fatima (2407474)" userId="a3159837-33bc-427b-a688-04e660188cc3" providerId="ADAL" clId="{D0EF553A-684F-43C4-A795-6E958C68F75B}" dt="2026-07-27T22:40:33.057" v="4508" actId="21"/>
          <ac:picMkLst>
            <pc:docMk/>
            <pc:sldMk cId="2701368125" sldId="262"/>
            <ac:picMk id="51" creationId="{B9766936-FE0A-30F4-2DC0-5E8EEB09AB94}"/>
          </ac:picMkLst>
        </pc:picChg>
        <pc:picChg chg="add del mod">
          <ac:chgData name="Rana Fatima (2407474)" userId="a3159837-33bc-427b-a688-04e660188cc3" providerId="ADAL" clId="{D0EF553A-684F-43C4-A795-6E958C68F75B}" dt="2026-07-27T23:27:08.024" v="4545" actId="21"/>
          <ac:picMkLst>
            <pc:docMk/>
            <pc:sldMk cId="2701368125" sldId="262"/>
            <ac:picMk id="53" creationId="{5904961F-E653-DC55-C155-13664C4DD7FB}"/>
          </ac:picMkLst>
        </pc:picChg>
        <pc:cxnChg chg="add">
          <ac:chgData name="Rana Fatima (2407474)" userId="a3159837-33bc-427b-a688-04e660188cc3" providerId="ADAL" clId="{D0EF553A-684F-43C4-A795-6E958C68F75B}" dt="2026-07-19T00:18:41.536" v="1212" actId="26606"/>
          <ac:cxnSpMkLst>
            <pc:docMk/>
            <pc:sldMk cId="2701368125" sldId="262"/>
            <ac:cxnSpMk id="19" creationId="{C49DA8F6-BCC1-4447-B54C-57856834B94B}"/>
          </ac:cxnSpMkLst>
        </pc:cxnChg>
      </pc:sldChg>
      <pc:sldChg chg="addSp delSp modSp new mod modTransition setBg delAnim modAnim modNotesTx">
        <pc:chgData name="Rana Fatima (2407474)" userId="a3159837-33bc-427b-a688-04e660188cc3" providerId="ADAL" clId="{D0EF553A-684F-43C4-A795-6E958C68F75B}" dt="2026-07-27T23:27:15.648" v="4546" actId="21"/>
        <pc:sldMkLst>
          <pc:docMk/>
          <pc:sldMk cId="204129594" sldId="263"/>
        </pc:sldMkLst>
        <pc:spChg chg="add mod ord">
          <ac:chgData name="Rana Fatima (2407474)" userId="a3159837-33bc-427b-a688-04e660188cc3" providerId="ADAL" clId="{D0EF553A-684F-43C4-A795-6E958C68F75B}" dt="2026-07-27T22:31:02.697" v="4230" actId="255"/>
          <ac:spMkLst>
            <pc:docMk/>
            <pc:sldMk cId="204129594" sldId="263"/>
            <ac:spMk id="3" creationId="{AC2D5911-E74D-8F02-8CD3-4BB24F373F8D}"/>
          </ac:spMkLst>
        </pc:spChg>
        <pc:spChg chg="add">
          <ac:chgData name="Rana Fatima (2407474)" userId="a3159837-33bc-427b-a688-04e660188cc3" providerId="ADAL" clId="{D0EF553A-684F-43C4-A795-6E958C68F75B}" dt="2026-07-19T00:22:32.002" v="1263" actId="26606"/>
          <ac:spMkLst>
            <pc:docMk/>
            <pc:sldMk cId="204129594" sldId="263"/>
            <ac:spMk id="13" creationId="{6CB927A4-E432-4310-9CD5-E89FF5063179}"/>
          </ac:spMkLst>
        </pc:spChg>
        <pc:spChg chg="add">
          <ac:chgData name="Rana Fatima (2407474)" userId="a3159837-33bc-427b-a688-04e660188cc3" providerId="ADAL" clId="{D0EF553A-684F-43C4-A795-6E958C68F75B}" dt="2026-07-19T00:22:32.002" v="1263" actId="26606"/>
          <ac:spMkLst>
            <pc:docMk/>
            <pc:sldMk cId="204129594" sldId="263"/>
            <ac:spMk id="14" creationId="{327D73B4-9F5C-4A64-A179-51B9500CB8B5}"/>
          </ac:spMkLst>
        </pc:spChg>
        <pc:spChg chg="add">
          <ac:chgData name="Rana Fatima (2407474)" userId="a3159837-33bc-427b-a688-04e660188cc3" providerId="ADAL" clId="{D0EF553A-684F-43C4-A795-6E958C68F75B}" dt="2026-07-19T00:22:32.002" v="1263" actId="26606"/>
          <ac:spMkLst>
            <pc:docMk/>
            <pc:sldMk cId="204129594" sldId="263"/>
            <ac:spMk id="15" creationId="{1453BF6C-B012-48B7-B4E8-6D7AC7C27D02}"/>
          </ac:spMkLst>
        </pc:spChg>
        <pc:spChg chg="add">
          <ac:chgData name="Rana Fatima (2407474)" userId="a3159837-33bc-427b-a688-04e660188cc3" providerId="ADAL" clId="{D0EF553A-684F-43C4-A795-6E958C68F75B}" dt="2026-07-19T00:22:32.002" v="1263" actId="26606"/>
          <ac:spMkLst>
            <pc:docMk/>
            <pc:sldMk cId="204129594" sldId="263"/>
            <ac:spMk id="16" creationId="{C1F06963-6374-4B48-844F-071A9BAAAE02}"/>
          </ac:spMkLst>
        </pc:spChg>
        <pc:spChg chg="add">
          <ac:chgData name="Rana Fatima (2407474)" userId="a3159837-33bc-427b-a688-04e660188cc3" providerId="ADAL" clId="{D0EF553A-684F-43C4-A795-6E958C68F75B}" dt="2026-07-19T00:22:32.002" v="1263" actId="26606"/>
          <ac:spMkLst>
            <pc:docMk/>
            <pc:sldMk cId="204129594" sldId="263"/>
            <ac:spMk id="17" creationId="{E3020543-B24B-4EC4-8FFC-8DD88EEA91A8}"/>
          </ac:spMkLst>
        </pc:spChg>
        <pc:picChg chg="add del mod">
          <ac:chgData name="Rana Fatima (2407474)" userId="a3159837-33bc-427b-a688-04e660188cc3" providerId="ADAL" clId="{D0EF553A-684F-43C4-A795-6E958C68F75B}" dt="2026-07-27T21:05:54.937" v="3748"/>
          <ac:picMkLst>
            <pc:docMk/>
            <pc:sldMk cId="204129594" sldId="263"/>
            <ac:picMk id="2" creationId="{49A82A89-FAE5-5203-E4AD-FF9AB1A8F089}"/>
          </ac:picMkLst>
        </pc:picChg>
        <pc:picChg chg="add mod">
          <ac:chgData name="Rana Fatima (2407474)" userId="a3159837-33bc-427b-a688-04e660188cc3" providerId="ADAL" clId="{D0EF553A-684F-43C4-A795-6E958C68F75B}" dt="2026-07-19T00:22:51.477" v="1267" actId="14100"/>
          <ac:picMkLst>
            <pc:docMk/>
            <pc:sldMk cId="204129594" sldId="263"/>
            <ac:picMk id="4" creationId="{EE59CA7D-2F16-74C3-F0E6-F36153B9EEF7}"/>
          </ac:picMkLst>
        </pc:picChg>
        <pc:picChg chg="add del mod">
          <ac:chgData name="Rana Fatima (2407474)" userId="a3159837-33bc-427b-a688-04e660188cc3" providerId="ADAL" clId="{D0EF553A-684F-43C4-A795-6E958C68F75B}" dt="2026-07-27T21:07:48.816" v="3750" actId="21"/>
          <ac:picMkLst>
            <pc:docMk/>
            <pc:sldMk cId="204129594" sldId="263"/>
            <ac:picMk id="6" creationId="{045B6060-3D0C-BDFD-BD0B-2DFEB9651277}"/>
          </ac:picMkLst>
        </pc:picChg>
        <pc:picChg chg="add del mod">
          <ac:chgData name="Rana Fatima (2407474)" userId="a3159837-33bc-427b-a688-04e660188cc3" providerId="ADAL" clId="{D0EF553A-684F-43C4-A795-6E958C68F75B}" dt="2026-07-27T21:13:41.953" v="3785" actId="21"/>
          <ac:picMkLst>
            <pc:docMk/>
            <pc:sldMk cId="204129594" sldId="263"/>
            <ac:picMk id="10" creationId="{391336C7-1351-44F8-9B7B-6DFBC085124C}"/>
          </ac:picMkLst>
        </pc:picChg>
        <pc:picChg chg="add del mod">
          <ac:chgData name="Rana Fatima (2407474)" userId="a3159837-33bc-427b-a688-04e660188cc3" providerId="ADAL" clId="{D0EF553A-684F-43C4-A795-6E958C68F75B}" dt="2026-07-27T21:24:05.222" v="3828" actId="21"/>
          <ac:picMkLst>
            <pc:docMk/>
            <pc:sldMk cId="204129594" sldId="263"/>
            <ac:picMk id="12" creationId="{797C9168-1BC5-B6C9-1E99-7CA7E0C284EC}"/>
          </ac:picMkLst>
        </pc:picChg>
        <pc:picChg chg="add del mod">
          <ac:chgData name="Rana Fatima (2407474)" userId="a3159837-33bc-427b-a688-04e660188cc3" providerId="ADAL" clId="{D0EF553A-684F-43C4-A795-6E958C68F75B}" dt="2026-07-27T21:29:53.890" v="3857" actId="21"/>
          <ac:picMkLst>
            <pc:docMk/>
            <pc:sldMk cId="204129594" sldId="263"/>
            <ac:picMk id="18" creationId="{417DD8A3-49FD-31CB-6515-C118E2ECA797}"/>
          </ac:picMkLst>
        </pc:picChg>
        <pc:picChg chg="add del mod">
          <ac:chgData name="Rana Fatima (2407474)" userId="a3159837-33bc-427b-a688-04e660188cc3" providerId="ADAL" clId="{D0EF553A-684F-43C4-A795-6E958C68F75B}" dt="2026-07-27T22:04:07.409" v="3884" actId="21"/>
          <ac:picMkLst>
            <pc:docMk/>
            <pc:sldMk cId="204129594" sldId="263"/>
            <ac:picMk id="21" creationId="{7C17318B-7B11-FCD3-2B8F-8F1EBADF5F9D}"/>
          </ac:picMkLst>
        </pc:picChg>
        <pc:picChg chg="add del mod">
          <ac:chgData name="Rana Fatima (2407474)" userId="a3159837-33bc-427b-a688-04e660188cc3" providerId="ADAL" clId="{D0EF553A-684F-43C4-A795-6E958C68F75B}" dt="2026-07-27T22:29:22.475" v="4224" actId="21"/>
          <ac:picMkLst>
            <pc:docMk/>
            <pc:sldMk cId="204129594" sldId="263"/>
            <ac:picMk id="23" creationId="{DD094939-8E34-CFE6-A88B-C459EBBEE910}"/>
          </ac:picMkLst>
        </pc:picChg>
        <pc:picChg chg="add del mod">
          <ac:chgData name="Rana Fatima (2407474)" userId="a3159837-33bc-427b-a688-04e660188cc3" providerId="ADAL" clId="{D0EF553A-684F-43C4-A795-6E958C68F75B}" dt="2026-07-27T22:40:59.356" v="4509" actId="21"/>
          <ac:picMkLst>
            <pc:docMk/>
            <pc:sldMk cId="204129594" sldId="263"/>
            <ac:picMk id="29" creationId="{B52AC499-C238-075C-4869-22E30DDEE525}"/>
          </ac:picMkLst>
        </pc:picChg>
        <pc:picChg chg="add del mod">
          <ac:chgData name="Rana Fatima (2407474)" userId="a3159837-33bc-427b-a688-04e660188cc3" providerId="ADAL" clId="{D0EF553A-684F-43C4-A795-6E958C68F75B}" dt="2026-07-27T23:27:15.648" v="4546" actId="21"/>
          <ac:picMkLst>
            <pc:docMk/>
            <pc:sldMk cId="204129594" sldId="263"/>
            <ac:picMk id="31" creationId="{4E610D1E-1FB6-EC0A-FFC8-F567A5D50141}"/>
          </ac:picMkLst>
        </pc:picChg>
        <pc:cxnChg chg="add">
          <ac:chgData name="Rana Fatima (2407474)" userId="a3159837-33bc-427b-a688-04e660188cc3" providerId="ADAL" clId="{D0EF553A-684F-43C4-A795-6E958C68F75B}" dt="2026-07-19T00:22:32.002" v="1263" actId="26606"/>
          <ac:cxnSpMkLst>
            <pc:docMk/>
            <pc:sldMk cId="204129594" sldId="263"/>
            <ac:cxnSpMk id="19" creationId="{C49DA8F6-BCC1-4447-B54C-57856834B94B}"/>
          </ac:cxnSpMkLst>
        </pc:cxnChg>
      </pc:sldChg>
      <pc:sldChg chg="addSp delSp modSp new mod modTransition setBg delAnim modAnim">
        <pc:chgData name="Rana Fatima (2407474)" userId="a3159837-33bc-427b-a688-04e660188cc3" providerId="ADAL" clId="{D0EF553A-684F-43C4-A795-6E958C68F75B}" dt="2026-07-28T21:56:14.111" v="4579" actId="1076"/>
        <pc:sldMkLst>
          <pc:docMk/>
          <pc:sldMk cId="2483772082" sldId="264"/>
        </pc:sldMkLst>
        <pc:spChg chg="add mod ord">
          <ac:chgData name="Rana Fatima (2407474)" userId="a3159837-33bc-427b-a688-04e660188cc3" providerId="ADAL" clId="{D0EF553A-684F-43C4-A795-6E958C68F75B}" dt="2026-07-21T20:07:08.974" v="3485" actId="255"/>
          <ac:spMkLst>
            <pc:docMk/>
            <pc:sldMk cId="2483772082" sldId="264"/>
            <ac:spMk id="3" creationId="{85B0B9E6-B9EE-2DB3-7143-A01E83B5B6A0}"/>
          </ac:spMkLst>
        </pc:spChg>
        <pc:spChg chg="add mod">
          <ac:chgData name="Rana Fatima (2407474)" userId="a3159837-33bc-427b-a688-04e660188cc3" providerId="ADAL" clId="{D0EF553A-684F-43C4-A795-6E958C68F75B}" dt="2026-07-27T22:32:34.754" v="4235" actId="2711"/>
          <ac:spMkLst>
            <pc:docMk/>
            <pc:sldMk cId="2483772082" sldId="264"/>
            <ac:spMk id="6" creationId="{F655E2B4-60D9-CBBE-C212-3302232208D5}"/>
          </ac:spMkLst>
        </pc:spChg>
        <pc:spChg chg="add">
          <ac:chgData name="Rana Fatima (2407474)" userId="a3159837-33bc-427b-a688-04e660188cc3" providerId="ADAL" clId="{D0EF553A-684F-43C4-A795-6E958C68F75B}" dt="2026-07-19T00:28:19.805" v="1322" actId="26606"/>
          <ac:spMkLst>
            <pc:docMk/>
            <pc:sldMk cId="2483772082" sldId="264"/>
            <ac:spMk id="9" creationId="{2EB492CD-616E-47F8-933B-5E2D952A0593}"/>
          </ac:spMkLst>
        </pc:spChg>
        <pc:spChg chg="add">
          <ac:chgData name="Rana Fatima (2407474)" userId="a3159837-33bc-427b-a688-04e660188cc3" providerId="ADAL" clId="{D0EF553A-684F-43C4-A795-6E958C68F75B}" dt="2026-07-19T00:28:19.805" v="1322" actId="26606"/>
          <ac:spMkLst>
            <pc:docMk/>
            <pc:sldMk cId="2483772082" sldId="264"/>
            <ac:spMk id="11" creationId="{59383CF9-23B5-4335-9B21-1791C4CF1C75}"/>
          </ac:spMkLst>
        </pc:spChg>
        <pc:spChg chg="add">
          <ac:chgData name="Rana Fatima (2407474)" userId="a3159837-33bc-427b-a688-04e660188cc3" providerId="ADAL" clId="{D0EF553A-684F-43C4-A795-6E958C68F75B}" dt="2026-07-19T00:28:19.805" v="1322" actId="26606"/>
          <ac:spMkLst>
            <pc:docMk/>
            <pc:sldMk cId="2483772082" sldId="264"/>
            <ac:spMk id="13" creationId="{0007FE00-9498-4706-B255-6437B0252C02}"/>
          </ac:spMkLst>
        </pc:spChg>
        <pc:picChg chg="add mod">
          <ac:chgData name="Rana Fatima (2407474)" userId="a3159837-33bc-427b-a688-04e660188cc3" providerId="ADAL" clId="{D0EF553A-684F-43C4-A795-6E958C68F75B}" dt="2026-07-19T00:28:19.805" v="1322" actId="26606"/>
          <ac:picMkLst>
            <pc:docMk/>
            <pc:sldMk cId="2483772082" sldId="264"/>
            <ac:picMk id="4" creationId="{FD49E684-4D6F-0CC9-D47D-982CFF1B3DBD}"/>
          </ac:picMkLst>
        </pc:picChg>
        <pc:picChg chg="add del mod">
          <ac:chgData name="Rana Fatima (2407474)" userId="a3159837-33bc-427b-a688-04e660188cc3" providerId="ADAL" clId="{D0EF553A-684F-43C4-A795-6E958C68F75B}" dt="2026-07-27T21:23:56.043" v="3827" actId="21"/>
          <ac:picMkLst>
            <pc:docMk/>
            <pc:sldMk cId="2483772082" sldId="264"/>
            <ac:picMk id="7" creationId="{316C831C-8156-833D-8658-F3D2A3A62487}"/>
          </ac:picMkLst>
        </pc:picChg>
        <pc:picChg chg="del">
          <ac:chgData name="Rana Fatima (2407474)" userId="a3159837-33bc-427b-a688-04e660188cc3" providerId="ADAL" clId="{D0EF553A-684F-43C4-A795-6E958C68F75B}" dt="2026-07-28T21:42:16.136" v="4565" actId="21"/>
          <ac:picMkLst>
            <pc:docMk/>
            <pc:sldMk cId="2483772082" sldId="264"/>
            <ac:picMk id="8" creationId="{3A7DEBF7-C299-E78D-C58D-FE0531C1736D}"/>
          </ac:picMkLst>
        </pc:picChg>
        <pc:picChg chg="add del mod">
          <ac:chgData name="Rana Fatima (2407474)" userId="a3159837-33bc-427b-a688-04e660188cc3" providerId="ADAL" clId="{D0EF553A-684F-43C4-A795-6E958C68F75B}" dt="2026-07-27T21:31:02.679" v="3863" actId="21"/>
          <ac:picMkLst>
            <pc:docMk/>
            <pc:sldMk cId="2483772082" sldId="264"/>
            <ac:picMk id="8" creationId="{B5F79263-284A-51DF-277D-BFB4441263C8}"/>
          </ac:picMkLst>
        </pc:picChg>
        <pc:picChg chg="mod">
          <ac:chgData name="Rana Fatima (2407474)" userId="a3159837-33bc-427b-a688-04e660188cc3" providerId="ADAL" clId="{D0EF553A-684F-43C4-A795-6E958C68F75B}" dt="2026-07-28T21:56:14.111" v="4579" actId="1076"/>
          <ac:picMkLst>
            <pc:docMk/>
            <pc:sldMk cId="2483772082" sldId="264"/>
            <ac:picMk id="10" creationId="{22E43DBC-020E-EB73-F335-D7DB948A3E70}"/>
          </ac:picMkLst>
        </pc:picChg>
        <pc:picChg chg="add del mod">
          <ac:chgData name="Rana Fatima (2407474)" userId="a3159837-33bc-427b-a688-04e660188cc3" providerId="ADAL" clId="{D0EF553A-684F-43C4-A795-6E958C68F75B}" dt="2026-07-27T22:04:20.572" v="3885" actId="21"/>
          <ac:picMkLst>
            <pc:docMk/>
            <pc:sldMk cId="2483772082" sldId="264"/>
            <ac:picMk id="12" creationId="{E8929A0A-10B5-867B-8BE0-81A1C7E6D384}"/>
          </ac:picMkLst>
        </pc:picChg>
        <pc:picChg chg="add del mod">
          <ac:chgData name="Rana Fatima (2407474)" userId="a3159837-33bc-427b-a688-04e660188cc3" providerId="ADAL" clId="{D0EF553A-684F-43C4-A795-6E958C68F75B}" dt="2026-07-27T22:32:08.434" v="4233" actId="21"/>
          <ac:picMkLst>
            <pc:docMk/>
            <pc:sldMk cId="2483772082" sldId="264"/>
            <ac:picMk id="15" creationId="{2B2003B0-17B2-B4D4-ED4A-73CCD0113E3B}"/>
          </ac:picMkLst>
        </pc:picChg>
        <pc:picChg chg="add del mod">
          <ac:chgData name="Rana Fatima (2407474)" userId="a3159837-33bc-427b-a688-04e660188cc3" providerId="ADAL" clId="{D0EF553A-684F-43C4-A795-6E958C68F75B}" dt="2026-07-27T22:41:13.165" v="4510" actId="21"/>
          <ac:picMkLst>
            <pc:docMk/>
            <pc:sldMk cId="2483772082" sldId="264"/>
            <ac:picMk id="17" creationId="{5B4D5DCB-3421-5A9A-5AC6-AF75B1FFA507}"/>
          </ac:picMkLst>
        </pc:picChg>
        <pc:picChg chg="add del mod">
          <ac:chgData name="Rana Fatima (2407474)" userId="a3159837-33bc-427b-a688-04e660188cc3" providerId="ADAL" clId="{D0EF553A-684F-43C4-A795-6E958C68F75B}" dt="2026-07-27T23:27:24.145" v="4547" actId="21"/>
          <ac:picMkLst>
            <pc:docMk/>
            <pc:sldMk cId="2483772082" sldId="264"/>
            <ac:picMk id="19" creationId="{CF1C6AFE-59A8-9B11-3FF0-01325F4E9DB3}"/>
          </ac:picMkLst>
        </pc:picChg>
      </pc:sldChg>
      <pc:sldChg chg="addSp delSp modSp new mod modTransition setBg delAnim modAnim modNotesTx">
        <pc:chgData name="Rana Fatima (2407474)" userId="a3159837-33bc-427b-a688-04e660188cc3" providerId="ADAL" clId="{D0EF553A-684F-43C4-A795-6E958C68F75B}" dt="2026-07-28T21:56:02.429" v="4577" actId="1076"/>
        <pc:sldMkLst>
          <pc:docMk/>
          <pc:sldMk cId="3733048136" sldId="265"/>
        </pc:sldMkLst>
        <pc:spChg chg="add mod ord">
          <ac:chgData name="Rana Fatima (2407474)" userId="a3159837-33bc-427b-a688-04e660188cc3" providerId="ADAL" clId="{D0EF553A-684F-43C4-A795-6E958C68F75B}" dt="2026-07-22T09:05:48.473" v="3491" actId="13926"/>
          <ac:spMkLst>
            <pc:docMk/>
            <pc:sldMk cId="3733048136" sldId="265"/>
            <ac:spMk id="3" creationId="{4A0DBF44-A648-CFBC-E1B3-BDB7BCB0BE54}"/>
          </ac:spMkLst>
        </pc:spChg>
        <pc:spChg chg="add mod">
          <ac:chgData name="Rana Fatima (2407474)" userId="a3159837-33bc-427b-a688-04e660188cc3" providerId="ADAL" clId="{D0EF553A-684F-43C4-A795-6E958C68F75B}" dt="2026-07-27T20:42:19.694" v="3727" actId="20577"/>
          <ac:spMkLst>
            <pc:docMk/>
            <pc:sldMk cId="3733048136" sldId="265"/>
            <ac:spMk id="6" creationId="{B287ED05-77A9-B52D-7524-4A52BE395150}"/>
          </ac:spMkLst>
        </pc:spChg>
        <pc:spChg chg="add">
          <ac:chgData name="Rana Fatima (2407474)" userId="a3159837-33bc-427b-a688-04e660188cc3" providerId="ADAL" clId="{D0EF553A-684F-43C4-A795-6E958C68F75B}" dt="2026-07-19T00:35:16.744" v="1604" actId="26606"/>
          <ac:spMkLst>
            <pc:docMk/>
            <pc:sldMk cId="3733048136" sldId="265"/>
            <ac:spMk id="9" creationId="{2EB492CD-616E-47F8-933B-5E2D952A0593}"/>
          </ac:spMkLst>
        </pc:spChg>
        <pc:spChg chg="add">
          <ac:chgData name="Rana Fatima (2407474)" userId="a3159837-33bc-427b-a688-04e660188cc3" providerId="ADAL" clId="{D0EF553A-684F-43C4-A795-6E958C68F75B}" dt="2026-07-19T00:35:16.744" v="1604" actId="26606"/>
          <ac:spMkLst>
            <pc:docMk/>
            <pc:sldMk cId="3733048136" sldId="265"/>
            <ac:spMk id="11" creationId="{59383CF9-23B5-4335-9B21-1791C4CF1C75}"/>
          </ac:spMkLst>
        </pc:spChg>
        <pc:spChg chg="add">
          <ac:chgData name="Rana Fatima (2407474)" userId="a3159837-33bc-427b-a688-04e660188cc3" providerId="ADAL" clId="{D0EF553A-684F-43C4-A795-6E958C68F75B}" dt="2026-07-19T00:35:16.744" v="1604" actId="26606"/>
          <ac:spMkLst>
            <pc:docMk/>
            <pc:sldMk cId="3733048136" sldId="265"/>
            <ac:spMk id="13" creationId="{0007FE00-9498-4706-B255-6437B0252C02}"/>
          </ac:spMkLst>
        </pc:spChg>
        <pc:picChg chg="add mod">
          <ac:chgData name="Rana Fatima (2407474)" userId="a3159837-33bc-427b-a688-04e660188cc3" providerId="ADAL" clId="{D0EF553A-684F-43C4-A795-6E958C68F75B}" dt="2026-07-22T21:16:03.528" v="3494" actId="14100"/>
          <ac:picMkLst>
            <pc:docMk/>
            <pc:sldMk cId="3733048136" sldId="265"/>
            <ac:picMk id="4" creationId="{2EEA0708-709F-308B-5433-C888F7C181C7}"/>
          </ac:picMkLst>
        </pc:picChg>
        <pc:picChg chg="add del mod">
          <ac:chgData name="Rana Fatima (2407474)" userId="a3159837-33bc-427b-a688-04e660188cc3" providerId="ADAL" clId="{D0EF553A-684F-43C4-A795-6E958C68F75B}" dt="2026-07-27T21:23:38.939" v="3825" actId="21"/>
          <ac:picMkLst>
            <pc:docMk/>
            <pc:sldMk cId="3733048136" sldId="265"/>
            <ac:picMk id="5" creationId="{22086CB1-8503-23B4-3253-977460CF3E29}"/>
          </ac:picMkLst>
        </pc:picChg>
        <pc:picChg chg="add del mod">
          <ac:chgData name="Rana Fatima (2407474)" userId="a3159837-33bc-427b-a688-04e660188cc3" providerId="ADAL" clId="{D0EF553A-684F-43C4-A795-6E958C68F75B}" dt="2026-07-27T21:30:55.142" v="3862" actId="21"/>
          <ac:picMkLst>
            <pc:docMk/>
            <pc:sldMk cId="3733048136" sldId="265"/>
            <ac:picMk id="7" creationId="{C042FA3B-A996-3013-A6B1-87E6BF080F10}"/>
          </ac:picMkLst>
        </pc:picChg>
        <pc:picChg chg="mod">
          <ac:chgData name="Rana Fatima (2407474)" userId="a3159837-33bc-427b-a688-04e660188cc3" providerId="ADAL" clId="{D0EF553A-684F-43C4-A795-6E958C68F75B}" dt="2026-07-28T21:56:02.429" v="4577" actId="1076"/>
          <ac:picMkLst>
            <pc:docMk/>
            <pc:sldMk cId="3733048136" sldId="265"/>
            <ac:picMk id="8" creationId="{9119D0A4-A5CE-858C-979B-24BEB7C2F294}"/>
          </ac:picMkLst>
        </pc:picChg>
        <pc:picChg chg="add del mod">
          <ac:chgData name="Rana Fatima (2407474)" userId="a3159837-33bc-427b-a688-04e660188cc3" providerId="ADAL" clId="{D0EF553A-684F-43C4-A795-6E958C68F75B}" dt="2026-07-27T22:04:26.985" v="3886" actId="21"/>
          <ac:picMkLst>
            <pc:docMk/>
            <pc:sldMk cId="3733048136" sldId="265"/>
            <ac:picMk id="10" creationId="{6787F39D-7B93-99A4-0EF5-BB753C46A136}"/>
          </ac:picMkLst>
        </pc:picChg>
        <pc:picChg chg="add del mod">
          <ac:chgData name="Rana Fatima (2407474)" userId="a3159837-33bc-427b-a688-04e660188cc3" providerId="ADAL" clId="{D0EF553A-684F-43C4-A795-6E958C68F75B}" dt="2026-07-27T22:39:37.375" v="4499"/>
          <ac:picMkLst>
            <pc:docMk/>
            <pc:sldMk cId="3733048136" sldId="265"/>
            <ac:picMk id="14" creationId="{E949F1AF-E8F7-7DF2-2814-FC3A3A588E57}"/>
          </ac:picMkLst>
        </pc:picChg>
        <pc:picChg chg="add del mod ord">
          <ac:chgData name="Rana Fatima (2407474)" userId="a3159837-33bc-427b-a688-04e660188cc3" providerId="ADAL" clId="{D0EF553A-684F-43C4-A795-6E958C68F75B}" dt="2026-07-27T22:41:24.022" v="4511" actId="21"/>
          <ac:picMkLst>
            <pc:docMk/>
            <pc:sldMk cId="3733048136" sldId="265"/>
            <ac:picMk id="16" creationId="{E16E1284-E0D6-F17B-0005-3D1461509933}"/>
          </ac:picMkLst>
        </pc:picChg>
        <pc:picChg chg="add del mod">
          <ac:chgData name="Rana Fatima (2407474)" userId="a3159837-33bc-427b-a688-04e660188cc3" providerId="ADAL" clId="{D0EF553A-684F-43C4-A795-6E958C68F75B}" dt="2026-07-27T23:27:34.373" v="4548" actId="21"/>
          <ac:picMkLst>
            <pc:docMk/>
            <pc:sldMk cId="3733048136" sldId="265"/>
            <ac:picMk id="18" creationId="{A9FB053B-8904-024D-1727-219EEB036491}"/>
          </ac:picMkLst>
        </pc:picChg>
      </pc:sldChg>
      <pc:sldChg chg="addSp delSp modSp new mod modTransition setBg delAnim modAnim modNotesTx">
        <pc:chgData name="Rana Fatima (2407474)" userId="a3159837-33bc-427b-a688-04e660188cc3" providerId="ADAL" clId="{D0EF553A-684F-43C4-A795-6E958C68F75B}" dt="2026-07-28T21:55:50.682" v="4576" actId="1076"/>
        <pc:sldMkLst>
          <pc:docMk/>
          <pc:sldMk cId="3304354583" sldId="266"/>
        </pc:sldMkLst>
        <pc:spChg chg="add mod ord">
          <ac:chgData name="Rana Fatima (2407474)" userId="a3159837-33bc-427b-a688-04e660188cc3" providerId="ADAL" clId="{D0EF553A-684F-43C4-A795-6E958C68F75B}" dt="2026-07-22T21:17:39.808" v="3509" actId="255"/>
          <ac:spMkLst>
            <pc:docMk/>
            <pc:sldMk cId="3304354583" sldId="266"/>
            <ac:spMk id="3" creationId="{DEA8E116-9E8F-C646-480C-885135434761}"/>
          </ac:spMkLst>
        </pc:spChg>
        <pc:spChg chg="add">
          <ac:chgData name="Rana Fatima (2407474)" userId="a3159837-33bc-427b-a688-04e660188cc3" providerId="ADAL" clId="{D0EF553A-684F-43C4-A795-6E958C68F75B}" dt="2026-07-19T00:38:10.125" v="1614" actId="26606"/>
          <ac:spMkLst>
            <pc:docMk/>
            <pc:sldMk cId="3304354583" sldId="266"/>
            <ac:spMk id="9" creationId="{2EB492CD-616E-47F8-933B-5E2D952A0593}"/>
          </ac:spMkLst>
        </pc:spChg>
        <pc:spChg chg="add">
          <ac:chgData name="Rana Fatima (2407474)" userId="a3159837-33bc-427b-a688-04e660188cc3" providerId="ADAL" clId="{D0EF553A-684F-43C4-A795-6E958C68F75B}" dt="2026-07-19T00:38:10.125" v="1614" actId="26606"/>
          <ac:spMkLst>
            <pc:docMk/>
            <pc:sldMk cId="3304354583" sldId="266"/>
            <ac:spMk id="11" creationId="{59383CF9-23B5-4335-9B21-1791C4CF1C75}"/>
          </ac:spMkLst>
        </pc:spChg>
        <pc:spChg chg="add">
          <ac:chgData name="Rana Fatima (2407474)" userId="a3159837-33bc-427b-a688-04e660188cc3" providerId="ADAL" clId="{D0EF553A-684F-43C4-A795-6E958C68F75B}" dt="2026-07-19T00:38:10.125" v="1614" actId="26606"/>
          <ac:spMkLst>
            <pc:docMk/>
            <pc:sldMk cId="3304354583" sldId="266"/>
            <ac:spMk id="13" creationId="{0007FE00-9498-4706-B255-6437B0252C02}"/>
          </ac:spMkLst>
        </pc:spChg>
        <pc:picChg chg="mod">
          <ac:chgData name="Rana Fatima (2407474)" userId="a3159837-33bc-427b-a688-04e660188cc3" providerId="ADAL" clId="{D0EF553A-684F-43C4-A795-6E958C68F75B}" dt="2026-07-28T21:55:50.682" v="4576" actId="1076"/>
          <ac:picMkLst>
            <pc:docMk/>
            <pc:sldMk cId="3304354583" sldId="266"/>
            <ac:picMk id="2" creationId="{DA47BF13-EDF5-16EB-9F54-C4DB588EC916}"/>
          </ac:picMkLst>
        </pc:picChg>
        <pc:picChg chg="add mod">
          <ac:chgData name="Rana Fatima (2407474)" userId="a3159837-33bc-427b-a688-04e660188cc3" providerId="ADAL" clId="{D0EF553A-684F-43C4-A795-6E958C68F75B}" dt="2026-07-22T21:17:04.313" v="3503" actId="14100"/>
          <ac:picMkLst>
            <pc:docMk/>
            <pc:sldMk cId="3304354583" sldId="266"/>
            <ac:picMk id="4" creationId="{DFFF4381-08AE-B38D-9A3A-AD6562E6D0F5}"/>
          </ac:picMkLst>
        </pc:picChg>
        <pc:picChg chg="add del mod">
          <ac:chgData name="Rana Fatima (2407474)" userId="a3159837-33bc-427b-a688-04e660188cc3" providerId="ADAL" clId="{D0EF553A-684F-43C4-A795-6E958C68F75B}" dt="2026-07-27T21:23:32.906" v="3824" actId="21"/>
          <ac:picMkLst>
            <pc:docMk/>
            <pc:sldMk cId="3304354583" sldId="266"/>
            <ac:picMk id="5" creationId="{75EC3F00-B651-99FE-2A07-A59A597C62DC}"/>
          </ac:picMkLst>
        </pc:picChg>
        <pc:picChg chg="add del mod">
          <ac:chgData name="Rana Fatima (2407474)" userId="a3159837-33bc-427b-a688-04e660188cc3" providerId="ADAL" clId="{D0EF553A-684F-43C4-A795-6E958C68F75B}" dt="2026-07-27T21:30:42.875" v="3861" actId="21"/>
          <ac:picMkLst>
            <pc:docMk/>
            <pc:sldMk cId="3304354583" sldId="266"/>
            <ac:picMk id="6" creationId="{640E1828-3ED3-9AE6-209F-E92B1A936242}"/>
          </ac:picMkLst>
        </pc:picChg>
        <pc:picChg chg="add del mod">
          <ac:chgData name="Rana Fatima (2407474)" userId="a3159837-33bc-427b-a688-04e660188cc3" providerId="ADAL" clId="{D0EF553A-684F-43C4-A795-6E958C68F75B}" dt="2026-07-27T22:04:32.837" v="3887" actId="21"/>
          <ac:picMkLst>
            <pc:docMk/>
            <pc:sldMk cId="3304354583" sldId="266"/>
            <ac:picMk id="8" creationId="{DB3884CA-B92B-68EE-49BB-EF7B6844E7A0}"/>
          </ac:picMkLst>
        </pc:picChg>
        <pc:picChg chg="add del mod">
          <ac:chgData name="Rana Fatima (2407474)" userId="a3159837-33bc-427b-a688-04e660188cc3" providerId="ADAL" clId="{D0EF553A-684F-43C4-A795-6E958C68F75B}" dt="2026-07-27T22:39:37.375" v="4499"/>
          <ac:picMkLst>
            <pc:docMk/>
            <pc:sldMk cId="3304354583" sldId="266"/>
            <ac:picMk id="12" creationId="{F8B56EF8-20F6-222C-E7D4-43724643195B}"/>
          </ac:picMkLst>
        </pc:picChg>
        <pc:picChg chg="add del mod ord">
          <ac:chgData name="Rana Fatima (2407474)" userId="a3159837-33bc-427b-a688-04e660188cc3" providerId="ADAL" clId="{D0EF553A-684F-43C4-A795-6E958C68F75B}" dt="2026-07-27T22:41:31.530" v="4512" actId="21"/>
          <ac:picMkLst>
            <pc:docMk/>
            <pc:sldMk cId="3304354583" sldId="266"/>
            <ac:picMk id="15" creationId="{DF97BBC8-3873-F5A7-2080-2772B5F16703}"/>
          </ac:picMkLst>
        </pc:picChg>
        <pc:picChg chg="add del mod">
          <ac:chgData name="Rana Fatima (2407474)" userId="a3159837-33bc-427b-a688-04e660188cc3" providerId="ADAL" clId="{D0EF553A-684F-43C4-A795-6E958C68F75B}" dt="2026-07-27T23:27:42.082" v="4549" actId="21"/>
          <ac:picMkLst>
            <pc:docMk/>
            <pc:sldMk cId="3304354583" sldId="266"/>
            <ac:picMk id="17" creationId="{1B82C2A8-AF62-691C-0111-DEA0C533235E}"/>
          </ac:picMkLst>
        </pc:picChg>
      </pc:sldChg>
      <pc:sldChg chg="addSp delSp modSp new mod modTransition setBg delAnim modAnim modNotesTx">
        <pc:chgData name="Rana Fatima (2407474)" userId="a3159837-33bc-427b-a688-04e660188cc3" providerId="ADAL" clId="{D0EF553A-684F-43C4-A795-6E958C68F75B}" dt="2026-07-28T21:49:30.905" v="4567" actId="1076"/>
        <pc:sldMkLst>
          <pc:docMk/>
          <pc:sldMk cId="470583905" sldId="267"/>
        </pc:sldMkLst>
        <pc:spChg chg="add mod ord">
          <ac:chgData name="Rana Fatima (2407474)" userId="a3159837-33bc-427b-a688-04e660188cc3" providerId="ADAL" clId="{D0EF553A-684F-43C4-A795-6E958C68F75B}" dt="2026-07-27T22:34:20.471" v="4242" actId="2711"/>
          <ac:spMkLst>
            <pc:docMk/>
            <pc:sldMk cId="470583905" sldId="267"/>
            <ac:spMk id="3" creationId="{4F885747-380F-AB95-2713-7887ABF1FFA0}"/>
          </ac:spMkLst>
        </pc:spChg>
        <pc:spChg chg="add">
          <ac:chgData name="Rana Fatima (2407474)" userId="a3159837-33bc-427b-a688-04e660188cc3" providerId="ADAL" clId="{D0EF553A-684F-43C4-A795-6E958C68F75B}" dt="2026-07-19T00:40:06.643" v="1620" actId="26606"/>
          <ac:spMkLst>
            <pc:docMk/>
            <pc:sldMk cId="470583905" sldId="267"/>
            <ac:spMk id="9" creationId="{327D73B4-9F5C-4A64-A179-51B9500CB8B5}"/>
          </ac:spMkLst>
        </pc:spChg>
        <pc:spChg chg="add">
          <ac:chgData name="Rana Fatima (2407474)" userId="a3159837-33bc-427b-a688-04e660188cc3" providerId="ADAL" clId="{D0EF553A-684F-43C4-A795-6E958C68F75B}" dt="2026-07-19T00:40:06.643" v="1620" actId="26606"/>
          <ac:spMkLst>
            <pc:docMk/>
            <pc:sldMk cId="470583905" sldId="267"/>
            <ac:spMk id="11" creationId="{C1F06963-6374-4B48-844F-071A9BAAAE02}"/>
          </ac:spMkLst>
        </pc:spChg>
        <pc:spChg chg="add">
          <ac:chgData name="Rana Fatima (2407474)" userId="a3159837-33bc-427b-a688-04e660188cc3" providerId="ADAL" clId="{D0EF553A-684F-43C4-A795-6E958C68F75B}" dt="2026-07-19T00:40:06.643" v="1620" actId="26606"/>
          <ac:spMkLst>
            <pc:docMk/>
            <pc:sldMk cId="470583905" sldId="267"/>
            <ac:spMk id="13" creationId="{6CB927A4-E432-4310-9CD5-E89FF5063179}"/>
          </ac:spMkLst>
        </pc:spChg>
        <pc:spChg chg="add">
          <ac:chgData name="Rana Fatima (2407474)" userId="a3159837-33bc-427b-a688-04e660188cc3" providerId="ADAL" clId="{D0EF553A-684F-43C4-A795-6E958C68F75B}" dt="2026-07-19T00:40:06.643" v="1620" actId="26606"/>
          <ac:spMkLst>
            <pc:docMk/>
            <pc:sldMk cId="470583905" sldId="267"/>
            <ac:spMk id="15" creationId="{1453BF6C-B012-48B7-B4E8-6D7AC7C27D02}"/>
          </ac:spMkLst>
        </pc:spChg>
        <pc:spChg chg="add">
          <ac:chgData name="Rana Fatima (2407474)" userId="a3159837-33bc-427b-a688-04e660188cc3" providerId="ADAL" clId="{D0EF553A-684F-43C4-A795-6E958C68F75B}" dt="2026-07-19T00:40:06.643" v="1620" actId="26606"/>
          <ac:spMkLst>
            <pc:docMk/>
            <pc:sldMk cId="470583905" sldId="267"/>
            <ac:spMk id="17" creationId="{E3020543-B24B-4EC4-8FFC-8DD88EEA91A8}"/>
          </ac:spMkLst>
        </pc:spChg>
        <pc:picChg chg="add mod">
          <ac:chgData name="Rana Fatima (2407474)" userId="a3159837-33bc-427b-a688-04e660188cc3" providerId="ADAL" clId="{D0EF553A-684F-43C4-A795-6E958C68F75B}" dt="2026-07-19T00:40:06.643" v="1620" actId="26606"/>
          <ac:picMkLst>
            <pc:docMk/>
            <pc:sldMk cId="470583905" sldId="267"/>
            <ac:picMk id="4" creationId="{0864613B-1A33-DC22-C46C-C7B33D376EDB}"/>
          </ac:picMkLst>
        </pc:picChg>
        <pc:picChg chg="add del mod">
          <ac:chgData name="Rana Fatima (2407474)" userId="a3159837-33bc-427b-a688-04e660188cc3" providerId="ADAL" clId="{D0EF553A-684F-43C4-A795-6E958C68F75B}" dt="2026-07-27T21:23:23.863" v="3823" actId="21"/>
          <ac:picMkLst>
            <pc:docMk/>
            <pc:sldMk cId="470583905" sldId="267"/>
            <ac:picMk id="5" creationId="{2470EBA4-701B-A74C-D094-01009A58F73D}"/>
          </ac:picMkLst>
        </pc:picChg>
        <pc:picChg chg="mod">
          <ac:chgData name="Rana Fatima (2407474)" userId="a3159837-33bc-427b-a688-04e660188cc3" providerId="ADAL" clId="{D0EF553A-684F-43C4-A795-6E958C68F75B}" dt="2026-07-28T21:49:30.905" v="4567" actId="1076"/>
          <ac:picMkLst>
            <pc:docMk/>
            <pc:sldMk cId="470583905" sldId="267"/>
            <ac:picMk id="5" creationId="{3310C71B-ABA3-557B-5ECD-E6415F03FA47}"/>
          </ac:picMkLst>
        </pc:picChg>
        <pc:picChg chg="add del mod">
          <ac:chgData name="Rana Fatima (2407474)" userId="a3159837-33bc-427b-a688-04e660188cc3" providerId="ADAL" clId="{D0EF553A-684F-43C4-A795-6E958C68F75B}" dt="2026-07-27T21:30:28.510" v="3860" actId="21"/>
          <ac:picMkLst>
            <pc:docMk/>
            <pc:sldMk cId="470583905" sldId="267"/>
            <ac:picMk id="6" creationId="{8204C53C-9246-914C-1F59-1DA6845EC0DC}"/>
          </ac:picMkLst>
        </pc:picChg>
        <pc:picChg chg="add del mod">
          <ac:chgData name="Rana Fatima (2407474)" userId="a3159837-33bc-427b-a688-04e660188cc3" providerId="ADAL" clId="{D0EF553A-684F-43C4-A795-6E958C68F75B}" dt="2026-07-27T22:04:39.027" v="3888" actId="21"/>
          <ac:picMkLst>
            <pc:docMk/>
            <pc:sldMk cId="470583905" sldId="267"/>
            <ac:picMk id="8" creationId="{B894E7CC-D8DC-A215-3302-B91C5165DF9F}"/>
          </ac:picMkLst>
        </pc:picChg>
        <pc:picChg chg="add del mod">
          <ac:chgData name="Rana Fatima (2407474)" userId="a3159837-33bc-427b-a688-04e660188cc3" providerId="ADAL" clId="{D0EF553A-684F-43C4-A795-6E958C68F75B}" dt="2026-07-27T22:34:07.619" v="4239" actId="21"/>
          <ac:picMkLst>
            <pc:docMk/>
            <pc:sldMk cId="470583905" sldId="267"/>
            <ac:picMk id="12" creationId="{F3C2DBFB-FEED-547F-C578-53D9F3B0E9AB}"/>
          </ac:picMkLst>
        </pc:picChg>
        <pc:picChg chg="add del mod">
          <ac:chgData name="Rana Fatima (2407474)" userId="a3159837-33bc-427b-a688-04e660188cc3" providerId="ADAL" clId="{D0EF553A-684F-43C4-A795-6E958C68F75B}" dt="2026-07-27T22:41:37.707" v="4513" actId="21"/>
          <ac:picMkLst>
            <pc:docMk/>
            <pc:sldMk cId="470583905" sldId="267"/>
            <ac:picMk id="16" creationId="{7BC77335-B68D-5532-44B8-F42A8E99DABF}"/>
          </ac:picMkLst>
        </pc:picChg>
        <pc:picChg chg="add del mod">
          <ac:chgData name="Rana Fatima (2407474)" userId="a3159837-33bc-427b-a688-04e660188cc3" providerId="ADAL" clId="{D0EF553A-684F-43C4-A795-6E958C68F75B}" dt="2026-07-28T21:48:12.313" v="4566" actId="21"/>
          <ac:picMkLst>
            <pc:docMk/>
            <pc:sldMk cId="470583905" sldId="267"/>
            <ac:picMk id="20" creationId="{0916788B-AD47-6925-3904-5713C14417BE}"/>
          </ac:picMkLst>
        </pc:picChg>
        <pc:cxnChg chg="add">
          <ac:chgData name="Rana Fatima (2407474)" userId="a3159837-33bc-427b-a688-04e660188cc3" providerId="ADAL" clId="{D0EF553A-684F-43C4-A795-6E958C68F75B}" dt="2026-07-19T00:40:06.643" v="1620" actId="26606"/>
          <ac:cxnSpMkLst>
            <pc:docMk/>
            <pc:sldMk cId="470583905" sldId="267"/>
            <ac:cxnSpMk id="19" creationId="{C49DA8F6-BCC1-4447-B54C-57856834B94B}"/>
          </ac:cxnSpMkLst>
        </pc:cxnChg>
      </pc:sldChg>
      <pc:sldChg chg="addSp delSp modSp new mod modTransition setBg delAnim modAnim modNotesTx">
        <pc:chgData name="Rana Fatima (2407474)" userId="a3159837-33bc-427b-a688-04e660188cc3" providerId="ADAL" clId="{D0EF553A-684F-43C4-A795-6E958C68F75B}" dt="2026-07-28T21:55:43.111" v="4575" actId="1076"/>
        <pc:sldMkLst>
          <pc:docMk/>
          <pc:sldMk cId="2753842741" sldId="268"/>
        </pc:sldMkLst>
        <pc:spChg chg="add mod ord">
          <ac:chgData name="Rana Fatima (2407474)" userId="a3159837-33bc-427b-a688-04e660188cc3" providerId="ADAL" clId="{D0EF553A-684F-43C4-A795-6E958C68F75B}" dt="2026-07-27T22:35:57.286" v="4472" actId="5793"/>
          <ac:spMkLst>
            <pc:docMk/>
            <pc:sldMk cId="2753842741" sldId="268"/>
            <ac:spMk id="3" creationId="{F8CF3E12-5796-0C1F-801C-7394AD55DC15}"/>
          </ac:spMkLst>
        </pc:spChg>
        <pc:spChg chg="add">
          <ac:chgData name="Rana Fatima (2407474)" userId="a3159837-33bc-427b-a688-04e660188cc3" providerId="ADAL" clId="{D0EF553A-684F-43C4-A795-6E958C68F75B}" dt="2026-07-21T00:32:40.220" v="1632" actId="26606"/>
          <ac:spMkLst>
            <pc:docMk/>
            <pc:sldMk cId="2753842741" sldId="268"/>
            <ac:spMk id="9" creationId="{2EB492CD-616E-47F8-933B-5E2D952A0593}"/>
          </ac:spMkLst>
        </pc:spChg>
        <pc:spChg chg="add">
          <ac:chgData name="Rana Fatima (2407474)" userId="a3159837-33bc-427b-a688-04e660188cc3" providerId="ADAL" clId="{D0EF553A-684F-43C4-A795-6E958C68F75B}" dt="2026-07-21T00:32:40.220" v="1632" actId="26606"/>
          <ac:spMkLst>
            <pc:docMk/>
            <pc:sldMk cId="2753842741" sldId="268"/>
            <ac:spMk id="11" creationId="{59383CF9-23B5-4335-9B21-1791C4CF1C75}"/>
          </ac:spMkLst>
        </pc:spChg>
        <pc:spChg chg="add">
          <ac:chgData name="Rana Fatima (2407474)" userId="a3159837-33bc-427b-a688-04e660188cc3" providerId="ADAL" clId="{D0EF553A-684F-43C4-A795-6E958C68F75B}" dt="2026-07-21T00:32:40.220" v="1632" actId="26606"/>
          <ac:spMkLst>
            <pc:docMk/>
            <pc:sldMk cId="2753842741" sldId="268"/>
            <ac:spMk id="13" creationId="{0007FE00-9498-4706-B255-6437B0252C02}"/>
          </ac:spMkLst>
        </pc:spChg>
        <pc:picChg chg="mod">
          <ac:chgData name="Rana Fatima (2407474)" userId="a3159837-33bc-427b-a688-04e660188cc3" providerId="ADAL" clId="{D0EF553A-684F-43C4-A795-6E958C68F75B}" dt="2026-07-28T21:55:43.111" v="4575" actId="1076"/>
          <ac:picMkLst>
            <pc:docMk/>
            <pc:sldMk cId="2753842741" sldId="268"/>
            <ac:picMk id="2" creationId="{E46D4CBA-240A-05DA-E18C-03474815C197}"/>
          </ac:picMkLst>
        </pc:picChg>
        <pc:picChg chg="add mod">
          <ac:chgData name="Rana Fatima (2407474)" userId="a3159837-33bc-427b-a688-04e660188cc3" providerId="ADAL" clId="{D0EF553A-684F-43C4-A795-6E958C68F75B}" dt="2026-07-21T00:32:40.220" v="1632" actId="26606"/>
          <ac:picMkLst>
            <pc:docMk/>
            <pc:sldMk cId="2753842741" sldId="268"/>
            <ac:picMk id="4" creationId="{6530DAEE-7949-1FED-EAC2-5A78A8CA360D}"/>
          </ac:picMkLst>
        </pc:picChg>
        <pc:picChg chg="add del mod">
          <ac:chgData name="Rana Fatima (2407474)" userId="a3159837-33bc-427b-a688-04e660188cc3" providerId="ADAL" clId="{D0EF553A-684F-43C4-A795-6E958C68F75B}" dt="2026-07-27T21:22:04.822" v="3793" actId="21"/>
          <ac:picMkLst>
            <pc:docMk/>
            <pc:sldMk cId="2753842741" sldId="268"/>
            <ac:picMk id="5" creationId="{7A45D478-0EB0-731D-6386-13340F007C48}"/>
          </ac:picMkLst>
        </pc:picChg>
        <pc:picChg chg="add del mod">
          <ac:chgData name="Rana Fatima (2407474)" userId="a3159837-33bc-427b-a688-04e660188cc3" providerId="ADAL" clId="{D0EF553A-684F-43C4-A795-6E958C68F75B}" dt="2026-07-27T21:30:20.144" v="3859" actId="21"/>
          <ac:picMkLst>
            <pc:docMk/>
            <pc:sldMk cId="2753842741" sldId="268"/>
            <ac:picMk id="7" creationId="{AF1EFB98-9498-DFE8-820E-EBFDE65711FC}"/>
          </ac:picMkLst>
        </pc:picChg>
        <pc:picChg chg="add del mod">
          <ac:chgData name="Rana Fatima (2407474)" userId="a3159837-33bc-427b-a688-04e660188cc3" providerId="ADAL" clId="{D0EF553A-684F-43C4-A795-6E958C68F75B}" dt="2026-07-27T22:04:50.007" v="3889" actId="21"/>
          <ac:picMkLst>
            <pc:docMk/>
            <pc:sldMk cId="2753842741" sldId="268"/>
            <ac:picMk id="10" creationId="{0A1EBDB8-FF91-595B-604D-D2D5562EF0DB}"/>
          </ac:picMkLst>
        </pc:picChg>
        <pc:picChg chg="add del mod">
          <ac:chgData name="Rana Fatima (2407474)" userId="a3159837-33bc-427b-a688-04e660188cc3" providerId="ADAL" clId="{D0EF553A-684F-43C4-A795-6E958C68F75B}" dt="2026-07-27T22:34:35.294" v="4243" actId="21"/>
          <ac:picMkLst>
            <pc:docMk/>
            <pc:sldMk cId="2753842741" sldId="268"/>
            <ac:picMk id="14" creationId="{D18E8D47-34EA-6712-E276-159AD5F639CB}"/>
          </ac:picMkLst>
        </pc:picChg>
        <pc:picChg chg="add del mod">
          <ac:chgData name="Rana Fatima (2407474)" userId="a3159837-33bc-427b-a688-04e660188cc3" providerId="ADAL" clId="{D0EF553A-684F-43C4-A795-6E958C68F75B}" dt="2026-07-27T22:36:06.004" v="4474" actId="21"/>
          <ac:picMkLst>
            <pc:docMk/>
            <pc:sldMk cId="2753842741" sldId="268"/>
            <ac:picMk id="16" creationId="{748CC50E-42A0-7F86-F65B-3F1F37A42446}"/>
          </ac:picMkLst>
        </pc:picChg>
        <pc:picChg chg="add del mod">
          <ac:chgData name="Rana Fatima (2407474)" userId="a3159837-33bc-427b-a688-04e660188cc3" providerId="ADAL" clId="{D0EF553A-684F-43C4-A795-6E958C68F75B}" dt="2026-07-27T22:41:46.731" v="4514" actId="21"/>
          <ac:picMkLst>
            <pc:docMk/>
            <pc:sldMk cId="2753842741" sldId="268"/>
            <ac:picMk id="17" creationId="{68F18FD9-DE0F-93F8-5E64-4B1CD549F499}"/>
          </ac:picMkLst>
        </pc:picChg>
        <pc:picChg chg="add del mod">
          <ac:chgData name="Rana Fatima (2407474)" userId="a3159837-33bc-427b-a688-04e660188cc3" providerId="ADAL" clId="{D0EF553A-684F-43C4-A795-6E958C68F75B}" dt="2026-07-28T21:49:56.458" v="4568" actId="21"/>
          <ac:picMkLst>
            <pc:docMk/>
            <pc:sldMk cId="2753842741" sldId="268"/>
            <ac:picMk id="19" creationId="{A0C63DF3-5473-7119-F1FA-C3E23F6EE7C9}"/>
          </ac:picMkLst>
        </pc:picChg>
      </pc:sldChg>
      <pc:sldChg chg="addSp delSp modSp new mod modTransition setBg delAnim modAnim modNotesTx">
        <pc:chgData name="Rana Fatima (2407474)" userId="a3159837-33bc-427b-a688-04e660188cc3" providerId="ADAL" clId="{D0EF553A-684F-43C4-A795-6E958C68F75B}" dt="2026-07-28T21:52:47.299" v="4570" actId="1076"/>
        <pc:sldMkLst>
          <pc:docMk/>
          <pc:sldMk cId="3981520980" sldId="269"/>
        </pc:sldMkLst>
        <pc:spChg chg="add mod ord">
          <ac:chgData name="Rana Fatima (2407474)" userId="a3159837-33bc-427b-a688-04e660188cc3" providerId="ADAL" clId="{D0EF553A-684F-43C4-A795-6E958C68F75B}" dt="2026-07-27T22:37:02.330" v="4481" actId="27636"/>
          <ac:spMkLst>
            <pc:docMk/>
            <pc:sldMk cId="3981520980" sldId="269"/>
            <ac:spMk id="3" creationId="{8D3737B7-A55C-706A-88FE-5A42F1670669}"/>
          </ac:spMkLst>
        </pc:spChg>
        <pc:spChg chg="add">
          <ac:chgData name="Rana Fatima (2407474)" userId="a3159837-33bc-427b-a688-04e660188cc3" providerId="ADAL" clId="{D0EF553A-684F-43C4-A795-6E958C68F75B}" dt="2026-07-21T00:37:41.049" v="1639" actId="26606"/>
          <ac:spMkLst>
            <pc:docMk/>
            <pc:sldMk cId="3981520980" sldId="269"/>
            <ac:spMk id="9" creationId="{2EB492CD-616E-47F8-933B-5E2D952A0593}"/>
          </ac:spMkLst>
        </pc:spChg>
        <pc:spChg chg="add">
          <ac:chgData name="Rana Fatima (2407474)" userId="a3159837-33bc-427b-a688-04e660188cc3" providerId="ADAL" clId="{D0EF553A-684F-43C4-A795-6E958C68F75B}" dt="2026-07-21T00:37:41.049" v="1639" actId="26606"/>
          <ac:spMkLst>
            <pc:docMk/>
            <pc:sldMk cId="3981520980" sldId="269"/>
            <ac:spMk id="11" creationId="{59383CF9-23B5-4335-9B21-1791C4CF1C75}"/>
          </ac:spMkLst>
        </pc:spChg>
        <pc:spChg chg="add">
          <ac:chgData name="Rana Fatima (2407474)" userId="a3159837-33bc-427b-a688-04e660188cc3" providerId="ADAL" clId="{D0EF553A-684F-43C4-A795-6E958C68F75B}" dt="2026-07-21T00:37:41.049" v="1639" actId="26606"/>
          <ac:spMkLst>
            <pc:docMk/>
            <pc:sldMk cId="3981520980" sldId="269"/>
            <ac:spMk id="13" creationId="{0007FE00-9498-4706-B255-6437B0252C02}"/>
          </ac:spMkLst>
        </pc:spChg>
        <pc:picChg chg="mod">
          <ac:chgData name="Rana Fatima (2407474)" userId="a3159837-33bc-427b-a688-04e660188cc3" providerId="ADAL" clId="{D0EF553A-684F-43C4-A795-6E958C68F75B}" dt="2026-07-28T21:52:47.299" v="4570" actId="1076"/>
          <ac:picMkLst>
            <pc:docMk/>
            <pc:sldMk cId="3981520980" sldId="269"/>
            <ac:picMk id="2" creationId="{203219AE-6688-1E9F-26BB-75167A8245A9}"/>
          </ac:picMkLst>
        </pc:picChg>
        <pc:picChg chg="add mod">
          <ac:chgData name="Rana Fatima (2407474)" userId="a3159837-33bc-427b-a688-04e660188cc3" providerId="ADAL" clId="{D0EF553A-684F-43C4-A795-6E958C68F75B}" dt="2026-07-21T00:37:41.049" v="1639" actId="26606"/>
          <ac:picMkLst>
            <pc:docMk/>
            <pc:sldMk cId="3981520980" sldId="269"/>
            <ac:picMk id="4" creationId="{DAC3681B-5689-50AB-D514-5FEE56A7F4EF}"/>
          </ac:picMkLst>
        </pc:picChg>
        <pc:picChg chg="add del mod">
          <ac:chgData name="Rana Fatima (2407474)" userId="a3159837-33bc-427b-a688-04e660188cc3" providerId="ADAL" clId="{D0EF553A-684F-43C4-A795-6E958C68F75B}" dt="2026-07-27T21:23:45.047" v="3826" actId="21"/>
          <ac:picMkLst>
            <pc:docMk/>
            <pc:sldMk cId="3981520980" sldId="269"/>
            <ac:picMk id="5" creationId="{A2D101B9-B0B4-61C9-B109-2C9B9CD86C0D}"/>
          </ac:picMkLst>
        </pc:picChg>
        <pc:picChg chg="add del mod">
          <ac:chgData name="Rana Fatima (2407474)" userId="a3159837-33bc-427b-a688-04e660188cc3" providerId="ADAL" clId="{D0EF553A-684F-43C4-A795-6E958C68F75B}" dt="2026-07-27T21:30:12.377" v="3858" actId="21"/>
          <ac:picMkLst>
            <pc:docMk/>
            <pc:sldMk cId="3981520980" sldId="269"/>
            <ac:picMk id="8" creationId="{9BF7C6E4-31A1-0384-8F42-6E72C0D79AE2}"/>
          </ac:picMkLst>
        </pc:picChg>
        <pc:picChg chg="add del mod">
          <ac:chgData name="Rana Fatima (2407474)" userId="a3159837-33bc-427b-a688-04e660188cc3" providerId="ADAL" clId="{D0EF553A-684F-43C4-A795-6E958C68F75B}" dt="2026-07-27T22:04:56.367" v="3890" actId="21"/>
          <ac:picMkLst>
            <pc:docMk/>
            <pc:sldMk cId="3981520980" sldId="269"/>
            <ac:picMk id="12" creationId="{0AF28943-6093-AA0D-D9BC-7FBDCB95C2BF}"/>
          </ac:picMkLst>
        </pc:picChg>
        <pc:picChg chg="add del mod">
          <ac:chgData name="Rana Fatima (2407474)" userId="a3159837-33bc-427b-a688-04e660188cc3" providerId="ADAL" clId="{D0EF553A-684F-43C4-A795-6E958C68F75B}" dt="2026-07-27T22:36:27.915" v="4475" actId="21"/>
          <ac:picMkLst>
            <pc:docMk/>
            <pc:sldMk cId="3981520980" sldId="269"/>
            <ac:picMk id="15" creationId="{EBA003AE-DC37-71F9-AC43-5CB6FFAC6442}"/>
          </ac:picMkLst>
        </pc:picChg>
        <pc:picChg chg="add del mod">
          <ac:chgData name="Rana Fatima (2407474)" userId="a3159837-33bc-427b-a688-04e660188cc3" providerId="ADAL" clId="{D0EF553A-684F-43C4-A795-6E958C68F75B}" dt="2026-07-27T22:41:56.658" v="4515" actId="21"/>
          <ac:picMkLst>
            <pc:docMk/>
            <pc:sldMk cId="3981520980" sldId="269"/>
            <ac:picMk id="17" creationId="{0A7924C4-8A18-067D-E29A-5A002DB0B033}"/>
          </ac:picMkLst>
        </pc:picChg>
        <pc:picChg chg="add del mod">
          <ac:chgData name="Rana Fatima (2407474)" userId="a3159837-33bc-427b-a688-04e660188cc3" providerId="ADAL" clId="{D0EF553A-684F-43C4-A795-6E958C68F75B}" dt="2026-07-28T21:51:09.429" v="4569" actId="21"/>
          <ac:picMkLst>
            <pc:docMk/>
            <pc:sldMk cId="3981520980" sldId="269"/>
            <ac:picMk id="19" creationId="{247A245E-BD3E-776F-43F3-65DA30CBE1E1}"/>
          </ac:picMkLst>
        </pc:picChg>
      </pc:sldChg>
      <pc:sldChg chg="addSp delSp modSp new mod modTransition delAnim modAnim">
        <pc:chgData name="Rana Fatima (2407474)" userId="a3159837-33bc-427b-a688-04e660188cc3" providerId="ADAL" clId="{D0EF553A-684F-43C4-A795-6E958C68F75B}" dt="2026-07-28T21:55:35.393" v="4574" actId="1076"/>
        <pc:sldMkLst>
          <pc:docMk/>
          <pc:sldMk cId="2827198338" sldId="270"/>
        </pc:sldMkLst>
        <pc:spChg chg="add mod">
          <ac:chgData name="Rana Fatima (2407474)" userId="a3159837-33bc-427b-a688-04e660188cc3" providerId="ADAL" clId="{D0EF553A-684F-43C4-A795-6E958C68F75B}" dt="2026-07-22T21:27:15.981" v="3584" actId="20577"/>
          <ac:spMkLst>
            <pc:docMk/>
            <pc:sldMk cId="2827198338" sldId="270"/>
            <ac:spMk id="3" creationId="{6EE5790B-ADBA-4915-B9E9-4D65A3B69E50}"/>
          </ac:spMkLst>
        </pc:spChg>
        <pc:picChg chg="del mod">
          <ac:chgData name="Rana Fatima (2407474)" userId="a3159837-33bc-427b-a688-04e660188cc3" providerId="ADAL" clId="{D0EF553A-684F-43C4-A795-6E958C68F75B}" dt="2026-07-28T21:54:23.453" v="4573" actId="21"/>
          <ac:picMkLst>
            <pc:docMk/>
            <pc:sldMk cId="2827198338" sldId="270"/>
            <ac:picMk id="2" creationId="{DAD0E875-E63C-06F9-224E-3DF87BE6AD7D}"/>
          </ac:picMkLst>
        </pc:picChg>
        <pc:picChg chg="add del mod">
          <ac:chgData name="Rana Fatima (2407474)" userId="a3159837-33bc-427b-a688-04e660188cc3" providerId="ADAL" clId="{D0EF553A-684F-43C4-A795-6E958C68F75B}" dt="2026-07-27T22:05:04.627" v="3891" actId="21"/>
          <ac:picMkLst>
            <pc:docMk/>
            <pc:sldMk cId="2827198338" sldId="270"/>
            <ac:picMk id="4" creationId="{97141177-9701-C5F2-BA09-B2AAD2286A3F}"/>
          </ac:picMkLst>
        </pc:picChg>
        <pc:picChg chg="mod">
          <ac:chgData name="Rana Fatima (2407474)" userId="a3159837-33bc-427b-a688-04e660188cc3" providerId="ADAL" clId="{D0EF553A-684F-43C4-A795-6E958C68F75B}" dt="2026-07-28T21:55:35.393" v="4574" actId="1076"/>
          <ac:picMkLst>
            <pc:docMk/>
            <pc:sldMk cId="2827198338" sldId="270"/>
            <ac:picMk id="4" creationId="{C3AB59F9-70ED-F937-33AA-D7AD1522669E}"/>
          </ac:picMkLst>
        </pc:picChg>
        <pc:picChg chg="add del mod">
          <ac:chgData name="Rana Fatima (2407474)" userId="a3159837-33bc-427b-a688-04e660188cc3" providerId="ADAL" clId="{D0EF553A-684F-43C4-A795-6E958C68F75B}" dt="2026-07-27T22:37:17.137" v="4482" actId="21"/>
          <ac:picMkLst>
            <pc:docMk/>
            <pc:sldMk cId="2827198338" sldId="270"/>
            <ac:picMk id="14" creationId="{E1D11A94-6961-022F-23D0-04F424790A61}"/>
          </ac:picMkLst>
        </pc:picChg>
        <pc:picChg chg="add del mod">
          <ac:chgData name="Rana Fatima (2407474)" userId="a3159837-33bc-427b-a688-04e660188cc3" providerId="ADAL" clId="{D0EF553A-684F-43C4-A795-6E958C68F75B}" dt="2026-07-27T22:42:08.882" v="4516" actId="21"/>
          <ac:picMkLst>
            <pc:docMk/>
            <pc:sldMk cId="2827198338" sldId="270"/>
            <ac:picMk id="17" creationId="{B9E0795C-6511-8334-512E-F1AF45FF2161}"/>
          </ac:picMkLst>
        </pc:picChg>
        <pc:picChg chg="add del mod">
          <ac:chgData name="Rana Fatima (2407474)" userId="a3159837-33bc-427b-a688-04e660188cc3" providerId="ADAL" clId="{D0EF553A-684F-43C4-A795-6E958C68F75B}" dt="2026-07-28T21:52:54.799" v="4571" actId="21"/>
          <ac:picMkLst>
            <pc:docMk/>
            <pc:sldMk cId="2827198338" sldId="270"/>
            <ac:picMk id="19" creationId="{E1C8A3CF-D00F-C4AF-5ECB-D6DE585BC561}"/>
          </ac:picMkLst>
        </pc:picChg>
      </pc:sldChg>
      <pc:sldChg chg="addSp modSp new mod modTransition modNotesTx">
        <pc:chgData name="Rana Fatima (2407474)" userId="a3159837-33bc-427b-a688-04e660188cc3" providerId="ADAL" clId="{D0EF553A-684F-43C4-A795-6E958C68F75B}" dt="2026-07-27T22:42:44.941" v="4518"/>
        <pc:sldMkLst>
          <pc:docMk/>
          <pc:sldMk cId="2084610257" sldId="271"/>
        </pc:sldMkLst>
        <pc:spChg chg="add mod">
          <ac:chgData name="Rana Fatima (2407474)" userId="a3159837-33bc-427b-a688-04e660188cc3" providerId="ADAL" clId="{D0EF553A-684F-43C4-A795-6E958C68F75B}" dt="2026-07-23T21:40:46.899" v="3720"/>
          <ac:spMkLst>
            <pc:docMk/>
            <pc:sldMk cId="2084610257" sldId="271"/>
            <ac:spMk id="3" creationId="{47E2EA21-5591-F650-4131-145AF1A457B7}"/>
          </ac:spMkLst>
        </pc:spChg>
        <pc:spChg chg="add mod">
          <ac:chgData name="Rana Fatima (2407474)" userId="a3159837-33bc-427b-a688-04e660188cc3" providerId="ADAL" clId="{D0EF553A-684F-43C4-A795-6E958C68F75B}" dt="2026-07-23T21:39:36.320" v="3718"/>
          <ac:spMkLst>
            <pc:docMk/>
            <pc:sldMk cId="2084610257" sldId="271"/>
            <ac:spMk id="4" creationId="{1D1D56AE-320D-DE11-5C72-B0691BFA905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1020F0-84F4-4D88-87AE-0853670D9520}" type="datetimeFigureOut">
              <a:rPr lang="en-GB" smtClean="0"/>
              <a:t>28/07/2026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200D47-C534-4995-873F-881DCD5373F6}" type="slidenum">
              <a:rPr lang="en-GB" smtClean="0"/>
              <a:t>‹#›</a:t>
            </a:fld>
            <a:endParaRPr lang="en-GB"/>
          </a:p>
        </p:txBody>
      </p:sp>
    </p:spTree>
    <p:extLst>
      <p:ext uri="{BB962C8B-B14F-4D97-AF65-F5344CB8AC3E}">
        <p14:creationId xmlns:p14="http://schemas.microsoft.com/office/powerpoint/2010/main" val="746372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200D47-C534-4995-873F-881DCD5373F6}" type="slidenum">
              <a:rPr lang="en-GB" smtClean="0"/>
              <a:t>1</a:t>
            </a:fld>
            <a:endParaRPr lang="en-GB"/>
          </a:p>
        </p:txBody>
      </p:sp>
    </p:spTree>
    <p:extLst>
      <p:ext uri="{BB962C8B-B14F-4D97-AF65-F5344CB8AC3E}">
        <p14:creationId xmlns:p14="http://schemas.microsoft.com/office/powerpoint/2010/main" val="630440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19200D47-C534-4995-873F-881DCD5373F6}" type="slidenum">
              <a:rPr lang="en-GB" smtClean="0"/>
              <a:t>4</a:t>
            </a:fld>
            <a:endParaRPr lang="en-GB"/>
          </a:p>
        </p:txBody>
      </p:sp>
    </p:spTree>
    <p:extLst>
      <p:ext uri="{BB962C8B-B14F-4D97-AF65-F5344CB8AC3E}">
        <p14:creationId xmlns:p14="http://schemas.microsoft.com/office/powerpoint/2010/main" val="40599260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200D47-C534-4995-873F-881DCD5373F6}" type="slidenum">
              <a:rPr lang="en-GB" smtClean="0"/>
              <a:t>5</a:t>
            </a:fld>
            <a:endParaRPr lang="en-GB"/>
          </a:p>
        </p:txBody>
      </p:sp>
    </p:spTree>
    <p:extLst>
      <p:ext uri="{BB962C8B-B14F-4D97-AF65-F5344CB8AC3E}">
        <p14:creationId xmlns:p14="http://schemas.microsoft.com/office/powerpoint/2010/main" val="1373479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 </a:t>
            </a:r>
            <a:endParaRPr lang="en-GB" dirty="0"/>
          </a:p>
        </p:txBody>
      </p:sp>
      <p:sp>
        <p:nvSpPr>
          <p:cNvPr id="4" name="Slide Number Placeholder 3"/>
          <p:cNvSpPr>
            <a:spLocks noGrp="1"/>
          </p:cNvSpPr>
          <p:nvPr>
            <p:ph type="sldNum" sz="quarter" idx="5"/>
          </p:nvPr>
        </p:nvSpPr>
        <p:spPr/>
        <p:txBody>
          <a:bodyPr/>
          <a:lstStyle/>
          <a:p>
            <a:fld id="{19200D47-C534-4995-873F-881DCD5373F6}" type="slidenum">
              <a:rPr lang="en-GB" smtClean="0"/>
              <a:t>6</a:t>
            </a:fld>
            <a:endParaRPr lang="en-GB"/>
          </a:p>
        </p:txBody>
      </p:sp>
    </p:spTree>
    <p:extLst>
      <p:ext uri="{BB962C8B-B14F-4D97-AF65-F5344CB8AC3E}">
        <p14:creationId xmlns:p14="http://schemas.microsoft.com/office/powerpoint/2010/main" val="26580512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200D47-C534-4995-873F-881DCD5373F6}" type="slidenum">
              <a:rPr lang="en-GB" smtClean="0"/>
              <a:t>7</a:t>
            </a:fld>
            <a:endParaRPr lang="en-GB"/>
          </a:p>
        </p:txBody>
      </p:sp>
    </p:spTree>
    <p:extLst>
      <p:ext uri="{BB962C8B-B14F-4D97-AF65-F5344CB8AC3E}">
        <p14:creationId xmlns:p14="http://schemas.microsoft.com/office/powerpoint/2010/main" val="38949189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rial" panose="020B0604020202020204" pitchFamily="34" charset="0"/>
                <a:cs typeface="Arial" panose="020B0604020202020204" pitchFamily="34" charset="0"/>
              </a:rPr>
              <a:t>Lung cancer is diagnosed using tests such as a chest X-ray, CT scan, and biopsy. People at high risk may also be offered low-dose CT screening. Early diagnosis helps start treatment sooner and improves the chances of recovery.</a:t>
            </a:r>
          </a:p>
          <a:p>
            <a:endParaRPr lang="en-GB" dirty="0"/>
          </a:p>
        </p:txBody>
      </p:sp>
      <p:sp>
        <p:nvSpPr>
          <p:cNvPr id="4" name="Slide Number Placeholder 3"/>
          <p:cNvSpPr>
            <a:spLocks noGrp="1"/>
          </p:cNvSpPr>
          <p:nvPr>
            <p:ph type="sldNum" sz="quarter" idx="5"/>
          </p:nvPr>
        </p:nvSpPr>
        <p:spPr/>
        <p:txBody>
          <a:bodyPr/>
          <a:lstStyle/>
          <a:p>
            <a:fld id="{19200D47-C534-4995-873F-881DCD5373F6}" type="slidenum">
              <a:rPr lang="en-GB" smtClean="0"/>
              <a:t>8</a:t>
            </a:fld>
            <a:endParaRPr lang="en-GB"/>
          </a:p>
        </p:txBody>
      </p:sp>
    </p:spTree>
    <p:extLst>
      <p:ext uri="{BB962C8B-B14F-4D97-AF65-F5344CB8AC3E}">
        <p14:creationId xmlns:p14="http://schemas.microsoft.com/office/powerpoint/2010/main" val="12508416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rial" panose="020B0604020202020204" pitchFamily="34" charset="0"/>
                <a:cs typeface="Arial" panose="020B0604020202020204" pitchFamily="34" charset="0"/>
              </a:rPr>
              <a:t>Treatment depends on the type and stage of lung cancer. Options include surgery, chemotherapy, radiotherapy, immunotherapy, and targeted therapy. Palliative care is also important to relieve symptoms and improve the patient's quality of life.</a:t>
            </a:r>
          </a:p>
          <a:p>
            <a:endParaRPr lang="en-GB" dirty="0"/>
          </a:p>
        </p:txBody>
      </p:sp>
      <p:sp>
        <p:nvSpPr>
          <p:cNvPr id="4" name="Slide Number Placeholder 3"/>
          <p:cNvSpPr>
            <a:spLocks noGrp="1"/>
          </p:cNvSpPr>
          <p:nvPr>
            <p:ph type="sldNum" sz="quarter" idx="5"/>
          </p:nvPr>
        </p:nvSpPr>
        <p:spPr/>
        <p:txBody>
          <a:bodyPr/>
          <a:lstStyle/>
          <a:p>
            <a:fld id="{19200D47-C534-4995-873F-881DCD5373F6}" type="slidenum">
              <a:rPr lang="en-GB" smtClean="0"/>
              <a:t>9</a:t>
            </a:fld>
            <a:endParaRPr lang="en-GB"/>
          </a:p>
        </p:txBody>
      </p:sp>
    </p:spTree>
    <p:extLst>
      <p:ext uri="{BB962C8B-B14F-4D97-AF65-F5344CB8AC3E}">
        <p14:creationId xmlns:p14="http://schemas.microsoft.com/office/powerpoint/2010/main" val="39776977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a:t>
            </a:r>
            <a:endParaRPr lang="en-GB" dirty="0"/>
          </a:p>
        </p:txBody>
      </p:sp>
      <p:sp>
        <p:nvSpPr>
          <p:cNvPr id="4" name="Slide Number Placeholder 3"/>
          <p:cNvSpPr>
            <a:spLocks noGrp="1"/>
          </p:cNvSpPr>
          <p:nvPr>
            <p:ph type="sldNum" sz="quarter" idx="5"/>
          </p:nvPr>
        </p:nvSpPr>
        <p:spPr/>
        <p:txBody>
          <a:bodyPr/>
          <a:lstStyle/>
          <a:p>
            <a:fld id="{19200D47-C534-4995-873F-881DCD5373F6}" type="slidenum">
              <a:rPr lang="en-GB" smtClean="0"/>
              <a:t>10</a:t>
            </a:fld>
            <a:endParaRPr lang="en-GB"/>
          </a:p>
        </p:txBody>
      </p:sp>
    </p:spTree>
    <p:extLst>
      <p:ext uri="{BB962C8B-B14F-4D97-AF65-F5344CB8AC3E}">
        <p14:creationId xmlns:p14="http://schemas.microsoft.com/office/powerpoint/2010/main" val="30325748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200D47-C534-4995-873F-881DCD5373F6}" type="slidenum">
              <a:rPr lang="en-GB" smtClean="0"/>
              <a:t>11</a:t>
            </a:fld>
            <a:endParaRPr lang="en-GB"/>
          </a:p>
        </p:txBody>
      </p:sp>
    </p:spTree>
    <p:extLst>
      <p:ext uri="{BB962C8B-B14F-4D97-AF65-F5344CB8AC3E}">
        <p14:creationId xmlns:p14="http://schemas.microsoft.com/office/powerpoint/2010/main" val="13757031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latin typeface="Arial" panose="020B0604020202020204" pitchFamily="34" charset="0"/>
                <a:cs typeface="Arial" panose="020B0604020202020204" pitchFamily="34" charset="0"/>
              </a:rPr>
              <a:t>Health promotion helps reduce the risk of lung cancer through smoking cessation, healthy living, and early screening. Macmillan Cancer Support also provides practical, emotional, and financial support for patients and their families.</a:t>
            </a:r>
          </a:p>
          <a:p>
            <a:endParaRPr lang="en-GB" dirty="0"/>
          </a:p>
        </p:txBody>
      </p:sp>
      <p:sp>
        <p:nvSpPr>
          <p:cNvPr id="4" name="Slide Number Placeholder 3"/>
          <p:cNvSpPr>
            <a:spLocks noGrp="1"/>
          </p:cNvSpPr>
          <p:nvPr>
            <p:ph type="sldNum" sz="quarter" idx="5"/>
          </p:nvPr>
        </p:nvSpPr>
        <p:spPr/>
        <p:txBody>
          <a:bodyPr/>
          <a:lstStyle/>
          <a:p>
            <a:fld id="{19200D47-C534-4995-873F-881DCD5373F6}" type="slidenum">
              <a:rPr lang="en-GB" smtClean="0"/>
              <a:t>12</a:t>
            </a:fld>
            <a:endParaRPr lang="en-GB"/>
          </a:p>
        </p:txBody>
      </p:sp>
    </p:spTree>
    <p:extLst>
      <p:ext uri="{BB962C8B-B14F-4D97-AF65-F5344CB8AC3E}">
        <p14:creationId xmlns:p14="http://schemas.microsoft.com/office/powerpoint/2010/main" val="26124579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p:txBody>
      </p:sp>
      <p:sp>
        <p:nvSpPr>
          <p:cNvPr id="4" name="Slide Number Placeholder 3"/>
          <p:cNvSpPr>
            <a:spLocks noGrp="1"/>
          </p:cNvSpPr>
          <p:nvPr>
            <p:ph type="sldNum" sz="quarter" idx="5"/>
          </p:nvPr>
        </p:nvSpPr>
        <p:spPr/>
        <p:txBody>
          <a:bodyPr/>
          <a:lstStyle/>
          <a:p>
            <a:fld id="{19200D47-C534-4995-873F-881DCD5373F6}" type="slidenum">
              <a:rPr lang="en-GB" smtClean="0"/>
              <a:t>14</a:t>
            </a:fld>
            <a:endParaRPr lang="en-GB"/>
          </a:p>
        </p:txBody>
      </p:sp>
    </p:spTree>
    <p:extLst>
      <p:ext uri="{BB962C8B-B14F-4D97-AF65-F5344CB8AC3E}">
        <p14:creationId xmlns:p14="http://schemas.microsoft.com/office/powerpoint/2010/main" val="1590664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DDF88-C719-BCDE-C190-BA4907737F2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C745C82-8256-88E0-450D-D14A69395F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CD20EC-3979-4C6D-49CC-3F35371B2776}"/>
              </a:ext>
            </a:extLst>
          </p:cNvPr>
          <p:cNvSpPr>
            <a:spLocks noGrp="1"/>
          </p:cNvSpPr>
          <p:nvPr>
            <p:ph type="dt" sz="half" idx="10"/>
          </p:nvPr>
        </p:nvSpPr>
        <p:spPr/>
        <p:txBody>
          <a:bodyPr/>
          <a:lstStyle/>
          <a:p>
            <a:fld id="{B685E78B-F4DE-455B-90D9-C95002E0A8DE}" type="datetimeFigureOut">
              <a:rPr lang="en-GB" smtClean="0"/>
              <a:t>28/07/2026</a:t>
            </a:fld>
            <a:endParaRPr lang="en-GB"/>
          </a:p>
        </p:txBody>
      </p:sp>
      <p:sp>
        <p:nvSpPr>
          <p:cNvPr id="5" name="Footer Placeholder 4">
            <a:extLst>
              <a:ext uri="{FF2B5EF4-FFF2-40B4-BE49-F238E27FC236}">
                <a16:creationId xmlns:a16="http://schemas.microsoft.com/office/drawing/2014/main" id="{D44FA830-C7F0-A95F-6E2E-CA4868E385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41B39F-70B5-3894-F6A5-D55477FDBCF2}"/>
              </a:ext>
            </a:extLst>
          </p:cNvPr>
          <p:cNvSpPr>
            <a:spLocks noGrp="1"/>
          </p:cNvSpPr>
          <p:nvPr>
            <p:ph type="sldNum" sz="quarter" idx="12"/>
          </p:nvPr>
        </p:nvSpPr>
        <p:spPr/>
        <p:txBody>
          <a:bodyPr/>
          <a:lstStyle/>
          <a:p>
            <a:fld id="{080592D1-19E5-452D-86CD-1D93C3590AF0}" type="slidenum">
              <a:rPr lang="en-GB" smtClean="0"/>
              <a:t>‹#›</a:t>
            </a:fld>
            <a:endParaRPr lang="en-GB"/>
          </a:p>
        </p:txBody>
      </p:sp>
    </p:spTree>
    <p:extLst>
      <p:ext uri="{BB962C8B-B14F-4D97-AF65-F5344CB8AC3E}">
        <p14:creationId xmlns:p14="http://schemas.microsoft.com/office/powerpoint/2010/main" val="491861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8A8BC-55A6-91A4-4E50-430685736F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795A9E-A470-F82B-CEFD-34769455B8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5CFBAA-0A03-EA1A-5C42-56C852254023}"/>
              </a:ext>
            </a:extLst>
          </p:cNvPr>
          <p:cNvSpPr>
            <a:spLocks noGrp="1"/>
          </p:cNvSpPr>
          <p:nvPr>
            <p:ph type="dt" sz="half" idx="10"/>
          </p:nvPr>
        </p:nvSpPr>
        <p:spPr/>
        <p:txBody>
          <a:bodyPr/>
          <a:lstStyle/>
          <a:p>
            <a:fld id="{B685E78B-F4DE-455B-90D9-C95002E0A8DE}" type="datetimeFigureOut">
              <a:rPr lang="en-GB" smtClean="0"/>
              <a:t>28/07/2026</a:t>
            </a:fld>
            <a:endParaRPr lang="en-GB"/>
          </a:p>
        </p:txBody>
      </p:sp>
      <p:sp>
        <p:nvSpPr>
          <p:cNvPr id="5" name="Footer Placeholder 4">
            <a:extLst>
              <a:ext uri="{FF2B5EF4-FFF2-40B4-BE49-F238E27FC236}">
                <a16:creationId xmlns:a16="http://schemas.microsoft.com/office/drawing/2014/main" id="{E06D4996-7B4E-DF0C-7412-1EED3D82EF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3C7993-B3E9-EA97-09DA-5A35AA2EC58D}"/>
              </a:ext>
            </a:extLst>
          </p:cNvPr>
          <p:cNvSpPr>
            <a:spLocks noGrp="1"/>
          </p:cNvSpPr>
          <p:nvPr>
            <p:ph type="sldNum" sz="quarter" idx="12"/>
          </p:nvPr>
        </p:nvSpPr>
        <p:spPr/>
        <p:txBody>
          <a:bodyPr/>
          <a:lstStyle/>
          <a:p>
            <a:fld id="{080592D1-19E5-452D-86CD-1D93C3590AF0}" type="slidenum">
              <a:rPr lang="en-GB" smtClean="0"/>
              <a:t>‹#›</a:t>
            </a:fld>
            <a:endParaRPr lang="en-GB"/>
          </a:p>
        </p:txBody>
      </p:sp>
    </p:spTree>
    <p:extLst>
      <p:ext uri="{BB962C8B-B14F-4D97-AF65-F5344CB8AC3E}">
        <p14:creationId xmlns:p14="http://schemas.microsoft.com/office/powerpoint/2010/main" val="1385177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AF553-A9E2-5587-9A3B-FAE4AD3537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B8AC04-6F8B-7481-5ED9-7FF2C2CCE5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D5F73A-59AB-843A-4A63-B95D12D1149B}"/>
              </a:ext>
            </a:extLst>
          </p:cNvPr>
          <p:cNvSpPr>
            <a:spLocks noGrp="1"/>
          </p:cNvSpPr>
          <p:nvPr>
            <p:ph type="dt" sz="half" idx="10"/>
          </p:nvPr>
        </p:nvSpPr>
        <p:spPr/>
        <p:txBody>
          <a:bodyPr/>
          <a:lstStyle/>
          <a:p>
            <a:fld id="{B685E78B-F4DE-455B-90D9-C95002E0A8DE}" type="datetimeFigureOut">
              <a:rPr lang="en-GB" smtClean="0"/>
              <a:t>28/07/2026</a:t>
            </a:fld>
            <a:endParaRPr lang="en-GB"/>
          </a:p>
        </p:txBody>
      </p:sp>
      <p:sp>
        <p:nvSpPr>
          <p:cNvPr id="5" name="Footer Placeholder 4">
            <a:extLst>
              <a:ext uri="{FF2B5EF4-FFF2-40B4-BE49-F238E27FC236}">
                <a16:creationId xmlns:a16="http://schemas.microsoft.com/office/drawing/2014/main" id="{5F795261-8F56-963D-1569-7E4E73674B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8D9965-72FB-9503-432D-FF0FC9B3765A}"/>
              </a:ext>
            </a:extLst>
          </p:cNvPr>
          <p:cNvSpPr>
            <a:spLocks noGrp="1"/>
          </p:cNvSpPr>
          <p:nvPr>
            <p:ph type="sldNum" sz="quarter" idx="12"/>
          </p:nvPr>
        </p:nvSpPr>
        <p:spPr/>
        <p:txBody>
          <a:bodyPr/>
          <a:lstStyle/>
          <a:p>
            <a:fld id="{080592D1-19E5-452D-86CD-1D93C3590AF0}" type="slidenum">
              <a:rPr lang="en-GB" smtClean="0"/>
              <a:t>‹#›</a:t>
            </a:fld>
            <a:endParaRPr lang="en-GB"/>
          </a:p>
        </p:txBody>
      </p:sp>
    </p:spTree>
    <p:extLst>
      <p:ext uri="{BB962C8B-B14F-4D97-AF65-F5344CB8AC3E}">
        <p14:creationId xmlns:p14="http://schemas.microsoft.com/office/powerpoint/2010/main" val="3450515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29B71-F618-71A6-3B38-C9D10A8F2F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B6BDF1-B5C0-4323-7B83-71FA73D315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343855-08E8-282D-A270-4A4F199999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1A4660-9A79-1A80-F2BE-F4AF4A45C46F}"/>
              </a:ext>
            </a:extLst>
          </p:cNvPr>
          <p:cNvSpPr>
            <a:spLocks noGrp="1"/>
          </p:cNvSpPr>
          <p:nvPr>
            <p:ph type="dt" sz="half" idx="10"/>
          </p:nvPr>
        </p:nvSpPr>
        <p:spPr/>
        <p:txBody>
          <a:bodyPr/>
          <a:lstStyle/>
          <a:p>
            <a:fld id="{B685E78B-F4DE-455B-90D9-C95002E0A8DE}" type="datetimeFigureOut">
              <a:rPr lang="en-GB" smtClean="0"/>
              <a:t>28/07/2026</a:t>
            </a:fld>
            <a:endParaRPr lang="en-GB"/>
          </a:p>
        </p:txBody>
      </p:sp>
      <p:sp>
        <p:nvSpPr>
          <p:cNvPr id="6" name="Footer Placeholder 5">
            <a:extLst>
              <a:ext uri="{FF2B5EF4-FFF2-40B4-BE49-F238E27FC236}">
                <a16:creationId xmlns:a16="http://schemas.microsoft.com/office/drawing/2014/main" id="{6E36ED16-70A9-F79D-C067-9D11027D05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4EAC30-55C4-F535-B68D-2781B921A0BE}"/>
              </a:ext>
            </a:extLst>
          </p:cNvPr>
          <p:cNvSpPr>
            <a:spLocks noGrp="1"/>
          </p:cNvSpPr>
          <p:nvPr>
            <p:ph type="sldNum" sz="quarter" idx="12"/>
          </p:nvPr>
        </p:nvSpPr>
        <p:spPr/>
        <p:txBody>
          <a:bodyPr/>
          <a:lstStyle/>
          <a:p>
            <a:fld id="{080592D1-19E5-452D-86CD-1D93C3590AF0}" type="slidenum">
              <a:rPr lang="en-GB" smtClean="0"/>
              <a:t>‹#›</a:t>
            </a:fld>
            <a:endParaRPr lang="en-GB"/>
          </a:p>
        </p:txBody>
      </p:sp>
    </p:spTree>
    <p:extLst>
      <p:ext uri="{BB962C8B-B14F-4D97-AF65-F5344CB8AC3E}">
        <p14:creationId xmlns:p14="http://schemas.microsoft.com/office/powerpoint/2010/main" val="3669569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31F1-9121-48B8-E2DE-13C3C2F6C0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5634EA-3A41-C403-98CF-1D378952E16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795D7B-9215-8EA7-4CFF-8A5C4440B53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B2ABA72-7EB7-4398-429F-1817CE514AB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D7235E-37E3-F8A6-B077-2063F629AA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260190A-577F-CE2A-ADA2-71ADCEF312FE}"/>
              </a:ext>
            </a:extLst>
          </p:cNvPr>
          <p:cNvSpPr>
            <a:spLocks noGrp="1"/>
          </p:cNvSpPr>
          <p:nvPr>
            <p:ph type="dt" sz="half" idx="10"/>
          </p:nvPr>
        </p:nvSpPr>
        <p:spPr/>
        <p:txBody>
          <a:bodyPr/>
          <a:lstStyle/>
          <a:p>
            <a:fld id="{B685E78B-F4DE-455B-90D9-C95002E0A8DE}" type="datetimeFigureOut">
              <a:rPr lang="en-GB" smtClean="0"/>
              <a:t>28/07/2026</a:t>
            </a:fld>
            <a:endParaRPr lang="en-GB"/>
          </a:p>
        </p:txBody>
      </p:sp>
      <p:sp>
        <p:nvSpPr>
          <p:cNvPr id="8" name="Footer Placeholder 7">
            <a:extLst>
              <a:ext uri="{FF2B5EF4-FFF2-40B4-BE49-F238E27FC236}">
                <a16:creationId xmlns:a16="http://schemas.microsoft.com/office/drawing/2014/main" id="{8C9F9694-48E7-41D6-DA46-15D6550E9A7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3540336-1160-D629-1822-08AD48BCB285}"/>
              </a:ext>
            </a:extLst>
          </p:cNvPr>
          <p:cNvSpPr>
            <a:spLocks noGrp="1"/>
          </p:cNvSpPr>
          <p:nvPr>
            <p:ph type="sldNum" sz="quarter" idx="12"/>
          </p:nvPr>
        </p:nvSpPr>
        <p:spPr/>
        <p:txBody>
          <a:bodyPr/>
          <a:lstStyle/>
          <a:p>
            <a:fld id="{080592D1-19E5-452D-86CD-1D93C3590AF0}" type="slidenum">
              <a:rPr lang="en-GB" smtClean="0"/>
              <a:t>‹#›</a:t>
            </a:fld>
            <a:endParaRPr lang="en-GB"/>
          </a:p>
        </p:txBody>
      </p:sp>
    </p:spTree>
    <p:extLst>
      <p:ext uri="{BB962C8B-B14F-4D97-AF65-F5344CB8AC3E}">
        <p14:creationId xmlns:p14="http://schemas.microsoft.com/office/powerpoint/2010/main" val="3687950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3E651-F0D2-45D0-AD00-84786A4D7B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25EC684-AC94-428B-C515-BF4145A65230}"/>
              </a:ext>
            </a:extLst>
          </p:cNvPr>
          <p:cNvSpPr>
            <a:spLocks noGrp="1"/>
          </p:cNvSpPr>
          <p:nvPr>
            <p:ph type="dt" sz="half" idx="10"/>
          </p:nvPr>
        </p:nvSpPr>
        <p:spPr/>
        <p:txBody>
          <a:bodyPr/>
          <a:lstStyle/>
          <a:p>
            <a:fld id="{B685E78B-F4DE-455B-90D9-C95002E0A8DE}" type="datetimeFigureOut">
              <a:rPr lang="en-GB" smtClean="0"/>
              <a:t>28/07/2026</a:t>
            </a:fld>
            <a:endParaRPr lang="en-GB"/>
          </a:p>
        </p:txBody>
      </p:sp>
      <p:sp>
        <p:nvSpPr>
          <p:cNvPr id="4" name="Footer Placeholder 3">
            <a:extLst>
              <a:ext uri="{FF2B5EF4-FFF2-40B4-BE49-F238E27FC236}">
                <a16:creationId xmlns:a16="http://schemas.microsoft.com/office/drawing/2014/main" id="{5612D85E-9094-10E1-CBFB-C0BF4DD0A84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9EE1C7-CC50-65F2-F460-6D4B58A5BF93}"/>
              </a:ext>
            </a:extLst>
          </p:cNvPr>
          <p:cNvSpPr>
            <a:spLocks noGrp="1"/>
          </p:cNvSpPr>
          <p:nvPr>
            <p:ph type="sldNum" sz="quarter" idx="12"/>
          </p:nvPr>
        </p:nvSpPr>
        <p:spPr/>
        <p:txBody>
          <a:bodyPr/>
          <a:lstStyle/>
          <a:p>
            <a:fld id="{080592D1-19E5-452D-86CD-1D93C3590AF0}" type="slidenum">
              <a:rPr lang="en-GB" smtClean="0"/>
              <a:t>‹#›</a:t>
            </a:fld>
            <a:endParaRPr lang="en-GB"/>
          </a:p>
        </p:txBody>
      </p:sp>
    </p:spTree>
    <p:extLst>
      <p:ext uri="{BB962C8B-B14F-4D97-AF65-F5344CB8AC3E}">
        <p14:creationId xmlns:p14="http://schemas.microsoft.com/office/powerpoint/2010/main" val="3188099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0D6C54-EE71-65D2-C21D-7A81E1F1DC5B}"/>
              </a:ext>
            </a:extLst>
          </p:cNvPr>
          <p:cNvSpPr>
            <a:spLocks noGrp="1"/>
          </p:cNvSpPr>
          <p:nvPr>
            <p:ph type="dt" sz="half" idx="10"/>
          </p:nvPr>
        </p:nvSpPr>
        <p:spPr/>
        <p:txBody>
          <a:bodyPr/>
          <a:lstStyle/>
          <a:p>
            <a:fld id="{B685E78B-F4DE-455B-90D9-C95002E0A8DE}" type="datetimeFigureOut">
              <a:rPr lang="en-GB" smtClean="0"/>
              <a:t>28/07/2026</a:t>
            </a:fld>
            <a:endParaRPr lang="en-GB"/>
          </a:p>
        </p:txBody>
      </p:sp>
      <p:sp>
        <p:nvSpPr>
          <p:cNvPr id="3" name="Footer Placeholder 2">
            <a:extLst>
              <a:ext uri="{FF2B5EF4-FFF2-40B4-BE49-F238E27FC236}">
                <a16:creationId xmlns:a16="http://schemas.microsoft.com/office/drawing/2014/main" id="{9BE3682D-224F-A847-0A0E-FF86505C05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6719B1F-29B1-5A8B-4072-2E4A7F49CE31}"/>
              </a:ext>
            </a:extLst>
          </p:cNvPr>
          <p:cNvSpPr>
            <a:spLocks noGrp="1"/>
          </p:cNvSpPr>
          <p:nvPr>
            <p:ph type="sldNum" sz="quarter" idx="12"/>
          </p:nvPr>
        </p:nvSpPr>
        <p:spPr/>
        <p:txBody>
          <a:bodyPr/>
          <a:lstStyle/>
          <a:p>
            <a:fld id="{080592D1-19E5-452D-86CD-1D93C3590AF0}" type="slidenum">
              <a:rPr lang="en-GB" smtClean="0"/>
              <a:t>‹#›</a:t>
            </a:fld>
            <a:endParaRPr lang="en-GB"/>
          </a:p>
        </p:txBody>
      </p:sp>
    </p:spTree>
    <p:extLst>
      <p:ext uri="{BB962C8B-B14F-4D97-AF65-F5344CB8AC3E}">
        <p14:creationId xmlns:p14="http://schemas.microsoft.com/office/powerpoint/2010/main" val="3113903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2458B-D8E4-E18A-3E37-67EA143320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240F622-2C87-8E11-5EE4-1686DF033A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C964B2E-EB7B-2CC0-3313-1C3242D6FA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211CE5-544F-807F-B260-760A8DD14C3A}"/>
              </a:ext>
            </a:extLst>
          </p:cNvPr>
          <p:cNvSpPr>
            <a:spLocks noGrp="1"/>
          </p:cNvSpPr>
          <p:nvPr>
            <p:ph type="dt" sz="half" idx="10"/>
          </p:nvPr>
        </p:nvSpPr>
        <p:spPr/>
        <p:txBody>
          <a:bodyPr/>
          <a:lstStyle/>
          <a:p>
            <a:fld id="{B685E78B-F4DE-455B-90D9-C95002E0A8DE}" type="datetimeFigureOut">
              <a:rPr lang="en-GB" smtClean="0"/>
              <a:t>28/07/2026</a:t>
            </a:fld>
            <a:endParaRPr lang="en-GB"/>
          </a:p>
        </p:txBody>
      </p:sp>
      <p:sp>
        <p:nvSpPr>
          <p:cNvPr id="6" name="Footer Placeholder 5">
            <a:extLst>
              <a:ext uri="{FF2B5EF4-FFF2-40B4-BE49-F238E27FC236}">
                <a16:creationId xmlns:a16="http://schemas.microsoft.com/office/drawing/2014/main" id="{153016BA-D773-76A8-DEFD-90C8F7E38A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5C169A-B0A4-736C-0391-F84854FAB08D}"/>
              </a:ext>
            </a:extLst>
          </p:cNvPr>
          <p:cNvSpPr>
            <a:spLocks noGrp="1"/>
          </p:cNvSpPr>
          <p:nvPr>
            <p:ph type="sldNum" sz="quarter" idx="12"/>
          </p:nvPr>
        </p:nvSpPr>
        <p:spPr/>
        <p:txBody>
          <a:bodyPr/>
          <a:lstStyle/>
          <a:p>
            <a:fld id="{080592D1-19E5-452D-86CD-1D93C3590AF0}" type="slidenum">
              <a:rPr lang="en-GB" smtClean="0"/>
              <a:t>‹#›</a:t>
            </a:fld>
            <a:endParaRPr lang="en-GB"/>
          </a:p>
        </p:txBody>
      </p:sp>
    </p:spTree>
    <p:extLst>
      <p:ext uri="{BB962C8B-B14F-4D97-AF65-F5344CB8AC3E}">
        <p14:creationId xmlns:p14="http://schemas.microsoft.com/office/powerpoint/2010/main" val="81344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6663E-000B-840C-DEA7-891A366260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8E5959-6A46-C4B7-7611-16A47BB563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3CC822A-BAC8-23EE-7630-55CD35CBBA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225FEE-7744-67A2-C248-72C77BE41C9B}"/>
              </a:ext>
            </a:extLst>
          </p:cNvPr>
          <p:cNvSpPr>
            <a:spLocks noGrp="1"/>
          </p:cNvSpPr>
          <p:nvPr>
            <p:ph type="dt" sz="half" idx="10"/>
          </p:nvPr>
        </p:nvSpPr>
        <p:spPr/>
        <p:txBody>
          <a:bodyPr/>
          <a:lstStyle/>
          <a:p>
            <a:fld id="{B685E78B-F4DE-455B-90D9-C95002E0A8DE}" type="datetimeFigureOut">
              <a:rPr lang="en-GB" smtClean="0"/>
              <a:t>28/07/2026</a:t>
            </a:fld>
            <a:endParaRPr lang="en-GB"/>
          </a:p>
        </p:txBody>
      </p:sp>
      <p:sp>
        <p:nvSpPr>
          <p:cNvPr id="6" name="Footer Placeholder 5">
            <a:extLst>
              <a:ext uri="{FF2B5EF4-FFF2-40B4-BE49-F238E27FC236}">
                <a16:creationId xmlns:a16="http://schemas.microsoft.com/office/drawing/2014/main" id="{24462460-BC43-0B81-09A5-D317EBE06D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6A5D1E-3DA4-539A-6DB3-8908A99A026E}"/>
              </a:ext>
            </a:extLst>
          </p:cNvPr>
          <p:cNvSpPr>
            <a:spLocks noGrp="1"/>
          </p:cNvSpPr>
          <p:nvPr>
            <p:ph type="sldNum" sz="quarter" idx="12"/>
          </p:nvPr>
        </p:nvSpPr>
        <p:spPr/>
        <p:txBody>
          <a:bodyPr/>
          <a:lstStyle/>
          <a:p>
            <a:fld id="{080592D1-19E5-452D-86CD-1D93C3590AF0}" type="slidenum">
              <a:rPr lang="en-GB" smtClean="0"/>
              <a:t>‹#›</a:t>
            </a:fld>
            <a:endParaRPr lang="en-GB"/>
          </a:p>
        </p:txBody>
      </p:sp>
    </p:spTree>
    <p:extLst>
      <p:ext uri="{BB962C8B-B14F-4D97-AF65-F5344CB8AC3E}">
        <p14:creationId xmlns:p14="http://schemas.microsoft.com/office/powerpoint/2010/main" val="541207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F4505-E9AB-5573-C2D8-C1E464D1218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DAC9D2-FDE3-DFB8-2867-69A4625A03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75CF55-F853-B09A-0054-1634DC605CA2}"/>
              </a:ext>
            </a:extLst>
          </p:cNvPr>
          <p:cNvSpPr>
            <a:spLocks noGrp="1"/>
          </p:cNvSpPr>
          <p:nvPr>
            <p:ph type="dt" sz="half" idx="10"/>
          </p:nvPr>
        </p:nvSpPr>
        <p:spPr/>
        <p:txBody>
          <a:bodyPr/>
          <a:lstStyle/>
          <a:p>
            <a:fld id="{B685E78B-F4DE-455B-90D9-C95002E0A8DE}" type="datetimeFigureOut">
              <a:rPr lang="en-GB" smtClean="0"/>
              <a:t>28/07/2026</a:t>
            </a:fld>
            <a:endParaRPr lang="en-GB"/>
          </a:p>
        </p:txBody>
      </p:sp>
      <p:sp>
        <p:nvSpPr>
          <p:cNvPr id="5" name="Footer Placeholder 4">
            <a:extLst>
              <a:ext uri="{FF2B5EF4-FFF2-40B4-BE49-F238E27FC236}">
                <a16:creationId xmlns:a16="http://schemas.microsoft.com/office/drawing/2014/main" id="{6A8EBA81-3E79-B02F-E71E-3B9AF95FD7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2EB571-54E0-A469-6FA1-7BFE474C91BD}"/>
              </a:ext>
            </a:extLst>
          </p:cNvPr>
          <p:cNvSpPr>
            <a:spLocks noGrp="1"/>
          </p:cNvSpPr>
          <p:nvPr>
            <p:ph type="sldNum" sz="quarter" idx="12"/>
          </p:nvPr>
        </p:nvSpPr>
        <p:spPr/>
        <p:txBody>
          <a:bodyPr/>
          <a:lstStyle/>
          <a:p>
            <a:fld id="{080592D1-19E5-452D-86CD-1D93C3590AF0}" type="slidenum">
              <a:rPr lang="en-GB" smtClean="0"/>
              <a:t>‹#›</a:t>
            </a:fld>
            <a:endParaRPr lang="en-GB"/>
          </a:p>
        </p:txBody>
      </p:sp>
    </p:spTree>
    <p:extLst>
      <p:ext uri="{BB962C8B-B14F-4D97-AF65-F5344CB8AC3E}">
        <p14:creationId xmlns:p14="http://schemas.microsoft.com/office/powerpoint/2010/main" val="39572083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393F0B-FD48-0A9E-9F8A-AEB3619314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1B952F-A191-0A8A-4A79-A79D884CAC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B7D19D-EF40-1373-FD97-B23FF9B7829A}"/>
              </a:ext>
            </a:extLst>
          </p:cNvPr>
          <p:cNvSpPr>
            <a:spLocks noGrp="1"/>
          </p:cNvSpPr>
          <p:nvPr>
            <p:ph type="dt" sz="half" idx="10"/>
          </p:nvPr>
        </p:nvSpPr>
        <p:spPr/>
        <p:txBody>
          <a:bodyPr/>
          <a:lstStyle/>
          <a:p>
            <a:fld id="{B685E78B-F4DE-455B-90D9-C95002E0A8DE}" type="datetimeFigureOut">
              <a:rPr lang="en-GB" smtClean="0"/>
              <a:t>28/07/2026</a:t>
            </a:fld>
            <a:endParaRPr lang="en-GB"/>
          </a:p>
        </p:txBody>
      </p:sp>
      <p:sp>
        <p:nvSpPr>
          <p:cNvPr id="5" name="Footer Placeholder 4">
            <a:extLst>
              <a:ext uri="{FF2B5EF4-FFF2-40B4-BE49-F238E27FC236}">
                <a16:creationId xmlns:a16="http://schemas.microsoft.com/office/drawing/2014/main" id="{1919A818-EF4F-9A0A-56FB-AC790B20CC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B67F6B-50DC-86ED-C86D-8086A68F2165}"/>
              </a:ext>
            </a:extLst>
          </p:cNvPr>
          <p:cNvSpPr>
            <a:spLocks noGrp="1"/>
          </p:cNvSpPr>
          <p:nvPr>
            <p:ph type="sldNum" sz="quarter" idx="12"/>
          </p:nvPr>
        </p:nvSpPr>
        <p:spPr/>
        <p:txBody>
          <a:bodyPr/>
          <a:lstStyle/>
          <a:p>
            <a:fld id="{080592D1-19E5-452D-86CD-1D93C3590AF0}" type="slidenum">
              <a:rPr lang="en-GB" smtClean="0"/>
              <a:t>‹#›</a:t>
            </a:fld>
            <a:endParaRPr lang="en-GB"/>
          </a:p>
        </p:txBody>
      </p:sp>
    </p:spTree>
    <p:extLst>
      <p:ext uri="{BB962C8B-B14F-4D97-AF65-F5344CB8AC3E}">
        <p14:creationId xmlns:p14="http://schemas.microsoft.com/office/powerpoint/2010/main" val="988767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B759F7-990F-5E14-010A-461CCD6802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7FBF8C-7C4E-A448-B671-B8E40F0352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B74EF0-1595-96A1-DBB8-0657B7F46B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685E78B-F4DE-455B-90D9-C95002E0A8DE}" type="datetimeFigureOut">
              <a:rPr lang="en-GB" smtClean="0"/>
              <a:t>28/07/2026</a:t>
            </a:fld>
            <a:endParaRPr lang="en-GB"/>
          </a:p>
        </p:txBody>
      </p:sp>
      <p:sp>
        <p:nvSpPr>
          <p:cNvPr id="5" name="Footer Placeholder 4">
            <a:extLst>
              <a:ext uri="{FF2B5EF4-FFF2-40B4-BE49-F238E27FC236}">
                <a16:creationId xmlns:a16="http://schemas.microsoft.com/office/drawing/2014/main" id="{E0DFC66B-0ED3-BD69-412D-8064B56F60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742DF94-5E7D-F612-9402-5A33DE1D84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80592D1-19E5-452D-86CD-1D93C3590AF0}" type="slidenum">
              <a:rPr lang="en-GB" smtClean="0"/>
              <a:t>‹#›</a:t>
            </a:fld>
            <a:endParaRPr lang="en-GB"/>
          </a:p>
        </p:txBody>
      </p:sp>
    </p:spTree>
    <p:extLst>
      <p:ext uri="{BB962C8B-B14F-4D97-AF65-F5344CB8AC3E}">
        <p14:creationId xmlns:p14="http://schemas.microsoft.com/office/powerpoint/2010/main" val="22937980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8.jpe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11.m4a"/><Relationship Id="rId7" Type="http://schemas.openxmlformats.org/officeDocument/2006/relationships/image" Target="../media/image9.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notesSlide" Target="../notesSlides/notesSlide8.xml"/><Relationship Id="rId5" Type="http://schemas.openxmlformats.org/officeDocument/2006/relationships/slideLayout" Target="../slideLayouts/slideLayout7.xml"/><Relationship Id="rId4" Type="http://schemas.openxmlformats.org/officeDocument/2006/relationships/audio" Target="../media/media11.m4a"/></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0.jpe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11.jpe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hyperlink" Target="https://www.who.int/news-room/fact-sheets/detail/lung-cancer" TargetMode="External"/><Relationship Id="rId7" Type="http://schemas.openxmlformats.org/officeDocument/2006/relationships/hyperlink" Target="https://www.england.nhs.uk/cancer/lung/targeted-lung-health-checks/"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https://www.natcan.org.uk/audits/lung/" TargetMode="External"/><Relationship Id="rId5" Type="http://schemas.openxmlformats.org/officeDocument/2006/relationships/hyperlink" Target="https://www.nice.org.uk/guidance/ng122" TargetMode="External"/><Relationship Id="rId4" Type="http://schemas.openxmlformats.org/officeDocument/2006/relationships/hyperlink" Target="https://www.macmillan.org.uk/cancer-information-and-support/lung-can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79474-99C1-4749-7230-7FB5C064F531}"/>
              </a:ext>
            </a:extLst>
          </p:cNvPr>
          <p:cNvSpPr>
            <a:spLocks noGrp="1"/>
          </p:cNvSpPr>
          <p:nvPr>
            <p:ph type="ctrTitle"/>
          </p:nvPr>
        </p:nvSpPr>
        <p:spPr/>
        <p:txBody>
          <a:bodyPr>
            <a:normAutofit/>
          </a:bodyPr>
          <a:lstStyle/>
          <a:p>
            <a:br>
              <a:rPr lang="en-GB" b="1" dirty="0"/>
            </a:br>
            <a:r>
              <a:rPr lang="en-GB" sz="2700" b="1" dirty="0">
                <a:highlight>
                  <a:srgbClr val="00FF00"/>
                </a:highlight>
                <a:latin typeface="Arial" panose="020B0604020202020204" pitchFamily="34" charset="0"/>
                <a:cs typeface="Arial" panose="020B0604020202020204" pitchFamily="34" charset="0"/>
              </a:rPr>
              <a:t>Title</a:t>
            </a:r>
            <a:br>
              <a:rPr lang="en-GB" sz="2700" dirty="0">
                <a:highlight>
                  <a:srgbClr val="00FF00"/>
                </a:highlight>
                <a:latin typeface="Arial" panose="020B0604020202020204" pitchFamily="34" charset="0"/>
                <a:cs typeface="Arial" panose="020B0604020202020204" pitchFamily="34" charset="0"/>
              </a:rPr>
            </a:br>
            <a:r>
              <a:rPr lang="en-GB" sz="2700" b="1" dirty="0">
                <a:highlight>
                  <a:srgbClr val="00FF00"/>
                </a:highlight>
                <a:latin typeface="Arial" panose="020B0604020202020204" pitchFamily="34" charset="0"/>
                <a:cs typeface="Arial" panose="020B0604020202020204" pitchFamily="34" charset="0"/>
              </a:rPr>
              <a:t>Care Plan for a Fictional Patient with Lung Cancer</a:t>
            </a:r>
            <a:br>
              <a:rPr lang="en-GB" sz="1600" dirty="0"/>
            </a:br>
            <a:br>
              <a:rPr lang="en-GB" sz="1600" dirty="0"/>
            </a:br>
            <a:endParaRPr lang="en-GB" sz="1600" dirty="0"/>
          </a:p>
        </p:txBody>
      </p:sp>
      <p:sp>
        <p:nvSpPr>
          <p:cNvPr id="31" name="Subtitle 2">
            <a:extLst>
              <a:ext uri="{FF2B5EF4-FFF2-40B4-BE49-F238E27FC236}">
                <a16:creationId xmlns:a16="http://schemas.microsoft.com/office/drawing/2014/main" id="{9E534440-B49B-DA2C-8137-4E39D37A4E5F}"/>
              </a:ext>
            </a:extLst>
          </p:cNvPr>
          <p:cNvSpPr>
            <a:spLocks noGrp="1"/>
          </p:cNvSpPr>
          <p:nvPr>
            <p:ph type="subTitle" idx="1"/>
          </p:nvPr>
        </p:nvSpPr>
        <p:spPr>
          <a:xfrm>
            <a:off x="1524000" y="3602038"/>
            <a:ext cx="9144000" cy="1655762"/>
          </a:xfrm>
        </p:spPr>
        <p:txBody>
          <a:bodyPr>
            <a:noAutofit/>
          </a:bodyPr>
          <a:lstStyle/>
          <a:p>
            <a:r>
              <a:rPr lang="en-GB" sz="2800" b="1" dirty="0"/>
              <a:t> </a:t>
            </a:r>
            <a:r>
              <a:rPr lang="en-GB" sz="2800" b="1" dirty="0">
                <a:latin typeface="Arial" panose="020B0604020202020204" pitchFamily="34" charset="0"/>
                <a:cs typeface="Arial" panose="020B0604020202020204" pitchFamily="34" charset="0"/>
              </a:rPr>
              <a:t>Name : RANA FATIMA</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Student Number :2407474</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Module Code :BMHP5023</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Date :22.07.2026</a:t>
            </a:r>
            <a:br>
              <a:rPr lang="en-GB" sz="2800" b="1" dirty="0"/>
            </a:br>
            <a:endParaRPr lang="en-GB" sz="2800" b="1" dirty="0"/>
          </a:p>
        </p:txBody>
      </p:sp>
      <p:pic>
        <p:nvPicPr>
          <p:cNvPr id="83" name="Recorded Sound">
            <a:hlinkClick r:id="" action="ppaction://media"/>
            <a:extLst>
              <a:ext uri="{FF2B5EF4-FFF2-40B4-BE49-F238E27FC236}">
                <a16:creationId xmlns:a16="http://schemas.microsoft.com/office/drawing/2014/main" id="{0FD33679-296D-F260-FE75-91C86C75FCA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165756995"/>
      </p:ext>
    </p:extLst>
  </p:cSld>
  <p:clrMapOvr>
    <a:masterClrMapping/>
  </p:clrMapOvr>
  <mc:AlternateContent xmlns:mc="http://schemas.openxmlformats.org/markup-compatibility/2006" xmlns:p14="http://schemas.microsoft.com/office/powerpoint/2010/main">
    <mc:Choice Requires="p14">
      <p:transition spd="slow" p14:dur="2000" advTm="2542"/>
    </mc:Choice>
    <mc:Fallback xmlns="">
      <p:transition spd="slow" advTm="254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363" fill="hold"/>
                                        <p:tgtEl>
                                          <p:spTgt spid="8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500C87-A175-53A2-0734-C000B094445F}"/>
              </a:ext>
            </a:extLst>
          </p:cNvPr>
          <p:cNvSpPr txBox="1"/>
          <p:nvPr/>
        </p:nvSpPr>
        <p:spPr>
          <a:xfrm>
            <a:off x="225468" y="612845"/>
            <a:ext cx="8918532" cy="3600986"/>
          </a:xfrm>
          <a:prstGeom prst="rect">
            <a:avLst/>
          </a:prstGeom>
          <a:noFill/>
        </p:spPr>
        <p:txBody>
          <a:bodyPr wrap="square">
            <a:spAutoFit/>
          </a:bodyPr>
          <a:lstStyle/>
          <a:p>
            <a:pPr>
              <a:buNone/>
            </a:pPr>
            <a:endParaRPr lang="en-GB" dirty="0"/>
          </a:p>
          <a:p>
            <a:pPr>
              <a:buNone/>
            </a:pPr>
            <a:endParaRPr lang="en-GB" b="1" dirty="0"/>
          </a:p>
          <a:p>
            <a:pPr>
              <a:buNone/>
            </a:pPr>
            <a:r>
              <a:rPr lang="en-GB" sz="2400" dirty="0">
                <a:latin typeface="Arial" panose="020B0604020202020204" pitchFamily="34" charset="0"/>
                <a:cs typeface="Arial" panose="020B0604020202020204" pitchFamily="34" charset="0"/>
              </a:rPr>
              <a:t>Hello everyone. My name is </a:t>
            </a:r>
            <a:r>
              <a:rPr lang="en-GB" sz="2400" b="1" dirty="0">
                <a:latin typeface="Arial" panose="020B0604020202020204" pitchFamily="34" charset="0"/>
                <a:cs typeface="Arial" panose="020B0604020202020204" pitchFamily="34" charset="0"/>
              </a:rPr>
              <a:t>RANA FATIMA</a:t>
            </a:r>
            <a:r>
              <a:rPr lang="en-GB" sz="2400" dirty="0">
                <a:latin typeface="Arial" panose="020B0604020202020204" pitchFamily="34" charset="0"/>
                <a:cs typeface="Arial" panose="020B0604020202020204" pitchFamily="34" charset="0"/>
              </a:rPr>
              <a:t>. In this presentation, I will discuss a care plan for a fictional patient with lung cancer. I will explain what lung cancer is, how it affects the lungs, the risk factors, symptoms, diagnosis, and treatment. I will also describe the nursing care plan, person-centred care, the role of the multidisciplinary team, and how healthcare professionals support patients and their families throughout their care.</a:t>
            </a:r>
          </a:p>
        </p:txBody>
      </p:sp>
      <p:pic>
        <p:nvPicPr>
          <p:cNvPr id="41" name="Recorded Sound">
            <a:hlinkClick r:id="" action="ppaction://media"/>
            <a:extLst>
              <a:ext uri="{FF2B5EF4-FFF2-40B4-BE49-F238E27FC236}">
                <a16:creationId xmlns:a16="http://schemas.microsoft.com/office/drawing/2014/main" id="{A6B94F4A-0698-80F2-87D4-5147FFCD26D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4213831"/>
            <a:ext cx="406400" cy="406400"/>
          </a:xfrm>
          <a:prstGeom prst="rect">
            <a:avLst/>
          </a:prstGeom>
        </p:spPr>
      </p:pic>
    </p:spTree>
    <p:extLst>
      <p:ext uri="{BB962C8B-B14F-4D97-AF65-F5344CB8AC3E}">
        <p14:creationId xmlns:p14="http://schemas.microsoft.com/office/powerpoint/2010/main" val="858062132"/>
      </p:ext>
    </p:extLst>
  </p:cSld>
  <p:clrMapOvr>
    <a:masterClrMapping/>
  </p:clrMapOvr>
  <mc:AlternateContent xmlns:mc="http://schemas.openxmlformats.org/markup-compatibility/2006" xmlns:p14="http://schemas.microsoft.com/office/powerpoint/2010/main">
    <mc:Choice Requires="p14">
      <p:transition spd="slow" p14:dur="2000" advTm="30688"/>
    </mc:Choice>
    <mc:Fallback xmlns="">
      <p:transition spd="slow" advTm="30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558"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Shape 40">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43" name="Freeform: Shape 42">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45" name="Freeform: Shape 44">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5" name="TextBox 4">
            <a:extLst>
              <a:ext uri="{FF2B5EF4-FFF2-40B4-BE49-F238E27FC236}">
                <a16:creationId xmlns:a16="http://schemas.microsoft.com/office/drawing/2014/main" id="{00E13C65-FD58-AAB5-9B49-65CA08871D9B}"/>
              </a:ext>
            </a:extLst>
          </p:cNvPr>
          <p:cNvSpPr txBox="1"/>
          <p:nvPr/>
        </p:nvSpPr>
        <p:spPr>
          <a:xfrm>
            <a:off x="2232252" y="1010171"/>
            <a:ext cx="6363426" cy="516003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dirty="0">
                <a:solidFill>
                  <a:schemeClr val="bg1"/>
                </a:solidFill>
                <a:highlight>
                  <a:srgbClr val="00FF00"/>
                </a:highlight>
              </a:rPr>
              <a:t>Slide 2 – Introduction to Lung Cancer</a:t>
            </a:r>
            <a:endParaRPr lang="en-US" b="1" dirty="0">
              <a:solidFill>
                <a:schemeClr val="bg1"/>
              </a:solidFill>
            </a:endParaRPr>
          </a:p>
          <a:p>
            <a:pPr indent="-228600">
              <a:lnSpc>
                <a:spcPct val="90000"/>
              </a:lnSpc>
              <a:spcAft>
                <a:spcPts val="600"/>
              </a:spcAft>
              <a:buFont typeface="Arial" panose="020B0604020202020204" pitchFamily="34" charset="0"/>
              <a:buChar char="•"/>
            </a:pPr>
            <a:r>
              <a:rPr lang="en-US" dirty="0">
                <a:solidFill>
                  <a:schemeClr val="bg1"/>
                </a:solidFill>
              </a:rPr>
              <a:t>Lung cancer is one of the most common cancers in the UK. </a:t>
            </a:r>
          </a:p>
          <a:p>
            <a:pPr indent="-228600">
              <a:lnSpc>
                <a:spcPct val="90000"/>
              </a:lnSpc>
              <a:spcAft>
                <a:spcPts val="600"/>
              </a:spcAft>
              <a:buFont typeface="Arial" panose="020B0604020202020204" pitchFamily="34" charset="0"/>
              <a:buChar char="•"/>
            </a:pPr>
            <a:r>
              <a:rPr lang="en-US" dirty="0">
                <a:solidFill>
                  <a:schemeClr val="bg1"/>
                </a:solidFill>
              </a:rPr>
              <a:t>It begins when abnormal cells grow uncontrollably in the lungs. </a:t>
            </a:r>
          </a:p>
          <a:p>
            <a:pPr indent="-228600">
              <a:lnSpc>
                <a:spcPct val="90000"/>
              </a:lnSpc>
              <a:spcAft>
                <a:spcPts val="600"/>
              </a:spcAft>
              <a:buFont typeface="Arial" panose="020B0604020202020204" pitchFamily="34" charset="0"/>
              <a:buChar char="•"/>
            </a:pPr>
            <a:r>
              <a:rPr lang="en-US" dirty="0">
                <a:solidFill>
                  <a:schemeClr val="bg1"/>
                </a:solidFill>
              </a:rPr>
              <a:t>Smoking is the biggest risk factor, but non-smokers can also develop lung cancer. </a:t>
            </a:r>
          </a:p>
          <a:p>
            <a:pPr indent="-228600">
              <a:lnSpc>
                <a:spcPct val="90000"/>
              </a:lnSpc>
              <a:spcAft>
                <a:spcPts val="600"/>
              </a:spcAft>
              <a:buFont typeface="Arial" panose="020B0604020202020204" pitchFamily="34" charset="0"/>
              <a:buChar char="•"/>
            </a:pPr>
            <a:r>
              <a:rPr lang="en-US" dirty="0">
                <a:solidFill>
                  <a:schemeClr val="bg1"/>
                </a:solidFill>
              </a:rPr>
              <a:t>Early diagnosis improves treatment outcomes and survival. </a:t>
            </a:r>
          </a:p>
          <a:p>
            <a:pPr indent="-228600">
              <a:lnSpc>
                <a:spcPct val="90000"/>
              </a:lnSpc>
              <a:spcAft>
                <a:spcPts val="600"/>
              </a:spcAft>
              <a:buFont typeface="Arial" panose="020B0604020202020204" pitchFamily="34" charset="0"/>
              <a:buChar char="•"/>
            </a:pPr>
            <a:r>
              <a:rPr lang="en-US" dirty="0">
                <a:solidFill>
                  <a:schemeClr val="bg1"/>
                </a:solidFill>
              </a:rPr>
              <a:t>Nurses play an important role in supporting patients throughout their care. </a:t>
            </a:r>
          </a:p>
          <a:p>
            <a:pPr indent="-228600">
              <a:lnSpc>
                <a:spcPct val="90000"/>
              </a:lnSpc>
              <a:spcAft>
                <a:spcPts val="600"/>
              </a:spcAft>
              <a:buFont typeface="Arial" panose="020B0604020202020204" pitchFamily="34" charset="0"/>
              <a:buChar char="•"/>
            </a:pPr>
            <a:r>
              <a:rPr lang="en-US" b="1" dirty="0">
                <a:solidFill>
                  <a:schemeClr val="bg1"/>
                </a:solidFill>
              </a:rPr>
              <a:t> </a:t>
            </a:r>
            <a:endParaRPr lang="en-US" dirty="0">
              <a:solidFill>
                <a:schemeClr val="bg1"/>
              </a:solidFill>
            </a:endParaRPr>
          </a:p>
          <a:p>
            <a:pPr indent="-228600">
              <a:lnSpc>
                <a:spcPct val="90000"/>
              </a:lnSpc>
              <a:spcAft>
                <a:spcPts val="600"/>
              </a:spcAft>
              <a:buFont typeface="Arial" panose="020B0604020202020204" pitchFamily="34" charset="0"/>
              <a:buChar char="•"/>
            </a:pPr>
            <a:endParaRPr lang="en-US" dirty="0">
              <a:solidFill>
                <a:schemeClr val="bg1"/>
              </a:solidFill>
            </a:endParaRPr>
          </a:p>
        </p:txBody>
      </p:sp>
      <p:sp>
        <p:nvSpPr>
          <p:cNvPr id="47" name="Freeform: Shape 46">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49" name="Freeform: Shape 48">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51" name="Freeform: Shape 50">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53"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54" name="Freeform: Shape 53">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35" name="Recorded Sound">
            <a:hlinkClick r:id="" action="ppaction://media"/>
            <a:extLst>
              <a:ext uri="{FF2B5EF4-FFF2-40B4-BE49-F238E27FC236}">
                <a16:creationId xmlns:a16="http://schemas.microsoft.com/office/drawing/2014/main" id="{19D8019D-58B1-415F-F113-CBF38238EA9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770480" y="4147968"/>
            <a:ext cx="406400" cy="406400"/>
          </a:xfrm>
          <a:prstGeom prst="rect">
            <a:avLst/>
          </a:prstGeom>
        </p:spPr>
      </p:pic>
    </p:spTree>
    <p:extLst>
      <p:ext uri="{BB962C8B-B14F-4D97-AF65-F5344CB8AC3E}">
        <p14:creationId xmlns:p14="http://schemas.microsoft.com/office/powerpoint/2010/main" val="228942222"/>
      </p:ext>
    </p:extLst>
  </p:cSld>
  <p:clrMapOvr>
    <a:masterClrMapping/>
  </p:clrMapOvr>
  <mc:AlternateContent xmlns:mc="http://schemas.openxmlformats.org/markup-compatibility/2006" xmlns:p14="http://schemas.microsoft.com/office/powerpoint/2010/main">
    <mc:Choice Requires="p14">
      <p:transition spd="slow" p14:dur="2000" advTm="29723"/>
    </mc:Choice>
    <mc:Fallback xmlns="">
      <p:transition spd="slow" advTm="29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415"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0" name="Arc 3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2" name="Freeform: Shape 4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TextBox 18">
            <a:extLst>
              <a:ext uri="{FF2B5EF4-FFF2-40B4-BE49-F238E27FC236}">
                <a16:creationId xmlns:a16="http://schemas.microsoft.com/office/drawing/2014/main" id="{2DED6B56-EBA0-7A9B-7BA2-932DF3DA28CA}"/>
              </a:ext>
            </a:extLst>
          </p:cNvPr>
          <p:cNvSpPr txBox="1"/>
          <p:nvPr/>
        </p:nvSpPr>
        <p:spPr>
          <a:xfrm>
            <a:off x="5160724" y="497249"/>
            <a:ext cx="6935418" cy="4513162"/>
          </a:xfrm>
          <a:prstGeom prst="rect">
            <a:avLst/>
          </a:prstGeom>
        </p:spPr>
        <p:txBody>
          <a:bodyPr vert="horz" lIns="91440" tIns="45720" rIns="91440" bIns="45720" rtlCol="0">
            <a:normAutofit/>
          </a:bodyPr>
          <a:lstStyle/>
          <a:p>
            <a:pPr lvl="3" indent="-228600">
              <a:lnSpc>
                <a:spcPct val="90000"/>
              </a:lnSpc>
              <a:spcAft>
                <a:spcPts val="600"/>
              </a:spcAft>
              <a:buFont typeface="Arial" panose="020B0604020202020204" pitchFamily="34" charset="0"/>
              <a:buChar char="•"/>
            </a:pPr>
            <a:r>
              <a:rPr lang="en-US" sz="2400" b="1" dirty="0">
                <a:highlight>
                  <a:srgbClr val="00FF00"/>
                </a:highlight>
              </a:rPr>
              <a:t>Slide 3 – Anatomy and Physiology of the Lungs</a:t>
            </a:r>
          </a:p>
        </p:txBody>
      </p:sp>
      <p:sp>
        <p:nvSpPr>
          <p:cNvPr id="25" name="TextBox 24">
            <a:extLst>
              <a:ext uri="{FF2B5EF4-FFF2-40B4-BE49-F238E27FC236}">
                <a16:creationId xmlns:a16="http://schemas.microsoft.com/office/drawing/2014/main" id="{5233B5E6-5C66-D2C4-4644-CACBFD2D1E31}"/>
              </a:ext>
            </a:extLst>
          </p:cNvPr>
          <p:cNvSpPr txBox="1"/>
          <p:nvPr/>
        </p:nvSpPr>
        <p:spPr>
          <a:xfrm>
            <a:off x="5924811" y="1164921"/>
            <a:ext cx="6171331" cy="5724644"/>
          </a:xfrm>
          <a:prstGeom prst="rect">
            <a:avLst/>
          </a:prstGeom>
          <a:noFill/>
        </p:spPr>
        <p:txBody>
          <a:bodyPr wrap="square">
            <a:spAutoFit/>
          </a:bodyPr>
          <a:lstStyle/>
          <a:p>
            <a:pPr>
              <a:buNone/>
            </a:pPr>
            <a:endParaRPr lang="en-GB" sz="2000" b="1" dirty="0"/>
          </a:p>
          <a:p>
            <a:pPr>
              <a:buNone/>
            </a:pPr>
            <a:r>
              <a:rPr lang="en-GB" b="1" dirty="0">
                <a:latin typeface="Arial" panose="020B0604020202020204" pitchFamily="34" charset="0"/>
                <a:cs typeface="Arial" panose="020B0604020202020204" pitchFamily="34" charset="0"/>
              </a:rPr>
              <a:t>Anatomy and Physiology of the Lungs</a:t>
            </a:r>
          </a:p>
          <a:p>
            <a:pPr>
              <a:buFont typeface="Arial" panose="020B0604020202020204" pitchFamily="34" charset="0"/>
              <a:buChar char="•"/>
            </a:pPr>
            <a:r>
              <a:rPr lang="en-GB" dirty="0">
                <a:latin typeface="Arial" panose="020B0604020202020204" pitchFamily="34" charset="0"/>
                <a:cs typeface="Arial" panose="020B0604020202020204" pitchFamily="34" charset="0"/>
              </a:rPr>
              <a:t>The lungs are the main organs of the respiratory system. </a:t>
            </a:r>
          </a:p>
          <a:p>
            <a:pPr>
              <a:buFont typeface="Arial" panose="020B0604020202020204" pitchFamily="34" charset="0"/>
              <a:buChar char="•"/>
            </a:pPr>
            <a:r>
              <a:rPr lang="en-GB" dirty="0">
                <a:latin typeface="Arial" panose="020B0604020202020204" pitchFamily="34" charset="0"/>
                <a:cs typeface="Arial" panose="020B0604020202020204" pitchFamily="34" charset="0"/>
              </a:rPr>
              <a:t>The right lung has </a:t>
            </a:r>
            <a:r>
              <a:rPr lang="en-GB" b="1" dirty="0">
                <a:latin typeface="Arial" panose="020B0604020202020204" pitchFamily="34" charset="0"/>
                <a:cs typeface="Arial" panose="020B0604020202020204" pitchFamily="34" charset="0"/>
              </a:rPr>
              <a:t>3 lobes</a:t>
            </a:r>
            <a:r>
              <a:rPr lang="en-GB" dirty="0">
                <a:latin typeface="Arial" panose="020B0604020202020204" pitchFamily="34" charset="0"/>
                <a:cs typeface="Arial" panose="020B0604020202020204" pitchFamily="34" charset="0"/>
              </a:rPr>
              <a:t>, and the left lung has </a:t>
            </a:r>
            <a:r>
              <a:rPr lang="en-GB" b="1" dirty="0">
                <a:latin typeface="Arial" panose="020B0604020202020204" pitchFamily="34" charset="0"/>
                <a:cs typeface="Arial" panose="020B0604020202020204" pitchFamily="34" charset="0"/>
              </a:rPr>
              <a:t>2 lobes</a:t>
            </a:r>
            <a:r>
              <a:rPr lang="en-GB" dirty="0">
                <a:latin typeface="Arial" panose="020B0604020202020204" pitchFamily="34" charset="0"/>
                <a:cs typeface="Arial" panose="020B0604020202020204" pitchFamily="34" charset="0"/>
              </a:rPr>
              <a:t>. </a:t>
            </a:r>
          </a:p>
          <a:p>
            <a:pPr>
              <a:buFont typeface="Arial" panose="020B0604020202020204" pitchFamily="34" charset="0"/>
              <a:buChar char="•"/>
            </a:pPr>
            <a:r>
              <a:rPr lang="en-GB" dirty="0">
                <a:latin typeface="Arial" panose="020B0604020202020204" pitchFamily="34" charset="0"/>
                <a:cs typeface="Arial" panose="020B0604020202020204" pitchFamily="34" charset="0"/>
              </a:rPr>
              <a:t>Air enters through the </a:t>
            </a:r>
            <a:r>
              <a:rPr lang="en-GB" b="1" dirty="0">
                <a:latin typeface="Arial" panose="020B0604020202020204" pitchFamily="34" charset="0"/>
                <a:cs typeface="Arial" panose="020B0604020202020204" pitchFamily="34" charset="0"/>
              </a:rPr>
              <a:t>nose or mouth</a:t>
            </a:r>
            <a:r>
              <a:rPr lang="en-GB" dirty="0">
                <a:latin typeface="Arial" panose="020B0604020202020204" pitchFamily="34" charset="0"/>
                <a:cs typeface="Arial" panose="020B0604020202020204" pitchFamily="34" charset="0"/>
              </a:rPr>
              <a:t>, then passes through the </a:t>
            </a:r>
            <a:r>
              <a:rPr lang="en-GB" b="1" dirty="0">
                <a:latin typeface="Arial" panose="020B0604020202020204" pitchFamily="34" charset="0"/>
                <a:cs typeface="Arial" panose="020B0604020202020204" pitchFamily="34" charset="0"/>
              </a:rPr>
              <a:t>trachea</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bronchi</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bronchioles</a:t>
            </a:r>
            <a:r>
              <a:rPr lang="en-GB" dirty="0">
                <a:latin typeface="Arial" panose="020B0604020202020204" pitchFamily="34" charset="0"/>
                <a:cs typeface="Arial" panose="020B0604020202020204" pitchFamily="34" charset="0"/>
              </a:rPr>
              <a:t> before reaching the </a:t>
            </a:r>
            <a:r>
              <a:rPr lang="en-GB" b="1" dirty="0">
                <a:latin typeface="Arial" panose="020B0604020202020204" pitchFamily="34" charset="0"/>
                <a:cs typeface="Arial" panose="020B0604020202020204" pitchFamily="34" charset="0"/>
              </a:rPr>
              <a:t>alveoli</a:t>
            </a:r>
            <a:r>
              <a:rPr lang="en-GB" dirty="0">
                <a:latin typeface="Arial" panose="020B0604020202020204" pitchFamily="34" charset="0"/>
                <a:cs typeface="Arial" panose="020B0604020202020204" pitchFamily="34" charset="0"/>
              </a:rPr>
              <a:t>. </a:t>
            </a:r>
          </a:p>
          <a:p>
            <a:pPr>
              <a:buFont typeface="Arial" panose="020B0604020202020204" pitchFamily="34" charset="0"/>
              <a:buChar char="•"/>
            </a:pPr>
            <a:r>
              <a:rPr lang="en-GB" dirty="0">
                <a:latin typeface="Arial" panose="020B0604020202020204" pitchFamily="34" charset="0"/>
                <a:cs typeface="Arial" panose="020B0604020202020204" pitchFamily="34" charset="0"/>
              </a:rPr>
              <a:t>In the alveoli,  </a:t>
            </a:r>
            <a:r>
              <a:rPr lang="en-GB" b="1" dirty="0">
                <a:latin typeface="Arial" panose="020B0604020202020204" pitchFamily="34" charset="0"/>
                <a:cs typeface="Arial" panose="020B0604020202020204" pitchFamily="34" charset="0"/>
              </a:rPr>
              <a:t>oxygen moves into the blood</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carbon dioxide moves from the blood into the lungs</a:t>
            </a:r>
            <a:r>
              <a:rPr lang="en-GB" dirty="0">
                <a:latin typeface="Arial" panose="020B0604020202020204" pitchFamily="34" charset="0"/>
                <a:cs typeface="Arial" panose="020B0604020202020204" pitchFamily="34" charset="0"/>
              </a:rPr>
              <a:t> to be breathed out. </a:t>
            </a:r>
          </a:p>
          <a:p>
            <a:pPr>
              <a:buFont typeface="Arial" panose="020B0604020202020204" pitchFamily="34" charset="0"/>
              <a:buChar char="•"/>
            </a:pPr>
            <a:r>
              <a:rPr lang="en-GB" dirty="0">
                <a:latin typeface="Arial" panose="020B0604020202020204" pitchFamily="34" charset="0"/>
                <a:cs typeface="Arial" panose="020B0604020202020204" pitchFamily="34" charset="0"/>
              </a:rPr>
              <a:t>Healthy lungs provide oxygen to all parts of the body so that organs can work properly. The lungs are the main organs of the respiratory system. Air travels through the trachea, bronchi, and bronchioles to the alveoli, where oxygen enters the blood and carbon dioxide is removed. This process is called gas exchange. Lung cancer can damage the lungs and make breathing difficult.</a:t>
            </a:r>
          </a:p>
          <a:p>
            <a:endParaRPr lang="en-GB" sz="20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a:buNone/>
            </a:pPr>
            <a:endParaRPr lang="en-GB" dirty="0"/>
          </a:p>
        </p:txBody>
      </p:sp>
      <p:pic>
        <p:nvPicPr>
          <p:cNvPr id="5" name="Picture 4" descr="https://images.openai.com/static-rsc-4/JOYhvpMBpZWqTZNbCB980vHh6LT6WJ106zPsm2e93c3kcIVEJcpX6_T2FbCqg2mw0nOogu9Y6v9zPypV7JEF00NBBZCsHJ5WeAbJh2eT3mVPMgrsG98kw_5uFGJ-AplN8iAHIo0a889W9XPxriDZ8on0gDYYLhAfoBi4CARbzmTLySxis2IfRv8C-Xr6KSfm?purpose=fullsize">
            <a:extLst>
              <a:ext uri="{FF2B5EF4-FFF2-40B4-BE49-F238E27FC236}">
                <a16:creationId xmlns:a16="http://schemas.microsoft.com/office/drawing/2014/main" id="{6A9A75F7-62A3-4D63-BB6B-45D38D7533F2}"/>
              </a:ext>
            </a:extLst>
          </p:cNvPr>
          <p:cNvPicPr>
            <a:picLocks noChangeAspect="1"/>
          </p:cNvPicPr>
          <p:nvPr/>
        </p:nvPicPr>
        <p:blipFill>
          <a:blip r:embed="rId5"/>
          <a:stretch>
            <a:fillRect/>
          </a:stretch>
        </p:blipFill>
        <p:spPr>
          <a:xfrm>
            <a:off x="0" y="13598"/>
            <a:ext cx="5329176" cy="609910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pic>
        <p:nvPicPr>
          <p:cNvPr id="13" name="Audio 12">
            <a:hlinkClick r:id="" action="ppaction://media"/>
            <a:extLst>
              <a:ext uri="{FF2B5EF4-FFF2-40B4-BE49-F238E27FC236}">
                <a16:creationId xmlns:a16="http://schemas.microsoft.com/office/drawing/2014/main" id="{5493FB6D-293C-482D-D735-2E2F8ADECFE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134601" y="5468272"/>
            <a:ext cx="2057400" cy="2057400"/>
          </a:xfrm>
          <a:prstGeom prst="ellipse">
            <a:avLst/>
          </a:prstGeom>
        </p:spPr>
      </p:pic>
    </p:spTree>
    <p:extLst>
      <p:ext uri="{BB962C8B-B14F-4D97-AF65-F5344CB8AC3E}">
        <p14:creationId xmlns:p14="http://schemas.microsoft.com/office/powerpoint/2010/main" val="3383668154"/>
      </p:ext>
    </p:extLst>
  </p:cSld>
  <p:clrMapOvr>
    <a:masterClrMapping/>
  </p:clrMapOvr>
  <mc:AlternateContent xmlns:mc="http://schemas.openxmlformats.org/markup-compatibility/2006">
    <mc:Choice xmlns:p14="http://schemas.microsoft.com/office/powerpoint/2010/main" Requires="p14">
      <p:transition spd="slow" p14:dur="2000" advTm="89355"/>
    </mc:Choice>
    <mc:Fallback>
      <p:transition spd="slow" advTm="893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 showing normal and cancer cells in human">
            <a:extLst>
              <a:ext uri="{FF2B5EF4-FFF2-40B4-BE49-F238E27FC236}">
                <a16:creationId xmlns:a16="http://schemas.microsoft.com/office/drawing/2014/main" id="{4AB6373E-A11D-CF32-1DB5-84EE946E194A}"/>
              </a:ext>
            </a:extLst>
          </p:cNvPr>
          <p:cNvPicPr>
            <a:picLocks noChangeAspect="1"/>
          </p:cNvPicPr>
          <p:nvPr/>
        </p:nvPicPr>
        <p:blipFill>
          <a:blip r:embed="rId5"/>
          <a:srcRect r="503" b="3"/>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TextBox 2">
            <a:extLst>
              <a:ext uri="{FF2B5EF4-FFF2-40B4-BE49-F238E27FC236}">
                <a16:creationId xmlns:a16="http://schemas.microsoft.com/office/drawing/2014/main" id="{2F8637CA-BE65-DBD3-B6D1-A96BF0058293}"/>
              </a:ext>
            </a:extLst>
          </p:cNvPr>
          <p:cNvSpPr txBox="1"/>
          <p:nvPr/>
        </p:nvSpPr>
        <p:spPr>
          <a:xfrm>
            <a:off x="6430061" y="162501"/>
            <a:ext cx="5619978" cy="6695499"/>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b="1" dirty="0">
                <a:solidFill>
                  <a:schemeClr val="tx1">
                    <a:alpha val="80000"/>
                  </a:schemeClr>
                </a:solidFill>
                <a:highlight>
                  <a:srgbClr val="00FF00"/>
                </a:highlight>
              </a:rPr>
              <a:t>Slide 4 – Pathophysiology of Lung Cancer</a:t>
            </a: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E0EDED82-19DE-3315-7710-7C060899FAB6}"/>
              </a:ext>
            </a:extLst>
          </p:cNvPr>
          <p:cNvSpPr txBox="1"/>
          <p:nvPr/>
        </p:nvSpPr>
        <p:spPr>
          <a:xfrm>
            <a:off x="6247607" y="554152"/>
            <a:ext cx="5802432" cy="6186309"/>
          </a:xfrm>
          <a:prstGeom prst="rect">
            <a:avLst/>
          </a:prstGeom>
          <a:noFill/>
        </p:spPr>
        <p:txBody>
          <a:bodyPr wrap="square">
            <a:spAutoFit/>
          </a:bodyPr>
          <a:lstStyle/>
          <a:p>
            <a:pPr>
              <a:buNone/>
            </a:pPr>
            <a:r>
              <a:rPr lang="en-GB" b="1" dirty="0"/>
              <a:t>Pathophysiology of Lung Cancer</a:t>
            </a:r>
          </a:p>
          <a:p>
            <a:pPr>
              <a:buFont typeface="Arial" panose="020B0604020202020204" pitchFamily="34" charset="0"/>
              <a:buChar char="•"/>
            </a:pPr>
            <a:r>
              <a:rPr lang="en-GB" dirty="0"/>
              <a:t>Lung cancer begins when </a:t>
            </a:r>
            <a:r>
              <a:rPr lang="en-GB" b="1" dirty="0"/>
              <a:t>normal lung cells become </a:t>
            </a:r>
            <a:r>
              <a:rPr lang="en-GB" b="1" dirty="0">
                <a:latin typeface="Arial" panose="020B0604020202020204" pitchFamily="34" charset="0"/>
                <a:cs typeface="Arial" panose="020B0604020202020204" pitchFamily="34" charset="0"/>
              </a:rPr>
              <a:t>Abnormal</a:t>
            </a:r>
            <a:r>
              <a:rPr lang="en-GB" dirty="0"/>
              <a:t> and grow uncontrollably. </a:t>
            </a:r>
          </a:p>
          <a:p>
            <a:pPr>
              <a:buFont typeface="Arial" panose="020B0604020202020204" pitchFamily="34" charset="0"/>
              <a:buChar char="•"/>
            </a:pPr>
            <a:r>
              <a:rPr lang="en-GB" dirty="0"/>
              <a:t>These abnormal cells form a </a:t>
            </a:r>
            <a:r>
              <a:rPr lang="en-GB" b="1" dirty="0"/>
              <a:t>tumour</a:t>
            </a:r>
            <a:r>
              <a:rPr lang="en-GB" dirty="0"/>
              <a:t>. </a:t>
            </a:r>
          </a:p>
          <a:p>
            <a:pPr>
              <a:buFont typeface="Arial" panose="020B0604020202020204" pitchFamily="34" charset="0"/>
              <a:buChar char="•"/>
            </a:pPr>
            <a:r>
              <a:rPr lang="en-GB" dirty="0"/>
              <a:t>The tumour can </a:t>
            </a:r>
            <a:r>
              <a:rPr lang="en-GB" b="1" dirty="0"/>
              <a:t>block the airways</a:t>
            </a:r>
            <a:r>
              <a:rPr lang="en-GB" dirty="0"/>
              <a:t> and damage healthy lung tissue. </a:t>
            </a:r>
          </a:p>
          <a:p>
            <a:pPr>
              <a:buFont typeface="Arial" panose="020B0604020202020204" pitchFamily="34" charset="0"/>
              <a:buChar char="•"/>
            </a:pPr>
            <a:r>
              <a:rPr lang="en-GB" dirty="0"/>
              <a:t>Gas exchange becomes less effective, so </a:t>
            </a:r>
            <a:r>
              <a:rPr lang="en-GB" b="1" dirty="0"/>
              <a:t>less oxygen reaches the blood</a:t>
            </a:r>
            <a:r>
              <a:rPr lang="en-GB" dirty="0"/>
              <a:t>. </a:t>
            </a:r>
          </a:p>
          <a:p>
            <a:pPr>
              <a:buFont typeface="Arial" panose="020B0604020202020204" pitchFamily="34" charset="0"/>
              <a:buChar char="•"/>
            </a:pPr>
            <a:r>
              <a:rPr lang="en-GB" dirty="0"/>
              <a:t>If untreated, cancer can spread to </a:t>
            </a:r>
            <a:r>
              <a:rPr lang="en-GB" b="1" dirty="0"/>
              <a:t>lymph nodes</a:t>
            </a:r>
            <a:r>
              <a:rPr lang="en-GB" dirty="0"/>
              <a:t> and other organs (metastasis). </a:t>
            </a:r>
          </a:p>
          <a:p>
            <a:pPr>
              <a:buFont typeface="Arial" panose="020B0604020202020204" pitchFamily="34" charset="0"/>
              <a:buChar char="•"/>
            </a:pPr>
            <a:r>
              <a:rPr lang="en-GB" dirty="0"/>
              <a:t>The two main types are: </a:t>
            </a:r>
          </a:p>
          <a:p>
            <a:pPr marL="742950" lvl="1" indent="-285750">
              <a:buFont typeface="Arial" panose="020B0604020202020204" pitchFamily="34" charset="0"/>
              <a:buChar char="•"/>
            </a:pPr>
            <a:r>
              <a:rPr lang="en-GB" b="1" dirty="0"/>
              <a:t>Non-Small Cell Lung Cancer (NSCLC)</a:t>
            </a:r>
            <a:r>
              <a:rPr lang="en-GB" dirty="0"/>
              <a:t> – about </a:t>
            </a:r>
            <a:r>
              <a:rPr lang="en-GB" b="1" dirty="0"/>
              <a:t>85%</a:t>
            </a:r>
            <a:r>
              <a:rPr lang="en-GB" dirty="0"/>
              <a:t> of cases. </a:t>
            </a:r>
          </a:p>
          <a:p>
            <a:r>
              <a:rPr lang="en-GB" b="1" dirty="0"/>
              <a:t>Small Cell Lung Cancer (SCLC)</a:t>
            </a:r>
            <a:r>
              <a:rPr lang="en-GB" dirty="0"/>
              <a:t> – about </a:t>
            </a:r>
            <a:r>
              <a:rPr lang="en-GB" b="1" dirty="0"/>
              <a:t>15%</a:t>
            </a:r>
            <a:r>
              <a:rPr lang="en-GB" dirty="0"/>
              <a:t> of cases and spreads more quickly.</a:t>
            </a:r>
          </a:p>
          <a:p>
            <a:r>
              <a:rPr lang="en-GB" dirty="0"/>
              <a:t> Lung cancer starts when abnormal cells grow into a tumour. The tumour can block the airways and reduce oxygen to the body. If untreated, it can spread to other organs.</a:t>
            </a:r>
          </a:p>
          <a:p>
            <a:endParaRPr lang="en-GB" dirty="0"/>
          </a:p>
          <a:p>
            <a:endParaRPr lang="en-GB" dirty="0"/>
          </a:p>
          <a:p>
            <a:pPr marL="742950" lvl="1" indent="-285750">
              <a:buFont typeface="Arial" panose="020B0604020202020204" pitchFamily="34" charset="0"/>
              <a:buChar char="•"/>
            </a:pPr>
            <a:endParaRPr lang="en-GB" dirty="0"/>
          </a:p>
        </p:txBody>
      </p:sp>
      <p:pic>
        <p:nvPicPr>
          <p:cNvPr id="12" name="Recorded Sound">
            <a:hlinkClick r:id="" action="ppaction://media"/>
            <a:extLst>
              <a:ext uri="{FF2B5EF4-FFF2-40B4-BE49-F238E27FC236}">
                <a16:creationId xmlns:a16="http://schemas.microsoft.com/office/drawing/2014/main" id="{B9007811-BEAC-D7B4-9D71-6C2CD921B47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502335" y="6093140"/>
            <a:ext cx="406400" cy="406400"/>
          </a:xfrm>
          <a:prstGeom prst="rect">
            <a:avLst/>
          </a:prstGeom>
        </p:spPr>
      </p:pic>
    </p:spTree>
    <p:extLst>
      <p:ext uri="{BB962C8B-B14F-4D97-AF65-F5344CB8AC3E}">
        <p14:creationId xmlns:p14="http://schemas.microsoft.com/office/powerpoint/2010/main" val="2701368125"/>
      </p:ext>
    </p:extLst>
  </p:cSld>
  <p:clrMapOvr>
    <a:masterClrMapping/>
  </p:clrMapOvr>
  <mc:AlternateContent xmlns:mc="http://schemas.openxmlformats.org/markup-compatibility/2006" xmlns:p14="http://schemas.microsoft.com/office/powerpoint/2010/main">
    <mc:Choice Requires="p14">
      <p:transition spd="slow" p14:dur="2000" advTm="69795"/>
    </mc:Choice>
    <mc:Fallback xmlns="">
      <p:transition spd="slow" advTm="69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16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ttps://images.openai.com/static-rsc-4/mt_PNrBOFx4uqEJCl-vbI88jQgPIwv70J_CpmeoQTWrrdzPW1k33DDBYaPi555Iu6dZAt0Km2bQmTUUom1DIWuA-X2MUVvl-tuOYq7_yVwtDcg-a9raD-Cqs_29mbFp_Y6-vsEZrhY-C1vYdJBq1TzXMdefrVprVAjmZzhW6sTyVLtWQJJZMsTFxqecVzrli?purpose=fullsize">
            <a:extLst>
              <a:ext uri="{FF2B5EF4-FFF2-40B4-BE49-F238E27FC236}">
                <a16:creationId xmlns:a16="http://schemas.microsoft.com/office/drawing/2014/main" id="{EE59CA7D-2F16-74C3-F0E6-F36153B9EEF7}"/>
              </a:ext>
            </a:extLst>
          </p:cNvPr>
          <p:cNvPicPr>
            <a:picLocks noChangeAspect="1"/>
          </p:cNvPicPr>
          <p:nvPr/>
        </p:nvPicPr>
        <p:blipFill>
          <a:blip r:embed="rId5"/>
          <a:srcRect l="17117" r="12883" b="1"/>
          <a:stretch>
            <a:fillRect/>
          </a:stretch>
        </p:blipFill>
        <p:spPr>
          <a:xfrm>
            <a:off x="212943" y="438411"/>
            <a:ext cx="6263011" cy="585792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TextBox 2">
            <a:extLst>
              <a:ext uri="{FF2B5EF4-FFF2-40B4-BE49-F238E27FC236}">
                <a16:creationId xmlns:a16="http://schemas.microsoft.com/office/drawing/2014/main" id="{AC2D5911-E74D-8F02-8CD3-4BB24F373F8D}"/>
              </a:ext>
            </a:extLst>
          </p:cNvPr>
          <p:cNvSpPr txBox="1"/>
          <p:nvPr/>
        </p:nvSpPr>
        <p:spPr>
          <a:xfrm>
            <a:off x="6388119" y="185596"/>
            <a:ext cx="5747989" cy="6479299"/>
          </a:xfrm>
          <a:prstGeom prst="rect">
            <a:avLst/>
          </a:prstGeom>
        </p:spPr>
        <p:txBody>
          <a:bodyPr vert="horz" lIns="91440" tIns="45720" rIns="91440" bIns="45720" rtlCol="0" anchor="t">
            <a:normAutofit fontScale="92500" lnSpcReduction="10000"/>
          </a:bodyPr>
          <a:lstStyle/>
          <a:p>
            <a:r>
              <a:rPr lang="en-US" sz="2400" b="1" dirty="0">
                <a:solidFill>
                  <a:schemeClr val="tx1">
                    <a:alpha val="80000"/>
                  </a:schemeClr>
                </a:solidFill>
                <a:highlight>
                  <a:srgbClr val="00FF00"/>
                </a:highlight>
              </a:rPr>
              <a:t>Slide 5 – Risk Factors and Prevention of Lung Cancer</a:t>
            </a:r>
            <a:endParaRPr lang="en-GB" sz="2400" b="1" dirty="0">
              <a:highlight>
                <a:srgbClr val="00FF00"/>
              </a:highlight>
            </a:endParaRPr>
          </a:p>
          <a:p>
            <a:endParaRPr lang="en-GB" sz="2000" dirty="0"/>
          </a:p>
          <a:p>
            <a:r>
              <a:rPr lang="en-GB" sz="2000" dirty="0"/>
              <a:t>1</a:t>
            </a:r>
            <a:r>
              <a:rPr lang="en-GB" sz="2000"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Smoking (the biggest risk factor) </a:t>
            </a:r>
          </a:p>
          <a:p>
            <a:r>
              <a:rPr lang="en-GB" sz="1900" dirty="0">
                <a:latin typeface="Arial" panose="020B0604020202020204" pitchFamily="34" charset="0"/>
                <a:cs typeface="Arial" panose="020B0604020202020204" pitchFamily="34" charset="0"/>
              </a:rPr>
              <a:t>2🚭 Second-hand smoke </a:t>
            </a:r>
          </a:p>
          <a:p>
            <a:r>
              <a:rPr lang="en-GB" sz="1900" dirty="0">
                <a:latin typeface="Arial" panose="020B0604020202020204" pitchFamily="34" charset="0"/>
                <a:cs typeface="Arial" panose="020B0604020202020204" pitchFamily="34" charset="0"/>
              </a:rPr>
              <a:t>3☢️ Exposure to radon gas </a:t>
            </a:r>
          </a:p>
          <a:p>
            <a:r>
              <a:rPr lang="en-GB" sz="1900" dirty="0">
                <a:latin typeface="Arial" panose="020B0604020202020204" pitchFamily="34" charset="0"/>
                <a:cs typeface="Arial" panose="020B0604020202020204" pitchFamily="34" charset="0"/>
              </a:rPr>
              <a:t>4🏗️ Exposure to other harmful chemicals </a:t>
            </a:r>
          </a:p>
          <a:p>
            <a:r>
              <a:rPr lang="en-GB" sz="1900" dirty="0">
                <a:latin typeface="Arial" panose="020B0604020202020204" pitchFamily="34" charset="0"/>
                <a:cs typeface="Arial" panose="020B0604020202020204" pitchFamily="34" charset="0"/>
              </a:rPr>
              <a:t>5🌫️ Air pollution </a:t>
            </a:r>
          </a:p>
          <a:p>
            <a:r>
              <a:rPr lang="en-GB" sz="1900" dirty="0">
                <a:latin typeface="Arial" panose="020B0604020202020204" pitchFamily="34" charset="0"/>
                <a:cs typeface="Arial" panose="020B0604020202020204" pitchFamily="34" charset="0"/>
              </a:rPr>
              <a:t>6👨‍👩‍👧 Family history of lung cancer </a:t>
            </a:r>
          </a:p>
          <a:p>
            <a:r>
              <a:rPr lang="en-GB" sz="1900" dirty="0">
                <a:latin typeface="Arial" panose="020B0604020202020204" pitchFamily="34" charset="0"/>
                <a:cs typeface="Arial" panose="020B0604020202020204" pitchFamily="34" charset="0"/>
              </a:rPr>
              <a:t>7👴 Increasing age (risk increases after 50 years) </a:t>
            </a:r>
          </a:p>
          <a:p>
            <a:r>
              <a:rPr lang="en-GB" sz="1900" b="1" dirty="0">
                <a:latin typeface="Arial" panose="020B0604020202020204" pitchFamily="34" charset="0"/>
                <a:cs typeface="Arial" panose="020B0604020202020204" pitchFamily="34" charset="0"/>
              </a:rPr>
              <a:t>Prevention</a:t>
            </a:r>
            <a:endParaRPr lang="en-GB" sz="1900" dirty="0">
              <a:latin typeface="Arial" panose="020B0604020202020204" pitchFamily="34" charset="0"/>
              <a:cs typeface="Arial" panose="020B0604020202020204" pitchFamily="34" charset="0"/>
            </a:endParaRPr>
          </a:p>
          <a:p>
            <a:r>
              <a:rPr lang="en-GB" sz="1900" dirty="0">
                <a:latin typeface="Arial" panose="020B0604020202020204" pitchFamily="34" charset="0"/>
                <a:cs typeface="Arial" panose="020B0604020202020204" pitchFamily="34" charset="0"/>
              </a:rPr>
              <a:t>Stop smoking and avoid second-hand smoke. </a:t>
            </a:r>
          </a:p>
          <a:p>
            <a:r>
              <a:rPr lang="en-GB" sz="1900" dirty="0">
                <a:latin typeface="Arial" panose="020B0604020202020204" pitchFamily="34" charset="0"/>
                <a:cs typeface="Arial" panose="020B0604020202020204" pitchFamily="34" charset="0"/>
              </a:rPr>
              <a:t>Attend lung cancer screening if eligible. </a:t>
            </a:r>
          </a:p>
          <a:p>
            <a:r>
              <a:rPr lang="en-GB" sz="1900" dirty="0">
                <a:latin typeface="Arial" panose="020B0604020202020204" pitchFamily="34" charset="0"/>
                <a:cs typeface="Arial" panose="020B0604020202020204" pitchFamily="34" charset="0"/>
              </a:rPr>
              <a:t>Use protective equipment at work. </a:t>
            </a:r>
          </a:p>
          <a:p>
            <a:r>
              <a:rPr lang="en-GB" sz="1900" dirty="0">
                <a:latin typeface="Arial" panose="020B0604020202020204" pitchFamily="34" charset="0"/>
                <a:cs typeface="Arial" panose="020B0604020202020204" pitchFamily="34" charset="0"/>
              </a:rPr>
              <a:t>Maintain a healthy lifestyle with regular exercise and a balanced diet. </a:t>
            </a:r>
          </a:p>
          <a:p>
            <a:r>
              <a:rPr lang="en-GB" sz="1900" dirty="0">
                <a:latin typeface="Arial" panose="020B0604020202020204" pitchFamily="34" charset="0"/>
                <a:cs typeface="Arial" panose="020B0604020202020204" pitchFamily="34" charset="0"/>
              </a:rPr>
              <a:t>Seek medical advice if symptoms persist. This slide shows the main risk factors for lung cancer. Smoking is the biggest cause, but second-hand smoke, asbestos, air pollution, and family history can also increase the risk. The best way to prevent lung cancer is to stop smoking, attend screening if eligible, and maintain a healthy lifestyle.</a:t>
            </a:r>
          </a:p>
          <a:p>
            <a:endParaRPr lang="en-GB" sz="1900" dirty="0">
              <a:latin typeface="Arial" panose="020B0604020202020204" pitchFamily="34" charset="0"/>
              <a:cs typeface="Arial" panose="020B0604020202020204" pitchFamily="34" charset="0"/>
            </a:endParaRPr>
          </a:p>
          <a:p>
            <a:endParaRPr lang="en-GB" sz="19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000" b="1" dirty="0">
              <a:solidFill>
                <a:schemeClr val="tx1">
                  <a:alpha val="80000"/>
                </a:schemeClr>
              </a:solidFill>
            </a:endParaRP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7" name="Recorded Sound">
            <a:hlinkClick r:id="" action="ppaction://media"/>
            <a:extLst>
              <a:ext uri="{FF2B5EF4-FFF2-40B4-BE49-F238E27FC236}">
                <a16:creationId xmlns:a16="http://schemas.microsoft.com/office/drawing/2014/main" id="{A0C71D70-C772-51F9-9492-5CEB80676C1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04129594"/>
      </p:ext>
    </p:extLst>
  </p:cSld>
  <p:clrMapOvr>
    <a:masterClrMapping/>
  </p:clrMapOvr>
  <mc:AlternateContent xmlns:mc="http://schemas.openxmlformats.org/markup-compatibility/2006" xmlns:p14="http://schemas.microsoft.com/office/powerpoint/2010/main">
    <mc:Choice Requires="p14">
      <p:transition spd="slow" p14:dur="2000" advTm="87688"/>
    </mc:Choice>
    <mc:Fallback xmlns="">
      <p:transition spd="slow" advTm="87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33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Lung Cancer Awareness Month - Bramcote Surgery">
            <a:extLst>
              <a:ext uri="{FF2B5EF4-FFF2-40B4-BE49-F238E27FC236}">
                <a16:creationId xmlns:a16="http://schemas.microsoft.com/office/drawing/2014/main" id="{FD49E684-4D6F-0CC9-D47D-982CFF1B3DBD}"/>
              </a:ext>
            </a:extLst>
          </p:cNvPr>
          <p:cNvPicPr>
            <a:picLocks noChangeAspect="1"/>
          </p:cNvPicPr>
          <p:nvPr/>
        </p:nvPicPr>
        <p:blipFill>
          <a:blip r:embed="rId5"/>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85B0B9E6-B9EE-2DB3-7143-A01E83B5B6A0}"/>
              </a:ext>
            </a:extLst>
          </p:cNvPr>
          <p:cNvSpPr txBox="1"/>
          <p:nvPr/>
        </p:nvSpPr>
        <p:spPr>
          <a:xfrm>
            <a:off x="5703606" y="475989"/>
            <a:ext cx="6617918" cy="8893481"/>
          </a:xfrm>
          <a:prstGeom prst="rect">
            <a:avLst/>
          </a:prstGeom>
        </p:spPr>
        <p:txBody>
          <a:bodyPr vert="horz" lIns="91440" tIns="45720" rIns="91440" bIns="45720" rtlCol="0">
            <a:normAutofit/>
          </a:bodyPr>
          <a:lstStyle/>
          <a:p>
            <a:r>
              <a:rPr lang="en-GB" sz="2400" b="1" dirty="0">
                <a:highlight>
                  <a:srgbClr val="00FF00"/>
                </a:highlight>
              </a:rPr>
              <a:t>Slide 6 – Signs and Symptoms of Lung Cancer</a:t>
            </a:r>
            <a:r>
              <a:rPr lang="en-GB" dirty="0">
                <a:highlight>
                  <a:srgbClr val="00FF00"/>
                </a:highlight>
              </a:rPr>
              <a:t>.</a:t>
            </a:r>
          </a:p>
        </p:txBody>
      </p:sp>
      <p:sp>
        <p:nvSpPr>
          <p:cNvPr id="6" name="TextBox 5">
            <a:extLst>
              <a:ext uri="{FF2B5EF4-FFF2-40B4-BE49-F238E27FC236}">
                <a16:creationId xmlns:a16="http://schemas.microsoft.com/office/drawing/2014/main" id="{F655E2B4-60D9-CBBE-C212-3302232208D5}"/>
              </a:ext>
            </a:extLst>
          </p:cNvPr>
          <p:cNvSpPr txBox="1"/>
          <p:nvPr/>
        </p:nvSpPr>
        <p:spPr>
          <a:xfrm>
            <a:off x="5574082" y="1181356"/>
            <a:ext cx="6263013" cy="4708981"/>
          </a:xfrm>
          <a:prstGeom prst="rect">
            <a:avLst/>
          </a:prstGeom>
          <a:noFill/>
        </p:spPr>
        <p:txBody>
          <a:bodyPr wrap="square">
            <a:spAutoFit/>
          </a:bodyPr>
          <a:lstStyle/>
          <a:p>
            <a:pPr>
              <a:buNone/>
            </a:pPr>
            <a:r>
              <a:rPr lang="en-GB" sz="2000" b="1" dirty="0">
                <a:latin typeface="Arial" panose="020B0604020202020204" pitchFamily="34" charset="0"/>
                <a:cs typeface="Arial" panose="020B0604020202020204" pitchFamily="34" charset="0"/>
              </a:rPr>
              <a:t>Signs and Symptoms</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Persistent cough (lasting more than 3 weeks)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Coughing up blood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Shortness of breath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Chest pain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Unexplained weight loss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Fatigue (feeling very tired)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Repeated chest infections</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The common symptoms of lung cancer include a persistent cough, coughing up blood, shortness of breath, chest pain, weight loss, and feeling tired. If these symptoms last for more than three weeks, it is important to seek medical advice for early diagnosis.</a:t>
            </a:r>
          </a:p>
          <a:p>
            <a:pPr>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pic>
        <p:nvPicPr>
          <p:cNvPr id="10" name="Recorded Sound">
            <a:hlinkClick r:id="" action="ppaction://media"/>
            <a:extLst>
              <a:ext uri="{FF2B5EF4-FFF2-40B4-BE49-F238E27FC236}">
                <a16:creationId xmlns:a16="http://schemas.microsoft.com/office/drawing/2014/main" id="{22E43DBC-020E-EB73-F335-D7DB948A3E7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594257" y="5764568"/>
            <a:ext cx="406400" cy="406400"/>
          </a:xfrm>
          <a:prstGeom prst="rect">
            <a:avLst/>
          </a:prstGeom>
        </p:spPr>
      </p:pic>
    </p:spTree>
    <p:extLst>
      <p:ext uri="{BB962C8B-B14F-4D97-AF65-F5344CB8AC3E}">
        <p14:creationId xmlns:p14="http://schemas.microsoft.com/office/powerpoint/2010/main" val="2483772082"/>
      </p:ext>
    </p:extLst>
  </p:cSld>
  <p:clrMapOvr>
    <a:masterClrMapping/>
  </p:clrMapOvr>
  <mc:AlternateContent xmlns:mc="http://schemas.openxmlformats.org/markup-compatibility/2006" xmlns:p14="http://schemas.microsoft.com/office/powerpoint/2010/main">
    <mc:Choice Requires="p14">
      <p:transition spd="slow" p14:dur="2000" advTm="46276"/>
    </mc:Choice>
    <mc:Fallback xmlns="">
      <p:transition spd="slow" advTm="46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264"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Early Screening and Detection for Lung Cancer Patients">
            <a:extLst>
              <a:ext uri="{FF2B5EF4-FFF2-40B4-BE49-F238E27FC236}">
                <a16:creationId xmlns:a16="http://schemas.microsoft.com/office/drawing/2014/main" id="{2EEA0708-709F-308B-5433-C888F7C181C7}"/>
              </a:ext>
            </a:extLst>
          </p:cNvPr>
          <p:cNvPicPr>
            <a:picLocks noChangeAspect="1"/>
          </p:cNvPicPr>
          <p:nvPr/>
        </p:nvPicPr>
        <p:blipFill>
          <a:blip r:embed="rId5"/>
          <a:stretch>
            <a:fillRect/>
          </a:stretch>
        </p:blipFill>
        <p:spPr>
          <a:xfrm>
            <a:off x="0" y="175364"/>
            <a:ext cx="5480563" cy="66826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4A0DBF44-A648-CFBC-E1B3-BDB7BCB0BE54}"/>
              </a:ext>
            </a:extLst>
          </p:cNvPr>
          <p:cNvSpPr txBox="1"/>
          <p:nvPr/>
        </p:nvSpPr>
        <p:spPr>
          <a:xfrm>
            <a:off x="5894962" y="263047"/>
            <a:ext cx="5458838" cy="591391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highlight>
                  <a:srgbClr val="00FF00"/>
                </a:highlight>
              </a:rPr>
              <a:t>Slide 7 – Screening and Diagnosis</a:t>
            </a:r>
          </a:p>
        </p:txBody>
      </p:sp>
      <p:sp>
        <p:nvSpPr>
          <p:cNvPr id="6" name="TextBox 5">
            <a:extLst>
              <a:ext uri="{FF2B5EF4-FFF2-40B4-BE49-F238E27FC236}">
                <a16:creationId xmlns:a16="http://schemas.microsoft.com/office/drawing/2014/main" id="{B287ED05-77A9-B52D-7524-4A52BE395150}"/>
              </a:ext>
            </a:extLst>
          </p:cNvPr>
          <p:cNvSpPr txBox="1"/>
          <p:nvPr/>
        </p:nvSpPr>
        <p:spPr>
          <a:xfrm>
            <a:off x="5725502" y="2413337"/>
            <a:ext cx="5628298" cy="2862322"/>
          </a:xfrm>
          <a:prstGeom prst="rect">
            <a:avLst/>
          </a:prstGeom>
          <a:noFill/>
        </p:spPr>
        <p:txBody>
          <a:bodyPr wrap="square">
            <a:spAutoFit/>
          </a:bodyPr>
          <a:lstStyle/>
          <a:p>
            <a:pPr>
              <a:buNone/>
            </a:pPr>
            <a:r>
              <a:rPr lang="en-GB" sz="2000" b="1" dirty="0">
                <a:latin typeface="Arial" panose="020B0604020202020204" pitchFamily="34" charset="0"/>
                <a:cs typeface="Arial" panose="020B0604020202020204" pitchFamily="34" charset="0"/>
              </a:rPr>
              <a:t>screening and Diagnosis</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Low-dose CT (LDCT) screening for people at high risk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Medical history and physical examination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Chest X-ray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CT scan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Bronchoscopy and biopsy to confirm the diagnosis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Early diagnosis improves treatment outcomes </a:t>
            </a:r>
          </a:p>
        </p:txBody>
      </p:sp>
      <p:pic>
        <p:nvPicPr>
          <p:cNvPr id="8" name="Recorded Sound">
            <a:hlinkClick r:id="" action="ppaction://media"/>
            <a:extLst>
              <a:ext uri="{FF2B5EF4-FFF2-40B4-BE49-F238E27FC236}">
                <a16:creationId xmlns:a16="http://schemas.microsoft.com/office/drawing/2014/main" id="{9119D0A4-A5CE-858C-979B-24BEB7C2F29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782148" y="5372267"/>
            <a:ext cx="406400" cy="406400"/>
          </a:xfrm>
          <a:prstGeom prst="rect">
            <a:avLst/>
          </a:prstGeom>
        </p:spPr>
      </p:pic>
    </p:spTree>
    <p:extLst>
      <p:ext uri="{BB962C8B-B14F-4D97-AF65-F5344CB8AC3E}">
        <p14:creationId xmlns:p14="http://schemas.microsoft.com/office/powerpoint/2010/main" val="3733048136"/>
      </p:ext>
    </p:extLst>
  </p:cSld>
  <p:clrMapOvr>
    <a:masterClrMapping/>
  </p:clrMapOvr>
  <mc:AlternateContent xmlns:mc="http://schemas.openxmlformats.org/markup-compatibility/2006" xmlns:p14="http://schemas.microsoft.com/office/powerpoint/2010/main">
    <mc:Choice Requires="p14">
      <p:transition spd="slow" p14:dur="2000" advTm="38522"/>
    </mc:Choice>
    <mc:Fallback xmlns="">
      <p:transition spd="slow" advTm="38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59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Lung Cancer Specialist in Mumbai | Advanced Diagnosis &amp; Treatment by Dr Reetu Jain.">
            <a:extLst>
              <a:ext uri="{FF2B5EF4-FFF2-40B4-BE49-F238E27FC236}">
                <a16:creationId xmlns:a16="http://schemas.microsoft.com/office/drawing/2014/main" id="{DFFF4381-08AE-B38D-9A3A-AD6562E6D0F5}"/>
              </a:ext>
            </a:extLst>
          </p:cNvPr>
          <p:cNvPicPr>
            <a:picLocks noChangeAspect="1"/>
          </p:cNvPicPr>
          <p:nvPr/>
        </p:nvPicPr>
        <p:blipFill>
          <a:blip r:embed="rId5"/>
          <a:stretch>
            <a:fillRect/>
          </a:stretch>
        </p:blipFill>
        <p:spPr>
          <a:xfrm>
            <a:off x="-204310" y="275573"/>
            <a:ext cx="6099272" cy="589662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DEA8E116-9E8F-C646-480C-885135434761}"/>
              </a:ext>
            </a:extLst>
          </p:cNvPr>
          <p:cNvSpPr txBox="1"/>
          <p:nvPr/>
        </p:nvSpPr>
        <p:spPr>
          <a:xfrm>
            <a:off x="6096000" y="2020576"/>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400" dirty="0">
                <a:highlight>
                  <a:srgbClr val="00FF00"/>
                </a:highlight>
                <a:latin typeface="Arial" panose="020B0604020202020204" pitchFamily="34" charset="0"/>
                <a:cs typeface="Arial" panose="020B0604020202020204" pitchFamily="34" charset="0"/>
              </a:rPr>
              <a:t>Slide 8 – Treatment Options</a:t>
            </a:r>
          </a:p>
          <a:p>
            <a:r>
              <a:rPr lang="en-GB" sz="2000" b="1" dirty="0">
                <a:latin typeface="Arial" panose="020B0604020202020204" pitchFamily="34" charset="0"/>
                <a:cs typeface="Arial" panose="020B0604020202020204" pitchFamily="34" charset="0"/>
              </a:rPr>
              <a:t>Treatment Options</a:t>
            </a:r>
          </a:p>
          <a:p>
            <a:r>
              <a:rPr lang="en-GB" sz="2000" dirty="0">
                <a:latin typeface="Arial" panose="020B0604020202020204" pitchFamily="34" charset="0"/>
                <a:cs typeface="Arial" panose="020B0604020202020204" pitchFamily="34" charset="0"/>
              </a:rPr>
              <a:t>Surgery (if the cancer is found early) </a:t>
            </a:r>
          </a:p>
          <a:p>
            <a:r>
              <a:rPr lang="en-GB" sz="2000" dirty="0">
                <a:latin typeface="Arial" panose="020B0604020202020204" pitchFamily="34" charset="0"/>
                <a:cs typeface="Arial" panose="020B0604020202020204" pitchFamily="34" charset="0"/>
              </a:rPr>
              <a:t>Chemotherapy </a:t>
            </a:r>
          </a:p>
          <a:p>
            <a:r>
              <a:rPr lang="en-GB" sz="2000" dirty="0">
                <a:latin typeface="Arial" panose="020B0604020202020204" pitchFamily="34" charset="0"/>
                <a:cs typeface="Arial" panose="020B0604020202020204" pitchFamily="34" charset="0"/>
              </a:rPr>
              <a:t>Radiotherapy </a:t>
            </a:r>
          </a:p>
          <a:p>
            <a:r>
              <a:rPr lang="en-GB" sz="2000" dirty="0">
                <a:latin typeface="Arial" panose="020B0604020202020204" pitchFamily="34" charset="0"/>
                <a:cs typeface="Arial" panose="020B0604020202020204" pitchFamily="34" charset="0"/>
              </a:rPr>
              <a:t>Immunotherapy or targeted therapy </a:t>
            </a:r>
          </a:p>
          <a:p>
            <a:r>
              <a:rPr lang="en-GB" sz="2000" dirty="0">
                <a:latin typeface="Arial" panose="020B0604020202020204" pitchFamily="34" charset="0"/>
                <a:cs typeface="Arial" panose="020B0604020202020204" pitchFamily="34" charset="0"/>
              </a:rPr>
              <a:t>Palliative care to manage symptoms and improve quality of life </a:t>
            </a:r>
          </a:p>
          <a:p>
            <a:pPr indent="-228600">
              <a:lnSpc>
                <a:spcPct val="90000"/>
              </a:lnSpc>
              <a:spcAft>
                <a:spcPts val="600"/>
              </a:spcAft>
              <a:buFont typeface="Arial" panose="020B0604020202020204" pitchFamily="34" charset="0"/>
              <a:buChar char="•"/>
            </a:pPr>
            <a:endParaRPr lang="en-US" dirty="0"/>
          </a:p>
        </p:txBody>
      </p:sp>
      <p:pic>
        <p:nvPicPr>
          <p:cNvPr id="2" name="Recorded Sound">
            <a:hlinkClick r:id="" action="ppaction://media"/>
            <a:extLst>
              <a:ext uri="{FF2B5EF4-FFF2-40B4-BE49-F238E27FC236}">
                <a16:creationId xmlns:a16="http://schemas.microsoft.com/office/drawing/2014/main" id="{DA47BF13-EDF5-16EB-9F54-C4DB588EC91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817332" y="4929340"/>
            <a:ext cx="406400" cy="406400"/>
          </a:xfrm>
          <a:prstGeom prst="rect">
            <a:avLst/>
          </a:prstGeom>
        </p:spPr>
      </p:pic>
    </p:spTree>
    <p:extLst>
      <p:ext uri="{BB962C8B-B14F-4D97-AF65-F5344CB8AC3E}">
        <p14:creationId xmlns:p14="http://schemas.microsoft.com/office/powerpoint/2010/main" val="3304354583"/>
      </p:ext>
    </p:extLst>
  </p:cSld>
  <p:clrMapOvr>
    <a:masterClrMapping/>
  </p:clrMapOvr>
  <mc:AlternateContent xmlns:mc="http://schemas.openxmlformats.org/markup-compatibility/2006" xmlns:p14="http://schemas.microsoft.com/office/powerpoint/2010/main">
    <mc:Choice Requires="p14">
      <p:transition spd="slow" p14:dur="2000" advTm="19935"/>
    </mc:Choice>
    <mc:Fallback xmlns="">
      <p:transition spd="slow" advTm="19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83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ncer Care - North York General Hospital | North York General Hospital">
            <a:extLst>
              <a:ext uri="{FF2B5EF4-FFF2-40B4-BE49-F238E27FC236}">
                <a16:creationId xmlns:a16="http://schemas.microsoft.com/office/drawing/2014/main" id="{0864613B-1A33-DC22-C46C-C7B33D376EDB}"/>
              </a:ext>
            </a:extLst>
          </p:cNvPr>
          <p:cNvPicPr>
            <a:picLocks noChangeAspect="1"/>
          </p:cNvPicPr>
          <p:nvPr/>
        </p:nvPicPr>
        <p:blipFill>
          <a:blip r:embed="rId7"/>
          <a:srcRect l="18153" r="15346" b="-1"/>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TextBox 2">
            <a:extLst>
              <a:ext uri="{FF2B5EF4-FFF2-40B4-BE49-F238E27FC236}">
                <a16:creationId xmlns:a16="http://schemas.microsoft.com/office/drawing/2014/main" id="{4F885747-380F-AB95-2713-7887ABF1FFA0}"/>
              </a:ext>
            </a:extLst>
          </p:cNvPr>
          <p:cNvSpPr txBox="1"/>
          <p:nvPr/>
        </p:nvSpPr>
        <p:spPr>
          <a:xfrm>
            <a:off x="6657715" y="162501"/>
            <a:ext cx="5392323" cy="5742189"/>
          </a:xfrm>
          <a:prstGeom prst="rect">
            <a:avLst/>
          </a:prstGeom>
        </p:spPr>
        <p:txBody>
          <a:bodyPr vert="horz" lIns="91440" tIns="45720" rIns="91440" bIns="45720" rtlCol="0" anchor="t">
            <a:normAutofit/>
          </a:bodyPr>
          <a:lstStyle/>
          <a:p>
            <a:r>
              <a:rPr lang="en-US" sz="2400" b="1" dirty="0">
                <a:solidFill>
                  <a:schemeClr val="tx1">
                    <a:alpha val="80000"/>
                  </a:schemeClr>
                </a:solidFill>
                <a:highlight>
                  <a:srgbClr val="00FF00"/>
                </a:highlight>
                <a:latin typeface="Arial" panose="020B0604020202020204" pitchFamily="34" charset="0"/>
                <a:cs typeface="Arial" panose="020B0604020202020204" pitchFamily="34" charset="0"/>
              </a:rPr>
              <a:t>Slide 9 – Nursing Care Plan for a Fictional Patient</a:t>
            </a:r>
            <a:r>
              <a:rPr lang="en-GB" sz="2400" b="1" dirty="0">
                <a:highlight>
                  <a:srgbClr val="00FF00"/>
                </a:highlight>
                <a:latin typeface="Arial" panose="020B0604020202020204" pitchFamily="34" charset="0"/>
                <a:cs typeface="Arial" panose="020B0604020202020204" pitchFamily="34" charset="0"/>
              </a:rPr>
              <a:t>Nursing Care Plan</a:t>
            </a:r>
          </a:p>
          <a:p>
            <a:endParaRPr lang="en-GB" sz="2400" b="1" dirty="0">
              <a:highlight>
                <a:srgbClr val="00FF00"/>
              </a:highlight>
              <a:latin typeface="Arial" panose="020B0604020202020204" pitchFamily="34" charset="0"/>
              <a:cs typeface="Arial" panose="020B0604020202020204" pitchFamily="34" charset="0"/>
            </a:endParaRPr>
          </a:p>
          <a:p>
            <a:endParaRPr lang="en-GB" sz="2400" b="1" dirty="0">
              <a:highlight>
                <a:srgbClr val="00FF00"/>
              </a:highlight>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Assess breathing and oxygen levels. </a:t>
            </a:r>
          </a:p>
          <a:p>
            <a:r>
              <a:rPr lang="en-GB" dirty="0">
                <a:latin typeface="Arial" panose="020B0604020202020204" pitchFamily="34" charset="0"/>
                <a:cs typeface="Arial" panose="020B0604020202020204" pitchFamily="34" charset="0"/>
              </a:rPr>
              <a:t>Manage pain and other symptoms. </a:t>
            </a:r>
          </a:p>
          <a:p>
            <a:r>
              <a:rPr lang="en-GB" dirty="0">
                <a:latin typeface="Arial" panose="020B0604020202020204" pitchFamily="34" charset="0"/>
                <a:cs typeface="Arial" panose="020B0604020202020204" pitchFamily="34" charset="0"/>
              </a:rPr>
              <a:t>Administer medications as prescribed. </a:t>
            </a:r>
          </a:p>
          <a:p>
            <a:r>
              <a:rPr lang="en-GB" dirty="0">
                <a:latin typeface="Arial" panose="020B0604020202020204" pitchFamily="34" charset="0"/>
                <a:cs typeface="Arial" panose="020B0604020202020204" pitchFamily="34" charset="0"/>
              </a:rPr>
              <a:t>Provide emotional support to the patient and family. </a:t>
            </a:r>
          </a:p>
          <a:p>
            <a:r>
              <a:rPr lang="en-GB" dirty="0">
                <a:latin typeface="Arial" panose="020B0604020202020204" pitchFamily="34" charset="0"/>
                <a:cs typeface="Arial" panose="020B0604020202020204" pitchFamily="34" charset="0"/>
              </a:rPr>
              <a:t>Educate the patient about treatment and self-care. </a:t>
            </a:r>
          </a:p>
          <a:p>
            <a:r>
              <a:rPr lang="en-GB" dirty="0">
                <a:latin typeface="Arial" panose="020B0604020202020204" pitchFamily="34" charset="0"/>
                <a:cs typeface="Arial" panose="020B0604020202020204" pitchFamily="34" charset="0"/>
              </a:rPr>
              <a:t>Monitor the patient's progress and respond to any changes.</a:t>
            </a:r>
          </a:p>
          <a:p>
            <a:r>
              <a:rPr lang="en-GB" dirty="0">
                <a:latin typeface="Arial" panose="020B0604020202020204" pitchFamily="34" charset="0"/>
                <a:cs typeface="Arial" panose="020B0604020202020204" pitchFamily="34" charset="0"/>
              </a:rPr>
              <a:t> </a:t>
            </a:r>
          </a:p>
          <a:p>
            <a:pPr indent="-228600">
              <a:lnSpc>
                <a:spcPct val="90000"/>
              </a:lnSpc>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The nurse's role is to assess the patient's condition, manage symptoms, give medications safely, and provide emotional support. Patient education and regular monitoring are also important to improve recovery and quality of life.</a:t>
            </a:r>
          </a:p>
          <a:p>
            <a:pPr indent="-228600">
              <a:lnSpc>
                <a:spcPct val="90000"/>
              </a:lnSpc>
              <a:spcAft>
                <a:spcPts val="600"/>
              </a:spcAft>
              <a:buFont typeface="Arial" panose="020B0604020202020204" pitchFamily="34" charset="0"/>
              <a:buChar char="•"/>
            </a:pPr>
            <a:endParaRPr lang="en-US" sz="2000" dirty="0">
              <a:solidFill>
                <a:schemeClr val="tx1">
                  <a:alpha val="80000"/>
                </a:schemeClr>
              </a:solidFill>
            </a:endParaRPr>
          </a:p>
          <a:p>
            <a:pPr indent="-228600">
              <a:lnSpc>
                <a:spcPct val="90000"/>
              </a:lnSpc>
              <a:spcAft>
                <a:spcPts val="600"/>
              </a:spcAft>
              <a:buFont typeface="Arial" panose="020B0604020202020204" pitchFamily="34" charset="0"/>
              <a:buChar char="•"/>
            </a:pPr>
            <a:endParaRPr lang="en-US" sz="2000" dirty="0">
              <a:solidFill>
                <a:schemeClr val="tx1">
                  <a:alpha val="80000"/>
                </a:schemeClr>
              </a:solidFill>
            </a:endParaRP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2" name="Recorded Sound">
            <a:hlinkClick r:id="" action="ppaction://media"/>
            <a:extLst>
              <a:ext uri="{FF2B5EF4-FFF2-40B4-BE49-F238E27FC236}">
                <a16:creationId xmlns:a16="http://schemas.microsoft.com/office/drawing/2014/main" id="{C90DB12F-382E-E5AD-4AFE-22F5325DD2E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92800" y="3225800"/>
            <a:ext cx="406400" cy="406400"/>
          </a:xfrm>
          <a:prstGeom prst="rect">
            <a:avLst/>
          </a:prstGeom>
        </p:spPr>
      </p:pic>
      <p:pic>
        <p:nvPicPr>
          <p:cNvPr id="5" name="Recorded Sound">
            <a:hlinkClick r:id="" action="ppaction://media"/>
            <a:extLst>
              <a:ext uri="{FF2B5EF4-FFF2-40B4-BE49-F238E27FC236}">
                <a16:creationId xmlns:a16="http://schemas.microsoft.com/office/drawing/2014/main" id="{3310C71B-ABA3-557B-5ECD-E6415F03FA47}"/>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7082773" y="5498290"/>
            <a:ext cx="406400" cy="406400"/>
          </a:xfrm>
          <a:prstGeom prst="rect">
            <a:avLst/>
          </a:prstGeom>
        </p:spPr>
      </p:pic>
    </p:spTree>
    <p:extLst>
      <p:ext uri="{BB962C8B-B14F-4D97-AF65-F5344CB8AC3E}">
        <p14:creationId xmlns:p14="http://schemas.microsoft.com/office/powerpoint/2010/main" val="470583905"/>
      </p:ext>
    </p:extLst>
  </p:cSld>
  <p:clrMapOvr>
    <a:masterClrMapping/>
  </p:clrMapOvr>
  <mc:AlternateContent xmlns:mc="http://schemas.openxmlformats.org/markup-compatibility/2006" xmlns:p14="http://schemas.microsoft.com/office/powerpoint/2010/main">
    <mc:Choice Requires="p14">
      <p:transition spd="slow" p14:dur="2000" advTm="47296"/>
    </mc:Choice>
    <mc:Fallback xmlns="">
      <p:transition spd="slow" advTm="47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522" fill="hold"/>
                                        <p:tgtEl>
                                          <p:spTgt spid="2"/>
                                        </p:tgtEl>
                                      </p:cBhvr>
                                    </p:cmd>
                                  </p:childTnLst>
                                </p:cTn>
                              </p:par>
                            </p:childTnLst>
                          </p:cTn>
                        </p:par>
                        <p:par>
                          <p:cTn id="7" fill="hold">
                            <p:stCondLst>
                              <p:cond delay="55522"/>
                            </p:stCondLst>
                            <p:childTnLst>
                              <p:par>
                                <p:cTn id="8" presetID="1" presetClass="mediacall" presetSubtype="0" fill="hold" nodeType="afterEffect">
                                  <p:stCondLst>
                                    <p:cond delay="0"/>
                                  </p:stCondLst>
                                  <p:childTnLst>
                                    <p:cmd type="call" cmd="playFrom(0.0)">
                                      <p:cBhvr>
                                        <p:cTn id="9" dur="4839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2"/>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Your Perioperative Journey | Centre for Perioperative Care">
            <a:extLst>
              <a:ext uri="{FF2B5EF4-FFF2-40B4-BE49-F238E27FC236}">
                <a16:creationId xmlns:a16="http://schemas.microsoft.com/office/drawing/2014/main" id="{6530DAEE-7949-1FED-EAC2-5A78A8CA360D}"/>
              </a:ext>
            </a:extLst>
          </p:cNvPr>
          <p:cNvPicPr>
            <a:picLocks noChangeAspect="1"/>
          </p:cNvPicPr>
          <p:nvPr/>
        </p:nvPicPr>
        <p:blipFill>
          <a:blip r:embed="rId5"/>
          <a:stretch>
            <a:fillRect/>
          </a:stretch>
        </p:blipFill>
        <p:spPr>
          <a:xfrm>
            <a:off x="703182" y="1259996"/>
            <a:ext cx="4777381" cy="416826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F8CF3E12-5796-0C1F-801C-7394AD55DC15}"/>
              </a:ext>
            </a:extLst>
          </p:cNvPr>
          <p:cNvSpPr txBox="1"/>
          <p:nvPr/>
        </p:nvSpPr>
        <p:spPr>
          <a:xfrm>
            <a:off x="5340688" y="1235740"/>
            <a:ext cx="5458838" cy="4192520"/>
          </a:xfrm>
          <a:prstGeom prst="rect">
            <a:avLst/>
          </a:prstGeom>
        </p:spPr>
        <p:txBody>
          <a:bodyPr vert="horz" lIns="91440" tIns="45720" rIns="91440" bIns="45720" rtlCol="0">
            <a:normAutofit/>
          </a:bodyPr>
          <a:lstStyle/>
          <a:p>
            <a:r>
              <a:rPr lang="en-US" sz="2000" b="1" dirty="0">
                <a:highlight>
                  <a:srgbClr val="00FF00"/>
                </a:highlight>
                <a:latin typeface="Arial" panose="020B0604020202020204" pitchFamily="34" charset="0"/>
                <a:cs typeface="Arial" panose="020B0604020202020204" pitchFamily="34" charset="0"/>
              </a:rPr>
              <a:t>Slide 10 – Person-</a:t>
            </a:r>
            <a:r>
              <a:rPr lang="en-US" sz="2000" b="1" dirty="0" err="1">
                <a:highlight>
                  <a:srgbClr val="00FF00"/>
                </a:highlight>
                <a:latin typeface="Arial" panose="020B0604020202020204" pitchFamily="34" charset="0"/>
                <a:cs typeface="Arial" panose="020B0604020202020204" pitchFamily="34" charset="0"/>
              </a:rPr>
              <a:t>Centred</a:t>
            </a:r>
            <a:r>
              <a:rPr lang="en-US" sz="2000" b="1" dirty="0">
                <a:highlight>
                  <a:srgbClr val="00FF00"/>
                </a:highlight>
                <a:latin typeface="Arial" panose="020B0604020202020204" pitchFamily="34" charset="0"/>
                <a:cs typeface="Arial" panose="020B0604020202020204" pitchFamily="34" charset="0"/>
              </a:rPr>
              <a:t> Care and the Multidisciplinary Team (MDT)</a:t>
            </a:r>
            <a:r>
              <a:rPr lang="en-GB" sz="2000" b="1" dirty="0">
                <a:highlight>
                  <a:srgbClr val="00FF00"/>
                </a:highlight>
                <a:latin typeface="Arial" panose="020B0604020202020204" pitchFamily="34" charset="0"/>
                <a:cs typeface="Arial" panose="020B0604020202020204" pitchFamily="34" charset="0"/>
              </a:rPr>
              <a:t> </a:t>
            </a:r>
          </a:p>
          <a:p>
            <a:endParaRPr lang="en-GB" sz="2000" b="1" dirty="0">
              <a:highlight>
                <a:srgbClr val="00FF00"/>
              </a:highlight>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Involve the patient in decision-making. </a:t>
            </a:r>
          </a:p>
          <a:p>
            <a:r>
              <a:rPr lang="en-GB" sz="2000" dirty="0">
                <a:latin typeface="Arial" panose="020B0604020202020204" pitchFamily="34" charset="0"/>
                <a:cs typeface="Arial" panose="020B0604020202020204" pitchFamily="34" charset="0"/>
              </a:rPr>
              <a:t>Respect the patient's wishes and preferences. </a:t>
            </a:r>
          </a:p>
          <a:p>
            <a:r>
              <a:rPr lang="en-GB" sz="2000" dirty="0">
                <a:latin typeface="Arial" panose="020B0604020202020204" pitchFamily="34" charset="0"/>
                <a:cs typeface="Arial" panose="020B0604020202020204" pitchFamily="34" charset="0"/>
              </a:rPr>
              <a:t>Provide emotional and psychological support. </a:t>
            </a:r>
          </a:p>
          <a:p>
            <a:r>
              <a:rPr lang="en-GB" sz="2000" dirty="0">
                <a:latin typeface="Arial" panose="020B0604020202020204" pitchFamily="34" charset="0"/>
                <a:cs typeface="Arial" panose="020B0604020202020204" pitchFamily="34" charset="0"/>
              </a:rPr>
              <a:t>Work together as a multidisciplinary team (MDT). </a:t>
            </a:r>
          </a:p>
          <a:p>
            <a:r>
              <a:rPr lang="en-GB" sz="2000" dirty="0">
                <a:latin typeface="Arial" panose="020B0604020202020204" pitchFamily="34" charset="0"/>
                <a:cs typeface="Arial" panose="020B0604020202020204" pitchFamily="34" charset="0"/>
              </a:rPr>
              <a:t>MDT members include doctors, nurses, physiotherapists, dietitians, pharmacists, and Macmillan nurses.</a:t>
            </a:r>
          </a:p>
          <a:p>
            <a:pPr indent="-228600">
              <a:lnSpc>
                <a:spcPct val="90000"/>
              </a:lnSpc>
              <a:spcAft>
                <a:spcPts val="600"/>
              </a:spcAft>
              <a:buFont typeface="Arial" panose="020B0604020202020204" pitchFamily="34" charset="0"/>
              <a:buChar char="•"/>
            </a:pPr>
            <a:endParaRPr lang="en-US" dirty="0"/>
          </a:p>
          <a:p>
            <a:pPr>
              <a:lnSpc>
                <a:spcPct val="90000"/>
              </a:lnSpc>
              <a:spcAft>
                <a:spcPts val="600"/>
              </a:spcAft>
            </a:pPr>
            <a:endParaRPr lang="en-GB" dirty="0">
              <a:latin typeface="Arial" panose="020B0604020202020204" pitchFamily="34" charset="0"/>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E46D4CBA-240A-05DA-E18C-03474815C19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80545" y="4904287"/>
            <a:ext cx="406400" cy="406400"/>
          </a:xfrm>
          <a:prstGeom prst="rect">
            <a:avLst/>
          </a:prstGeom>
        </p:spPr>
      </p:pic>
    </p:spTree>
    <p:extLst>
      <p:ext uri="{BB962C8B-B14F-4D97-AF65-F5344CB8AC3E}">
        <p14:creationId xmlns:p14="http://schemas.microsoft.com/office/powerpoint/2010/main" val="2753842741"/>
      </p:ext>
    </p:extLst>
  </p:cSld>
  <p:clrMapOvr>
    <a:masterClrMapping/>
  </p:clrMapOvr>
  <mc:AlternateContent xmlns:mc="http://schemas.openxmlformats.org/markup-compatibility/2006" xmlns:p14="http://schemas.microsoft.com/office/powerpoint/2010/main">
    <mc:Choice Requires="p14">
      <p:transition spd="slow" p14:dur="2000" advTm="26822"/>
    </mc:Choice>
    <mc:Fallback xmlns="">
      <p:transition spd="slow" advTm="268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15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Stoptober is back! - Acle Medical Partnership">
            <a:extLst>
              <a:ext uri="{FF2B5EF4-FFF2-40B4-BE49-F238E27FC236}">
                <a16:creationId xmlns:a16="http://schemas.microsoft.com/office/drawing/2014/main" id="{DAC3681B-5689-50AB-D514-5FEE56A7F4EF}"/>
              </a:ext>
            </a:extLst>
          </p:cNvPr>
          <p:cNvPicPr>
            <a:picLocks noChangeAspect="1"/>
          </p:cNvPicPr>
          <p:nvPr/>
        </p:nvPicPr>
        <p:blipFill>
          <a:blip r:embed="rId5"/>
          <a:stretch>
            <a:fillRect/>
          </a:stretch>
        </p:blipFill>
        <p:spPr>
          <a:xfrm>
            <a:off x="1108888" y="511293"/>
            <a:ext cx="3965969"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8D3737B7-A55C-706A-88FE-5A42F1670669}"/>
              </a:ext>
            </a:extLst>
          </p:cNvPr>
          <p:cNvSpPr txBox="1"/>
          <p:nvPr/>
        </p:nvSpPr>
        <p:spPr>
          <a:xfrm>
            <a:off x="5649238" y="13597"/>
            <a:ext cx="5704562" cy="6163366"/>
          </a:xfrm>
          <a:prstGeom prst="rect">
            <a:avLst/>
          </a:prstGeom>
        </p:spPr>
        <p:txBody>
          <a:bodyPr vert="horz" lIns="91440" tIns="45720" rIns="91440" bIns="45720" rtlCol="0">
            <a:normAutofit/>
          </a:bodyPr>
          <a:lstStyle/>
          <a:p>
            <a:r>
              <a:rPr lang="en-US" sz="2000" b="1" dirty="0">
                <a:highlight>
                  <a:srgbClr val="00FF00"/>
                </a:highlight>
                <a:latin typeface="Arial" panose="020B0604020202020204" pitchFamily="34" charset="0"/>
                <a:cs typeface="Arial" panose="020B0604020202020204" pitchFamily="34" charset="0"/>
              </a:rPr>
              <a:t>Slide 11 – Health Promotion and Macmillan Cancer Support.</a:t>
            </a:r>
          </a:p>
          <a:p>
            <a:r>
              <a:rPr lang="en-GB" sz="2400" b="1" dirty="0">
                <a:latin typeface="Arial" panose="020B0604020202020204" pitchFamily="34" charset="0"/>
                <a:cs typeface="Arial" panose="020B0604020202020204" pitchFamily="34" charset="0"/>
              </a:rPr>
              <a:t> Health Promotion and Support</a:t>
            </a:r>
          </a:p>
          <a:p>
            <a:r>
              <a:rPr lang="en-GB" dirty="0">
                <a:latin typeface="Arial" panose="020B0604020202020204" pitchFamily="34" charset="0"/>
                <a:cs typeface="Arial" panose="020B0604020202020204" pitchFamily="34" charset="0"/>
              </a:rPr>
              <a:t>Encourage smoking cessation. </a:t>
            </a:r>
          </a:p>
          <a:p>
            <a:r>
              <a:rPr lang="en-GB" dirty="0">
                <a:latin typeface="Arial" panose="020B0604020202020204" pitchFamily="34" charset="0"/>
                <a:cs typeface="Arial" panose="020B0604020202020204" pitchFamily="34" charset="0"/>
              </a:rPr>
              <a:t>Promote healthy lifestyle choices. </a:t>
            </a:r>
          </a:p>
          <a:p>
            <a:r>
              <a:rPr lang="en-GB" dirty="0">
                <a:latin typeface="Arial" panose="020B0604020202020204" pitchFamily="34" charset="0"/>
                <a:cs typeface="Arial" panose="020B0604020202020204" pitchFamily="34" charset="0"/>
              </a:rPr>
              <a:t>Raise awareness of early symptoms. </a:t>
            </a:r>
          </a:p>
          <a:p>
            <a:r>
              <a:rPr lang="en-GB" dirty="0">
                <a:latin typeface="Arial" panose="020B0604020202020204" pitchFamily="34" charset="0"/>
                <a:cs typeface="Arial" panose="020B0604020202020204" pitchFamily="34" charset="0"/>
              </a:rPr>
              <a:t>Encourage attendance at lung cancer screening. </a:t>
            </a:r>
          </a:p>
          <a:p>
            <a:r>
              <a:rPr lang="en-GB" dirty="0">
                <a:latin typeface="Arial" panose="020B0604020202020204" pitchFamily="34" charset="0"/>
                <a:cs typeface="Arial" panose="020B0604020202020204" pitchFamily="34" charset="0"/>
              </a:rPr>
              <a:t>Macmillan Cancer Support provides practical, emotional, and financial support.</a:t>
            </a:r>
          </a:p>
          <a:p>
            <a:r>
              <a:rPr lang="en-GB" dirty="0">
                <a:latin typeface="Arial" panose="020B0604020202020204" pitchFamily="34" charset="0"/>
                <a:cs typeface="Arial" panose="020B0604020202020204" pitchFamily="34" charset="0"/>
              </a:rPr>
              <a:t>Health promotion helps reduce the risk of lung cancer through smoking cessation, healthy living, and early screening. Macmillan Cancer Support also provides practical, emotional, and financial support for patients and their families.</a:t>
            </a:r>
          </a:p>
          <a:p>
            <a:endParaRPr lang="en-GB"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dirty="0"/>
          </a:p>
        </p:txBody>
      </p:sp>
      <p:pic>
        <p:nvPicPr>
          <p:cNvPr id="2" name="Recorded Sound">
            <a:hlinkClick r:id="" action="ppaction://media"/>
            <a:extLst>
              <a:ext uri="{FF2B5EF4-FFF2-40B4-BE49-F238E27FC236}">
                <a16:creationId xmlns:a16="http://schemas.microsoft.com/office/drawing/2014/main" id="{203219AE-6688-1E9F-26BB-75167A8245A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93841" y="4753976"/>
            <a:ext cx="406400" cy="406400"/>
          </a:xfrm>
          <a:prstGeom prst="rect">
            <a:avLst/>
          </a:prstGeom>
        </p:spPr>
      </p:pic>
    </p:spTree>
    <p:extLst>
      <p:ext uri="{BB962C8B-B14F-4D97-AF65-F5344CB8AC3E}">
        <p14:creationId xmlns:p14="http://schemas.microsoft.com/office/powerpoint/2010/main" val="3981520980"/>
      </p:ext>
    </p:extLst>
  </p:cSld>
  <p:clrMapOvr>
    <a:masterClrMapping/>
  </p:clrMapOvr>
  <mc:AlternateContent xmlns:mc="http://schemas.openxmlformats.org/markup-compatibility/2006" xmlns:p14="http://schemas.microsoft.com/office/powerpoint/2010/main">
    <mc:Choice Requires="p14">
      <p:transition spd="slow" p14:dur="2000" advTm="56651"/>
    </mc:Choice>
    <mc:Fallback xmlns="">
      <p:transition spd="slow" advTm="56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25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E5790B-ADBA-4915-B9E9-4D65A3B69E50}"/>
              </a:ext>
            </a:extLst>
          </p:cNvPr>
          <p:cNvSpPr txBox="1"/>
          <p:nvPr/>
        </p:nvSpPr>
        <p:spPr>
          <a:xfrm>
            <a:off x="626302" y="1302706"/>
            <a:ext cx="11866323" cy="2831544"/>
          </a:xfrm>
          <a:prstGeom prst="rect">
            <a:avLst/>
          </a:prstGeom>
          <a:noFill/>
        </p:spPr>
        <p:txBody>
          <a:bodyPr wrap="square">
            <a:spAutoFit/>
          </a:bodyPr>
          <a:lstStyle/>
          <a:p>
            <a:pPr>
              <a:buNone/>
            </a:pPr>
            <a:endParaRPr lang="en-GB" b="1" dirty="0">
              <a:highlight>
                <a:srgbClr val="00FF00"/>
              </a:highlight>
            </a:endParaRPr>
          </a:p>
          <a:p>
            <a:pPr>
              <a:buNone/>
            </a:pPr>
            <a:r>
              <a:rPr lang="en-GB" sz="4000" b="1" dirty="0">
                <a:highlight>
                  <a:srgbClr val="00FF00"/>
                </a:highlight>
              </a:rPr>
              <a:t>Conclusion</a:t>
            </a:r>
          </a:p>
          <a:p>
            <a:pPr>
              <a:buNone/>
            </a:pPr>
            <a:r>
              <a:rPr lang="en-GB" sz="2400" dirty="0">
                <a:latin typeface="Arial" panose="020B0604020202020204" pitchFamily="34" charset="0"/>
                <a:cs typeface="Arial" panose="020B0604020202020204" pitchFamily="34" charset="0"/>
              </a:rPr>
              <a:t>Lung cancer is a serious but treatable disease. </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Early diagnosis improves treatment success and survival. </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Nurses play a key role in assessment, treatment, education, and emotional support. </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Person-centred care and multidisciplinary teamwork improve patient outcomes. </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Health promotion and early screening can help reduce the impact of lung cancer</a:t>
            </a:r>
            <a:r>
              <a:rPr lang="en-GB" dirty="0"/>
              <a:t>.</a:t>
            </a:r>
          </a:p>
        </p:txBody>
      </p:sp>
      <p:pic>
        <p:nvPicPr>
          <p:cNvPr id="4" name="Recorded Sound">
            <a:hlinkClick r:id="" action="ppaction://media"/>
            <a:extLst>
              <a:ext uri="{FF2B5EF4-FFF2-40B4-BE49-F238E27FC236}">
                <a16:creationId xmlns:a16="http://schemas.microsoft.com/office/drawing/2014/main" id="{C3AB59F9-70ED-F937-33AA-D7AD1522669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4515980"/>
            <a:ext cx="406400" cy="406400"/>
          </a:xfrm>
          <a:prstGeom prst="rect">
            <a:avLst/>
          </a:prstGeom>
        </p:spPr>
      </p:pic>
    </p:spTree>
    <p:extLst>
      <p:ext uri="{BB962C8B-B14F-4D97-AF65-F5344CB8AC3E}">
        <p14:creationId xmlns:p14="http://schemas.microsoft.com/office/powerpoint/2010/main" val="2827198338"/>
      </p:ext>
    </p:extLst>
  </p:cSld>
  <p:clrMapOvr>
    <a:masterClrMapping/>
  </p:clrMapOvr>
  <mc:AlternateContent xmlns:mc="http://schemas.openxmlformats.org/markup-compatibility/2006" xmlns:p14="http://schemas.microsoft.com/office/powerpoint/2010/main">
    <mc:Choice Requires="p14">
      <p:transition spd="slow" p14:dur="2000" advTm="36909"/>
    </mc:Choice>
    <mc:Fallback xmlns="">
      <p:transition spd="slow" advTm="36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1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E2EA21-5591-F650-4131-145AF1A457B7}"/>
              </a:ext>
            </a:extLst>
          </p:cNvPr>
          <p:cNvSpPr txBox="1"/>
          <p:nvPr/>
        </p:nvSpPr>
        <p:spPr>
          <a:xfrm>
            <a:off x="942584" y="466201"/>
            <a:ext cx="6093912" cy="5693866"/>
          </a:xfrm>
          <a:prstGeom prst="rect">
            <a:avLst/>
          </a:prstGeom>
          <a:noFill/>
        </p:spPr>
        <p:txBody>
          <a:bodyPr wrap="square">
            <a:spAutoFit/>
          </a:bodyPr>
          <a:lstStyle/>
          <a:p>
            <a:pPr>
              <a:buNone/>
            </a:pPr>
            <a:r>
              <a:rPr lang="en-GB" sz="4000" b="1" dirty="0">
                <a:highlight>
                  <a:srgbClr val="00FF00"/>
                </a:highlight>
              </a:rPr>
              <a:t>References</a:t>
            </a:r>
          </a:p>
          <a:p>
            <a:pPr>
              <a:buNone/>
            </a:pPr>
            <a:r>
              <a:rPr lang="en-GB" dirty="0"/>
              <a:t>Macmillan Cancer Support (2025) </a:t>
            </a:r>
            <a:r>
              <a:rPr lang="en-GB" i="1" dirty="0"/>
              <a:t>Lung cancer</a:t>
            </a:r>
            <a:r>
              <a:rPr lang="en-GB" dirty="0"/>
              <a:t>. Available </a:t>
            </a:r>
            <a:r>
              <a:rPr lang="en-GB" dirty="0" err="1"/>
              <a:t>atElsevier</a:t>
            </a:r>
            <a:r>
              <a:rPr lang="en-GB" dirty="0"/>
              <a:t>.</a:t>
            </a:r>
          </a:p>
          <a:p>
            <a:pPr>
              <a:buNone/>
            </a:pPr>
            <a:r>
              <a:rPr lang="en-GB" dirty="0"/>
              <a:t>World Health Organization (2024) </a:t>
            </a:r>
            <a:r>
              <a:rPr lang="en-GB" i="1" dirty="0"/>
              <a:t>Lung cancer</a:t>
            </a:r>
            <a:r>
              <a:rPr lang="en-GB" dirty="0"/>
              <a:t>. Available at: </a:t>
            </a:r>
            <a:r>
              <a:rPr lang="en-GB" dirty="0">
                <a:hlinkClick r:id="rId3"/>
              </a:rPr>
              <a:t>https://www.who.int/news-room/fact-sheets/detail/lung-cancer</a:t>
            </a:r>
            <a:r>
              <a:rPr lang="en-GB" dirty="0"/>
              <a:t> (Accessed: 19 July 2026). : </a:t>
            </a:r>
            <a:r>
              <a:rPr lang="en-GB" dirty="0">
                <a:hlinkClick r:id="rId4"/>
              </a:rPr>
              <a:t>https://www.macmillan.org.uk/cancer-information-and-support/lung-cancer</a:t>
            </a:r>
            <a:r>
              <a:rPr lang="en-GB" dirty="0"/>
              <a:t> (Accessed: 19 July 2026).</a:t>
            </a:r>
          </a:p>
          <a:p>
            <a:pPr>
              <a:buNone/>
            </a:pPr>
            <a:r>
              <a:rPr lang="en-GB" dirty="0"/>
              <a:t>National Institute for Health and Care Excellence (NICE) (2024) </a:t>
            </a:r>
            <a:r>
              <a:rPr lang="en-GB" i="1" dirty="0"/>
              <a:t>Lung </a:t>
            </a:r>
            <a:r>
              <a:rPr lang="en-GB" dirty="0">
                <a:hlinkClick r:id="rId5"/>
              </a:rPr>
              <a:t>www.nice.org.uk/guidance/ng122</a:t>
            </a:r>
            <a:r>
              <a:rPr lang="en-GB" dirty="0"/>
              <a:t> (Accessed: 19 July 2026).</a:t>
            </a:r>
          </a:p>
          <a:p>
            <a:pPr>
              <a:buNone/>
            </a:pPr>
            <a:r>
              <a:rPr lang="en-GB" dirty="0"/>
              <a:t>National Lung Cancer Audit (2024) </a:t>
            </a:r>
            <a:r>
              <a:rPr lang="en-GB" i="1" dirty="0"/>
              <a:t>National Lung Cancer Audit</a:t>
            </a:r>
            <a:r>
              <a:rPr lang="en-GB" dirty="0"/>
              <a:t>. Available at: </a:t>
            </a:r>
            <a:r>
              <a:rPr lang="en-GB" dirty="0">
                <a:hlinkClick r:id="rId6"/>
              </a:rPr>
              <a:t>https://www.natcan.org.uk/audits/lung/</a:t>
            </a:r>
            <a:r>
              <a:rPr lang="en-GB" dirty="0"/>
              <a:t> (Accessed: 19 July 2026).</a:t>
            </a:r>
          </a:p>
          <a:p>
            <a:pPr>
              <a:buNone/>
            </a:pPr>
            <a:r>
              <a:rPr lang="en-GB" dirty="0"/>
              <a:t>NHS England (2025) </a:t>
            </a:r>
            <a:r>
              <a:rPr lang="en-GB" i="1" dirty="0"/>
              <a:t>Targeted Lung Health Checks</a:t>
            </a:r>
            <a:r>
              <a:rPr lang="en-GB" dirty="0"/>
              <a:t>. Available at: </a:t>
            </a:r>
            <a:r>
              <a:rPr lang="en-GB" dirty="0">
                <a:hlinkClick r:id="rId7"/>
              </a:rPr>
              <a:t>https://www.england.nhs.uk/cancer/lung/targeted-lung-health-checks/</a:t>
            </a:r>
            <a:r>
              <a:rPr lang="en-GB" dirty="0"/>
              <a:t> (Accessed: 19 July 2026).</a:t>
            </a:r>
          </a:p>
          <a:p>
            <a:pPr>
              <a:buNone/>
            </a:pPr>
            <a:r>
              <a:rPr lang="en-GB" dirty="0"/>
              <a:t>Waugh, A. and Grant, A. (2023) </a:t>
            </a:r>
            <a:r>
              <a:rPr lang="en-GB" i="1" dirty="0"/>
              <a:t>Ross &amp; Wilson Anatomy and Physiology in Health and Illness</a:t>
            </a:r>
            <a:r>
              <a:rPr lang="en-GB" dirty="0"/>
              <a:t>. 14th </a:t>
            </a:r>
            <a:r>
              <a:rPr lang="en-GB" dirty="0" err="1"/>
              <a:t>edn</a:t>
            </a:r>
            <a:r>
              <a:rPr lang="en-GB" dirty="0"/>
              <a:t>. Edinburgh: </a:t>
            </a:r>
          </a:p>
        </p:txBody>
      </p:sp>
      <p:sp>
        <p:nvSpPr>
          <p:cNvPr id="4" name="TextBox 3">
            <a:extLst>
              <a:ext uri="{FF2B5EF4-FFF2-40B4-BE49-F238E27FC236}">
                <a16:creationId xmlns:a16="http://schemas.microsoft.com/office/drawing/2014/main" id="{1D1D56AE-320D-DE11-5C72-B0691BFA9055}"/>
              </a:ext>
            </a:extLst>
          </p:cNvPr>
          <p:cNvSpPr txBox="1"/>
          <p:nvPr/>
        </p:nvSpPr>
        <p:spPr>
          <a:xfrm>
            <a:off x="6806156" y="3059668"/>
            <a:ext cx="6093912" cy="369332"/>
          </a:xfrm>
          <a:prstGeom prst="rect">
            <a:avLst/>
          </a:prstGeom>
          <a:noFill/>
        </p:spPr>
        <p:txBody>
          <a:bodyPr wrap="square">
            <a:spAutoFit/>
          </a:bodyPr>
          <a:lstStyle/>
          <a:p>
            <a:r>
              <a:rPr lang="en-GB" i="1"/>
              <a:t>cancer: diagnosis and management</a:t>
            </a:r>
            <a:endParaRPr lang="en-GB" dirty="0"/>
          </a:p>
        </p:txBody>
      </p:sp>
    </p:spTree>
    <p:extLst>
      <p:ext uri="{BB962C8B-B14F-4D97-AF65-F5344CB8AC3E}">
        <p14:creationId xmlns:p14="http://schemas.microsoft.com/office/powerpoint/2010/main" val="20846102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0" ma:contentTypeDescription="Create a new document." ma:contentTypeScope="" ma:versionID="d52ff3d331f110315b923f7685dcc0bf">
  <xsd:schema xmlns:xsd="http://www.w3.org/2001/XMLSchema" xmlns:xs="http://www.w3.org/2001/XMLSchema" xmlns:p="http://schemas.microsoft.com/office/2006/metadata/properties" xmlns:ns3="0085e1a2-9cbf-4b92-866b-21f3c89040b6" targetNamespace="http://schemas.microsoft.com/office/2006/metadata/properties" ma:root="true" ma:fieldsID="23120b696a4c593e53589987a403ac10"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2E7E9DD1-6E93-452F-B6F5-E5D9878E3A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17FE0BE-F90A-4C3B-B966-661B7DD340FF}">
  <ds:schemaRefs>
    <ds:schemaRef ds:uri="http://schemas.microsoft.com/sharepoint/v3/contenttype/forms"/>
  </ds:schemaRefs>
</ds:datastoreItem>
</file>

<file path=customXml/itemProps3.xml><?xml version="1.0" encoding="utf-8"?>
<ds:datastoreItem xmlns:ds="http://schemas.openxmlformats.org/officeDocument/2006/customXml" ds:itemID="{D7225723-28BF-452E-A660-364936F1EEE8}">
  <ds:schemaRefs>
    <ds:schemaRef ds:uri="0085e1a2-9cbf-4b92-866b-21f3c89040b6"/>
    <ds:schemaRef ds:uri="http://www.w3.org/XML/1998/namespace"/>
    <ds:schemaRef ds:uri="http://purl.org/dc/elements/1.1/"/>
    <ds:schemaRef ds:uri="http://purl.org/dc/dcmitype/"/>
    <ds:schemaRef ds:uri="http://schemas.microsoft.com/office/2006/documentManagement/types"/>
    <ds:schemaRef ds:uri="http://purl.org/dc/terms/"/>
    <ds:schemaRef ds:uri="http://schemas.microsoft.com/office/2006/metadata/properties"/>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7626</TotalTime>
  <Words>1447</Words>
  <Application>Microsoft Office PowerPoint</Application>
  <PresentationFormat>Widescreen</PresentationFormat>
  <Paragraphs>132</Paragraphs>
  <Slides>14</Slides>
  <Notes>11</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 Title Care Plan for a Fictional Patient with Lung Cancer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Rana Fatima (2407474)</dc:creator>
  <cp:lastModifiedBy>Rana Fatima (2407474)</cp:lastModifiedBy>
  <cp:revision>1</cp:revision>
  <dcterms:created xsi:type="dcterms:W3CDTF">2026-07-18T23:18:06Z</dcterms:created>
  <dcterms:modified xsi:type="dcterms:W3CDTF">2026-07-28T22:02:07Z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