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82337-8478-4F52-8150-27FA12190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158891-AB06-40F3-A67C-52B377B7A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F0A27-A316-436C-ADB8-A41873C52409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EEB3E8-81BD-457B-87FB-442F77961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160C95-DA65-4C26-ABAB-DE1D5F379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ECF9C-7358-486F-A797-6B92627EC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221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CB0F0A-A4D1-42D7-BE6D-82183D8F4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6EFF12-EC45-4F20-84EB-F9B2EC7E5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51F35-960C-42F3-902A-9E46ECFD78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F0A27-A316-436C-ADB8-A41873C52409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78D8B-FD41-422A-963C-FA6D834EAA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7ABB6-EAEC-462A-BEE9-8DC04BA3C5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7ECF9C-7358-486F-A797-6B92627EC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501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22D1EA-9992-4CBA-9009-2E52533C6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900"/>
              <a:t>Understanding and Engaging in the Customer Experience BMSK5003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8CD5A6-2B00-4B23-BC2A-59CC8D11D9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469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BAA977-9DCF-469A-89CA-EFD5AD699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Customer Relation Management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774BE5-B804-46E2-B28A-CF4BCD4702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48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C8FB39-6822-4902-8668-07F947FE4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Operation on CRM, Ethics/ Sustainability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5D6063-C238-44C0-A152-12BE090615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12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7BA587-5358-4D48-8578-37F9ADE24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Stakeholders Engage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D58C06-38E3-4E90-8D28-6659A17E0D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59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100EDE3-D76D-4EE5-87EB-C54FE59E8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SWOT Analysis of Asda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E39500-8F73-41AB-AD10-BA19E26266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864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460CBD-1E93-49B1-8668-D75F4263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SWOT Analysis of Asda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D97BD4-5BB5-418E-83B7-F2E74B23CC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09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942C7C-ED1D-4B12-B7D0-3059B9FCB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Thank You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9B8C38-9B6B-481F-AC46-813C088995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9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</Words>
  <Application>Microsoft Office PowerPoint</Application>
  <PresentationFormat>Widescreen</PresentationFormat>
  <Paragraphs>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Understanding and Engaging in the Customer Experience BMSK5003</vt:lpstr>
      <vt:lpstr>Customer Relation Management </vt:lpstr>
      <vt:lpstr>Operation on CRM, Ethics/ Sustainability</vt:lpstr>
      <vt:lpstr>Stakeholders Engage</vt:lpstr>
      <vt:lpstr>SWOT Analysis of Asda</vt:lpstr>
      <vt:lpstr>SWOT Analysis of Asda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 BMSK5003</dc:title>
  <dc:creator>Suraya Begum (1712135)</dc:creator>
  <cp:lastModifiedBy>Suraya Begum (1712135)</cp:lastModifiedBy>
  <cp:revision>1</cp:revision>
  <dcterms:created xsi:type="dcterms:W3CDTF">2020-03-18T10:59:47Z</dcterms:created>
  <dcterms:modified xsi:type="dcterms:W3CDTF">2020-03-18T10:59:47Z</dcterms:modified>
</cp:coreProperties>
</file>