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53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21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34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501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96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35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403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20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099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767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184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5B5ED5-1C77-41A0-B1C0-E543F68CC0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A8119-343A-4878-B7C7-B6BCA86B82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512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DEBATE -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YOU WILL SEE ON MOODLE, THERE ARE A RANGE OF NOTES ON EACH OF THE TOPIC AREAS TO HELP YOU CONSTRUCT YOUR DEBATE.</a:t>
            </a:r>
          </a:p>
          <a:p>
            <a:endParaRPr lang="en-GB" dirty="0"/>
          </a:p>
          <a:p>
            <a:r>
              <a:rPr lang="en-GB" dirty="0" smtClean="0"/>
              <a:t>THESE ARE A SELECTION OF ADAPTED NOTES THAT WE WOULD HAVE LOOKED AT IN CLASS. </a:t>
            </a:r>
          </a:p>
          <a:p>
            <a:endParaRPr lang="en-GB" dirty="0"/>
          </a:p>
          <a:p>
            <a:r>
              <a:rPr lang="en-GB" dirty="0" smtClean="0"/>
              <a:t>ENSURE TO USE THE NOTES TO CREATE A BALANCE OF BOTH POSITIVE AND NEGATIVE ARGUMENTS FOR YOUR TOPIC AREA! (For AND Against).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51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DEBATE -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DEBATE - </dc:title>
  <dc:creator>Kathryn Flynn</dc:creator>
  <cp:lastModifiedBy>Kathryn Flynn</cp:lastModifiedBy>
  <cp:revision>1</cp:revision>
  <dcterms:created xsi:type="dcterms:W3CDTF">2020-05-18T09:31:01Z</dcterms:created>
  <dcterms:modified xsi:type="dcterms:W3CDTF">2020-05-18T09:31:25Z</dcterms:modified>
</cp:coreProperties>
</file>