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1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392"/>
    <p:restoredTop sz="94746"/>
  </p:normalViewPr>
  <p:slideViewPr>
    <p:cSldViewPr snapToGrid="0" snapToObjects="1">
      <p:cViewPr varScale="1">
        <p:scale>
          <a:sx n="96" d="100"/>
          <a:sy n="96" d="100"/>
        </p:scale>
        <p:origin x="376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A82200B9-3E87-EC44-A45C-5B1A845BA018}" type="datetimeFigureOut">
              <a:rPr lang="en-US" smtClean="0"/>
              <a:t>9/11/19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0DA99E1-468C-A94E-8998-CAB44C1D5E7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200B9-3E87-EC44-A45C-5B1A845BA018}" type="datetimeFigureOut">
              <a:rPr lang="en-US" smtClean="0"/>
              <a:t>9/11/19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A99E1-468C-A94E-8998-CAB44C1D5E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A82200B9-3E87-EC44-A45C-5B1A845BA018}" type="datetimeFigureOut">
              <a:rPr lang="en-US" smtClean="0"/>
              <a:t>9/11/19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B0DA99E1-468C-A94E-8998-CAB44C1D5E7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200B9-3E87-EC44-A45C-5B1A845BA018}" type="datetimeFigureOut">
              <a:rPr lang="en-US" smtClean="0"/>
              <a:t>9/11/19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A99E1-468C-A94E-8998-CAB44C1D5E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200B9-3E87-EC44-A45C-5B1A845BA018}" type="datetimeFigureOut">
              <a:rPr lang="en-US" smtClean="0"/>
              <a:t>9/11/19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A99E1-468C-A94E-8998-CAB44C1D5E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200B9-3E87-EC44-A45C-5B1A845BA018}" type="datetimeFigureOut">
              <a:rPr lang="en-US" smtClean="0"/>
              <a:t>9/11/19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A99E1-468C-A94E-8998-CAB44C1D5E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200B9-3E87-EC44-A45C-5B1A845BA018}" type="datetimeFigureOut">
              <a:rPr lang="en-US" smtClean="0"/>
              <a:t>9/11/19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A99E1-468C-A94E-8998-CAB44C1D5E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200B9-3E87-EC44-A45C-5B1A845BA018}" type="datetimeFigureOut">
              <a:rPr lang="en-US" smtClean="0"/>
              <a:t>9/11/19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0DA99E1-468C-A94E-8998-CAB44C1D5E7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82200B9-3E87-EC44-A45C-5B1A845BA018}" type="datetimeFigureOut">
              <a:rPr lang="en-US" smtClean="0"/>
              <a:t>9/11/19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0DA99E1-468C-A94E-8998-CAB44C1D5E7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200B9-3E87-EC44-A45C-5B1A845BA018}" type="datetimeFigureOut">
              <a:rPr lang="en-US" smtClean="0"/>
              <a:t>9/11/19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A99E1-468C-A94E-8998-CAB44C1D5E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200B9-3E87-EC44-A45C-5B1A845BA018}" type="datetimeFigureOut">
              <a:rPr lang="en-US" smtClean="0"/>
              <a:t>9/11/19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A99E1-468C-A94E-8998-CAB44C1D5E7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82200B9-3E87-EC44-A45C-5B1A845BA018}" type="datetimeFigureOut">
              <a:rPr lang="en-US" smtClean="0"/>
              <a:t>9/11/19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0DA99E1-468C-A94E-8998-CAB44C1D5E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388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7926965" y="2971875"/>
            <a:ext cx="4020882" cy="3843867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011123" y="3673410"/>
            <a:ext cx="3852565" cy="5182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u="sng" dirty="0"/>
              <a:t>4 </a:t>
            </a:r>
            <a:r>
              <a:rPr lang="en-US" sz="1600" b="1" u="sng" dirty="0" err="1"/>
              <a:t>diben</a:t>
            </a:r>
            <a:r>
              <a:rPr lang="en-US" sz="1600" b="1" u="sng" dirty="0"/>
              <a:t> y </a:t>
            </a:r>
            <a:r>
              <a:rPr lang="en-US" sz="1600" b="1" u="sng" dirty="0" err="1"/>
              <a:t>cwricwlwm</a:t>
            </a:r>
            <a:r>
              <a:rPr lang="en-US" sz="1600" b="1" u="sng" dirty="0"/>
              <a:t> </a:t>
            </a:r>
            <a:r>
              <a:rPr lang="en-US" sz="1600" b="1" u="sng" dirty="0" err="1"/>
              <a:t>i</a:t>
            </a:r>
            <a:r>
              <a:rPr lang="en-US" sz="1600" b="1" u="sng" dirty="0"/>
              <a:t> </a:t>
            </a:r>
            <a:r>
              <a:rPr lang="en-US" sz="1600" b="1" u="sng" dirty="0" err="1"/>
              <a:t>Gymru</a:t>
            </a:r>
            <a:r>
              <a:rPr lang="en-US" sz="1600" b="1" u="sng" dirty="0"/>
              <a:t>.</a:t>
            </a:r>
            <a:endParaRPr lang="en-US" sz="1600" dirty="0"/>
          </a:p>
          <a:p>
            <a:pPr algn="ctr"/>
            <a:endParaRPr lang="en-US" sz="1600" b="1" u="sng" dirty="0"/>
          </a:p>
          <a:p>
            <a:pPr algn="ctr"/>
            <a:r>
              <a:rPr lang="en-US" sz="1600" dirty="0"/>
              <a:t>Mae </a:t>
            </a:r>
            <a:r>
              <a:rPr lang="en-US" sz="1600" dirty="0" err="1"/>
              <a:t>pob</a:t>
            </a:r>
            <a:r>
              <a:rPr lang="en-US" sz="1600" dirty="0"/>
              <a:t> un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gysylltiedig</a:t>
            </a:r>
            <a:r>
              <a:rPr lang="en-US" sz="1600" dirty="0"/>
              <a:t> a </a:t>
            </a:r>
            <a:r>
              <a:rPr lang="en-US" sz="1600" dirty="0" err="1"/>
              <a:t>iechyd</a:t>
            </a:r>
            <a:r>
              <a:rPr lang="en-US" sz="1600" dirty="0"/>
              <a:t> a </a:t>
            </a:r>
            <a:r>
              <a:rPr lang="en-US" sz="1600" dirty="0" err="1"/>
              <a:t>Lles</a:t>
            </a:r>
            <a:r>
              <a:rPr lang="en-US" sz="1600" dirty="0"/>
              <a:t>. </a:t>
            </a:r>
          </a:p>
          <a:p>
            <a:pPr algn="ctr"/>
            <a:endParaRPr lang="en-US" sz="1600" dirty="0"/>
          </a:p>
          <a:p>
            <a:pPr algn="ctr"/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benodol</a:t>
            </a:r>
            <a:r>
              <a:rPr lang="en-US" sz="1600" dirty="0"/>
              <a:t> –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unigolyn</a:t>
            </a:r>
            <a:r>
              <a:rPr lang="en-US" sz="1600" dirty="0"/>
              <a:t> </a:t>
            </a:r>
            <a:r>
              <a:rPr lang="en-US" sz="1600" dirty="0" err="1"/>
              <a:t>iach</a:t>
            </a:r>
            <a:r>
              <a:rPr lang="en-US" sz="1600" dirty="0"/>
              <a:t> a </a:t>
            </a:r>
            <a:r>
              <a:rPr lang="en-US" sz="1600" dirty="0" err="1"/>
              <a:t>hyderus</a:t>
            </a:r>
            <a:r>
              <a:rPr lang="en-US" sz="1600" dirty="0"/>
              <a:t>:</a:t>
            </a:r>
          </a:p>
          <a:p>
            <a:pPr marL="285750" indent="-285750" algn="ctr">
              <a:buFont typeface="Arial" charset="0"/>
              <a:buChar char="•"/>
            </a:pPr>
            <a:r>
              <a:rPr lang="en-US" sz="1600" dirty="0" err="1"/>
              <a:t>Gwerthoedd</a:t>
            </a:r>
            <a:r>
              <a:rPr lang="en-US" sz="1600" dirty="0"/>
              <a:t> </a:t>
            </a:r>
            <a:r>
              <a:rPr lang="en-US" sz="1600" dirty="0" err="1"/>
              <a:t>moesegol</a:t>
            </a:r>
            <a:endParaRPr lang="en-US" sz="1600" dirty="0"/>
          </a:p>
          <a:p>
            <a:pPr marL="285750" indent="-285750" algn="ctr">
              <a:buFont typeface="Arial" charset="0"/>
              <a:buChar char="•"/>
            </a:pPr>
            <a:r>
              <a:rPr lang="en-US" sz="1600" dirty="0" err="1"/>
              <a:t>Dealltwriaeth</a:t>
            </a:r>
            <a:r>
              <a:rPr lang="en-US" sz="1600" dirty="0"/>
              <a:t> o </a:t>
            </a:r>
            <a:r>
              <a:rPr lang="en-US" sz="1600" dirty="0" err="1"/>
              <a:t>wybodaeth</a:t>
            </a:r>
            <a:r>
              <a:rPr lang="en-US" sz="1600" dirty="0"/>
              <a:t> </a:t>
            </a:r>
            <a:r>
              <a:rPr lang="en-US" sz="1600" dirty="0" err="1"/>
              <a:t>cymorth</a:t>
            </a:r>
            <a:r>
              <a:rPr lang="en-US" sz="1600" dirty="0"/>
              <a:t> </a:t>
            </a:r>
          </a:p>
          <a:p>
            <a:pPr marL="285750" indent="-285750" algn="ctr">
              <a:buFont typeface="Arial" charset="0"/>
              <a:buChar char="•"/>
            </a:pPr>
            <a:r>
              <a:rPr lang="en-US" sz="1600" dirty="0" err="1"/>
              <a:t>Sgiliau</a:t>
            </a:r>
            <a:r>
              <a:rPr lang="en-US" sz="1600" dirty="0"/>
              <a:t> </a:t>
            </a:r>
            <a:r>
              <a:rPr lang="en-US" sz="1600" dirty="0" err="1"/>
              <a:t>sut</a:t>
            </a:r>
            <a:r>
              <a:rPr lang="en-US" sz="1600" dirty="0"/>
              <a:t> </a:t>
            </a:r>
            <a:r>
              <a:rPr lang="en-US" sz="1600" dirty="0" err="1"/>
              <a:t>i</a:t>
            </a:r>
            <a:r>
              <a:rPr lang="en-US" sz="1600" dirty="0"/>
              <a:t> </a:t>
            </a:r>
            <a:r>
              <a:rPr lang="en-US" sz="1600" dirty="0" err="1"/>
              <a:t>ddelio</a:t>
            </a:r>
            <a:r>
              <a:rPr lang="en-US" sz="1600" dirty="0"/>
              <a:t> a </a:t>
            </a:r>
            <a:r>
              <a:rPr lang="en-US" sz="1600" dirty="0" err="1"/>
              <a:t>bywyd</a:t>
            </a:r>
            <a:r>
              <a:rPr lang="en-US" sz="1600" dirty="0"/>
              <a:t> </a:t>
            </a:r>
            <a:r>
              <a:rPr lang="en-US" sz="1600" dirty="0" err="1"/>
              <a:t>pob</a:t>
            </a:r>
            <a:r>
              <a:rPr lang="en-US" sz="1600" dirty="0"/>
              <a:t> </a:t>
            </a:r>
            <a:r>
              <a:rPr lang="en-US" sz="1600" dirty="0" err="1"/>
              <a:t>dydd</a:t>
            </a:r>
            <a:r>
              <a:rPr lang="en-US" sz="1600" dirty="0"/>
              <a:t> </a:t>
            </a:r>
          </a:p>
          <a:p>
            <a:pPr algn="ctr"/>
            <a:endParaRPr lang="en-US" b="1" u="sng" dirty="0"/>
          </a:p>
          <a:p>
            <a:pPr algn="ctr"/>
            <a:endParaRPr lang="en-US" b="1" u="sng" dirty="0"/>
          </a:p>
          <a:p>
            <a:pPr algn="ctr"/>
            <a:endParaRPr lang="en-US" b="1" u="sng" dirty="0"/>
          </a:p>
          <a:p>
            <a:pPr algn="ctr"/>
            <a:endParaRPr lang="en-US" b="1" u="sng" dirty="0"/>
          </a:p>
          <a:p>
            <a:pPr algn="ctr"/>
            <a:endParaRPr lang="en-US" b="1" u="sng" dirty="0"/>
          </a:p>
          <a:p>
            <a:pPr algn="ctr"/>
            <a:endParaRPr lang="en-US" b="1" u="sng" dirty="0"/>
          </a:p>
          <a:p>
            <a:endParaRPr lang="en-US" b="1" u="sng" dirty="0"/>
          </a:p>
        </p:txBody>
      </p:sp>
      <p:sp>
        <p:nvSpPr>
          <p:cNvPr id="13" name="TextBox 12"/>
          <p:cNvSpPr txBox="1"/>
          <p:nvPr/>
        </p:nvSpPr>
        <p:spPr>
          <a:xfrm>
            <a:off x="4631265" y="2743200"/>
            <a:ext cx="3464082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u="sng" dirty="0"/>
              <a:t>BETH YW IECHYD &amp; LLES  ?</a:t>
            </a:r>
          </a:p>
          <a:p>
            <a:pPr algn="ctr"/>
            <a:endParaRPr lang="en-US" sz="3200" dirty="0"/>
          </a:p>
          <a:p>
            <a:pPr algn="ctr"/>
            <a:endParaRPr lang="en-US" sz="3200" dirty="0"/>
          </a:p>
          <a:p>
            <a:pPr algn="ctr"/>
            <a:endParaRPr lang="en-US" sz="2600" dirty="0"/>
          </a:p>
        </p:txBody>
      </p:sp>
      <p:sp>
        <p:nvSpPr>
          <p:cNvPr id="18" name="Rounded Rectangle 17"/>
          <p:cNvSpPr/>
          <p:nvPr/>
        </p:nvSpPr>
        <p:spPr>
          <a:xfrm>
            <a:off x="152399" y="135466"/>
            <a:ext cx="3877734" cy="5249334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/>
          <p:cNvSpPr txBox="1"/>
          <p:nvPr/>
        </p:nvSpPr>
        <p:spPr>
          <a:xfrm>
            <a:off x="337771" y="108411"/>
            <a:ext cx="3388124" cy="6217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/>
              <a:t>5 </a:t>
            </a:r>
            <a:r>
              <a:rPr lang="en-US" sz="2000" b="1" u="sng" dirty="0" err="1"/>
              <a:t>datganiad</a:t>
            </a:r>
            <a:r>
              <a:rPr lang="en-US" sz="2000" b="1" u="sng" dirty="0"/>
              <a:t>.</a:t>
            </a:r>
          </a:p>
          <a:p>
            <a:pPr algn="ctr"/>
            <a:endParaRPr lang="en-US" sz="2400" b="1" u="sng" dirty="0"/>
          </a:p>
          <a:p>
            <a:pPr algn="ctr"/>
            <a:r>
              <a:rPr lang="en-US" sz="1600" dirty="0" err="1"/>
              <a:t>Corfforol</a:t>
            </a:r>
            <a:r>
              <a:rPr lang="en-US" sz="1600" dirty="0"/>
              <a:t> – diet </a:t>
            </a:r>
            <a:r>
              <a:rPr lang="en-US" sz="1600" dirty="0" err="1"/>
              <a:t>cytbwys</a:t>
            </a:r>
            <a:r>
              <a:rPr lang="en-US" sz="1600" dirty="0"/>
              <a:t>, bod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actif</a:t>
            </a:r>
            <a:r>
              <a:rPr lang="en-US" sz="1600" dirty="0"/>
              <a:t>, </a:t>
            </a:r>
            <a:r>
              <a:rPr lang="en-US" sz="1600" dirty="0" err="1"/>
              <a:t>gweithgareddau</a:t>
            </a:r>
            <a:r>
              <a:rPr lang="en-US" sz="1600" dirty="0"/>
              <a:t> </a:t>
            </a:r>
            <a:r>
              <a:rPr lang="en-US" sz="1600" dirty="0" err="1"/>
              <a:t>corfforol</a:t>
            </a:r>
            <a:r>
              <a:rPr lang="en-US" sz="1600" dirty="0"/>
              <a:t>.</a:t>
            </a:r>
          </a:p>
          <a:p>
            <a:pPr algn="ctr"/>
            <a:endParaRPr lang="en-US" sz="1600" dirty="0"/>
          </a:p>
          <a:p>
            <a:pPr algn="ctr"/>
            <a:r>
              <a:rPr lang="en-US" sz="1600" dirty="0" err="1"/>
              <a:t>Profiadau</a:t>
            </a:r>
            <a:r>
              <a:rPr lang="en-US" sz="1600" dirty="0"/>
              <a:t> – </a:t>
            </a:r>
            <a:r>
              <a:rPr lang="en-US" sz="1600" dirty="0" err="1"/>
              <a:t>effaith</a:t>
            </a:r>
            <a:r>
              <a:rPr lang="en-US" sz="1600" dirty="0"/>
              <a:t> </a:t>
            </a:r>
            <a:r>
              <a:rPr lang="en-US" sz="1600" dirty="0" err="1"/>
              <a:t>ar</a:t>
            </a:r>
            <a:r>
              <a:rPr lang="en-US" sz="1600" dirty="0"/>
              <a:t> </a:t>
            </a:r>
            <a:r>
              <a:rPr lang="en-US" sz="1600" dirty="0" err="1"/>
              <a:t>ymddygiad</a:t>
            </a:r>
            <a:r>
              <a:rPr lang="en-US" sz="1600" dirty="0"/>
              <a:t>, </a:t>
            </a:r>
            <a:r>
              <a:rPr lang="en-US" sz="1600" dirty="0" err="1"/>
              <a:t>meddwl</a:t>
            </a:r>
            <a:r>
              <a:rPr lang="en-US" sz="1600" dirty="0"/>
              <a:t> a </a:t>
            </a:r>
            <a:r>
              <a:rPr lang="en-US" sz="1600" dirty="0" err="1"/>
              <a:t>teimlo</a:t>
            </a:r>
            <a:r>
              <a:rPr lang="en-US" sz="1600" dirty="0"/>
              <a:t>.</a:t>
            </a:r>
          </a:p>
          <a:p>
            <a:pPr algn="ctr"/>
            <a:endParaRPr lang="en-US" sz="1600" dirty="0"/>
          </a:p>
          <a:p>
            <a:pPr algn="ctr"/>
            <a:r>
              <a:rPr lang="en-US" sz="1600" dirty="0" err="1"/>
              <a:t>Ymwybyddiaeth</a:t>
            </a:r>
            <a:r>
              <a:rPr lang="en-US" sz="1600" dirty="0"/>
              <a:t>  - </a:t>
            </a:r>
            <a:r>
              <a:rPr lang="en-US" sz="1600" dirty="0" err="1"/>
              <a:t>sgiliau</a:t>
            </a:r>
            <a:r>
              <a:rPr lang="en-US" sz="1600" dirty="0"/>
              <a:t> o </a:t>
            </a:r>
            <a:r>
              <a:rPr lang="en-US" sz="1600" dirty="0" err="1"/>
              <a:t>beth</a:t>
            </a:r>
            <a:r>
              <a:rPr lang="en-US" sz="1600" dirty="0"/>
              <a:t> </a:t>
            </a:r>
            <a:r>
              <a:rPr lang="en-US" sz="1600" dirty="0" err="1"/>
              <a:t>sy’n</a:t>
            </a:r>
            <a:r>
              <a:rPr lang="en-US" sz="1600" dirty="0"/>
              <a:t> </a:t>
            </a:r>
            <a:r>
              <a:rPr lang="en-US" sz="1600" dirty="0" err="1"/>
              <a:t>effeithio</a:t>
            </a:r>
            <a:r>
              <a:rPr lang="en-US" sz="1600" dirty="0"/>
              <a:t> </a:t>
            </a:r>
            <a:r>
              <a:rPr lang="en-US" sz="1600" dirty="0" err="1"/>
              <a:t>ar</a:t>
            </a:r>
            <a:r>
              <a:rPr lang="en-US" sz="1600" dirty="0"/>
              <a:t> </a:t>
            </a:r>
            <a:r>
              <a:rPr lang="en-US" sz="1600" dirty="0" err="1"/>
              <a:t>penderfyniadau</a:t>
            </a:r>
            <a:r>
              <a:rPr lang="en-US" sz="1600" dirty="0"/>
              <a:t>. </a:t>
            </a:r>
            <a:r>
              <a:rPr lang="en-US" sz="1600" dirty="0" err="1"/>
              <a:t>Gwneud</a:t>
            </a:r>
            <a:r>
              <a:rPr lang="en-US" sz="1600" dirty="0"/>
              <a:t> plant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ymwybodol</a:t>
            </a:r>
            <a:r>
              <a:rPr lang="en-US" sz="1600" dirty="0"/>
              <a:t>.</a:t>
            </a:r>
          </a:p>
          <a:p>
            <a:pPr algn="ctr"/>
            <a:endParaRPr lang="en-US" sz="1600" dirty="0"/>
          </a:p>
          <a:p>
            <a:pPr algn="ctr"/>
            <a:r>
              <a:rPr lang="en-US" sz="1600" dirty="0" err="1"/>
              <a:t>Dylanwadau</a:t>
            </a:r>
            <a:r>
              <a:rPr lang="en-US" sz="1600" dirty="0"/>
              <a:t> – </a:t>
            </a:r>
            <a:r>
              <a:rPr lang="en-US" sz="1600" dirty="0" err="1"/>
              <a:t>Teuluol</a:t>
            </a:r>
            <a:r>
              <a:rPr lang="en-US" sz="1600" dirty="0"/>
              <a:t>, </a:t>
            </a:r>
            <a:r>
              <a:rPr lang="en-US" sz="1600" dirty="0" err="1"/>
              <a:t>Ffrindiau</a:t>
            </a:r>
            <a:endParaRPr lang="en-US" sz="1600" dirty="0"/>
          </a:p>
          <a:p>
            <a:pPr algn="ctr"/>
            <a:endParaRPr lang="en-US" sz="1600" dirty="0"/>
          </a:p>
          <a:p>
            <a:pPr algn="ctr"/>
            <a:r>
              <a:rPr lang="en-US" sz="1600" dirty="0" err="1"/>
              <a:t>Cyd-berthnasau</a:t>
            </a:r>
            <a:r>
              <a:rPr lang="en-US" sz="1600" dirty="0"/>
              <a:t> - </a:t>
            </a:r>
            <a:r>
              <a:rPr lang="en-US" sz="1600" dirty="0" err="1"/>
              <a:t>iach</a:t>
            </a:r>
            <a:r>
              <a:rPr lang="en-US" sz="1600" dirty="0"/>
              <a:t> </a:t>
            </a:r>
            <a:r>
              <a:rPr lang="en-US" sz="1600"/>
              <a:t>a da</a:t>
            </a:r>
            <a:r>
              <a:rPr lang="en-US" sz="1600" dirty="0"/>
              <a:t>. </a:t>
            </a:r>
            <a:r>
              <a:rPr lang="en-US" sz="1600" dirty="0" err="1"/>
              <a:t>Teimlad</a:t>
            </a:r>
            <a:r>
              <a:rPr lang="en-US" sz="1600" dirty="0"/>
              <a:t> o </a:t>
            </a:r>
            <a:r>
              <a:rPr lang="en-US" sz="1600" dirty="0" err="1"/>
              <a:t>berthyn</a:t>
            </a:r>
            <a:r>
              <a:rPr lang="en-US" sz="1600" dirty="0"/>
              <a:t> </a:t>
            </a:r>
            <a:r>
              <a:rPr lang="en-US" sz="1600" dirty="0" err="1"/>
              <a:t>i</a:t>
            </a:r>
            <a:r>
              <a:rPr lang="en-US" sz="1600" dirty="0"/>
              <a:t> </a:t>
            </a:r>
            <a:r>
              <a:rPr lang="en-US" sz="1600" dirty="0" err="1"/>
              <a:t>gymdeithas</a:t>
            </a:r>
            <a:endParaRPr lang="en-US" sz="1600" dirty="0"/>
          </a:p>
          <a:p>
            <a:pPr algn="ctr"/>
            <a:endParaRPr lang="en-US" sz="1200" dirty="0"/>
          </a:p>
          <a:p>
            <a:pPr algn="ctr"/>
            <a:endParaRPr lang="en-US" sz="1200" dirty="0"/>
          </a:p>
          <a:p>
            <a:endParaRPr lang="en-US" b="1" u="sng" dirty="0"/>
          </a:p>
          <a:p>
            <a:endParaRPr lang="en-US" b="1" u="sng" dirty="0"/>
          </a:p>
          <a:p>
            <a:endParaRPr lang="en-US" b="1" u="sng" dirty="0"/>
          </a:p>
          <a:p>
            <a:endParaRPr lang="en-US" b="1" u="sng" dirty="0"/>
          </a:p>
          <a:p>
            <a:r>
              <a:rPr lang="en-US" b="1" u="sng" dirty="0"/>
              <a:t> 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8839590" y="0"/>
            <a:ext cx="3352410" cy="32930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/>
          <p:cNvSpPr txBox="1"/>
          <p:nvPr/>
        </p:nvSpPr>
        <p:spPr>
          <a:xfrm>
            <a:off x="9005843" y="63106"/>
            <a:ext cx="301990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 err="1"/>
              <a:t>Cysylltiadau</a:t>
            </a:r>
            <a:r>
              <a:rPr lang="en-US" b="1" u="sng" dirty="0"/>
              <a:t> </a:t>
            </a:r>
            <a:r>
              <a:rPr lang="en-US" b="1" u="sng" dirty="0" err="1"/>
              <a:t>i’r</a:t>
            </a:r>
            <a:r>
              <a:rPr lang="en-US" b="1" u="sng" dirty="0"/>
              <a:t> </a:t>
            </a:r>
            <a:r>
              <a:rPr lang="en-US" b="1" u="sng" dirty="0" err="1"/>
              <a:t>Cwricwlwm</a:t>
            </a:r>
            <a:r>
              <a:rPr lang="en-US" b="1" u="sng" dirty="0"/>
              <a:t> </a:t>
            </a:r>
            <a:r>
              <a:rPr lang="en-US" b="1" u="sng" dirty="0" err="1"/>
              <a:t>presennol</a:t>
            </a:r>
            <a:endParaRPr lang="en-US" dirty="0"/>
          </a:p>
          <a:p>
            <a:pPr algn="ctr"/>
            <a:endParaRPr lang="en-US" b="1" u="sng" dirty="0"/>
          </a:p>
          <a:p>
            <a:pPr algn="ctr"/>
            <a:r>
              <a:rPr lang="en-US" u="sng" dirty="0" err="1"/>
              <a:t>Pynciau</a:t>
            </a:r>
            <a:endParaRPr lang="en-US" u="sng" dirty="0"/>
          </a:p>
          <a:p>
            <a:pPr algn="ctr"/>
            <a:endParaRPr lang="en-US" u="sng" dirty="0"/>
          </a:p>
          <a:p>
            <a:pPr algn="ctr"/>
            <a:r>
              <a:rPr lang="en-US" dirty="0" err="1"/>
              <a:t>Cyfnod</a:t>
            </a:r>
            <a:r>
              <a:rPr lang="en-US" dirty="0"/>
              <a:t> Sylfaen</a:t>
            </a:r>
          </a:p>
          <a:p>
            <a:pPr algn="ctr"/>
            <a:r>
              <a:rPr lang="en-US" dirty="0" err="1"/>
              <a:t>Personnol</a:t>
            </a:r>
            <a:r>
              <a:rPr lang="en-US" dirty="0"/>
              <a:t> a </a:t>
            </a:r>
            <a:r>
              <a:rPr lang="en-US" dirty="0" err="1"/>
              <a:t>chorfforol</a:t>
            </a:r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CA2</a:t>
            </a:r>
          </a:p>
          <a:p>
            <a:pPr algn="ctr"/>
            <a:r>
              <a:rPr lang="en-US" dirty="0" err="1"/>
              <a:t>Addysg</a:t>
            </a:r>
            <a:r>
              <a:rPr lang="en-US" dirty="0"/>
              <a:t> </a:t>
            </a:r>
            <a:r>
              <a:rPr lang="en-US" dirty="0" err="1"/>
              <a:t>Gorfforol</a:t>
            </a:r>
            <a:endParaRPr lang="en-US" dirty="0"/>
          </a:p>
          <a:p>
            <a:pPr algn="ctr"/>
            <a:r>
              <a:rPr lang="en-US" dirty="0" err="1"/>
              <a:t>ABCh</a:t>
            </a:r>
            <a:endParaRPr lang="en-US" dirty="0"/>
          </a:p>
        </p:txBody>
      </p:sp>
      <p:sp>
        <p:nvSpPr>
          <p:cNvPr id="11" name="Rounded Rectangle 10"/>
          <p:cNvSpPr/>
          <p:nvPr/>
        </p:nvSpPr>
        <p:spPr>
          <a:xfrm>
            <a:off x="1802227" y="5205413"/>
            <a:ext cx="2274210" cy="1690792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1171724" y="5338414"/>
            <a:ext cx="352938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3 </a:t>
            </a:r>
            <a:r>
              <a:rPr lang="en-US" b="1" u="sng" dirty="0" err="1"/>
              <a:t>Ffactor</a:t>
            </a:r>
            <a:r>
              <a:rPr lang="en-US" b="1" u="sng" dirty="0"/>
              <a:t>.</a:t>
            </a:r>
            <a:endParaRPr lang="en-US" dirty="0"/>
          </a:p>
          <a:p>
            <a:pPr algn="ctr"/>
            <a:endParaRPr lang="en-US" b="1" u="sng" dirty="0"/>
          </a:p>
          <a:p>
            <a:pPr marL="285750" indent="-285750" algn="ctr">
              <a:buFont typeface="Arial" charset="0"/>
              <a:buChar char="•"/>
            </a:pPr>
            <a:r>
              <a:rPr lang="en-US" b="1" u="sng" dirty="0" err="1"/>
              <a:t>Cymdeithasol</a:t>
            </a:r>
            <a:endParaRPr lang="en-US" b="1" u="sng" dirty="0"/>
          </a:p>
          <a:p>
            <a:pPr marL="285750" indent="-285750" algn="ctr">
              <a:buFont typeface="Arial" charset="0"/>
              <a:buChar char="•"/>
            </a:pPr>
            <a:r>
              <a:rPr lang="en-US" b="1" u="sng" dirty="0" err="1"/>
              <a:t>Emosiynol</a:t>
            </a:r>
            <a:endParaRPr lang="en-US" b="1" u="sng" dirty="0"/>
          </a:p>
          <a:p>
            <a:pPr marL="285750" indent="-285750" algn="ctr">
              <a:buFont typeface="Arial" charset="0"/>
              <a:buChar char="•"/>
            </a:pPr>
            <a:r>
              <a:rPr lang="en-US" b="1" u="sng" dirty="0" err="1"/>
              <a:t>Diwylliannol</a:t>
            </a:r>
            <a:endParaRPr lang="en-US" b="1" u="sng" dirty="0"/>
          </a:p>
        </p:txBody>
      </p:sp>
    </p:spTree>
    <p:extLst>
      <p:ext uri="{BB962C8B-B14F-4D97-AF65-F5344CB8AC3E}">
        <p14:creationId xmlns:p14="http://schemas.microsoft.com/office/powerpoint/2010/main" val="9210079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51</TotalTime>
  <Words>123</Words>
  <Application>Microsoft Macintosh PowerPoint</Application>
  <PresentationFormat>Widescreen</PresentationFormat>
  <Paragraphs>48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Garamond</vt:lpstr>
      <vt:lpstr>Savon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Hanna Evans [hae15]</dc:creator>
  <cp:lastModifiedBy>Sioned Hughes</cp:lastModifiedBy>
  <cp:revision>6</cp:revision>
  <dcterms:created xsi:type="dcterms:W3CDTF">2019-09-11T10:42:46Z</dcterms:created>
  <dcterms:modified xsi:type="dcterms:W3CDTF">2019-09-11T14:18:08Z</dcterms:modified>
</cp:coreProperties>
</file>