
<file path=[Content_Types].xml><?xml version="1.0" encoding="utf-8"?>
<Types xmlns="http://schemas.openxmlformats.org/package/2006/content-types">
  <Default Extension="avi" ContentType="video/x-msvideo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1.xml" ContentType="application/vnd.openxmlformats-officedocument.drawingml.chart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4"/>
  </p:notesMasterIdLst>
  <p:sldIdLst>
    <p:sldId id="719" r:id="rId7"/>
    <p:sldId id="301" r:id="rId8"/>
    <p:sldId id="672" r:id="rId9"/>
    <p:sldId id="723" r:id="rId10"/>
    <p:sldId id="724" r:id="rId11"/>
    <p:sldId id="725" r:id="rId12"/>
    <p:sldId id="726" r:id="rId13"/>
    <p:sldId id="727" r:id="rId14"/>
    <p:sldId id="728" r:id="rId15"/>
    <p:sldId id="729" r:id="rId16"/>
    <p:sldId id="674" r:id="rId17"/>
    <p:sldId id="731" r:id="rId18"/>
    <p:sldId id="730" r:id="rId19"/>
    <p:sldId id="733" r:id="rId20"/>
    <p:sldId id="734" r:id="rId21"/>
    <p:sldId id="736" r:id="rId22"/>
    <p:sldId id="737" r:id="rId23"/>
    <p:sldId id="551" r:id="rId24"/>
    <p:sldId id="714" r:id="rId25"/>
    <p:sldId id="687" r:id="rId26"/>
    <p:sldId id="688" r:id="rId27"/>
    <p:sldId id="692" r:id="rId28"/>
    <p:sldId id="738" r:id="rId29"/>
    <p:sldId id="693" r:id="rId30"/>
    <p:sldId id="694" r:id="rId31"/>
    <p:sldId id="695" r:id="rId32"/>
    <p:sldId id="742" r:id="rId33"/>
    <p:sldId id="696" r:id="rId34"/>
    <p:sldId id="697" r:id="rId35"/>
    <p:sldId id="698" r:id="rId36"/>
    <p:sldId id="699" r:id="rId37"/>
    <p:sldId id="700" r:id="rId38"/>
    <p:sldId id="739" r:id="rId39"/>
    <p:sldId id="702" r:id="rId40"/>
    <p:sldId id="703" r:id="rId41"/>
    <p:sldId id="740" r:id="rId42"/>
    <p:sldId id="72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270D9C-3332-48CD-922F-CFBADACA7372}" v="1" dt="2025-03-22T23:04:35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8732" autoAdjust="0"/>
  </p:normalViewPr>
  <p:slideViewPr>
    <p:cSldViewPr snapToGrid="0">
      <p:cViewPr varScale="1">
        <p:scale>
          <a:sx n="78" d="100"/>
          <a:sy n="78" d="100"/>
        </p:scale>
        <p:origin x="777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E270D9C-3332-48CD-922F-CFBADACA7372}"/>
    <pc:docChg chg="modSld">
      <pc:chgData name="Stalin Jacob Wilson Packia Dhas" userId="050d7d71-3621-4503-95e8-1c9a9d962492" providerId="ADAL" clId="{EE270D9C-3332-48CD-922F-CFBADACA7372}" dt="2025-03-22T23:07:03.300" v="28" actId="20577"/>
      <pc:docMkLst>
        <pc:docMk/>
      </pc:docMkLst>
      <pc:sldChg chg="modNotesTx">
        <pc:chgData name="Stalin Jacob Wilson Packia Dhas" userId="050d7d71-3621-4503-95e8-1c9a9d962492" providerId="ADAL" clId="{EE270D9C-3332-48CD-922F-CFBADACA7372}" dt="2025-03-22T23:05:27.244" v="12" actId="6549"/>
        <pc:sldMkLst>
          <pc:docMk/>
          <pc:sldMk cId="1892334247" sldId="551"/>
        </pc:sldMkLst>
      </pc:sldChg>
      <pc:sldChg chg="modNotesTx">
        <pc:chgData name="Stalin Jacob Wilson Packia Dhas" userId="050d7d71-3621-4503-95e8-1c9a9d962492" providerId="ADAL" clId="{EE270D9C-3332-48CD-922F-CFBADACA7372}" dt="2025-03-22T23:04:19.804" v="0" actId="6549"/>
        <pc:sldMkLst>
          <pc:docMk/>
          <pc:sldMk cId="2909398261" sldId="672"/>
        </pc:sldMkLst>
      </pc:sldChg>
      <pc:sldChg chg="modNotesTx">
        <pc:chgData name="Stalin Jacob Wilson Packia Dhas" userId="050d7d71-3621-4503-95e8-1c9a9d962492" providerId="ADAL" clId="{EE270D9C-3332-48CD-922F-CFBADACA7372}" dt="2025-03-22T23:04:50.385" v="5" actId="6549"/>
        <pc:sldMkLst>
          <pc:docMk/>
          <pc:sldMk cId="2618035277" sldId="674"/>
        </pc:sldMkLst>
      </pc:sldChg>
      <pc:sldChg chg="modNotesTx">
        <pc:chgData name="Stalin Jacob Wilson Packia Dhas" userId="050d7d71-3621-4503-95e8-1c9a9d962492" providerId="ADAL" clId="{EE270D9C-3332-48CD-922F-CFBADACA7372}" dt="2025-03-22T23:05:36.461" v="14" actId="6549"/>
        <pc:sldMkLst>
          <pc:docMk/>
          <pc:sldMk cId="2854584427" sldId="687"/>
        </pc:sldMkLst>
      </pc:sldChg>
      <pc:sldChg chg="modNotesTx">
        <pc:chgData name="Stalin Jacob Wilson Packia Dhas" userId="050d7d71-3621-4503-95e8-1c9a9d962492" providerId="ADAL" clId="{EE270D9C-3332-48CD-922F-CFBADACA7372}" dt="2025-03-22T23:05:41.069" v="15" actId="6549"/>
        <pc:sldMkLst>
          <pc:docMk/>
          <pc:sldMk cId="3802437573" sldId="688"/>
        </pc:sldMkLst>
      </pc:sldChg>
      <pc:sldChg chg="modNotesTx">
        <pc:chgData name="Stalin Jacob Wilson Packia Dhas" userId="050d7d71-3621-4503-95e8-1c9a9d962492" providerId="ADAL" clId="{EE270D9C-3332-48CD-922F-CFBADACA7372}" dt="2025-03-22T23:05:50.177" v="16" actId="6549"/>
        <pc:sldMkLst>
          <pc:docMk/>
          <pc:sldMk cId="424998826" sldId="692"/>
        </pc:sldMkLst>
      </pc:sldChg>
      <pc:sldChg chg="modNotesTx">
        <pc:chgData name="Stalin Jacob Wilson Packia Dhas" userId="050d7d71-3621-4503-95e8-1c9a9d962492" providerId="ADAL" clId="{EE270D9C-3332-48CD-922F-CFBADACA7372}" dt="2025-03-22T23:06:09.258" v="18" actId="6549"/>
        <pc:sldMkLst>
          <pc:docMk/>
          <pc:sldMk cId="610667377" sldId="693"/>
        </pc:sldMkLst>
      </pc:sldChg>
      <pc:sldChg chg="modNotesTx">
        <pc:chgData name="Stalin Jacob Wilson Packia Dhas" userId="050d7d71-3621-4503-95e8-1c9a9d962492" providerId="ADAL" clId="{EE270D9C-3332-48CD-922F-CFBADACA7372}" dt="2025-03-22T23:06:20.157" v="19" actId="6549"/>
        <pc:sldMkLst>
          <pc:docMk/>
          <pc:sldMk cId="44773185" sldId="695"/>
        </pc:sldMkLst>
      </pc:sldChg>
      <pc:sldChg chg="modNotesTx">
        <pc:chgData name="Stalin Jacob Wilson Packia Dhas" userId="050d7d71-3621-4503-95e8-1c9a9d962492" providerId="ADAL" clId="{EE270D9C-3332-48CD-922F-CFBADACA7372}" dt="2025-03-22T23:06:31.271" v="21" actId="6549"/>
        <pc:sldMkLst>
          <pc:docMk/>
          <pc:sldMk cId="3065596329" sldId="696"/>
        </pc:sldMkLst>
      </pc:sldChg>
      <pc:sldChg chg="modNotesTx">
        <pc:chgData name="Stalin Jacob Wilson Packia Dhas" userId="050d7d71-3621-4503-95e8-1c9a9d962492" providerId="ADAL" clId="{EE270D9C-3332-48CD-922F-CFBADACA7372}" dt="2025-03-22T23:06:35.088" v="22" actId="6549"/>
        <pc:sldMkLst>
          <pc:docMk/>
          <pc:sldMk cId="2442439425" sldId="697"/>
        </pc:sldMkLst>
      </pc:sldChg>
      <pc:sldChg chg="modNotesTx">
        <pc:chgData name="Stalin Jacob Wilson Packia Dhas" userId="050d7d71-3621-4503-95e8-1c9a9d962492" providerId="ADAL" clId="{EE270D9C-3332-48CD-922F-CFBADACA7372}" dt="2025-03-22T23:06:42.159" v="23" actId="20577"/>
        <pc:sldMkLst>
          <pc:docMk/>
          <pc:sldMk cId="1305171141" sldId="698"/>
        </pc:sldMkLst>
      </pc:sldChg>
      <pc:sldChg chg="modNotesTx">
        <pc:chgData name="Stalin Jacob Wilson Packia Dhas" userId="050d7d71-3621-4503-95e8-1c9a9d962492" providerId="ADAL" clId="{EE270D9C-3332-48CD-922F-CFBADACA7372}" dt="2025-03-22T23:06:45.945" v="24" actId="20577"/>
        <pc:sldMkLst>
          <pc:docMk/>
          <pc:sldMk cId="2520079104" sldId="699"/>
        </pc:sldMkLst>
      </pc:sldChg>
      <pc:sldChg chg="modNotesTx">
        <pc:chgData name="Stalin Jacob Wilson Packia Dhas" userId="050d7d71-3621-4503-95e8-1c9a9d962492" providerId="ADAL" clId="{EE270D9C-3332-48CD-922F-CFBADACA7372}" dt="2025-03-22T23:06:49.390" v="25" actId="20577"/>
        <pc:sldMkLst>
          <pc:docMk/>
          <pc:sldMk cId="4115521210" sldId="700"/>
        </pc:sldMkLst>
      </pc:sldChg>
      <pc:sldChg chg="modNotesTx">
        <pc:chgData name="Stalin Jacob Wilson Packia Dhas" userId="050d7d71-3621-4503-95e8-1c9a9d962492" providerId="ADAL" clId="{EE270D9C-3332-48CD-922F-CFBADACA7372}" dt="2025-03-22T23:06:58.535" v="27" actId="6549"/>
        <pc:sldMkLst>
          <pc:docMk/>
          <pc:sldMk cId="3274546933" sldId="702"/>
        </pc:sldMkLst>
      </pc:sldChg>
      <pc:sldChg chg="modNotesTx">
        <pc:chgData name="Stalin Jacob Wilson Packia Dhas" userId="050d7d71-3621-4503-95e8-1c9a9d962492" providerId="ADAL" clId="{EE270D9C-3332-48CD-922F-CFBADACA7372}" dt="2025-03-22T23:07:03.300" v="28" actId="20577"/>
        <pc:sldMkLst>
          <pc:docMk/>
          <pc:sldMk cId="2531078707" sldId="703"/>
        </pc:sldMkLst>
      </pc:sldChg>
      <pc:sldChg chg="modNotesTx">
        <pc:chgData name="Stalin Jacob Wilson Packia Dhas" userId="050d7d71-3621-4503-95e8-1c9a9d962492" providerId="ADAL" clId="{EE270D9C-3332-48CD-922F-CFBADACA7372}" dt="2025-03-22T23:05:31.482" v="13" actId="6549"/>
        <pc:sldMkLst>
          <pc:docMk/>
          <pc:sldMk cId="3239746576" sldId="714"/>
        </pc:sldMkLst>
      </pc:sldChg>
      <pc:sldChg chg="modNotesTx">
        <pc:chgData name="Stalin Jacob Wilson Packia Dhas" userId="050d7d71-3621-4503-95e8-1c9a9d962492" providerId="ADAL" clId="{EE270D9C-3332-48CD-922F-CFBADACA7372}" dt="2025-03-22T23:04:24.920" v="1" actId="6549"/>
        <pc:sldMkLst>
          <pc:docMk/>
          <pc:sldMk cId="2929877087" sldId="723"/>
        </pc:sldMkLst>
      </pc:sldChg>
      <pc:sldChg chg="modNotesTx">
        <pc:chgData name="Stalin Jacob Wilson Packia Dhas" userId="050d7d71-3621-4503-95e8-1c9a9d962492" providerId="ADAL" clId="{EE270D9C-3332-48CD-922F-CFBADACA7372}" dt="2025-03-22T23:04:29.761" v="2" actId="6549"/>
        <pc:sldMkLst>
          <pc:docMk/>
          <pc:sldMk cId="1059975584" sldId="724"/>
        </pc:sldMkLst>
      </pc:sldChg>
      <pc:sldChg chg="modNotesTx">
        <pc:chgData name="Stalin Jacob Wilson Packia Dhas" userId="050d7d71-3621-4503-95e8-1c9a9d962492" providerId="ADAL" clId="{EE270D9C-3332-48CD-922F-CFBADACA7372}" dt="2025-03-22T23:04:40.192" v="3" actId="6549"/>
        <pc:sldMkLst>
          <pc:docMk/>
          <pc:sldMk cId="2597777227" sldId="728"/>
        </pc:sldMkLst>
      </pc:sldChg>
      <pc:sldChg chg="modNotesTx">
        <pc:chgData name="Stalin Jacob Wilson Packia Dhas" userId="050d7d71-3621-4503-95e8-1c9a9d962492" providerId="ADAL" clId="{EE270D9C-3332-48CD-922F-CFBADACA7372}" dt="2025-03-22T23:04:45.977" v="4" actId="6549"/>
        <pc:sldMkLst>
          <pc:docMk/>
          <pc:sldMk cId="2656939890" sldId="729"/>
        </pc:sldMkLst>
      </pc:sldChg>
      <pc:sldChg chg="modNotesTx">
        <pc:chgData name="Stalin Jacob Wilson Packia Dhas" userId="050d7d71-3621-4503-95e8-1c9a9d962492" providerId="ADAL" clId="{EE270D9C-3332-48CD-922F-CFBADACA7372}" dt="2025-03-22T23:05:00.114" v="7" actId="6549"/>
        <pc:sldMkLst>
          <pc:docMk/>
          <pc:sldMk cId="2897006191" sldId="730"/>
        </pc:sldMkLst>
      </pc:sldChg>
      <pc:sldChg chg="modNotesTx">
        <pc:chgData name="Stalin Jacob Wilson Packia Dhas" userId="050d7d71-3621-4503-95e8-1c9a9d962492" providerId="ADAL" clId="{EE270D9C-3332-48CD-922F-CFBADACA7372}" dt="2025-03-22T23:04:54.543" v="6" actId="6549"/>
        <pc:sldMkLst>
          <pc:docMk/>
          <pc:sldMk cId="2046406652" sldId="731"/>
        </pc:sldMkLst>
      </pc:sldChg>
      <pc:sldChg chg="modNotesTx">
        <pc:chgData name="Stalin Jacob Wilson Packia Dhas" userId="050d7d71-3621-4503-95e8-1c9a9d962492" providerId="ADAL" clId="{EE270D9C-3332-48CD-922F-CFBADACA7372}" dt="2025-03-22T23:05:05.941" v="8" actId="6549"/>
        <pc:sldMkLst>
          <pc:docMk/>
          <pc:sldMk cId="1658405279" sldId="734"/>
        </pc:sldMkLst>
      </pc:sldChg>
      <pc:sldChg chg="modNotesTx">
        <pc:chgData name="Stalin Jacob Wilson Packia Dhas" userId="050d7d71-3621-4503-95e8-1c9a9d962492" providerId="ADAL" clId="{EE270D9C-3332-48CD-922F-CFBADACA7372}" dt="2025-03-22T23:05:15.242" v="10" actId="20577"/>
        <pc:sldMkLst>
          <pc:docMk/>
          <pc:sldMk cId="1897615597" sldId="736"/>
        </pc:sldMkLst>
      </pc:sldChg>
      <pc:sldChg chg="modNotesTx">
        <pc:chgData name="Stalin Jacob Wilson Packia Dhas" userId="050d7d71-3621-4503-95e8-1c9a9d962492" providerId="ADAL" clId="{EE270D9C-3332-48CD-922F-CFBADACA7372}" dt="2025-03-22T23:05:21.398" v="11" actId="6549"/>
        <pc:sldMkLst>
          <pc:docMk/>
          <pc:sldMk cId="3870374451" sldId="737"/>
        </pc:sldMkLst>
      </pc:sldChg>
      <pc:sldChg chg="modNotesTx">
        <pc:chgData name="Stalin Jacob Wilson Packia Dhas" userId="050d7d71-3621-4503-95e8-1c9a9d962492" providerId="ADAL" clId="{EE270D9C-3332-48CD-922F-CFBADACA7372}" dt="2025-03-22T23:06:01.783" v="17" actId="6549"/>
        <pc:sldMkLst>
          <pc:docMk/>
          <pc:sldMk cId="1712621610" sldId="738"/>
        </pc:sldMkLst>
      </pc:sldChg>
      <pc:sldChg chg="modNotesTx">
        <pc:chgData name="Stalin Jacob Wilson Packia Dhas" userId="050d7d71-3621-4503-95e8-1c9a9d962492" providerId="ADAL" clId="{EE270D9C-3332-48CD-922F-CFBADACA7372}" dt="2025-03-22T23:06:53.910" v="26" actId="20577"/>
        <pc:sldMkLst>
          <pc:docMk/>
          <pc:sldMk cId="3116151901" sldId="739"/>
        </pc:sldMkLst>
      </pc:sldChg>
      <pc:sldChg chg="modNotesTx">
        <pc:chgData name="Stalin Jacob Wilson Packia Dhas" userId="050d7d71-3621-4503-95e8-1c9a9d962492" providerId="ADAL" clId="{EE270D9C-3332-48CD-922F-CFBADACA7372}" dt="2025-03-22T23:06:25.324" v="20" actId="6549"/>
        <pc:sldMkLst>
          <pc:docMk/>
          <pc:sldMk cId="301224421" sldId="74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456628477905073"/>
          <c:y val="6.8047337278106509E-2"/>
          <c:w val="0.85433715220949269"/>
          <c:h val="0.73372781065088755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'C:\TEMP\[ljwrpabd.xls]ljwrpb'!$B$1</c:f>
              <c:strCache>
                <c:ptCount val="1"/>
                <c:pt idx="0">
                  <c:v>alpha</c:v>
                </c:pt>
              </c:strCache>
            </c:strRef>
          </c:tx>
          <c:spPr>
            <a:ln w="17779">
              <a:solidFill>
                <a:srgbClr val="000080"/>
              </a:solidFill>
              <a:prstDash val="solid"/>
            </a:ln>
          </c:spPr>
          <c:marker>
            <c:symbol val="none"/>
          </c:marker>
          <c:xVal>
            <c:numRef>
              <c:f>'C:\TEMP\[ljwrpabd.xls]ljwrpb'!$A$2:$A$751</c:f>
              <c:numCache>
                <c:formatCode>General</c:formatCode>
                <c:ptCount val="750"/>
                <c:pt idx="3">
                  <c:v>0.40787000000000001</c:v>
                </c:pt>
                <c:pt idx="4">
                  <c:v>0.41073900000000002</c:v>
                </c:pt>
                <c:pt idx="5">
                  <c:v>0.413609</c:v>
                </c:pt>
                <c:pt idx="6">
                  <c:v>0.41647899999999999</c:v>
                </c:pt>
                <c:pt idx="7">
                  <c:v>0.419348</c:v>
                </c:pt>
                <c:pt idx="8">
                  <c:v>0.42221799999999998</c:v>
                </c:pt>
                <c:pt idx="9">
                  <c:v>0.42508800000000002</c:v>
                </c:pt>
                <c:pt idx="10">
                  <c:v>0.42795699999999998</c:v>
                </c:pt>
                <c:pt idx="11">
                  <c:v>0.43082700000000002</c:v>
                </c:pt>
                <c:pt idx="12">
                  <c:v>0.433697</c:v>
                </c:pt>
                <c:pt idx="13">
                  <c:v>0.43656600000000001</c:v>
                </c:pt>
                <c:pt idx="14">
                  <c:v>0.43943599999999999</c:v>
                </c:pt>
                <c:pt idx="15">
                  <c:v>0.44230599999999998</c:v>
                </c:pt>
                <c:pt idx="16">
                  <c:v>0.44517499999999999</c:v>
                </c:pt>
                <c:pt idx="17">
                  <c:v>0.44804500000000003</c:v>
                </c:pt>
                <c:pt idx="18">
                  <c:v>0.45091500000000001</c:v>
                </c:pt>
                <c:pt idx="19">
                  <c:v>0.45378400000000002</c:v>
                </c:pt>
                <c:pt idx="20">
                  <c:v>0.456654</c:v>
                </c:pt>
                <c:pt idx="21">
                  <c:v>0.45952399999999999</c:v>
                </c:pt>
                <c:pt idx="22">
                  <c:v>0.462393</c:v>
                </c:pt>
                <c:pt idx="23">
                  <c:v>0.46526299999999998</c:v>
                </c:pt>
                <c:pt idx="24">
                  <c:v>0.46813300000000002</c:v>
                </c:pt>
                <c:pt idx="25">
                  <c:v>0.47100199999999998</c:v>
                </c:pt>
                <c:pt idx="26">
                  <c:v>0.47387200000000002</c:v>
                </c:pt>
                <c:pt idx="27">
                  <c:v>0.476742</c:v>
                </c:pt>
                <c:pt idx="28">
                  <c:v>0.47961100000000001</c:v>
                </c:pt>
                <c:pt idx="29">
                  <c:v>0.48248099999999999</c:v>
                </c:pt>
                <c:pt idx="30">
                  <c:v>0.48535099999999998</c:v>
                </c:pt>
                <c:pt idx="31">
                  <c:v>0.48821999999999999</c:v>
                </c:pt>
                <c:pt idx="32">
                  <c:v>0.49109000000000003</c:v>
                </c:pt>
                <c:pt idx="33">
                  <c:v>0.49396000000000001</c:v>
                </c:pt>
                <c:pt idx="34">
                  <c:v>0.49682900000000002</c:v>
                </c:pt>
                <c:pt idx="35">
                  <c:v>0.499699</c:v>
                </c:pt>
                <c:pt idx="36">
                  <c:v>0.50256900000000004</c:v>
                </c:pt>
                <c:pt idx="37">
                  <c:v>0.50543800000000005</c:v>
                </c:pt>
                <c:pt idx="38">
                  <c:v>0.50830799999999998</c:v>
                </c:pt>
                <c:pt idx="39">
                  <c:v>0.51117800000000002</c:v>
                </c:pt>
                <c:pt idx="40">
                  <c:v>0.51404700000000003</c:v>
                </c:pt>
                <c:pt idx="41">
                  <c:v>0.51691699999999996</c:v>
                </c:pt>
                <c:pt idx="42">
                  <c:v>0.51978599999999997</c:v>
                </c:pt>
                <c:pt idx="43">
                  <c:v>0.52265600000000001</c:v>
                </c:pt>
                <c:pt idx="44">
                  <c:v>0.52552600000000005</c:v>
                </c:pt>
                <c:pt idx="45">
                  <c:v>0.52839499999999995</c:v>
                </c:pt>
                <c:pt idx="46">
                  <c:v>0.53126499999999999</c:v>
                </c:pt>
                <c:pt idx="47">
                  <c:v>0.53413500000000003</c:v>
                </c:pt>
                <c:pt idx="48">
                  <c:v>0.53700400000000004</c:v>
                </c:pt>
                <c:pt idx="49">
                  <c:v>0.53987399999999997</c:v>
                </c:pt>
                <c:pt idx="50">
                  <c:v>0.542744</c:v>
                </c:pt>
                <c:pt idx="51">
                  <c:v>0.54561300000000001</c:v>
                </c:pt>
                <c:pt idx="52">
                  <c:v>0.54848300000000005</c:v>
                </c:pt>
                <c:pt idx="53">
                  <c:v>0.55135299999999998</c:v>
                </c:pt>
                <c:pt idx="54">
                  <c:v>0.55422199999999999</c:v>
                </c:pt>
                <c:pt idx="55">
                  <c:v>0.55709200000000003</c:v>
                </c:pt>
                <c:pt idx="56">
                  <c:v>0.55996199999999996</c:v>
                </c:pt>
                <c:pt idx="57">
                  <c:v>0.56283099999999997</c:v>
                </c:pt>
                <c:pt idx="58">
                  <c:v>0.56570100000000001</c:v>
                </c:pt>
                <c:pt idx="59">
                  <c:v>0.56857100000000005</c:v>
                </c:pt>
                <c:pt idx="60">
                  <c:v>0.57143999999999995</c:v>
                </c:pt>
                <c:pt idx="61">
                  <c:v>0.57430999999999999</c:v>
                </c:pt>
                <c:pt idx="62">
                  <c:v>0.57718000000000003</c:v>
                </c:pt>
                <c:pt idx="63">
                  <c:v>0.58004900000000004</c:v>
                </c:pt>
                <c:pt idx="64">
                  <c:v>0.58291899999999996</c:v>
                </c:pt>
                <c:pt idx="65">
                  <c:v>0.585789</c:v>
                </c:pt>
                <c:pt idx="66">
                  <c:v>0.58865800000000001</c:v>
                </c:pt>
                <c:pt idx="67">
                  <c:v>0.59152800000000005</c:v>
                </c:pt>
                <c:pt idx="68">
                  <c:v>0.59439799999999998</c:v>
                </c:pt>
                <c:pt idx="69">
                  <c:v>0.59726699999999999</c:v>
                </c:pt>
                <c:pt idx="70">
                  <c:v>0.60013700000000003</c:v>
                </c:pt>
                <c:pt idx="71">
                  <c:v>0.60300699999999996</c:v>
                </c:pt>
                <c:pt idx="72">
                  <c:v>0.60587599999999997</c:v>
                </c:pt>
                <c:pt idx="73">
                  <c:v>0.60874600000000001</c:v>
                </c:pt>
                <c:pt idx="74">
                  <c:v>0.61161600000000005</c:v>
                </c:pt>
                <c:pt idx="75">
                  <c:v>0.61448499999999995</c:v>
                </c:pt>
                <c:pt idx="76">
                  <c:v>0.61735499999999999</c:v>
                </c:pt>
                <c:pt idx="77">
                  <c:v>0.62022500000000003</c:v>
                </c:pt>
                <c:pt idx="78">
                  <c:v>0.62309400000000004</c:v>
                </c:pt>
                <c:pt idx="79">
                  <c:v>0.62596399999999996</c:v>
                </c:pt>
                <c:pt idx="80">
                  <c:v>0.628834</c:v>
                </c:pt>
                <c:pt idx="81">
                  <c:v>0.63170300000000001</c:v>
                </c:pt>
                <c:pt idx="82">
                  <c:v>0.63457300000000005</c:v>
                </c:pt>
                <c:pt idx="83">
                  <c:v>0.63744299999999998</c:v>
                </c:pt>
                <c:pt idx="84">
                  <c:v>0.64031199999999999</c:v>
                </c:pt>
                <c:pt idx="85">
                  <c:v>0.64318200000000003</c:v>
                </c:pt>
                <c:pt idx="86">
                  <c:v>0.64605199999999996</c:v>
                </c:pt>
                <c:pt idx="87">
                  <c:v>0.64892099999999997</c:v>
                </c:pt>
                <c:pt idx="88">
                  <c:v>0.65179100000000001</c:v>
                </c:pt>
                <c:pt idx="89">
                  <c:v>0.65466100000000005</c:v>
                </c:pt>
                <c:pt idx="90">
                  <c:v>0.65752999999999995</c:v>
                </c:pt>
                <c:pt idx="91">
                  <c:v>0.66039999999999999</c:v>
                </c:pt>
                <c:pt idx="92">
                  <c:v>0.66327000000000003</c:v>
                </c:pt>
                <c:pt idx="93">
                  <c:v>0.66613900000000004</c:v>
                </c:pt>
                <c:pt idx="94">
                  <c:v>0.66900899999999996</c:v>
                </c:pt>
                <c:pt idx="95">
                  <c:v>0.671879</c:v>
                </c:pt>
                <c:pt idx="96">
                  <c:v>0.67474800000000001</c:v>
                </c:pt>
                <c:pt idx="97">
                  <c:v>0.67761800000000005</c:v>
                </c:pt>
                <c:pt idx="98">
                  <c:v>0.68100000000000005</c:v>
                </c:pt>
                <c:pt idx="99">
                  <c:v>0.68333299999999997</c:v>
                </c:pt>
                <c:pt idx="100">
                  <c:v>0.68566700000000003</c:v>
                </c:pt>
                <c:pt idx="101">
                  <c:v>0.68799999999999994</c:v>
                </c:pt>
                <c:pt idx="102">
                  <c:v>0.69033299999999997</c:v>
                </c:pt>
                <c:pt idx="103">
                  <c:v>0.69266700000000003</c:v>
                </c:pt>
                <c:pt idx="104">
                  <c:v>0.69499999999999995</c:v>
                </c:pt>
                <c:pt idx="105">
                  <c:v>0.69733299999999998</c:v>
                </c:pt>
                <c:pt idx="106">
                  <c:v>0.69966700000000004</c:v>
                </c:pt>
                <c:pt idx="107">
                  <c:v>0.70199999999999996</c:v>
                </c:pt>
                <c:pt idx="108">
                  <c:v>0.70433299999999999</c:v>
                </c:pt>
                <c:pt idx="109">
                  <c:v>0.70666700000000005</c:v>
                </c:pt>
                <c:pt idx="110">
                  <c:v>0.70899999999999996</c:v>
                </c:pt>
                <c:pt idx="111">
                  <c:v>0.71133299999999999</c:v>
                </c:pt>
                <c:pt idx="112">
                  <c:v>0.71366700000000005</c:v>
                </c:pt>
                <c:pt idx="113">
                  <c:v>0.71599999999999997</c:v>
                </c:pt>
                <c:pt idx="114">
                  <c:v>0.718333</c:v>
                </c:pt>
                <c:pt idx="115">
                  <c:v>0.72066699999999995</c:v>
                </c:pt>
                <c:pt idx="116">
                  <c:v>0.72299999999999998</c:v>
                </c:pt>
                <c:pt idx="117">
                  <c:v>0.72533300000000001</c:v>
                </c:pt>
                <c:pt idx="118">
                  <c:v>0.72766699999999995</c:v>
                </c:pt>
                <c:pt idx="119">
                  <c:v>0.73</c:v>
                </c:pt>
                <c:pt idx="120">
                  <c:v>0.73233300000000001</c:v>
                </c:pt>
                <c:pt idx="121">
                  <c:v>0.73466699999999996</c:v>
                </c:pt>
                <c:pt idx="122">
                  <c:v>0.73699999999999999</c:v>
                </c:pt>
                <c:pt idx="123">
                  <c:v>0.73933300000000002</c:v>
                </c:pt>
                <c:pt idx="124">
                  <c:v>0.74166699999999997</c:v>
                </c:pt>
                <c:pt idx="125">
                  <c:v>0.74399999999999999</c:v>
                </c:pt>
                <c:pt idx="126">
                  <c:v>0.74633300000000002</c:v>
                </c:pt>
                <c:pt idx="127">
                  <c:v>0.74866699999999997</c:v>
                </c:pt>
                <c:pt idx="128">
                  <c:v>0.751</c:v>
                </c:pt>
                <c:pt idx="129">
                  <c:v>0.75333300000000003</c:v>
                </c:pt>
                <c:pt idx="130">
                  <c:v>0.75566699999999998</c:v>
                </c:pt>
                <c:pt idx="131">
                  <c:v>0.75800000000000001</c:v>
                </c:pt>
                <c:pt idx="132">
                  <c:v>0.76033300000000004</c:v>
                </c:pt>
                <c:pt idx="133">
                  <c:v>0.76266699999999998</c:v>
                </c:pt>
                <c:pt idx="134">
                  <c:v>0.76500000000000001</c:v>
                </c:pt>
                <c:pt idx="135">
                  <c:v>0.76733300000000004</c:v>
                </c:pt>
                <c:pt idx="136">
                  <c:v>0.76966699999999999</c:v>
                </c:pt>
                <c:pt idx="137">
                  <c:v>0.77200000000000002</c:v>
                </c:pt>
                <c:pt idx="138">
                  <c:v>0.77433300000000005</c:v>
                </c:pt>
                <c:pt idx="139">
                  <c:v>0.776667</c:v>
                </c:pt>
                <c:pt idx="140">
                  <c:v>0.77900000000000003</c:v>
                </c:pt>
                <c:pt idx="141">
                  <c:v>0.78133300000000006</c:v>
                </c:pt>
                <c:pt idx="142">
                  <c:v>0.783667</c:v>
                </c:pt>
                <c:pt idx="143">
                  <c:v>0.78600000000000003</c:v>
                </c:pt>
                <c:pt idx="144">
                  <c:v>0.78833299999999995</c:v>
                </c:pt>
                <c:pt idx="145">
                  <c:v>0.79066700000000001</c:v>
                </c:pt>
                <c:pt idx="146">
                  <c:v>0.79300000000000004</c:v>
                </c:pt>
                <c:pt idx="147">
                  <c:v>0.79533299999999996</c:v>
                </c:pt>
                <c:pt idx="148">
                  <c:v>0.79766700000000001</c:v>
                </c:pt>
                <c:pt idx="149">
                  <c:v>0.8</c:v>
                </c:pt>
                <c:pt idx="150">
                  <c:v>0.80233299999999996</c:v>
                </c:pt>
                <c:pt idx="151">
                  <c:v>0.80466700000000002</c:v>
                </c:pt>
                <c:pt idx="152">
                  <c:v>0.80700000000000005</c:v>
                </c:pt>
                <c:pt idx="153">
                  <c:v>0.80933299999999997</c:v>
                </c:pt>
                <c:pt idx="154">
                  <c:v>0.81166700000000003</c:v>
                </c:pt>
                <c:pt idx="155">
                  <c:v>0.81399999999999995</c:v>
                </c:pt>
                <c:pt idx="156">
                  <c:v>0.81633299999999998</c:v>
                </c:pt>
                <c:pt idx="157">
                  <c:v>0.81866700000000003</c:v>
                </c:pt>
                <c:pt idx="158">
                  <c:v>0.82099999999999995</c:v>
                </c:pt>
                <c:pt idx="159">
                  <c:v>0.82333299999999998</c:v>
                </c:pt>
                <c:pt idx="160">
                  <c:v>0.82566700000000004</c:v>
                </c:pt>
                <c:pt idx="161">
                  <c:v>0.82799999999999996</c:v>
                </c:pt>
                <c:pt idx="162">
                  <c:v>0.83033299999999999</c:v>
                </c:pt>
                <c:pt idx="163">
                  <c:v>0.83266700000000005</c:v>
                </c:pt>
                <c:pt idx="164">
                  <c:v>0.83499999999999996</c:v>
                </c:pt>
                <c:pt idx="165">
                  <c:v>0.83733299999999999</c:v>
                </c:pt>
                <c:pt idx="166">
                  <c:v>0.83966700000000005</c:v>
                </c:pt>
                <c:pt idx="167">
                  <c:v>0.84199999999999997</c:v>
                </c:pt>
                <c:pt idx="168">
                  <c:v>0.844333</c:v>
                </c:pt>
                <c:pt idx="169">
                  <c:v>0.84666699999999995</c:v>
                </c:pt>
                <c:pt idx="170">
                  <c:v>0.84899999999999998</c:v>
                </c:pt>
                <c:pt idx="171">
                  <c:v>0.85133300000000001</c:v>
                </c:pt>
                <c:pt idx="172">
                  <c:v>0.85366699999999995</c:v>
                </c:pt>
                <c:pt idx="173">
                  <c:v>0.85599999999999998</c:v>
                </c:pt>
                <c:pt idx="174">
                  <c:v>0.85833300000000001</c:v>
                </c:pt>
                <c:pt idx="175">
                  <c:v>0.86066699999999996</c:v>
                </c:pt>
                <c:pt idx="176">
                  <c:v>0.86299999999999999</c:v>
                </c:pt>
                <c:pt idx="177">
                  <c:v>0.86533300000000002</c:v>
                </c:pt>
                <c:pt idx="178">
                  <c:v>0.86766699999999997</c:v>
                </c:pt>
                <c:pt idx="179">
                  <c:v>0.87</c:v>
                </c:pt>
                <c:pt idx="180">
                  <c:v>0.87233300000000003</c:v>
                </c:pt>
                <c:pt idx="181">
                  <c:v>0.87466699999999997</c:v>
                </c:pt>
                <c:pt idx="182">
                  <c:v>0.877</c:v>
                </c:pt>
                <c:pt idx="183">
                  <c:v>0.87933300000000003</c:v>
                </c:pt>
                <c:pt idx="184">
                  <c:v>0.88166699999999998</c:v>
                </c:pt>
                <c:pt idx="185">
                  <c:v>0.88400000000000001</c:v>
                </c:pt>
                <c:pt idx="186">
                  <c:v>0.88633300000000004</c:v>
                </c:pt>
                <c:pt idx="187">
                  <c:v>0.88866699999999998</c:v>
                </c:pt>
                <c:pt idx="188">
                  <c:v>0.89100000000000001</c:v>
                </c:pt>
                <c:pt idx="189">
                  <c:v>0.89333300000000004</c:v>
                </c:pt>
                <c:pt idx="190">
                  <c:v>0.89566699999999999</c:v>
                </c:pt>
                <c:pt idx="191">
                  <c:v>0.89800000000000002</c:v>
                </c:pt>
                <c:pt idx="192">
                  <c:v>0.90033300000000005</c:v>
                </c:pt>
                <c:pt idx="193">
                  <c:v>0.902667</c:v>
                </c:pt>
                <c:pt idx="194">
                  <c:v>0.90500000000000003</c:v>
                </c:pt>
                <c:pt idx="195">
                  <c:v>0.90733299999999995</c:v>
                </c:pt>
                <c:pt idx="196">
                  <c:v>0.909667</c:v>
                </c:pt>
                <c:pt idx="197">
                  <c:v>0.91200000000000003</c:v>
                </c:pt>
                <c:pt idx="198">
                  <c:v>0.91433299999999995</c:v>
                </c:pt>
                <c:pt idx="199">
                  <c:v>0.91666700000000001</c:v>
                </c:pt>
                <c:pt idx="200">
                  <c:v>0.91900000000000004</c:v>
                </c:pt>
                <c:pt idx="201">
                  <c:v>0.92133299999999996</c:v>
                </c:pt>
                <c:pt idx="202">
                  <c:v>0.92366700000000002</c:v>
                </c:pt>
                <c:pt idx="203">
                  <c:v>0.92600000000000005</c:v>
                </c:pt>
                <c:pt idx="204">
                  <c:v>0.92833299999999996</c:v>
                </c:pt>
                <c:pt idx="205">
                  <c:v>0.93066700000000002</c:v>
                </c:pt>
                <c:pt idx="206">
                  <c:v>0.93300000000000005</c:v>
                </c:pt>
                <c:pt idx="207">
                  <c:v>0.93533299999999997</c:v>
                </c:pt>
                <c:pt idx="208">
                  <c:v>0.93766700000000003</c:v>
                </c:pt>
                <c:pt idx="209">
                  <c:v>0.94</c:v>
                </c:pt>
                <c:pt idx="210">
                  <c:v>0.94233299999999998</c:v>
                </c:pt>
                <c:pt idx="211">
                  <c:v>0.94466700000000003</c:v>
                </c:pt>
                <c:pt idx="212">
                  <c:v>0.94699999999999995</c:v>
                </c:pt>
                <c:pt idx="213">
                  <c:v>0.94933299999999998</c:v>
                </c:pt>
                <c:pt idx="214">
                  <c:v>0.95166700000000004</c:v>
                </c:pt>
                <c:pt idx="215">
                  <c:v>0.95399999999999996</c:v>
                </c:pt>
                <c:pt idx="216">
                  <c:v>0.95633299999999999</c:v>
                </c:pt>
                <c:pt idx="217">
                  <c:v>0.95866700000000005</c:v>
                </c:pt>
                <c:pt idx="218">
                  <c:v>0.96099999999999997</c:v>
                </c:pt>
                <c:pt idx="219">
                  <c:v>0.96333299999999999</c:v>
                </c:pt>
                <c:pt idx="220">
                  <c:v>0.96566700000000005</c:v>
                </c:pt>
                <c:pt idx="221">
                  <c:v>0.96799999999999997</c:v>
                </c:pt>
                <c:pt idx="222">
                  <c:v>0.970333</c:v>
                </c:pt>
                <c:pt idx="223">
                  <c:v>0.97266699999999995</c:v>
                </c:pt>
                <c:pt idx="224">
                  <c:v>0.97499999999999998</c:v>
                </c:pt>
                <c:pt idx="225">
                  <c:v>0.97733300000000001</c:v>
                </c:pt>
                <c:pt idx="226">
                  <c:v>0.97966699999999995</c:v>
                </c:pt>
                <c:pt idx="227">
                  <c:v>0.98199999999999998</c:v>
                </c:pt>
                <c:pt idx="228">
                  <c:v>0.98433300000000001</c:v>
                </c:pt>
                <c:pt idx="229">
                  <c:v>0.98666699999999996</c:v>
                </c:pt>
                <c:pt idx="230">
                  <c:v>0.98899999999999999</c:v>
                </c:pt>
                <c:pt idx="231">
                  <c:v>0.99133300000000002</c:v>
                </c:pt>
                <c:pt idx="232">
                  <c:v>0.99366699999999997</c:v>
                </c:pt>
                <c:pt idx="233">
                  <c:v>0.996</c:v>
                </c:pt>
                <c:pt idx="234">
                  <c:v>0.99833300000000003</c:v>
                </c:pt>
                <c:pt idx="235">
                  <c:v>1.0006699999999999</c:v>
                </c:pt>
                <c:pt idx="236">
                  <c:v>1.0029999999999999</c:v>
                </c:pt>
                <c:pt idx="237">
                  <c:v>1.0053300000000001</c:v>
                </c:pt>
                <c:pt idx="238">
                  <c:v>1.0076700000000001</c:v>
                </c:pt>
                <c:pt idx="239">
                  <c:v>1.01</c:v>
                </c:pt>
                <c:pt idx="240">
                  <c:v>1.01233</c:v>
                </c:pt>
                <c:pt idx="241">
                  <c:v>1.01467</c:v>
                </c:pt>
                <c:pt idx="242">
                  <c:v>1.0169999999999999</c:v>
                </c:pt>
                <c:pt idx="243">
                  <c:v>1.0193300000000001</c:v>
                </c:pt>
                <c:pt idx="244">
                  <c:v>1.0216700000000001</c:v>
                </c:pt>
                <c:pt idx="245">
                  <c:v>1.024</c:v>
                </c:pt>
                <c:pt idx="246">
                  <c:v>1.02633</c:v>
                </c:pt>
                <c:pt idx="247">
                  <c:v>1.02867</c:v>
                </c:pt>
                <c:pt idx="248">
                  <c:v>1.0309999999999999</c:v>
                </c:pt>
                <c:pt idx="249">
                  <c:v>1.0333300000000001</c:v>
                </c:pt>
                <c:pt idx="250">
                  <c:v>1.0356700000000001</c:v>
                </c:pt>
                <c:pt idx="251">
                  <c:v>1.038</c:v>
                </c:pt>
                <c:pt idx="252">
                  <c:v>1.04033</c:v>
                </c:pt>
                <c:pt idx="253">
                  <c:v>1.04267</c:v>
                </c:pt>
                <c:pt idx="254">
                  <c:v>1.0449999999999999</c:v>
                </c:pt>
                <c:pt idx="255">
                  <c:v>1.0473300000000001</c:v>
                </c:pt>
                <c:pt idx="256">
                  <c:v>1.0496700000000001</c:v>
                </c:pt>
                <c:pt idx="257">
                  <c:v>1.052</c:v>
                </c:pt>
                <c:pt idx="258">
                  <c:v>1.05433</c:v>
                </c:pt>
                <c:pt idx="259">
                  <c:v>1.05667</c:v>
                </c:pt>
                <c:pt idx="260">
                  <c:v>1.0589999999999999</c:v>
                </c:pt>
                <c:pt idx="261">
                  <c:v>1.0613300000000001</c:v>
                </c:pt>
                <c:pt idx="262">
                  <c:v>1.0636699999999999</c:v>
                </c:pt>
                <c:pt idx="263">
                  <c:v>1.0660000000000001</c:v>
                </c:pt>
                <c:pt idx="264">
                  <c:v>1.06833</c:v>
                </c:pt>
                <c:pt idx="265">
                  <c:v>1.07067</c:v>
                </c:pt>
                <c:pt idx="266">
                  <c:v>1.073</c:v>
                </c:pt>
                <c:pt idx="267">
                  <c:v>1.0753299999999999</c:v>
                </c:pt>
                <c:pt idx="268">
                  <c:v>1.0776699999999999</c:v>
                </c:pt>
                <c:pt idx="269">
                  <c:v>1.08</c:v>
                </c:pt>
                <c:pt idx="270">
                  <c:v>1.08233</c:v>
                </c:pt>
                <c:pt idx="271">
                  <c:v>1.08467</c:v>
                </c:pt>
                <c:pt idx="272">
                  <c:v>1.087</c:v>
                </c:pt>
                <c:pt idx="273">
                  <c:v>1.0893299999999999</c:v>
                </c:pt>
                <c:pt idx="274">
                  <c:v>1.0916699999999999</c:v>
                </c:pt>
                <c:pt idx="275">
                  <c:v>1.0940000000000001</c:v>
                </c:pt>
                <c:pt idx="276">
                  <c:v>1.09633</c:v>
                </c:pt>
                <c:pt idx="277">
                  <c:v>1.09867</c:v>
                </c:pt>
                <c:pt idx="278">
                  <c:v>1.101</c:v>
                </c:pt>
                <c:pt idx="279">
                  <c:v>1.1033299999999999</c:v>
                </c:pt>
                <c:pt idx="280">
                  <c:v>1.1056699999999999</c:v>
                </c:pt>
                <c:pt idx="281">
                  <c:v>1.1080000000000001</c:v>
                </c:pt>
                <c:pt idx="282">
                  <c:v>1.11033</c:v>
                </c:pt>
                <c:pt idx="283">
                  <c:v>1.11267</c:v>
                </c:pt>
                <c:pt idx="284">
                  <c:v>1.115</c:v>
                </c:pt>
                <c:pt idx="285">
                  <c:v>1.1173299999999999</c:v>
                </c:pt>
                <c:pt idx="286">
                  <c:v>1.1196699999999999</c:v>
                </c:pt>
                <c:pt idx="287">
                  <c:v>1.1220000000000001</c:v>
                </c:pt>
                <c:pt idx="288">
                  <c:v>1.1243300000000001</c:v>
                </c:pt>
                <c:pt idx="289">
                  <c:v>1.1266700000000001</c:v>
                </c:pt>
                <c:pt idx="290">
                  <c:v>1.129</c:v>
                </c:pt>
                <c:pt idx="291">
                  <c:v>1.1313299999999999</c:v>
                </c:pt>
                <c:pt idx="292">
                  <c:v>1.13367</c:v>
                </c:pt>
                <c:pt idx="293">
                  <c:v>1.1359999999999999</c:v>
                </c:pt>
                <c:pt idx="294">
                  <c:v>1.1383300000000001</c:v>
                </c:pt>
                <c:pt idx="295">
                  <c:v>1.1406700000000001</c:v>
                </c:pt>
                <c:pt idx="296">
                  <c:v>1.143</c:v>
                </c:pt>
                <c:pt idx="297">
                  <c:v>1.14533</c:v>
                </c:pt>
                <c:pt idx="298">
                  <c:v>1.14767</c:v>
                </c:pt>
                <c:pt idx="299">
                  <c:v>1.1499999999999999</c:v>
                </c:pt>
                <c:pt idx="300">
                  <c:v>1.1523300000000001</c:v>
                </c:pt>
                <c:pt idx="301">
                  <c:v>1.1546700000000001</c:v>
                </c:pt>
                <c:pt idx="302">
                  <c:v>1.157</c:v>
                </c:pt>
                <c:pt idx="303">
                  <c:v>1.15933</c:v>
                </c:pt>
                <c:pt idx="304">
                  <c:v>1.16167</c:v>
                </c:pt>
                <c:pt idx="305">
                  <c:v>1.1639999999999999</c:v>
                </c:pt>
                <c:pt idx="306">
                  <c:v>1.1663300000000001</c:v>
                </c:pt>
                <c:pt idx="307">
                  <c:v>1.1686700000000001</c:v>
                </c:pt>
                <c:pt idx="308">
                  <c:v>1.171</c:v>
                </c:pt>
                <c:pt idx="309">
                  <c:v>1.17333</c:v>
                </c:pt>
                <c:pt idx="310">
                  <c:v>1.17567</c:v>
                </c:pt>
                <c:pt idx="311">
                  <c:v>1.1779999999999999</c:v>
                </c:pt>
                <c:pt idx="312">
                  <c:v>1.1803300000000001</c:v>
                </c:pt>
                <c:pt idx="313">
                  <c:v>1.1826700000000001</c:v>
                </c:pt>
                <c:pt idx="314">
                  <c:v>1.1850000000000001</c:v>
                </c:pt>
                <c:pt idx="315">
                  <c:v>1.18733</c:v>
                </c:pt>
                <c:pt idx="316">
                  <c:v>1.18967</c:v>
                </c:pt>
                <c:pt idx="317">
                  <c:v>1.1919999999999999</c:v>
                </c:pt>
                <c:pt idx="318">
                  <c:v>1.2970900000000001</c:v>
                </c:pt>
                <c:pt idx="319">
                  <c:v>1.3066500000000001</c:v>
                </c:pt>
                <c:pt idx="320">
                  <c:v>1.3162100000000001</c:v>
                </c:pt>
                <c:pt idx="321">
                  <c:v>1.32576</c:v>
                </c:pt>
                <c:pt idx="322">
                  <c:v>1.3353200000000001</c:v>
                </c:pt>
                <c:pt idx="323">
                  <c:v>1.3448800000000001</c:v>
                </c:pt>
                <c:pt idx="324">
                  <c:v>1.35443</c:v>
                </c:pt>
                <c:pt idx="325">
                  <c:v>1.36399</c:v>
                </c:pt>
                <c:pt idx="326">
                  <c:v>1.37355</c:v>
                </c:pt>
                <c:pt idx="327">
                  <c:v>1.3831</c:v>
                </c:pt>
                <c:pt idx="328">
                  <c:v>1.39266</c:v>
                </c:pt>
                <c:pt idx="329">
                  <c:v>1.40222</c:v>
                </c:pt>
                <c:pt idx="330">
                  <c:v>1.41177</c:v>
                </c:pt>
                <c:pt idx="331">
                  <c:v>1.42133</c:v>
                </c:pt>
                <c:pt idx="332">
                  <c:v>1.43089</c:v>
                </c:pt>
                <c:pt idx="333">
                  <c:v>1.4404399999999999</c:v>
                </c:pt>
                <c:pt idx="334">
                  <c:v>1.45</c:v>
                </c:pt>
                <c:pt idx="335">
                  <c:v>1.45956</c:v>
                </c:pt>
                <c:pt idx="336">
                  <c:v>1.4691099999999999</c:v>
                </c:pt>
                <c:pt idx="337">
                  <c:v>1.4786699999999999</c:v>
                </c:pt>
                <c:pt idx="338">
                  <c:v>1.4882299999999999</c:v>
                </c:pt>
                <c:pt idx="339">
                  <c:v>1.4894499999999999</c:v>
                </c:pt>
                <c:pt idx="340">
                  <c:v>1.4993099999999999</c:v>
                </c:pt>
                <c:pt idx="341">
                  <c:v>1.5091699999999999</c:v>
                </c:pt>
                <c:pt idx="342">
                  <c:v>1.5190300000000001</c:v>
                </c:pt>
                <c:pt idx="343">
                  <c:v>1.5288900000000001</c:v>
                </c:pt>
                <c:pt idx="344">
                  <c:v>1.5387599999999999</c:v>
                </c:pt>
                <c:pt idx="345">
                  <c:v>1.5486200000000001</c:v>
                </c:pt>
                <c:pt idx="346">
                  <c:v>1.5584800000000001</c:v>
                </c:pt>
                <c:pt idx="347">
                  <c:v>1.5683400000000001</c:v>
                </c:pt>
                <c:pt idx="348">
                  <c:v>1.5782</c:v>
                </c:pt>
                <c:pt idx="349">
                  <c:v>1.58806</c:v>
                </c:pt>
                <c:pt idx="350">
                  <c:v>1.5979300000000001</c:v>
                </c:pt>
                <c:pt idx="351">
                  <c:v>1.6077900000000001</c:v>
                </c:pt>
                <c:pt idx="352">
                  <c:v>1.61765</c:v>
                </c:pt>
                <c:pt idx="353">
                  <c:v>1.62751</c:v>
                </c:pt>
                <c:pt idx="354">
                  <c:v>1.63737</c:v>
                </c:pt>
                <c:pt idx="355">
                  <c:v>1.64723</c:v>
                </c:pt>
                <c:pt idx="356">
                  <c:v>1.6571</c:v>
                </c:pt>
                <c:pt idx="357">
                  <c:v>1.66696</c:v>
                </c:pt>
                <c:pt idx="358">
                  <c:v>1.67682</c:v>
                </c:pt>
                <c:pt idx="359">
                  <c:v>1.68668</c:v>
                </c:pt>
                <c:pt idx="360">
                  <c:v>1.6965399999999999</c:v>
                </c:pt>
                <c:pt idx="361">
                  <c:v>1.7063999999999999</c:v>
                </c:pt>
                <c:pt idx="362">
                  <c:v>1.71627</c:v>
                </c:pt>
                <c:pt idx="363">
                  <c:v>1.7261299999999999</c:v>
                </c:pt>
                <c:pt idx="364">
                  <c:v>1.7359899999999999</c:v>
                </c:pt>
                <c:pt idx="365">
                  <c:v>1.7458499999999999</c:v>
                </c:pt>
                <c:pt idx="366">
                  <c:v>1.7557100000000001</c:v>
                </c:pt>
                <c:pt idx="367">
                  <c:v>1.7655700000000001</c:v>
                </c:pt>
                <c:pt idx="368">
                  <c:v>1.7754399999999999</c:v>
                </c:pt>
                <c:pt idx="369">
                  <c:v>1.7853000000000001</c:v>
                </c:pt>
                <c:pt idx="370">
                  <c:v>1.7951600000000001</c:v>
                </c:pt>
                <c:pt idx="371">
                  <c:v>1.8050200000000001</c:v>
                </c:pt>
                <c:pt idx="372">
                  <c:v>1.81488</c:v>
                </c:pt>
                <c:pt idx="373">
                  <c:v>1.82474</c:v>
                </c:pt>
                <c:pt idx="374">
                  <c:v>1.8346100000000001</c:v>
                </c:pt>
                <c:pt idx="375">
                  <c:v>1.8444700000000001</c:v>
                </c:pt>
                <c:pt idx="376">
                  <c:v>1.85433</c:v>
                </c:pt>
                <c:pt idx="377">
                  <c:v>1.86419</c:v>
                </c:pt>
                <c:pt idx="378">
                  <c:v>1.87405</c:v>
                </c:pt>
                <c:pt idx="379">
                  <c:v>1.88391</c:v>
                </c:pt>
                <c:pt idx="380">
                  <c:v>1.89378</c:v>
                </c:pt>
                <c:pt idx="381">
                  <c:v>1.90364</c:v>
                </c:pt>
                <c:pt idx="382">
                  <c:v>1.9135</c:v>
                </c:pt>
                <c:pt idx="383">
                  <c:v>1.92336</c:v>
                </c:pt>
                <c:pt idx="384">
                  <c:v>1.9332199999999999</c:v>
                </c:pt>
                <c:pt idx="385">
                  <c:v>1.94309</c:v>
                </c:pt>
                <c:pt idx="386">
                  <c:v>1.95295</c:v>
                </c:pt>
                <c:pt idx="387">
                  <c:v>1.9628099999999999</c:v>
                </c:pt>
                <c:pt idx="388">
                  <c:v>1.9726699999999999</c:v>
                </c:pt>
                <c:pt idx="389">
                  <c:v>1.9825299999999999</c:v>
                </c:pt>
                <c:pt idx="390">
                  <c:v>1.9923900000000001</c:v>
                </c:pt>
                <c:pt idx="391">
                  <c:v>2.0022600000000002</c:v>
                </c:pt>
                <c:pt idx="392">
                  <c:v>2.0121199999999999</c:v>
                </c:pt>
                <c:pt idx="393">
                  <c:v>2.0219800000000001</c:v>
                </c:pt>
                <c:pt idx="394">
                  <c:v>2.0318399999999999</c:v>
                </c:pt>
                <c:pt idx="395">
                  <c:v>2.0417000000000001</c:v>
                </c:pt>
                <c:pt idx="396">
                  <c:v>2.0515599999999998</c:v>
                </c:pt>
                <c:pt idx="397">
                  <c:v>2.0614300000000001</c:v>
                </c:pt>
                <c:pt idx="398">
                  <c:v>2.0712899999999999</c:v>
                </c:pt>
                <c:pt idx="399">
                  <c:v>2.0811500000000001</c:v>
                </c:pt>
                <c:pt idx="400">
                  <c:v>2.0910099999999998</c:v>
                </c:pt>
                <c:pt idx="401">
                  <c:v>2.10087</c:v>
                </c:pt>
                <c:pt idx="402">
                  <c:v>2.1107300000000002</c:v>
                </c:pt>
                <c:pt idx="403">
                  <c:v>2.1206</c:v>
                </c:pt>
                <c:pt idx="404">
                  <c:v>2.1304599999999998</c:v>
                </c:pt>
                <c:pt idx="405">
                  <c:v>2.14032</c:v>
                </c:pt>
                <c:pt idx="406">
                  <c:v>2.1501800000000002</c:v>
                </c:pt>
                <c:pt idx="407">
                  <c:v>2.16004</c:v>
                </c:pt>
                <c:pt idx="408">
                  <c:v>2.1699000000000002</c:v>
                </c:pt>
                <c:pt idx="409">
                  <c:v>2.17977</c:v>
                </c:pt>
                <c:pt idx="410">
                  <c:v>2.1896300000000002</c:v>
                </c:pt>
                <c:pt idx="411">
                  <c:v>2.1994899999999999</c:v>
                </c:pt>
                <c:pt idx="412">
                  <c:v>2.2093500000000001</c:v>
                </c:pt>
                <c:pt idx="413">
                  <c:v>2.2192099999999999</c:v>
                </c:pt>
                <c:pt idx="414">
                  <c:v>2.2290700000000001</c:v>
                </c:pt>
                <c:pt idx="415">
                  <c:v>2.2389399999999999</c:v>
                </c:pt>
                <c:pt idx="416">
                  <c:v>2.2488000000000001</c:v>
                </c:pt>
                <c:pt idx="417">
                  <c:v>2.2586599999999999</c:v>
                </c:pt>
                <c:pt idx="418">
                  <c:v>2.2685200000000001</c:v>
                </c:pt>
                <c:pt idx="419">
                  <c:v>2.2783799999999998</c:v>
                </c:pt>
                <c:pt idx="420">
                  <c:v>2.2882400000000001</c:v>
                </c:pt>
                <c:pt idx="421">
                  <c:v>2.2981099999999999</c:v>
                </c:pt>
                <c:pt idx="422">
                  <c:v>2.3079700000000001</c:v>
                </c:pt>
                <c:pt idx="423">
                  <c:v>2.3178299999999998</c:v>
                </c:pt>
                <c:pt idx="424">
                  <c:v>2.32769</c:v>
                </c:pt>
                <c:pt idx="425">
                  <c:v>2.3375499999999998</c:v>
                </c:pt>
                <c:pt idx="426">
                  <c:v>2.34741</c:v>
                </c:pt>
                <c:pt idx="427">
                  <c:v>2.3572799999999998</c:v>
                </c:pt>
                <c:pt idx="428">
                  <c:v>2.36714</c:v>
                </c:pt>
                <c:pt idx="429">
                  <c:v>2.3769999999999998</c:v>
                </c:pt>
                <c:pt idx="430">
                  <c:v>2.38686</c:v>
                </c:pt>
                <c:pt idx="431">
                  <c:v>2.3967200000000002</c:v>
                </c:pt>
                <c:pt idx="432">
                  <c:v>2.4065799999999999</c:v>
                </c:pt>
                <c:pt idx="433">
                  <c:v>2.4164500000000002</c:v>
                </c:pt>
                <c:pt idx="434">
                  <c:v>2.42631</c:v>
                </c:pt>
                <c:pt idx="435">
                  <c:v>2.4361700000000002</c:v>
                </c:pt>
                <c:pt idx="436">
                  <c:v>2.4460299999999999</c:v>
                </c:pt>
                <c:pt idx="437">
                  <c:v>2.4576500000000001</c:v>
                </c:pt>
                <c:pt idx="438">
                  <c:v>2.47587</c:v>
                </c:pt>
                <c:pt idx="439">
                  <c:v>2.4940899999999999</c:v>
                </c:pt>
                <c:pt idx="440">
                  <c:v>2.5123199999999999</c:v>
                </c:pt>
                <c:pt idx="441">
                  <c:v>2.5305399999999998</c:v>
                </c:pt>
                <c:pt idx="442">
                  <c:v>2.5487600000000001</c:v>
                </c:pt>
                <c:pt idx="443">
                  <c:v>2.5669900000000001</c:v>
                </c:pt>
                <c:pt idx="444">
                  <c:v>2.58521</c:v>
                </c:pt>
                <c:pt idx="445">
                  <c:v>2.60344</c:v>
                </c:pt>
                <c:pt idx="446">
                  <c:v>2.6216599999999999</c:v>
                </c:pt>
                <c:pt idx="447">
                  <c:v>2.6398799999999998</c:v>
                </c:pt>
                <c:pt idx="448">
                  <c:v>2.6581100000000002</c:v>
                </c:pt>
                <c:pt idx="449">
                  <c:v>2.6763300000000001</c:v>
                </c:pt>
                <c:pt idx="450">
                  <c:v>2.69455</c:v>
                </c:pt>
                <c:pt idx="451">
                  <c:v>2.71278</c:v>
                </c:pt>
                <c:pt idx="452">
                  <c:v>2.7309999999999999</c:v>
                </c:pt>
                <c:pt idx="453">
                  <c:v>2.7492200000000002</c:v>
                </c:pt>
                <c:pt idx="454">
                  <c:v>2.7674500000000002</c:v>
                </c:pt>
                <c:pt idx="455">
                  <c:v>2.7856700000000001</c:v>
                </c:pt>
                <c:pt idx="456">
                  <c:v>2.80389</c:v>
                </c:pt>
                <c:pt idx="457">
                  <c:v>2.82212</c:v>
                </c:pt>
                <c:pt idx="458">
                  <c:v>2.8403399999999999</c:v>
                </c:pt>
                <c:pt idx="459">
                  <c:v>2.8585600000000002</c:v>
                </c:pt>
                <c:pt idx="460">
                  <c:v>2.8767900000000002</c:v>
                </c:pt>
                <c:pt idx="461">
                  <c:v>2.8950100000000001</c:v>
                </c:pt>
                <c:pt idx="462">
                  <c:v>2.9132400000000001</c:v>
                </c:pt>
                <c:pt idx="463">
                  <c:v>2.93146</c:v>
                </c:pt>
                <c:pt idx="464">
                  <c:v>2.9496799999999999</c:v>
                </c:pt>
                <c:pt idx="465">
                  <c:v>2.9679099999999998</c:v>
                </c:pt>
                <c:pt idx="466">
                  <c:v>2.9861300000000002</c:v>
                </c:pt>
                <c:pt idx="467">
                  <c:v>3.0043500000000001</c:v>
                </c:pt>
                <c:pt idx="468">
                  <c:v>3.02258</c:v>
                </c:pt>
                <c:pt idx="469">
                  <c:v>3.0407999999999999</c:v>
                </c:pt>
                <c:pt idx="470">
                  <c:v>3.0590199999999999</c:v>
                </c:pt>
                <c:pt idx="471">
                  <c:v>3.0772499999999998</c:v>
                </c:pt>
                <c:pt idx="472">
                  <c:v>3.0954700000000002</c:v>
                </c:pt>
                <c:pt idx="473">
                  <c:v>3.1136900000000001</c:v>
                </c:pt>
                <c:pt idx="474">
                  <c:v>3.13192</c:v>
                </c:pt>
                <c:pt idx="475">
                  <c:v>3.1501399999999999</c:v>
                </c:pt>
                <c:pt idx="476">
                  <c:v>3.1683599999999998</c:v>
                </c:pt>
                <c:pt idx="477">
                  <c:v>3.1865899999999998</c:v>
                </c:pt>
                <c:pt idx="478">
                  <c:v>3.2048100000000002</c:v>
                </c:pt>
                <c:pt idx="479">
                  <c:v>3.2230400000000001</c:v>
                </c:pt>
                <c:pt idx="480">
                  <c:v>3.24126</c:v>
                </c:pt>
                <c:pt idx="481">
                  <c:v>3.2594799999999999</c:v>
                </c:pt>
                <c:pt idx="482">
                  <c:v>3.2777099999999999</c:v>
                </c:pt>
                <c:pt idx="483">
                  <c:v>3.2959299999999998</c:v>
                </c:pt>
                <c:pt idx="484">
                  <c:v>3.3141500000000002</c:v>
                </c:pt>
                <c:pt idx="485">
                  <c:v>3.3323800000000001</c:v>
                </c:pt>
                <c:pt idx="486">
                  <c:v>3.3506</c:v>
                </c:pt>
                <c:pt idx="487">
                  <c:v>3.3688199999999999</c:v>
                </c:pt>
                <c:pt idx="488">
                  <c:v>3.3870499999999999</c:v>
                </c:pt>
                <c:pt idx="489">
                  <c:v>3.4052699999999998</c:v>
                </c:pt>
                <c:pt idx="490">
                  <c:v>3.4234900000000001</c:v>
                </c:pt>
                <c:pt idx="491">
                  <c:v>3.4417200000000001</c:v>
                </c:pt>
                <c:pt idx="492">
                  <c:v>3.45994</c:v>
                </c:pt>
                <c:pt idx="493">
                  <c:v>3.4781599999999999</c:v>
                </c:pt>
                <c:pt idx="494">
                  <c:v>3.4963899999999999</c:v>
                </c:pt>
                <c:pt idx="495">
                  <c:v>3.5146099999999998</c:v>
                </c:pt>
                <c:pt idx="496">
                  <c:v>3.5328400000000002</c:v>
                </c:pt>
                <c:pt idx="497">
                  <c:v>3.5510600000000001</c:v>
                </c:pt>
                <c:pt idx="498">
                  <c:v>3.56928</c:v>
                </c:pt>
                <c:pt idx="499">
                  <c:v>3.58751</c:v>
                </c:pt>
                <c:pt idx="500">
                  <c:v>3.6057299999999999</c:v>
                </c:pt>
                <c:pt idx="501">
                  <c:v>3.6239499999999998</c:v>
                </c:pt>
                <c:pt idx="502">
                  <c:v>3.6421800000000002</c:v>
                </c:pt>
                <c:pt idx="503">
                  <c:v>3.6604000000000001</c:v>
                </c:pt>
                <c:pt idx="504">
                  <c:v>3.67862</c:v>
                </c:pt>
                <c:pt idx="505">
                  <c:v>3.69685</c:v>
                </c:pt>
                <c:pt idx="506">
                  <c:v>3.7150699999999999</c:v>
                </c:pt>
                <c:pt idx="507">
                  <c:v>3.7332900000000002</c:v>
                </c:pt>
                <c:pt idx="508">
                  <c:v>3.7515200000000002</c:v>
                </c:pt>
                <c:pt idx="509">
                  <c:v>3.7697400000000001</c:v>
                </c:pt>
                <c:pt idx="510">
                  <c:v>3.78796</c:v>
                </c:pt>
                <c:pt idx="511">
                  <c:v>3.80619</c:v>
                </c:pt>
                <c:pt idx="512">
                  <c:v>3.8244099999999999</c:v>
                </c:pt>
                <c:pt idx="513">
                  <c:v>3.8426399999999998</c:v>
                </c:pt>
                <c:pt idx="514">
                  <c:v>3.8608600000000002</c:v>
                </c:pt>
                <c:pt idx="515">
                  <c:v>3.8790800000000001</c:v>
                </c:pt>
                <c:pt idx="516">
                  <c:v>3.8973100000000001</c:v>
                </c:pt>
                <c:pt idx="517">
                  <c:v>3.91553</c:v>
                </c:pt>
                <c:pt idx="518">
                  <c:v>3.9337499999999999</c:v>
                </c:pt>
                <c:pt idx="519">
                  <c:v>3.9519799999999998</c:v>
                </c:pt>
                <c:pt idx="520">
                  <c:v>3.9702000000000002</c:v>
                </c:pt>
                <c:pt idx="521">
                  <c:v>3.9884200000000001</c:v>
                </c:pt>
                <c:pt idx="522">
                  <c:v>4.0066499999999996</c:v>
                </c:pt>
                <c:pt idx="523">
                  <c:v>4.0248699999999999</c:v>
                </c:pt>
                <c:pt idx="524">
                  <c:v>4.0430900000000003</c:v>
                </c:pt>
                <c:pt idx="525">
                  <c:v>4.0613200000000003</c:v>
                </c:pt>
                <c:pt idx="526">
                  <c:v>4.0795399999999997</c:v>
                </c:pt>
                <c:pt idx="527">
                  <c:v>4.0977600000000001</c:v>
                </c:pt>
                <c:pt idx="528">
                  <c:v>4.11599</c:v>
                </c:pt>
                <c:pt idx="529">
                  <c:v>4.1342100000000004</c:v>
                </c:pt>
                <c:pt idx="530">
                  <c:v>4.1524400000000004</c:v>
                </c:pt>
                <c:pt idx="531">
                  <c:v>4.1706599999999998</c:v>
                </c:pt>
                <c:pt idx="532">
                  <c:v>4.1888800000000002</c:v>
                </c:pt>
                <c:pt idx="533">
                  <c:v>4.2071100000000001</c:v>
                </c:pt>
                <c:pt idx="534">
                  <c:v>4.2253299999999996</c:v>
                </c:pt>
                <c:pt idx="535">
                  <c:v>4.2435499999999999</c:v>
                </c:pt>
                <c:pt idx="536">
                  <c:v>4.2617799999999999</c:v>
                </c:pt>
                <c:pt idx="537">
                  <c:v>4.28</c:v>
                </c:pt>
                <c:pt idx="538">
                  <c:v>4.2982199999999997</c:v>
                </c:pt>
                <c:pt idx="539">
                  <c:v>4.3164499999999997</c:v>
                </c:pt>
                <c:pt idx="540">
                  <c:v>4.33467</c:v>
                </c:pt>
                <c:pt idx="541">
                  <c:v>4.3528900000000004</c:v>
                </c:pt>
                <c:pt idx="542">
                  <c:v>4.3711200000000003</c:v>
                </c:pt>
                <c:pt idx="543">
                  <c:v>4.3893399999999998</c:v>
                </c:pt>
                <c:pt idx="544">
                  <c:v>4.4075699999999998</c:v>
                </c:pt>
                <c:pt idx="545">
                  <c:v>4.4257900000000001</c:v>
                </c:pt>
                <c:pt idx="546">
                  <c:v>4.4480700000000004</c:v>
                </c:pt>
                <c:pt idx="547">
                  <c:v>4.4807699999999997</c:v>
                </c:pt>
                <c:pt idx="548">
                  <c:v>4.5134600000000002</c:v>
                </c:pt>
                <c:pt idx="549">
                  <c:v>4.5461600000000004</c:v>
                </c:pt>
                <c:pt idx="550">
                  <c:v>4.5788599999999997</c:v>
                </c:pt>
                <c:pt idx="551">
                  <c:v>4.6115500000000003</c:v>
                </c:pt>
                <c:pt idx="552">
                  <c:v>4.6442500000000004</c:v>
                </c:pt>
                <c:pt idx="553">
                  <c:v>4.6769499999999997</c:v>
                </c:pt>
                <c:pt idx="554">
                  <c:v>4.7096400000000003</c:v>
                </c:pt>
                <c:pt idx="555">
                  <c:v>4.7423400000000004</c:v>
                </c:pt>
                <c:pt idx="556">
                  <c:v>4.7750399999999997</c:v>
                </c:pt>
                <c:pt idx="557">
                  <c:v>4.8077300000000003</c:v>
                </c:pt>
                <c:pt idx="558">
                  <c:v>4.8404299999999996</c:v>
                </c:pt>
                <c:pt idx="559">
                  <c:v>4.8731299999999997</c:v>
                </c:pt>
                <c:pt idx="560">
                  <c:v>4.9058200000000003</c:v>
                </c:pt>
                <c:pt idx="561">
                  <c:v>4.9385199999999996</c:v>
                </c:pt>
                <c:pt idx="562">
                  <c:v>4.9712100000000001</c:v>
                </c:pt>
                <c:pt idx="563">
                  <c:v>5.0039100000000003</c:v>
                </c:pt>
                <c:pt idx="564">
                  <c:v>5.0366099999999996</c:v>
                </c:pt>
                <c:pt idx="565">
                  <c:v>5.0693000000000001</c:v>
                </c:pt>
                <c:pt idx="566">
                  <c:v>5.1020000000000003</c:v>
                </c:pt>
                <c:pt idx="567">
                  <c:v>5.1346999999999996</c:v>
                </c:pt>
                <c:pt idx="568">
                  <c:v>5.1673900000000001</c:v>
                </c:pt>
                <c:pt idx="569">
                  <c:v>5.2000900000000003</c:v>
                </c:pt>
                <c:pt idx="570">
                  <c:v>5.2327899999999996</c:v>
                </c:pt>
                <c:pt idx="571">
                  <c:v>5.2654800000000002</c:v>
                </c:pt>
                <c:pt idx="572">
                  <c:v>5.2981800000000003</c:v>
                </c:pt>
                <c:pt idx="573">
                  <c:v>5.3308799999999996</c:v>
                </c:pt>
                <c:pt idx="574">
                  <c:v>5.3635700000000002</c:v>
                </c:pt>
                <c:pt idx="575">
                  <c:v>5.3962700000000003</c:v>
                </c:pt>
                <c:pt idx="576">
                  <c:v>5.42896</c:v>
                </c:pt>
                <c:pt idx="577">
                  <c:v>5.4616600000000002</c:v>
                </c:pt>
                <c:pt idx="578">
                  <c:v>5.4943600000000004</c:v>
                </c:pt>
                <c:pt idx="579">
                  <c:v>5.52705</c:v>
                </c:pt>
                <c:pt idx="580">
                  <c:v>5.5597500000000002</c:v>
                </c:pt>
                <c:pt idx="581">
                  <c:v>5.5924500000000004</c:v>
                </c:pt>
                <c:pt idx="582">
                  <c:v>5.62514</c:v>
                </c:pt>
                <c:pt idx="583">
                  <c:v>5.6578400000000002</c:v>
                </c:pt>
                <c:pt idx="584">
                  <c:v>5.6905400000000004</c:v>
                </c:pt>
                <c:pt idx="585">
                  <c:v>5.72323</c:v>
                </c:pt>
                <c:pt idx="586">
                  <c:v>5.7559300000000002</c:v>
                </c:pt>
                <c:pt idx="587">
                  <c:v>5.7886300000000004</c:v>
                </c:pt>
                <c:pt idx="588">
                  <c:v>5.8213200000000001</c:v>
                </c:pt>
                <c:pt idx="589">
                  <c:v>5.8540200000000002</c:v>
                </c:pt>
                <c:pt idx="590">
                  <c:v>5.8867099999999999</c:v>
                </c:pt>
                <c:pt idx="591">
                  <c:v>5.9194100000000001</c:v>
                </c:pt>
                <c:pt idx="592">
                  <c:v>5.9521100000000002</c:v>
                </c:pt>
                <c:pt idx="593">
                  <c:v>5.9847999999999999</c:v>
                </c:pt>
                <c:pt idx="594">
                  <c:v>6.0175000000000001</c:v>
                </c:pt>
                <c:pt idx="595">
                  <c:v>6.0502000000000002</c:v>
                </c:pt>
                <c:pt idx="596">
                  <c:v>6.0828899999999999</c:v>
                </c:pt>
                <c:pt idx="597">
                  <c:v>6.1155900000000001</c:v>
                </c:pt>
                <c:pt idx="598">
                  <c:v>6.1482900000000003</c:v>
                </c:pt>
                <c:pt idx="599">
                  <c:v>6.1809799999999999</c:v>
                </c:pt>
                <c:pt idx="600">
                  <c:v>6.2136800000000001</c:v>
                </c:pt>
                <c:pt idx="601">
                  <c:v>6.2463800000000003</c:v>
                </c:pt>
                <c:pt idx="602">
                  <c:v>6.2790699999999999</c:v>
                </c:pt>
                <c:pt idx="603">
                  <c:v>6.3117700000000001</c:v>
                </c:pt>
                <c:pt idx="604">
                  <c:v>6.3444599999999998</c:v>
                </c:pt>
                <c:pt idx="605">
                  <c:v>6.3771599999999999</c:v>
                </c:pt>
                <c:pt idx="606">
                  <c:v>6.4098600000000001</c:v>
                </c:pt>
                <c:pt idx="607">
                  <c:v>6.4425499999999998</c:v>
                </c:pt>
                <c:pt idx="608">
                  <c:v>6.47525</c:v>
                </c:pt>
                <c:pt idx="609">
                  <c:v>6.5079500000000001</c:v>
                </c:pt>
                <c:pt idx="610">
                  <c:v>6.5406399999999998</c:v>
                </c:pt>
                <c:pt idx="611">
                  <c:v>6.57334</c:v>
                </c:pt>
                <c:pt idx="612">
                  <c:v>6.6060400000000001</c:v>
                </c:pt>
                <c:pt idx="613">
                  <c:v>6.6387299999999998</c:v>
                </c:pt>
                <c:pt idx="614">
                  <c:v>6.67143</c:v>
                </c:pt>
                <c:pt idx="615">
                  <c:v>6.7041300000000001</c:v>
                </c:pt>
                <c:pt idx="616">
                  <c:v>6.7368199999999998</c:v>
                </c:pt>
                <c:pt idx="617">
                  <c:v>6.76952</c:v>
                </c:pt>
                <c:pt idx="618">
                  <c:v>6.8022099999999996</c:v>
                </c:pt>
                <c:pt idx="619">
                  <c:v>6.8349099999999998</c:v>
                </c:pt>
                <c:pt idx="620">
                  <c:v>6.86761</c:v>
                </c:pt>
                <c:pt idx="621">
                  <c:v>6.9002999999999997</c:v>
                </c:pt>
                <c:pt idx="622">
                  <c:v>6.9329999999999998</c:v>
                </c:pt>
                <c:pt idx="623">
                  <c:v>6.9657</c:v>
                </c:pt>
                <c:pt idx="624">
                  <c:v>6.9983899999999997</c:v>
                </c:pt>
                <c:pt idx="625">
                  <c:v>7.0310899999999998</c:v>
                </c:pt>
                <c:pt idx="626">
                  <c:v>7.06379</c:v>
                </c:pt>
                <c:pt idx="627">
                  <c:v>7.0964799999999997</c:v>
                </c:pt>
                <c:pt idx="628">
                  <c:v>7.1291799999999999</c:v>
                </c:pt>
                <c:pt idx="629">
                  <c:v>7.16188</c:v>
                </c:pt>
                <c:pt idx="630">
                  <c:v>7.1945699999999997</c:v>
                </c:pt>
                <c:pt idx="631">
                  <c:v>7.2272699999999999</c:v>
                </c:pt>
                <c:pt idx="632">
                  <c:v>7.2599600000000004</c:v>
                </c:pt>
                <c:pt idx="633">
                  <c:v>7.2926599999999997</c:v>
                </c:pt>
                <c:pt idx="634">
                  <c:v>7.3253599999999999</c:v>
                </c:pt>
                <c:pt idx="635">
                  <c:v>7.3580500000000004</c:v>
                </c:pt>
                <c:pt idx="636">
                  <c:v>7.3907499999999997</c:v>
                </c:pt>
                <c:pt idx="637">
                  <c:v>7.4234499999999999</c:v>
                </c:pt>
                <c:pt idx="638">
                  <c:v>7.4561400000000004</c:v>
                </c:pt>
                <c:pt idx="639">
                  <c:v>7.4888399999999997</c:v>
                </c:pt>
                <c:pt idx="640">
                  <c:v>7.5215399999999999</c:v>
                </c:pt>
                <c:pt idx="641">
                  <c:v>7.5542299999999996</c:v>
                </c:pt>
                <c:pt idx="642">
                  <c:v>7.5869299999999997</c:v>
                </c:pt>
                <c:pt idx="643">
                  <c:v>7.6196299999999999</c:v>
                </c:pt>
                <c:pt idx="644">
                  <c:v>7.6523199999999996</c:v>
                </c:pt>
                <c:pt idx="645">
                  <c:v>7.6850199999999997</c:v>
                </c:pt>
                <c:pt idx="646">
                  <c:v>7.7177100000000003</c:v>
                </c:pt>
                <c:pt idx="647">
                  <c:v>7.7504099999999996</c:v>
                </c:pt>
                <c:pt idx="648">
                  <c:v>7.7831099999999998</c:v>
                </c:pt>
                <c:pt idx="649">
                  <c:v>7.8067399999999996</c:v>
                </c:pt>
                <c:pt idx="650">
                  <c:v>7.8660600000000001</c:v>
                </c:pt>
                <c:pt idx="651">
                  <c:v>7.9253900000000002</c:v>
                </c:pt>
                <c:pt idx="652">
                  <c:v>7.9847099999999998</c:v>
                </c:pt>
                <c:pt idx="653">
                  <c:v>8.0440299999999993</c:v>
                </c:pt>
                <c:pt idx="654">
                  <c:v>8.1033600000000003</c:v>
                </c:pt>
                <c:pt idx="655">
                  <c:v>8.1626799999999999</c:v>
                </c:pt>
                <c:pt idx="656">
                  <c:v>8.2219999999999995</c:v>
                </c:pt>
                <c:pt idx="657">
                  <c:v>8.2813199999999991</c:v>
                </c:pt>
                <c:pt idx="658">
                  <c:v>8.3406500000000001</c:v>
                </c:pt>
                <c:pt idx="659">
                  <c:v>8.3999699999999997</c:v>
                </c:pt>
                <c:pt idx="660">
                  <c:v>8.4592899999999993</c:v>
                </c:pt>
                <c:pt idx="661">
                  <c:v>8.5186100000000007</c:v>
                </c:pt>
                <c:pt idx="662">
                  <c:v>8.5779399999999999</c:v>
                </c:pt>
                <c:pt idx="663">
                  <c:v>8.6372599999999995</c:v>
                </c:pt>
                <c:pt idx="664">
                  <c:v>8.6965800000000009</c:v>
                </c:pt>
                <c:pt idx="665">
                  <c:v>8.7559000000000005</c:v>
                </c:pt>
                <c:pt idx="666">
                  <c:v>8.8152299999999997</c:v>
                </c:pt>
                <c:pt idx="667">
                  <c:v>8.8745499999999993</c:v>
                </c:pt>
                <c:pt idx="668">
                  <c:v>8.9338700000000006</c:v>
                </c:pt>
                <c:pt idx="669">
                  <c:v>8.9931900000000002</c:v>
                </c:pt>
                <c:pt idx="670">
                  <c:v>9.0525199999999995</c:v>
                </c:pt>
                <c:pt idx="671">
                  <c:v>9.1118400000000008</c:v>
                </c:pt>
                <c:pt idx="672">
                  <c:v>9.1711600000000004</c:v>
                </c:pt>
                <c:pt idx="673">
                  <c:v>9.23048</c:v>
                </c:pt>
                <c:pt idx="674">
                  <c:v>9.2898099999999992</c:v>
                </c:pt>
                <c:pt idx="675">
                  <c:v>9.3491300000000006</c:v>
                </c:pt>
                <c:pt idx="676">
                  <c:v>9.4084500000000002</c:v>
                </c:pt>
                <c:pt idx="677">
                  <c:v>9.4677699999999998</c:v>
                </c:pt>
                <c:pt idx="678">
                  <c:v>9.5271000000000008</c:v>
                </c:pt>
                <c:pt idx="679">
                  <c:v>9.5864200000000004</c:v>
                </c:pt>
                <c:pt idx="680">
                  <c:v>9.64574</c:v>
                </c:pt>
                <c:pt idx="681">
                  <c:v>9.7050599999999996</c:v>
                </c:pt>
                <c:pt idx="682">
                  <c:v>9.7643900000000006</c:v>
                </c:pt>
                <c:pt idx="683">
                  <c:v>9.8237100000000002</c:v>
                </c:pt>
                <c:pt idx="684">
                  <c:v>9.8830299999999998</c:v>
                </c:pt>
                <c:pt idx="685">
                  <c:v>9.9423600000000008</c:v>
                </c:pt>
                <c:pt idx="686">
                  <c:v>10.0017</c:v>
                </c:pt>
                <c:pt idx="687">
                  <c:v>10.061</c:v>
                </c:pt>
                <c:pt idx="688">
                  <c:v>10.1203</c:v>
                </c:pt>
                <c:pt idx="689">
                  <c:v>10.179600000000001</c:v>
                </c:pt>
                <c:pt idx="690">
                  <c:v>10.239000000000001</c:v>
                </c:pt>
                <c:pt idx="691">
                  <c:v>10.298299999999999</c:v>
                </c:pt>
                <c:pt idx="692">
                  <c:v>10.3576</c:v>
                </c:pt>
                <c:pt idx="693">
                  <c:v>10.4169</c:v>
                </c:pt>
                <c:pt idx="694">
                  <c:v>10.4763</c:v>
                </c:pt>
                <c:pt idx="695">
                  <c:v>10.535600000000001</c:v>
                </c:pt>
                <c:pt idx="696">
                  <c:v>10.594900000000001</c:v>
                </c:pt>
                <c:pt idx="697">
                  <c:v>10.654199999999999</c:v>
                </c:pt>
                <c:pt idx="698">
                  <c:v>10.7135</c:v>
                </c:pt>
                <c:pt idx="699">
                  <c:v>10.7729</c:v>
                </c:pt>
                <c:pt idx="700">
                  <c:v>10.8322</c:v>
                </c:pt>
                <c:pt idx="701">
                  <c:v>10.891500000000001</c:v>
                </c:pt>
                <c:pt idx="702">
                  <c:v>10.950799999999999</c:v>
                </c:pt>
                <c:pt idx="703">
                  <c:v>11.010199999999999</c:v>
                </c:pt>
                <c:pt idx="704">
                  <c:v>11.0695</c:v>
                </c:pt>
                <c:pt idx="705">
                  <c:v>11.1288</c:v>
                </c:pt>
                <c:pt idx="706">
                  <c:v>11.1881</c:v>
                </c:pt>
                <c:pt idx="707">
                  <c:v>11.2475</c:v>
                </c:pt>
                <c:pt idx="708">
                  <c:v>11.306800000000001</c:v>
                </c:pt>
                <c:pt idx="709">
                  <c:v>11.366099999999999</c:v>
                </c:pt>
                <c:pt idx="710">
                  <c:v>11.4254</c:v>
                </c:pt>
                <c:pt idx="711">
                  <c:v>11.4847</c:v>
                </c:pt>
                <c:pt idx="712">
                  <c:v>11.5441</c:v>
                </c:pt>
                <c:pt idx="713">
                  <c:v>11.603400000000001</c:v>
                </c:pt>
                <c:pt idx="714">
                  <c:v>11.662699999999999</c:v>
                </c:pt>
                <c:pt idx="715">
                  <c:v>11.722</c:v>
                </c:pt>
                <c:pt idx="716">
                  <c:v>11.7814</c:v>
                </c:pt>
                <c:pt idx="717">
                  <c:v>11.8407</c:v>
                </c:pt>
                <c:pt idx="718">
                  <c:v>11.9</c:v>
                </c:pt>
                <c:pt idx="719">
                  <c:v>11.959300000000001</c:v>
                </c:pt>
                <c:pt idx="720">
                  <c:v>12.018599999999999</c:v>
                </c:pt>
                <c:pt idx="721">
                  <c:v>12.077999999999999</c:v>
                </c:pt>
                <c:pt idx="722">
                  <c:v>12.1373</c:v>
                </c:pt>
                <c:pt idx="723">
                  <c:v>12.1966</c:v>
                </c:pt>
                <c:pt idx="724">
                  <c:v>12.2559</c:v>
                </c:pt>
                <c:pt idx="725">
                  <c:v>12.315300000000001</c:v>
                </c:pt>
                <c:pt idx="726">
                  <c:v>12.374599999999999</c:v>
                </c:pt>
                <c:pt idx="727">
                  <c:v>12.4339</c:v>
                </c:pt>
                <c:pt idx="728">
                  <c:v>12.4932</c:v>
                </c:pt>
                <c:pt idx="729">
                  <c:v>12.5525</c:v>
                </c:pt>
                <c:pt idx="730">
                  <c:v>12.6119</c:v>
                </c:pt>
                <c:pt idx="731">
                  <c:v>12.671200000000001</c:v>
                </c:pt>
                <c:pt idx="732">
                  <c:v>12.730499999999999</c:v>
                </c:pt>
                <c:pt idx="733">
                  <c:v>12.7898</c:v>
                </c:pt>
                <c:pt idx="734">
                  <c:v>12.8492</c:v>
                </c:pt>
                <c:pt idx="735">
                  <c:v>12.9085</c:v>
                </c:pt>
                <c:pt idx="736">
                  <c:v>12.9678</c:v>
                </c:pt>
                <c:pt idx="737">
                  <c:v>13.027100000000001</c:v>
                </c:pt>
                <c:pt idx="738">
                  <c:v>13.086499999999999</c:v>
                </c:pt>
                <c:pt idx="739">
                  <c:v>13.145799999999999</c:v>
                </c:pt>
                <c:pt idx="740">
                  <c:v>13.2051</c:v>
                </c:pt>
                <c:pt idx="741">
                  <c:v>13.2644</c:v>
                </c:pt>
                <c:pt idx="742">
                  <c:v>13.323700000000001</c:v>
                </c:pt>
                <c:pt idx="743">
                  <c:v>13.383100000000001</c:v>
                </c:pt>
                <c:pt idx="744">
                  <c:v>13.442399999999999</c:v>
                </c:pt>
                <c:pt idx="745">
                  <c:v>13.5017</c:v>
                </c:pt>
                <c:pt idx="746">
                  <c:v>13.561</c:v>
                </c:pt>
                <c:pt idx="747">
                  <c:v>13.6204</c:v>
                </c:pt>
                <c:pt idx="748">
                  <c:v>13.6797</c:v>
                </c:pt>
                <c:pt idx="749">
                  <c:v>13.739000000000001</c:v>
                </c:pt>
              </c:numCache>
            </c:numRef>
          </c:xVal>
          <c:yVal>
            <c:numRef>
              <c:f>'C:\TEMP\[ljwrpabd.xls]ljwrpb'!$B$2:$B$751</c:f>
              <c:numCache>
                <c:formatCode>General</c:formatCode>
                <c:ptCount val="750"/>
                <c:pt idx="3">
                  <c:v>1.2677499999999999</c:v>
                </c:pt>
                <c:pt idx="4">
                  <c:v>1.34649</c:v>
                </c:pt>
                <c:pt idx="5">
                  <c:v>1.5098400000000001</c:v>
                </c:pt>
                <c:pt idx="6">
                  <c:v>1.5955299999999999</c:v>
                </c:pt>
                <c:pt idx="7">
                  <c:v>1.6661999999999999</c:v>
                </c:pt>
                <c:pt idx="8">
                  <c:v>1.8953899999999999</c:v>
                </c:pt>
                <c:pt idx="9">
                  <c:v>2.0133000000000001</c:v>
                </c:pt>
                <c:pt idx="10">
                  <c:v>2.2338900000000002</c:v>
                </c:pt>
                <c:pt idx="11">
                  <c:v>2.3893800000000001</c:v>
                </c:pt>
                <c:pt idx="12">
                  <c:v>2.29671</c:v>
                </c:pt>
                <c:pt idx="13">
                  <c:v>2.4617</c:v>
                </c:pt>
                <c:pt idx="14">
                  <c:v>2.4837899999999999</c:v>
                </c:pt>
                <c:pt idx="15">
                  <c:v>2.4876200000000002</c:v>
                </c:pt>
                <c:pt idx="16">
                  <c:v>2.5253000000000001</c:v>
                </c:pt>
                <c:pt idx="17">
                  <c:v>2.7288700000000001</c:v>
                </c:pt>
                <c:pt idx="18">
                  <c:v>2.2170399999999999</c:v>
                </c:pt>
                <c:pt idx="19">
                  <c:v>2.20051</c:v>
                </c:pt>
                <c:pt idx="20">
                  <c:v>2.24038</c:v>
                </c:pt>
                <c:pt idx="21">
                  <c:v>2.3132799999999998</c:v>
                </c:pt>
                <c:pt idx="22">
                  <c:v>2.4706399999999999</c:v>
                </c:pt>
                <c:pt idx="23">
                  <c:v>2.5671499999999998</c:v>
                </c:pt>
                <c:pt idx="24">
                  <c:v>2.66757</c:v>
                </c:pt>
                <c:pt idx="25">
                  <c:v>2.8059599999999998</c:v>
                </c:pt>
                <c:pt idx="26">
                  <c:v>2.9268800000000001</c:v>
                </c:pt>
                <c:pt idx="27">
                  <c:v>2.7508400000000002</c:v>
                </c:pt>
                <c:pt idx="28">
                  <c:v>2.73556</c:v>
                </c:pt>
                <c:pt idx="29">
                  <c:v>2.7476799999999999</c:v>
                </c:pt>
                <c:pt idx="30">
                  <c:v>2.8174399999999999</c:v>
                </c:pt>
                <c:pt idx="31">
                  <c:v>2.9134500000000001</c:v>
                </c:pt>
                <c:pt idx="32">
                  <c:v>2.9816400000000001</c:v>
                </c:pt>
                <c:pt idx="33">
                  <c:v>3.0674800000000002</c:v>
                </c:pt>
                <c:pt idx="34">
                  <c:v>3.2663799999999998</c:v>
                </c:pt>
                <c:pt idx="35">
                  <c:v>3.2663899999999999</c:v>
                </c:pt>
                <c:pt idx="36">
                  <c:v>3.3432400000000002</c:v>
                </c:pt>
                <c:pt idx="37">
                  <c:v>3.31</c:v>
                </c:pt>
                <c:pt idx="38">
                  <c:v>3.1449199999999999</c:v>
                </c:pt>
                <c:pt idx="39">
                  <c:v>3.1457700000000002</c:v>
                </c:pt>
                <c:pt idx="40">
                  <c:v>3.1204299999999998</c:v>
                </c:pt>
                <c:pt idx="41">
                  <c:v>3.1702699999999999</c:v>
                </c:pt>
                <c:pt idx="42">
                  <c:v>3.2210899999999998</c:v>
                </c:pt>
                <c:pt idx="43">
                  <c:v>3.2804899999999999</c:v>
                </c:pt>
                <c:pt idx="44">
                  <c:v>3.4187400000000001</c:v>
                </c:pt>
                <c:pt idx="45">
                  <c:v>3.45791</c:v>
                </c:pt>
                <c:pt idx="46">
                  <c:v>3.4790999999999999</c:v>
                </c:pt>
                <c:pt idx="47">
                  <c:v>3.5594199999999998</c:v>
                </c:pt>
                <c:pt idx="48">
                  <c:v>3.7853699999999999</c:v>
                </c:pt>
                <c:pt idx="49">
                  <c:v>3.78207</c:v>
                </c:pt>
                <c:pt idx="50">
                  <c:v>3.7169099999999999</c:v>
                </c:pt>
                <c:pt idx="51">
                  <c:v>3.6626599999999998</c:v>
                </c:pt>
                <c:pt idx="52">
                  <c:v>3.7375600000000002</c:v>
                </c:pt>
                <c:pt idx="53">
                  <c:v>3.6938</c:v>
                </c:pt>
                <c:pt idx="54">
                  <c:v>3.7134100000000001</c:v>
                </c:pt>
                <c:pt idx="55">
                  <c:v>3.81595</c:v>
                </c:pt>
                <c:pt idx="56">
                  <c:v>3.8196400000000001</c:v>
                </c:pt>
                <c:pt idx="57">
                  <c:v>3.7362199999999999</c:v>
                </c:pt>
                <c:pt idx="58">
                  <c:v>3.72662</c:v>
                </c:pt>
                <c:pt idx="59">
                  <c:v>3.7532199999999998</c:v>
                </c:pt>
                <c:pt idx="60">
                  <c:v>3.7680099999999999</c:v>
                </c:pt>
                <c:pt idx="61">
                  <c:v>3.7765</c:v>
                </c:pt>
                <c:pt idx="62">
                  <c:v>3.7196199999999999</c:v>
                </c:pt>
                <c:pt idx="63">
                  <c:v>3.6971599999999998</c:v>
                </c:pt>
                <c:pt idx="64">
                  <c:v>3.7162999999999999</c:v>
                </c:pt>
                <c:pt idx="65">
                  <c:v>3.73529</c:v>
                </c:pt>
                <c:pt idx="66">
                  <c:v>3.7467299999999999</c:v>
                </c:pt>
                <c:pt idx="67">
                  <c:v>3.78945</c:v>
                </c:pt>
                <c:pt idx="68">
                  <c:v>3.90245</c:v>
                </c:pt>
                <c:pt idx="69">
                  <c:v>3.9708199999999998</c:v>
                </c:pt>
                <c:pt idx="70">
                  <c:v>3.9815999999999998</c:v>
                </c:pt>
                <c:pt idx="71">
                  <c:v>4.0431400000000002</c:v>
                </c:pt>
                <c:pt idx="72">
                  <c:v>3.9856699999999998</c:v>
                </c:pt>
                <c:pt idx="73">
                  <c:v>3.95871</c:v>
                </c:pt>
                <c:pt idx="74">
                  <c:v>3.9673699999999998</c:v>
                </c:pt>
                <c:pt idx="75">
                  <c:v>4.0105300000000002</c:v>
                </c:pt>
                <c:pt idx="76">
                  <c:v>4.0418700000000003</c:v>
                </c:pt>
                <c:pt idx="77">
                  <c:v>4.00563</c:v>
                </c:pt>
                <c:pt idx="78">
                  <c:v>4.0444300000000002</c:v>
                </c:pt>
                <c:pt idx="79">
                  <c:v>4.1375000000000002</c:v>
                </c:pt>
                <c:pt idx="80">
                  <c:v>4.1524999999999999</c:v>
                </c:pt>
                <c:pt idx="81">
                  <c:v>4.1097200000000003</c:v>
                </c:pt>
                <c:pt idx="82">
                  <c:v>4.0988100000000003</c:v>
                </c:pt>
                <c:pt idx="83">
                  <c:v>4.1354100000000003</c:v>
                </c:pt>
                <c:pt idx="84">
                  <c:v>4.2344299999999997</c:v>
                </c:pt>
                <c:pt idx="85">
                  <c:v>4.2470499999999998</c:v>
                </c:pt>
                <c:pt idx="86">
                  <c:v>4.2417400000000001</c:v>
                </c:pt>
                <c:pt idx="87">
                  <c:v>4.1900899999999996</c:v>
                </c:pt>
                <c:pt idx="88">
                  <c:v>4.06548</c:v>
                </c:pt>
                <c:pt idx="89">
                  <c:v>4.0195999999999996</c:v>
                </c:pt>
                <c:pt idx="90">
                  <c:v>4.0199299999999996</c:v>
                </c:pt>
                <c:pt idx="91">
                  <c:v>4.0358799999999997</c:v>
                </c:pt>
                <c:pt idx="92">
                  <c:v>4.0310600000000001</c:v>
                </c:pt>
                <c:pt idx="93">
                  <c:v>4.0297499999999999</c:v>
                </c:pt>
                <c:pt idx="94">
                  <c:v>4.0362600000000004</c:v>
                </c:pt>
                <c:pt idx="95">
                  <c:v>4.0417899999999998</c:v>
                </c:pt>
                <c:pt idx="96">
                  <c:v>4.0436800000000002</c:v>
                </c:pt>
                <c:pt idx="97">
                  <c:v>4.0438599999999996</c:v>
                </c:pt>
                <c:pt idx="98">
                  <c:v>4.1452299999999997</c:v>
                </c:pt>
                <c:pt idx="99">
                  <c:v>4.1208999999999998</c:v>
                </c:pt>
                <c:pt idx="100">
                  <c:v>4.09945</c:v>
                </c:pt>
                <c:pt idx="101">
                  <c:v>4.0819099999999997</c:v>
                </c:pt>
                <c:pt idx="102">
                  <c:v>4.0651700000000002</c:v>
                </c:pt>
                <c:pt idx="103">
                  <c:v>4.0457000000000001</c:v>
                </c:pt>
                <c:pt idx="104">
                  <c:v>4.0234699999999997</c:v>
                </c:pt>
                <c:pt idx="105">
                  <c:v>4.0026099999999998</c:v>
                </c:pt>
                <c:pt idx="106">
                  <c:v>3.9853299999999998</c:v>
                </c:pt>
                <c:pt idx="107">
                  <c:v>3.97187</c:v>
                </c:pt>
                <c:pt idx="108">
                  <c:v>3.9600599999999999</c:v>
                </c:pt>
                <c:pt idx="109">
                  <c:v>3.9480200000000001</c:v>
                </c:pt>
                <c:pt idx="110">
                  <c:v>3.9335900000000001</c:v>
                </c:pt>
                <c:pt idx="111">
                  <c:v>3.9180600000000001</c:v>
                </c:pt>
                <c:pt idx="112">
                  <c:v>3.9035700000000002</c:v>
                </c:pt>
                <c:pt idx="113">
                  <c:v>3.89215</c:v>
                </c:pt>
                <c:pt idx="114">
                  <c:v>3.88089</c:v>
                </c:pt>
                <c:pt idx="115">
                  <c:v>3.86626</c:v>
                </c:pt>
                <c:pt idx="116">
                  <c:v>3.8467899999999999</c:v>
                </c:pt>
                <c:pt idx="117">
                  <c:v>3.82803</c:v>
                </c:pt>
                <c:pt idx="118">
                  <c:v>3.8141699999999998</c:v>
                </c:pt>
                <c:pt idx="119">
                  <c:v>3.80443</c:v>
                </c:pt>
                <c:pt idx="120">
                  <c:v>3.7919200000000002</c:v>
                </c:pt>
                <c:pt idx="121">
                  <c:v>3.7715100000000001</c:v>
                </c:pt>
                <c:pt idx="122">
                  <c:v>3.7468599999999999</c:v>
                </c:pt>
                <c:pt idx="123">
                  <c:v>3.7246000000000001</c:v>
                </c:pt>
                <c:pt idx="124">
                  <c:v>3.7067299999999999</c:v>
                </c:pt>
                <c:pt idx="125">
                  <c:v>3.6903899999999998</c:v>
                </c:pt>
                <c:pt idx="126">
                  <c:v>3.6736</c:v>
                </c:pt>
                <c:pt idx="127">
                  <c:v>3.6564899999999998</c:v>
                </c:pt>
                <c:pt idx="128">
                  <c:v>3.6397400000000002</c:v>
                </c:pt>
                <c:pt idx="129">
                  <c:v>3.6237599999999999</c:v>
                </c:pt>
                <c:pt idx="130">
                  <c:v>3.6086900000000002</c:v>
                </c:pt>
                <c:pt idx="131">
                  <c:v>3.5941999999999998</c:v>
                </c:pt>
                <c:pt idx="132">
                  <c:v>3.5788700000000002</c:v>
                </c:pt>
                <c:pt idx="133">
                  <c:v>3.5628000000000002</c:v>
                </c:pt>
                <c:pt idx="134">
                  <c:v>3.5454599999999998</c:v>
                </c:pt>
                <c:pt idx="135">
                  <c:v>3.5261</c:v>
                </c:pt>
                <c:pt idx="136">
                  <c:v>3.50441</c:v>
                </c:pt>
                <c:pt idx="137">
                  <c:v>3.4830299999999998</c:v>
                </c:pt>
                <c:pt idx="138">
                  <c:v>3.4657800000000001</c:v>
                </c:pt>
                <c:pt idx="139">
                  <c:v>3.4538199999999999</c:v>
                </c:pt>
                <c:pt idx="140">
                  <c:v>3.4428299999999998</c:v>
                </c:pt>
                <c:pt idx="141">
                  <c:v>3.4277500000000001</c:v>
                </c:pt>
                <c:pt idx="142">
                  <c:v>3.40903</c:v>
                </c:pt>
                <c:pt idx="143">
                  <c:v>3.39107</c:v>
                </c:pt>
                <c:pt idx="144">
                  <c:v>3.3750200000000001</c:v>
                </c:pt>
                <c:pt idx="145">
                  <c:v>3.3593600000000001</c:v>
                </c:pt>
                <c:pt idx="146">
                  <c:v>3.3424499999999999</c:v>
                </c:pt>
                <c:pt idx="147">
                  <c:v>3.3245</c:v>
                </c:pt>
                <c:pt idx="148">
                  <c:v>3.3069000000000002</c:v>
                </c:pt>
                <c:pt idx="149">
                  <c:v>3.29081</c:v>
                </c:pt>
                <c:pt idx="150">
                  <c:v>3.2746300000000002</c:v>
                </c:pt>
                <c:pt idx="151">
                  <c:v>3.25678</c:v>
                </c:pt>
                <c:pt idx="152">
                  <c:v>3.2378499999999999</c:v>
                </c:pt>
                <c:pt idx="153">
                  <c:v>3.21936</c:v>
                </c:pt>
                <c:pt idx="154">
                  <c:v>3.2025600000000001</c:v>
                </c:pt>
                <c:pt idx="155">
                  <c:v>3.1865700000000001</c:v>
                </c:pt>
                <c:pt idx="156">
                  <c:v>3.1695799999999998</c:v>
                </c:pt>
                <c:pt idx="157">
                  <c:v>3.1512099999999998</c:v>
                </c:pt>
                <c:pt idx="158">
                  <c:v>3.1330100000000001</c:v>
                </c:pt>
                <c:pt idx="159">
                  <c:v>3.1166399999999999</c:v>
                </c:pt>
                <c:pt idx="160">
                  <c:v>3.10188</c:v>
                </c:pt>
                <c:pt idx="161">
                  <c:v>3.0872999999999999</c:v>
                </c:pt>
                <c:pt idx="162">
                  <c:v>3.0719099999999999</c:v>
                </c:pt>
                <c:pt idx="163">
                  <c:v>3.0562200000000002</c:v>
                </c:pt>
                <c:pt idx="164">
                  <c:v>3.0403600000000002</c:v>
                </c:pt>
                <c:pt idx="165">
                  <c:v>3.0250400000000002</c:v>
                </c:pt>
                <c:pt idx="166">
                  <c:v>3.0106199999999999</c:v>
                </c:pt>
                <c:pt idx="167">
                  <c:v>2.9967800000000002</c:v>
                </c:pt>
                <c:pt idx="168">
                  <c:v>2.9823200000000001</c:v>
                </c:pt>
                <c:pt idx="169">
                  <c:v>2.9667500000000002</c:v>
                </c:pt>
                <c:pt idx="170">
                  <c:v>2.9499499999999999</c:v>
                </c:pt>
                <c:pt idx="171">
                  <c:v>2.93248</c:v>
                </c:pt>
                <c:pt idx="172">
                  <c:v>2.9159099999999998</c:v>
                </c:pt>
                <c:pt idx="173">
                  <c:v>2.9013100000000001</c:v>
                </c:pt>
                <c:pt idx="174">
                  <c:v>2.8879199999999998</c:v>
                </c:pt>
                <c:pt idx="175">
                  <c:v>2.8737900000000001</c:v>
                </c:pt>
                <c:pt idx="176">
                  <c:v>2.85826</c:v>
                </c:pt>
                <c:pt idx="177">
                  <c:v>2.8422000000000001</c:v>
                </c:pt>
                <c:pt idx="178">
                  <c:v>2.8267500000000001</c:v>
                </c:pt>
                <c:pt idx="179">
                  <c:v>2.8120799999999999</c:v>
                </c:pt>
                <c:pt idx="180">
                  <c:v>2.79772</c:v>
                </c:pt>
                <c:pt idx="181">
                  <c:v>2.7837999999999998</c:v>
                </c:pt>
                <c:pt idx="182">
                  <c:v>2.7706400000000002</c:v>
                </c:pt>
                <c:pt idx="183">
                  <c:v>2.7578900000000002</c:v>
                </c:pt>
                <c:pt idx="184">
                  <c:v>2.7448700000000001</c:v>
                </c:pt>
                <c:pt idx="185">
                  <c:v>2.7311399999999999</c:v>
                </c:pt>
                <c:pt idx="186">
                  <c:v>2.7170000000000001</c:v>
                </c:pt>
                <c:pt idx="187">
                  <c:v>2.7033200000000002</c:v>
                </c:pt>
                <c:pt idx="188">
                  <c:v>2.69048</c:v>
                </c:pt>
                <c:pt idx="189">
                  <c:v>2.6774200000000001</c:v>
                </c:pt>
                <c:pt idx="190">
                  <c:v>2.6634199999999999</c:v>
                </c:pt>
                <c:pt idx="191">
                  <c:v>2.6491600000000002</c:v>
                </c:pt>
                <c:pt idx="192">
                  <c:v>2.6354500000000001</c:v>
                </c:pt>
                <c:pt idx="193">
                  <c:v>2.6224500000000002</c:v>
                </c:pt>
                <c:pt idx="194">
                  <c:v>2.60975</c:v>
                </c:pt>
                <c:pt idx="195">
                  <c:v>2.5971799999999998</c:v>
                </c:pt>
                <c:pt idx="196">
                  <c:v>2.58501</c:v>
                </c:pt>
                <c:pt idx="197">
                  <c:v>2.57342</c:v>
                </c:pt>
                <c:pt idx="198">
                  <c:v>2.5620099999999999</c:v>
                </c:pt>
                <c:pt idx="199">
                  <c:v>2.5500699999999998</c:v>
                </c:pt>
                <c:pt idx="200">
                  <c:v>2.5373399999999999</c:v>
                </c:pt>
                <c:pt idx="201">
                  <c:v>2.5243099999999998</c:v>
                </c:pt>
                <c:pt idx="202">
                  <c:v>2.5115099999999999</c:v>
                </c:pt>
                <c:pt idx="203">
                  <c:v>2.49919</c:v>
                </c:pt>
                <c:pt idx="204">
                  <c:v>2.4874399999999999</c:v>
                </c:pt>
                <c:pt idx="205">
                  <c:v>2.4762900000000001</c:v>
                </c:pt>
                <c:pt idx="206">
                  <c:v>2.4652500000000002</c:v>
                </c:pt>
                <c:pt idx="207">
                  <c:v>2.4541900000000001</c:v>
                </c:pt>
                <c:pt idx="208">
                  <c:v>2.4430299999999998</c:v>
                </c:pt>
                <c:pt idx="209">
                  <c:v>2.43194</c:v>
                </c:pt>
                <c:pt idx="210">
                  <c:v>2.4210699999999998</c:v>
                </c:pt>
                <c:pt idx="211">
                  <c:v>2.41086</c:v>
                </c:pt>
                <c:pt idx="212">
                  <c:v>2.4008699999999998</c:v>
                </c:pt>
                <c:pt idx="213">
                  <c:v>2.3904999999999998</c:v>
                </c:pt>
                <c:pt idx="214">
                  <c:v>2.37921</c:v>
                </c:pt>
                <c:pt idx="215">
                  <c:v>2.3673299999999999</c:v>
                </c:pt>
                <c:pt idx="216">
                  <c:v>2.35554</c:v>
                </c:pt>
                <c:pt idx="217">
                  <c:v>2.3444699999999998</c:v>
                </c:pt>
                <c:pt idx="218">
                  <c:v>2.3338899999999998</c:v>
                </c:pt>
                <c:pt idx="219">
                  <c:v>2.3233600000000001</c:v>
                </c:pt>
                <c:pt idx="220">
                  <c:v>2.3126799999999998</c:v>
                </c:pt>
                <c:pt idx="221">
                  <c:v>2.3022</c:v>
                </c:pt>
                <c:pt idx="222">
                  <c:v>2.2922199999999999</c:v>
                </c:pt>
                <c:pt idx="223">
                  <c:v>2.28254</c:v>
                </c:pt>
                <c:pt idx="224">
                  <c:v>2.2726299999999999</c:v>
                </c:pt>
                <c:pt idx="225">
                  <c:v>2.2624</c:v>
                </c:pt>
                <c:pt idx="226">
                  <c:v>2.25231</c:v>
                </c:pt>
                <c:pt idx="227">
                  <c:v>2.2425899999999999</c:v>
                </c:pt>
                <c:pt idx="228">
                  <c:v>2.2328299999999999</c:v>
                </c:pt>
                <c:pt idx="229">
                  <c:v>2.2224300000000001</c:v>
                </c:pt>
                <c:pt idx="230">
                  <c:v>2.21149</c:v>
                </c:pt>
                <c:pt idx="231">
                  <c:v>2.2005499999999998</c:v>
                </c:pt>
                <c:pt idx="232">
                  <c:v>2.1900300000000001</c:v>
                </c:pt>
                <c:pt idx="233">
                  <c:v>2.1796500000000001</c:v>
                </c:pt>
                <c:pt idx="234">
                  <c:v>2.1689600000000002</c:v>
                </c:pt>
                <c:pt idx="235">
                  <c:v>2.1578599999999999</c:v>
                </c:pt>
                <c:pt idx="236">
                  <c:v>2.1466599999999998</c:v>
                </c:pt>
                <c:pt idx="237">
                  <c:v>2.1353800000000001</c:v>
                </c:pt>
                <c:pt idx="238">
                  <c:v>2.12385</c:v>
                </c:pt>
                <c:pt idx="239">
                  <c:v>2.1119699999999999</c:v>
                </c:pt>
                <c:pt idx="240">
                  <c:v>2.1</c:v>
                </c:pt>
                <c:pt idx="241">
                  <c:v>2.0882399999999999</c:v>
                </c:pt>
                <c:pt idx="242">
                  <c:v>2.0768599999999999</c:v>
                </c:pt>
                <c:pt idx="243">
                  <c:v>2.0657000000000001</c:v>
                </c:pt>
                <c:pt idx="244">
                  <c:v>2.0546199999999999</c:v>
                </c:pt>
                <c:pt idx="245">
                  <c:v>2.04345</c:v>
                </c:pt>
                <c:pt idx="246">
                  <c:v>2.0320100000000001</c:v>
                </c:pt>
                <c:pt idx="247">
                  <c:v>2.0200999999999998</c:v>
                </c:pt>
                <c:pt idx="248">
                  <c:v>2.00752</c:v>
                </c:pt>
                <c:pt idx="249">
                  <c:v>1.99421</c:v>
                </c:pt>
                <c:pt idx="250">
                  <c:v>1.9807399999999999</c:v>
                </c:pt>
                <c:pt idx="251">
                  <c:v>1.9676400000000001</c:v>
                </c:pt>
                <c:pt idx="252">
                  <c:v>1.95502</c:v>
                </c:pt>
                <c:pt idx="253">
                  <c:v>1.94251</c:v>
                </c:pt>
                <c:pt idx="254">
                  <c:v>1.93031</c:v>
                </c:pt>
                <c:pt idx="255">
                  <c:v>1.91828</c:v>
                </c:pt>
                <c:pt idx="256">
                  <c:v>1.9062399999999999</c:v>
                </c:pt>
                <c:pt idx="257">
                  <c:v>1.89439</c:v>
                </c:pt>
                <c:pt idx="258">
                  <c:v>1.8829800000000001</c:v>
                </c:pt>
                <c:pt idx="259">
                  <c:v>1.8712</c:v>
                </c:pt>
                <c:pt idx="260">
                  <c:v>1.8588</c:v>
                </c:pt>
                <c:pt idx="261">
                  <c:v>1.8468500000000001</c:v>
                </c:pt>
                <c:pt idx="262">
                  <c:v>1.8365800000000001</c:v>
                </c:pt>
                <c:pt idx="263">
                  <c:v>1.8278300000000001</c:v>
                </c:pt>
                <c:pt idx="264">
                  <c:v>1.81931</c:v>
                </c:pt>
                <c:pt idx="265">
                  <c:v>1.80932</c:v>
                </c:pt>
                <c:pt idx="266">
                  <c:v>1.7968900000000001</c:v>
                </c:pt>
                <c:pt idx="267">
                  <c:v>1.7834000000000001</c:v>
                </c:pt>
                <c:pt idx="268">
                  <c:v>1.77121</c:v>
                </c:pt>
                <c:pt idx="269">
                  <c:v>1.7607699999999999</c:v>
                </c:pt>
                <c:pt idx="270">
                  <c:v>1.7508999999999999</c:v>
                </c:pt>
                <c:pt idx="271">
                  <c:v>1.74055</c:v>
                </c:pt>
                <c:pt idx="272">
                  <c:v>1.73011</c:v>
                </c:pt>
                <c:pt idx="273">
                  <c:v>1.71984</c:v>
                </c:pt>
                <c:pt idx="274">
                  <c:v>1.70902</c:v>
                </c:pt>
                <c:pt idx="275">
                  <c:v>1.69615</c:v>
                </c:pt>
                <c:pt idx="276">
                  <c:v>1.68276</c:v>
                </c:pt>
                <c:pt idx="277">
                  <c:v>1.6714800000000001</c:v>
                </c:pt>
                <c:pt idx="278">
                  <c:v>1.66286</c:v>
                </c:pt>
                <c:pt idx="279">
                  <c:v>1.6544099999999999</c:v>
                </c:pt>
                <c:pt idx="280">
                  <c:v>1.6432500000000001</c:v>
                </c:pt>
                <c:pt idx="281">
                  <c:v>1.62992</c:v>
                </c:pt>
                <c:pt idx="282">
                  <c:v>1.6163700000000001</c:v>
                </c:pt>
                <c:pt idx="283">
                  <c:v>1.6033299999999999</c:v>
                </c:pt>
                <c:pt idx="284">
                  <c:v>1.5893999999999999</c:v>
                </c:pt>
                <c:pt idx="285">
                  <c:v>1.57392</c:v>
                </c:pt>
                <c:pt idx="286">
                  <c:v>1.5589</c:v>
                </c:pt>
                <c:pt idx="287">
                  <c:v>1.5464800000000001</c:v>
                </c:pt>
                <c:pt idx="288">
                  <c:v>1.53817</c:v>
                </c:pt>
                <c:pt idx="289">
                  <c:v>1.5362899999999999</c:v>
                </c:pt>
                <c:pt idx="290">
                  <c:v>1.5426500000000001</c:v>
                </c:pt>
                <c:pt idx="291">
                  <c:v>1.5485100000000001</c:v>
                </c:pt>
                <c:pt idx="292">
                  <c:v>1.5426800000000001</c:v>
                </c:pt>
                <c:pt idx="293">
                  <c:v>1.5246599999999999</c:v>
                </c:pt>
                <c:pt idx="294">
                  <c:v>1.5024500000000001</c:v>
                </c:pt>
                <c:pt idx="295">
                  <c:v>1.4826999999999999</c:v>
                </c:pt>
                <c:pt idx="296">
                  <c:v>1.46749</c:v>
                </c:pt>
                <c:pt idx="297">
                  <c:v>1.45583</c:v>
                </c:pt>
                <c:pt idx="298">
                  <c:v>1.4467000000000001</c:v>
                </c:pt>
                <c:pt idx="299">
                  <c:v>1.4391</c:v>
                </c:pt>
                <c:pt idx="300">
                  <c:v>1.43215</c:v>
                </c:pt>
                <c:pt idx="301">
                  <c:v>1.4245300000000001</c:v>
                </c:pt>
                <c:pt idx="302">
                  <c:v>1.4160999999999999</c:v>
                </c:pt>
                <c:pt idx="303">
                  <c:v>1.4076599999999999</c:v>
                </c:pt>
                <c:pt idx="304">
                  <c:v>1.4000900000000001</c:v>
                </c:pt>
                <c:pt idx="305">
                  <c:v>1.3928799999999999</c:v>
                </c:pt>
                <c:pt idx="306">
                  <c:v>1.3850800000000001</c:v>
                </c:pt>
                <c:pt idx="307">
                  <c:v>1.3766799999999999</c:v>
                </c:pt>
                <c:pt idx="308">
                  <c:v>1.3686199999999999</c:v>
                </c:pt>
                <c:pt idx="309">
                  <c:v>1.36144</c:v>
                </c:pt>
                <c:pt idx="310">
                  <c:v>1.35439</c:v>
                </c:pt>
                <c:pt idx="311">
                  <c:v>1.34717</c:v>
                </c:pt>
                <c:pt idx="312">
                  <c:v>1.34022</c:v>
                </c:pt>
                <c:pt idx="313">
                  <c:v>1.3348899999999999</c:v>
                </c:pt>
                <c:pt idx="314">
                  <c:v>1.33169</c:v>
                </c:pt>
                <c:pt idx="315">
                  <c:v>1.3301400000000001</c:v>
                </c:pt>
                <c:pt idx="316">
                  <c:v>1.32904</c:v>
                </c:pt>
                <c:pt idx="317">
                  <c:v>1.32805</c:v>
                </c:pt>
                <c:pt idx="318">
                  <c:v>1.04819</c:v>
                </c:pt>
                <c:pt idx="319">
                  <c:v>1.0362</c:v>
                </c:pt>
                <c:pt idx="320">
                  <c:v>1.02129</c:v>
                </c:pt>
                <c:pt idx="321">
                  <c:v>1.0045999999999999</c:v>
                </c:pt>
                <c:pt idx="322">
                  <c:v>0.98769399999999996</c:v>
                </c:pt>
                <c:pt idx="323">
                  <c:v>0.97094100000000005</c:v>
                </c:pt>
                <c:pt idx="324">
                  <c:v>0.95388099999999998</c:v>
                </c:pt>
                <c:pt idx="325">
                  <c:v>0.936052</c:v>
                </c:pt>
                <c:pt idx="326">
                  <c:v>0.917045</c:v>
                </c:pt>
                <c:pt idx="327">
                  <c:v>0.89652500000000002</c:v>
                </c:pt>
                <c:pt idx="328">
                  <c:v>0.87511399999999995</c:v>
                </c:pt>
                <c:pt idx="329">
                  <c:v>0.85419500000000004</c:v>
                </c:pt>
                <c:pt idx="330">
                  <c:v>0.834735</c:v>
                </c:pt>
                <c:pt idx="331">
                  <c:v>0.81669099999999994</c:v>
                </c:pt>
                <c:pt idx="332">
                  <c:v>0.79956899999999997</c:v>
                </c:pt>
                <c:pt idx="333">
                  <c:v>0.78297000000000005</c:v>
                </c:pt>
                <c:pt idx="334">
                  <c:v>0.76677200000000001</c:v>
                </c:pt>
                <c:pt idx="335">
                  <c:v>0.75104199999999999</c:v>
                </c:pt>
                <c:pt idx="336">
                  <c:v>0.73583200000000004</c:v>
                </c:pt>
                <c:pt idx="337">
                  <c:v>0.72130000000000005</c:v>
                </c:pt>
                <c:pt idx="338">
                  <c:v>0.70743699999999998</c:v>
                </c:pt>
                <c:pt idx="339">
                  <c:v>0.78132100000000004</c:v>
                </c:pt>
                <c:pt idx="340">
                  <c:v>0.766405</c:v>
                </c:pt>
                <c:pt idx="341">
                  <c:v>0.75103200000000003</c:v>
                </c:pt>
                <c:pt idx="342">
                  <c:v>0.73656900000000003</c:v>
                </c:pt>
                <c:pt idx="343">
                  <c:v>0.72329100000000002</c:v>
                </c:pt>
                <c:pt idx="344">
                  <c:v>0.71043699999999999</c:v>
                </c:pt>
                <c:pt idx="345">
                  <c:v>0.69745599999999996</c:v>
                </c:pt>
                <c:pt idx="346">
                  <c:v>0.68415499999999996</c:v>
                </c:pt>
                <c:pt idx="347">
                  <c:v>0.670983</c:v>
                </c:pt>
                <c:pt idx="348">
                  <c:v>0.65826899999999999</c:v>
                </c:pt>
                <c:pt idx="349">
                  <c:v>0.64617599999999997</c:v>
                </c:pt>
                <c:pt idx="350">
                  <c:v>0.63451999999999997</c:v>
                </c:pt>
                <c:pt idx="351">
                  <c:v>0.62316300000000002</c:v>
                </c:pt>
                <c:pt idx="352">
                  <c:v>0.61198699999999995</c:v>
                </c:pt>
                <c:pt idx="353">
                  <c:v>0.60101700000000002</c:v>
                </c:pt>
                <c:pt idx="354">
                  <c:v>0.59011800000000003</c:v>
                </c:pt>
                <c:pt idx="355">
                  <c:v>0.57917799999999997</c:v>
                </c:pt>
                <c:pt idx="356">
                  <c:v>0.56824399999999997</c:v>
                </c:pt>
                <c:pt idx="357">
                  <c:v>0.55750200000000005</c:v>
                </c:pt>
                <c:pt idx="358">
                  <c:v>0.54699500000000001</c:v>
                </c:pt>
                <c:pt idx="359">
                  <c:v>0.53694900000000001</c:v>
                </c:pt>
                <c:pt idx="360">
                  <c:v>0.52726099999999998</c:v>
                </c:pt>
                <c:pt idx="361">
                  <c:v>0.51776100000000003</c:v>
                </c:pt>
                <c:pt idx="362">
                  <c:v>0.50841599999999998</c:v>
                </c:pt>
                <c:pt idx="363">
                  <c:v>0.49934899999999999</c:v>
                </c:pt>
                <c:pt idx="364">
                  <c:v>0.49040899999999998</c:v>
                </c:pt>
                <c:pt idx="365">
                  <c:v>0.48158299999999998</c:v>
                </c:pt>
                <c:pt idx="366">
                  <c:v>0.47288200000000002</c:v>
                </c:pt>
                <c:pt idx="367">
                  <c:v>0.46439900000000001</c:v>
                </c:pt>
                <c:pt idx="368">
                  <c:v>0.456044</c:v>
                </c:pt>
                <c:pt idx="369">
                  <c:v>0.44777600000000001</c:v>
                </c:pt>
                <c:pt idx="370">
                  <c:v>0.43967899999999999</c:v>
                </c:pt>
                <c:pt idx="371">
                  <c:v>0.43190299999999998</c:v>
                </c:pt>
                <c:pt idx="372">
                  <c:v>0.424396</c:v>
                </c:pt>
                <c:pt idx="373">
                  <c:v>0.417153</c:v>
                </c:pt>
                <c:pt idx="374">
                  <c:v>0.41000999999999999</c:v>
                </c:pt>
                <c:pt idx="375">
                  <c:v>0.402804</c:v>
                </c:pt>
                <c:pt idx="376">
                  <c:v>0.39544899999999999</c:v>
                </c:pt>
                <c:pt idx="377">
                  <c:v>0.38798700000000003</c:v>
                </c:pt>
                <c:pt idx="378">
                  <c:v>0.38031700000000002</c:v>
                </c:pt>
                <c:pt idx="379">
                  <c:v>0.37254900000000002</c:v>
                </c:pt>
                <c:pt idx="380">
                  <c:v>0.36484100000000003</c:v>
                </c:pt>
                <c:pt idx="381">
                  <c:v>0.35753400000000002</c:v>
                </c:pt>
                <c:pt idx="382">
                  <c:v>0.350941</c:v>
                </c:pt>
                <c:pt idx="383">
                  <c:v>0.34525600000000001</c:v>
                </c:pt>
                <c:pt idx="384">
                  <c:v>0.34014</c:v>
                </c:pt>
                <c:pt idx="385">
                  <c:v>0.33515</c:v>
                </c:pt>
                <c:pt idx="386">
                  <c:v>0.33012200000000003</c:v>
                </c:pt>
                <c:pt idx="387">
                  <c:v>0.32513300000000001</c:v>
                </c:pt>
                <c:pt idx="388">
                  <c:v>0.32016699999999998</c:v>
                </c:pt>
                <c:pt idx="389">
                  <c:v>0.31530200000000003</c:v>
                </c:pt>
                <c:pt idx="390">
                  <c:v>0.31048700000000001</c:v>
                </c:pt>
                <c:pt idx="391">
                  <c:v>0.30558999999999997</c:v>
                </c:pt>
                <c:pt idx="392">
                  <c:v>0.30055799999999999</c:v>
                </c:pt>
                <c:pt idx="393">
                  <c:v>0.29557800000000001</c:v>
                </c:pt>
                <c:pt idx="394">
                  <c:v>0.29067700000000002</c:v>
                </c:pt>
                <c:pt idx="395">
                  <c:v>0.28576000000000001</c:v>
                </c:pt>
                <c:pt idx="396">
                  <c:v>0.28084799999999999</c:v>
                </c:pt>
                <c:pt idx="397">
                  <c:v>0.27606999999999998</c:v>
                </c:pt>
                <c:pt idx="398">
                  <c:v>0.27129199999999998</c:v>
                </c:pt>
                <c:pt idx="399">
                  <c:v>0.26645099999999999</c:v>
                </c:pt>
                <c:pt idx="400">
                  <c:v>0.26174399999999998</c:v>
                </c:pt>
                <c:pt idx="401">
                  <c:v>0.25725300000000001</c:v>
                </c:pt>
                <c:pt idx="402">
                  <c:v>0.25281100000000001</c:v>
                </c:pt>
                <c:pt idx="403">
                  <c:v>0.248497</c:v>
                </c:pt>
                <c:pt idx="404">
                  <c:v>0.24444199999999999</c:v>
                </c:pt>
                <c:pt idx="405">
                  <c:v>0.24046899999999999</c:v>
                </c:pt>
                <c:pt idx="406">
                  <c:v>0.23638899999999999</c:v>
                </c:pt>
                <c:pt idx="407">
                  <c:v>0.232375</c:v>
                </c:pt>
                <c:pt idx="408">
                  <c:v>0.22850300000000001</c:v>
                </c:pt>
                <c:pt idx="409">
                  <c:v>0.22461100000000001</c:v>
                </c:pt>
                <c:pt idx="410">
                  <c:v>0.22074299999999999</c:v>
                </c:pt>
                <c:pt idx="411">
                  <c:v>0.217084</c:v>
                </c:pt>
                <c:pt idx="412">
                  <c:v>0.21352299999999999</c:v>
                </c:pt>
                <c:pt idx="413">
                  <c:v>0.20988100000000001</c:v>
                </c:pt>
                <c:pt idx="414">
                  <c:v>0.206373</c:v>
                </c:pt>
                <c:pt idx="415">
                  <c:v>0.203124</c:v>
                </c:pt>
                <c:pt idx="416">
                  <c:v>0.19997400000000001</c:v>
                </c:pt>
                <c:pt idx="417">
                  <c:v>0.19677</c:v>
                </c:pt>
                <c:pt idx="418">
                  <c:v>0.193633</c:v>
                </c:pt>
                <c:pt idx="419">
                  <c:v>0.190529</c:v>
                </c:pt>
                <c:pt idx="420">
                  <c:v>0.187332</c:v>
                </c:pt>
                <c:pt idx="421">
                  <c:v>0.18406900000000001</c:v>
                </c:pt>
                <c:pt idx="422">
                  <c:v>0.18082200000000001</c:v>
                </c:pt>
                <c:pt idx="423">
                  <c:v>0.177457</c:v>
                </c:pt>
                <c:pt idx="424">
                  <c:v>0.17387900000000001</c:v>
                </c:pt>
                <c:pt idx="425">
                  <c:v>0.17053499999999999</c:v>
                </c:pt>
                <c:pt idx="426">
                  <c:v>0.16797500000000001</c:v>
                </c:pt>
                <c:pt idx="427">
                  <c:v>0.166044</c:v>
                </c:pt>
                <c:pt idx="428">
                  <c:v>0.16402900000000001</c:v>
                </c:pt>
                <c:pt idx="429">
                  <c:v>0.16164100000000001</c:v>
                </c:pt>
                <c:pt idx="430">
                  <c:v>0.159081</c:v>
                </c:pt>
                <c:pt idx="431">
                  <c:v>0.15662699999999999</c:v>
                </c:pt>
                <c:pt idx="432">
                  <c:v>0.15434700000000001</c:v>
                </c:pt>
                <c:pt idx="433">
                  <c:v>0.15223100000000001</c:v>
                </c:pt>
                <c:pt idx="434">
                  <c:v>0.15029699999999999</c:v>
                </c:pt>
                <c:pt idx="435">
                  <c:v>0.14876600000000001</c:v>
                </c:pt>
                <c:pt idx="436">
                  <c:v>0.14843799999999999</c:v>
                </c:pt>
                <c:pt idx="437">
                  <c:v>0.13462499999999999</c:v>
                </c:pt>
                <c:pt idx="438">
                  <c:v>0.132739</c:v>
                </c:pt>
                <c:pt idx="439">
                  <c:v>0.12995799999999999</c:v>
                </c:pt>
                <c:pt idx="440">
                  <c:v>0.12681100000000001</c:v>
                </c:pt>
                <c:pt idx="441">
                  <c:v>0.123889</c:v>
                </c:pt>
                <c:pt idx="442">
                  <c:v>0.121477</c:v>
                </c:pt>
                <c:pt idx="443">
                  <c:v>0.11927500000000001</c:v>
                </c:pt>
                <c:pt idx="444">
                  <c:v>0.11681999999999999</c:v>
                </c:pt>
                <c:pt idx="445">
                  <c:v>0.113563</c:v>
                </c:pt>
                <c:pt idx="446">
                  <c:v>0.10895199999999999</c:v>
                </c:pt>
                <c:pt idx="447">
                  <c:v>0.102814</c:v>
                </c:pt>
                <c:pt idx="448">
                  <c:v>9.6392900000000004E-2</c:v>
                </c:pt>
                <c:pt idx="449">
                  <c:v>9.1331800000000005E-2</c:v>
                </c:pt>
                <c:pt idx="450">
                  <c:v>8.8123499999999994E-2</c:v>
                </c:pt>
                <c:pt idx="451">
                  <c:v>8.6640800000000004E-2</c:v>
                </c:pt>
                <c:pt idx="452">
                  <c:v>8.8125400000000007E-2</c:v>
                </c:pt>
                <c:pt idx="453">
                  <c:v>9.5119200000000001E-2</c:v>
                </c:pt>
                <c:pt idx="454">
                  <c:v>0.10957799999999999</c:v>
                </c:pt>
                <c:pt idx="455">
                  <c:v>0.13245299999999999</c:v>
                </c:pt>
                <c:pt idx="456">
                  <c:v>0.16553999999999999</c:v>
                </c:pt>
                <c:pt idx="457">
                  <c:v>0.208762</c:v>
                </c:pt>
                <c:pt idx="458">
                  <c:v>0.255554</c:v>
                </c:pt>
                <c:pt idx="459">
                  <c:v>0.297074</c:v>
                </c:pt>
                <c:pt idx="460">
                  <c:v>0.33011800000000002</c:v>
                </c:pt>
                <c:pt idx="461">
                  <c:v>0.35708499999999999</c:v>
                </c:pt>
                <c:pt idx="462">
                  <c:v>0.38110899999999998</c:v>
                </c:pt>
                <c:pt idx="463">
                  <c:v>0.40375800000000001</c:v>
                </c:pt>
                <c:pt idx="464">
                  <c:v>0.42487000000000003</c:v>
                </c:pt>
                <c:pt idx="465">
                  <c:v>0.443747</c:v>
                </c:pt>
                <c:pt idx="466">
                  <c:v>0.459677</c:v>
                </c:pt>
                <c:pt idx="467">
                  <c:v>0.47216000000000002</c:v>
                </c:pt>
                <c:pt idx="468">
                  <c:v>0.480603</c:v>
                </c:pt>
                <c:pt idx="469">
                  <c:v>0.48491099999999998</c:v>
                </c:pt>
                <c:pt idx="470">
                  <c:v>0.48565199999999997</c:v>
                </c:pt>
                <c:pt idx="471">
                  <c:v>0.48383999999999999</c:v>
                </c:pt>
                <c:pt idx="472">
                  <c:v>0.48028599999999999</c:v>
                </c:pt>
                <c:pt idx="473">
                  <c:v>0.47555999999999998</c:v>
                </c:pt>
                <c:pt idx="474">
                  <c:v>0.46981200000000001</c:v>
                </c:pt>
                <c:pt idx="475">
                  <c:v>0.46279900000000002</c:v>
                </c:pt>
                <c:pt idx="476">
                  <c:v>0.45458300000000001</c:v>
                </c:pt>
                <c:pt idx="477">
                  <c:v>0.445768</c:v>
                </c:pt>
                <c:pt idx="478">
                  <c:v>0.43692599999999998</c:v>
                </c:pt>
                <c:pt idx="479">
                  <c:v>0.42834</c:v>
                </c:pt>
                <c:pt idx="480">
                  <c:v>0.42024499999999998</c:v>
                </c:pt>
                <c:pt idx="481">
                  <c:v>0.41283900000000001</c:v>
                </c:pt>
                <c:pt idx="482">
                  <c:v>0.40596700000000002</c:v>
                </c:pt>
                <c:pt idx="483">
                  <c:v>0.399588</c:v>
                </c:pt>
                <c:pt idx="484">
                  <c:v>0.39381899999999997</c:v>
                </c:pt>
                <c:pt idx="485">
                  <c:v>0.38882</c:v>
                </c:pt>
                <c:pt idx="486">
                  <c:v>0.38457799999999998</c:v>
                </c:pt>
                <c:pt idx="487">
                  <c:v>0.38172600000000001</c:v>
                </c:pt>
                <c:pt idx="488">
                  <c:v>0.38124599999999997</c:v>
                </c:pt>
                <c:pt idx="489">
                  <c:v>0.38405299999999998</c:v>
                </c:pt>
                <c:pt idx="490">
                  <c:v>0.39052300000000001</c:v>
                </c:pt>
                <c:pt idx="491">
                  <c:v>0.400725</c:v>
                </c:pt>
                <c:pt idx="492">
                  <c:v>0.41210999999999998</c:v>
                </c:pt>
                <c:pt idx="493">
                  <c:v>0.41567500000000002</c:v>
                </c:pt>
                <c:pt idx="494">
                  <c:v>0.39572600000000002</c:v>
                </c:pt>
                <c:pt idx="495">
                  <c:v>0.358518</c:v>
                </c:pt>
                <c:pt idx="496">
                  <c:v>0.32202900000000001</c:v>
                </c:pt>
                <c:pt idx="497">
                  <c:v>0.30599399999999999</c:v>
                </c:pt>
                <c:pt idx="498">
                  <c:v>0.31023200000000001</c:v>
                </c:pt>
                <c:pt idx="499">
                  <c:v>0.31769999999999998</c:v>
                </c:pt>
                <c:pt idx="500">
                  <c:v>0.32354500000000003</c:v>
                </c:pt>
                <c:pt idx="501">
                  <c:v>0.32775300000000002</c:v>
                </c:pt>
                <c:pt idx="502">
                  <c:v>0.32993400000000001</c:v>
                </c:pt>
                <c:pt idx="503">
                  <c:v>0.32997300000000002</c:v>
                </c:pt>
                <c:pt idx="504">
                  <c:v>0.328399</c:v>
                </c:pt>
                <c:pt idx="505">
                  <c:v>0.32590200000000003</c:v>
                </c:pt>
                <c:pt idx="506">
                  <c:v>0.32295800000000002</c:v>
                </c:pt>
                <c:pt idx="507">
                  <c:v>0.31966499999999998</c:v>
                </c:pt>
                <c:pt idx="508">
                  <c:v>0.31600699999999998</c:v>
                </c:pt>
                <c:pt idx="509">
                  <c:v>0.31219599999999997</c:v>
                </c:pt>
                <c:pt idx="510">
                  <c:v>0.30854399999999998</c:v>
                </c:pt>
                <c:pt idx="511">
                  <c:v>0.304923</c:v>
                </c:pt>
                <c:pt idx="512">
                  <c:v>0.30106699999999997</c:v>
                </c:pt>
                <c:pt idx="513">
                  <c:v>0.29701499999999997</c:v>
                </c:pt>
                <c:pt idx="514">
                  <c:v>0.29278399999999999</c:v>
                </c:pt>
                <c:pt idx="515">
                  <c:v>0.288387</c:v>
                </c:pt>
                <c:pt idx="516">
                  <c:v>0.28408899999999998</c:v>
                </c:pt>
                <c:pt idx="517">
                  <c:v>0.28007199999999999</c:v>
                </c:pt>
                <c:pt idx="518">
                  <c:v>0.27622799999999997</c:v>
                </c:pt>
                <c:pt idx="519">
                  <c:v>0.27259299999999997</c:v>
                </c:pt>
                <c:pt idx="520">
                  <c:v>0.26927600000000002</c:v>
                </c:pt>
                <c:pt idx="521">
                  <c:v>0.26624300000000001</c:v>
                </c:pt>
                <c:pt idx="522">
                  <c:v>0.26339699999999999</c:v>
                </c:pt>
                <c:pt idx="523">
                  <c:v>0.26077600000000001</c:v>
                </c:pt>
                <c:pt idx="524">
                  <c:v>0.25841700000000001</c:v>
                </c:pt>
                <c:pt idx="525">
                  <c:v>0.25636399999999998</c:v>
                </c:pt>
                <c:pt idx="526">
                  <c:v>0.25475900000000001</c:v>
                </c:pt>
                <c:pt idx="527">
                  <c:v>0.25369399999999998</c:v>
                </c:pt>
                <c:pt idx="528">
                  <c:v>0.25307600000000002</c:v>
                </c:pt>
                <c:pt idx="529">
                  <c:v>0.252857</c:v>
                </c:pt>
                <c:pt idx="530">
                  <c:v>0.25312000000000001</c:v>
                </c:pt>
                <c:pt idx="531">
                  <c:v>0.25373200000000001</c:v>
                </c:pt>
                <c:pt idx="532">
                  <c:v>0.25446999999999997</c:v>
                </c:pt>
                <c:pt idx="533">
                  <c:v>0.25530000000000003</c:v>
                </c:pt>
                <c:pt idx="534">
                  <c:v>0.25637199999999999</c:v>
                </c:pt>
                <c:pt idx="535">
                  <c:v>0.25786999999999999</c:v>
                </c:pt>
                <c:pt idx="536">
                  <c:v>0.26011099999999998</c:v>
                </c:pt>
                <c:pt idx="537">
                  <c:v>0.26342599999999999</c:v>
                </c:pt>
                <c:pt idx="538">
                  <c:v>0.26815099999999997</c:v>
                </c:pt>
                <c:pt idx="539">
                  <c:v>0.27396700000000002</c:v>
                </c:pt>
                <c:pt idx="540">
                  <c:v>0.27837899999999999</c:v>
                </c:pt>
                <c:pt idx="541">
                  <c:v>0.28017199999999998</c:v>
                </c:pt>
                <c:pt idx="542">
                  <c:v>0.28172599999999998</c:v>
                </c:pt>
                <c:pt idx="543">
                  <c:v>0.28155799999999997</c:v>
                </c:pt>
                <c:pt idx="544">
                  <c:v>0.27954499999999999</c:v>
                </c:pt>
                <c:pt idx="545">
                  <c:v>0.27703899999999998</c:v>
                </c:pt>
                <c:pt idx="546">
                  <c:v>0.28542899999999999</c:v>
                </c:pt>
                <c:pt idx="547">
                  <c:v>0.283246</c:v>
                </c:pt>
                <c:pt idx="548">
                  <c:v>0.27834500000000001</c:v>
                </c:pt>
                <c:pt idx="549">
                  <c:v>0.27330599999999999</c:v>
                </c:pt>
                <c:pt idx="550">
                  <c:v>0.26923399999999997</c:v>
                </c:pt>
                <c:pt idx="551">
                  <c:v>0.26618399999999998</c:v>
                </c:pt>
                <c:pt idx="552">
                  <c:v>0.26352999999999999</c:v>
                </c:pt>
                <c:pt idx="553">
                  <c:v>0.26068200000000002</c:v>
                </c:pt>
                <c:pt idx="554">
                  <c:v>0.257691</c:v>
                </c:pt>
                <c:pt idx="555">
                  <c:v>0.25478499999999998</c:v>
                </c:pt>
                <c:pt idx="556">
                  <c:v>0.25195000000000001</c:v>
                </c:pt>
                <c:pt idx="557">
                  <c:v>0.249166</c:v>
                </c:pt>
                <c:pt idx="558">
                  <c:v>0.24668999999999999</c:v>
                </c:pt>
                <c:pt idx="559">
                  <c:v>0.24468300000000001</c:v>
                </c:pt>
                <c:pt idx="560">
                  <c:v>0.243009</c:v>
                </c:pt>
                <c:pt idx="561">
                  <c:v>0.24161199999999999</c:v>
                </c:pt>
                <c:pt idx="562">
                  <c:v>0.24062700000000001</c:v>
                </c:pt>
                <c:pt idx="563">
                  <c:v>0.24004700000000001</c:v>
                </c:pt>
                <c:pt idx="564">
                  <c:v>0.23966499999999999</c:v>
                </c:pt>
                <c:pt idx="565">
                  <c:v>0.239588</c:v>
                </c:pt>
                <c:pt idx="566">
                  <c:v>0.24015600000000001</c:v>
                </c:pt>
                <c:pt idx="567">
                  <c:v>0.241395</c:v>
                </c:pt>
                <c:pt idx="568">
                  <c:v>0.24312</c:v>
                </c:pt>
                <c:pt idx="569">
                  <c:v>0.24537400000000001</c:v>
                </c:pt>
                <c:pt idx="570">
                  <c:v>0.248255</c:v>
                </c:pt>
                <c:pt idx="571">
                  <c:v>0.25150899999999998</c:v>
                </c:pt>
                <c:pt idx="572">
                  <c:v>0.25495899999999999</c:v>
                </c:pt>
                <c:pt idx="573">
                  <c:v>0.25873299999999999</c:v>
                </c:pt>
                <c:pt idx="574">
                  <c:v>0.26295800000000003</c:v>
                </c:pt>
                <c:pt idx="575">
                  <c:v>0.26748899999999998</c:v>
                </c:pt>
                <c:pt idx="576">
                  <c:v>0.27232499999999998</c:v>
                </c:pt>
                <c:pt idx="577">
                  <c:v>0.27755600000000002</c:v>
                </c:pt>
                <c:pt idx="578">
                  <c:v>0.28317399999999998</c:v>
                </c:pt>
                <c:pt idx="579">
                  <c:v>0.28900399999999998</c:v>
                </c:pt>
                <c:pt idx="580">
                  <c:v>0.29509200000000002</c:v>
                </c:pt>
                <c:pt idx="581">
                  <c:v>0.30175800000000003</c:v>
                </c:pt>
                <c:pt idx="582">
                  <c:v>0.30911100000000002</c:v>
                </c:pt>
                <c:pt idx="583">
                  <c:v>0.31568400000000002</c:v>
                </c:pt>
                <c:pt idx="584">
                  <c:v>0.31855099999999997</c:v>
                </c:pt>
                <c:pt idx="585">
                  <c:v>0.31705</c:v>
                </c:pt>
                <c:pt idx="586">
                  <c:v>0.31667699999999999</c:v>
                </c:pt>
                <c:pt idx="587">
                  <c:v>0.32244099999999998</c:v>
                </c:pt>
                <c:pt idx="588">
                  <c:v>0.33263900000000002</c:v>
                </c:pt>
                <c:pt idx="589">
                  <c:v>0.34193200000000001</c:v>
                </c:pt>
                <c:pt idx="590">
                  <c:v>0.34750399999999998</c:v>
                </c:pt>
                <c:pt idx="591">
                  <c:v>0.35017999999999999</c:v>
                </c:pt>
                <c:pt idx="592">
                  <c:v>0.351165</c:v>
                </c:pt>
                <c:pt idx="593">
                  <c:v>0.34989500000000001</c:v>
                </c:pt>
                <c:pt idx="594">
                  <c:v>0.34533799999999998</c:v>
                </c:pt>
                <c:pt idx="595">
                  <c:v>0.33910899999999999</c:v>
                </c:pt>
                <c:pt idx="596">
                  <c:v>0.33542</c:v>
                </c:pt>
                <c:pt idx="597">
                  <c:v>0.336094</c:v>
                </c:pt>
                <c:pt idx="598">
                  <c:v>0.33687400000000001</c:v>
                </c:pt>
                <c:pt idx="599">
                  <c:v>0.33210899999999999</c:v>
                </c:pt>
                <c:pt idx="600">
                  <c:v>0.31973200000000002</c:v>
                </c:pt>
                <c:pt idx="601">
                  <c:v>0.30336999999999997</c:v>
                </c:pt>
                <c:pt idx="602">
                  <c:v>0.28799599999999997</c:v>
                </c:pt>
                <c:pt idx="603">
                  <c:v>0.27584900000000001</c:v>
                </c:pt>
                <c:pt idx="604">
                  <c:v>0.26590599999999998</c:v>
                </c:pt>
                <c:pt idx="605">
                  <c:v>0.25680599999999998</c:v>
                </c:pt>
                <c:pt idx="606">
                  <c:v>0.24793999999999999</c:v>
                </c:pt>
                <c:pt idx="607">
                  <c:v>0.239483</c:v>
                </c:pt>
                <c:pt idx="608">
                  <c:v>0.230993</c:v>
                </c:pt>
                <c:pt idx="609">
                  <c:v>0.221751</c:v>
                </c:pt>
                <c:pt idx="610">
                  <c:v>0.21185599999999999</c:v>
                </c:pt>
                <c:pt idx="611">
                  <c:v>0.20299600000000001</c:v>
                </c:pt>
                <c:pt idx="612">
                  <c:v>0.19594600000000001</c:v>
                </c:pt>
                <c:pt idx="613">
                  <c:v>0.191887</c:v>
                </c:pt>
                <c:pt idx="614">
                  <c:v>0.19308</c:v>
                </c:pt>
                <c:pt idx="615">
                  <c:v>0.19758200000000001</c:v>
                </c:pt>
                <c:pt idx="616">
                  <c:v>0.20152400000000001</c:v>
                </c:pt>
                <c:pt idx="617">
                  <c:v>0.20325799999999999</c:v>
                </c:pt>
                <c:pt idx="618">
                  <c:v>0.206148</c:v>
                </c:pt>
                <c:pt idx="619">
                  <c:v>0.211477</c:v>
                </c:pt>
                <c:pt idx="620">
                  <c:v>0.21950700000000001</c:v>
                </c:pt>
                <c:pt idx="621">
                  <c:v>0.23007900000000001</c:v>
                </c:pt>
                <c:pt idx="622">
                  <c:v>0.24818000000000001</c:v>
                </c:pt>
                <c:pt idx="623">
                  <c:v>0.27831</c:v>
                </c:pt>
                <c:pt idx="624">
                  <c:v>0.28961300000000001</c:v>
                </c:pt>
                <c:pt idx="625">
                  <c:v>0.25203199999999998</c:v>
                </c:pt>
                <c:pt idx="626">
                  <c:v>0.20402200000000001</c:v>
                </c:pt>
                <c:pt idx="627">
                  <c:v>0.17411499999999999</c:v>
                </c:pt>
                <c:pt idx="628">
                  <c:v>0.16300300000000001</c:v>
                </c:pt>
                <c:pt idx="629">
                  <c:v>0.16572700000000001</c:v>
                </c:pt>
                <c:pt idx="630">
                  <c:v>0.17463799999999999</c:v>
                </c:pt>
                <c:pt idx="631">
                  <c:v>0.18376400000000001</c:v>
                </c:pt>
                <c:pt idx="632">
                  <c:v>0.19116900000000001</c:v>
                </c:pt>
                <c:pt idx="633">
                  <c:v>0.19706299999999999</c:v>
                </c:pt>
                <c:pt idx="634">
                  <c:v>0.20266899999999999</c:v>
                </c:pt>
                <c:pt idx="635">
                  <c:v>0.20960999999999999</c:v>
                </c:pt>
                <c:pt idx="636">
                  <c:v>0.217999</c:v>
                </c:pt>
                <c:pt idx="637">
                  <c:v>0.22458400000000001</c:v>
                </c:pt>
                <c:pt idx="638">
                  <c:v>0.22605700000000001</c:v>
                </c:pt>
                <c:pt idx="639">
                  <c:v>0.22325900000000001</c:v>
                </c:pt>
                <c:pt idx="640">
                  <c:v>0.220803</c:v>
                </c:pt>
                <c:pt idx="641">
                  <c:v>0.222196</c:v>
                </c:pt>
                <c:pt idx="642">
                  <c:v>0.22659299999999999</c:v>
                </c:pt>
                <c:pt idx="643">
                  <c:v>0.231988</c:v>
                </c:pt>
                <c:pt idx="644">
                  <c:v>0.238426</c:v>
                </c:pt>
                <c:pt idx="645">
                  <c:v>0.24701600000000001</c:v>
                </c:pt>
                <c:pt idx="646">
                  <c:v>0.25813599999999998</c:v>
                </c:pt>
                <c:pt idx="647">
                  <c:v>0.27206799999999998</c:v>
                </c:pt>
                <c:pt idx="648">
                  <c:v>0.28952800000000001</c:v>
                </c:pt>
                <c:pt idx="649">
                  <c:v>0.33060800000000001</c:v>
                </c:pt>
                <c:pt idx="650">
                  <c:v>0.35577599999999998</c:v>
                </c:pt>
                <c:pt idx="651">
                  <c:v>0.39555000000000001</c:v>
                </c:pt>
                <c:pt idx="652">
                  <c:v>0.443077</c:v>
                </c:pt>
                <c:pt idx="653">
                  <c:v>0.48957299999999998</c:v>
                </c:pt>
                <c:pt idx="654">
                  <c:v>0.52835200000000004</c:v>
                </c:pt>
                <c:pt idx="655">
                  <c:v>0.55538100000000001</c:v>
                </c:pt>
                <c:pt idx="656">
                  <c:v>0.56911900000000004</c:v>
                </c:pt>
                <c:pt idx="657">
                  <c:v>0.57061099999999998</c:v>
                </c:pt>
                <c:pt idx="658">
                  <c:v>0.56222000000000005</c:v>
                </c:pt>
                <c:pt idx="659">
                  <c:v>0.547126</c:v>
                </c:pt>
                <c:pt idx="660">
                  <c:v>0.52889600000000003</c:v>
                </c:pt>
                <c:pt idx="661">
                  <c:v>0.51077300000000003</c:v>
                </c:pt>
                <c:pt idx="662">
                  <c:v>0.49428899999999998</c:v>
                </c:pt>
                <c:pt idx="663">
                  <c:v>0.47941099999999998</c:v>
                </c:pt>
                <c:pt idx="664">
                  <c:v>0.46652500000000002</c:v>
                </c:pt>
                <c:pt idx="665">
                  <c:v>0.457256</c:v>
                </c:pt>
                <c:pt idx="666">
                  <c:v>0.452735</c:v>
                </c:pt>
                <c:pt idx="667">
                  <c:v>0.45209700000000003</c:v>
                </c:pt>
                <c:pt idx="668">
                  <c:v>0.45362000000000002</c:v>
                </c:pt>
                <c:pt idx="669">
                  <c:v>0.45578200000000002</c:v>
                </c:pt>
                <c:pt idx="670">
                  <c:v>0.45796999999999999</c:v>
                </c:pt>
                <c:pt idx="671">
                  <c:v>0.46063199999999999</c:v>
                </c:pt>
                <c:pt idx="672">
                  <c:v>0.46481800000000001</c:v>
                </c:pt>
                <c:pt idx="673">
                  <c:v>0.47066200000000002</c:v>
                </c:pt>
                <c:pt idx="674">
                  <c:v>0.477628</c:v>
                </c:pt>
                <c:pt idx="675">
                  <c:v>0.48527799999999999</c:v>
                </c:pt>
                <c:pt idx="676">
                  <c:v>0.49332700000000002</c:v>
                </c:pt>
                <c:pt idx="677">
                  <c:v>0.50114700000000001</c:v>
                </c:pt>
                <c:pt idx="678">
                  <c:v>0.50866</c:v>
                </c:pt>
                <c:pt idx="679">
                  <c:v>0.51652799999999999</c:v>
                </c:pt>
                <c:pt idx="680">
                  <c:v>0.52461199999999997</c:v>
                </c:pt>
                <c:pt idx="681">
                  <c:v>0.531111</c:v>
                </c:pt>
                <c:pt idx="682">
                  <c:v>0.53417599999999998</c:v>
                </c:pt>
                <c:pt idx="683">
                  <c:v>0.53378099999999995</c:v>
                </c:pt>
                <c:pt idx="684">
                  <c:v>0.53092399999999995</c:v>
                </c:pt>
                <c:pt idx="685">
                  <c:v>0.52608299999999997</c:v>
                </c:pt>
                <c:pt idx="686">
                  <c:v>0.51858899999999997</c:v>
                </c:pt>
                <c:pt idx="687">
                  <c:v>0.50794300000000003</c:v>
                </c:pt>
                <c:pt idx="688">
                  <c:v>0.49457699999999999</c:v>
                </c:pt>
                <c:pt idx="689">
                  <c:v>0.48020200000000002</c:v>
                </c:pt>
                <c:pt idx="690">
                  <c:v>0.46658899999999998</c:v>
                </c:pt>
                <c:pt idx="691">
                  <c:v>0.455266</c:v>
                </c:pt>
                <c:pt idx="692">
                  <c:v>0.44685999999999998</c:v>
                </c:pt>
                <c:pt idx="693">
                  <c:v>0.44091900000000001</c:v>
                </c:pt>
                <c:pt idx="694">
                  <c:v>0.43630799999999997</c:v>
                </c:pt>
                <c:pt idx="695">
                  <c:v>0.43224899999999999</c:v>
                </c:pt>
                <c:pt idx="696">
                  <c:v>0.42890200000000001</c:v>
                </c:pt>
                <c:pt idx="697">
                  <c:v>0.42696499999999998</c:v>
                </c:pt>
                <c:pt idx="698">
                  <c:v>0.42692200000000002</c:v>
                </c:pt>
                <c:pt idx="699">
                  <c:v>0.427732</c:v>
                </c:pt>
                <c:pt idx="700">
                  <c:v>0.42763000000000001</c:v>
                </c:pt>
                <c:pt idx="701">
                  <c:v>0.42550500000000002</c:v>
                </c:pt>
                <c:pt idx="702">
                  <c:v>0.42102899999999999</c:v>
                </c:pt>
                <c:pt idx="703">
                  <c:v>0.41359699999999999</c:v>
                </c:pt>
                <c:pt idx="704">
                  <c:v>0.40286699999999998</c:v>
                </c:pt>
                <c:pt idx="705">
                  <c:v>0.38867299999999999</c:v>
                </c:pt>
                <c:pt idx="706">
                  <c:v>0.37105199999999999</c:v>
                </c:pt>
                <c:pt idx="707">
                  <c:v>0.35031699999999999</c:v>
                </c:pt>
                <c:pt idx="708">
                  <c:v>0.32728200000000002</c:v>
                </c:pt>
                <c:pt idx="709">
                  <c:v>0.30275999999999997</c:v>
                </c:pt>
                <c:pt idx="710">
                  <c:v>0.27799400000000002</c:v>
                </c:pt>
                <c:pt idx="711">
                  <c:v>0.25439400000000001</c:v>
                </c:pt>
                <c:pt idx="712">
                  <c:v>0.23336499999999999</c:v>
                </c:pt>
                <c:pt idx="713">
                  <c:v>0.21593599999999999</c:v>
                </c:pt>
                <c:pt idx="714">
                  <c:v>0.20185500000000001</c:v>
                </c:pt>
                <c:pt idx="715">
                  <c:v>0.18959100000000001</c:v>
                </c:pt>
                <c:pt idx="716">
                  <c:v>0.178283</c:v>
                </c:pt>
                <c:pt idx="717">
                  <c:v>0.16847400000000001</c:v>
                </c:pt>
                <c:pt idx="718">
                  <c:v>0.16134100000000001</c:v>
                </c:pt>
                <c:pt idx="719">
                  <c:v>0.15740999999999999</c:v>
                </c:pt>
                <c:pt idx="720">
                  <c:v>0.156247</c:v>
                </c:pt>
                <c:pt idx="721">
                  <c:v>0.15647800000000001</c:v>
                </c:pt>
                <c:pt idx="722">
                  <c:v>0.15687699999999999</c:v>
                </c:pt>
                <c:pt idx="723">
                  <c:v>0.15686600000000001</c:v>
                </c:pt>
                <c:pt idx="724">
                  <c:v>0.15679000000000001</c:v>
                </c:pt>
                <c:pt idx="725">
                  <c:v>0.15689500000000001</c:v>
                </c:pt>
                <c:pt idx="726">
                  <c:v>0.15662300000000001</c:v>
                </c:pt>
                <c:pt idx="727">
                  <c:v>0.15503400000000001</c:v>
                </c:pt>
                <c:pt idx="728">
                  <c:v>0.152533</c:v>
                </c:pt>
                <c:pt idx="729">
                  <c:v>0.150732</c:v>
                </c:pt>
                <c:pt idx="730">
                  <c:v>0.15094299999999999</c:v>
                </c:pt>
                <c:pt idx="731">
                  <c:v>0.15259400000000001</c:v>
                </c:pt>
                <c:pt idx="732">
                  <c:v>0.15410199999999999</c:v>
                </c:pt>
                <c:pt idx="733">
                  <c:v>0.15504200000000001</c:v>
                </c:pt>
                <c:pt idx="734">
                  <c:v>0.15667500000000001</c:v>
                </c:pt>
                <c:pt idx="735">
                  <c:v>0.16009899999999999</c:v>
                </c:pt>
                <c:pt idx="736">
                  <c:v>0.16518099999999999</c:v>
                </c:pt>
                <c:pt idx="737">
                  <c:v>0.170818</c:v>
                </c:pt>
                <c:pt idx="738">
                  <c:v>0.17544699999999999</c:v>
                </c:pt>
                <c:pt idx="739">
                  <c:v>0.177981</c:v>
                </c:pt>
                <c:pt idx="740">
                  <c:v>0.17800299999999999</c:v>
                </c:pt>
                <c:pt idx="741">
                  <c:v>0.175703</c:v>
                </c:pt>
                <c:pt idx="742">
                  <c:v>0.17203399999999999</c:v>
                </c:pt>
                <c:pt idx="743">
                  <c:v>0.16852</c:v>
                </c:pt>
                <c:pt idx="744">
                  <c:v>0.16661200000000001</c:v>
                </c:pt>
                <c:pt idx="745">
                  <c:v>0.166792</c:v>
                </c:pt>
                <c:pt idx="746">
                  <c:v>0.16759299999999999</c:v>
                </c:pt>
                <c:pt idx="747">
                  <c:v>0.167795</c:v>
                </c:pt>
                <c:pt idx="748">
                  <c:v>0.16848299999999999</c:v>
                </c:pt>
                <c:pt idx="749">
                  <c:v>0.17086100000000001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B9A1-4683-98A6-B2DBCA0EC5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8550424"/>
        <c:axId val="1"/>
      </c:scatterChart>
      <c:valAx>
        <c:axId val="198550424"/>
        <c:scaling>
          <c:orientation val="minMax"/>
          <c:max val="14"/>
        </c:scaling>
        <c:delete val="0"/>
        <c:axPos val="b"/>
        <c:majorGridlines>
          <c:spPr>
            <a:ln w="444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9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Wavelength (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Symbol"/>
                    <a:cs typeface="Arial"/>
                  </a:rPr>
                  <a:t>m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m)</a:t>
                </a:r>
              </a:p>
            </c:rich>
          </c:tx>
          <c:layout>
            <c:manualLayout>
              <c:xMode val="edge"/>
              <c:yMode val="edge"/>
              <c:x val="0.45826513911620292"/>
              <c:y val="0.90236686390532539"/>
            </c:manualLayout>
          </c:layout>
          <c:overlay val="0"/>
          <c:spPr>
            <a:noFill/>
            <a:ln w="35558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7779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61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  <c:majorUnit val="1"/>
      </c:valAx>
      <c:valAx>
        <c:axId val="1"/>
        <c:scaling>
          <c:orientation val="minMax"/>
          <c:max val="4.5"/>
          <c:min val="0"/>
        </c:scaling>
        <c:delete val="0"/>
        <c:axPos val="l"/>
        <c:majorGridlines>
          <c:spPr>
            <a:ln w="444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9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Mass extinction coefficient (m</a:t>
                </a:r>
                <a:r>
                  <a:rPr lang="en-GB" sz="129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2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g</a:t>
                </a:r>
                <a:r>
                  <a:rPr lang="en-GB" sz="129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-1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)</a:t>
                </a:r>
              </a:p>
            </c:rich>
          </c:tx>
          <c:layout>
            <c:manualLayout>
              <c:xMode val="edge"/>
              <c:yMode val="edge"/>
              <c:x val="1.8003273322422259E-2"/>
              <c:y val="0.14201183431952663"/>
            </c:manualLayout>
          </c:layout>
          <c:overlay val="0"/>
          <c:spPr>
            <a:noFill/>
            <a:ln w="35558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7779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61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8550424"/>
        <c:crosses val="autoZero"/>
        <c:crossBetween val="midCat"/>
      </c:valAx>
      <c:spPr>
        <a:noFill/>
        <a:ln w="35558">
          <a:noFill/>
        </a:ln>
      </c:spPr>
    </c:plotArea>
    <c:plotVisOnly val="1"/>
    <c:dispBlanksAs val="gap"/>
    <c:showDLblsOverMax val="0"/>
  </c:chart>
  <c:spPr>
    <a:solidFill>
      <a:srgbClr val="FFFFFF"/>
    </a:solidFill>
    <a:ln w="4445">
      <a:solidFill>
        <a:srgbClr val="000000"/>
      </a:solidFill>
      <a:prstDash val="solid"/>
    </a:ln>
  </c:spPr>
  <c:txPr>
    <a:bodyPr/>
    <a:lstStyle/>
    <a:p>
      <a:pPr>
        <a:defRPr sz="161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4F4225-ED3E-F84F-8D97-275CD55A40BE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022D0B-B33D-434F-BEE3-3F5DA57A240A}">
      <dgm:prSet phldrT="[Text]" custT="1"/>
      <dgm:spPr/>
      <dgm:t>
        <a:bodyPr/>
        <a:lstStyle/>
        <a:p>
          <a:r>
            <a:rPr lang="en-GB" sz="1800"/>
            <a:t>EMR</a:t>
          </a:r>
        </a:p>
      </dgm:t>
    </dgm:pt>
    <dgm:pt modelId="{6EEA5075-83D5-DE42-90EB-C0EA3DAC3465}" type="parTrans" cxnId="{A91335F8-5D59-0644-885B-683EAD2F707E}">
      <dgm:prSet/>
      <dgm:spPr/>
      <dgm:t>
        <a:bodyPr/>
        <a:lstStyle/>
        <a:p>
          <a:endParaRPr lang="en-GB" sz="1800"/>
        </a:p>
      </dgm:t>
    </dgm:pt>
    <dgm:pt modelId="{380432F7-C054-9E43-803B-C51D38B3617F}" type="sibTrans" cxnId="{A91335F8-5D59-0644-885B-683EAD2F707E}">
      <dgm:prSet/>
      <dgm:spPr/>
      <dgm:t>
        <a:bodyPr/>
        <a:lstStyle/>
        <a:p>
          <a:endParaRPr lang="en-GB" sz="1800"/>
        </a:p>
      </dgm:t>
    </dgm:pt>
    <dgm:pt modelId="{5626E9FE-43BB-DF4A-B86F-490EBC0374F5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800"/>
            <a:t>Visible</a:t>
          </a:r>
        </a:p>
      </dgm:t>
    </dgm:pt>
    <dgm:pt modelId="{D57E8727-2569-AF43-BE09-317B8BB3F71B}" type="parTrans" cxnId="{4786133C-63FA-9E40-9458-6CE3B8465B93}">
      <dgm:prSet/>
      <dgm:spPr/>
      <dgm:t>
        <a:bodyPr/>
        <a:lstStyle/>
        <a:p>
          <a:endParaRPr lang="en-GB" sz="1800"/>
        </a:p>
      </dgm:t>
    </dgm:pt>
    <dgm:pt modelId="{3A8F0267-0C49-AA4E-ABB0-A390DACED0D8}" type="sibTrans" cxnId="{4786133C-63FA-9E40-9458-6CE3B8465B93}">
      <dgm:prSet/>
      <dgm:spPr/>
      <dgm:t>
        <a:bodyPr/>
        <a:lstStyle/>
        <a:p>
          <a:endParaRPr lang="en-GB" sz="1800"/>
        </a:p>
      </dgm:t>
    </dgm:pt>
    <dgm:pt modelId="{7CF31367-00BD-5546-934F-9F557F7E7F17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1800"/>
            <a:t>Radar</a:t>
          </a:r>
        </a:p>
      </dgm:t>
    </dgm:pt>
    <dgm:pt modelId="{E11A13C1-6D3C-304F-9E25-7133B411F841}" type="parTrans" cxnId="{BAEB244F-1C2F-9541-A92A-D070A1E1D05F}">
      <dgm:prSet/>
      <dgm:spPr/>
      <dgm:t>
        <a:bodyPr/>
        <a:lstStyle/>
        <a:p>
          <a:endParaRPr lang="en-GB" sz="1800"/>
        </a:p>
      </dgm:t>
    </dgm:pt>
    <dgm:pt modelId="{0B58618F-E9A9-0943-A759-84344B3CF020}" type="sibTrans" cxnId="{BAEB244F-1C2F-9541-A92A-D070A1E1D05F}">
      <dgm:prSet/>
      <dgm:spPr/>
      <dgm:t>
        <a:bodyPr/>
        <a:lstStyle/>
        <a:p>
          <a:endParaRPr lang="en-GB" sz="1800"/>
        </a:p>
      </dgm:t>
    </dgm:pt>
    <dgm:pt modelId="{7C2B000A-0AF2-F644-811B-794C86512D2F}">
      <dgm:prSet custT="1"/>
      <dgm:spPr>
        <a:solidFill>
          <a:srgbClr val="7030A0"/>
        </a:solidFill>
      </dgm:spPr>
      <dgm:t>
        <a:bodyPr/>
        <a:lstStyle/>
        <a:p>
          <a:r>
            <a:rPr lang="en-GB" sz="1800"/>
            <a:t>Colour</a:t>
          </a:r>
        </a:p>
      </dgm:t>
    </dgm:pt>
    <dgm:pt modelId="{D739A1BE-5DD4-624A-A151-84B0FB32ABB5}" type="parTrans" cxnId="{DA21B6F9-7206-AC42-B142-D948B374C582}">
      <dgm:prSet/>
      <dgm:spPr/>
      <dgm:t>
        <a:bodyPr/>
        <a:lstStyle/>
        <a:p>
          <a:endParaRPr lang="en-GB" sz="1800"/>
        </a:p>
      </dgm:t>
    </dgm:pt>
    <dgm:pt modelId="{10912139-C5EC-BE44-B72A-96A26E0430AB}" type="sibTrans" cxnId="{DA21B6F9-7206-AC42-B142-D948B374C582}">
      <dgm:prSet/>
      <dgm:spPr/>
      <dgm:t>
        <a:bodyPr/>
        <a:lstStyle/>
        <a:p>
          <a:endParaRPr lang="en-GB" sz="1800"/>
        </a:p>
      </dgm:t>
    </dgm:pt>
    <dgm:pt modelId="{60A4EE31-8E7B-9B44-83D5-104840A1C007}">
      <dgm:prSet custT="1"/>
      <dgm:spPr>
        <a:solidFill>
          <a:srgbClr val="7030A0"/>
        </a:solidFill>
      </dgm:spPr>
      <dgm:t>
        <a:bodyPr/>
        <a:lstStyle/>
        <a:p>
          <a:r>
            <a:rPr lang="en-GB" sz="1800"/>
            <a:t>Smoke</a:t>
          </a:r>
        </a:p>
      </dgm:t>
    </dgm:pt>
    <dgm:pt modelId="{4EB1043B-D4F3-2341-9429-06E2C8E65DF1}" type="parTrans" cxnId="{EF821F14-A252-6D40-A97F-7A9F8304F3DD}">
      <dgm:prSet/>
      <dgm:spPr/>
      <dgm:t>
        <a:bodyPr/>
        <a:lstStyle/>
        <a:p>
          <a:endParaRPr lang="en-GB" sz="1800"/>
        </a:p>
      </dgm:t>
    </dgm:pt>
    <dgm:pt modelId="{351C45C9-19B1-144D-B8C1-7AB81A9639EC}" type="sibTrans" cxnId="{EF821F14-A252-6D40-A97F-7A9F8304F3DD}">
      <dgm:prSet/>
      <dgm:spPr/>
      <dgm:t>
        <a:bodyPr/>
        <a:lstStyle/>
        <a:p>
          <a:endParaRPr lang="en-GB" sz="1800"/>
        </a:p>
      </dgm:t>
    </dgm:pt>
    <dgm:pt modelId="{C6BB328E-C8A1-C44C-AD3D-3FA2FD12F5A7}" type="asst">
      <dgm:prSet custT="1"/>
      <dgm:spPr>
        <a:solidFill>
          <a:srgbClr val="7030A0"/>
        </a:solidFill>
      </dgm:spPr>
      <dgm:t>
        <a:bodyPr/>
        <a:lstStyle/>
        <a:p>
          <a:r>
            <a:rPr lang="en-GB" sz="1800"/>
            <a:t>Signal</a:t>
          </a:r>
        </a:p>
      </dgm:t>
    </dgm:pt>
    <dgm:pt modelId="{E7011D87-DD79-2F48-86C3-F5C9B45856D9}" type="parTrans" cxnId="{4A0C723D-6060-7E49-A758-3C67E751364D}">
      <dgm:prSet/>
      <dgm:spPr/>
      <dgm:t>
        <a:bodyPr/>
        <a:lstStyle/>
        <a:p>
          <a:endParaRPr lang="en-GB" sz="1800"/>
        </a:p>
      </dgm:t>
    </dgm:pt>
    <dgm:pt modelId="{0888E7CA-2F9D-EF44-A50F-64AA2D3DFDC5}" type="sibTrans" cxnId="{4A0C723D-6060-7E49-A758-3C67E751364D}">
      <dgm:prSet/>
      <dgm:spPr/>
      <dgm:t>
        <a:bodyPr/>
        <a:lstStyle/>
        <a:p>
          <a:endParaRPr lang="en-GB" sz="1800"/>
        </a:p>
      </dgm:t>
    </dgm:pt>
    <dgm:pt modelId="{2E2002E7-51F0-7549-9D6A-1C749918B493}" type="asst">
      <dgm:prSet custT="1"/>
      <dgm:spPr>
        <a:solidFill>
          <a:srgbClr val="7030A0"/>
        </a:solidFill>
      </dgm:spPr>
      <dgm:t>
        <a:bodyPr/>
        <a:lstStyle/>
        <a:p>
          <a:r>
            <a:rPr lang="en-GB" sz="1600"/>
            <a:t>Tracking</a:t>
          </a:r>
        </a:p>
      </dgm:t>
    </dgm:pt>
    <dgm:pt modelId="{06BCD7EF-1BB2-004D-994E-E69074C3EA43}" type="parTrans" cxnId="{46C25ADE-7566-FF4B-B4BB-0AE2416EF083}">
      <dgm:prSet/>
      <dgm:spPr/>
      <dgm:t>
        <a:bodyPr/>
        <a:lstStyle/>
        <a:p>
          <a:endParaRPr lang="en-GB" sz="1800"/>
        </a:p>
      </dgm:t>
    </dgm:pt>
    <dgm:pt modelId="{39AE7BE3-4F28-BD4D-B312-A39F388FEA5B}" type="sibTrans" cxnId="{46C25ADE-7566-FF4B-B4BB-0AE2416EF083}">
      <dgm:prSet/>
      <dgm:spPr/>
      <dgm:t>
        <a:bodyPr/>
        <a:lstStyle/>
        <a:p>
          <a:endParaRPr lang="en-GB" sz="1800"/>
        </a:p>
      </dgm:t>
    </dgm:pt>
    <dgm:pt modelId="{2712FE19-2B00-1146-92E6-C7257AC7FFE5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</a:rPr>
            <a:t>Near/Mid/Far</a:t>
          </a:r>
        </a:p>
      </dgm:t>
    </dgm:pt>
    <dgm:pt modelId="{923B825C-8F0B-394D-8574-BF0C4236ACD7}" type="parTrans" cxnId="{298B06F4-90F4-5A4D-BFDF-26C0BCD8B6A5}">
      <dgm:prSet/>
      <dgm:spPr/>
      <dgm:t>
        <a:bodyPr/>
        <a:lstStyle/>
        <a:p>
          <a:endParaRPr lang="en-GB" sz="1800"/>
        </a:p>
      </dgm:t>
    </dgm:pt>
    <dgm:pt modelId="{F09FDC6A-48D3-9841-A6A5-6416AE041A63}" type="sibTrans" cxnId="{298B06F4-90F4-5A4D-BFDF-26C0BCD8B6A5}">
      <dgm:prSet/>
      <dgm:spPr/>
      <dgm:t>
        <a:bodyPr/>
        <a:lstStyle/>
        <a:p>
          <a:endParaRPr lang="en-GB" sz="1800"/>
        </a:p>
      </dgm:t>
    </dgm:pt>
    <dgm:pt modelId="{8F739C70-38FD-EE44-AF20-BC18EDF091EA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</a:rPr>
            <a:t>Detection</a:t>
          </a:r>
        </a:p>
      </dgm:t>
    </dgm:pt>
    <dgm:pt modelId="{DE8E2632-070B-D046-BC30-3232AEA42532}" type="parTrans" cxnId="{44967290-F11B-6A48-91FF-0A2EA1431158}">
      <dgm:prSet/>
      <dgm:spPr/>
      <dgm:t>
        <a:bodyPr/>
        <a:lstStyle/>
        <a:p>
          <a:endParaRPr lang="en-GB" sz="1800"/>
        </a:p>
      </dgm:t>
    </dgm:pt>
    <dgm:pt modelId="{E2B5586C-6610-574B-9307-71BEFD6AF350}" type="sibTrans" cxnId="{44967290-F11B-6A48-91FF-0A2EA1431158}">
      <dgm:prSet/>
      <dgm:spPr/>
      <dgm:t>
        <a:bodyPr/>
        <a:lstStyle/>
        <a:p>
          <a:endParaRPr lang="en-GB" sz="1800"/>
        </a:p>
      </dgm:t>
    </dgm:pt>
    <dgm:pt modelId="{CB774432-EFD8-3842-8EE1-0E5923F08F52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900" dirty="0">
              <a:solidFill>
                <a:schemeClr val="tx1"/>
              </a:solidFill>
            </a:rPr>
            <a:t>Concealment</a:t>
          </a:r>
        </a:p>
      </dgm:t>
    </dgm:pt>
    <dgm:pt modelId="{F388FA3D-F5DC-574B-8F3D-C81A4D534A49}" type="parTrans" cxnId="{ED0F0FD6-AEA8-9D48-99B7-8EAF0AD676AB}">
      <dgm:prSet/>
      <dgm:spPr/>
      <dgm:t>
        <a:bodyPr/>
        <a:lstStyle/>
        <a:p>
          <a:endParaRPr lang="en-GB" sz="1800"/>
        </a:p>
      </dgm:t>
    </dgm:pt>
    <dgm:pt modelId="{C0E1DA61-A264-564C-86F1-3938A94F6609}" type="sibTrans" cxnId="{ED0F0FD6-AEA8-9D48-99B7-8EAF0AD676AB}">
      <dgm:prSet/>
      <dgm:spPr/>
      <dgm:t>
        <a:bodyPr/>
        <a:lstStyle/>
        <a:p>
          <a:endParaRPr lang="en-GB" sz="1800"/>
        </a:p>
      </dgm:t>
    </dgm:pt>
    <dgm:pt modelId="{16B9DB2F-F243-8F48-8FA9-4070FB3FA5E9}" type="asst">
      <dgm:prSet custT="1"/>
      <dgm:spPr>
        <a:solidFill>
          <a:srgbClr val="7030A0"/>
        </a:solidFill>
      </dgm:spPr>
      <dgm:t>
        <a:bodyPr/>
        <a:lstStyle/>
        <a:p>
          <a:r>
            <a:rPr lang="en-GB" sz="1200"/>
            <a:t>Obscuring</a:t>
          </a:r>
          <a:endParaRPr lang="en-GB" sz="1800"/>
        </a:p>
      </dgm:t>
    </dgm:pt>
    <dgm:pt modelId="{BBFF40FD-E83C-864C-B830-91644559F2FB}" type="parTrans" cxnId="{3E4346D6-106E-E348-AD93-4BB4B6574F78}">
      <dgm:prSet/>
      <dgm:spPr/>
      <dgm:t>
        <a:bodyPr/>
        <a:lstStyle/>
        <a:p>
          <a:endParaRPr lang="en-GB" sz="1800"/>
        </a:p>
      </dgm:t>
    </dgm:pt>
    <dgm:pt modelId="{F4712154-BEC8-AD4F-AB54-A43EE84052A9}" type="sibTrans" cxnId="{3E4346D6-106E-E348-AD93-4BB4B6574F78}">
      <dgm:prSet/>
      <dgm:spPr/>
      <dgm:t>
        <a:bodyPr/>
        <a:lstStyle/>
        <a:p>
          <a:endParaRPr lang="en-GB" sz="1800"/>
        </a:p>
      </dgm:t>
    </dgm:pt>
    <dgm:pt modelId="{004E9119-A1B1-2A42-8D22-E1BCFACE75E4}" type="asst">
      <dgm:prSet custT="1"/>
      <dgm:spPr>
        <a:solidFill>
          <a:srgbClr val="7030A0"/>
        </a:solidFill>
      </dgm:spPr>
      <dgm:t>
        <a:bodyPr/>
        <a:lstStyle/>
        <a:p>
          <a:r>
            <a:rPr lang="en-GB" sz="1200"/>
            <a:t>Scattering</a:t>
          </a:r>
        </a:p>
      </dgm:t>
    </dgm:pt>
    <dgm:pt modelId="{F72A5978-663D-1140-9F08-532D8E2A1ACE}" type="parTrans" cxnId="{8D3298F4-1E66-424E-AA1A-7EE4CDE150BA}">
      <dgm:prSet/>
      <dgm:spPr/>
      <dgm:t>
        <a:bodyPr/>
        <a:lstStyle/>
        <a:p>
          <a:endParaRPr lang="en-GB" sz="1800"/>
        </a:p>
      </dgm:t>
    </dgm:pt>
    <dgm:pt modelId="{FE49CB50-7644-A74E-8182-81CA7ABCE119}" type="sibTrans" cxnId="{8D3298F4-1E66-424E-AA1A-7EE4CDE150BA}">
      <dgm:prSet/>
      <dgm:spPr/>
      <dgm:t>
        <a:bodyPr/>
        <a:lstStyle/>
        <a:p>
          <a:endParaRPr lang="en-GB" sz="1800"/>
        </a:p>
      </dgm:t>
    </dgm:pt>
    <dgm:pt modelId="{4FDFAD9C-D508-B944-8EBD-677F2DD7184B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600"/>
            <a:t>Doppler </a:t>
          </a:r>
          <a:r>
            <a:rPr lang="en-GB" sz="1600" err="1"/>
            <a:t>Fuzing</a:t>
          </a:r>
          <a:endParaRPr lang="en-GB" sz="1600"/>
        </a:p>
      </dgm:t>
    </dgm:pt>
    <dgm:pt modelId="{499DDAB3-3088-6B48-938A-4544187B4C47}" type="parTrans" cxnId="{41F7FB3E-FE97-A54B-B4EC-AC9110832282}">
      <dgm:prSet/>
      <dgm:spPr/>
      <dgm:t>
        <a:bodyPr/>
        <a:lstStyle/>
        <a:p>
          <a:endParaRPr lang="en-GB" sz="1800"/>
        </a:p>
      </dgm:t>
    </dgm:pt>
    <dgm:pt modelId="{2E75574D-6222-7C44-90C8-259F09377B3A}" type="sibTrans" cxnId="{41F7FB3E-FE97-A54B-B4EC-AC9110832282}">
      <dgm:prSet/>
      <dgm:spPr/>
      <dgm:t>
        <a:bodyPr/>
        <a:lstStyle/>
        <a:p>
          <a:endParaRPr lang="en-GB" sz="1800"/>
        </a:p>
      </dgm:t>
    </dgm:pt>
    <dgm:pt modelId="{BDBC1ADE-D690-AF40-89A0-9C345982A8EB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800"/>
            <a:t>Phased Array</a:t>
          </a:r>
        </a:p>
      </dgm:t>
    </dgm:pt>
    <dgm:pt modelId="{1DFBA2F4-AC0E-494D-801E-A5B87E7528A8}" type="parTrans" cxnId="{687D9518-2F16-2B4A-A38E-3B4760869108}">
      <dgm:prSet/>
      <dgm:spPr/>
      <dgm:t>
        <a:bodyPr/>
        <a:lstStyle/>
        <a:p>
          <a:endParaRPr lang="en-GB" sz="1800"/>
        </a:p>
      </dgm:t>
    </dgm:pt>
    <dgm:pt modelId="{25BC89C5-A5CD-AC40-B028-7CE4F6B9B865}" type="sibTrans" cxnId="{687D9518-2F16-2B4A-A38E-3B4760869108}">
      <dgm:prSet/>
      <dgm:spPr/>
      <dgm:t>
        <a:bodyPr/>
        <a:lstStyle/>
        <a:p>
          <a:endParaRPr lang="en-GB" sz="1800"/>
        </a:p>
      </dgm:t>
    </dgm:pt>
    <dgm:pt modelId="{272AEB04-AF37-D447-9AD3-C77734445518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200"/>
            <a:t>Detection</a:t>
          </a:r>
        </a:p>
      </dgm:t>
    </dgm:pt>
    <dgm:pt modelId="{FD3CD369-B637-5E4F-A25D-CF93D2941948}" type="parTrans" cxnId="{ED5F3A89-8D42-2045-B33E-8EB4CAE561B8}">
      <dgm:prSet/>
      <dgm:spPr/>
      <dgm:t>
        <a:bodyPr/>
        <a:lstStyle/>
        <a:p>
          <a:endParaRPr lang="en-GB" sz="1800"/>
        </a:p>
      </dgm:t>
    </dgm:pt>
    <dgm:pt modelId="{9F41DD06-94BF-A046-8128-577C0E60074B}" type="sibTrans" cxnId="{ED5F3A89-8D42-2045-B33E-8EB4CAE561B8}">
      <dgm:prSet/>
      <dgm:spPr/>
      <dgm:t>
        <a:bodyPr/>
        <a:lstStyle/>
        <a:p>
          <a:endParaRPr lang="en-GB" sz="1800"/>
        </a:p>
      </dgm:t>
    </dgm:pt>
    <dgm:pt modelId="{F0928782-3BDB-034B-8334-058984427F51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800"/>
            <a:t>Stealth</a:t>
          </a:r>
        </a:p>
      </dgm:t>
    </dgm:pt>
    <dgm:pt modelId="{E0CC01F5-575C-0344-8D6A-E78C12066B58}" type="parTrans" cxnId="{5E8CCB1E-0E2B-614C-8C87-5A14119F1D57}">
      <dgm:prSet/>
      <dgm:spPr/>
      <dgm:t>
        <a:bodyPr/>
        <a:lstStyle/>
        <a:p>
          <a:endParaRPr lang="en-GB" sz="1800"/>
        </a:p>
      </dgm:t>
    </dgm:pt>
    <dgm:pt modelId="{C534DC20-C89C-5244-8143-14F8E69E4562}" type="sibTrans" cxnId="{5E8CCB1E-0E2B-614C-8C87-5A14119F1D57}">
      <dgm:prSet/>
      <dgm:spPr/>
      <dgm:t>
        <a:bodyPr/>
        <a:lstStyle/>
        <a:p>
          <a:endParaRPr lang="en-GB" sz="1800"/>
        </a:p>
      </dgm:t>
    </dgm:pt>
    <dgm:pt modelId="{F2B45056-8788-2F4A-946B-644FB97B857A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600"/>
            <a:t>Cross Section</a:t>
          </a:r>
        </a:p>
      </dgm:t>
    </dgm:pt>
    <dgm:pt modelId="{76EEF952-D7E7-F048-8BBC-E8C0F86204FF}" type="parTrans" cxnId="{9A099E0F-ECF9-1146-9058-FB219C13C5CF}">
      <dgm:prSet/>
      <dgm:spPr/>
      <dgm:t>
        <a:bodyPr/>
        <a:lstStyle/>
        <a:p>
          <a:endParaRPr lang="en-GB" sz="1800"/>
        </a:p>
      </dgm:t>
    </dgm:pt>
    <dgm:pt modelId="{56A39B9C-F209-4942-8667-62AF8FC69C22}" type="sibTrans" cxnId="{9A099E0F-ECF9-1146-9058-FB219C13C5CF}">
      <dgm:prSet/>
      <dgm:spPr/>
      <dgm:t>
        <a:bodyPr/>
        <a:lstStyle/>
        <a:p>
          <a:endParaRPr lang="en-GB" sz="1800"/>
        </a:p>
      </dgm:t>
    </dgm:pt>
    <dgm:pt modelId="{3B650C50-9F96-3246-BBB8-555508AD0968}" type="asst">
      <dgm:prSet custT="1"/>
      <dgm:spPr>
        <a:solidFill>
          <a:srgbClr val="92D050"/>
        </a:solidFill>
      </dgm:spPr>
      <dgm:t>
        <a:bodyPr/>
        <a:lstStyle/>
        <a:p>
          <a:r>
            <a:rPr lang="en-GB" sz="1400"/>
            <a:t>Range, Speed, Direction</a:t>
          </a:r>
        </a:p>
      </dgm:t>
    </dgm:pt>
    <dgm:pt modelId="{AE7FE78D-25A8-E149-ACE6-206A0DB6D16B}" type="parTrans" cxnId="{D52ABA66-EE09-DC43-BDD7-A24333DDAE90}">
      <dgm:prSet/>
      <dgm:spPr/>
      <dgm:t>
        <a:bodyPr/>
        <a:lstStyle/>
        <a:p>
          <a:endParaRPr lang="en-GB" sz="1800"/>
        </a:p>
      </dgm:t>
    </dgm:pt>
    <dgm:pt modelId="{3D9A18F3-9A5E-B043-B344-A12CEE122BAB}" type="sibTrans" cxnId="{D52ABA66-EE09-DC43-BDD7-A24333DDAE90}">
      <dgm:prSet/>
      <dgm:spPr/>
      <dgm:t>
        <a:bodyPr/>
        <a:lstStyle/>
        <a:p>
          <a:endParaRPr lang="en-GB" sz="1800"/>
        </a:p>
      </dgm:t>
    </dgm:pt>
    <dgm:pt modelId="{BE0A0957-BC16-5B44-BF87-D2F0273B784B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</a:rPr>
            <a:t>Decoy</a:t>
          </a:r>
        </a:p>
      </dgm:t>
    </dgm:pt>
    <dgm:pt modelId="{40706EDB-F2E9-7D4A-A6F1-703DC3B0F50F}" type="parTrans" cxnId="{4ED4AF1F-3FCD-044A-9A6A-99DC2B5FFABE}">
      <dgm:prSet/>
      <dgm:spPr/>
      <dgm:t>
        <a:bodyPr/>
        <a:lstStyle/>
        <a:p>
          <a:endParaRPr lang="en-GB" sz="1800"/>
        </a:p>
      </dgm:t>
    </dgm:pt>
    <dgm:pt modelId="{F5539A54-B59A-2547-B58F-5B90CDFFB8D5}" type="sibTrans" cxnId="{4ED4AF1F-3FCD-044A-9A6A-99DC2B5FFABE}">
      <dgm:prSet/>
      <dgm:spPr/>
      <dgm:t>
        <a:bodyPr/>
        <a:lstStyle/>
        <a:p>
          <a:endParaRPr lang="en-GB" sz="1800"/>
        </a:p>
      </dgm:t>
    </dgm:pt>
    <dgm:pt modelId="{E1F90054-EF4F-FA43-AB70-EBB23C79B98C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</a:rPr>
            <a:t>Seeker</a:t>
          </a:r>
        </a:p>
      </dgm:t>
    </dgm:pt>
    <dgm:pt modelId="{C8779017-2767-854E-B62E-18CCB3EC21F4}" type="parTrans" cxnId="{FFE8185F-C1BC-6A49-9E2A-C4E087D23C2D}">
      <dgm:prSet/>
      <dgm:spPr/>
      <dgm:t>
        <a:bodyPr/>
        <a:lstStyle/>
        <a:p>
          <a:endParaRPr lang="en-GB" sz="1800"/>
        </a:p>
      </dgm:t>
    </dgm:pt>
    <dgm:pt modelId="{09EEBDFB-DFD8-E54F-9780-E91EF41A19CC}" type="sibTrans" cxnId="{FFE8185F-C1BC-6A49-9E2A-C4E087D23C2D}">
      <dgm:prSet/>
      <dgm:spPr/>
      <dgm:t>
        <a:bodyPr/>
        <a:lstStyle/>
        <a:p>
          <a:endParaRPr lang="en-GB" sz="1800"/>
        </a:p>
      </dgm:t>
    </dgm:pt>
    <dgm:pt modelId="{9C2189BA-0EF9-0C48-BBA7-02FACF096AF0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Imagery</a:t>
          </a:r>
          <a:endParaRPr lang="en-GB" sz="1800" dirty="0">
            <a:solidFill>
              <a:schemeClr val="tx1"/>
            </a:solidFill>
          </a:endParaRPr>
        </a:p>
      </dgm:t>
    </dgm:pt>
    <dgm:pt modelId="{48C69A0E-44CD-494B-9075-BD43EB4986B7}" type="parTrans" cxnId="{975BA0F1-47B8-8647-A004-095F2266ADC5}">
      <dgm:prSet/>
      <dgm:spPr/>
      <dgm:t>
        <a:bodyPr/>
        <a:lstStyle/>
        <a:p>
          <a:endParaRPr lang="en-GB" sz="1800"/>
        </a:p>
      </dgm:t>
    </dgm:pt>
    <dgm:pt modelId="{F2699DB0-F4E2-B14C-B991-84E775F4D0F7}" type="sibTrans" cxnId="{975BA0F1-47B8-8647-A004-095F2266ADC5}">
      <dgm:prSet/>
      <dgm:spPr/>
      <dgm:t>
        <a:bodyPr/>
        <a:lstStyle/>
        <a:p>
          <a:endParaRPr lang="en-GB" sz="1800"/>
        </a:p>
      </dgm:t>
    </dgm:pt>
    <dgm:pt modelId="{61D87BB7-3425-974E-A923-F15FC415D374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</a:rPr>
            <a:t>Point Source</a:t>
          </a:r>
        </a:p>
      </dgm:t>
    </dgm:pt>
    <dgm:pt modelId="{7ABCC93F-5F4D-214E-B03F-EC4B663A51DA}" type="parTrans" cxnId="{7F6056F7-5AA3-F84E-8B62-5EDB5EB70302}">
      <dgm:prSet/>
      <dgm:spPr/>
      <dgm:t>
        <a:bodyPr/>
        <a:lstStyle/>
        <a:p>
          <a:endParaRPr lang="en-GB" sz="1800"/>
        </a:p>
      </dgm:t>
    </dgm:pt>
    <dgm:pt modelId="{F6347D1D-1011-8144-9CEB-16DCC39E4DD7}" type="sibTrans" cxnId="{7F6056F7-5AA3-F84E-8B62-5EDB5EB70302}">
      <dgm:prSet/>
      <dgm:spPr/>
      <dgm:t>
        <a:bodyPr/>
        <a:lstStyle/>
        <a:p>
          <a:endParaRPr lang="en-GB" sz="1800"/>
        </a:p>
      </dgm:t>
    </dgm:pt>
    <dgm:pt modelId="{A5E4D88C-6D8A-2342-BE64-E76F2283CD2E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</a:rPr>
            <a:t>Radiometry</a:t>
          </a:r>
        </a:p>
      </dgm:t>
    </dgm:pt>
    <dgm:pt modelId="{4D0F0961-2769-904F-A24F-A0EF9F55E3AF}" type="parTrans" cxnId="{9DA642D9-17E8-E548-A54E-8DD5BAC372C0}">
      <dgm:prSet/>
      <dgm:spPr/>
      <dgm:t>
        <a:bodyPr/>
        <a:lstStyle/>
        <a:p>
          <a:endParaRPr lang="en-GB" sz="1800"/>
        </a:p>
      </dgm:t>
    </dgm:pt>
    <dgm:pt modelId="{BAF812CD-12AD-554E-8BC1-E14D43794E69}" type="sibTrans" cxnId="{9DA642D9-17E8-E548-A54E-8DD5BAC372C0}">
      <dgm:prSet/>
      <dgm:spPr/>
      <dgm:t>
        <a:bodyPr/>
        <a:lstStyle/>
        <a:p>
          <a:endParaRPr lang="en-GB" sz="1800"/>
        </a:p>
      </dgm:t>
    </dgm:pt>
    <dgm:pt modelId="{971B2563-E405-CD43-8148-F1300FE7298B}" type="asst">
      <dgm:prSet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</a:rPr>
            <a:t>Attenuation</a:t>
          </a:r>
        </a:p>
      </dgm:t>
    </dgm:pt>
    <dgm:pt modelId="{9885F45F-B8E0-C741-A3EF-4A533669F3F5}" type="parTrans" cxnId="{2D77AAF7-579A-1D49-8E59-196E46D58C16}">
      <dgm:prSet/>
      <dgm:spPr/>
      <dgm:t>
        <a:bodyPr/>
        <a:lstStyle/>
        <a:p>
          <a:endParaRPr lang="en-GB" sz="1800"/>
        </a:p>
      </dgm:t>
    </dgm:pt>
    <dgm:pt modelId="{932E0FA0-D866-0444-93BB-4FAE8B1D95B7}" type="sibTrans" cxnId="{2D77AAF7-579A-1D49-8E59-196E46D58C16}">
      <dgm:prSet/>
      <dgm:spPr/>
      <dgm:t>
        <a:bodyPr/>
        <a:lstStyle/>
        <a:p>
          <a:endParaRPr lang="en-GB" sz="1800"/>
        </a:p>
      </dgm:t>
    </dgm:pt>
    <dgm:pt modelId="{20E62157-3068-4D43-8CEE-D463763E55BE}">
      <dgm:prSet phldrT="[Text]" custT="1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highlight>
                <a:srgbClr val="FFFF00"/>
              </a:highlight>
            </a:rPr>
            <a:t>IR</a:t>
          </a:r>
        </a:p>
      </dgm:t>
    </dgm:pt>
    <dgm:pt modelId="{94A0566D-08F3-0248-9327-38F652E10188}" type="sibTrans" cxnId="{A6D01695-BCF1-BA47-ABC5-056FD4EC561C}">
      <dgm:prSet/>
      <dgm:spPr/>
      <dgm:t>
        <a:bodyPr/>
        <a:lstStyle/>
        <a:p>
          <a:endParaRPr lang="en-GB" sz="1800"/>
        </a:p>
      </dgm:t>
    </dgm:pt>
    <dgm:pt modelId="{2D6A0FA5-DE19-AB4F-B67C-BBF1720D280D}" type="parTrans" cxnId="{A6D01695-BCF1-BA47-ABC5-056FD4EC561C}">
      <dgm:prSet/>
      <dgm:spPr/>
      <dgm:t>
        <a:bodyPr/>
        <a:lstStyle/>
        <a:p>
          <a:endParaRPr lang="en-GB" sz="1800"/>
        </a:p>
      </dgm:t>
    </dgm:pt>
    <dgm:pt modelId="{D507A131-A3CE-B042-970F-893FB0C59BA2}" type="pres">
      <dgm:prSet presAssocID="{894F4225-ED3E-F84F-8D97-275CD55A40B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250BD25-EF47-784E-A5F8-8B7D1226DF37}" type="pres">
      <dgm:prSet presAssocID="{BA022D0B-B33D-434F-BEE3-3F5DA57A240A}" presName="hierRoot1" presStyleCnt="0">
        <dgm:presLayoutVars>
          <dgm:hierBranch val="init"/>
        </dgm:presLayoutVars>
      </dgm:prSet>
      <dgm:spPr/>
    </dgm:pt>
    <dgm:pt modelId="{E70A13BF-F7C1-E042-BD80-2052CE30CB8E}" type="pres">
      <dgm:prSet presAssocID="{BA022D0B-B33D-434F-BEE3-3F5DA57A240A}" presName="rootComposite1" presStyleCnt="0"/>
      <dgm:spPr/>
    </dgm:pt>
    <dgm:pt modelId="{45F2CC9B-E5F2-6A45-BD19-90FDBBB74E91}" type="pres">
      <dgm:prSet presAssocID="{BA022D0B-B33D-434F-BEE3-3F5DA57A240A}" presName="rootText1" presStyleLbl="node0" presStyleIdx="0" presStyleCnt="1">
        <dgm:presLayoutVars>
          <dgm:chPref val="3"/>
        </dgm:presLayoutVars>
      </dgm:prSet>
      <dgm:spPr/>
    </dgm:pt>
    <dgm:pt modelId="{46C6CD56-4BB2-3D48-9061-45C18F2400FA}" type="pres">
      <dgm:prSet presAssocID="{BA022D0B-B33D-434F-BEE3-3F5DA57A240A}" presName="rootConnector1" presStyleLbl="node1" presStyleIdx="0" presStyleCnt="0"/>
      <dgm:spPr/>
    </dgm:pt>
    <dgm:pt modelId="{093CCA8C-49EB-4440-AD7C-FBDA03DA4082}" type="pres">
      <dgm:prSet presAssocID="{BA022D0B-B33D-434F-BEE3-3F5DA57A240A}" presName="hierChild2" presStyleCnt="0"/>
      <dgm:spPr/>
    </dgm:pt>
    <dgm:pt modelId="{DB138217-4F1B-DF4C-8A8B-2BC5CEA11C2C}" type="pres">
      <dgm:prSet presAssocID="{D57E8727-2569-AF43-BE09-317B8BB3F71B}" presName="Name37" presStyleLbl="parChTrans1D2" presStyleIdx="0" presStyleCnt="3"/>
      <dgm:spPr/>
    </dgm:pt>
    <dgm:pt modelId="{A090DFB3-2C52-B447-BF1D-BC8646111F32}" type="pres">
      <dgm:prSet presAssocID="{5626E9FE-43BB-DF4A-B86F-490EBC0374F5}" presName="hierRoot2" presStyleCnt="0">
        <dgm:presLayoutVars>
          <dgm:hierBranch val="init"/>
        </dgm:presLayoutVars>
      </dgm:prSet>
      <dgm:spPr/>
    </dgm:pt>
    <dgm:pt modelId="{3222A7D0-713F-4948-99AC-128DC96D93FC}" type="pres">
      <dgm:prSet presAssocID="{5626E9FE-43BB-DF4A-B86F-490EBC0374F5}" presName="rootComposite" presStyleCnt="0"/>
      <dgm:spPr/>
    </dgm:pt>
    <dgm:pt modelId="{0B3EE928-C14F-6A4C-863F-C5EBB33A8FC2}" type="pres">
      <dgm:prSet presAssocID="{5626E9FE-43BB-DF4A-B86F-490EBC0374F5}" presName="rootText" presStyleLbl="node2" presStyleIdx="0" presStyleCnt="3">
        <dgm:presLayoutVars>
          <dgm:chPref val="3"/>
        </dgm:presLayoutVars>
      </dgm:prSet>
      <dgm:spPr/>
    </dgm:pt>
    <dgm:pt modelId="{E1D3A0A7-5DFD-C54F-BE13-24D17C502A36}" type="pres">
      <dgm:prSet presAssocID="{5626E9FE-43BB-DF4A-B86F-490EBC0374F5}" presName="rootConnector" presStyleLbl="node2" presStyleIdx="0" presStyleCnt="3"/>
      <dgm:spPr/>
    </dgm:pt>
    <dgm:pt modelId="{608FA439-5440-DC41-B3D3-6DD101E215E5}" type="pres">
      <dgm:prSet presAssocID="{5626E9FE-43BB-DF4A-B86F-490EBC0374F5}" presName="hierChild4" presStyleCnt="0"/>
      <dgm:spPr/>
    </dgm:pt>
    <dgm:pt modelId="{65619DB3-3C83-CD4C-A1BA-0B3BE2C447BA}" type="pres">
      <dgm:prSet presAssocID="{D739A1BE-5DD4-624A-A151-84B0FB32ABB5}" presName="Name37" presStyleLbl="parChTrans1D3" presStyleIdx="0" presStyleCnt="9"/>
      <dgm:spPr/>
    </dgm:pt>
    <dgm:pt modelId="{A31BE5A4-0E54-3A42-9C93-8011C9031599}" type="pres">
      <dgm:prSet presAssocID="{7C2B000A-0AF2-F644-811B-794C86512D2F}" presName="hierRoot2" presStyleCnt="0">
        <dgm:presLayoutVars>
          <dgm:hierBranch val="init"/>
        </dgm:presLayoutVars>
      </dgm:prSet>
      <dgm:spPr/>
    </dgm:pt>
    <dgm:pt modelId="{FB2EACA0-AEF6-CC41-AE5B-9E3E2D1C002E}" type="pres">
      <dgm:prSet presAssocID="{7C2B000A-0AF2-F644-811B-794C86512D2F}" presName="rootComposite" presStyleCnt="0"/>
      <dgm:spPr/>
    </dgm:pt>
    <dgm:pt modelId="{242F1D5E-8A63-AB46-8284-219FE34DA1B4}" type="pres">
      <dgm:prSet presAssocID="{7C2B000A-0AF2-F644-811B-794C86512D2F}" presName="rootText" presStyleLbl="node3" presStyleIdx="0" presStyleCnt="2">
        <dgm:presLayoutVars>
          <dgm:chPref val="3"/>
        </dgm:presLayoutVars>
      </dgm:prSet>
      <dgm:spPr/>
    </dgm:pt>
    <dgm:pt modelId="{A73884CF-F3F9-CC47-BC4C-C60A7C5725E8}" type="pres">
      <dgm:prSet presAssocID="{7C2B000A-0AF2-F644-811B-794C86512D2F}" presName="rootConnector" presStyleLbl="node3" presStyleIdx="0" presStyleCnt="2"/>
      <dgm:spPr/>
    </dgm:pt>
    <dgm:pt modelId="{966614C9-4157-944D-AA9C-E7919ADF92AE}" type="pres">
      <dgm:prSet presAssocID="{7C2B000A-0AF2-F644-811B-794C86512D2F}" presName="hierChild4" presStyleCnt="0"/>
      <dgm:spPr/>
    </dgm:pt>
    <dgm:pt modelId="{B1A4BAFF-3583-6D4F-AD35-ACA7A03F4E86}" type="pres">
      <dgm:prSet presAssocID="{7C2B000A-0AF2-F644-811B-794C86512D2F}" presName="hierChild5" presStyleCnt="0"/>
      <dgm:spPr/>
    </dgm:pt>
    <dgm:pt modelId="{78CFB66A-4D64-3F44-BD5E-0516B3D47B79}" type="pres">
      <dgm:prSet presAssocID="{E7011D87-DD79-2F48-86C3-F5C9B45856D9}" presName="Name111" presStyleLbl="parChTrans1D4" presStyleIdx="0" presStyleCnt="12"/>
      <dgm:spPr/>
    </dgm:pt>
    <dgm:pt modelId="{B0EECC18-AE00-8145-9B95-0C1A1D358CB3}" type="pres">
      <dgm:prSet presAssocID="{C6BB328E-C8A1-C44C-AD3D-3FA2FD12F5A7}" presName="hierRoot3" presStyleCnt="0">
        <dgm:presLayoutVars>
          <dgm:hierBranch val="init"/>
        </dgm:presLayoutVars>
      </dgm:prSet>
      <dgm:spPr/>
    </dgm:pt>
    <dgm:pt modelId="{C057B368-64FC-004C-8846-4A525764763D}" type="pres">
      <dgm:prSet presAssocID="{C6BB328E-C8A1-C44C-AD3D-3FA2FD12F5A7}" presName="rootComposite3" presStyleCnt="0"/>
      <dgm:spPr/>
    </dgm:pt>
    <dgm:pt modelId="{291EB2B8-E577-F241-9F5E-44EF9B3BE07B}" type="pres">
      <dgm:prSet presAssocID="{C6BB328E-C8A1-C44C-AD3D-3FA2FD12F5A7}" presName="rootText3" presStyleLbl="asst3" presStyleIdx="0" presStyleCnt="4">
        <dgm:presLayoutVars>
          <dgm:chPref val="3"/>
        </dgm:presLayoutVars>
      </dgm:prSet>
      <dgm:spPr/>
    </dgm:pt>
    <dgm:pt modelId="{0B212E8B-39F6-6044-8803-46534A3889F1}" type="pres">
      <dgm:prSet presAssocID="{C6BB328E-C8A1-C44C-AD3D-3FA2FD12F5A7}" presName="rootConnector3" presStyleLbl="asst3" presStyleIdx="0" presStyleCnt="4"/>
      <dgm:spPr/>
    </dgm:pt>
    <dgm:pt modelId="{0230255C-917E-C747-AC88-9F44CECA8196}" type="pres">
      <dgm:prSet presAssocID="{C6BB328E-C8A1-C44C-AD3D-3FA2FD12F5A7}" presName="hierChild6" presStyleCnt="0"/>
      <dgm:spPr/>
    </dgm:pt>
    <dgm:pt modelId="{01DCB2A1-C9EE-8046-8871-19C810925C47}" type="pres">
      <dgm:prSet presAssocID="{C6BB328E-C8A1-C44C-AD3D-3FA2FD12F5A7}" presName="hierChild7" presStyleCnt="0"/>
      <dgm:spPr/>
    </dgm:pt>
    <dgm:pt modelId="{AAB4F452-8933-5B47-9638-9FEB765B6CED}" type="pres">
      <dgm:prSet presAssocID="{06BCD7EF-1BB2-004D-994E-E69074C3EA43}" presName="Name111" presStyleLbl="parChTrans1D4" presStyleIdx="1" presStyleCnt="12"/>
      <dgm:spPr/>
    </dgm:pt>
    <dgm:pt modelId="{42AEBE26-5837-534C-A8CB-BE146ED0C677}" type="pres">
      <dgm:prSet presAssocID="{2E2002E7-51F0-7549-9D6A-1C749918B493}" presName="hierRoot3" presStyleCnt="0">
        <dgm:presLayoutVars>
          <dgm:hierBranch val="init"/>
        </dgm:presLayoutVars>
      </dgm:prSet>
      <dgm:spPr/>
    </dgm:pt>
    <dgm:pt modelId="{50A90C22-A5D9-C242-8F22-A9920A59F6B1}" type="pres">
      <dgm:prSet presAssocID="{2E2002E7-51F0-7549-9D6A-1C749918B493}" presName="rootComposite3" presStyleCnt="0"/>
      <dgm:spPr/>
    </dgm:pt>
    <dgm:pt modelId="{8FEC9455-8E88-EE4A-A8B8-B66816964B51}" type="pres">
      <dgm:prSet presAssocID="{2E2002E7-51F0-7549-9D6A-1C749918B493}" presName="rootText3" presStyleLbl="asst3" presStyleIdx="1" presStyleCnt="4" custLinFactX="-17146" custLinFactY="100000" custLinFactNeighborX="-100000" custLinFactNeighborY="125823">
        <dgm:presLayoutVars>
          <dgm:chPref val="3"/>
        </dgm:presLayoutVars>
      </dgm:prSet>
      <dgm:spPr/>
    </dgm:pt>
    <dgm:pt modelId="{72AC4C50-81A9-FB49-B366-DD12C1444613}" type="pres">
      <dgm:prSet presAssocID="{2E2002E7-51F0-7549-9D6A-1C749918B493}" presName="rootConnector3" presStyleLbl="asst3" presStyleIdx="1" presStyleCnt="4"/>
      <dgm:spPr/>
    </dgm:pt>
    <dgm:pt modelId="{1A5D14EB-FF62-8542-BF00-6A1FF18F524C}" type="pres">
      <dgm:prSet presAssocID="{2E2002E7-51F0-7549-9D6A-1C749918B493}" presName="hierChild6" presStyleCnt="0"/>
      <dgm:spPr/>
    </dgm:pt>
    <dgm:pt modelId="{E1FFE7A6-5AC2-8F4B-A0E1-7031D246D14B}" type="pres">
      <dgm:prSet presAssocID="{2E2002E7-51F0-7549-9D6A-1C749918B493}" presName="hierChild7" presStyleCnt="0"/>
      <dgm:spPr/>
    </dgm:pt>
    <dgm:pt modelId="{EC9B0360-4D61-1443-9503-A440B18F9920}" type="pres">
      <dgm:prSet presAssocID="{4EB1043B-D4F3-2341-9429-06E2C8E65DF1}" presName="Name37" presStyleLbl="parChTrans1D3" presStyleIdx="1" presStyleCnt="9"/>
      <dgm:spPr/>
    </dgm:pt>
    <dgm:pt modelId="{D18D02A5-28E1-0F4D-94D7-E6A3014587D1}" type="pres">
      <dgm:prSet presAssocID="{60A4EE31-8E7B-9B44-83D5-104840A1C007}" presName="hierRoot2" presStyleCnt="0">
        <dgm:presLayoutVars>
          <dgm:hierBranch val="init"/>
        </dgm:presLayoutVars>
      </dgm:prSet>
      <dgm:spPr/>
    </dgm:pt>
    <dgm:pt modelId="{1888D6E0-FCEC-2F40-A380-CB3029D32EEE}" type="pres">
      <dgm:prSet presAssocID="{60A4EE31-8E7B-9B44-83D5-104840A1C007}" presName="rootComposite" presStyleCnt="0"/>
      <dgm:spPr/>
    </dgm:pt>
    <dgm:pt modelId="{D8C7C582-CA67-2445-BBE0-8B61EF4FCA91}" type="pres">
      <dgm:prSet presAssocID="{60A4EE31-8E7B-9B44-83D5-104840A1C007}" presName="rootText" presStyleLbl="node3" presStyleIdx="1" presStyleCnt="2">
        <dgm:presLayoutVars>
          <dgm:chPref val="3"/>
        </dgm:presLayoutVars>
      </dgm:prSet>
      <dgm:spPr/>
    </dgm:pt>
    <dgm:pt modelId="{A852430E-452D-D344-8CC7-FF4C1121C2D5}" type="pres">
      <dgm:prSet presAssocID="{60A4EE31-8E7B-9B44-83D5-104840A1C007}" presName="rootConnector" presStyleLbl="node3" presStyleIdx="1" presStyleCnt="2"/>
      <dgm:spPr/>
    </dgm:pt>
    <dgm:pt modelId="{4C4964A5-E20C-8B47-A3D9-586EABB36BD1}" type="pres">
      <dgm:prSet presAssocID="{60A4EE31-8E7B-9B44-83D5-104840A1C007}" presName="hierChild4" presStyleCnt="0"/>
      <dgm:spPr/>
    </dgm:pt>
    <dgm:pt modelId="{95BDE64F-D1EF-394C-A514-2567444E01AA}" type="pres">
      <dgm:prSet presAssocID="{60A4EE31-8E7B-9B44-83D5-104840A1C007}" presName="hierChild5" presStyleCnt="0"/>
      <dgm:spPr/>
    </dgm:pt>
    <dgm:pt modelId="{17ABB2C9-38B5-694D-A0B2-E4BF1FA18E1B}" type="pres">
      <dgm:prSet presAssocID="{BBFF40FD-E83C-864C-B830-91644559F2FB}" presName="Name111" presStyleLbl="parChTrans1D4" presStyleIdx="2" presStyleCnt="12"/>
      <dgm:spPr/>
    </dgm:pt>
    <dgm:pt modelId="{58417A0A-91D2-6041-B28D-EDFA782CB0FB}" type="pres">
      <dgm:prSet presAssocID="{16B9DB2F-F243-8F48-8FA9-4070FB3FA5E9}" presName="hierRoot3" presStyleCnt="0">
        <dgm:presLayoutVars>
          <dgm:hierBranch val="init"/>
        </dgm:presLayoutVars>
      </dgm:prSet>
      <dgm:spPr/>
    </dgm:pt>
    <dgm:pt modelId="{3DE9F34C-E0B3-FA4E-97F6-67B179910886}" type="pres">
      <dgm:prSet presAssocID="{16B9DB2F-F243-8F48-8FA9-4070FB3FA5E9}" presName="rootComposite3" presStyleCnt="0"/>
      <dgm:spPr/>
    </dgm:pt>
    <dgm:pt modelId="{098D1D68-B012-8E4A-9F66-9F6EA71A64A1}" type="pres">
      <dgm:prSet presAssocID="{16B9DB2F-F243-8F48-8FA9-4070FB3FA5E9}" presName="rootText3" presStyleLbl="asst3" presStyleIdx="2" presStyleCnt="4" custLinFactNeighborY="19209">
        <dgm:presLayoutVars>
          <dgm:chPref val="3"/>
        </dgm:presLayoutVars>
      </dgm:prSet>
      <dgm:spPr/>
    </dgm:pt>
    <dgm:pt modelId="{83E2A856-BE28-6642-AC45-F814F762599A}" type="pres">
      <dgm:prSet presAssocID="{16B9DB2F-F243-8F48-8FA9-4070FB3FA5E9}" presName="rootConnector3" presStyleLbl="asst3" presStyleIdx="2" presStyleCnt="4"/>
      <dgm:spPr/>
    </dgm:pt>
    <dgm:pt modelId="{73E0FE57-B345-044C-9141-5F7F739AAC93}" type="pres">
      <dgm:prSet presAssocID="{16B9DB2F-F243-8F48-8FA9-4070FB3FA5E9}" presName="hierChild6" presStyleCnt="0"/>
      <dgm:spPr/>
    </dgm:pt>
    <dgm:pt modelId="{93771C77-272E-7C48-9BE8-033219127B0B}" type="pres">
      <dgm:prSet presAssocID="{16B9DB2F-F243-8F48-8FA9-4070FB3FA5E9}" presName="hierChild7" presStyleCnt="0"/>
      <dgm:spPr/>
    </dgm:pt>
    <dgm:pt modelId="{F9E5241B-3EFC-C742-98AF-2DEB858C3D96}" type="pres">
      <dgm:prSet presAssocID="{F72A5978-663D-1140-9F08-532D8E2A1ACE}" presName="Name111" presStyleLbl="parChTrans1D4" presStyleIdx="3" presStyleCnt="12"/>
      <dgm:spPr/>
    </dgm:pt>
    <dgm:pt modelId="{CAF2C4D8-47A3-C349-B96C-8A2AE4A08593}" type="pres">
      <dgm:prSet presAssocID="{004E9119-A1B1-2A42-8D22-E1BCFACE75E4}" presName="hierRoot3" presStyleCnt="0">
        <dgm:presLayoutVars>
          <dgm:hierBranch val="init"/>
        </dgm:presLayoutVars>
      </dgm:prSet>
      <dgm:spPr/>
    </dgm:pt>
    <dgm:pt modelId="{E0520F72-1B86-CF44-844B-CCAF8CBCFF4E}" type="pres">
      <dgm:prSet presAssocID="{004E9119-A1B1-2A42-8D22-E1BCFACE75E4}" presName="rootComposite3" presStyleCnt="0"/>
      <dgm:spPr/>
    </dgm:pt>
    <dgm:pt modelId="{546E5021-3D11-024E-A98E-BF9853080CE4}" type="pres">
      <dgm:prSet presAssocID="{004E9119-A1B1-2A42-8D22-E1BCFACE75E4}" presName="rootText3" presStyleLbl="asst3" presStyleIdx="3" presStyleCnt="4" custLinFactX="-18557" custLinFactY="100000" custLinFactNeighborX="-100000" custLinFactNeighborY="123000">
        <dgm:presLayoutVars>
          <dgm:chPref val="3"/>
        </dgm:presLayoutVars>
      </dgm:prSet>
      <dgm:spPr/>
    </dgm:pt>
    <dgm:pt modelId="{3BC0CA42-1E3D-3148-9A46-D2371EFA18D6}" type="pres">
      <dgm:prSet presAssocID="{004E9119-A1B1-2A42-8D22-E1BCFACE75E4}" presName="rootConnector3" presStyleLbl="asst3" presStyleIdx="3" presStyleCnt="4"/>
      <dgm:spPr/>
    </dgm:pt>
    <dgm:pt modelId="{0ECC39FC-907F-FA4D-9066-C50DD971B99C}" type="pres">
      <dgm:prSet presAssocID="{004E9119-A1B1-2A42-8D22-E1BCFACE75E4}" presName="hierChild6" presStyleCnt="0"/>
      <dgm:spPr/>
    </dgm:pt>
    <dgm:pt modelId="{7B198988-8415-0F4F-81E7-837FF73F0761}" type="pres">
      <dgm:prSet presAssocID="{004E9119-A1B1-2A42-8D22-E1BCFACE75E4}" presName="hierChild7" presStyleCnt="0"/>
      <dgm:spPr/>
    </dgm:pt>
    <dgm:pt modelId="{17E13469-78D4-0B48-BEB9-A4E526B1F464}" type="pres">
      <dgm:prSet presAssocID="{5626E9FE-43BB-DF4A-B86F-490EBC0374F5}" presName="hierChild5" presStyleCnt="0"/>
      <dgm:spPr/>
    </dgm:pt>
    <dgm:pt modelId="{2814FDBA-34DE-E54B-99D5-11CD2642C15A}" type="pres">
      <dgm:prSet presAssocID="{2D6A0FA5-DE19-AB4F-B67C-BBF1720D280D}" presName="Name37" presStyleLbl="parChTrans1D2" presStyleIdx="1" presStyleCnt="3"/>
      <dgm:spPr/>
    </dgm:pt>
    <dgm:pt modelId="{E79A316C-230F-D247-AB0C-0E2B4A02D13E}" type="pres">
      <dgm:prSet presAssocID="{20E62157-3068-4D43-8CEE-D463763E55BE}" presName="hierRoot2" presStyleCnt="0">
        <dgm:presLayoutVars>
          <dgm:hierBranch val="init"/>
        </dgm:presLayoutVars>
      </dgm:prSet>
      <dgm:spPr/>
    </dgm:pt>
    <dgm:pt modelId="{6CB08B59-3BB1-524C-BD92-6E4D1FC4C213}" type="pres">
      <dgm:prSet presAssocID="{20E62157-3068-4D43-8CEE-D463763E55BE}" presName="rootComposite" presStyleCnt="0"/>
      <dgm:spPr/>
    </dgm:pt>
    <dgm:pt modelId="{82F8B815-0AC1-B344-9ED9-02AA682C6CCA}" type="pres">
      <dgm:prSet presAssocID="{20E62157-3068-4D43-8CEE-D463763E55BE}" presName="rootText" presStyleLbl="node2" presStyleIdx="1" presStyleCnt="3">
        <dgm:presLayoutVars>
          <dgm:chPref val="3"/>
        </dgm:presLayoutVars>
      </dgm:prSet>
      <dgm:spPr/>
    </dgm:pt>
    <dgm:pt modelId="{F6E88FCB-FEDE-AE43-9EB9-7EC73F5A278C}" type="pres">
      <dgm:prSet presAssocID="{20E62157-3068-4D43-8CEE-D463763E55BE}" presName="rootConnector" presStyleLbl="node2" presStyleIdx="1" presStyleCnt="3"/>
      <dgm:spPr/>
    </dgm:pt>
    <dgm:pt modelId="{578ADAD5-A0A7-2A40-8083-E1D71095F057}" type="pres">
      <dgm:prSet presAssocID="{20E62157-3068-4D43-8CEE-D463763E55BE}" presName="hierChild4" presStyleCnt="0"/>
      <dgm:spPr/>
    </dgm:pt>
    <dgm:pt modelId="{F3F442FB-F0B7-1F45-B159-6C1CF84F5A5D}" type="pres">
      <dgm:prSet presAssocID="{20E62157-3068-4D43-8CEE-D463763E55BE}" presName="hierChild5" presStyleCnt="0"/>
      <dgm:spPr/>
    </dgm:pt>
    <dgm:pt modelId="{D8545CCA-8395-7F47-A40D-978C44B411F0}" type="pres">
      <dgm:prSet presAssocID="{923B825C-8F0B-394D-8574-BF0C4236ACD7}" presName="Name111" presStyleLbl="parChTrans1D3" presStyleIdx="2" presStyleCnt="9"/>
      <dgm:spPr/>
    </dgm:pt>
    <dgm:pt modelId="{B3ECA27A-CCF9-6B46-910E-6978A0CEFBB6}" type="pres">
      <dgm:prSet presAssocID="{2712FE19-2B00-1146-92E6-C7257AC7FFE5}" presName="hierRoot3" presStyleCnt="0">
        <dgm:presLayoutVars>
          <dgm:hierBranch val="init"/>
        </dgm:presLayoutVars>
      </dgm:prSet>
      <dgm:spPr/>
    </dgm:pt>
    <dgm:pt modelId="{63A74E95-C35A-CC4C-809E-34A883B33A3D}" type="pres">
      <dgm:prSet presAssocID="{2712FE19-2B00-1146-92E6-C7257AC7FFE5}" presName="rootComposite3" presStyleCnt="0"/>
      <dgm:spPr/>
    </dgm:pt>
    <dgm:pt modelId="{5DC907AD-5365-A74E-B49A-8C7098B21A0A}" type="pres">
      <dgm:prSet presAssocID="{2712FE19-2B00-1146-92E6-C7257AC7FFE5}" presName="rootText3" presStyleLbl="asst2" presStyleIdx="0" presStyleCnt="15" custLinFactX="7442" custLinFactNeighborX="100000" custLinFactNeighborY="8469">
        <dgm:presLayoutVars>
          <dgm:chPref val="3"/>
        </dgm:presLayoutVars>
      </dgm:prSet>
      <dgm:spPr/>
    </dgm:pt>
    <dgm:pt modelId="{4C14A53D-60B5-CF4D-BEDD-AE356C875C03}" type="pres">
      <dgm:prSet presAssocID="{2712FE19-2B00-1146-92E6-C7257AC7FFE5}" presName="rootConnector3" presStyleLbl="asst2" presStyleIdx="0" presStyleCnt="15"/>
      <dgm:spPr/>
    </dgm:pt>
    <dgm:pt modelId="{D93D5489-C87E-CE44-95AD-4BAE9714F2B7}" type="pres">
      <dgm:prSet presAssocID="{2712FE19-2B00-1146-92E6-C7257AC7FFE5}" presName="hierChild6" presStyleCnt="0"/>
      <dgm:spPr/>
    </dgm:pt>
    <dgm:pt modelId="{71520723-F782-B24D-9E37-6F1BB6032C7B}" type="pres">
      <dgm:prSet presAssocID="{2712FE19-2B00-1146-92E6-C7257AC7FFE5}" presName="hierChild7" presStyleCnt="0"/>
      <dgm:spPr/>
    </dgm:pt>
    <dgm:pt modelId="{37BB5357-7816-7742-995A-860359280B0D}" type="pres">
      <dgm:prSet presAssocID="{9885F45F-B8E0-C741-A3EF-4A533669F3F5}" presName="Name111" presStyleLbl="parChTrans1D4" presStyleIdx="4" presStyleCnt="12"/>
      <dgm:spPr/>
    </dgm:pt>
    <dgm:pt modelId="{86D9A507-234C-B549-A5C2-CABE32EA0D1E}" type="pres">
      <dgm:prSet presAssocID="{971B2563-E405-CD43-8148-F1300FE7298B}" presName="hierRoot3" presStyleCnt="0">
        <dgm:presLayoutVars>
          <dgm:hierBranch val="init"/>
        </dgm:presLayoutVars>
      </dgm:prSet>
      <dgm:spPr/>
    </dgm:pt>
    <dgm:pt modelId="{DF3E33BE-112E-DD4D-AAF1-5C71B45B736E}" type="pres">
      <dgm:prSet presAssocID="{971B2563-E405-CD43-8148-F1300FE7298B}" presName="rootComposite3" presStyleCnt="0"/>
      <dgm:spPr/>
    </dgm:pt>
    <dgm:pt modelId="{47D30E96-D707-9145-BAE7-09D0C1D345C3}" type="pres">
      <dgm:prSet presAssocID="{971B2563-E405-CD43-8148-F1300FE7298B}" presName="rootText3" presStyleLbl="asst2" presStyleIdx="1" presStyleCnt="15" custScaleX="168689" custLinFactX="4430" custLinFactNeighborX="100000" custLinFactNeighborY="19209">
        <dgm:presLayoutVars>
          <dgm:chPref val="3"/>
        </dgm:presLayoutVars>
      </dgm:prSet>
      <dgm:spPr/>
    </dgm:pt>
    <dgm:pt modelId="{C1E9CA97-3FCC-B14E-B68B-FE4E917284DB}" type="pres">
      <dgm:prSet presAssocID="{971B2563-E405-CD43-8148-F1300FE7298B}" presName="rootConnector3" presStyleLbl="asst2" presStyleIdx="1" presStyleCnt="15"/>
      <dgm:spPr/>
    </dgm:pt>
    <dgm:pt modelId="{9F534A74-23B0-684A-B761-0874C83FABD8}" type="pres">
      <dgm:prSet presAssocID="{971B2563-E405-CD43-8148-F1300FE7298B}" presName="hierChild6" presStyleCnt="0"/>
      <dgm:spPr/>
    </dgm:pt>
    <dgm:pt modelId="{73147138-197C-3F4F-AF66-05668CADD9ED}" type="pres">
      <dgm:prSet presAssocID="{971B2563-E405-CD43-8148-F1300FE7298B}" presName="hierChild7" presStyleCnt="0"/>
      <dgm:spPr/>
    </dgm:pt>
    <dgm:pt modelId="{8783F915-2F12-EC43-ADC6-C943B671038F}" type="pres">
      <dgm:prSet presAssocID="{F388FA3D-F5DC-574B-8F3D-C81A4D534A49}" presName="Name111" presStyleLbl="parChTrans1D3" presStyleIdx="3" presStyleCnt="9"/>
      <dgm:spPr/>
    </dgm:pt>
    <dgm:pt modelId="{5C597F0C-B1EE-3348-9AA9-13BF49EF6037}" type="pres">
      <dgm:prSet presAssocID="{CB774432-EFD8-3842-8EE1-0E5923F08F52}" presName="hierRoot3" presStyleCnt="0">
        <dgm:presLayoutVars>
          <dgm:hierBranch val="init"/>
        </dgm:presLayoutVars>
      </dgm:prSet>
      <dgm:spPr/>
    </dgm:pt>
    <dgm:pt modelId="{478238B0-9679-5C46-8D45-96EC1B9C6B0A}" type="pres">
      <dgm:prSet presAssocID="{CB774432-EFD8-3842-8EE1-0E5923F08F52}" presName="rootComposite3" presStyleCnt="0"/>
      <dgm:spPr/>
    </dgm:pt>
    <dgm:pt modelId="{F36B198F-3749-9C44-9204-FD713F1C791E}" type="pres">
      <dgm:prSet presAssocID="{CB774432-EFD8-3842-8EE1-0E5923F08F52}" presName="rootText3" presStyleLbl="asst2" presStyleIdx="2" presStyleCnt="15" custLinFactY="305697" custLinFactNeighborX="0" custLinFactNeighborY="400000">
        <dgm:presLayoutVars>
          <dgm:chPref val="3"/>
        </dgm:presLayoutVars>
      </dgm:prSet>
      <dgm:spPr/>
    </dgm:pt>
    <dgm:pt modelId="{4A3F2B46-C40D-9043-AB6D-FF11966799E0}" type="pres">
      <dgm:prSet presAssocID="{CB774432-EFD8-3842-8EE1-0E5923F08F52}" presName="rootConnector3" presStyleLbl="asst2" presStyleIdx="2" presStyleCnt="15"/>
      <dgm:spPr/>
    </dgm:pt>
    <dgm:pt modelId="{4CA7DB7B-FD4E-864C-8DA5-7EEF61C7B908}" type="pres">
      <dgm:prSet presAssocID="{CB774432-EFD8-3842-8EE1-0E5923F08F52}" presName="hierChild6" presStyleCnt="0"/>
      <dgm:spPr/>
    </dgm:pt>
    <dgm:pt modelId="{4FE92AFC-97A5-3847-8BC4-F7AA0729232C}" type="pres">
      <dgm:prSet presAssocID="{CB774432-EFD8-3842-8EE1-0E5923F08F52}" presName="hierChild7" presStyleCnt="0"/>
      <dgm:spPr/>
    </dgm:pt>
    <dgm:pt modelId="{8396189C-80E7-054D-87BF-688F9E7DD876}" type="pres">
      <dgm:prSet presAssocID="{DE8E2632-070B-D046-BC30-3232AEA42532}" presName="Name111" presStyleLbl="parChTrans1D3" presStyleIdx="4" presStyleCnt="9"/>
      <dgm:spPr/>
    </dgm:pt>
    <dgm:pt modelId="{71CFC70B-99E5-F549-B5E6-A4985467BE81}" type="pres">
      <dgm:prSet presAssocID="{8F739C70-38FD-EE44-AF20-BC18EDF091EA}" presName="hierRoot3" presStyleCnt="0">
        <dgm:presLayoutVars>
          <dgm:hierBranch val="init"/>
        </dgm:presLayoutVars>
      </dgm:prSet>
      <dgm:spPr/>
    </dgm:pt>
    <dgm:pt modelId="{6A14DA1D-0855-D040-B79E-045C26F56FC7}" type="pres">
      <dgm:prSet presAssocID="{8F739C70-38FD-EE44-AF20-BC18EDF091EA}" presName="rootComposite3" presStyleCnt="0"/>
      <dgm:spPr/>
    </dgm:pt>
    <dgm:pt modelId="{ECDD825E-397B-D94C-9436-5955E5E6AA14}" type="pres">
      <dgm:prSet presAssocID="{8F739C70-38FD-EE44-AF20-BC18EDF091EA}" presName="rootText3" presStyleLbl="asst2" presStyleIdx="3" presStyleCnt="15" custScaleX="151399">
        <dgm:presLayoutVars>
          <dgm:chPref val="3"/>
        </dgm:presLayoutVars>
      </dgm:prSet>
      <dgm:spPr/>
    </dgm:pt>
    <dgm:pt modelId="{5CC3977A-1CE7-6845-AD07-576C87A92AA0}" type="pres">
      <dgm:prSet presAssocID="{8F739C70-38FD-EE44-AF20-BC18EDF091EA}" presName="rootConnector3" presStyleLbl="asst2" presStyleIdx="3" presStyleCnt="15"/>
      <dgm:spPr/>
    </dgm:pt>
    <dgm:pt modelId="{2A61EA2B-F3A5-744D-86F9-6B24D8C3FAB2}" type="pres">
      <dgm:prSet presAssocID="{8F739C70-38FD-EE44-AF20-BC18EDF091EA}" presName="hierChild6" presStyleCnt="0"/>
      <dgm:spPr/>
    </dgm:pt>
    <dgm:pt modelId="{0CD1830D-AEF5-664A-9924-9F06F9AC65C9}" type="pres">
      <dgm:prSet presAssocID="{8F739C70-38FD-EE44-AF20-BC18EDF091EA}" presName="hierChild7" presStyleCnt="0"/>
      <dgm:spPr/>
    </dgm:pt>
    <dgm:pt modelId="{4338CE28-C83D-6E46-A406-D92BF3FBACEE}" type="pres">
      <dgm:prSet presAssocID="{40706EDB-F2E9-7D4A-A6F1-703DC3B0F50F}" presName="Name111" presStyleLbl="parChTrans1D4" presStyleIdx="5" presStyleCnt="12"/>
      <dgm:spPr/>
    </dgm:pt>
    <dgm:pt modelId="{CDEDD8B5-8738-0846-9745-4CDF0EBBE1AB}" type="pres">
      <dgm:prSet presAssocID="{BE0A0957-BC16-5B44-BF87-D2F0273B784B}" presName="hierRoot3" presStyleCnt="0">
        <dgm:presLayoutVars>
          <dgm:hierBranch val="init"/>
        </dgm:presLayoutVars>
      </dgm:prSet>
      <dgm:spPr/>
    </dgm:pt>
    <dgm:pt modelId="{34A30D18-1710-1047-8BCA-EE857E5B44BD}" type="pres">
      <dgm:prSet presAssocID="{BE0A0957-BC16-5B44-BF87-D2F0273B784B}" presName="rootComposite3" presStyleCnt="0"/>
      <dgm:spPr/>
    </dgm:pt>
    <dgm:pt modelId="{62C93DDA-292C-D146-9A33-DF39081B793C}" type="pres">
      <dgm:prSet presAssocID="{BE0A0957-BC16-5B44-BF87-D2F0273B784B}" presName="rootText3" presStyleLbl="asst2" presStyleIdx="4" presStyleCnt="15">
        <dgm:presLayoutVars>
          <dgm:chPref val="3"/>
        </dgm:presLayoutVars>
      </dgm:prSet>
      <dgm:spPr/>
    </dgm:pt>
    <dgm:pt modelId="{BEEA2255-250F-104F-80EF-76D6EE795382}" type="pres">
      <dgm:prSet presAssocID="{BE0A0957-BC16-5B44-BF87-D2F0273B784B}" presName="rootConnector3" presStyleLbl="asst2" presStyleIdx="4" presStyleCnt="15"/>
      <dgm:spPr/>
    </dgm:pt>
    <dgm:pt modelId="{416747C0-DBA7-0740-87BF-8A0C454DD347}" type="pres">
      <dgm:prSet presAssocID="{BE0A0957-BC16-5B44-BF87-D2F0273B784B}" presName="hierChild6" presStyleCnt="0"/>
      <dgm:spPr/>
    </dgm:pt>
    <dgm:pt modelId="{9E88D86D-DD77-C440-A647-72F25A1ED3E6}" type="pres">
      <dgm:prSet presAssocID="{BE0A0957-BC16-5B44-BF87-D2F0273B784B}" presName="hierChild7" presStyleCnt="0"/>
      <dgm:spPr/>
    </dgm:pt>
    <dgm:pt modelId="{95198A13-763B-D444-AB8F-9EF680B63998}" type="pres">
      <dgm:prSet presAssocID="{C8779017-2767-854E-B62E-18CCB3EC21F4}" presName="Name111" presStyleLbl="parChTrans1D4" presStyleIdx="6" presStyleCnt="12"/>
      <dgm:spPr/>
    </dgm:pt>
    <dgm:pt modelId="{FF2FBB16-66AA-0146-8D4E-7AA63CFCBC3D}" type="pres">
      <dgm:prSet presAssocID="{E1F90054-EF4F-FA43-AB70-EBB23C79B98C}" presName="hierRoot3" presStyleCnt="0">
        <dgm:presLayoutVars>
          <dgm:hierBranch val="init"/>
        </dgm:presLayoutVars>
      </dgm:prSet>
      <dgm:spPr/>
    </dgm:pt>
    <dgm:pt modelId="{AD91B871-4E99-B747-B39B-45D3F48FC468}" type="pres">
      <dgm:prSet presAssocID="{E1F90054-EF4F-FA43-AB70-EBB23C79B98C}" presName="rootComposite3" presStyleCnt="0"/>
      <dgm:spPr/>
    </dgm:pt>
    <dgm:pt modelId="{0E0FDF85-5077-EC47-9285-D41CE06366EE}" type="pres">
      <dgm:prSet presAssocID="{E1F90054-EF4F-FA43-AB70-EBB23C79B98C}" presName="rootText3" presStyleLbl="asst2" presStyleIdx="5" presStyleCnt="15">
        <dgm:presLayoutVars>
          <dgm:chPref val="3"/>
        </dgm:presLayoutVars>
      </dgm:prSet>
      <dgm:spPr/>
    </dgm:pt>
    <dgm:pt modelId="{7DF42C3E-9B1E-FF40-BC17-75260C6CF70C}" type="pres">
      <dgm:prSet presAssocID="{E1F90054-EF4F-FA43-AB70-EBB23C79B98C}" presName="rootConnector3" presStyleLbl="asst2" presStyleIdx="5" presStyleCnt="15"/>
      <dgm:spPr/>
    </dgm:pt>
    <dgm:pt modelId="{27DDDF8A-0585-B843-A2FA-688940D76999}" type="pres">
      <dgm:prSet presAssocID="{E1F90054-EF4F-FA43-AB70-EBB23C79B98C}" presName="hierChild6" presStyleCnt="0"/>
      <dgm:spPr/>
    </dgm:pt>
    <dgm:pt modelId="{93305ABA-BCD2-564B-A5C9-151E63952453}" type="pres">
      <dgm:prSet presAssocID="{E1F90054-EF4F-FA43-AB70-EBB23C79B98C}" presName="hierChild7" presStyleCnt="0"/>
      <dgm:spPr/>
    </dgm:pt>
    <dgm:pt modelId="{03305325-4560-3843-A4B7-DAF29AC4870D}" type="pres">
      <dgm:prSet presAssocID="{7ABCC93F-5F4D-214E-B03F-EC4B663A51DA}" presName="Name111" presStyleLbl="parChTrans1D4" presStyleIdx="7" presStyleCnt="12"/>
      <dgm:spPr/>
    </dgm:pt>
    <dgm:pt modelId="{BFD253C4-16CF-8B4A-9F03-6F6B329DE350}" type="pres">
      <dgm:prSet presAssocID="{61D87BB7-3425-974E-A923-F15FC415D374}" presName="hierRoot3" presStyleCnt="0">
        <dgm:presLayoutVars>
          <dgm:hierBranch val="init"/>
        </dgm:presLayoutVars>
      </dgm:prSet>
      <dgm:spPr/>
    </dgm:pt>
    <dgm:pt modelId="{B721353B-6161-C44E-948C-D4DEF30D1550}" type="pres">
      <dgm:prSet presAssocID="{61D87BB7-3425-974E-A923-F15FC415D374}" presName="rootComposite3" presStyleCnt="0"/>
      <dgm:spPr/>
    </dgm:pt>
    <dgm:pt modelId="{19809C24-F52B-7F4B-B3C3-7A62B64CEFF3}" type="pres">
      <dgm:prSet presAssocID="{61D87BB7-3425-974E-A923-F15FC415D374}" presName="rootText3" presStyleLbl="asst2" presStyleIdx="6" presStyleCnt="15">
        <dgm:presLayoutVars>
          <dgm:chPref val="3"/>
        </dgm:presLayoutVars>
      </dgm:prSet>
      <dgm:spPr/>
    </dgm:pt>
    <dgm:pt modelId="{3D784322-2A91-8545-B4FC-62E1FAD94284}" type="pres">
      <dgm:prSet presAssocID="{61D87BB7-3425-974E-A923-F15FC415D374}" presName="rootConnector3" presStyleLbl="asst2" presStyleIdx="6" presStyleCnt="15"/>
      <dgm:spPr/>
    </dgm:pt>
    <dgm:pt modelId="{1CBC54BD-DC0C-B84E-B471-4E8B00298B21}" type="pres">
      <dgm:prSet presAssocID="{61D87BB7-3425-974E-A923-F15FC415D374}" presName="hierChild6" presStyleCnt="0"/>
      <dgm:spPr/>
    </dgm:pt>
    <dgm:pt modelId="{31402700-A3FF-454E-A814-E38DE029142A}" type="pres">
      <dgm:prSet presAssocID="{61D87BB7-3425-974E-A923-F15FC415D374}" presName="hierChild7" presStyleCnt="0"/>
      <dgm:spPr/>
    </dgm:pt>
    <dgm:pt modelId="{871AA473-6E60-A84F-83EA-51938A2FB3A3}" type="pres">
      <dgm:prSet presAssocID="{4D0F0961-2769-904F-A24F-A0EF9F55E3AF}" presName="Name111" presStyleLbl="parChTrans1D4" presStyleIdx="8" presStyleCnt="12"/>
      <dgm:spPr/>
    </dgm:pt>
    <dgm:pt modelId="{8F86E12E-E9BC-6347-BDD4-CDF75C253DB3}" type="pres">
      <dgm:prSet presAssocID="{A5E4D88C-6D8A-2342-BE64-E76F2283CD2E}" presName="hierRoot3" presStyleCnt="0">
        <dgm:presLayoutVars>
          <dgm:hierBranch val="init"/>
        </dgm:presLayoutVars>
      </dgm:prSet>
      <dgm:spPr/>
    </dgm:pt>
    <dgm:pt modelId="{E0AEB534-5619-4345-B481-50A0CE0B6A9A}" type="pres">
      <dgm:prSet presAssocID="{A5E4D88C-6D8A-2342-BE64-E76F2283CD2E}" presName="rootComposite3" presStyleCnt="0"/>
      <dgm:spPr/>
    </dgm:pt>
    <dgm:pt modelId="{CC092C3A-7252-5142-84A9-97FCA9994864}" type="pres">
      <dgm:prSet presAssocID="{A5E4D88C-6D8A-2342-BE64-E76F2283CD2E}" presName="rootText3" presStyleLbl="asst2" presStyleIdx="7" presStyleCnt="15">
        <dgm:presLayoutVars>
          <dgm:chPref val="3"/>
        </dgm:presLayoutVars>
      </dgm:prSet>
      <dgm:spPr/>
    </dgm:pt>
    <dgm:pt modelId="{A0F4A262-8E5E-8E49-BC4A-7C34FF5495B0}" type="pres">
      <dgm:prSet presAssocID="{A5E4D88C-6D8A-2342-BE64-E76F2283CD2E}" presName="rootConnector3" presStyleLbl="asst2" presStyleIdx="7" presStyleCnt="15"/>
      <dgm:spPr/>
    </dgm:pt>
    <dgm:pt modelId="{8328E017-02A0-1A46-998C-0E3486B7954E}" type="pres">
      <dgm:prSet presAssocID="{A5E4D88C-6D8A-2342-BE64-E76F2283CD2E}" presName="hierChild6" presStyleCnt="0"/>
      <dgm:spPr/>
    </dgm:pt>
    <dgm:pt modelId="{3C77E145-7BBB-904C-AFF5-E22D941A01DA}" type="pres">
      <dgm:prSet presAssocID="{A5E4D88C-6D8A-2342-BE64-E76F2283CD2E}" presName="hierChild7" presStyleCnt="0"/>
      <dgm:spPr/>
    </dgm:pt>
    <dgm:pt modelId="{78FC78EB-0740-544D-BE1C-CA9E8C2391B9}" type="pres">
      <dgm:prSet presAssocID="{48C69A0E-44CD-494B-9075-BD43EB4986B7}" presName="Name111" presStyleLbl="parChTrans1D4" presStyleIdx="9" presStyleCnt="12"/>
      <dgm:spPr/>
    </dgm:pt>
    <dgm:pt modelId="{531C5821-ABED-EA43-8750-D332FB1E86D9}" type="pres">
      <dgm:prSet presAssocID="{9C2189BA-0EF9-0C48-BBA7-02FACF096AF0}" presName="hierRoot3" presStyleCnt="0">
        <dgm:presLayoutVars>
          <dgm:hierBranch val="init"/>
        </dgm:presLayoutVars>
      </dgm:prSet>
      <dgm:spPr/>
    </dgm:pt>
    <dgm:pt modelId="{03392110-6973-4141-B97B-DEE399E0E490}" type="pres">
      <dgm:prSet presAssocID="{9C2189BA-0EF9-0C48-BBA7-02FACF096AF0}" presName="rootComposite3" presStyleCnt="0"/>
      <dgm:spPr/>
    </dgm:pt>
    <dgm:pt modelId="{28F62644-950A-9241-A95E-D5C9BBE908D4}" type="pres">
      <dgm:prSet presAssocID="{9C2189BA-0EF9-0C48-BBA7-02FACF096AF0}" presName="rootText3" presStyleLbl="asst2" presStyleIdx="8" presStyleCnt="15" custLinFactX="-22791" custLinFactY="-100000" custLinFactNeighborX="-100000" custLinFactNeighborY="-142760">
        <dgm:presLayoutVars>
          <dgm:chPref val="3"/>
        </dgm:presLayoutVars>
      </dgm:prSet>
      <dgm:spPr/>
    </dgm:pt>
    <dgm:pt modelId="{7FBBF88B-F64C-6E41-9508-00C0A7918AC2}" type="pres">
      <dgm:prSet presAssocID="{9C2189BA-0EF9-0C48-BBA7-02FACF096AF0}" presName="rootConnector3" presStyleLbl="asst2" presStyleIdx="8" presStyleCnt="15"/>
      <dgm:spPr/>
    </dgm:pt>
    <dgm:pt modelId="{6939A046-29DF-4F4D-A2C2-D3AC026B1377}" type="pres">
      <dgm:prSet presAssocID="{9C2189BA-0EF9-0C48-BBA7-02FACF096AF0}" presName="hierChild6" presStyleCnt="0"/>
      <dgm:spPr/>
    </dgm:pt>
    <dgm:pt modelId="{97A06C82-A955-D04C-BE23-CB96C5E27A93}" type="pres">
      <dgm:prSet presAssocID="{9C2189BA-0EF9-0C48-BBA7-02FACF096AF0}" presName="hierChild7" presStyleCnt="0"/>
      <dgm:spPr/>
    </dgm:pt>
    <dgm:pt modelId="{CFD5621A-6607-434C-96E8-5A6059603799}" type="pres">
      <dgm:prSet presAssocID="{E11A13C1-6D3C-304F-9E25-7133B411F841}" presName="Name37" presStyleLbl="parChTrans1D2" presStyleIdx="2" presStyleCnt="3"/>
      <dgm:spPr/>
    </dgm:pt>
    <dgm:pt modelId="{2F0788F9-6B65-4F45-A547-9834A6CCCE05}" type="pres">
      <dgm:prSet presAssocID="{7CF31367-00BD-5546-934F-9F557F7E7F17}" presName="hierRoot2" presStyleCnt="0">
        <dgm:presLayoutVars>
          <dgm:hierBranch val="init"/>
        </dgm:presLayoutVars>
      </dgm:prSet>
      <dgm:spPr/>
    </dgm:pt>
    <dgm:pt modelId="{21E790D5-D748-1B4F-86EF-F81AAB426C74}" type="pres">
      <dgm:prSet presAssocID="{7CF31367-00BD-5546-934F-9F557F7E7F17}" presName="rootComposite" presStyleCnt="0"/>
      <dgm:spPr/>
    </dgm:pt>
    <dgm:pt modelId="{2506BE61-A9DD-3545-ABEA-D655A40D76A7}" type="pres">
      <dgm:prSet presAssocID="{7CF31367-00BD-5546-934F-9F557F7E7F17}" presName="rootText" presStyleLbl="node2" presStyleIdx="2" presStyleCnt="3">
        <dgm:presLayoutVars>
          <dgm:chPref val="3"/>
        </dgm:presLayoutVars>
      </dgm:prSet>
      <dgm:spPr/>
    </dgm:pt>
    <dgm:pt modelId="{FC6D05CB-FD76-3249-86AE-1781C086C9A2}" type="pres">
      <dgm:prSet presAssocID="{7CF31367-00BD-5546-934F-9F557F7E7F17}" presName="rootConnector" presStyleLbl="node2" presStyleIdx="2" presStyleCnt="3"/>
      <dgm:spPr/>
    </dgm:pt>
    <dgm:pt modelId="{FE6804F9-3B9C-E240-A922-315766124918}" type="pres">
      <dgm:prSet presAssocID="{7CF31367-00BD-5546-934F-9F557F7E7F17}" presName="hierChild4" presStyleCnt="0"/>
      <dgm:spPr/>
    </dgm:pt>
    <dgm:pt modelId="{DC1394C4-5245-EE4D-8C31-BAA223D0540F}" type="pres">
      <dgm:prSet presAssocID="{7CF31367-00BD-5546-934F-9F557F7E7F17}" presName="hierChild5" presStyleCnt="0"/>
      <dgm:spPr/>
    </dgm:pt>
    <dgm:pt modelId="{7ACB4D85-D6FB-D84E-9CC0-D9CBF700F664}" type="pres">
      <dgm:prSet presAssocID="{499DDAB3-3088-6B48-938A-4544187B4C47}" presName="Name111" presStyleLbl="parChTrans1D3" presStyleIdx="5" presStyleCnt="9"/>
      <dgm:spPr/>
    </dgm:pt>
    <dgm:pt modelId="{52373A16-E46B-4941-A33F-9DEF81FCD314}" type="pres">
      <dgm:prSet presAssocID="{4FDFAD9C-D508-B944-8EBD-677F2DD7184B}" presName="hierRoot3" presStyleCnt="0">
        <dgm:presLayoutVars>
          <dgm:hierBranch val="init"/>
        </dgm:presLayoutVars>
      </dgm:prSet>
      <dgm:spPr/>
    </dgm:pt>
    <dgm:pt modelId="{A5EDECBA-5B8C-394A-9820-1B79019CA520}" type="pres">
      <dgm:prSet presAssocID="{4FDFAD9C-D508-B944-8EBD-677F2DD7184B}" presName="rootComposite3" presStyleCnt="0"/>
      <dgm:spPr/>
    </dgm:pt>
    <dgm:pt modelId="{FE54D30D-E125-254A-8D46-A46B683EF665}" type="pres">
      <dgm:prSet presAssocID="{4FDFAD9C-D508-B944-8EBD-677F2DD7184B}" presName="rootText3" presStyleLbl="asst2" presStyleIdx="9" presStyleCnt="15">
        <dgm:presLayoutVars>
          <dgm:chPref val="3"/>
        </dgm:presLayoutVars>
      </dgm:prSet>
      <dgm:spPr/>
    </dgm:pt>
    <dgm:pt modelId="{C5AFC94C-C01D-CA4F-8C74-CFAB572D1BC2}" type="pres">
      <dgm:prSet presAssocID="{4FDFAD9C-D508-B944-8EBD-677F2DD7184B}" presName="rootConnector3" presStyleLbl="asst2" presStyleIdx="9" presStyleCnt="15"/>
      <dgm:spPr/>
    </dgm:pt>
    <dgm:pt modelId="{3CF96311-F4DE-5841-804C-98874700AA83}" type="pres">
      <dgm:prSet presAssocID="{4FDFAD9C-D508-B944-8EBD-677F2DD7184B}" presName="hierChild6" presStyleCnt="0"/>
      <dgm:spPr/>
    </dgm:pt>
    <dgm:pt modelId="{54F9CDDA-3B91-3642-8152-9F8FA2F2E252}" type="pres">
      <dgm:prSet presAssocID="{4FDFAD9C-D508-B944-8EBD-677F2DD7184B}" presName="hierChild7" presStyleCnt="0"/>
      <dgm:spPr/>
    </dgm:pt>
    <dgm:pt modelId="{1AA934AD-DCF3-CB4B-9C96-D75AB5F5C05E}" type="pres">
      <dgm:prSet presAssocID="{1DFBA2F4-AC0E-494D-801E-A5B87E7528A8}" presName="Name111" presStyleLbl="parChTrans1D3" presStyleIdx="6" presStyleCnt="9"/>
      <dgm:spPr/>
    </dgm:pt>
    <dgm:pt modelId="{CCB8F02C-2939-BF4C-AB88-8E5D92CDFA95}" type="pres">
      <dgm:prSet presAssocID="{BDBC1ADE-D690-AF40-89A0-9C345982A8EB}" presName="hierRoot3" presStyleCnt="0">
        <dgm:presLayoutVars>
          <dgm:hierBranch val="init"/>
        </dgm:presLayoutVars>
      </dgm:prSet>
      <dgm:spPr/>
    </dgm:pt>
    <dgm:pt modelId="{E27BC0CD-24D9-E747-8B1D-7CE21448C588}" type="pres">
      <dgm:prSet presAssocID="{BDBC1ADE-D690-AF40-89A0-9C345982A8EB}" presName="rootComposite3" presStyleCnt="0"/>
      <dgm:spPr/>
    </dgm:pt>
    <dgm:pt modelId="{8CD71AE9-50C3-1244-AF1E-A7F5102A2A05}" type="pres">
      <dgm:prSet presAssocID="{BDBC1ADE-D690-AF40-89A0-9C345982A8EB}" presName="rootText3" presStyleLbl="asst2" presStyleIdx="10" presStyleCnt="15">
        <dgm:presLayoutVars>
          <dgm:chPref val="3"/>
        </dgm:presLayoutVars>
      </dgm:prSet>
      <dgm:spPr/>
    </dgm:pt>
    <dgm:pt modelId="{AED6E900-EB17-D54A-99E2-1CA384DFFA16}" type="pres">
      <dgm:prSet presAssocID="{BDBC1ADE-D690-AF40-89A0-9C345982A8EB}" presName="rootConnector3" presStyleLbl="asst2" presStyleIdx="10" presStyleCnt="15"/>
      <dgm:spPr/>
    </dgm:pt>
    <dgm:pt modelId="{F721B5B9-2FDE-5042-9B87-3AF0DC773F0B}" type="pres">
      <dgm:prSet presAssocID="{BDBC1ADE-D690-AF40-89A0-9C345982A8EB}" presName="hierChild6" presStyleCnt="0"/>
      <dgm:spPr/>
    </dgm:pt>
    <dgm:pt modelId="{72F60CB6-74A6-0E4C-AEDD-3B26B25FCFBB}" type="pres">
      <dgm:prSet presAssocID="{BDBC1ADE-D690-AF40-89A0-9C345982A8EB}" presName="hierChild7" presStyleCnt="0"/>
      <dgm:spPr/>
    </dgm:pt>
    <dgm:pt modelId="{3156858B-7FE1-7E4D-9BB0-A042C374476F}" type="pres">
      <dgm:prSet presAssocID="{FD3CD369-B637-5E4F-A25D-CF93D2941948}" presName="Name111" presStyleLbl="parChTrans1D3" presStyleIdx="7" presStyleCnt="9"/>
      <dgm:spPr/>
    </dgm:pt>
    <dgm:pt modelId="{EB188BA6-61BC-9349-A619-7F3F6C85E055}" type="pres">
      <dgm:prSet presAssocID="{272AEB04-AF37-D447-9AD3-C77734445518}" presName="hierRoot3" presStyleCnt="0">
        <dgm:presLayoutVars>
          <dgm:hierBranch val="init"/>
        </dgm:presLayoutVars>
      </dgm:prSet>
      <dgm:spPr/>
    </dgm:pt>
    <dgm:pt modelId="{C53A0D46-C3AA-674D-B7E7-360E3BFD22BF}" type="pres">
      <dgm:prSet presAssocID="{272AEB04-AF37-D447-9AD3-C77734445518}" presName="rootComposite3" presStyleCnt="0"/>
      <dgm:spPr/>
    </dgm:pt>
    <dgm:pt modelId="{A0F3BB2F-A9CC-2F4A-B450-E76A618A9BA8}" type="pres">
      <dgm:prSet presAssocID="{272AEB04-AF37-D447-9AD3-C77734445518}" presName="rootText3" presStyleLbl="asst2" presStyleIdx="11" presStyleCnt="15">
        <dgm:presLayoutVars>
          <dgm:chPref val="3"/>
        </dgm:presLayoutVars>
      </dgm:prSet>
      <dgm:spPr/>
    </dgm:pt>
    <dgm:pt modelId="{4788B58E-6803-6D4D-BD72-83D566B04C66}" type="pres">
      <dgm:prSet presAssocID="{272AEB04-AF37-D447-9AD3-C77734445518}" presName="rootConnector3" presStyleLbl="asst2" presStyleIdx="11" presStyleCnt="15"/>
      <dgm:spPr/>
    </dgm:pt>
    <dgm:pt modelId="{F9D9A346-FB17-0F42-8CFB-2D25689EF232}" type="pres">
      <dgm:prSet presAssocID="{272AEB04-AF37-D447-9AD3-C77734445518}" presName="hierChild6" presStyleCnt="0"/>
      <dgm:spPr/>
    </dgm:pt>
    <dgm:pt modelId="{F3B9C050-8876-4F4D-B7DA-5B8DCC36DADD}" type="pres">
      <dgm:prSet presAssocID="{272AEB04-AF37-D447-9AD3-C77734445518}" presName="hierChild7" presStyleCnt="0"/>
      <dgm:spPr/>
    </dgm:pt>
    <dgm:pt modelId="{DCC04E10-4AEF-5148-961A-F7301BAE6EFA}" type="pres">
      <dgm:prSet presAssocID="{E0CC01F5-575C-0344-8D6A-E78C12066B58}" presName="Name111" presStyleLbl="parChTrans1D3" presStyleIdx="8" presStyleCnt="9"/>
      <dgm:spPr/>
    </dgm:pt>
    <dgm:pt modelId="{5D438A9C-C6BC-9440-872E-B98306982440}" type="pres">
      <dgm:prSet presAssocID="{F0928782-3BDB-034B-8334-058984427F51}" presName="hierRoot3" presStyleCnt="0">
        <dgm:presLayoutVars>
          <dgm:hierBranch val="init"/>
        </dgm:presLayoutVars>
      </dgm:prSet>
      <dgm:spPr/>
    </dgm:pt>
    <dgm:pt modelId="{634361E8-6368-2243-AFD5-20AEFCEF1676}" type="pres">
      <dgm:prSet presAssocID="{F0928782-3BDB-034B-8334-058984427F51}" presName="rootComposite3" presStyleCnt="0"/>
      <dgm:spPr/>
    </dgm:pt>
    <dgm:pt modelId="{BABFEDAE-0196-344F-A7FE-2269B459003F}" type="pres">
      <dgm:prSet presAssocID="{F0928782-3BDB-034B-8334-058984427F51}" presName="rootText3" presStyleLbl="asst2" presStyleIdx="12" presStyleCnt="15">
        <dgm:presLayoutVars>
          <dgm:chPref val="3"/>
        </dgm:presLayoutVars>
      </dgm:prSet>
      <dgm:spPr/>
    </dgm:pt>
    <dgm:pt modelId="{793510CF-897C-224F-828F-98E1C4286935}" type="pres">
      <dgm:prSet presAssocID="{F0928782-3BDB-034B-8334-058984427F51}" presName="rootConnector3" presStyleLbl="asst2" presStyleIdx="12" presStyleCnt="15"/>
      <dgm:spPr/>
    </dgm:pt>
    <dgm:pt modelId="{49A21684-3869-5147-805A-57B0AE9BDE8F}" type="pres">
      <dgm:prSet presAssocID="{F0928782-3BDB-034B-8334-058984427F51}" presName="hierChild6" presStyleCnt="0"/>
      <dgm:spPr/>
    </dgm:pt>
    <dgm:pt modelId="{55171B10-7976-E44D-9C76-BDE1A5049DD9}" type="pres">
      <dgm:prSet presAssocID="{F0928782-3BDB-034B-8334-058984427F51}" presName="hierChild7" presStyleCnt="0"/>
      <dgm:spPr/>
    </dgm:pt>
    <dgm:pt modelId="{B60FE904-88E0-A349-A7BB-57ED1866FA54}" type="pres">
      <dgm:prSet presAssocID="{76EEF952-D7E7-F048-8BBC-E8C0F86204FF}" presName="Name111" presStyleLbl="parChTrans1D4" presStyleIdx="10" presStyleCnt="12"/>
      <dgm:spPr/>
    </dgm:pt>
    <dgm:pt modelId="{D64BA027-BB4F-1040-9E64-D13883EE5A43}" type="pres">
      <dgm:prSet presAssocID="{F2B45056-8788-2F4A-946B-644FB97B857A}" presName="hierRoot3" presStyleCnt="0">
        <dgm:presLayoutVars>
          <dgm:hierBranch val="init"/>
        </dgm:presLayoutVars>
      </dgm:prSet>
      <dgm:spPr/>
    </dgm:pt>
    <dgm:pt modelId="{6852E350-D0E4-6244-83DF-E138A6711663}" type="pres">
      <dgm:prSet presAssocID="{F2B45056-8788-2F4A-946B-644FB97B857A}" presName="rootComposite3" presStyleCnt="0"/>
      <dgm:spPr/>
    </dgm:pt>
    <dgm:pt modelId="{91A5EBFE-116B-FD4F-8262-620F639717D8}" type="pres">
      <dgm:prSet presAssocID="{F2B45056-8788-2F4A-946B-644FB97B857A}" presName="rootText3" presStyleLbl="asst2" presStyleIdx="13" presStyleCnt="15">
        <dgm:presLayoutVars>
          <dgm:chPref val="3"/>
        </dgm:presLayoutVars>
      </dgm:prSet>
      <dgm:spPr/>
    </dgm:pt>
    <dgm:pt modelId="{EE915C2D-C99A-C441-871F-1663DF573E84}" type="pres">
      <dgm:prSet presAssocID="{F2B45056-8788-2F4A-946B-644FB97B857A}" presName="rootConnector3" presStyleLbl="asst2" presStyleIdx="13" presStyleCnt="15"/>
      <dgm:spPr/>
    </dgm:pt>
    <dgm:pt modelId="{1F0F61B8-B1EA-284F-9609-A66B0969BBE2}" type="pres">
      <dgm:prSet presAssocID="{F2B45056-8788-2F4A-946B-644FB97B857A}" presName="hierChild6" presStyleCnt="0"/>
      <dgm:spPr/>
    </dgm:pt>
    <dgm:pt modelId="{7F358DA1-9862-CF4F-BEBE-F690956F10F6}" type="pres">
      <dgm:prSet presAssocID="{F2B45056-8788-2F4A-946B-644FB97B857A}" presName="hierChild7" presStyleCnt="0"/>
      <dgm:spPr/>
    </dgm:pt>
    <dgm:pt modelId="{A47007B3-35F0-6A48-9434-1AE6ABA0A9B1}" type="pres">
      <dgm:prSet presAssocID="{AE7FE78D-25A8-E149-ACE6-206A0DB6D16B}" presName="Name111" presStyleLbl="parChTrans1D4" presStyleIdx="11" presStyleCnt="12"/>
      <dgm:spPr/>
    </dgm:pt>
    <dgm:pt modelId="{A283D4EE-525F-6746-9358-AB7487D40D23}" type="pres">
      <dgm:prSet presAssocID="{3B650C50-9F96-3246-BBB8-555508AD0968}" presName="hierRoot3" presStyleCnt="0">
        <dgm:presLayoutVars>
          <dgm:hierBranch val="init"/>
        </dgm:presLayoutVars>
      </dgm:prSet>
      <dgm:spPr/>
    </dgm:pt>
    <dgm:pt modelId="{CC9B5888-3320-B34C-B8EC-36B997492D29}" type="pres">
      <dgm:prSet presAssocID="{3B650C50-9F96-3246-BBB8-555508AD0968}" presName="rootComposite3" presStyleCnt="0"/>
      <dgm:spPr/>
    </dgm:pt>
    <dgm:pt modelId="{98AF4747-AA9D-B148-A0D7-CD6AD20BE326}" type="pres">
      <dgm:prSet presAssocID="{3B650C50-9F96-3246-BBB8-555508AD0968}" presName="rootText3" presStyleLbl="asst2" presStyleIdx="14" presStyleCnt="15" custScaleY="190330">
        <dgm:presLayoutVars>
          <dgm:chPref val="3"/>
        </dgm:presLayoutVars>
      </dgm:prSet>
      <dgm:spPr/>
    </dgm:pt>
    <dgm:pt modelId="{B18713F5-2D91-1443-9111-E820E90EDC35}" type="pres">
      <dgm:prSet presAssocID="{3B650C50-9F96-3246-BBB8-555508AD0968}" presName="rootConnector3" presStyleLbl="asst2" presStyleIdx="14" presStyleCnt="15"/>
      <dgm:spPr/>
    </dgm:pt>
    <dgm:pt modelId="{14E1EEA0-1CA7-BE43-BE63-D2E8F5466F71}" type="pres">
      <dgm:prSet presAssocID="{3B650C50-9F96-3246-BBB8-555508AD0968}" presName="hierChild6" presStyleCnt="0"/>
      <dgm:spPr/>
    </dgm:pt>
    <dgm:pt modelId="{A6BD7E8D-B249-674B-ACD9-FF2F1B5753D5}" type="pres">
      <dgm:prSet presAssocID="{3B650C50-9F96-3246-BBB8-555508AD0968}" presName="hierChild7" presStyleCnt="0"/>
      <dgm:spPr/>
    </dgm:pt>
    <dgm:pt modelId="{A6729CE5-F156-A646-B6E5-283A0BF91C78}" type="pres">
      <dgm:prSet presAssocID="{BA022D0B-B33D-434F-BEE3-3F5DA57A240A}" presName="hierChild3" presStyleCnt="0"/>
      <dgm:spPr/>
    </dgm:pt>
  </dgm:ptLst>
  <dgm:cxnLst>
    <dgm:cxn modelId="{BB65FC02-072E-594D-A464-39E0FA709983}" type="presOf" srcId="{F0928782-3BDB-034B-8334-058984427F51}" destId="{793510CF-897C-224F-828F-98E1C4286935}" srcOrd="1" destOrd="0" presId="urn:microsoft.com/office/officeart/2005/8/layout/orgChart1"/>
    <dgm:cxn modelId="{5729B90A-44D6-A343-9F95-D78D19C4D33F}" type="presOf" srcId="{971B2563-E405-CD43-8148-F1300FE7298B}" destId="{47D30E96-D707-9145-BAE7-09D0C1D345C3}" srcOrd="0" destOrd="0" presId="urn:microsoft.com/office/officeart/2005/8/layout/orgChart1"/>
    <dgm:cxn modelId="{9A099E0F-ECF9-1146-9058-FB219C13C5CF}" srcId="{F0928782-3BDB-034B-8334-058984427F51}" destId="{F2B45056-8788-2F4A-946B-644FB97B857A}" srcOrd="0" destOrd="0" parTransId="{76EEF952-D7E7-F048-8BBC-E8C0F86204FF}" sibTransId="{56A39B9C-F209-4942-8667-62AF8FC69C22}"/>
    <dgm:cxn modelId="{BE58F511-9336-8043-ADBA-F3D3E72D3A7F}" type="presOf" srcId="{4D0F0961-2769-904F-A24F-A0EF9F55E3AF}" destId="{871AA473-6E60-A84F-83EA-51938A2FB3A3}" srcOrd="0" destOrd="0" presId="urn:microsoft.com/office/officeart/2005/8/layout/orgChart1"/>
    <dgm:cxn modelId="{EF821F14-A252-6D40-A97F-7A9F8304F3DD}" srcId="{5626E9FE-43BB-DF4A-B86F-490EBC0374F5}" destId="{60A4EE31-8E7B-9B44-83D5-104840A1C007}" srcOrd="1" destOrd="0" parTransId="{4EB1043B-D4F3-2341-9429-06E2C8E65DF1}" sibTransId="{351C45C9-19B1-144D-B8C1-7AB81A9639EC}"/>
    <dgm:cxn modelId="{384C2416-3574-FF41-9880-D42153BD3660}" type="presOf" srcId="{3B650C50-9F96-3246-BBB8-555508AD0968}" destId="{98AF4747-AA9D-B148-A0D7-CD6AD20BE326}" srcOrd="0" destOrd="0" presId="urn:microsoft.com/office/officeart/2005/8/layout/orgChart1"/>
    <dgm:cxn modelId="{687D9518-2F16-2B4A-A38E-3B4760869108}" srcId="{7CF31367-00BD-5546-934F-9F557F7E7F17}" destId="{BDBC1ADE-D690-AF40-89A0-9C345982A8EB}" srcOrd="1" destOrd="0" parTransId="{1DFBA2F4-AC0E-494D-801E-A5B87E7528A8}" sibTransId="{25BC89C5-A5CD-AC40-B028-7CE4F6B9B865}"/>
    <dgm:cxn modelId="{0D021F1B-7E7F-9848-8FCE-593C3D9187EC}" type="presOf" srcId="{61D87BB7-3425-974E-A923-F15FC415D374}" destId="{19809C24-F52B-7F4B-B3C3-7A62B64CEFF3}" srcOrd="0" destOrd="0" presId="urn:microsoft.com/office/officeart/2005/8/layout/orgChart1"/>
    <dgm:cxn modelId="{BA0CBF1D-92B3-9147-8F46-53C27E582901}" type="presOf" srcId="{CB774432-EFD8-3842-8EE1-0E5923F08F52}" destId="{4A3F2B46-C40D-9043-AB6D-FF11966799E0}" srcOrd="1" destOrd="0" presId="urn:microsoft.com/office/officeart/2005/8/layout/orgChart1"/>
    <dgm:cxn modelId="{5E8CCB1E-0E2B-614C-8C87-5A14119F1D57}" srcId="{7CF31367-00BD-5546-934F-9F557F7E7F17}" destId="{F0928782-3BDB-034B-8334-058984427F51}" srcOrd="3" destOrd="0" parTransId="{E0CC01F5-575C-0344-8D6A-E78C12066B58}" sibTransId="{C534DC20-C89C-5244-8143-14F8E69E4562}"/>
    <dgm:cxn modelId="{4ED4AF1F-3FCD-044A-9A6A-99DC2B5FFABE}" srcId="{8F739C70-38FD-EE44-AF20-BC18EDF091EA}" destId="{BE0A0957-BC16-5B44-BF87-D2F0273B784B}" srcOrd="0" destOrd="0" parTransId="{40706EDB-F2E9-7D4A-A6F1-703DC3B0F50F}" sibTransId="{F5539A54-B59A-2547-B58F-5B90CDFFB8D5}"/>
    <dgm:cxn modelId="{59F0DC21-71BE-B541-828D-3C4551B9A1D4}" type="presOf" srcId="{20E62157-3068-4D43-8CEE-D463763E55BE}" destId="{82F8B815-0AC1-B344-9ED9-02AA682C6CCA}" srcOrd="0" destOrd="0" presId="urn:microsoft.com/office/officeart/2005/8/layout/orgChart1"/>
    <dgm:cxn modelId="{9ED38324-BEA9-E24B-86BF-61FB19C2A848}" type="presOf" srcId="{D57E8727-2569-AF43-BE09-317B8BB3F71B}" destId="{DB138217-4F1B-DF4C-8A8B-2BC5CEA11C2C}" srcOrd="0" destOrd="0" presId="urn:microsoft.com/office/officeart/2005/8/layout/orgChart1"/>
    <dgm:cxn modelId="{5B04B725-0CAE-7249-9CA0-A69FA6E41D33}" type="presOf" srcId="{9C2189BA-0EF9-0C48-BBA7-02FACF096AF0}" destId="{7FBBF88B-F64C-6E41-9508-00C0A7918AC2}" srcOrd="1" destOrd="0" presId="urn:microsoft.com/office/officeart/2005/8/layout/orgChart1"/>
    <dgm:cxn modelId="{4C1BE525-776B-F54E-A41F-877E211F907C}" type="presOf" srcId="{7CF31367-00BD-5546-934F-9F557F7E7F17}" destId="{FC6D05CB-FD76-3249-86AE-1781C086C9A2}" srcOrd="1" destOrd="0" presId="urn:microsoft.com/office/officeart/2005/8/layout/orgChart1"/>
    <dgm:cxn modelId="{6BE77A26-E9E3-5B4F-9ACA-0375DB9AD893}" type="presOf" srcId="{E0CC01F5-575C-0344-8D6A-E78C12066B58}" destId="{DCC04E10-4AEF-5148-961A-F7301BAE6EFA}" srcOrd="0" destOrd="0" presId="urn:microsoft.com/office/officeart/2005/8/layout/orgChart1"/>
    <dgm:cxn modelId="{9396E929-1DF6-274C-A918-53C4CCA3522C}" type="presOf" srcId="{BBFF40FD-E83C-864C-B830-91644559F2FB}" destId="{17ABB2C9-38B5-694D-A0B2-E4BF1FA18E1B}" srcOrd="0" destOrd="0" presId="urn:microsoft.com/office/officeart/2005/8/layout/orgChart1"/>
    <dgm:cxn modelId="{550BF12A-A664-7944-A76D-7065F8EFAA0D}" type="presOf" srcId="{BA022D0B-B33D-434F-BEE3-3F5DA57A240A}" destId="{45F2CC9B-E5F2-6A45-BD19-90FDBBB74E91}" srcOrd="0" destOrd="0" presId="urn:microsoft.com/office/officeart/2005/8/layout/orgChart1"/>
    <dgm:cxn modelId="{C75B282F-A232-0042-BF2C-AE4DC03CA32A}" type="presOf" srcId="{60A4EE31-8E7B-9B44-83D5-104840A1C007}" destId="{A852430E-452D-D344-8CC7-FF4C1121C2D5}" srcOrd="1" destOrd="0" presId="urn:microsoft.com/office/officeart/2005/8/layout/orgChart1"/>
    <dgm:cxn modelId="{DA5AF430-7CC1-6449-9E52-34299F5472EE}" type="presOf" srcId="{004E9119-A1B1-2A42-8D22-E1BCFACE75E4}" destId="{546E5021-3D11-024E-A98E-BF9853080CE4}" srcOrd="0" destOrd="0" presId="urn:microsoft.com/office/officeart/2005/8/layout/orgChart1"/>
    <dgm:cxn modelId="{5C80B832-6116-1648-BF0D-EC07F9F72B9B}" type="presOf" srcId="{2D6A0FA5-DE19-AB4F-B67C-BBF1720D280D}" destId="{2814FDBA-34DE-E54B-99D5-11CD2642C15A}" srcOrd="0" destOrd="0" presId="urn:microsoft.com/office/officeart/2005/8/layout/orgChart1"/>
    <dgm:cxn modelId="{7B313F36-7BC1-7743-A2CA-0C5E1F7D6436}" type="presOf" srcId="{BDBC1ADE-D690-AF40-89A0-9C345982A8EB}" destId="{8CD71AE9-50C3-1244-AF1E-A7F5102A2A05}" srcOrd="0" destOrd="0" presId="urn:microsoft.com/office/officeart/2005/8/layout/orgChart1"/>
    <dgm:cxn modelId="{B229A536-82C4-3C4D-8C5D-B73E7A517EA4}" type="presOf" srcId="{D739A1BE-5DD4-624A-A151-84B0FB32ABB5}" destId="{65619DB3-3C83-CD4C-A1BA-0B3BE2C447BA}" srcOrd="0" destOrd="0" presId="urn:microsoft.com/office/officeart/2005/8/layout/orgChart1"/>
    <dgm:cxn modelId="{C5608D39-8857-2C47-A89B-10894F330EB2}" type="presOf" srcId="{40706EDB-F2E9-7D4A-A6F1-703DC3B0F50F}" destId="{4338CE28-C83D-6E46-A406-D92BF3FBACEE}" srcOrd="0" destOrd="0" presId="urn:microsoft.com/office/officeart/2005/8/layout/orgChart1"/>
    <dgm:cxn modelId="{BE478E3B-F7C1-3D43-AD93-0E19BF243AF3}" type="presOf" srcId="{60A4EE31-8E7B-9B44-83D5-104840A1C007}" destId="{D8C7C582-CA67-2445-BBE0-8B61EF4FCA91}" srcOrd="0" destOrd="0" presId="urn:microsoft.com/office/officeart/2005/8/layout/orgChart1"/>
    <dgm:cxn modelId="{4786133C-63FA-9E40-9458-6CE3B8465B93}" srcId="{BA022D0B-B33D-434F-BEE3-3F5DA57A240A}" destId="{5626E9FE-43BB-DF4A-B86F-490EBC0374F5}" srcOrd="0" destOrd="0" parTransId="{D57E8727-2569-AF43-BE09-317B8BB3F71B}" sibTransId="{3A8F0267-0C49-AA4E-ABB0-A390DACED0D8}"/>
    <dgm:cxn modelId="{1E898E3C-F387-EE4B-9A4D-95BAAAD7C6B1}" type="presOf" srcId="{06BCD7EF-1BB2-004D-994E-E69074C3EA43}" destId="{AAB4F452-8933-5B47-9638-9FEB765B6CED}" srcOrd="0" destOrd="0" presId="urn:microsoft.com/office/officeart/2005/8/layout/orgChart1"/>
    <dgm:cxn modelId="{4A0C723D-6060-7E49-A758-3C67E751364D}" srcId="{7C2B000A-0AF2-F644-811B-794C86512D2F}" destId="{C6BB328E-C8A1-C44C-AD3D-3FA2FD12F5A7}" srcOrd="0" destOrd="0" parTransId="{E7011D87-DD79-2F48-86C3-F5C9B45856D9}" sibTransId="{0888E7CA-2F9D-EF44-A50F-64AA2D3DFDC5}"/>
    <dgm:cxn modelId="{61B9653E-D310-3E4B-A1C1-605FC13560D2}" type="presOf" srcId="{272AEB04-AF37-D447-9AD3-C77734445518}" destId="{4788B58E-6803-6D4D-BD72-83D566B04C66}" srcOrd="1" destOrd="0" presId="urn:microsoft.com/office/officeart/2005/8/layout/orgChart1"/>
    <dgm:cxn modelId="{41F7FB3E-FE97-A54B-B4EC-AC9110832282}" srcId="{7CF31367-00BD-5546-934F-9F557F7E7F17}" destId="{4FDFAD9C-D508-B944-8EBD-677F2DD7184B}" srcOrd="0" destOrd="0" parTransId="{499DDAB3-3088-6B48-938A-4544187B4C47}" sibTransId="{2E75574D-6222-7C44-90C8-259F09377B3A}"/>
    <dgm:cxn modelId="{4EC5A53F-182C-AD48-9AC2-FF4D418ED629}" type="presOf" srcId="{9885F45F-B8E0-C741-A3EF-4A533669F3F5}" destId="{37BB5357-7816-7742-995A-860359280B0D}" srcOrd="0" destOrd="0" presId="urn:microsoft.com/office/officeart/2005/8/layout/orgChart1"/>
    <dgm:cxn modelId="{FFE8185F-C1BC-6A49-9E2A-C4E087D23C2D}" srcId="{8F739C70-38FD-EE44-AF20-BC18EDF091EA}" destId="{E1F90054-EF4F-FA43-AB70-EBB23C79B98C}" srcOrd="1" destOrd="0" parTransId="{C8779017-2767-854E-B62E-18CCB3EC21F4}" sibTransId="{09EEBDFB-DFD8-E54F-9780-E91EF41A19CC}"/>
    <dgm:cxn modelId="{09060061-C26D-CC4B-B7E6-E4B2E9AEB30A}" type="presOf" srcId="{7CF31367-00BD-5546-934F-9F557F7E7F17}" destId="{2506BE61-A9DD-3545-ABEA-D655A40D76A7}" srcOrd="0" destOrd="0" presId="urn:microsoft.com/office/officeart/2005/8/layout/orgChart1"/>
    <dgm:cxn modelId="{4DC99D62-BD58-7A4B-BE06-E8B87BED6A9D}" type="presOf" srcId="{BE0A0957-BC16-5B44-BF87-D2F0273B784B}" destId="{62C93DDA-292C-D146-9A33-DF39081B793C}" srcOrd="0" destOrd="0" presId="urn:microsoft.com/office/officeart/2005/8/layout/orgChart1"/>
    <dgm:cxn modelId="{D52ABA66-EE09-DC43-BDD7-A24333DDAE90}" srcId="{F0928782-3BDB-034B-8334-058984427F51}" destId="{3B650C50-9F96-3246-BBB8-555508AD0968}" srcOrd="1" destOrd="0" parTransId="{AE7FE78D-25A8-E149-ACE6-206A0DB6D16B}" sibTransId="{3D9A18F3-9A5E-B043-B344-A12CEE122BAB}"/>
    <dgm:cxn modelId="{DC85C647-2E19-7544-B8D0-39584B0AA58B}" type="presOf" srcId="{76EEF952-D7E7-F048-8BBC-E8C0F86204FF}" destId="{B60FE904-88E0-A349-A7BB-57ED1866FA54}" srcOrd="0" destOrd="0" presId="urn:microsoft.com/office/officeart/2005/8/layout/orgChart1"/>
    <dgm:cxn modelId="{60BFC667-45FC-D241-B58E-69D035D3DDDB}" type="presOf" srcId="{CB774432-EFD8-3842-8EE1-0E5923F08F52}" destId="{F36B198F-3749-9C44-9204-FD713F1C791E}" srcOrd="0" destOrd="0" presId="urn:microsoft.com/office/officeart/2005/8/layout/orgChart1"/>
    <dgm:cxn modelId="{B9AED669-A218-C646-AB74-15A01039089C}" type="presOf" srcId="{C8779017-2767-854E-B62E-18CCB3EC21F4}" destId="{95198A13-763B-D444-AB8F-9EF680B63998}" srcOrd="0" destOrd="0" presId="urn:microsoft.com/office/officeart/2005/8/layout/orgChart1"/>
    <dgm:cxn modelId="{AB74394A-95D0-3E4D-9824-81D96482424E}" type="presOf" srcId="{4EB1043B-D4F3-2341-9429-06E2C8E65DF1}" destId="{EC9B0360-4D61-1443-9503-A440B18F9920}" srcOrd="0" destOrd="0" presId="urn:microsoft.com/office/officeart/2005/8/layout/orgChart1"/>
    <dgm:cxn modelId="{353AFE6B-DF9D-9846-BD28-D6FC4E8D8795}" type="presOf" srcId="{499DDAB3-3088-6B48-938A-4544187B4C47}" destId="{7ACB4D85-D6FB-D84E-9CC0-D9CBF700F664}" srcOrd="0" destOrd="0" presId="urn:microsoft.com/office/officeart/2005/8/layout/orgChart1"/>
    <dgm:cxn modelId="{6252E54C-785B-DB42-8384-10B52793F11B}" type="presOf" srcId="{AE7FE78D-25A8-E149-ACE6-206A0DB6D16B}" destId="{A47007B3-35F0-6A48-9434-1AE6ABA0A9B1}" srcOrd="0" destOrd="0" presId="urn:microsoft.com/office/officeart/2005/8/layout/orgChart1"/>
    <dgm:cxn modelId="{38EFD16E-2D63-F345-B882-BFBA5E5F57F8}" type="presOf" srcId="{5626E9FE-43BB-DF4A-B86F-490EBC0374F5}" destId="{E1D3A0A7-5DFD-C54F-BE13-24D17C502A36}" srcOrd="1" destOrd="0" presId="urn:microsoft.com/office/officeart/2005/8/layout/orgChart1"/>
    <dgm:cxn modelId="{BA8D096F-9514-3C41-9989-4F0A33FCAF42}" type="presOf" srcId="{DE8E2632-070B-D046-BC30-3232AEA42532}" destId="{8396189C-80E7-054D-87BF-688F9E7DD876}" srcOrd="0" destOrd="0" presId="urn:microsoft.com/office/officeart/2005/8/layout/orgChart1"/>
    <dgm:cxn modelId="{BAEB244F-1C2F-9541-A92A-D070A1E1D05F}" srcId="{BA022D0B-B33D-434F-BEE3-3F5DA57A240A}" destId="{7CF31367-00BD-5546-934F-9F557F7E7F17}" srcOrd="2" destOrd="0" parTransId="{E11A13C1-6D3C-304F-9E25-7133B411F841}" sibTransId="{0B58618F-E9A9-0943-A759-84344B3CF020}"/>
    <dgm:cxn modelId="{E44DB14F-B662-B745-8E0B-0FB7CE98BA84}" type="presOf" srcId="{2E2002E7-51F0-7549-9D6A-1C749918B493}" destId="{8FEC9455-8E88-EE4A-A8B8-B66816964B51}" srcOrd="0" destOrd="0" presId="urn:microsoft.com/office/officeart/2005/8/layout/orgChart1"/>
    <dgm:cxn modelId="{42BECD50-6CCC-A04B-BC0D-3CFB15A6FB94}" type="presOf" srcId="{F388FA3D-F5DC-574B-8F3D-C81A4D534A49}" destId="{8783F915-2F12-EC43-ADC6-C943B671038F}" srcOrd="0" destOrd="0" presId="urn:microsoft.com/office/officeart/2005/8/layout/orgChart1"/>
    <dgm:cxn modelId="{35EFF253-885A-394A-875D-014E393C8089}" type="presOf" srcId="{16B9DB2F-F243-8F48-8FA9-4070FB3FA5E9}" destId="{83E2A856-BE28-6642-AC45-F814F762599A}" srcOrd="1" destOrd="0" presId="urn:microsoft.com/office/officeart/2005/8/layout/orgChart1"/>
    <dgm:cxn modelId="{29E83D54-21BE-B642-BCAA-9983DC64506E}" type="presOf" srcId="{4FDFAD9C-D508-B944-8EBD-677F2DD7184B}" destId="{C5AFC94C-C01D-CA4F-8C74-CFAB572D1BC2}" srcOrd="1" destOrd="0" presId="urn:microsoft.com/office/officeart/2005/8/layout/orgChart1"/>
    <dgm:cxn modelId="{24E89F78-D457-114B-9902-7967D77E9428}" type="presOf" srcId="{2E2002E7-51F0-7549-9D6A-1C749918B493}" destId="{72AC4C50-81A9-FB49-B366-DD12C1444613}" srcOrd="1" destOrd="0" presId="urn:microsoft.com/office/officeart/2005/8/layout/orgChart1"/>
    <dgm:cxn modelId="{EC3AF378-708B-8640-92C9-71AA6CED834B}" type="presOf" srcId="{C6BB328E-C8A1-C44C-AD3D-3FA2FD12F5A7}" destId="{0B212E8B-39F6-6044-8803-46534A3889F1}" srcOrd="1" destOrd="0" presId="urn:microsoft.com/office/officeart/2005/8/layout/orgChart1"/>
    <dgm:cxn modelId="{6BE02779-3988-884D-9FBE-F547EA4993EE}" type="presOf" srcId="{F72A5978-663D-1140-9F08-532D8E2A1ACE}" destId="{F9E5241B-3EFC-C742-98AF-2DEB858C3D96}" srcOrd="0" destOrd="0" presId="urn:microsoft.com/office/officeart/2005/8/layout/orgChart1"/>
    <dgm:cxn modelId="{4C217879-75A9-B741-95DB-B8C0399AAC09}" type="presOf" srcId="{F2B45056-8788-2F4A-946B-644FB97B857A}" destId="{91A5EBFE-116B-FD4F-8262-620F639717D8}" srcOrd="0" destOrd="0" presId="urn:microsoft.com/office/officeart/2005/8/layout/orgChart1"/>
    <dgm:cxn modelId="{F732477C-293F-4E4B-9DF3-E629F6FDA60F}" type="presOf" srcId="{971B2563-E405-CD43-8148-F1300FE7298B}" destId="{C1E9CA97-3FCC-B14E-B68B-FE4E917284DB}" srcOrd="1" destOrd="0" presId="urn:microsoft.com/office/officeart/2005/8/layout/orgChart1"/>
    <dgm:cxn modelId="{1C0E317E-1B7C-4847-833F-1E9E58FDD247}" type="presOf" srcId="{BA022D0B-B33D-434F-BEE3-3F5DA57A240A}" destId="{46C6CD56-4BB2-3D48-9061-45C18F2400FA}" srcOrd="1" destOrd="0" presId="urn:microsoft.com/office/officeart/2005/8/layout/orgChart1"/>
    <dgm:cxn modelId="{82EC5D82-3044-4746-BFFE-64E02F41BB45}" type="presOf" srcId="{8F739C70-38FD-EE44-AF20-BC18EDF091EA}" destId="{5CC3977A-1CE7-6845-AD07-576C87A92AA0}" srcOrd="1" destOrd="0" presId="urn:microsoft.com/office/officeart/2005/8/layout/orgChart1"/>
    <dgm:cxn modelId="{ED5F3A89-8D42-2045-B33E-8EB4CAE561B8}" srcId="{7CF31367-00BD-5546-934F-9F557F7E7F17}" destId="{272AEB04-AF37-D447-9AD3-C77734445518}" srcOrd="2" destOrd="0" parTransId="{FD3CD369-B637-5E4F-A25D-CF93D2941948}" sibTransId="{9F41DD06-94BF-A046-8128-577C0E60074B}"/>
    <dgm:cxn modelId="{5F499D8B-5D8C-084C-8706-EAE72FB61542}" type="presOf" srcId="{FD3CD369-B637-5E4F-A25D-CF93D2941948}" destId="{3156858B-7FE1-7E4D-9BB0-A042C374476F}" srcOrd="0" destOrd="0" presId="urn:microsoft.com/office/officeart/2005/8/layout/orgChart1"/>
    <dgm:cxn modelId="{44967290-F11B-6A48-91FF-0A2EA1431158}" srcId="{20E62157-3068-4D43-8CEE-D463763E55BE}" destId="{8F739C70-38FD-EE44-AF20-BC18EDF091EA}" srcOrd="2" destOrd="0" parTransId="{DE8E2632-070B-D046-BC30-3232AEA42532}" sibTransId="{E2B5586C-6610-574B-9307-71BEFD6AF350}"/>
    <dgm:cxn modelId="{350D2294-C89E-2746-92B2-FFD2C128F65E}" type="presOf" srcId="{16B9DB2F-F243-8F48-8FA9-4070FB3FA5E9}" destId="{098D1D68-B012-8E4A-9F66-9F6EA71A64A1}" srcOrd="0" destOrd="0" presId="urn:microsoft.com/office/officeart/2005/8/layout/orgChart1"/>
    <dgm:cxn modelId="{F6209694-8535-004E-BF1D-9C3C75A8796A}" type="presOf" srcId="{C6BB328E-C8A1-C44C-AD3D-3FA2FD12F5A7}" destId="{291EB2B8-E577-F241-9F5E-44EF9B3BE07B}" srcOrd="0" destOrd="0" presId="urn:microsoft.com/office/officeart/2005/8/layout/orgChart1"/>
    <dgm:cxn modelId="{A6D01695-BCF1-BA47-ABC5-056FD4EC561C}" srcId="{BA022D0B-B33D-434F-BEE3-3F5DA57A240A}" destId="{20E62157-3068-4D43-8CEE-D463763E55BE}" srcOrd="1" destOrd="0" parTransId="{2D6A0FA5-DE19-AB4F-B67C-BBF1720D280D}" sibTransId="{94A0566D-08F3-0248-9327-38F652E10188}"/>
    <dgm:cxn modelId="{29883E9B-A0EB-7C43-9A06-C11637AD7D2F}" type="presOf" srcId="{004E9119-A1B1-2A42-8D22-E1BCFACE75E4}" destId="{3BC0CA42-1E3D-3148-9A46-D2371EFA18D6}" srcOrd="1" destOrd="0" presId="urn:microsoft.com/office/officeart/2005/8/layout/orgChart1"/>
    <dgm:cxn modelId="{BC8833A1-9BE0-654A-96D4-FB75033E8CBF}" type="presOf" srcId="{894F4225-ED3E-F84F-8D97-275CD55A40BE}" destId="{D507A131-A3CE-B042-970F-893FB0C59BA2}" srcOrd="0" destOrd="0" presId="urn:microsoft.com/office/officeart/2005/8/layout/orgChart1"/>
    <dgm:cxn modelId="{D3F0A6A4-4EE6-2D45-AA9F-BF5CE0D73C62}" type="presOf" srcId="{8F739C70-38FD-EE44-AF20-BC18EDF091EA}" destId="{ECDD825E-397B-D94C-9436-5955E5E6AA14}" srcOrd="0" destOrd="0" presId="urn:microsoft.com/office/officeart/2005/8/layout/orgChart1"/>
    <dgm:cxn modelId="{053859A6-F4C9-6D41-B4D3-E4DA8D1B8F89}" type="presOf" srcId="{E11A13C1-6D3C-304F-9E25-7133B411F841}" destId="{CFD5621A-6607-434C-96E8-5A6059603799}" srcOrd="0" destOrd="0" presId="urn:microsoft.com/office/officeart/2005/8/layout/orgChart1"/>
    <dgm:cxn modelId="{3FB119A7-5BEE-7F47-A8A6-49CD3DD7FE4E}" type="presOf" srcId="{48C69A0E-44CD-494B-9075-BD43EB4986B7}" destId="{78FC78EB-0740-544D-BE1C-CA9E8C2391B9}" srcOrd="0" destOrd="0" presId="urn:microsoft.com/office/officeart/2005/8/layout/orgChart1"/>
    <dgm:cxn modelId="{C3B745A7-4D98-3F41-8C0C-6D0E5C2ECED7}" type="presOf" srcId="{2712FE19-2B00-1146-92E6-C7257AC7FFE5}" destId="{5DC907AD-5365-A74E-B49A-8C7098B21A0A}" srcOrd="0" destOrd="0" presId="urn:microsoft.com/office/officeart/2005/8/layout/orgChart1"/>
    <dgm:cxn modelId="{C41DE0A9-9D3F-5948-9AB9-29F80AAE6CFA}" type="presOf" srcId="{20E62157-3068-4D43-8CEE-D463763E55BE}" destId="{F6E88FCB-FEDE-AE43-9EB9-7EC73F5A278C}" srcOrd="1" destOrd="0" presId="urn:microsoft.com/office/officeart/2005/8/layout/orgChart1"/>
    <dgm:cxn modelId="{60E0CAAC-F719-B14B-AA2B-2163BD2111EA}" type="presOf" srcId="{F2B45056-8788-2F4A-946B-644FB97B857A}" destId="{EE915C2D-C99A-C441-871F-1663DF573E84}" srcOrd="1" destOrd="0" presId="urn:microsoft.com/office/officeart/2005/8/layout/orgChart1"/>
    <dgm:cxn modelId="{ECBCFDB5-F4C3-384F-A5C5-5E555CA7FB12}" type="presOf" srcId="{1DFBA2F4-AC0E-494D-801E-A5B87E7528A8}" destId="{1AA934AD-DCF3-CB4B-9C96-D75AB5F5C05E}" srcOrd="0" destOrd="0" presId="urn:microsoft.com/office/officeart/2005/8/layout/orgChart1"/>
    <dgm:cxn modelId="{1ECCFFBC-EEF2-484A-A632-9D72DFC8CA36}" type="presOf" srcId="{2712FE19-2B00-1146-92E6-C7257AC7FFE5}" destId="{4C14A53D-60B5-CF4D-BEDD-AE356C875C03}" srcOrd="1" destOrd="0" presId="urn:microsoft.com/office/officeart/2005/8/layout/orgChart1"/>
    <dgm:cxn modelId="{F1A924BD-D505-BA4C-BFA9-4552FF799D50}" type="presOf" srcId="{4FDFAD9C-D508-B944-8EBD-677F2DD7184B}" destId="{FE54D30D-E125-254A-8D46-A46B683EF665}" srcOrd="0" destOrd="0" presId="urn:microsoft.com/office/officeart/2005/8/layout/orgChart1"/>
    <dgm:cxn modelId="{B1162FC2-7C6F-8B42-8756-E90A192D403C}" type="presOf" srcId="{A5E4D88C-6D8A-2342-BE64-E76F2283CD2E}" destId="{A0F4A262-8E5E-8E49-BC4A-7C34FF5495B0}" srcOrd="1" destOrd="0" presId="urn:microsoft.com/office/officeart/2005/8/layout/orgChart1"/>
    <dgm:cxn modelId="{1D09A9C3-7D22-CF45-AA9B-91D71BBF6521}" type="presOf" srcId="{9C2189BA-0EF9-0C48-BBA7-02FACF096AF0}" destId="{28F62644-950A-9241-A95E-D5C9BBE908D4}" srcOrd="0" destOrd="0" presId="urn:microsoft.com/office/officeart/2005/8/layout/orgChart1"/>
    <dgm:cxn modelId="{4A9D75C5-D6E1-7942-BA7F-AAF6CC040D18}" type="presOf" srcId="{BE0A0957-BC16-5B44-BF87-D2F0273B784B}" destId="{BEEA2255-250F-104F-80EF-76D6EE795382}" srcOrd="1" destOrd="0" presId="urn:microsoft.com/office/officeart/2005/8/layout/orgChart1"/>
    <dgm:cxn modelId="{1E62ACC5-C31B-174F-83D9-910A1B234CCB}" type="presOf" srcId="{7C2B000A-0AF2-F644-811B-794C86512D2F}" destId="{A73884CF-F3F9-CC47-BC4C-C60A7C5725E8}" srcOrd="1" destOrd="0" presId="urn:microsoft.com/office/officeart/2005/8/layout/orgChart1"/>
    <dgm:cxn modelId="{2E66A6CD-C60F-5541-A82E-FE48F397F29A}" type="presOf" srcId="{7ABCC93F-5F4D-214E-B03F-EC4B663A51DA}" destId="{03305325-4560-3843-A4B7-DAF29AC4870D}" srcOrd="0" destOrd="0" presId="urn:microsoft.com/office/officeart/2005/8/layout/orgChart1"/>
    <dgm:cxn modelId="{1AC9C4D0-36DE-214A-99A8-EDFF5E5F0A96}" type="presOf" srcId="{BDBC1ADE-D690-AF40-89A0-9C345982A8EB}" destId="{AED6E900-EB17-D54A-99E2-1CA384DFFA16}" srcOrd="1" destOrd="0" presId="urn:microsoft.com/office/officeart/2005/8/layout/orgChart1"/>
    <dgm:cxn modelId="{B54E1AD3-B54C-264E-93A0-09C799497159}" type="presOf" srcId="{E1F90054-EF4F-FA43-AB70-EBB23C79B98C}" destId="{0E0FDF85-5077-EC47-9285-D41CE06366EE}" srcOrd="0" destOrd="0" presId="urn:microsoft.com/office/officeart/2005/8/layout/orgChart1"/>
    <dgm:cxn modelId="{9FC169D5-BED6-F14C-B160-8F6FAEA96C79}" type="presOf" srcId="{61D87BB7-3425-974E-A923-F15FC415D374}" destId="{3D784322-2A91-8545-B4FC-62E1FAD94284}" srcOrd="1" destOrd="0" presId="urn:microsoft.com/office/officeart/2005/8/layout/orgChart1"/>
    <dgm:cxn modelId="{ED0F0FD6-AEA8-9D48-99B7-8EAF0AD676AB}" srcId="{20E62157-3068-4D43-8CEE-D463763E55BE}" destId="{CB774432-EFD8-3842-8EE1-0E5923F08F52}" srcOrd="1" destOrd="0" parTransId="{F388FA3D-F5DC-574B-8F3D-C81A4D534A49}" sibTransId="{C0E1DA61-A264-564C-86F1-3938A94F6609}"/>
    <dgm:cxn modelId="{3E4346D6-106E-E348-AD93-4BB4B6574F78}" srcId="{60A4EE31-8E7B-9B44-83D5-104840A1C007}" destId="{16B9DB2F-F243-8F48-8FA9-4070FB3FA5E9}" srcOrd="0" destOrd="0" parTransId="{BBFF40FD-E83C-864C-B830-91644559F2FB}" sibTransId="{F4712154-BEC8-AD4F-AB54-A43EE84052A9}"/>
    <dgm:cxn modelId="{9DA642D9-17E8-E548-A54E-8DD5BAC372C0}" srcId="{61D87BB7-3425-974E-A923-F15FC415D374}" destId="{A5E4D88C-6D8A-2342-BE64-E76F2283CD2E}" srcOrd="0" destOrd="0" parTransId="{4D0F0961-2769-904F-A24F-A0EF9F55E3AF}" sibTransId="{BAF812CD-12AD-554E-8BC1-E14D43794E69}"/>
    <dgm:cxn modelId="{89CBF2DC-3BAA-8747-948E-D91B4A9420A9}" type="presOf" srcId="{F0928782-3BDB-034B-8334-058984427F51}" destId="{BABFEDAE-0196-344F-A7FE-2269B459003F}" srcOrd="0" destOrd="0" presId="urn:microsoft.com/office/officeart/2005/8/layout/orgChart1"/>
    <dgm:cxn modelId="{D42C0ADD-01E2-9C4A-A709-B04920BE2349}" type="presOf" srcId="{5626E9FE-43BB-DF4A-B86F-490EBC0374F5}" destId="{0B3EE928-C14F-6A4C-863F-C5EBB33A8FC2}" srcOrd="0" destOrd="0" presId="urn:microsoft.com/office/officeart/2005/8/layout/orgChart1"/>
    <dgm:cxn modelId="{46C25ADE-7566-FF4B-B4BB-0AE2416EF083}" srcId="{7C2B000A-0AF2-F644-811B-794C86512D2F}" destId="{2E2002E7-51F0-7549-9D6A-1C749918B493}" srcOrd="1" destOrd="0" parTransId="{06BCD7EF-1BB2-004D-994E-E69074C3EA43}" sibTransId="{39AE7BE3-4F28-BD4D-B312-A39F388FEA5B}"/>
    <dgm:cxn modelId="{888483E7-A7EE-E048-8F90-0A99F9C954F5}" type="presOf" srcId="{E1F90054-EF4F-FA43-AB70-EBB23C79B98C}" destId="{7DF42C3E-9B1E-FF40-BC17-75260C6CF70C}" srcOrd="1" destOrd="0" presId="urn:microsoft.com/office/officeart/2005/8/layout/orgChart1"/>
    <dgm:cxn modelId="{096494E9-B1D2-584F-A822-84FFCE971927}" type="presOf" srcId="{A5E4D88C-6D8A-2342-BE64-E76F2283CD2E}" destId="{CC092C3A-7252-5142-84A9-97FCA9994864}" srcOrd="0" destOrd="0" presId="urn:microsoft.com/office/officeart/2005/8/layout/orgChart1"/>
    <dgm:cxn modelId="{F356C5EA-1C76-C44C-8257-8662B9992DFC}" type="presOf" srcId="{3B650C50-9F96-3246-BBB8-555508AD0968}" destId="{B18713F5-2D91-1443-9111-E820E90EDC35}" srcOrd="1" destOrd="0" presId="urn:microsoft.com/office/officeart/2005/8/layout/orgChart1"/>
    <dgm:cxn modelId="{7C0A85ED-E271-6243-8352-975444FB9F4D}" type="presOf" srcId="{E7011D87-DD79-2F48-86C3-F5C9B45856D9}" destId="{78CFB66A-4D64-3F44-BD5E-0516B3D47B79}" srcOrd="0" destOrd="0" presId="urn:microsoft.com/office/officeart/2005/8/layout/orgChart1"/>
    <dgm:cxn modelId="{496F1FEF-4ED0-A242-A232-F8EA83933236}" type="presOf" srcId="{272AEB04-AF37-D447-9AD3-C77734445518}" destId="{A0F3BB2F-A9CC-2F4A-B450-E76A618A9BA8}" srcOrd="0" destOrd="0" presId="urn:microsoft.com/office/officeart/2005/8/layout/orgChart1"/>
    <dgm:cxn modelId="{A4764FF0-7055-8944-9E5C-726C78DC2E6E}" type="presOf" srcId="{7C2B000A-0AF2-F644-811B-794C86512D2F}" destId="{242F1D5E-8A63-AB46-8284-219FE34DA1B4}" srcOrd="0" destOrd="0" presId="urn:microsoft.com/office/officeart/2005/8/layout/orgChart1"/>
    <dgm:cxn modelId="{975BA0F1-47B8-8647-A004-095F2266ADC5}" srcId="{8F739C70-38FD-EE44-AF20-BC18EDF091EA}" destId="{9C2189BA-0EF9-0C48-BBA7-02FACF096AF0}" srcOrd="2" destOrd="0" parTransId="{48C69A0E-44CD-494B-9075-BD43EB4986B7}" sibTransId="{F2699DB0-F4E2-B14C-B991-84E775F4D0F7}"/>
    <dgm:cxn modelId="{298B06F4-90F4-5A4D-BFDF-26C0BCD8B6A5}" srcId="{20E62157-3068-4D43-8CEE-D463763E55BE}" destId="{2712FE19-2B00-1146-92E6-C7257AC7FFE5}" srcOrd="0" destOrd="0" parTransId="{923B825C-8F0B-394D-8574-BF0C4236ACD7}" sibTransId="{F09FDC6A-48D3-9841-A6A5-6416AE041A63}"/>
    <dgm:cxn modelId="{8D3298F4-1E66-424E-AA1A-7EE4CDE150BA}" srcId="{60A4EE31-8E7B-9B44-83D5-104840A1C007}" destId="{004E9119-A1B1-2A42-8D22-E1BCFACE75E4}" srcOrd="1" destOrd="0" parTransId="{F72A5978-663D-1140-9F08-532D8E2A1ACE}" sibTransId="{FE49CB50-7644-A74E-8182-81CA7ABCE119}"/>
    <dgm:cxn modelId="{7F6056F7-5AA3-F84E-8B62-5EDB5EB70302}" srcId="{E1F90054-EF4F-FA43-AB70-EBB23C79B98C}" destId="{61D87BB7-3425-974E-A923-F15FC415D374}" srcOrd="0" destOrd="0" parTransId="{7ABCC93F-5F4D-214E-B03F-EC4B663A51DA}" sibTransId="{F6347D1D-1011-8144-9CEB-16DCC39E4DD7}"/>
    <dgm:cxn modelId="{2D77AAF7-579A-1D49-8E59-196E46D58C16}" srcId="{2712FE19-2B00-1146-92E6-C7257AC7FFE5}" destId="{971B2563-E405-CD43-8148-F1300FE7298B}" srcOrd="0" destOrd="0" parTransId="{9885F45F-B8E0-C741-A3EF-4A533669F3F5}" sibTransId="{932E0FA0-D866-0444-93BB-4FAE8B1D95B7}"/>
    <dgm:cxn modelId="{A91335F8-5D59-0644-885B-683EAD2F707E}" srcId="{894F4225-ED3E-F84F-8D97-275CD55A40BE}" destId="{BA022D0B-B33D-434F-BEE3-3F5DA57A240A}" srcOrd="0" destOrd="0" parTransId="{6EEA5075-83D5-DE42-90EB-C0EA3DAC3465}" sibTransId="{380432F7-C054-9E43-803B-C51D38B3617F}"/>
    <dgm:cxn modelId="{DA21B6F9-7206-AC42-B142-D948B374C582}" srcId="{5626E9FE-43BB-DF4A-B86F-490EBC0374F5}" destId="{7C2B000A-0AF2-F644-811B-794C86512D2F}" srcOrd="0" destOrd="0" parTransId="{D739A1BE-5DD4-624A-A151-84B0FB32ABB5}" sibTransId="{10912139-C5EC-BE44-B72A-96A26E0430AB}"/>
    <dgm:cxn modelId="{1AC9B0FC-6284-5747-9073-5458BAF02167}" type="presOf" srcId="{923B825C-8F0B-394D-8574-BF0C4236ACD7}" destId="{D8545CCA-8395-7F47-A40D-978C44B411F0}" srcOrd="0" destOrd="0" presId="urn:microsoft.com/office/officeart/2005/8/layout/orgChart1"/>
    <dgm:cxn modelId="{9F62B10B-4E05-D24A-A23E-E5C6ADCBE13F}" type="presParOf" srcId="{D507A131-A3CE-B042-970F-893FB0C59BA2}" destId="{6250BD25-EF47-784E-A5F8-8B7D1226DF37}" srcOrd="0" destOrd="0" presId="urn:microsoft.com/office/officeart/2005/8/layout/orgChart1"/>
    <dgm:cxn modelId="{9034B1B8-A4EF-B74D-99ED-B3717B1490DE}" type="presParOf" srcId="{6250BD25-EF47-784E-A5F8-8B7D1226DF37}" destId="{E70A13BF-F7C1-E042-BD80-2052CE30CB8E}" srcOrd="0" destOrd="0" presId="urn:microsoft.com/office/officeart/2005/8/layout/orgChart1"/>
    <dgm:cxn modelId="{D2E87F6E-B614-B747-9847-1EE91723C019}" type="presParOf" srcId="{E70A13BF-F7C1-E042-BD80-2052CE30CB8E}" destId="{45F2CC9B-E5F2-6A45-BD19-90FDBBB74E91}" srcOrd="0" destOrd="0" presId="urn:microsoft.com/office/officeart/2005/8/layout/orgChart1"/>
    <dgm:cxn modelId="{B305E6F3-1DAF-F34C-BB52-6A7342ED685E}" type="presParOf" srcId="{E70A13BF-F7C1-E042-BD80-2052CE30CB8E}" destId="{46C6CD56-4BB2-3D48-9061-45C18F2400FA}" srcOrd="1" destOrd="0" presId="urn:microsoft.com/office/officeart/2005/8/layout/orgChart1"/>
    <dgm:cxn modelId="{D9E3414B-2F6F-1C47-82CF-DF8866FBE65F}" type="presParOf" srcId="{6250BD25-EF47-784E-A5F8-8B7D1226DF37}" destId="{093CCA8C-49EB-4440-AD7C-FBDA03DA4082}" srcOrd="1" destOrd="0" presId="urn:microsoft.com/office/officeart/2005/8/layout/orgChart1"/>
    <dgm:cxn modelId="{8FB9FA46-67A7-1347-8F9C-F7235D21D555}" type="presParOf" srcId="{093CCA8C-49EB-4440-AD7C-FBDA03DA4082}" destId="{DB138217-4F1B-DF4C-8A8B-2BC5CEA11C2C}" srcOrd="0" destOrd="0" presId="urn:microsoft.com/office/officeart/2005/8/layout/orgChart1"/>
    <dgm:cxn modelId="{4F2DEF46-8F62-5843-8F15-0F51B670C217}" type="presParOf" srcId="{093CCA8C-49EB-4440-AD7C-FBDA03DA4082}" destId="{A090DFB3-2C52-B447-BF1D-BC8646111F32}" srcOrd="1" destOrd="0" presId="urn:microsoft.com/office/officeart/2005/8/layout/orgChart1"/>
    <dgm:cxn modelId="{99E181C8-477C-9046-8D10-FCCA8466C828}" type="presParOf" srcId="{A090DFB3-2C52-B447-BF1D-BC8646111F32}" destId="{3222A7D0-713F-4948-99AC-128DC96D93FC}" srcOrd="0" destOrd="0" presId="urn:microsoft.com/office/officeart/2005/8/layout/orgChart1"/>
    <dgm:cxn modelId="{268F69CB-46F6-9245-A455-41AB6656E9E2}" type="presParOf" srcId="{3222A7D0-713F-4948-99AC-128DC96D93FC}" destId="{0B3EE928-C14F-6A4C-863F-C5EBB33A8FC2}" srcOrd="0" destOrd="0" presId="urn:microsoft.com/office/officeart/2005/8/layout/orgChart1"/>
    <dgm:cxn modelId="{863DECB0-3E82-154C-8550-40771DD7C4B0}" type="presParOf" srcId="{3222A7D0-713F-4948-99AC-128DC96D93FC}" destId="{E1D3A0A7-5DFD-C54F-BE13-24D17C502A36}" srcOrd="1" destOrd="0" presId="urn:microsoft.com/office/officeart/2005/8/layout/orgChart1"/>
    <dgm:cxn modelId="{34453CCE-E24C-0846-BA4E-C144E5FD5BF2}" type="presParOf" srcId="{A090DFB3-2C52-B447-BF1D-BC8646111F32}" destId="{608FA439-5440-DC41-B3D3-6DD101E215E5}" srcOrd="1" destOrd="0" presId="urn:microsoft.com/office/officeart/2005/8/layout/orgChart1"/>
    <dgm:cxn modelId="{A3E8EBC3-1E9E-6F46-BE35-113590D30922}" type="presParOf" srcId="{608FA439-5440-DC41-B3D3-6DD101E215E5}" destId="{65619DB3-3C83-CD4C-A1BA-0B3BE2C447BA}" srcOrd="0" destOrd="0" presId="urn:microsoft.com/office/officeart/2005/8/layout/orgChart1"/>
    <dgm:cxn modelId="{FCCF09A5-3EB1-1948-A9AE-8250DCDFF4D1}" type="presParOf" srcId="{608FA439-5440-DC41-B3D3-6DD101E215E5}" destId="{A31BE5A4-0E54-3A42-9C93-8011C9031599}" srcOrd="1" destOrd="0" presId="urn:microsoft.com/office/officeart/2005/8/layout/orgChart1"/>
    <dgm:cxn modelId="{C22858D4-52D2-E645-805E-B5C361DE5970}" type="presParOf" srcId="{A31BE5A4-0E54-3A42-9C93-8011C9031599}" destId="{FB2EACA0-AEF6-CC41-AE5B-9E3E2D1C002E}" srcOrd="0" destOrd="0" presId="urn:microsoft.com/office/officeart/2005/8/layout/orgChart1"/>
    <dgm:cxn modelId="{3799C3BB-F66C-904E-B0CF-6B386F26728D}" type="presParOf" srcId="{FB2EACA0-AEF6-CC41-AE5B-9E3E2D1C002E}" destId="{242F1D5E-8A63-AB46-8284-219FE34DA1B4}" srcOrd="0" destOrd="0" presId="urn:microsoft.com/office/officeart/2005/8/layout/orgChart1"/>
    <dgm:cxn modelId="{EA4D1E74-89C0-2249-845A-4D1FCAA3CB8F}" type="presParOf" srcId="{FB2EACA0-AEF6-CC41-AE5B-9E3E2D1C002E}" destId="{A73884CF-F3F9-CC47-BC4C-C60A7C5725E8}" srcOrd="1" destOrd="0" presId="urn:microsoft.com/office/officeart/2005/8/layout/orgChart1"/>
    <dgm:cxn modelId="{05BAE6B6-46B2-8247-880A-F1DAE8BDDC3F}" type="presParOf" srcId="{A31BE5A4-0E54-3A42-9C93-8011C9031599}" destId="{966614C9-4157-944D-AA9C-E7919ADF92AE}" srcOrd="1" destOrd="0" presId="urn:microsoft.com/office/officeart/2005/8/layout/orgChart1"/>
    <dgm:cxn modelId="{CF0043A1-AD30-D94A-9B04-6EE18E8910E4}" type="presParOf" srcId="{A31BE5A4-0E54-3A42-9C93-8011C9031599}" destId="{B1A4BAFF-3583-6D4F-AD35-ACA7A03F4E86}" srcOrd="2" destOrd="0" presId="urn:microsoft.com/office/officeart/2005/8/layout/orgChart1"/>
    <dgm:cxn modelId="{51E68FF0-2BAE-404A-985E-B819072D97C5}" type="presParOf" srcId="{B1A4BAFF-3583-6D4F-AD35-ACA7A03F4E86}" destId="{78CFB66A-4D64-3F44-BD5E-0516B3D47B79}" srcOrd="0" destOrd="0" presId="urn:microsoft.com/office/officeart/2005/8/layout/orgChart1"/>
    <dgm:cxn modelId="{FD210AD1-7802-8842-9CBA-C24DE030830F}" type="presParOf" srcId="{B1A4BAFF-3583-6D4F-AD35-ACA7A03F4E86}" destId="{B0EECC18-AE00-8145-9B95-0C1A1D358CB3}" srcOrd="1" destOrd="0" presId="urn:microsoft.com/office/officeart/2005/8/layout/orgChart1"/>
    <dgm:cxn modelId="{44069DC5-882F-2242-9701-D26B9DEF370C}" type="presParOf" srcId="{B0EECC18-AE00-8145-9B95-0C1A1D358CB3}" destId="{C057B368-64FC-004C-8846-4A525764763D}" srcOrd="0" destOrd="0" presId="urn:microsoft.com/office/officeart/2005/8/layout/orgChart1"/>
    <dgm:cxn modelId="{765164C9-9959-184B-947A-05B1A61024B4}" type="presParOf" srcId="{C057B368-64FC-004C-8846-4A525764763D}" destId="{291EB2B8-E577-F241-9F5E-44EF9B3BE07B}" srcOrd="0" destOrd="0" presId="urn:microsoft.com/office/officeart/2005/8/layout/orgChart1"/>
    <dgm:cxn modelId="{F4D48B59-A920-1A48-AB7A-80A393B4ED1B}" type="presParOf" srcId="{C057B368-64FC-004C-8846-4A525764763D}" destId="{0B212E8B-39F6-6044-8803-46534A3889F1}" srcOrd="1" destOrd="0" presId="urn:microsoft.com/office/officeart/2005/8/layout/orgChart1"/>
    <dgm:cxn modelId="{FA0D0A68-B3CE-8A49-B499-4B84DFC86BEC}" type="presParOf" srcId="{B0EECC18-AE00-8145-9B95-0C1A1D358CB3}" destId="{0230255C-917E-C747-AC88-9F44CECA8196}" srcOrd="1" destOrd="0" presId="urn:microsoft.com/office/officeart/2005/8/layout/orgChart1"/>
    <dgm:cxn modelId="{0F087659-ADEF-D346-8442-C3C7F8B763C7}" type="presParOf" srcId="{B0EECC18-AE00-8145-9B95-0C1A1D358CB3}" destId="{01DCB2A1-C9EE-8046-8871-19C810925C47}" srcOrd="2" destOrd="0" presId="urn:microsoft.com/office/officeart/2005/8/layout/orgChart1"/>
    <dgm:cxn modelId="{A8C88C82-E96F-8046-BE03-02CD486E0F59}" type="presParOf" srcId="{B1A4BAFF-3583-6D4F-AD35-ACA7A03F4E86}" destId="{AAB4F452-8933-5B47-9638-9FEB765B6CED}" srcOrd="2" destOrd="0" presId="urn:microsoft.com/office/officeart/2005/8/layout/orgChart1"/>
    <dgm:cxn modelId="{F67F62BA-83E0-224B-9ABF-E148A75D414B}" type="presParOf" srcId="{B1A4BAFF-3583-6D4F-AD35-ACA7A03F4E86}" destId="{42AEBE26-5837-534C-A8CB-BE146ED0C677}" srcOrd="3" destOrd="0" presId="urn:microsoft.com/office/officeart/2005/8/layout/orgChart1"/>
    <dgm:cxn modelId="{89DC8387-588D-7643-9956-0BAE87F54D67}" type="presParOf" srcId="{42AEBE26-5837-534C-A8CB-BE146ED0C677}" destId="{50A90C22-A5D9-C242-8F22-A9920A59F6B1}" srcOrd="0" destOrd="0" presId="urn:microsoft.com/office/officeart/2005/8/layout/orgChart1"/>
    <dgm:cxn modelId="{AFBD20EE-3A96-BF4F-A471-F91C371F3B18}" type="presParOf" srcId="{50A90C22-A5D9-C242-8F22-A9920A59F6B1}" destId="{8FEC9455-8E88-EE4A-A8B8-B66816964B51}" srcOrd="0" destOrd="0" presId="urn:microsoft.com/office/officeart/2005/8/layout/orgChart1"/>
    <dgm:cxn modelId="{4040106C-10E6-B84D-BEA2-061B6A570671}" type="presParOf" srcId="{50A90C22-A5D9-C242-8F22-A9920A59F6B1}" destId="{72AC4C50-81A9-FB49-B366-DD12C1444613}" srcOrd="1" destOrd="0" presId="urn:microsoft.com/office/officeart/2005/8/layout/orgChart1"/>
    <dgm:cxn modelId="{756A0523-DE00-A64D-A243-1EC99CD20B7E}" type="presParOf" srcId="{42AEBE26-5837-534C-A8CB-BE146ED0C677}" destId="{1A5D14EB-FF62-8542-BF00-6A1FF18F524C}" srcOrd="1" destOrd="0" presId="urn:microsoft.com/office/officeart/2005/8/layout/orgChart1"/>
    <dgm:cxn modelId="{9E286900-05BA-6345-B283-58EB39CC09D6}" type="presParOf" srcId="{42AEBE26-5837-534C-A8CB-BE146ED0C677}" destId="{E1FFE7A6-5AC2-8F4B-A0E1-7031D246D14B}" srcOrd="2" destOrd="0" presId="urn:microsoft.com/office/officeart/2005/8/layout/orgChart1"/>
    <dgm:cxn modelId="{F88E16BB-85A9-024E-A672-B097DED25D64}" type="presParOf" srcId="{608FA439-5440-DC41-B3D3-6DD101E215E5}" destId="{EC9B0360-4D61-1443-9503-A440B18F9920}" srcOrd="2" destOrd="0" presId="urn:microsoft.com/office/officeart/2005/8/layout/orgChart1"/>
    <dgm:cxn modelId="{77DFE7FA-B54C-414B-BDC8-604CC083F010}" type="presParOf" srcId="{608FA439-5440-DC41-B3D3-6DD101E215E5}" destId="{D18D02A5-28E1-0F4D-94D7-E6A3014587D1}" srcOrd="3" destOrd="0" presId="urn:microsoft.com/office/officeart/2005/8/layout/orgChart1"/>
    <dgm:cxn modelId="{543964D6-481D-8E41-8EC1-0C5310525B83}" type="presParOf" srcId="{D18D02A5-28E1-0F4D-94D7-E6A3014587D1}" destId="{1888D6E0-FCEC-2F40-A380-CB3029D32EEE}" srcOrd="0" destOrd="0" presId="urn:microsoft.com/office/officeart/2005/8/layout/orgChart1"/>
    <dgm:cxn modelId="{94A3B8BB-9BC8-C246-B6AC-F2186A69165A}" type="presParOf" srcId="{1888D6E0-FCEC-2F40-A380-CB3029D32EEE}" destId="{D8C7C582-CA67-2445-BBE0-8B61EF4FCA91}" srcOrd="0" destOrd="0" presId="urn:microsoft.com/office/officeart/2005/8/layout/orgChart1"/>
    <dgm:cxn modelId="{93AF76C2-F372-9D4D-851B-0DDF791072B6}" type="presParOf" srcId="{1888D6E0-FCEC-2F40-A380-CB3029D32EEE}" destId="{A852430E-452D-D344-8CC7-FF4C1121C2D5}" srcOrd="1" destOrd="0" presId="urn:microsoft.com/office/officeart/2005/8/layout/orgChart1"/>
    <dgm:cxn modelId="{F12397CF-8EF7-E845-9E35-32373DF43DCD}" type="presParOf" srcId="{D18D02A5-28E1-0F4D-94D7-E6A3014587D1}" destId="{4C4964A5-E20C-8B47-A3D9-586EABB36BD1}" srcOrd="1" destOrd="0" presId="urn:microsoft.com/office/officeart/2005/8/layout/orgChart1"/>
    <dgm:cxn modelId="{81576D77-96F6-E841-A9D9-7833C010E058}" type="presParOf" srcId="{D18D02A5-28E1-0F4D-94D7-E6A3014587D1}" destId="{95BDE64F-D1EF-394C-A514-2567444E01AA}" srcOrd="2" destOrd="0" presId="urn:microsoft.com/office/officeart/2005/8/layout/orgChart1"/>
    <dgm:cxn modelId="{18BBD7B8-7F1E-1E4A-9E72-5E567DAFA8B1}" type="presParOf" srcId="{95BDE64F-D1EF-394C-A514-2567444E01AA}" destId="{17ABB2C9-38B5-694D-A0B2-E4BF1FA18E1B}" srcOrd="0" destOrd="0" presId="urn:microsoft.com/office/officeart/2005/8/layout/orgChart1"/>
    <dgm:cxn modelId="{66B96C81-6851-7947-8675-768FA6A3A956}" type="presParOf" srcId="{95BDE64F-D1EF-394C-A514-2567444E01AA}" destId="{58417A0A-91D2-6041-B28D-EDFA782CB0FB}" srcOrd="1" destOrd="0" presId="urn:microsoft.com/office/officeart/2005/8/layout/orgChart1"/>
    <dgm:cxn modelId="{90A47A27-AA3F-3045-A4DA-89D3C6645604}" type="presParOf" srcId="{58417A0A-91D2-6041-B28D-EDFA782CB0FB}" destId="{3DE9F34C-E0B3-FA4E-97F6-67B179910886}" srcOrd="0" destOrd="0" presId="urn:microsoft.com/office/officeart/2005/8/layout/orgChart1"/>
    <dgm:cxn modelId="{EE7B9DA3-2667-8444-A6D6-54A404735084}" type="presParOf" srcId="{3DE9F34C-E0B3-FA4E-97F6-67B179910886}" destId="{098D1D68-B012-8E4A-9F66-9F6EA71A64A1}" srcOrd="0" destOrd="0" presId="urn:microsoft.com/office/officeart/2005/8/layout/orgChart1"/>
    <dgm:cxn modelId="{D01F1D6B-E2DC-AF4F-8EDA-8617800B4A79}" type="presParOf" srcId="{3DE9F34C-E0B3-FA4E-97F6-67B179910886}" destId="{83E2A856-BE28-6642-AC45-F814F762599A}" srcOrd="1" destOrd="0" presId="urn:microsoft.com/office/officeart/2005/8/layout/orgChart1"/>
    <dgm:cxn modelId="{80A76433-9C9F-4548-A44C-659A1934B12B}" type="presParOf" srcId="{58417A0A-91D2-6041-B28D-EDFA782CB0FB}" destId="{73E0FE57-B345-044C-9141-5F7F739AAC93}" srcOrd="1" destOrd="0" presId="urn:microsoft.com/office/officeart/2005/8/layout/orgChart1"/>
    <dgm:cxn modelId="{1B8D8B9E-A564-2740-B6F1-F01647504732}" type="presParOf" srcId="{58417A0A-91D2-6041-B28D-EDFA782CB0FB}" destId="{93771C77-272E-7C48-9BE8-033219127B0B}" srcOrd="2" destOrd="0" presId="urn:microsoft.com/office/officeart/2005/8/layout/orgChart1"/>
    <dgm:cxn modelId="{829D2DB5-158E-2B4E-A6C2-A80D1CC5EAF8}" type="presParOf" srcId="{95BDE64F-D1EF-394C-A514-2567444E01AA}" destId="{F9E5241B-3EFC-C742-98AF-2DEB858C3D96}" srcOrd="2" destOrd="0" presId="urn:microsoft.com/office/officeart/2005/8/layout/orgChart1"/>
    <dgm:cxn modelId="{F75CDA19-E5C7-2B4C-B1BD-99DE732D52CD}" type="presParOf" srcId="{95BDE64F-D1EF-394C-A514-2567444E01AA}" destId="{CAF2C4D8-47A3-C349-B96C-8A2AE4A08593}" srcOrd="3" destOrd="0" presId="urn:microsoft.com/office/officeart/2005/8/layout/orgChart1"/>
    <dgm:cxn modelId="{02EC2119-14E5-FB48-809F-99F645C27712}" type="presParOf" srcId="{CAF2C4D8-47A3-C349-B96C-8A2AE4A08593}" destId="{E0520F72-1B86-CF44-844B-CCAF8CBCFF4E}" srcOrd="0" destOrd="0" presId="urn:microsoft.com/office/officeart/2005/8/layout/orgChart1"/>
    <dgm:cxn modelId="{7E568209-C464-AC4E-8D6C-E65D6D0BA6EE}" type="presParOf" srcId="{E0520F72-1B86-CF44-844B-CCAF8CBCFF4E}" destId="{546E5021-3D11-024E-A98E-BF9853080CE4}" srcOrd="0" destOrd="0" presId="urn:microsoft.com/office/officeart/2005/8/layout/orgChart1"/>
    <dgm:cxn modelId="{43449270-D1C3-DA42-9CE2-B4E4C5D771E3}" type="presParOf" srcId="{E0520F72-1B86-CF44-844B-CCAF8CBCFF4E}" destId="{3BC0CA42-1E3D-3148-9A46-D2371EFA18D6}" srcOrd="1" destOrd="0" presId="urn:microsoft.com/office/officeart/2005/8/layout/orgChart1"/>
    <dgm:cxn modelId="{3111558D-0B36-EC4B-B451-65E21A65E5C3}" type="presParOf" srcId="{CAF2C4D8-47A3-C349-B96C-8A2AE4A08593}" destId="{0ECC39FC-907F-FA4D-9066-C50DD971B99C}" srcOrd="1" destOrd="0" presId="urn:microsoft.com/office/officeart/2005/8/layout/orgChart1"/>
    <dgm:cxn modelId="{C68F7F1E-6E8F-BD4A-A76B-861F1D2C4E15}" type="presParOf" srcId="{CAF2C4D8-47A3-C349-B96C-8A2AE4A08593}" destId="{7B198988-8415-0F4F-81E7-837FF73F0761}" srcOrd="2" destOrd="0" presId="urn:microsoft.com/office/officeart/2005/8/layout/orgChart1"/>
    <dgm:cxn modelId="{FA1F08FF-2DC6-0A48-BB2B-263AE94937B8}" type="presParOf" srcId="{A090DFB3-2C52-B447-BF1D-BC8646111F32}" destId="{17E13469-78D4-0B48-BEB9-A4E526B1F464}" srcOrd="2" destOrd="0" presId="urn:microsoft.com/office/officeart/2005/8/layout/orgChart1"/>
    <dgm:cxn modelId="{9CA74A7E-74C5-5944-BB13-7C1CA2C0EC2B}" type="presParOf" srcId="{093CCA8C-49EB-4440-AD7C-FBDA03DA4082}" destId="{2814FDBA-34DE-E54B-99D5-11CD2642C15A}" srcOrd="2" destOrd="0" presId="urn:microsoft.com/office/officeart/2005/8/layout/orgChart1"/>
    <dgm:cxn modelId="{AD03F736-EA09-2146-A5BB-EFCE8B630BF9}" type="presParOf" srcId="{093CCA8C-49EB-4440-AD7C-FBDA03DA4082}" destId="{E79A316C-230F-D247-AB0C-0E2B4A02D13E}" srcOrd="3" destOrd="0" presId="urn:microsoft.com/office/officeart/2005/8/layout/orgChart1"/>
    <dgm:cxn modelId="{4176B1B6-F782-E94A-A8C6-B6F4FBE09910}" type="presParOf" srcId="{E79A316C-230F-D247-AB0C-0E2B4A02D13E}" destId="{6CB08B59-3BB1-524C-BD92-6E4D1FC4C213}" srcOrd="0" destOrd="0" presId="urn:microsoft.com/office/officeart/2005/8/layout/orgChart1"/>
    <dgm:cxn modelId="{5F07D1B0-AD14-5F40-88E4-AF5BE0920B63}" type="presParOf" srcId="{6CB08B59-3BB1-524C-BD92-6E4D1FC4C213}" destId="{82F8B815-0AC1-B344-9ED9-02AA682C6CCA}" srcOrd="0" destOrd="0" presId="urn:microsoft.com/office/officeart/2005/8/layout/orgChart1"/>
    <dgm:cxn modelId="{6250A2D7-31AD-544D-A253-64524010EE79}" type="presParOf" srcId="{6CB08B59-3BB1-524C-BD92-6E4D1FC4C213}" destId="{F6E88FCB-FEDE-AE43-9EB9-7EC73F5A278C}" srcOrd="1" destOrd="0" presId="urn:microsoft.com/office/officeart/2005/8/layout/orgChart1"/>
    <dgm:cxn modelId="{634F2028-E6E6-9843-94A3-FEEA259B2BC1}" type="presParOf" srcId="{E79A316C-230F-D247-AB0C-0E2B4A02D13E}" destId="{578ADAD5-A0A7-2A40-8083-E1D71095F057}" srcOrd="1" destOrd="0" presId="urn:microsoft.com/office/officeart/2005/8/layout/orgChart1"/>
    <dgm:cxn modelId="{2399FD5E-C848-5443-8BA6-9C5CC408D695}" type="presParOf" srcId="{E79A316C-230F-D247-AB0C-0E2B4A02D13E}" destId="{F3F442FB-F0B7-1F45-B159-6C1CF84F5A5D}" srcOrd="2" destOrd="0" presId="urn:microsoft.com/office/officeart/2005/8/layout/orgChart1"/>
    <dgm:cxn modelId="{6A054369-6660-A643-97C9-7D96327A6D9A}" type="presParOf" srcId="{F3F442FB-F0B7-1F45-B159-6C1CF84F5A5D}" destId="{D8545CCA-8395-7F47-A40D-978C44B411F0}" srcOrd="0" destOrd="0" presId="urn:microsoft.com/office/officeart/2005/8/layout/orgChart1"/>
    <dgm:cxn modelId="{A36E8B95-DAE0-D34D-891F-1C8F2DF8B8F1}" type="presParOf" srcId="{F3F442FB-F0B7-1F45-B159-6C1CF84F5A5D}" destId="{B3ECA27A-CCF9-6B46-910E-6978A0CEFBB6}" srcOrd="1" destOrd="0" presId="urn:microsoft.com/office/officeart/2005/8/layout/orgChart1"/>
    <dgm:cxn modelId="{B0901AE2-0004-BD49-9A10-215338419048}" type="presParOf" srcId="{B3ECA27A-CCF9-6B46-910E-6978A0CEFBB6}" destId="{63A74E95-C35A-CC4C-809E-34A883B33A3D}" srcOrd="0" destOrd="0" presId="urn:microsoft.com/office/officeart/2005/8/layout/orgChart1"/>
    <dgm:cxn modelId="{E594B089-3234-9643-A161-25AE42A25F16}" type="presParOf" srcId="{63A74E95-C35A-CC4C-809E-34A883B33A3D}" destId="{5DC907AD-5365-A74E-B49A-8C7098B21A0A}" srcOrd="0" destOrd="0" presId="urn:microsoft.com/office/officeart/2005/8/layout/orgChart1"/>
    <dgm:cxn modelId="{77947FA0-E6E0-BE47-8336-4E05477A4554}" type="presParOf" srcId="{63A74E95-C35A-CC4C-809E-34A883B33A3D}" destId="{4C14A53D-60B5-CF4D-BEDD-AE356C875C03}" srcOrd="1" destOrd="0" presId="urn:microsoft.com/office/officeart/2005/8/layout/orgChart1"/>
    <dgm:cxn modelId="{E8E90D21-F39A-3F47-889F-73606124FFEC}" type="presParOf" srcId="{B3ECA27A-CCF9-6B46-910E-6978A0CEFBB6}" destId="{D93D5489-C87E-CE44-95AD-4BAE9714F2B7}" srcOrd="1" destOrd="0" presId="urn:microsoft.com/office/officeart/2005/8/layout/orgChart1"/>
    <dgm:cxn modelId="{8210E5C4-3336-474F-ACB0-E1CB9C51334E}" type="presParOf" srcId="{B3ECA27A-CCF9-6B46-910E-6978A0CEFBB6}" destId="{71520723-F782-B24D-9E37-6F1BB6032C7B}" srcOrd="2" destOrd="0" presId="urn:microsoft.com/office/officeart/2005/8/layout/orgChart1"/>
    <dgm:cxn modelId="{A8B615D0-F606-F34E-814F-A6F12480C141}" type="presParOf" srcId="{71520723-F782-B24D-9E37-6F1BB6032C7B}" destId="{37BB5357-7816-7742-995A-860359280B0D}" srcOrd="0" destOrd="0" presId="urn:microsoft.com/office/officeart/2005/8/layout/orgChart1"/>
    <dgm:cxn modelId="{4ECB7AE1-CA44-F142-A5EF-B4831C59171C}" type="presParOf" srcId="{71520723-F782-B24D-9E37-6F1BB6032C7B}" destId="{86D9A507-234C-B549-A5C2-CABE32EA0D1E}" srcOrd="1" destOrd="0" presId="urn:microsoft.com/office/officeart/2005/8/layout/orgChart1"/>
    <dgm:cxn modelId="{8291F5DC-8C37-B841-B883-EEB38D5B73D3}" type="presParOf" srcId="{86D9A507-234C-B549-A5C2-CABE32EA0D1E}" destId="{DF3E33BE-112E-DD4D-AAF1-5C71B45B736E}" srcOrd="0" destOrd="0" presId="urn:microsoft.com/office/officeart/2005/8/layout/orgChart1"/>
    <dgm:cxn modelId="{EEE63775-999E-F145-9812-84A914FB916E}" type="presParOf" srcId="{DF3E33BE-112E-DD4D-AAF1-5C71B45B736E}" destId="{47D30E96-D707-9145-BAE7-09D0C1D345C3}" srcOrd="0" destOrd="0" presId="urn:microsoft.com/office/officeart/2005/8/layout/orgChart1"/>
    <dgm:cxn modelId="{FDEBE430-DEB2-A941-8DC3-71BA094AFC55}" type="presParOf" srcId="{DF3E33BE-112E-DD4D-AAF1-5C71B45B736E}" destId="{C1E9CA97-3FCC-B14E-B68B-FE4E917284DB}" srcOrd="1" destOrd="0" presId="urn:microsoft.com/office/officeart/2005/8/layout/orgChart1"/>
    <dgm:cxn modelId="{2F2E1CFC-25BD-DB44-9ECF-3A87A658FE1B}" type="presParOf" srcId="{86D9A507-234C-B549-A5C2-CABE32EA0D1E}" destId="{9F534A74-23B0-684A-B761-0874C83FABD8}" srcOrd="1" destOrd="0" presId="urn:microsoft.com/office/officeart/2005/8/layout/orgChart1"/>
    <dgm:cxn modelId="{64D5C19D-24E6-5641-BE5C-80F13B0D98F5}" type="presParOf" srcId="{86D9A507-234C-B549-A5C2-CABE32EA0D1E}" destId="{73147138-197C-3F4F-AF66-05668CADD9ED}" srcOrd="2" destOrd="0" presId="urn:microsoft.com/office/officeart/2005/8/layout/orgChart1"/>
    <dgm:cxn modelId="{C4D53004-8027-FB47-A7D2-EBFD6A2AFE8D}" type="presParOf" srcId="{F3F442FB-F0B7-1F45-B159-6C1CF84F5A5D}" destId="{8783F915-2F12-EC43-ADC6-C943B671038F}" srcOrd="2" destOrd="0" presId="urn:microsoft.com/office/officeart/2005/8/layout/orgChart1"/>
    <dgm:cxn modelId="{0EF5C4DE-EAA2-C14C-8E1C-1B8D68E825AB}" type="presParOf" srcId="{F3F442FB-F0B7-1F45-B159-6C1CF84F5A5D}" destId="{5C597F0C-B1EE-3348-9AA9-13BF49EF6037}" srcOrd="3" destOrd="0" presId="urn:microsoft.com/office/officeart/2005/8/layout/orgChart1"/>
    <dgm:cxn modelId="{C8D8E908-1879-B140-BD8E-1F7A6F649E98}" type="presParOf" srcId="{5C597F0C-B1EE-3348-9AA9-13BF49EF6037}" destId="{478238B0-9679-5C46-8D45-96EC1B9C6B0A}" srcOrd="0" destOrd="0" presId="urn:microsoft.com/office/officeart/2005/8/layout/orgChart1"/>
    <dgm:cxn modelId="{918BBCE7-6732-574B-A66C-1FFE964ECA46}" type="presParOf" srcId="{478238B0-9679-5C46-8D45-96EC1B9C6B0A}" destId="{F36B198F-3749-9C44-9204-FD713F1C791E}" srcOrd="0" destOrd="0" presId="urn:microsoft.com/office/officeart/2005/8/layout/orgChart1"/>
    <dgm:cxn modelId="{BAA9684A-2AD2-0841-97F3-89781D191907}" type="presParOf" srcId="{478238B0-9679-5C46-8D45-96EC1B9C6B0A}" destId="{4A3F2B46-C40D-9043-AB6D-FF11966799E0}" srcOrd="1" destOrd="0" presId="urn:microsoft.com/office/officeart/2005/8/layout/orgChart1"/>
    <dgm:cxn modelId="{9BE599AA-B871-0F46-9544-A03155053E61}" type="presParOf" srcId="{5C597F0C-B1EE-3348-9AA9-13BF49EF6037}" destId="{4CA7DB7B-FD4E-864C-8DA5-7EEF61C7B908}" srcOrd="1" destOrd="0" presId="urn:microsoft.com/office/officeart/2005/8/layout/orgChart1"/>
    <dgm:cxn modelId="{173FBB65-550C-804F-8E77-BCC1AF990703}" type="presParOf" srcId="{5C597F0C-B1EE-3348-9AA9-13BF49EF6037}" destId="{4FE92AFC-97A5-3847-8BC4-F7AA0729232C}" srcOrd="2" destOrd="0" presId="urn:microsoft.com/office/officeart/2005/8/layout/orgChart1"/>
    <dgm:cxn modelId="{2CD6310F-E3FD-0A47-9EC6-D477C380EC86}" type="presParOf" srcId="{F3F442FB-F0B7-1F45-B159-6C1CF84F5A5D}" destId="{8396189C-80E7-054D-87BF-688F9E7DD876}" srcOrd="4" destOrd="0" presId="urn:microsoft.com/office/officeart/2005/8/layout/orgChart1"/>
    <dgm:cxn modelId="{0B70FAA3-2BC5-3142-9DB1-A8A6079CEA62}" type="presParOf" srcId="{F3F442FB-F0B7-1F45-B159-6C1CF84F5A5D}" destId="{71CFC70B-99E5-F549-B5E6-A4985467BE81}" srcOrd="5" destOrd="0" presId="urn:microsoft.com/office/officeart/2005/8/layout/orgChart1"/>
    <dgm:cxn modelId="{34C57B09-7C82-6147-9963-A001F0EFC4B1}" type="presParOf" srcId="{71CFC70B-99E5-F549-B5E6-A4985467BE81}" destId="{6A14DA1D-0855-D040-B79E-045C26F56FC7}" srcOrd="0" destOrd="0" presId="urn:microsoft.com/office/officeart/2005/8/layout/orgChart1"/>
    <dgm:cxn modelId="{EAD09909-31AE-3A47-9FA2-78B87A4F32B0}" type="presParOf" srcId="{6A14DA1D-0855-D040-B79E-045C26F56FC7}" destId="{ECDD825E-397B-D94C-9436-5955E5E6AA14}" srcOrd="0" destOrd="0" presId="urn:microsoft.com/office/officeart/2005/8/layout/orgChart1"/>
    <dgm:cxn modelId="{991D8D5D-9643-C649-B7FA-B199423AE4EF}" type="presParOf" srcId="{6A14DA1D-0855-D040-B79E-045C26F56FC7}" destId="{5CC3977A-1CE7-6845-AD07-576C87A92AA0}" srcOrd="1" destOrd="0" presId="urn:microsoft.com/office/officeart/2005/8/layout/orgChart1"/>
    <dgm:cxn modelId="{FFC51E8F-1CC9-7042-9EAE-945E5C67B1CD}" type="presParOf" srcId="{71CFC70B-99E5-F549-B5E6-A4985467BE81}" destId="{2A61EA2B-F3A5-744D-86F9-6B24D8C3FAB2}" srcOrd="1" destOrd="0" presId="urn:microsoft.com/office/officeart/2005/8/layout/orgChart1"/>
    <dgm:cxn modelId="{0E67B940-0E38-D44C-ACBA-C49D4DB5BF7B}" type="presParOf" srcId="{71CFC70B-99E5-F549-B5E6-A4985467BE81}" destId="{0CD1830D-AEF5-664A-9924-9F06F9AC65C9}" srcOrd="2" destOrd="0" presId="urn:microsoft.com/office/officeart/2005/8/layout/orgChart1"/>
    <dgm:cxn modelId="{0BE7A8A1-95A5-954E-A790-9234156E4B0B}" type="presParOf" srcId="{0CD1830D-AEF5-664A-9924-9F06F9AC65C9}" destId="{4338CE28-C83D-6E46-A406-D92BF3FBACEE}" srcOrd="0" destOrd="0" presId="urn:microsoft.com/office/officeart/2005/8/layout/orgChart1"/>
    <dgm:cxn modelId="{5109AA3E-D94F-4940-9761-A3E7B654A23F}" type="presParOf" srcId="{0CD1830D-AEF5-664A-9924-9F06F9AC65C9}" destId="{CDEDD8B5-8738-0846-9745-4CDF0EBBE1AB}" srcOrd="1" destOrd="0" presId="urn:microsoft.com/office/officeart/2005/8/layout/orgChart1"/>
    <dgm:cxn modelId="{76E89A6D-94F9-7642-9AE8-F3A5A50839BF}" type="presParOf" srcId="{CDEDD8B5-8738-0846-9745-4CDF0EBBE1AB}" destId="{34A30D18-1710-1047-8BCA-EE857E5B44BD}" srcOrd="0" destOrd="0" presId="urn:microsoft.com/office/officeart/2005/8/layout/orgChart1"/>
    <dgm:cxn modelId="{7BFB2F65-A249-0549-9643-D13199254064}" type="presParOf" srcId="{34A30D18-1710-1047-8BCA-EE857E5B44BD}" destId="{62C93DDA-292C-D146-9A33-DF39081B793C}" srcOrd="0" destOrd="0" presId="urn:microsoft.com/office/officeart/2005/8/layout/orgChart1"/>
    <dgm:cxn modelId="{33241E03-81DA-C048-B885-029F79C822A4}" type="presParOf" srcId="{34A30D18-1710-1047-8BCA-EE857E5B44BD}" destId="{BEEA2255-250F-104F-80EF-76D6EE795382}" srcOrd="1" destOrd="0" presId="urn:microsoft.com/office/officeart/2005/8/layout/orgChart1"/>
    <dgm:cxn modelId="{D110C919-6770-A442-984E-D2D36A04BE5A}" type="presParOf" srcId="{CDEDD8B5-8738-0846-9745-4CDF0EBBE1AB}" destId="{416747C0-DBA7-0740-87BF-8A0C454DD347}" srcOrd="1" destOrd="0" presId="urn:microsoft.com/office/officeart/2005/8/layout/orgChart1"/>
    <dgm:cxn modelId="{8053275C-725E-8D4F-957E-E16306D56301}" type="presParOf" srcId="{CDEDD8B5-8738-0846-9745-4CDF0EBBE1AB}" destId="{9E88D86D-DD77-C440-A647-72F25A1ED3E6}" srcOrd="2" destOrd="0" presId="urn:microsoft.com/office/officeart/2005/8/layout/orgChart1"/>
    <dgm:cxn modelId="{EBAC08A3-2D25-CF40-BE9D-B465FA612530}" type="presParOf" srcId="{0CD1830D-AEF5-664A-9924-9F06F9AC65C9}" destId="{95198A13-763B-D444-AB8F-9EF680B63998}" srcOrd="2" destOrd="0" presId="urn:microsoft.com/office/officeart/2005/8/layout/orgChart1"/>
    <dgm:cxn modelId="{3791592E-FB53-0A4C-9CA1-666B1CC1B39A}" type="presParOf" srcId="{0CD1830D-AEF5-664A-9924-9F06F9AC65C9}" destId="{FF2FBB16-66AA-0146-8D4E-7AA63CFCBC3D}" srcOrd="3" destOrd="0" presId="urn:microsoft.com/office/officeart/2005/8/layout/orgChart1"/>
    <dgm:cxn modelId="{4C88A17D-4950-464D-A4AE-D484A8C56006}" type="presParOf" srcId="{FF2FBB16-66AA-0146-8D4E-7AA63CFCBC3D}" destId="{AD91B871-4E99-B747-B39B-45D3F48FC468}" srcOrd="0" destOrd="0" presId="urn:microsoft.com/office/officeart/2005/8/layout/orgChart1"/>
    <dgm:cxn modelId="{0995E7C4-A3E8-0D46-8790-609BC24D3752}" type="presParOf" srcId="{AD91B871-4E99-B747-B39B-45D3F48FC468}" destId="{0E0FDF85-5077-EC47-9285-D41CE06366EE}" srcOrd="0" destOrd="0" presId="urn:microsoft.com/office/officeart/2005/8/layout/orgChart1"/>
    <dgm:cxn modelId="{117BF0E8-F8A0-0946-B18D-055072B383D3}" type="presParOf" srcId="{AD91B871-4E99-B747-B39B-45D3F48FC468}" destId="{7DF42C3E-9B1E-FF40-BC17-75260C6CF70C}" srcOrd="1" destOrd="0" presId="urn:microsoft.com/office/officeart/2005/8/layout/orgChart1"/>
    <dgm:cxn modelId="{8D82EC0E-953B-B54F-9953-037D1184D92E}" type="presParOf" srcId="{FF2FBB16-66AA-0146-8D4E-7AA63CFCBC3D}" destId="{27DDDF8A-0585-B843-A2FA-688940D76999}" srcOrd="1" destOrd="0" presId="urn:microsoft.com/office/officeart/2005/8/layout/orgChart1"/>
    <dgm:cxn modelId="{99543256-90A3-C848-BAA2-E87E6CAC62F1}" type="presParOf" srcId="{FF2FBB16-66AA-0146-8D4E-7AA63CFCBC3D}" destId="{93305ABA-BCD2-564B-A5C9-151E63952453}" srcOrd="2" destOrd="0" presId="urn:microsoft.com/office/officeart/2005/8/layout/orgChart1"/>
    <dgm:cxn modelId="{82BE73B4-AC8B-5E4C-BCC2-03631193CD48}" type="presParOf" srcId="{93305ABA-BCD2-564B-A5C9-151E63952453}" destId="{03305325-4560-3843-A4B7-DAF29AC4870D}" srcOrd="0" destOrd="0" presId="urn:microsoft.com/office/officeart/2005/8/layout/orgChart1"/>
    <dgm:cxn modelId="{4CFC13BB-18A2-594C-A334-33A7BCF83958}" type="presParOf" srcId="{93305ABA-BCD2-564B-A5C9-151E63952453}" destId="{BFD253C4-16CF-8B4A-9F03-6F6B329DE350}" srcOrd="1" destOrd="0" presId="urn:microsoft.com/office/officeart/2005/8/layout/orgChart1"/>
    <dgm:cxn modelId="{1EA9831D-4A73-6F4B-AD6E-B0DFEE389669}" type="presParOf" srcId="{BFD253C4-16CF-8B4A-9F03-6F6B329DE350}" destId="{B721353B-6161-C44E-948C-D4DEF30D1550}" srcOrd="0" destOrd="0" presId="urn:microsoft.com/office/officeart/2005/8/layout/orgChart1"/>
    <dgm:cxn modelId="{8E47BA30-27B5-8349-A148-F5FD50230AFE}" type="presParOf" srcId="{B721353B-6161-C44E-948C-D4DEF30D1550}" destId="{19809C24-F52B-7F4B-B3C3-7A62B64CEFF3}" srcOrd="0" destOrd="0" presId="urn:microsoft.com/office/officeart/2005/8/layout/orgChart1"/>
    <dgm:cxn modelId="{2CC3E597-5973-1040-A1D4-CF44B90BBE99}" type="presParOf" srcId="{B721353B-6161-C44E-948C-D4DEF30D1550}" destId="{3D784322-2A91-8545-B4FC-62E1FAD94284}" srcOrd="1" destOrd="0" presId="urn:microsoft.com/office/officeart/2005/8/layout/orgChart1"/>
    <dgm:cxn modelId="{55920C26-0F34-EC48-8206-B26AC038156D}" type="presParOf" srcId="{BFD253C4-16CF-8B4A-9F03-6F6B329DE350}" destId="{1CBC54BD-DC0C-B84E-B471-4E8B00298B21}" srcOrd="1" destOrd="0" presId="urn:microsoft.com/office/officeart/2005/8/layout/orgChart1"/>
    <dgm:cxn modelId="{4846B5DD-3CCC-8F4A-8754-4BEA3CCC7705}" type="presParOf" srcId="{BFD253C4-16CF-8B4A-9F03-6F6B329DE350}" destId="{31402700-A3FF-454E-A814-E38DE029142A}" srcOrd="2" destOrd="0" presId="urn:microsoft.com/office/officeart/2005/8/layout/orgChart1"/>
    <dgm:cxn modelId="{FF82AC72-ED48-7048-8A12-9B1E7E86AC77}" type="presParOf" srcId="{31402700-A3FF-454E-A814-E38DE029142A}" destId="{871AA473-6E60-A84F-83EA-51938A2FB3A3}" srcOrd="0" destOrd="0" presId="urn:microsoft.com/office/officeart/2005/8/layout/orgChart1"/>
    <dgm:cxn modelId="{29A70278-F634-3148-AAC2-2A36CA370B4E}" type="presParOf" srcId="{31402700-A3FF-454E-A814-E38DE029142A}" destId="{8F86E12E-E9BC-6347-BDD4-CDF75C253DB3}" srcOrd="1" destOrd="0" presId="urn:microsoft.com/office/officeart/2005/8/layout/orgChart1"/>
    <dgm:cxn modelId="{DD4134C9-5125-7C49-AA25-0F093412A793}" type="presParOf" srcId="{8F86E12E-E9BC-6347-BDD4-CDF75C253DB3}" destId="{E0AEB534-5619-4345-B481-50A0CE0B6A9A}" srcOrd="0" destOrd="0" presId="urn:microsoft.com/office/officeart/2005/8/layout/orgChart1"/>
    <dgm:cxn modelId="{751C8EE6-0AD1-6249-A54A-5AE9FC8835BA}" type="presParOf" srcId="{E0AEB534-5619-4345-B481-50A0CE0B6A9A}" destId="{CC092C3A-7252-5142-84A9-97FCA9994864}" srcOrd="0" destOrd="0" presId="urn:microsoft.com/office/officeart/2005/8/layout/orgChart1"/>
    <dgm:cxn modelId="{69766492-0F09-5443-A95A-6AD2DCEC1904}" type="presParOf" srcId="{E0AEB534-5619-4345-B481-50A0CE0B6A9A}" destId="{A0F4A262-8E5E-8E49-BC4A-7C34FF5495B0}" srcOrd="1" destOrd="0" presId="urn:microsoft.com/office/officeart/2005/8/layout/orgChart1"/>
    <dgm:cxn modelId="{50B205E1-297D-784B-B48F-A207E1AA2338}" type="presParOf" srcId="{8F86E12E-E9BC-6347-BDD4-CDF75C253DB3}" destId="{8328E017-02A0-1A46-998C-0E3486B7954E}" srcOrd="1" destOrd="0" presId="urn:microsoft.com/office/officeart/2005/8/layout/orgChart1"/>
    <dgm:cxn modelId="{D9217624-5ED5-A741-AEFA-69BC300FA72B}" type="presParOf" srcId="{8F86E12E-E9BC-6347-BDD4-CDF75C253DB3}" destId="{3C77E145-7BBB-904C-AFF5-E22D941A01DA}" srcOrd="2" destOrd="0" presId="urn:microsoft.com/office/officeart/2005/8/layout/orgChart1"/>
    <dgm:cxn modelId="{D800CC09-6829-C24D-BFB4-D55791007170}" type="presParOf" srcId="{0CD1830D-AEF5-664A-9924-9F06F9AC65C9}" destId="{78FC78EB-0740-544D-BE1C-CA9E8C2391B9}" srcOrd="4" destOrd="0" presId="urn:microsoft.com/office/officeart/2005/8/layout/orgChart1"/>
    <dgm:cxn modelId="{DD27CBBD-6C79-EA4B-A60F-C6AD149FC183}" type="presParOf" srcId="{0CD1830D-AEF5-664A-9924-9F06F9AC65C9}" destId="{531C5821-ABED-EA43-8750-D332FB1E86D9}" srcOrd="5" destOrd="0" presId="urn:microsoft.com/office/officeart/2005/8/layout/orgChart1"/>
    <dgm:cxn modelId="{6F65E71A-9254-9A45-9EB6-C16FC9DA8518}" type="presParOf" srcId="{531C5821-ABED-EA43-8750-D332FB1E86D9}" destId="{03392110-6973-4141-B97B-DEE399E0E490}" srcOrd="0" destOrd="0" presId="urn:microsoft.com/office/officeart/2005/8/layout/orgChart1"/>
    <dgm:cxn modelId="{59B3257B-45E1-2E4A-A495-4B1AC9E31CB8}" type="presParOf" srcId="{03392110-6973-4141-B97B-DEE399E0E490}" destId="{28F62644-950A-9241-A95E-D5C9BBE908D4}" srcOrd="0" destOrd="0" presId="urn:microsoft.com/office/officeart/2005/8/layout/orgChart1"/>
    <dgm:cxn modelId="{08D9F113-523A-8D42-89C2-359A8B45F2C4}" type="presParOf" srcId="{03392110-6973-4141-B97B-DEE399E0E490}" destId="{7FBBF88B-F64C-6E41-9508-00C0A7918AC2}" srcOrd="1" destOrd="0" presId="urn:microsoft.com/office/officeart/2005/8/layout/orgChart1"/>
    <dgm:cxn modelId="{B61AA557-13E0-D74A-A642-44799B648365}" type="presParOf" srcId="{531C5821-ABED-EA43-8750-D332FB1E86D9}" destId="{6939A046-29DF-4F4D-A2C2-D3AC026B1377}" srcOrd="1" destOrd="0" presId="urn:microsoft.com/office/officeart/2005/8/layout/orgChart1"/>
    <dgm:cxn modelId="{1957CB68-5A3C-E24F-BCAD-32AAB2B8569C}" type="presParOf" srcId="{531C5821-ABED-EA43-8750-D332FB1E86D9}" destId="{97A06C82-A955-D04C-BE23-CB96C5E27A93}" srcOrd="2" destOrd="0" presId="urn:microsoft.com/office/officeart/2005/8/layout/orgChart1"/>
    <dgm:cxn modelId="{79C3E58D-8ABB-F74F-9ED1-E22CF929230C}" type="presParOf" srcId="{093CCA8C-49EB-4440-AD7C-FBDA03DA4082}" destId="{CFD5621A-6607-434C-96E8-5A6059603799}" srcOrd="4" destOrd="0" presId="urn:microsoft.com/office/officeart/2005/8/layout/orgChart1"/>
    <dgm:cxn modelId="{7B545562-30DC-134D-9005-2BC7556C0C00}" type="presParOf" srcId="{093CCA8C-49EB-4440-AD7C-FBDA03DA4082}" destId="{2F0788F9-6B65-4F45-A547-9834A6CCCE05}" srcOrd="5" destOrd="0" presId="urn:microsoft.com/office/officeart/2005/8/layout/orgChart1"/>
    <dgm:cxn modelId="{340004BF-BC08-BF45-9A57-766CF7103203}" type="presParOf" srcId="{2F0788F9-6B65-4F45-A547-9834A6CCCE05}" destId="{21E790D5-D748-1B4F-86EF-F81AAB426C74}" srcOrd="0" destOrd="0" presId="urn:microsoft.com/office/officeart/2005/8/layout/orgChart1"/>
    <dgm:cxn modelId="{67CD2003-0D36-8349-9E7E-2F743506EE59}" type="presParOf" srcId="{21E790D5-D748-1B4F-86EF-F81AAB426C74}" destId="{2506BE61-A9DD-3545-ABEA-D655A40D76A7}" srcOrd="0" destOrd="0" presId="urn:microsoft.com/office/officeart/2005/8/layout/orgChart1"/>
    <dgm:cxn modelId="{26E29115-C2DF-EF41-B74D-664E14FC0292}" type="presParOf" srcId="{21E790D5-D748-1B4F-86EF-F81AAB426C74}" destId="{FC6D05CB-FD76-3249-86AE-1781C086C9A2}" srcOrd="1" destOrd="0" presId="urn:microsoft.com/office/officeart/2005/8/layout/orgChart1"/>
    <dgm:cxn modelId="{5999D75C-F01B-CF41-8F88-AE6F8E1E914E}" type="presParOf" srcId="{2F0788F9-6B65-4F45-A547-9834A6CCCE05}" destId="{FE6804F9-3B9C-E240-A922-315766124918}" srcOrd="1" destOrd="0" presId="urn:microsoft.com/office/officeart/2005/8/layout/orgChart1"/>
    <dgm:cxn modelId="{92CFABB2-26EC-C246-91CC-A7618CBFF768}" type="presParOf" srcId="{2F0788F9-6B65-4F45-A547-9834A6CCCE05}" destId="{DC1394C4-5245-EE4D-8C31-BAA223D0540F}" srcOrd="2" destOrd="0" presId="urn:microsoft.com/office/officeart/2005/8/layout/orgChart1"/>
    <dgm:cxn modelId="{FFDD837F-B700-D740-B7F9-F5061DC49F6D}" type="presParOf" srcId="{DC1394C4-5245-EE4D-8C31-BAA223D0540F}" destId="{7ACB4D85-D6FB-D84E-9CC0-D9CBF700F664}" srcOrd="0" destOrd="0" presId="urn:microsoft.com/office/officeart/2005/8/layout/orgChart1"/>
    <dgm:cxn modelId="{283CF3CA-9F4A-484D-9376-4DAA71FFCDBC}" type="presParOf" srcId="{DC1394C4-5245-EE4D-8C31-BAA223D0540F}" destId="{52373A16-E46B-4941-A33F-9DEF81FCD314}" srcOrd="1" destOrd="0" presId="urn:microsoft.com/office/officeart/2005/8/layout/orgChart1"/>
    <dgm:cxn modelId="{E0A1991C-AA70-484A-B767-CC6FA456A47F}" type="presParOf" srcId="{52373A16-E46B-4941-A33F-9DEF81FCD314}" destId="{A5EDECBA-5B8C-394A-9820-1B79019CA520}" srcOrd="0" destOrd="0" presId="urn:microsoft.com/office/officeart/2005/8/layout/orgChart1"/>
    <dgm:cxn modelId="{92D559C8-6ECD-4D43-AD94-684F76D0FA99}" type="presParOf" srcId="{A5EDECBA-5B8C-394A-9820-1B79019CA520}" destId="{FE54D30D-E125-254A-8D46-A46B683EF665}" srcOrd="0" destOrd="0" presId="urn:microsoft.com/office/officeart/2005/8/layout/orgChart1"/>
    <dgm:cxn modelId="{A1CF628E-9820-4C42-95F3-6F2114CB849F}" type="presParOf" srcId="{A5EDECBA-5B8C-394A-9820-1B79019CA520}" destId="{C5AFC94C-C01D-CA4F-8C74-CFAB572D1BC2}" srcOrd="1" destOrd="0" presId="urn:microsoft.com/office/officeart/2005/8/layout/orgChart1"/>
    <dgm:cxn modelId="{3A48F8B3-4305-FD42-8FD9-3085C001C80B}" type="presParOf" srcId="{52373A16-E46B-4941-A33F-9DEF81FCD314}" destId="{3CF96311-F4DE-5841-804C-98874700AA83}" srcOrd="1" destOrd="0" presId="urn:microsoft.com/office/officeart/2005/8/layout/orgChart1"/>
    <dgm:cxn modelId="{95A058F3-CDF6-0947-9908-7C6C67AAD7BA}" type="presParOf" srcId="{52373A16-E46B-4941-A33F-9DEF81FCD314}" destId="{54F9CDDA-3B91-3642-8152-9F8FA2F2E252}" srcOrd="2" destOrd="0" presId="urn:microsoft.com/office/officeart/2005/8/layout/orgChart1"/>
    <dgm:cxn modelId="{685CDFCA-682A-A449-9895-F0EE7BAAA43A}" type="presParOf" srcId="{DC1394C4-5245-EE4D-8C31-BAA223D0540F}" destId="{1AA934AD-DCF3-CB4B-9C96-D75AB5F5C05E}" srcOrd="2" destOrd="0" presId="urn:microsoft.com/office/officeart/2005/8/layout/orgChart1"/>
    <dgm:cxn modelId="{45F216F1-9610-8942-831B-2F2D33E3C88E}" type="presParOf" srcId="{DC1394C4-5245-EE4D-8C31-BAA223D0540F}" destId="{CCB8F02C-2939-BF4C-AB88-8E5D92CDFA95}" srcOrd="3" destOrd="0" presId="urn:microsoft.com/office/officeart/2005/8/layout/orgChart1"/>
    <dgm:cxn modelId="{199CD84C-8A43-2A44-8A32-CD496FAA42EA}" type="presParOf" srcId="{CCB8F02C-2939-BF4C-AB88-8E5D92CDFA95}" destId="{E27BC0CD-24D9-E747-8B1D-7CE21448C588}" srcOrd="0" destOrd="0" presId="urn:microsoft.com/office/officeart/2005/8/layout/orgChart1"/>
    <dgm:cxn modelId="{E022E3D5-EBC7-A141-869F-204F027C85C9}" type="presParOf" srcId="{E27BC0CD-24D9-E747-8B1D-7CE21448C588}" destId="{8CD71AE9-50C3-1244-AF1E-A7F5102A2A05}" srcOrd="0" destOrd="0" presId="urn:microsoft.com/office/officeart/2005/8/layout/orgChart1"/>
    <dgm:cxn modelId="{25913EB3-BFCF-0D44-BC84-3B0A1DB2A8BD}" type="presParOf" srcId="{E27BC0CD-24D9-E747-8B1D-7CE21448C588}" destId="{AED6E900-EB17-D54A-99E2-1CA384DFFA16}" srcOrd="1" destOrd="0" presId="urn:microsoft.com/office/officeart/2005/8/layout/orgChart1"/>
    <dgm:cxn modelId="{252E050D-1E6A-A849-9916-F3A887C3332B}" type="presParOf" srcId="{CCB8F02C-2939-BF4C-AB88-8E5D92CDFA95}" destId="{F721B5B9-2FDE-5042-9B87-3AF0DC773F0B}" srcOrd="1" destOrd="0" presId="urn:microsoft.com/office/officeart/2005/8/layout/orgChart1"/>
    <dgm:cxn modelId="{06EBD9A6-2A7A-274D-81A3-52F74162B9EC}" type="presParOf" srcId="{CCB8F02C-2939-BF4C-AB88-8E5D92CDFA95}" destId="{72F60CB6-74A6-0E4C-AEDD-3B26B25FCFBB}" srcOrd="2" destOrd="0" presId="urn:microsoft.com/office/officeart/2005/8/layout/orgChart1"/>
    <dgm:cxn modelId="{5CF2638B-B75D-354F-B63B-EFD63E28CDB3}" type="presParOf" srcId="{DC1394C4-5245-EE4D-8C31-BAA223D0540F}" destId="{3156858B-7FE1-7E4D-9BB0-A042C374476F}" srcOrd="4" destOrd="0" presId="urn:microsoft.com/office/officeart/2005/8/layout/orgChart1"/>
    <dgm:cxn modelId="{9EB490E2-0C8C-444E-87AD-31260D81E02B}" type="presParOf" srcId="{DC1394C4-5245-EE4D-8C31-BAA223D0540F}" destId="{EB188BA6-61BC-9349-A619-7F3F6C85E055}" srcOrd="5" destOrd="0" presId="urn:microsoft.com/office/officeart/2005/8/layout/orgChart1"/>
    <dgm:cxn modelId="{25AAA600-DD41-AA49-B28A-1D26D46713E6}" type="presParOf" srcId="{EB188BA6-61BC-9349-A619-7F3F6C85E055}" destId="{C53A0D46-C3AA-674D-B7E7-360E3BFD22BF}" srcOrd="0" destOrd="0" presId="urn:microsoft.com/office/officeart/2005/8/layout/orgChart1"/>
    <dgm:cxn modelId="{F26C275E-B741-E948-A073-DF8FFC7ABE72}" type="presParOf" srcId="{C53A0D46-C3AA-674D-B7E7-360E3BFD22BF}" destId="{A0F3BB2F-A9CC-2F4A-B450-E76A618A9BA8}" srcOrd="0" destOrd="0" presId="urn:microsoft.com/office/officeart/2005/8/layout/orgChart1"/>
    <dgm:cxn modelId="{7A01CFFB-A153-DE40-B848-CFF67BDA6B01}" type="presParOf" srcId="{C53A0D46-C3AA-674D-B7E7-360E3BFD22BF}" destId="{4788B58E-6803-6D4D-BD72-83D566B04C66}" srcOrd="1" destOrd="0" presId="urn:microsoft.com/office/officeart/2005/8/layout/orgChart1"/>
    <dgm:cxn modelId="{D25CEE0A-D6D3-9F4E-92D9-57F6B875DAB7}" type="presParOf" srcId="{EB188BA6-61BC-9349-A619-7F3F6C85E055}" destId="{F9D9A346-FB17-0F42-8CFB-2D25689EF232}" srcOrd="1" destOrd="0" presId="urn:microsoft.com/office/officeart/2005/8/layout/orgChart1"/>
    <dgm:cxn modelId="{CB0E2EAC-E46E-334A-8FC9-505AFDD03ACC}" type="presParOf" srcId="{EB188BA6-61BC-9349-A619-7F3F6C85E055}" destId="{F3B9C050-8876-4F4D-B7DA-5B8DCC36DADD}" srcOrd="2" destOrd="0" presId="urn:microsoft.com/office/officeart/2005/8/layout/orgChart1"/>
    <dgm:cxn modelId="{2698695C-3D55-8E45-9C5B-26E24AA683D8}" type="presParOf" srcId="{DC1394C4-5245-EE4D-8C31-BAA223D0540F}" destId="{DCC04E10-4AEF-5148-961A-F7301BAE6EFA}" srcOrd="6" destOrd="0" presId="urn:microsoft.com/office/officeart/2005/8/layout/orgChart1"/>
    <dgm:cxn modelId="{05F18C29-A0AE-E441-8265-D644F50D40CE}" type="presParOf" srcId="{DC1394C4-5245-EE4D-8C31-BAA223D0540F}" destId="{5D438A9C-C6BC-9440-872E-B98306982440}" srcOrd="7" destOrd="0" presId="urn:microsoft.com/office/officeart/2005/8/layout/orgChart1"/>
    <dgm:cxn modelId="{5447270F-3CE9-1F4E-ADEC-AD097243E955}" type="presParOf" srcId="{5D438A9C-C6BC-9440-872E-B98306982440}" destId="{634361E8-6368-2243-AFD5-20AEFCEF1676}" srcOrd="0" destOrd="0" presId="urn:microsoft.com/office/officeart/2005/8/layout/orgChart1"/>
    <dgm:cxn modelId="{82804845-9DB9-A849-9C45-7429B6DCD9F1}" type="presParOf" srcId="{634361E8-6368-2243-AFD5-20AEFCEF1676}" destId="{BABFEDAE-0196-344F-A7FE-2269B459003F}" srcOrd="0" destOrd="0" presId="urn:microsoft.com/office/officeart/2005/8/layout/orgChart1"/>
    <dgm:cxn modelId="{409974CA-A3CD-D14E-AB31-E89494404B73}" type="presParOf" srcId="{634361E8-6368-2243-AFD5-20AEFCEF1676}" destId="{793510CF-897C-224F-828F-98E1C4286935}" srcOrd="1" destOrd="0" presId="urn:microsoft.com/office/officeart/2005/8/layout/orgChart1"/>
    <dgm:cxn modelId="{309CC51C-5F8E-D94B-B131-AC682AB589D0}" type="presParOf" srcId="{5D438A9C-C6BC-9440-872E-B98306982440}" destId="{49A21684-3869-5147-805A-57B0AE9BDE8F}" srcOrd="1" destOrd="0" presId="urn:microsoft.com/office/officeart/2005/8/layout/orgChart1"/>
    <dgm:cxn modelId="{0A8B8010-5912-2045-A493-18B3ADE758CF}" type="presParOf" srcId="{5D438A9C-C6BC-9440-872E-B98306982440}" destId="{55171B10-7976-E44D-9C76-BDE1A5049DD9}" srcOrd="2" destOrd="0" presId="urn:microsoft.com/office/officeart/2005/8/layout/orgChart1"/>
    <dgm:cxn modelId="{934848B0-9DE4-D047-BDC9-17DEBFF66281}" type="presParOf" srcId="{55171B10-7976-E44D-9C76-BDE1A5049DD9}" destId="{B60FE904-88E0-A349-A7BB-57ED1866FA54}" srcOrd="0" destOrd="0" presId="urn:microsoft.com/office/officeart/2005/8/layout/orgChart1"/>
    <dgm:cxn modelId="{79269636-3345-704D-95BE-5BBE52814DDF}" type="presParOf" srcId="{55171B10-7976-E44D-9C76-BDE1A5049DD9}" destId="{D64BA027-BB4F-1040-9E64-D13883EE5A43}" srcOrd="1" destOrd="0" presId="urn:microsoft.com/office/officeart/2005/8/layout/orgChart1"/>
    <dgm:cxn modelId="{81B8BFEA-DDBE-4844-9F3B-0FD62D773551}" type="presParOf" srcId="{D64BA027-BB4F-1040-9E64-D13883EE5A43}" destId="{6852E350-D0E4-6244-83DF-E138A6711663}" srcOrd="0" destOrd="0" presId="urn:microsoft.com/office/officeart/2005/8/layout/orgChart1"/>
    <dgm:cxn modelId="{59243331-93CE-D84C-8FB7-265865F2C018}" type="presParOf" srcId="{6852E350-D0E4-6244-83DF-E138A6711663}" destId="{91A5EBFE-116B-FD4F-8262-620F639717D8}" srcOrd="0" destOrd="0" presId="urn:microsoft.com/office/officeart/2005/8/layout/orgChart1"/>
    <dgm:cxn modelId="{D171D98D-AE9A-4F43-9156-20F3A0857261}" type="presParOf" srcId="{6852E350-D0E4-6244-83DF-E138A6711663}" destId="{EE915C2D-C99A-C441-871F-1663DF573E84}" srcOrd="1" destOrd="0" presId="urn:microsoft.com/office/officeart/2005/8/layout/orgChart1"/>
    <dgm:cxn modelId="{AACA3F43-FA7A-6D40-BB8D-891CFEBB383F}" type="presParOf" srcId="{D64BA027-BB4F-1040-9E64-D13883EE5A43}" destId="{1F0F61B8-B1EA-284F-9609-A66B0969BBE2}" srcOrd="1" destOrd="0" presId="urn:microsoft.com/office/officeart/2005/8/layout/orgChart1"/>
    <dgm:cxn modelId="{C6C68131-3D72-C948-8827-FCA4A7359DAE}" type="presParOf" srcId="{D64BA027-BB4F-1040-9E64-D13883EE5A43}" destId="{7F358DA1-9862-CF4F-BEBE-F690956F10F6}" srcOrd="2" destOrd="0" presId="urn:microsoft.com/office/officeart/2005/8/layout/orgChart1"/>
    <dgm:cxn modelId="{7A5A4D03-BD25-7242-9016-74FC725F90F6}" type="presParOf" srcId="{55171B10-7976-E44D-9C76-BDE1A5049DD9}" destId="{A47007B3-35F0-6A48-9434-1AE6ABA0A9B1}" srcOrd="2" destOrd="0" presId="urn:microsoft.com/office/officeart/2005/8/layout/orgChart1"/>
    <dgm:cxn modelId="{78209A95-72E8-3641-A902-54DE584D0B9A}" type="presParOf" srcId="{55171B10-7976-E44D-9C76-BDE1A5049DD9}" destId="{A283D4EE-525F-6746-9358-AB7487D40D23}" srcOrd="3" destOrd="0" presId="urn:microsoft.com/office/officeart/2005/8/layout/orgChart1"/>
    <dgm:cxn modelId="{FCDBDB3B-CFE7-3242-943C-46C048C90A5B}" type="presParOf" srcId="{A283D4EE-525F-6746-9358-AB7487D40D23}" destId="{CC9B5888-3320-B34C-B8EC-36B997492D29}" srcOrd="0" destOrd="0" presId="urn:microsoft.com/office/officeart/2005/8/layout/orgChart1"/>
    <dgm:cxn modelId="{3DC80FBD-7C90-6548-81DA-A46912938B7B}" type="presParOf" srcId="{CC9B5888-3320-B34C-B8EC-36B997492D29}" destId="{98AF4747-AA9D-B148-A0D7-CD6AD20BE326}" srcOrd="0" destOrd="0" presId="urn:microsoft.com/office/officeart/2005/8/layout/orgChart1"/>
    <dgm:cxn modelId="{0383D4E4-4F10-3F49-93A5-22993D5E6690}" type="presParOf" srcId="{CC9B5888-3320-B34C-B8EC-36B997492D29}" destId="{B18713F5-2D91-1443-9111-E820E90EDC35}" srcOrd="1" destOrd="0" presId="urn:microsoft.com/office/officeart/2005/8/layout/orgChart1"/>
    <dgm:cxn modelId="{B9144E75-65F8-964E-B5B7-CFB9E9146166}" type="presParOf" srcId="{A283D4EE-525F-6746-9358-AB7487D40D23}" destId="{14E1EEA0-1CA7-BE43-BE63-D2E8F5466F71}" srcOrd="1" destOrd="0" presId="urn:microsoft.com/office/officeart/2005/8/layout/orgChart1"/>
    <dgm:cxn modelId="{70196CE6-5F4C-164E-89EA-93426D60FF64}" type="presParOf" srcId="{A283D4EE-525F-6746-9358-AB7487D40D23}" destId="{A6BD7E8D-B249-674B-ACD9-FF2F1B5753D5}" srcOrd="2" destOrd="0" presId="urn:microsoft.com/office/officeart/2005/8/layout/orgChart1"/>
    <dgm:cxn modelId="{98BB8134-D948-1240-BA7F-43C65175EFB7}" type="presParOf" srcId="{6250BD25-EF47-784E-A5F8-8B7D1226DF37}" destId="{A6729CE5-F156-A646-B6E5-283A0BF91C7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7007B3-35F0-6A48-9434-1AE6ABA0A9B1}">
      <dsp:nvSpPr>
        <dsp:cNvPr id="0" name=""/>
        <dsp:cNvSpPr/>
      </dsp:nvSpPr>
      <dsp:spPr>
        <a:xfrm>
          <a:off x="10568597" y="2303399"/>
          <a:ext cx="91927" cy="6004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0440"/>
              </a:lnTo>
              <a:lnTo>
                <a:pt x="91927" y="60044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0FE904-88E0-A349-A7BB-57ED1866FA54}">
      <dsp:nvSpPr>
        <dsp:cNvPr id="0" name=""/>
        <dsp:cNvSpPr/>
      </dsp:nvSpPr>
      <dsp:spPr>
        <a:xfrm>
          <a:off x="10476670" y="2303399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C04E10-4AEF-5148-961A-F7301BAE6EFA}">
      <dsp:nvSpPr>
        <dsp:cNvPr id="0" name=""/>
        <dsp:cNvSpPr/>
      </dsp:nvSpPr>
      <dsp:spPr>
        <a:xfrm>
          <a:off x="9509241" y="1060188"/>
          <a:ext cx="621605" cy="10243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24335"/>
              </a:lnTo>
              <a:lnTo>
                <a:pt x="621605" y="102433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56858B-7FE1-7E4D-9BB0-A042C374476F}">
      <dsp:nvSpPr>
        <dsp:cNvPr id="0" name=""/>
        <dsp:cNvSpPr/>
      </dsp:nvSpPr>
      <dsp:spPr>
        <a:xfrm>
          <a:off x="9417314" y="1060188"/>
          <a:ext cx="91927" cy="1024335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1024335"/>
              </a:lnTo>
              <a:lnTo>
                <a:pt x="0" y="102433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A934AD-DCF3-CB4B-9C96-D75AB5F5C05E}">
      <dsp:nvSpPr>
        <dsp:cNvPr id="0" name=""/>
        <dsp:cNvSpPr/>
      </dsp:nvSpPr>
      <dsp:spPr>
        <a:xfrm>
          <a:off x="9509241" y="1060188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2730"/>
              </a:lnTo>
              <a:lnTo>
                <a:pt x="91927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CB4D85-D6FB-D84E-9CC0-D9CBF700F664}">
      <dsp:nvSpPr>
        <dsp:cNvPr id="0" name=""/>
        <dsp:cNvSpPr/>
      </dsp:nvSpPr>
      <dsp:spPr>
        <a:xfrm>
          <a:off x="9417314" y="1060188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D5621A-6607-434C-96E8-5A6059603799}">
      <dsp:nvSpPr>
        <dsp:cNvPr id="0" name=""/>
        <dsp:cNvSpPr/>
      </dsp:nvSpPr>
      <dsp:spPr>
        <a:xfrm>
          <a:off x="5801497" y="438583"/>
          <a:ext cx="3707744" cy="183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927"/>
              </a:lnTo>
              <a:lnTo>
                <a:pt x="3707744" y="91927"/>
              </a:lnTo>
              <a:lnTo>
                <a:pt x="3707744" y="18385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C78EB-0740-544D-BE1C-CA9E8C2391B9}">
      <dsp:nvSpPr>
        <dsp:cNvPr id="0" name=""/>
        <dsp:cNvSpPr/>
      </dsp:nvSpPr>
      <dsp:spPr>
        <a:xfrm>
          <a:off x="4104855" y="2925005"/>
          <a:ext cx="1166963" cy="1204863"/>
        </a:xfrm>
        <a:custGeom>
          <a:avLst/>
          <a:gdLst/>
          <a:ahLst/>
          <a:cxnLst/>
          <a:rect l="0" t="0" r="0" b="0"/>
          <a:pathLst>
            <a:path>
              <a:moveTo>
                <a:pt x="1166963" y="0"/>
              </a:moveTo>
              <a:lnTo>
                <a:pt x="1166963" y="1204863"/>
              </a:lnTo>
              <a:lnTo>
                <a:pt x="0" y="1204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1AA473-6E60-A84F-83EA-51938A2FB3A3}">
      <dsp:nvSpPr>
        <dsp:cNvPr id="0" name=""/>
        <dsp:cNvSpPr/>
      </dsp:nvSpPr>
      <dsp:spPr>
        <a:xfrm>
          <a:off x="6239247" y="4168215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305325-4560-3843-A4B7-DAF29AC4870D}">
      <dsp:nvSpPr>
        <dsp:cNvPr id="0" name=""/>
        <dsp:cNvSpPr/>
      </dsp:nvSpPr>
      <dsp:spPr>
        <a:xfrm>
          <a:off x="6768925" y="3546610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198A13-763B-D444-AB8F-9EF680B63998}">
      <dsp:nvSpPr>
        <dsp:cNvPr id="0" name=""/>
        <dsp:cNvSpPr/>
      </dsp:nvSpPr>
      <dsp:spPr>
        <a:xfrm>
          <a:off x="5271819" y="2925005"/>
          <a:ext cx="1151283" cy="4027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2730"/>
              </a:lnTo>
              <a:lnTo>
                <a:pt x="1151283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38CE28-C83D-6E46-A406-D92BF3FBACEE}">
      <dsp:nvSpPr>
        <dsp:cNvPr id="0" name=""/>
        <dsp:cNvSpPr/>
      </dsp:nvSpPr>
      <dsp:spPr>
        <a:xfrm>
          <a:off x="5179891" y="2925005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96189C-80E7-054D-87BF-688F9E7DD876}">
      <dsp:nvSpPr>
        <dsp:cNvPr id="0" name=""/>
        <dsp:cNvSpPr/>
      </dsp:nvSpPr>
      <dsp:spPr>
        <a:xfrm>
          <a:off x="5934568" y="1060188"/>
          <a:ext cx="1455961" cy="1645941"/>
        </a:xfrm>
        <a:custGeom>
          <a:avLst/>
          <a:gdLst/>
          <a:ahLst/>
          <a:cxnLst/>
          <a:rect l="0" t="0" r="0" b="0"/>
          <a:pathLst>
            <a:path>
              <a:moveTo>
                <a:pt x="1455961" y="0"/>
              </a:moveTo>
              <a:lnTo>
                <a:pt x="1455961" y="1645941"/>
              </a:lnTo>
              <a:lnTo>
                <a:pt x="0" y="164594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83F915-2F12-EC43-ADC6-C943B671038F}">
      <dsp:nvSpPr>
        <dsp:cNvPr id="0" name=""/>
        <dsp:cNvSpPr/>
      </dsp:nvSpPr>
      <dsp:spPr>
        <a:xfrm>
          <a:off x="7390530" y="1060188"/>
          <a:ext cx="91927" cy="34919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91920"/>
              </a:lnTo>
              <a:lnTo>
                <a:pt x="91927" y="34919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BB5357-7816-7742-995A-860359280B0D}">
      <dsp:nvSpPr>
        <dsp:cNvPr id="0" name=""/>
        <dsp:cNvSpPr/>
      </dsp:nvSpPr>
      <dsp:spPr>
        <a:xfrm>
          <a:off x="6695549" y="1718867"/>
          <a:ext cx="118297" cy="449744"/>
        </a:xfrm>
        <a:custGeom>
          <a:avLst/>
          <a:gdLst/>
          <a:ahLst/>
          <a:cxnLst/>
          <a:rect l="0" t="0" r="0" b="0"/>
          <a:pathLst>
            <a:path>
              <a:moveTo>
                <a:pt x="118297" y="0"/>
              </a:moveTo>
              <a:lnTo>
                <a:pt x="118297" y="449744"/>
              </a:lnTo>
              <a:lnTo>
                <a:pt x="0" y="44974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545CCA-8395-7F47-A40D-978C44B411F0}">
      <dsp:nvSpPr>
        <dsp:cNvPr id="0" name=""/>
        <dsp:cNvSpPr/>
      </dsp:nvSpPr>
      <dsp:spPr>
        <a:xfrm>
          <a:off x="7251597" y="1060188"/>
          <a:ext cx="138933" cy="439803"/>
        </a:xfrm>
        <a:custGeom>
          <a:avLst/>
          <a:gdLst/>
          <a:ahLst/>
          <a:cxnLst/>
          <a:rect l="0" t="0" r="0" b="0"/>
          <a:pathLst>
            <a:path>
              <a:moveTo>
                <a:pt x="138933" y="0"/>
              </a:moveTo>
              <a:lnTo>
                <a:pt x="138933" y="439803"/>
              </a:lnTo>
              <a:lnTo>
                <a:pt x="0" y="4398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14FDBA-34DE-E54B-99D5-11CD2642C15A}">
      <dsp:nvSpPr>
        <dsp:cNvPr id="0" name=""/>
        <dsp:cNvSpPr/>
      </dsp:nvSpPr>
      <dsp:spPr>
        <a:xfrm>
          <a:off x="5801497" y="438583"/>
          <a:ext cx="1589033" cy="183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927"/>
              </a:lnTo>
              <a:lnTo>
                <a:pt x="1589033" y="91927"/>
              </a:lnTo>
              <a:lnTo>
                <a:pt x="1589033" y="18385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E5241B-3EFC-C742-98AF-2DEB858C3D96}">
      <dsp:nvSpPr>
        <dsp:cNvPr id="0" name=""/>
        <dsp:cNvSpPr/>
      </dsp:nvSpPr>
      <dsp:spPr>
        <a:xfrm>
          <a:off x="3036848" y="1681794"/>
          <a:ext cx="91440" cy="1378913"/>
        </a:xfrm>
        <a:custGeom>
          <a:avLst/>
          <a:gdLst/>
          <a:ahLst/>
          <a:cxnLst/>
          <a:rect l="0" t="0" r="0" b="0"/>
          <a:pathLst>
            <a:path>
              <a:moveTo>
                <a:pt x="116259" y="0"/>
              </a:moveTo>
              <a:lnTo>
                <a:pt x="116259" y="1378913"/>
              </a:lnTo>
              <a:lnTo>
                <a:pt x="45720" y="13789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ABB2C9-38B5-694D-A0B2-E4BF1FA18E1B}">
      <dsp:nvSpPr>
        <dsp:cNvPr id="0" name=""/>
        <dsp:cNvSpPr/>
      </dsp:nvSpPr>
      <dsp:spPr>
        <a:xfrm>
          <a:off x="3061180" y="1681794"/>
          <a:ext cx="91927" cy="486817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86817"/>
              </a:lnTo>
              <a:lnTo>
                <a:pt x="0" y="48681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9B0360-4D61-1443-9503-A440B18F9920}">
      <dsp:nvSpPr>
        <dsp:cNvPr id="0" name=""/>
        <dsp:cNvSpPr/>
      </dsp:nvSpPr>
      <dsp:spPr>
        <a:xfrm>
          <a:off x="2093752" y="1060188"/>
          <a:ext cx="1059355" cy="183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927"/>
              </a:lnTo>
              <a:lnTo>
                <a:pt x="1059355" y="91927"/>
              </a:lnTo>
              <a:lnTo>
                <a:pt x="1059355" y="18385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B4F452-8933-5B47-9638-9FEB765B6CED}">
      <dsp:nvSpPr>
        <dsp:cNvPr id="0" name=""/>
        <dsp:cNvSpPr/>
      </dsp:nvSpPr>
      <dsp:spPr>
        <a:xfrm>
          <a:off x="930490" y="1681794"/>
          <a:ext cx="91440" cy="1391271"/>
        </a:xfrm>
        <a:custGeom>
          <a:avLst/>
          <a:gdLst/>
          <a:ahLst/>
          <a:cxnLst/>
          <a:rect l="0" t="0" r="0" b="0"/>
          <a:pathLst>
            <a:path>
              <a:moveTo>
                <a:pt x="103905" y="0"/>
              </a:moveTo>
              <a:lnTo>
                <a:pt x="103905" y="1391271"/>
              </a:lnTo>
              <a:lnTo>
                <a:pt x="45720" y="139127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CFB66A-4D64-3F44-BD5E-0516B3D47B79}">
      <dsp:nvSpPr>
        <dsp:cNvPr id="0" name=""/>
        <dsp:cNvSpPr/>
      </dsp:nvSpPr>
      <dsp:spPr>
        <a:xfrm>
          <a:off x="942468" y="1681794"/>
          <a:ext cx="91927" cy="402730"/>
        </a:xfrm>
        <a:custGeom>
          <a:avLst/>
          <a:gdLst/>
          <a:ahLst/>
          <a:cxnLst/>
          <a:rect l="0" t="0" r="0" b="0"/>
          <a:pathLst>
            <a:path>
              <a:moveTo>
                <a:pt x="91927" y="0"/>
              </a:moveTo>
              <a:lnTo>
                <a:pt x="91927" y="402730"/>
              </a:lnTo>
              <a:lnTo>
                <a:pt x="0" y="40273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619DB3-3C83-CD4C-A1BA-0B3BE2C447BA}">
      <dsp:nvSpPr>
        <dsp:cNvPr id="0" name=""/>
        <dsp:cNvSpPr/>
      </dsp:nvSpPr>
      <dsp:spPr>
        <a:xfrm>
          <a:off x="1034396" y="1060188"/>
          <a:ext cx="1059355" cy="183855"/>
        </a:xfrm>
        <a:custGeom>
          <a:avLst/>
          <a:gdLst/>
          <a:ahLst/>
          <a:cxnLst/>
          <a:rect l="0" t="0" r="0" b="0"/>
          <a:pathLst>
            <a:path>
              <a:moveTo>
                <a:pt x="1059355" y="0"/>
              </a:moveTo>
              <a:lnTo>
                <a:pt x="1059355" y="91927"/>
              </a:lnTo>
              <a:lnTo>
                <a:pt x="0" y="91927"/>
              </a:lnTo>
              <a:lnTo>
                <a:pt x="0" y="18385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138217-4F1B-DF4C-8A8B-2BC5CEA11C2C}">
      <dsp:nvSpPr>
        <dsp:cNvPr id="0" name=""/>
        <dsp:cNvSpPr/>
      </dsp:nvSpPr>
      <dsp:spPr>
        <a:xfrm>
          <a:off x="2093752" y="438583"/>
          <a:ext cx="3707744" cy="183855"/>
        </a:xfrm>
        <a:custGeom>
          <a:avLst/>
          <a:gdLst/>
          <a:ahLst/>
          <a:cxnLst/>
          <a:rect l="0" t="0" r="0" b="0"/>
          <a:pathLst>
            <a:path>
              <a:moveTo>
                <a:pt x="3707744" y="0"/>
              </a:moveTo>
              <a:lnTo>
                <a:pt x="3707744" y="91927"/>
              </a:lnTo>
              <a:lnTo>
                <a:pt x="0" y="91927"/>
              </a:lnTo>
              <a:lnTo>
                <a:pt x="0" y="18385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F2CC9B-E5F2-6A45-BD19-90FDBBB74E91}">
      <dsp:nvSpPr>
        <dsp:cNvPr id="0" name=""/>
        <dsp:cNvSpPr/>
      </dsp:nvSpPr>
      <dsp:spPr>
        <a:xfrm>
          <a:off x="5363746" y="833"/>
          <a:ext cx="875500" cy="4377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EMR</a:t>
          </a:r>
        </a:p>
      </dsp:txBody>
      <dsp:txXfrm>
        <a:off x="5363746" y="833"/>
        <a:ext cx="875500" cy="437750"/>
      </dsp:txXfrm>
    </dsp:sp>
    <dsp:sp modelId="{0B3EE928-C14F-6A4C-863F-C5EBB33A8FC2}">
      <dsp:nvSpPr>
        <dsp:cNvPr id="0" name=""/>
        <dsp:cNvSpPr/>
      </dsp:nvSpPr>
      <dsp:spPr>
        <a:xfrm>
          <a:off x="1656001" y="622438"/>
          <a:ext cx="875500" cy="437750"/>
        </a:xfrm>
        <a:prstGeom prst="rect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Visible</a:t>
          </a:r>
        </a:p>
      </dsp:txBody>
      <dsp:txXfrm>
        <a:off x="1656001" y="622438"/>
        <a:ext cx="875500" cy="437750"/>
      </dsp:txXfrm>
    </dsp:sp>
    <dsp:sp modelId="{242F1D5E-8A63-AB46-8284-219FE34DA1B4}">
      <dsp:nvSpPr>
        <dsp:cNvPr id="0" name=""/>
        <dsp:cNvSpPr/>
      </dsp:nvSpPr>
      <dsp:spPr>
        <a:xfrm>
          <a:off x="596646" y="1244044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Colour</a:t>
          </a:r>
        </a:p>
      </dsp:txBody>
      <dsp:txXfrm>
        <a:off x="596646" y="1244044"/>
        <a:ext cx="875500" cy="437750"/>
      </dsp:txXfrm>
    </dsp:sp>
    <dsp:sp modelId="{291EB2B8-E577-F241-9F5E-44EF9B3BE07B}">
      <dsp:nvSpPr>
        <dsp:cNvPr id="0" name=""/>
        <dsp:cNvSpPr/>
      </dsp:nvSpPr>
      <dsp:spPr>
        <a:xfrm>
          <a:off x="66968" y="1865649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Signal</a:t>
          </a:r>
        </a:p>
      </dsp:txBody>
      <dsp:txXfrm>
        <a:off x="66968" y="1865649"/>
        <a:ext cx="875500" cy="437750"/>
      </dsp:txXfrm>
    </dsp:sp>
    <dsp:sp modelId="{8FEC9455-8E88-EE4A-A8B8-B66816964B51}">
      <dsp:nvSpPr>
        <dsp:cNvPr id="0" name=""/>
        <dsp:cNvSpPr/>
      </dsp:nvSpPr>
      <dsp:spPr>
        <a:xfrm>
          <a:off x="100710" y="2854190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Tracking</a:t>
          </a:r>
        </a:p>
      </dsp:txBody>
      <dsp:txXfrm>
        <a:off x="100710" y="2854190"/>
        <a:ext cx="875500" cy="437750"/>
      </dsp:txXfrm>
    </dsp:sp>
    <dsp:sp modelId="{D8C7C582-CA67-2445-BBE0-8B61EF4FCA91}">
      <dsp:nvSpPr>
        <dsp:cNvPr id="0" name=""/>
        <dsp:cNvSpPr/>
      </dsp:nvSpPr>
      <dsp:spPr>
        <a:xfrm>
          <a:off x="2715357" y="1244044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Smoke</a:t>
          </a:r>
        </a:p>
      </dsp:txBody>
      <dsp:txXfrm>
        <a:off x="2715357" y="1244044"/>
        <a:ext cx="875500" cy="437750"/>
      </dsp:txXfrm>
    </dsp:sp>
    <dsp:sp modelId="{098D1D68-B012-8E4A-9F66-9F6EA71A64A1}">
      <dsp:nvSpPr>
        <dsp:cNvPr id="0" name=""/>
        <dsp:cNvSpPr/>
      </dsp:nvSpPr>
      <dsp:spPr>
        <a:xfrm>
          <a:off x="2185679" y="1949736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Obscuring</a:t>
          </a:r>
          <a:endParaRPr lang="en-GB" sz="1800" kern="1200"/>
        </a:p>
      </dsp:txBody>
      <dsp:txXfrm>
        <a:off x="2185679" y="1949736"/>
        <a:ext cx="875500" cy="437750"/>
      </dsp:txXfrm>
    </dsp:sp>
    <dsp:sp modelId="{546E5021-3D11-024E-A98E-BF9853080CE4}">
      <dsp:nvSpPr>
        <dsp:cNvPr id="0" name=""/>
        <dsp:cNvSpPr/>
      </dsp:nvSpPr>
      <dsp:spPr>
        <a:xfrm>
          <a:off x="2207068" y="2841832"/>
          <a:ext cx="875500" cy="437750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Scattering</a:t>
          </a:r>
        </a:p>
      </dsp:txBody>
      <dsp:txXfrm>
        <a:off x="2207068" y="2841832"/>
        <a:ext cx="875500" cy="437750"/>
      </dsp:txXfrm>
    </dsp:sp>
    <dsp:sp modelId="{82F8B815-0AC1-B344-9ED9-02AA682C6CCA}">
      <dsp:nvSpPr>
        <dsp:cNvPr id="0" name=""/>
        <dsp:cNvSpPr/>
      </dsp:nvSpPr>
      <dsp:spPr>
        <a:xfrm>
          <a:off x="6952780" y="622438"/>
          <a:ext cx="875500" cy="437750"/>
        </a:xfrm>
        <a:prstGeom prst="rect">
          <a:avLst/>
        </a:prstGeom>
        <a:solidFill>
          <a:schemeClr val="bg2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highlight>
                <a:srgbClr val="FFFF00"/>
              </a:highlight>
            </a:rPr>
            <a:t>IR</a:t>
          </a:r>
        </a:p>
      </dsp:txBody>
      <dsp:txXfrm>
        <a:off x="6952780" y="622438"/>
        <a:ext cx="875500" cy="437750"/>
      </dsp:txXfrm>
    </dsp:sp>
    <dsp:sp modelId="{5DC907AD-5365-A74E-B49A-8C7098B21A0A}">
      <dsp:nvSpPr>
        <dsp:cNvPr id="0" name=""/>
        <dsp:cNvSpPr/>
      </dsp:nvSpPr>
      <dsp:spPr>
        <a:xfrm>
          <a:off x="6376096" y="1281117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Near/Mid/Far</a:t>
          </a:r>
        </a:p>
      </dsp:txBody>
      <dsp:txXfrm>
        <a:off x="6376096" y="1281117"/>
        <a:ext cx="875500" cy="437750"/>
      </dsp:txXfrm>
    </dsp:sp>
    <dsp:sp modelId="{47D30E96-D707-9145-BAE7-09D0C1D345C3}">
      <dsp:nvSpPr>
        <dsp:cNvPr id="0" name=""/>
        <dsp:cNvSpPr/>
      </dsp:nvSpPr>
      <dsp:spPr>
        <a:xfrm>
          <a:off x="5218676" y="1949736"/>
          <a:ext cx="1476873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Attenuation</a:t>
          </a:r>
        </a:p>
      </dsp:txBody>
      <dsp:txXfrm>
        <a:off x="5218676" y="1949736"/>
        <a:ext cx="1476873" cy="437750"/>
      </dsp:txXfrm>
    </dsp:sp>
    <dsp:sp modelId="{F36B198F-3749-9C44-9204-FD713F1C791E}">
      <dsp:nvSpPr>
        <dsp:cNvPr id="0" name=""/>
        <dsp:cNvSpPr/>
      </dsp:nvSpPr>
      <dsp:spPr>
        <a:xfrm>
          <a:off x="7482458" y="4333234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</a:rPr>
            <a:t>Concealment</a:t>
          </a:r>
        </a:p>
      </dsp:txBody>
      <dsp:txXfrm>
        <a:off x="7482458" y="4333234"/>
        <a:ext cx="875500" cy="437750"/>
      </dsp:txXfrm>
    </dsp:sp>
    <dsp:sp modelId="{ECDD825E-397B-D94C-9436-5955E5E6AA14}">
      <dsp:nvSpPr>
        <dsp:cNvPr id="0" name=""/>
        <dsp:cNvSpPr/>
      </dsp:nvSpPr>
      <dsp:spPr>
        <a:xfrm>
          <a:off x="4609069" y="2487254"/>
          <a:ext cx="1325499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Detection</a:t>
          </a:r>
        </a:p>
      </dsp:txBody>
      <dsp:txXfrm>
        <a:off x="4609069" y="2487254"/>
        <a:ext cx="1325499" cy="437750"/>
      </dsp:txXfrm>
    </dsp:sp>
    <dsp:sp modelId="{62C93DDA-292C-D146-9A33-DF39081B793C}">
      <dsp:nvSpPr>
        <dsp:cNvPr id="0" name=""/>
        <dsp:cNvSpPr/>
      </dsp:nvSpPr>
      <dsp:spPr>
        <a:xfrm>
          <a:off x="4304391" y="3108860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Decoy</a:t>
          </a:r>
        </a:p>
      </dsp:txBody>
      <dsp:txXfrm>
        <a:off x="4304391" y="3108860"/>
        <a:ext cx="875500" cy="437750"/>
      </dsp:txXfrm>
    </dsp:sp>
    <dsp:sp modelId="{0E0FDF85-5077-EC47-9285-D41CE06366EE}">
      <dsp:nvSpPr>
        <dsp:cNvPr id="0" name=""/>
        <dsp:cNvSpPr/>
      </dsp:nvSpPr>
      <dsp:spPr>
        <a:xfrm>
          <a:off x="6423102" y="3108860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Seeker</a:t>
          </a:r>
        </a:p>
      </dsp:txBody>
      <dsp:txXfrm>
        <a:off x="6423102" y="3108860"/>
        <a:ext cx="875500" cy="437750"/>
      </dsp:txXfrm>
    </dsp:sp>
    <dsp:sp modelId="{19809C24-F52B-7F4B-B3C3-7A62B64CEFF3}">
      <dsp:nvSpPr>
        <dsp:cNvPr id="0" name=""/>
        <dsp:cNvSpPr/>
      </dsp:nvSpPr>
      <dsp:spPr>
        <a:xfrm>
          <a:off x="5893424" y="3730465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Point Source</a:t>
          </a:r>
        </a:p>
      </dsp:txBody>
      <dsp:txXfrm>
        <a:off x="5893424" y="3730465"/>
        <a:ext cx="875500" cy="437750"/>
      </dsp:txXfrm>
    </dsp:sp>
    <dsp:sp modelId="{CC092C3A-7252-5142-84A9-97FCA9994864}">
      <dsp:nvSpPr>
        <dsp:cNvPr id="0" name=""/>
        <dsp:cNvSpPr/>
      </dsp:nvSpPr>
      <dsp:spPr>
        <a:xfrm>
          <a:off x="5363746" y="4352071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Radiometry</a:t>
          </a:r>
        </a:p>
      </dsp:txBody>
      <dsp:txXfrm>
        <a:off x="5363746" y="4352071"/>
        <a:ext cx="875500" cy="437750"/>
      </dsp:txXfrm>
    </dsp:sp>
    <dsp:sp modelId="{28F62644-950A-9241-A95E-D5C9BBE908D4}">
      <dsp:nvSpPr>
        <dsp:cNvPr id="0" name=""/>
        <dsp:cNvSpPr/>
      </dsp:nvSpPr>
      <dsp:spPr>
        <a:xfrm>
          <a:off x="3229355" y="3910993"/>
          <a:ext cx="875500" cy="43775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Imagery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3229355" y="3910993"/>
        <a:ext cx="875500" cy="437750"/>
      </dsp:txXfrm>
    </dsp:sp>
    <dsp:sp modelId="{2506BE61-A9DD-3545-ABEA-D655A40D76A7}">
      <dsp:nvSpPr>
        <dsp:cNvPr id="0" name=""/>
        <dsp:cNvSpPr/>
      </dsp:nvSpPr>
      <dsp:spPr>
        <a:xfrm>
          <a:off x="9071491" y="622438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Radar</a:t>
          </a:r>
        </a:p>
      </dsp:txBody>
      <dsp:txXfrm>
        <a:off x="9071491" y="622438"/>
        <a:ext cx="875500" cy="437750"/>
      </dsp:txXfrm>
    </dsp:sp>
    <dsp:sp modelId="{FE54D30D-E125-254A-8D46-A46B683EF665}">
      <dsp:nvSpPr>
        <dsp:cNvPr id="0" name=""/>
        <dsp:cNvSpPr/>
      </dsp:nvSpPr>
      <dsp:spPr>
        <a:xfrm>
          <a:off x="8541813" y="1244044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Doppler </a:t>
          </a:r>
          <a:r>
            <a:rPr lang="en-GB" sz="1600" kern="1200" err="1"/>
            <a:t>Fuzing</a:t>
          </a:r>
          <a:endParaRPr lang="en-GB" sz="1600" kern="1200"/>
        </a:p>
      </dsp:txBody>
      <dsp:txXfrm>
        <a:off x="8541813" y="1244044"/>
        <a:ext cx="875500" cy="437750"/>
      </dsp:txXfrm>
    </dsp:sp>
    <dsp:sp modelId="{8CD71AE9-50C3-1244-AF1E-A7F5102A2A05}">
      <dsp:nvSpPr>
        <dsp:cNvPr id="0" name=""/>
        <dsp:cNvSpPr/>
      </dsp:nvSpPr>
      <dsp:spPr>
        <a:xfrm>
          <a:off x="9601169" y="1244044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Phased Array</a:t>
          </a:r>
        </a:p>
      </dsp:txBody>
      <dsp:txXfrm>
        <a:off x="9601169" y="1244044"/>
        <a:ext cx="875500" cy="437750"/>
      </dsp:txXfrm>
    </dsp:sp>
    <dsp:sp modelId="{A0F3BB2F-A9CC-2F4A-B450-E76A618A9BA8}">
      <dsp:nvSpPr>
        <dsp:cNvPr id="0" name=""/>
        <dsp:cNvSpPr/>
      </dsp:nvSpPr>
      <dsp:spPr>
        <a:xfrm>
          <a:off x="8541813" y="1865649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Detection</a:t>
          </a:r>
        </a:p>
      </dsp:txBody>
      <dsp:txXfrm>
        <a:off x="8541813" y="1865649"/>
        <a:ext cx="875500" cy="437750"/>
      </dsp:txXfrm>
    </dsp:sp>
    <dsp:sp modelId="{BABFEDAE-0196-344F-A7FE-2269B459003F}">
      <dsp:nvSpPr>
        <dsp:cNvPr id="0" name=""/>
        <dsp:cNvSpPr/>
      </dsp:nvSpPr>
      <dsp:spPr>
        <a:xfrm>
          <a:off x="10130847" y="1865649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Stealth</a:t>
          </a:r>
        </a:p>
      </dsp:txBody>
      <dsp:txXfrm>
        <a:off x="10130847" y="1865649"/>
        <a:ext cx="875500" cy="437750"/>
      </dsp:txXfrm>
    </dsp:sp>
    <dsp:sp modelId="{91A5EBFE-116B-FD4F-8262-620F639717D8}">
      <dsp:nvSpPr>
        <dsp:cNvPr id="0" name=""/>
        <dsp:cNvSpPr/>
      </dsp:nvSpPr>
      <dsp:spPr>
        <a:xfrm>
          <a:off x="9601169" y="2487254"/>
          <a:ext cx="875500" cy="43775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Cross Section</a:t>
          </a:r>
        </a:p>
      </dsp:txBody>
      <dsp:txXfrm>
        <a:off x="9601169" y="2487254"/>
        <a:ext cx="875500" cy="437750"/>
      </dsp:txXfrm>
    </dsp:sp>
    <dsp:sp modelId="{98AF4747-AA9D-B148-A0D7-CD6AD20BE326}">
      <dsp:nvSpPr>
        <dsp:cNvPr id="0" name=""/>
        <dsp:cNvSpPr/>
      </dsp:nvSpPr>
      <dsp:spPr>
        <a:xfrm>
          <a:off x="10660525" y="2487254"/>
          <a:ext cx="875500" cy="833170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Range, Speed, Direction</a:t>
          </a:r>
        </a:p>
      </dsp:txBody>
      <dsp:txXfrm>
        <a:off x="10660525" y="2487254"/>
        <a:ext cx="875500" cy="833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13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537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530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5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𝜖</a:t>
                </a:r>
                <a:r>
                  <a:rPr lang="en-GB" dirty="0"/>
                  <a:t>, 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20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818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4749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097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41C7D-0ADB-9820-7B2E-CA8CF5064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4776FE-67CB-D55F-D7ED-311C658E2F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43EBD6-F67A-F0F3-CEDF-9BDF6B6C4C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D051F-A243-311D-93E2-85CF02FD53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182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F4D9D-87AE-A9DF-38CC-027BECABA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773807-2A44-BCDB-52A6-1ACA28B6FF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80CD74-76C4-EEF7-8191-F8DD082B7B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C85F98-A156-6859-9D96-25A4CAB1D2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271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161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E80A8-91CE-55F7-B0D6-8989FC071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E3BFCE-DE29-0D29-F05D-B9F57E9FAC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F61948-BDC2-0A92-477B-61E9DC495B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04BC3-C5D5-8578-FDCE-42492FC628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8379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DCBCE-DADA-DFF1-269C-736BDA345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A614F3-6196-3034-AD77-3C4D17D0D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5736C-7713-4047-2644-66F9E86D9B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AC56E-DC55-2296-0F5B-B3B6A225AF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1063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6722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826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4140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281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9820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419E8-3903-4F25-B364-63E5B0E2A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F32D17-1499-B3FC-B687-13C321FCF8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1EECA7-BF8F-C842-ABAC-B0FB9D1C1F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CC3D61-28BD-FFEA-0A69-91C0B70FC5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219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7939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also screen (or blind) by harnessing emissive effects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3159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Known path length, measure concentration, Mass extinction coefficient can be calculated,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836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1B90A-F32E-D9A3-6D65-DFD5AED76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630770-678D-678C-DBF7-DBABE8861D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420D4C-6D8E-164E-F753-01F529B56A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F182D-4A51-D1CA-8718-784AB5F0DF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9714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2622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3137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3295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974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63717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A46ED2-54D6-DD0D-826A-7B346290F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09274-610F-0885-1AFA-E6227578C7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5BC9B9-FBE0-95B8-5579-21FB25C11C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151EEF-9642-8AC5-8F0E-4B0E1A45A1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1269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27574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8603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C5C57-E21B-86E6-85CA-7F682CE03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2C84C4-0826-6BA6-C672-0B4CB8BE64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67993-273E-5909-78EB-36766FDE37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F247B-8AD2-94CD-FFF1-6EE13FB1E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6691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E9D15-93CA-41BD-A2C9-2A16DE7692FD}" type="datetime1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F559E-F93E-42BF-97F8-494F10438C1D}" type="datetime1">
              <a:rPr lang="en-GB" smtClean="0"/>
              <a:t>21/03/2025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- 15 / Electromagnetic Radiation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1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/>
              <a:t>Title line 1</a:t>
            </a:r>
            <a:br>
              <a:rPr lang="en-US"/>
            </a:br>
            <a:r>
              <a:rPr lang="en-US"/>
              <a:t>Title line 2</a:t>
            </a:r>
            <a:br>
              <a:rPr lang="en-US"/>
            </a:br>
            <a:r>
              <a:rPr lang="en-US"/>
              <a:t>Title line 3</a:t>
            </a:r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14676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  <p:sldLayoutId id="214748378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publicdomainpictures.net/view-image.php?image=155227&amp;picture=light-bulb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openclipart.org/detail/141769/tank-by-wildchief" TargetMode="External"/><Relationship Id="rId4" Type="http://schemas.openxmlformats.org/officeDocument/2006/relationships/image" Target="../media/image23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openclipart.org/detail/141769/tank-by-wildchief" TargetMode="External"/><Relationship Id="rId4" Type="http://schemas.openxmlformats.org/officeDocument/2006/relationships/image" Target="../media/image23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openclipart.org/detail/141769/tank-by-wildchief" TargetMode="External"/><Relationship Id="rId4" Type="http://schemas.openxmlformats.org/officeDocument/2006/relationships/image" Target="../media/image25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openclipart.org/detail/141769/tank-by-wildchief" TargetMode="External"/><Relationship Id="rId4" Type="http://schemas.openxmlformats.org/officeDocument/2006/relationships/image" Target="../media/image25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dirty="0"/>
              <a:t>Black Body Radiation</a:t>
            </a:r>
          </a:p>
          <a:p>
            <a:pPr marL="660400" indent="-571500"/>
            <a:r>
              <a:rPr lang="en-GB" sz="2800" dirty="0"/>
              <a:t>Atmospheric Transmission Model</a:t>
            </a:r>
            <a:endParaRPr lang="en-GB" dirty="0"/>
          </a:p>
          <a:p>
            <a:pPr marL="660400" indent="-571500"/>
            <a:r>
              <a:rPr lang="en-GB" dirty="0"/>
              <a:t>Laser</a:t>
            </a:r>
          </a:p>
          <a:p>
            <a:pPr marL="660400" indent="-571500"/>
            <a:r>
              <a:rPr lang="en-US" sz="2800" b="0" i="0" kern="1200" dirty="0">
                <a:latin typeface="+mj-lt"/>
                <a:ea typeface="+mj-ea"/>
                <a:cs typeface="+mj-cs"/>
              </a:rPr>
              <a:t>Laser designation</a:t>
            </a:r>
          </a:p>
          <a:p>
            <a:pPr marL="660400" indent="-571500"/>
            <a:r>
              <a:rPr lang="en-US" sz="2800" dirty="0"/>
              <a:t>Thermal Imager Schematic</a:t>
            </a:r>
          </a:p>
          <a:p>
            <a:pPr marL="660400" indent="-571500"/>
            <a:r>
              <a:rPr lang="en-GB" dirty="0"/>
              <a:t>Contrast Smoke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- 15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4" y="1"/>
            <a:ext cx="12174096" cy="9906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Colour Temperature</a:t>
            </a:r>
          </a:p>
        </p:txBody>
      </p:sp>
      <p:pic>
        <p:nvPicPr>
          <p:cNvPr id="2050" name="Picture 2" descr="A nail glowing red when heated witn a propane tor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2135" y="0"/>
            <a:ext cx="3293334" cy="376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5905" y="1638151"/>
            <a:ext cx="8386546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picture shows a nail glowing red hot when heated with a propane torch.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hottest part glows yellow,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part that is just outside the flame glowing red,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rest being black because normal cameras cannot see infrared radiation.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blue colour of the flame is not due to blackbody radiation.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temperature of a propane torch is around 3000 K so the flame should glow yellow, but the chemical reaction taking place emits a much stronger blue radiation masking the faint yellow glow. </a:t>
            </a:r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7DA79CC3-10A5-42FF-A629-919906B488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589315"/>
              </p:ext>
            </p:extLst>
          </p:nvPr>
        </p:nvGraphicFramePr>
        <p:xfrm>
          <a:off x="8932135" y="3765187"/>
          <a:ext cx="3293333" cy="3092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6198">
                  <a:extLst>
                    <a:ext uri="{9D8B030D-6E8A-4147-A177-3AD203B41FA5}">
                      <a16:colId xmlns:a16="http://schemas.microsoft.com/office/drawing/2014/main" val="1246873613"/>
                    </a:ext>
                  </a:extLst>
                </a:gridCol>
                <a:gridCol w="1957135">
                  <a:extLst>
                    <a:ext uri="{9D8B030D-6E8A-4147-A177-3AD203B41FA5}">
                      <a16:colId xmlns:a16="http://schemas.microsoft.com/office/drawing/2014/main" val="4183145007"/>
                    </a:ext>
                  </a:extLst>
                </a:gridCol>
              </a:tblGrid>
              <a:tr h="386601">
                <a:tc>
                  <a:txBody>
                    <a:bodyPr/>
                    <a:lstStyle/>
                    <a:p>
                      <a:r>
                        <a:rPr lang="en-GB" dirty="0"/>
                        <a:t>Temp (K)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9791780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dirty="0">
                          <a:effectLst/>
                        </a:rPr>
                        <a:t>5,500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dirty="0">
                          <a:effectLst/>
                        </a:rPr>
                        <a:t>White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281308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4,500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dirty="0">
                          <a:effectLst/>
                        </a:rPr>
                        <a:t>Warm white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372241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3,500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dirty="0">
                          <a:effectLst/>
                        </a:rPr>
                        <a:t>Yellowish white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036185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2,800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Yellow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9501836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2,000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Yellowish orange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8332310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1,500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Reddish orange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6942277"/>
                  </a:ext>
                </a:extLst>
              </a:tr>
              <a:tr h="386601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1,000 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0313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9398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2F8B-0C47-0A0E-9EAF-9072683E8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85B58-1940-7635-02E9-579B7A010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442174"/>
            <a:ext cx="11594969" cy="5090601"/>
          </a:xfrm>
        </p:spPr>
        <p:txBody>
          <a:bodyPr/>
          <a:lstStyle/>
          <a:p>
            <a:r>
              <a:rPr lang="en-GB" dirty="0"/>
              <a:t>A blackbody is an idealised object that absorbs all incident radiation, regardless of wavelength.</a:t>
            </a:r>
          </a:p>
          <a:p>
            <a:r>
              <a:rPr lang="en-GB" dirty="0"/>
              <a:t>The radiation emitted by a blackbody is only dependent on its temperature and is called </a:t>
            </a:r>
            <a:r>
              <a:rPr lang="en-GB" b="1" dirty="0"/>
              <a:t>blackbody radiation</a:t>
            </a:r>
            <a:r>
              <a:rPr lang="en-GB" dirty="0"/>
              <a:t>.</a:t>
            </a:r>
          </a:p>
          <a:p>
            <a:r>
              <a:rPr lang="en-GB" b="1" dirty="0"/>
              <a:t>Higher temperature, More radiation &amp; Shorter peak wavelength</a:t>
            </a:r>
            <a:r>
              <a:rPr lang="en-GB" dirty="0"/>
              <a:t> (Wien’s Law).</a:t>
            </a:r>
          </a:p>
        </p:txBody>
      </p:sp>
    </p:spTree>
    <p:extLst>
      <p:ext uri="{BB962C8B-B14F-4D97-AF65-F5344CB8AC3E}">
        <p14:creationId xmlns:p14="http://schemas.microsoft.com/office/powerpoint/2010/main" val="2929877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F73D9-2CC9-2236-CFBD-2544B3668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2AB6C-D384-E2A3-2FF1-0F2B543D0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9071F-AAE0-5748-C31D-7B124B2A90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42174"/>
                <a:ext cx="7235215" cy="5090601"/>
              </a:xfrm>
            </p:spPr>
            <p:txBody>
              <a:bodyPr>
                <a:normAutofit fontScale="92500"/>
              </a:bodyPr>
              <a:lstStyle/>
              <a:p>
                <a:pPr>
                  <a:buNone/>
                </a:pPr>
                <a:r>
                  <a:rPr lang="en-GB" b="1" dirty="0"/>
                  <a:t>Planck’s Radiation Law</a:t>
                </a:r>
              </a:p>
              <a:p>
                <a:pPr marL="0" indent="0">
                  <a:buNone/>
                </a:pPr>
                <a:r>
                  <a:rPr lang="en-GB" dirty="0"/>
                  <a:t>This law describes how a </a:t>
                </a:r>
                <a:r>
                  <a:rPr lang="en-GB" b="1" dirty="0"/>
                  <a:t>blackbody emits radiation</a:t>
                </a:r>
                <a:r>
                  <a:rPr lang="en-GB" dirty="0"/>
                  <a:t> across different wavelengths at a given temperature.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i="1" smtClean="0">
                              <a:latin typeface="Cambria Math" panose="02040503050406030204" pitchFamily="18" charset="0"/>
                            </a:rPr>
                            <m:t>𝜆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𝜆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den>
                              </m:f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𝜆</m:t>
                        </m:r>
                      </m:sub>
                    </m:sSub>
                  </m:oMath>
                </a14:m>
                <a:r>
                  <a:rPr lang="en-GB" dirty="0"/>
                  <a:t>- spectral radiance(W/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first radiation constant =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3.74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sup>
                    </m:sSup>
                  </m:oMath>
                </a14:m>
                <a:r>
                  <a:rPr lang="en-GB" dirty="0"/>
                  <a:t> 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second radiation constant = 1.44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𝜇𝑚𝐾</a:t>
                </a:r>
              </a:p>
              <a:p>
                <a:pPr marL="0" indent="0">
                  <a:buNone/>
                </a:pPr>
                <a:r>
                  <a:rPr lang="en-GB" dirty="0"/>
                  <a:t>T  -  temperature (Kelvin)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dirty="0"/>
                  <a:t>- Wavelength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269071F-AAE0-5748-C31D-7B124B2A90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42174"/>
                <a:ext cx="7235215" cy="5090601"/>
              </a:xfrm>
              <a:blipFill>
                <a:blip r:embed="rId3"/>
                <a:stretch>
                  <a:fillRect l="-1516" t="-1916" r="-1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CD64BDFA-EF26-CF54-FC5C-1F72D2F18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3617" y="1325563"/>
            <a:ext cx="4638383" cy="549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975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1AFBB-42E4-A79A-BE39-2A71DB860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B470-0BE4-CF51-A39F-D2319EDD1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96B3342-E42D-C060-B255-D8EB3E633D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42174"/>
                <a:ext cx="11012888" cy="5090601"/>
              </a:xfrm>
            </p:spPr>
            <p:txBody>
              <a:bodyPr>
                <a:normAutofit/>
              </a:bodyPr>
              <a:lstStyle/>
              <a:p>
                <a:pPr>
                  <a:buNone/>
                </a:pPr>
                <a:r>
                  <a:rPr lang="en-GB" b="1" dirty="0"/>
                  <a:t>Stefan-Boltzmann Law </a:t>
                </a:r>
              </a:p>
              <a:p>
                <a:pPr>
                  <a:buNone/>
                </a:pPr>
                <a:r>
                  <a:rPr lang="en-GB" dirty="0"/>
                  <a:t>	When you </a:t>
                </a:r>
                <a:r>
                  <a:rPr lang="en-GB" b="1" dirty="0"/>
                  <a:t>integrate Planck’s Law</a:t>
                </a:r>
                <a:r>
                  <a:rPr lang="en-GB" dirty="0"/>
                  <a:t> over all wavelengths, you get the </a:t>
                </a:r>
                <a:r>
                  <a:rPr lang="en-GB" b="1" dirty="0"/>
                  <a:t>total power radiated</a:t>
                </a:r>
                <a:endParaRPr lang="en-GB" dirty="0"/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𝜎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buNone/>
                </a:pPr>
                <a:r>
                  <a:rPr lang="en-GB" dirty="0"/>
                  <a:t>Where:</a:t>
                </a:r>
              </a:p>
              <a:p>
                <a:pPr marL="0" indent="0">
                  <a:buNone/>
                </a:pPr>
                <a:r>
                  <a:rPr lang="en-GB" dirty="0"/>
                  <a:t>W - Total radiated power per unit area (W/m²) </a:t>
                </a:r>
              </a:p>
              <a:p>
                <a:pPr marL="0" indent="0">
                  <a:buNone/>
                </a:pPr>
                <a:r>
                  <a:rPr lang="el-GR" dirty="0"/>
                  <a:t>σ </a:t>
                </a:r>
                <a:r>
                  <a:rPr lang="en-GB" dirty="0"/>
                  <a:t>- Stefan-Boltzmann constant</a:t>
                </a:r>
              </a:p>
              <a:p>
                <a:pPr marL="0" indent="0">
                  <a:buNone/>
                </a:pPr>
                <a:r>
                  <a:rPr lang="en-GB" dirty="0"/>
                  <a:t>T- Absolute temperature in Kelvin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96B3342-E42D-C060-B255-D8EB3E633D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42174"/>
                <a:ext cx="11012888" cy="5090601"/>
              </a:xfrm>
              <a:blipFill>
                <a:blip r:embed="rId2"/>
                <a:stretch>
                  <a:fillRect l="-1107" t="-2036" r="-2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756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384A9-5B44-5833-646D-A117BEF6E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D040F-877F-895E-0C10-F628C4142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4A9A59C-E12B-3388-180C-E66568253C2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42174"/>
                <a:ext cx="11665323" cy="5090601"/>
              </a:xfrm>
            </p:spPr>
            <p:txBody>
              <a:bodyPr>
                <a:normAutofit/>
              </a:bodyPr>
              <a:lstStyle/>
              <a:p>
                <a:pPr>
                  <a:buNone/>
                </a:pPr>
                <a:r>
                  <a:rPr lang="en-GB" b="1" dirty="0"/>
                  <a:t>Emissivity (ε):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Emissivity (ε) is a measure of how much a real body emits radiation compared to a perfect blackbody.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𝜖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/>
                            <m:t>Radiant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emittance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of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a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real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body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at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temp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T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/>
                            <m:t>Radiant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emittance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of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a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blackbody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at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temp</m:t>
                          </m:r>
                          <m:r>
                            <m:rPr>
                              <m:nor/>
                            </m:rPr>
                            <a:rPr lang="en-GB"/>
                            <m:t> </m:t>
                          </m:r>
                          <m:r>
                            <m:rPr>
                              <m:nor/>
                            </m:rPr>
                            <a:rPr lang="en-GB"/>
                            <m:t>T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b="1" dirty="0"/>
                  <a:t>Blackbody</a:t>
                </a:r>
                <a:r>
                  <a:rPr lang="en-GB" dirty="0"/>
                  <a:t>: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𝜖</m:t>
                    </m:r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=1</m:t>
                    </m:r>
                  </m:oMath>
                </a14:m>
                <a:r>
                  <a:rPr lang="en-GB" dirty="0"/>
                  <a:t>(perfect emitter)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b="1" dirty="0"/>
                  <a:t>Real body</a:t>
                </a:r>
                <a:r>
                  <a:rPr lang="en-GB" dirty="0"/>
                  <a:t>: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𝜖</m:t>
                    </m:r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&lt;1</m:t>
                    </m:r>
                  </m:oMath>
                </a14:m>
                <a:r>
                  <a:rPr lang="en-GB" dirty="0"/>
                  <a:t>(less efficient emitter)</a:t>
                </a:r>
              </a:p>
              <a:p>
                <a:pPr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4A9A59C-E12B-3388-180C-E66568253C2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42174"/>
                <a:ext cx="11665323" cy="5090601"/>
              </a:xfrm>
              <a:blipFill>
                <a:blip r:embed="rId3"/>
                <a:stretch>
                  <a:fillRect l="-1045" t="-2036" r="-15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4218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4C5B0-877F-FF59-5B33-3DEA28035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45D01-116D-8607-343D-4E23694CC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466695E-0CA1-61D4-3A8C-A78DA44D72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42174"/>
                <a:ext cx="11665323" cy="5090601"/>
              </a:xfrm>
            </p:spPr>
            <p:txBody>
              <a:bodyPr>
                <a:normAutofit/>
              </a:bodyPr>
              <a:lstStyle/>
              <a:p>
                <a:pPr>
                  <a:buNone/>
                </a:pPr>
                <a:r>
                  <a:rPr lang="en-GB" b="1" dirty="0"/>
                  <a:t>Radiant Emittance Equations</a:t>
                </a:r>
              </a:p>
              <a:p>
                <a:pPr>
                  <a:buNone/>
                </a:pPr>
                <a:r>
                  <a:rPr lang="en-GB" dirty="0"/>
                  <a:t>For a real body, the emitted power per unit area follows </a:t>
                </a:r>
                <a:r>
                  <a:rPr lang="en-GB" b="1" dirty="0"/>
                  <a:t>Stefan-Boltzmann’s Law</a:t>
                </a:r>
                <a:r>
                  <a:rPr lang="en-GB" dirty="0"/>
                  <a:t>:</a:t>
                </a:r>
              </a:p>
              <a:p>
                <a:pPr>
                  <a:buNone/>
                  <a:tabLst>
                    <a:tab pos="959643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𝑟𝑒𝑎𝑙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𝑏𝑜𝑑𝑦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l-GR"/>
                        <m:t>ϵ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𝜎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smtClean="0"/>
                      <m:t>ϵ</m:t>
                    </m:r>
                  </m:oMath>
                </a14:m>
                <a:r>
                  <a:rPr lang="en-GB" b="1" dirty="0"/>
                  <a:t> -</a:t>
                </a:r>
                <a:r>
                  <a:rPr lang="el-GR" dirty="0"/>
                  <a:t> </a:t>
                </a:r>
                <a:r>
                  <a:rPr lang="en-GB" dirty="0"/>
                  <a:t>Emissivity of the real body</a:t>
                </a:r>
              </a:p>
              <a:p>
                <a:pPr>
                  <a:buNone/>
                </a:pPr>
                <a:r>
                  <a:rPr lang="en-GB" dirty="0"/>
                  <a:t>	For spectral emissivity at a specific wavelength (</a:t>
                </a:r>
                <a:r>
                  <a:rPr lang="el-GR" dirty="0"/>
                  <a:t>λ</a:t>
                </a:r>
                <a:r>
                  <a:rPr lang="en-GB" dirty="0"/>
                  <a:t>)</a:t>
                </a:r>
                <a:r>
                  <a:rPr lang="el-GR" dirty="0"/>
                  <a:t>,</a:t>
                </a:r>
                <a:r>
                  <a:rPr lang="en-GB" dirty="0"/>
                  <a:t> modify </a:t>
                </a:r>
                <a:r>
                  <a:rPr lang="en-GB" b="1" dirty="0"/>
                  <a:t>Planck’s Radiation Law</a:t>
                </a:r>
                <a:r>
                  <a:rPr lang="en-GB" dirty="0"/>
                  <a:t>: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i="1" smtClean="0">
                              <a:latin typeface="Cambria Math" panose="02040503050406030204" pitchFamily="18" charset="0"/>
                            </a:rPr>
                            <m:t>𝜆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𝜖</m:t>
                              </m:r>
                            </m:e>
                            <m:sub>
                              <m:r>
                                <a:rPr lang="en-GB" i="1" smtClean="0">
                                  <a:latin typeface="Cambria Math" panose="02040503050406030204" pitchFamily="18" charset="0"/>
                                </a:rPr>
                                <m:t>𝜆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𝜆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𝑇</m:t>
                                  </m:r>
                                </m:den>
                              </m:f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𝜆</m:t>
                        </m:r>
                      </m:sub>
                    </m:sSub>
                  </m:oMath>
                </a14:m>
                <a:r>
                  <a:rPr lang="en-GB" dirty="0"/>
                  <a:t>- Spectral emissivity at wavelength λ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466695E-0CA1-61D4-3A8C-A78DA44D72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42174"/>
                <a:ext cx="11665323" cy="5090601"/>
              </a:xfrm>
              <a:blipFill>
                <a:blip r:embed="rId2"/>
                <a:stretch>
                  <a:fillRect l="-1045" t="-2036" r="-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5568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486C8-6651-7284-B645-B6B9C5CF6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EC24-A924-41A3-4D03-1DB597E1B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768213-ADDB-7556-984E-77822897618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42174"/>
                <a:ext cx="10874343" cy="5090601"/>
              </a:xfrm>
            </p:spPr>
            <p:txBody>
              <a:bodyPr>
                <a:normAutofit/>
              </a:bodyPr>
              <a:lstStyle/>
              <a:p>
                <a:pPr>
                  <a:buNone/>
                </a:pPr>
                <a:r>
                  <a:rPr lang="en-GB" b="1" dirty="0"/>
                  <a:t>Types of Real Bodies</a:t>
                </a:r>
              </a:p>
              <a:p>
                <a:pPr>
                  <a:buNone/>
                </a:pPr>
                <a:r>
                  <a:rPr lang="en-GB" dirty="0"/>
                  <a:t>	Real objects are classified based on how their emissivity varies with wavelength:</a:t>
                </a:r>
              </a:p>
              <a:p>
                <a:pPr>
                  <a:buNone/>
                </a:pPr>
                <a:r>
                  <a:rPr lang="en-GB" b="1" dirty="0"/>
                  <a:t>(</a:t>
                </a:r>
                <a:r>
                  <a:rPr lang="en-GB" b="1" dirty="0" err="1"/>
                  <a:t>i</a:t>
                </a:r>
                <a:r>
                  <a:rPr lang="en-GB" b="1" dirty="0"/>
                  <a:t>) Gray Body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𝜆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 constant</a:t>
                </a:r>
                <a:r>
                  <a:rPr lang="en-GB" dirty="0"/>
                  <a:t> (same for all wavelengths)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It emits a fraction of blackbody radiation across all wavelengths.</a:t>
                </a:r>
              </a:p>
              <a:p>
                <a:pPr>
                  <a:buNone/>
                </a:pPr>
                <a:r>
                  <a:rPr lang="en-GB" b="1" dirty="0"/>
                  <a:t>(ii) Selective Radiator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𝝐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𝝀</m:t>
                        </m:r>
                      </m:sub>
                    </m:sSub>
                  </m:oMath>
                </a14:m>
                <a:r>
                  <a:rPr lang="en-GB" b="1" dirty="0"/>
                  <a:t>​ varies with wavelength</a:t>
                </a:r>
                <a:r>
                  <a:rPr lang="en-GB" dirty="0"/>
                  <a:t>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Emission is stronger in some wavelength regions and weaker in others.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768213-ADDB-7556-984E-77822897618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42174"/>
                <a:ext cx="10874343" cy="5090601"/>
              </a:xfrm>
              <a:blipFill>
                <a:blip r:embed="rId3"/>
                <a:stretch>
                  <a:fillRect l="-1121" t="-20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7777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FB5924-A131-FE2A-C318-B6E71CA645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35EE3-5812-6C39-69F4-913C7F44A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Black Body Radiation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00FF0-14F2-3697-7B47-E82701551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442174"/>
            <a:ext cx="7105907" cy="5090601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3C7D6F-50F0-BAF2-6FA4-E6C41423A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94" y="2272576"/>
            <a:ext cx="5291778" cy="30951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590BDA-02BE-9613-58B0-9931732BA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109" y="2272576"/>
            <a:ext cx="5686425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939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B06A9-3312-3808-AA7A-E002D10A0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-11231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Atmospheric Transmission Model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DF3986-29B8-82D8-FEB7-E78FDA9853D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31636"/>
                <a:ext cx="11594969" cy="5101139"/>
              </a:xfrm>
            </p:spPr>
            <p:txBody>
              <a:bodyPr/>
              <a:lstStyle/>
              <a:p>
                <a:pPr>
                  <a:buNone/>
                </a:pPr>
                <a:r>
                  <a:rPr lang="en-GB" dirty="0"/>
                  <a:t>	This models shows how the atmosphere affects the transmission of electromagnetic waves (such as infrared, radio, or visible light) over a given range.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m:rPr>
                              <m:nor/>
                            </m:rPr>
                            <a:rPr lang="en-GB" dirty="0"/>
                            <m:t>−</m:t>
                          </m:r>
                          <m:r>
                            <m:rPr>
                              <m:nor/>
                            </m:rPr>
                            <a:rPr lang="en-GB" dirty="0"/>
                            <m:t>σR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pPr>
                  <a:buNone/>
                </a:pPr>
                <a:r>
                  <a:rPr lang="en-GB" b="1" dirty="0"/>
                  <a:t>T (Transmission)- </a:t>
                </a:r>
                <a:r>
                  <a:rPr lang="en-GB" dirty="0"/>
                  <a:t>The fraction of radiation that passes through the atmosphere.</a:t>
                </a:r>
              </a:p>
              <a:p>
                <a:pPr>
                  <a:buNone/>
                </a:pPr>
                <a:r>
                  <a:rPr lang="en-GB" b="1" dirty="0"/>
                  <a:t>𝜎</a:t>
                </a:r>
                <a:r>
                  <a:rPr lang="en-GB" dirty="0"/>
                  <a:t>(Extinction Coefficient): Represents the attenuation of the signal per </a:t>
                </a:r>
                <a:r>
                  <a:rPr lang="en-GB" dirty="0" err="1"/>
                  <a:t>kilometer</a:t>
                </a:r>
                <a:r>
                  <a:rPr lang="en-GB" dirty="0"/>
                  <a:t>.</a:t>
                </a:r>
              </a:p>
              <a:p>
                <a:pPr>
                  <a:buNone/>
                </a:pPr>
                <a:r>
                  <a:rPr lang="en-GB" b="1" dirty="0"/>
                  <a:t>𝑅 (Range): </a:t>
                </a:r>
                <a:r>
                  <a:rPr lang="en-GB" dirty="0"/>
                  <a:t>The distance (in km) the signal travels through the atmosphere.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DF3986-29B8-82D8-FEB7-E78FDA9853D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31636"/>
                <a:ext cx="11594969" cy="5101139"/>
              </a:xfrm>
              <a:blipFill>
                <a:blip r:embed="rId3"/>
                <a:stretch>
                  <a:fillRect l="-1051" t="-2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8035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93FD6-8D29-677F-73A8-EF87762F2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A9009-8DE0-4E49-9DDA-0C9AAAC10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-11231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Atmospheric Transmission Model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B229F4-CF4C-5FB6-561F-A612F19E9D4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1657" y="1431636"/>
                <a:ext cx="11594969" cy="5101139"/>
              </a:xfrm>
            </p:spPr>
            <p:txBody>
              <a:bodyPr/>
              <a:lstStyle/>
              <a:p>
                <a:pPr>
                  <a:buNone/>
                </a:pPr>
                <a:r>
                  <a:rPr lang="en-GB" b="1" dirty="0"/>
                  <a:t>Breakdown of Extinction Coefficient (</a:t>
                </a:r>
                <a:r>
                  <a:rPr lang="el-GR" b="1" dirty="0"/>
                  <a:t>σ):</a:t>
                </a:r>
              </a:p>
              <a:p>
                <a:pPr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 panose="02040503050406030204" pitchFamily="18" charset="0"/>
                      </a:rPr>
                      <m:t>𝜎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𝛼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𝛽</m:t>
                    </m:r>
                  </m:oMath>
                </a14:m>
                <a:endParaRPr lang="en-GB" dirty="0"/>
              </a:p>
              <a:p>
                <a:pPr>
                  <a:buNone/>
                </a:pPr>
                <a:r>
                  <a:rPr lang="en-GB" dirty="0"/>
                  <a:t>Where: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l-GR" b="1" dirty="0"/>
                  <a:t>α (</a:t>
                </a:r>
                <a:r>
                  <a:rPr lang="en-GB" b="1" dirty="0"/>
                  <a:t>Absorption Coefficient):</a:t>
                </a:r>
                <a:r>
                  <a:rPr lang="en-GB" dirty="0"/>
                  <a:t> Represents how much energy is absorbed by atmospheric gases (like water vapor, CO₂).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l-GR" b="1" dirty="0"/>
                  <a:t>β (</a:t>
                </a:r>
                <a:r>
                  <a:rPr lang="en-GB" b="1" dirty="0"/>
                  <a:t>Scattering Coefficient):</a:t>
                </a:r>
                <a:r>
                  <a:rPr lang="en-GB" dirty="0"/>
                  <a:t> Represents how much energy is scattered due to particles (dust, aerosols, clouds, etc.).</a:t>
                </a:r>
              </a:p>
              <a:p>
                <a:pPr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B229F4-CF4C-5FB6-561F-A612F19E9D4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1657" y="1431636"/>
                <a:ext cx="11594969" cy="5101139"/>
              </a:xfrm>
              <a:blipFill>
                <a:blip r:embed="rId3"/>
                <a:stretch>
                  <a:fillRect l="-1051" t="-2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6406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4F9ED-B50F-2F71-706A-2ABB12609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3DC26EB-228D-5E93-4402-12BEFB986F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r="15282"/>
          <a:stretch/>
        </p:blipFill>
        <p:spPr>
          <a:xfrm rot="5400000">
            <a:off x="3347766" y="-1675181"/>
            <a:ext cx="5625780" cy="112606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85437A-3369-B7CC-F55D-79C329FAF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-11231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Atmospheric Transmission Model</a:t>
            </a:r>
          </a:p>
        </p:txBody>
      </p:sp>
    </p:spTree>
    <p:extLst>
      <p:ext uri="{BB962C8B-B14F-4D97-AF65-F5344CB8AC3E}">
        <p14:creationId xmlns:p14="http://schemas.microsoft.com/office/powerpoint/2010/main" val="2897006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5F940-8070-4B12-4687-51B0BD04F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94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Laser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CB906-9225-8F58-09BA-0D1B9163F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25564"/>
            <a:ext cx="11594969" cy="5207212"/>
          </a:xfrm>
        </p:spPr>
        <p:txBody>
          <a:bodyPr/>
          <a:lstStyle/>
          <a:p>
            <a:pPr>
              <a:buNone/>
            </a:pPr>
            <a:r>
              <a:rPr lang="en-GB" b="1" dirty="0"/>
              <a:t>What is a Laser?</a:t>
            </a:r>
          </a:p>
          <a:p>
            <a:r>
              <a:rPr lang="en-GB" dirty="0"/>
              <a:t>A </a:t>
            </a:r>
            <a:r>
              <a:rPr lang="en-GB" b="1" dirty="0"/>
              <a:t>laser</a:t>
            </a:r>
            <a:r>
              <a:rPr lang="en-GB" dirty="0"/>
              <a:t> (Light Amplification by Stimulated Emission of Radiation) is a device that generates a </a:t>
            </a:r>
            <a:r>
              <a:rPr lang="en-GB" b="1" dirty="0"/>
              <a:t>coherent, focused, and monochromatic</a:t>
            </a:r>
            <a:r>
              <a:rPr lang="en-GB" dirty="0"/>
              <a:t> beam of light. Unlike regular light, laser beams are highly directional and can travel long distances without significant dispersion.</a:t>
            </a:r>
          </a:p>
          <a:p>
            <a:r>
              <a:rPr lang="en-GB" b="1" dirty="0"/>
              <a:t>Monochromatic</a:t>
            </a:r>
            <a:r>
              <a:rPr lang="en-GB" dirty="0"/>
              <a:t> – Emits a single wavelength of light.</a:t>
            </a:r>
          </a:p>
          <a:p>
            <a:r>
              <a:rPr lang="en-GB" b="1" dirty="0"/>
              <a:t>Coherent</a:t>
            </a:r>
            <a:r>
              <a:rPr lang="en-GB" dirty="0"/>
              <a:t> – The light waves are in phase, leading to minimal dispersion.</a:t>
            </a:r>
          </a:p>
          <a:p>
            <a:r>
              <a:rPr lang="en-GB" b="1" dirty="0"/>
              <a:t>Highly Directional</a:t>
            </a:r>
            <a:r>
              <a:rPr lang="en-GB" dirty="0"/>
              <a:t> – Travels in a straight, concentrated beam.</a:t>
            </a:r>
          </a:p>
          <a:p>
            <a:r>
              <a:rPr lang="en-GB" b="1" dirty="0"/>
              <a:t>High Intensity</a:t>
            </a:r>
            <a:r>
              <a:rPr lang="en-GB" dirty="0"/>
              <a:t> – Can deliver large amounts of energy to a small area.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94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AAF7F-4E89-20A5-1BB1-39C7138CA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F3810-5E8C-0992-1FB3-0818FE809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94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Laser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E4D65-4623-F527-277E-B62276D95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25564"/>
            <a:ext cx="11594969" cy="52072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Lasers are increasingly being used in military and </a:t>
            </a:r>
            <a:r>
              <a:rPr lang="en-GB" dirty="0" err="1"/>
              <a:t>defense</a:t>
            </a:r>
            <a:r>
              <a:rPr lang="en-GB" dirty="0"/>
              <a:t> applications due to their precision, speed, and ability to engage a wide range of threats. </a:t>
            </a:r>
          </a:p>
          <a:p>
            <a:pPr marL="0" indent="0">
              <a:buNone/>
            </a:pPr>
            <a:r>
              <a:rPr lang="en-GB" b="1" dirty="0"/>
              <a:t>Directed Energy Weapons (DEWs)</a:t>
            </a:r>
          </a:p>
          <a:p>
            <a:r>
              <a:rPr lang="en-GB" dirty="0"/>
              <a:t>High-energy lasers (HELs) are used as weapons to disable enemy drones, missiles, aircraft, and vehicles.</a:t>
            </a:r>
          </a:p>
          <a:p>
            <a:r>
              <a:rPr lang="en-GB" dirty="0"/>
              <a:t>Lasers can destroy or disable drones by overheating their electronic components. </a:t>
            </a:r>
          </a:p>
          <a:p>
            <a:pPr marL="0" indent="0">
              <a:buNone/>
            </a:pPr>
            <a:r>
              <a:rPr lang="en-GB" b="1" dirty="0"/>
              <a:t>Communication and Surveillance:</a:t>
            </a:r>
          </a:p>
          <a:p>
            <a:r>
              <a:rPr lang="en-GB" dirty="0"/>
              <a:t>Laser communication systems offer secure, high-speed, and interference-free data transmission.</a:t>
            </a:r>
          </a:p>
          <a:p>
            <a:r>
              <a:rPr lang="en-GB" dirty="0"/>
              <a:t>Example: Satellite-to-ground laser communication ensures secure military data transfer.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405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326EE-3E6A-3933-3AF1-5FF1E723F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1077">
            <a:extLst>
              <a:ext uri="{FF2B5EF4-FFF2-40B4-BE49-F238E27FC236}">
                <a16:creationId xmlns:a16="http://schemas.microsoft.com/office/drawing/2014/main" id="{532117A7-7F70-4E97-3424-53DA10899D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89151" y="209552"/>
            <a:ext cx="8229600" cy="777875"/>
          </a:xfrm>
        </p:spPr>
        <p:txBody>
          <a:bodyPr/>
          <a:lstStyle/>
          <a:p>
            <a:pPr algn="ctr"/>
            <a:r>
              <a:rPr lang="en-US" altLang="en-US" sz="3600" dirty="0">
                <a:solidFill>
                  <a:schemeClr val="bg1"/>
                </a:solidFill>
              </a:rPr>
              <a:t>The Laser and IR Threat Spectrum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C12887-D11B-0AC7-DFF9-0F9E9F332087}"/>
              </a:ext>
            </a:extLst>
          </p:cNvPr>
          <p:cNvSpPr txBox="1"/>
          <p:nvPr/>
        </p:nvSpPr>
        <p:spPr>
          <a:xfrm>
            <a:off x="345713" y="1693490"/>
            <a:ext cx="1080505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Laser Radars (LADAR): </a:t>
            </a:r>
            <a:r>
              <a:rPr lang="en-GB" sz="2400" dirty="0"/>
              <a:t>Uses laser beams to detect and map objects, similar to traditional radar but with laser light.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Precision mapping and imaging, High-resolution target identification</a:t>
            </a:r>
          </a:p>
          <a:p>
            <a:pPr>
              <a:buNone/>
            </a:pPr>
            <a:r>
              <a:rPr lang="en-GB" sz="2400" b="1" dirty="0"/>
              <a:t>Laser Beamriders: </a:t>
            </a:r>
            <a:r>
              <a:rPr lang="en-GB" sz="2400" dirty="0"/>
              <a:t>Guidance systems where a laser beam provides a reference for a missile or projectile to follow.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Anti-tank missile guidance (e.g., </a:t>
            </a:r>
            <a:r>
              <a:rPr lang="en-GB" sz="2400" b="1" dirty="0"/>
              <a:t>beam-riding missiles), </a:t>
            </a:r>
            <a:r>
              <a:rPr lang="en-GB" sz="2400" dirty="0"/>
              <a:t>Low-cost alternative to radar-guided systems</a:t>
            </a:r>
          </a:p>
          <a:p>
            <a:pPr>
              <a:buNone/>
            </a:pPr>
            <a:r>
              <a:rPr lang="en-GB" sz="2400" b="1" dirty="0"/>
              <a:t>Laser Rangefinders &amp; Trackers:</a:t>
            </a:r>
            <a:r>
              <a:rPr lang="en-GB" sz="2400" dirty="0"/>
              <a:t> Measures distance using time-of-flight calculations of laser pulses.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Sniper and artillery targeting, Fire control systems for tanks and aircraft</a:t>
            </a:r>
          </a:p>
        </p:txBody>
      </p:sp>
    </p:spTree>
    <p:extLst>
      <p:ext uri="{BB962C8B-B14F-4D97-AF65-F5344CB8AC3E}">
        <p14:creationId xmlns:p14="http://schemas.microsoft.com/office/powerpoint/2010/main" val="1897615597"/>
      </p:ext>
    </p:extLst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D538B-1881-03DA-E670-F1B6BAA53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1077">
            <a:extLst>
              <a:ext uri="{FF2B5EF4-FFF2-40B4-BE49-F238E27FC236}">
                <a16:creationId xmlns:a16="http://schemas.microsoft.com/office/drawing/2014/main" id="{7574C7BB-9CCC-D8E3-799B-952EDE1ED3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89151" y="209552"/>
            <a:ext cx="8229600" cy="777875"/>
          </a:xfrm>
        </p:spPr>
        <p:txBody>
          <a:bodyPr/>
          <a:lstStyle/>
          <a:p>
            <a:pPr algn="ctr"/>
            <a:r>
              <a:rPr lang="en-US" altLang="en-US" sz="3600" dirty="0">
                <a:solidFill>
                  <a:schemeClr val="bg1"/>
                </a:solidFill>
              </a:rPr>
              <a:t>The Laser and IR Threat Spectrum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141A39-0E4F-347F-AB9C-12A754988427}"/>
              </a:ext>
            </a:extLst>
          </p:cNvPr>
          <p:cNvSpPr txBox="1"/>
          <p:nvPr/>
        </p:nvSpPr>
        <p:spPr>
          <a:xfrm>
            <a:off x="302755" y="1472561"/>
            <a:ext cx="1080505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EO Counter Measures (IR CM): </a:t>
            </a:r>
            <a:r>
              <a:rPr lang="en-GB" sz="2400" dirty="0"/>
              <a:t>Uses infrared and optical countermeasures to disrupt tracking and missile guidance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Protection against infrared-guided missiles (</a:t>
            </a:r>
            <a:r>
              <a:rPr lang="en-GB" sz="2400" b="1" dirty="0"/>
              <a:t>IR jamming, flare), </a:t>
            </a:r>
            <a:r>
              <a:rPr lang="en-GB" sz="2400" dirty="0"/>
              <a:t>Disrupting enemy surveillance and targeting systems</a:t>
            </a:r>
          </a:p>
          <a:p>
            <a:pPr>
              <a:buNone/>
            </a:pPr>
            <a:r>
              <a:rPr lang="en-GB" sz="2400" b="1" dirty="0"/>
              <a:t>EO Acquisition &amp; Tracking: </a:t>
            </a:r>
            <a:r>
              <a:rPr lang="en-GB" sz="2400" dirty="0"/>
              <a:t>Optical and infrared sensors detect and track objects.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Missile warning systems</a:t>
            </a:r>
          </a:p>
        </p:txBody>
      </p:sp>
    </p:spTree>
    <p:extLst>
      <p:ext uri="{BB962C8B-B14F-4D97-AF65-F5344CB8AC3E}">
        <p14:creationId xmlns:p14="http://schemas.microsoft.com/office/powerpoint/2010/main" val="3870374451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1077"/>
          <p:cNvSpPr>
            <a:spLocks noGrp="1" noChangeArrowheads="1"/>
          </p:cNvSpPr>
          <p:nvPr>
            <p:ph type="title"/>
          </p:nvPr>
        </p:nvSpPr>
        <p:spPr>
          <a:xfrm>
            <a:off x="2089151" y="209552"/>
            <a:ext cx="8229600" cy="777875"/>
          </a:xfrm>
        </p:spPr>
        <p:txBody>
          <a:bodyPr/>
          <a:lstStyle/>
          <a:p>
            <a:pPr algn="ctr"/>
            <a:r>
              <a:rPr lang="en-US" altLang="en-US" sz="3600" dirty="0">
                <a:solidFill>
                  <a:schemeClr val="bg1"/>
                </a:solidFill>
              </a:rPr>
              <a:t>The Laser and IR Threat Spectrum</a:t>
            </a:r>
          </a:p>
        </p:txBody>
      </p:sp>
      <p:sp>
        <p:nvSpPr>
          <p:cNvPr id="86018" name="Text Box 1027"/>
          <p:cNvSpPr txBox="1">
            <a:spLocks noChangeArrowheads="1"/>
          </p:cNvSpPr>
          <p:nvPr/>
        </p:nvSpPr>
        <p:spPr bwMode="auto">
          <a:xfrm>
            <a:off x="1847850" y="6388100"/>
            <a:ext cx="44513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After  C Coleman  J. Defence Science </a:t>
            </a:r>
            <a:r>
              <a:rPr kumimoji="0" lang="en-US" altLang="en-US" sz="1600" b="1" i="0" u="sng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5</a:t>
            </a:r>
            <a:r>
              <a:rPr kumimoji="0" lang="en-US" altLang="en-US" sz="1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, 303 (2000)</a:t>
            </a:r>
          </a:p>
        </p:txBody>
      </p:sp>
      <p:grpSp>
        <p:nvGrpSpPr>
          <p:cNvPr id="86019" name="Group 1028"/>
          <p:cNvGrpSpPr>
            <a:grpSpLocks/>
          </p:cNvGrpSpPr>
          <p:nvPr/>
        </p:nvGrpSpPr>
        <p:grpSpPr bwMode="auto">
          <a:xfrm>
            <a:off x="2089151" y="1847273"/>
            <a:ext cx="7636740" cy="4276435"/>
            <a:chOff x="356" y="1298"/>
            <a:chExt cx="4714" cy="2623"/>
          </a:xfrm>
        </p:grpSpPr>
        <p:grpSp>
          <p:nvGrpSpPr>
            <p:cNvPr id="86021" name="Group 1029"/>
            <p:cNvGrpSpPr>
              <a:grpSpLocks/>
            </p:cNvGrpSpPr>
            <p:nvPr/>
          </p:nvGrpSpPr>
          <p:grpSpPr bwMode="auto">
            <a:xfrm>
              <a:off x="356" y="1298"/>
              <a:ext cx="4714" cy="2623"/>
              <a:chOff x="360" y="1298"/>
              <a:chExt cx="4714" cy="2623"/>
            </a:xfrm>
          </p:grpSpPr>
          <p:sp>
            <p:nvSpPr>
              <p:cNvPr id="86023" name="Text Box 1030"/>
              <p:cNvSpPr txBox="1">
                <a:spLocks noChangeArrowheads="1"/>
              </p:cNvSpPr>
              <p:nvPr/>
            </p:nvSpPr>
            <p:spPr bwMode="auto">
              <a:xfrm>
                <a:off x="360" y="1332"/>
                <a:ext cx="1547" cy="22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Laser Radars</a:t>
                </a: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Laser Beamriders</a:t>
                </a: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Laser Rangefinders, Trackers</a:t>
                </a: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EO Counter Measures/IR CM</a:t>
                </a:r>
                <a:endParaRPr lang="en-US" altLang="en-US" sz="1400" dirty="0">
                  <a:latin typeface="Calibri" pitchFamily="34" charset="0"/>
                </a:endParaRP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EO Acquisition, Tracking</a:t>
                </a:r>
              </a:p>
              <a:p>
                <a:pPr marL="0" marR="0" lvl="0" indent="0" algn="l" defTabSz="457200" rtl="0" eaLnBrk="1" fontAlgn="auto" latinLnBrk="0" hangingPunct="1">
                  <a:lnSpc>
                    <a:spcPct val="100000"/>
                  </a:lnSpc>
                  <a:spcBef>
                    <a:spcPct val="100000"/>
                  </a:spcBef>
                  <a:spcAft>
                    <a:spcPct val="100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1400" b="0" i="0" u="none" strike="noStrike" kern="1200" cap="none" spc="0" normalizeH="0" baseline="0" noProof="0" dirty="0">
                    <a:ln>
                      <a:noFill/>
                    </a:ln>
                    <a:effectLst/>
                    <a:uLnTx/>
                    <a:uFillTx/>
                    <a:latin typeface="Calibri" pitchFamily="34" charset="0"/>
                    <a:ea typeface="+mn-ea"/>
                    <a:cs typeface="+mn-cs"/>
                  </a:rPr>
                  <a:t>IR Seekers</a:t>
                </a:r>
              </a:p>
            </p:txBody>
          </p:sp>
          <p:grpSp>
            <p:nvGrpSpPr>
              <p:cNvPr id="86024" name="Group 1031"/>
              <p:cNvGrpSpPr>
                <a:grpSpLocks/>
              </p:cNvGrpSpPr>
              <p:nvPr/>
            </p:nvGrpSpPr>
            <p:grpSpPr bwMode="auto">
              <a:xfrm>
                <a:off x="1776" y="1298"/>
                <a:ext cx="3298" cy="2623"/>
                <a:chOff x="1776" y="1298"/>
                <a:chExt cx="3298" cy="2623"/>
              </a:xfrm>
            </p:grpSpPr>
            <p:grpSp>
              <p:nvGrpSpPr>
                <p:cNvPr id="86025" name="Group 1032"/>
                <p:cNvGrpSpPr>
                  <a:grpSpLocks/>
                </p:cNvGrpSpPr>
                <p:nvPr/>
              </p:nvGrpSpPr>
              <p:grpSpPr bwMode="auto">
                <a:xfrm>
                  <a:off x="1896" y="1298"/>
                  <a:ext cx="3072" cy="2258"/>
                  <a:chOff x="1152" y="1152"/>
                  <a:chExt cx="3072" cy="2258"/>
                </a:xfrm>
              </p:grpSpPr>
              <p:sp>
                <p:nvSpPr>
                  <p:cNvPr id="86052" name="Rectangle 1033"/>
                  <p:cNvSpPr>
                    <a:spLocks noChangeArrowheads="1"/>
                  </p:cNvSpPr>
                  <p:nvPr/>
                </p:nvSpPr>
                <p:spPr bwMode="auto">
                  <a:xfrm>
                    <a:off x="1152" y="1152"/>
                    <a:ext cx="3072" cy="2256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3" name="Line 103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38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4" name="Line 103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53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5" name="Line 103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66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6" name="Line 103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78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7" name="Line 103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8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8" name="Line 103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67" y="1154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9" name="Line 104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0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0" name="Line 104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3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1" name="Line 104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2" name="Line 104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05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3" name="Line 104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21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4" name="Line 104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4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5" name="Line 104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45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6" name="Line 104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56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7" name="Line 104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6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68" name="Line 104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72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</p:grpSp>
            <p:grpSp>
              <p:nvGrpSpPr>
                <p:cNvPr id="86026" name="Group 1050"/>
                <p:cNvGrpSpPr>
                  <a:grpSpLocks/>
                </p:cNvGrpSpPr>
                <p:nvPr/>
              </p:nvGrpSpPr>
              <p:grpSpPr bwMode="auto">
                <a:xfrm>
                  <a:off x="2267" y="1377"/>
                  <a:ext cx="2382" cy="2112"/>
                  <a:chOff x="2267" y="1359"/>
                  <a:chExt cx="2382" cy="2112"/>
                </a:xfrm>
              </p:grpSpPr>
              <p:sp>
                <p:nvSpPr>
                  <p:cNvPr id="86030" name="Line 105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22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1" name="Line 105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66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2" name="Line 105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50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3" name="Line 105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4" name="Line 105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1767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5" name="Line 105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2167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6" name="Line 105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50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7" name="Line 105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66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8" name="Line 105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22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39" name="Line 106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6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0" name="Line 106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14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1" name="Rectangle 1062"/>
                  <p:cNvSpPr>
                    <a:spLocks noChangeArrowheads="1"/>
                  </p:cNvSpPr>
                  <p:nvPr/>
                </p:nvSpPr>
                <p:spPr bwMode="auto">
                  <a:xfrm>
                    <a:off x="2267" y="2560"/>
                    <a:ext cx="162" cy="10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2" name="Line 106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58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entury Gothic" panose="020B0502020202020204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3" name="Rectangle 1064"/>
                  <p:cNvSpPr>
                    <a:spLocks noChangeArrowheads="1"/>
                  </p:cNvSpPr>
                  <p:nvPr/>
                </p:nvSpPr>
                <p:spPr bwMode="auto">
                  <a:xfrm>
                    <a:off x="3239" y="2548"/>
                    <a:ext cx="588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4" name="Rectangle 1065"/>
                  <p:cNvSpPr>
                    <a:spLocks noChangeArrowheads="1"/>
                  </p:cNvSpPr>
                  <p:nvPr/>
                </p:nvSpPr>
                <p:spPr bwMode="auto">
                  <a:xfrm>
                    <a:off x="4391" y="2554"/>
                    <a:ext cx="258" cy="112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5" name="Rectangle 1066"/>
                  <p:cNvSpPr>
                    <a:spLocks noChangeArrowheads="1"/>
                  </p:cNvSpPr>
                  <p:nvPr/>
                </p:nvSpPr>
                <p:spPr bwMode="auto">
                  <a:xfrm>
                    <a:off x="2273" y="2956"/>
                    <a:ext cx="282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6" name="Rectangle 1067"/>
                  <p:cNvSpPr>
                    <a:spLocks noChangeArrowheads="1"/>
                  </p:cNvSpPr>
                  <p:nvPr/>
                </p:nvSpPr>
                <p:spPr bwMode="auto">
                  <a:xfrm>
                    <a:off x="3593" y="2950"/>
                    <a:ext cx="372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7" name="Rectangle 1068"/>
                  <p:cNvSpPr>
                    <a:spLocks noChangeArrowheads="1"/>
                  </p:cNvSpPr>
                  <p:nvPr/>
                </p:nvSpPr>
                <p:spPr bwMode="auto">
                  <a:xfrm>
                    <a:off x="4313" y="2950"/>
                    <a:ext cx="336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8" name="Rectangle 1069"/>
                  <p:cNvSpPr>
                    <a:spLocks noChangeArrowheads="1"/>
                  </p:cNvSpPr>
                  <p:nvPr/>
                </p:nvSpPr>
                <p:spPr bwMode="auto">
                  <a:xfrm>
                    <a:off x="4313" y="3352"/>
                    <a:ext cx="336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49" name="Rectangle 1070"/>
                  <p:cNvSpPr>
                    <a:spLocks noChangeArrowheads="1"/>
                  </p:cNvSpPr>
                  <p:nvPr/>
                </p:nvSpPr>
                <p:spPr bwMode="auto">
                  <a:xfrm>
                    <a:off x="3725" y="3352"/>
                    <a:ext cx="138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0" name="Rectangle 1071"/>
                  <p:cNvSpPr>
                    <a:spLocks noChangeArrowheads="1"/>
                  </p:cNvSpPr>
                  <p:nvPr/>
                </p:nvSpPr>
                <p:spPr bwMode="auto">
                  <a:xfrm>
                    <a:off x="3492" y="3352"/>
                    <a:ext cx="191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6051" name="Rectangle 1072"/>
                  <p:cNvSpPr>
                    <a:spLocks noChangeArrowheads="1"/>
                  </p:cNvSpPr>
                  <p:nvPr/>
                </p:nvSpPr>
                <p:spPr bwMode="auto">
                  <a:xfrm>
                    <a:off x="3216" y="3352"/>
                    <a:ext cx="234" cy="119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altLang="en-US" sz="1800" b="0" i="0" u="none" strike="noStrike" kern="1200" cap="none" spc="0" normalizeH="0" baseline="0" noProof="0">
                      <a:ln>
                        <a:noFill/>
                      </a:ln>
                      <a:effectLst/>
                      <a:uLnTx/>
                      <a:uFillTx/>
                      <a:latin typeface="Calibri" pitchFamily="34" charset="0"/>
                      <a:ea typeface="+mn-ea"/>
                      <a:cs typeface="+mn-cs"/>
                    </a:endParaRPr>
                  </a:p>
                </p:txBody>
              </p:sp>
            </p:grpSp>
            <p:grpSp>
              <p:nvGrpSpPr>
                <p:cNvPr id="86027" name="Group 1073"/>
                <p:cNvGrpSpPr>
                  <a:grpSpLocks/>
                </p:cNvGrpSpPr>
                <p:nvPr/>
              </p:nvGrpSpPr>
              <p:grpSpPr bwMode="auto">
                <a:xfrm>
                  <a:off x="1776" y="3585"/>
                  <a:ext cx="3298" cy="336"/>
                  <a:chOff x="1776" y="3585"/>
                  <a:chExt cx="3298" cy="336"/>
                </a:xfrm>
              </p:grpSpPr>
              <p:sp>
                <p:nvSpPr>
                  <p:cNvPr id="86028" name="Text Box 107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776" y="3585"/>
                    <a:ext cx="3298" cy="19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altLang="en-US" sz="1400" b="0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Calibri" pitchFamily="34" charset="0"/>
                        <a:ea typeface="+mn-ea"/>
                        <a:cs typeface="+mn-cs"/>
                      </a:rPr>
                      <a:t>0.3         0.5    0.7    1.0              2         3           5               10             20</a:t>
                    </a:r>
                  </a:p>
                </p:txBody>
              </p:sp>
              <p:sp>
                <p:nvSpPr>
                  <p:cNvPr id="86029" name="Text Box 107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946" y="3729"/>
                    <a:ext cx="934" cy="19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ct val="5000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altLang="en-US" sz="1400" b="0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  <a:latin typeface="Calibri" pitchFamily="34" charset="0"/>
                        <a:ea typeface="+mn-ea"/>
                        <a:cs typeface="+mn-cs"/>
                      </a:rPr>
                      <a:t>Wavelength (µm)</a:t>
                    </a:r>
                  </a:p>
                </p:txBody>
              </p:sp>
            </p:grpSp>
          </p:grpSp>
        </p:grpSp>
        <p:sp>
          <p:nvSpPr>
            <p:cNvPr id="86022" name="Picture 1076" descr="spec"/>
            <p:cNvSpPr>
              <a:spLocks noChangeAspect="1" noChangeArrowheads="1"/>
            </p:cNvSpPr>
            <p:nvPr/>
          </p:nvSpPr>
          <p:spPr bwMode="auto">
            <a:xfrm>
              <a:off x="2119" y="3775"/>
              <a:ext cx="432" cy="1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92334247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FECF9-0C85-D097-D69F-8A0FB7C5C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562" y="46183"/>
            <a:ext cx="7860875" cy="979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Laser designation</a:t>
            </a:r>
          </a:p>
        </p:txBody>
      </p:sp>
      <p:pic>
        <p:nvPicPr>
          <p:cNvPr id="9218" name="Picture 2" descr="How Laser Weapons Work">
            <a:extLst>
              <a:ext uri="{FF2B5EF4-FFF2-40B4-BE49-F238E27FC236}">
                <a16:creationId xmlns:a16="http://schemas.microsoft.com/office/drawing/2014/main" id="{98E8C615-145F-532C-F247-2134F2F64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65561" y="1342991"/>
            <a:ext cx="7860875" cy="509624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746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F9870-C442-4BED-8E66-80E22D41B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9547" y="227106"/>
            <a:ext cx="8012905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Thermal Imager Schematic</a:t>
            </a:r>
            <a:endParaRPr lang="en-US" sz="4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B1CE3C39-288A-4EEE-9501-09DC1F7FE8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95" y="1258187"/>
            <a:ext cx="5686638" cy="54524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43C7D3-1E40-3CB6-D444-4B3F02540D47}"/>
              </a:ext>
            </a:extLst>
          </p:cNvPr>
          <p:cNvSpPr txBox="1"/>
          <p:nvPr/>
        </p:nvSpPr>
        <p:spPr>
          <a:xfrm>
            <a:off x="188711" y="1557097"/>
            <a:ext cx="609702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Infrared radiation from the target (e.g., a tank) is emitted and received by the imager.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rotating mirror scans the area in horizontal swathes, reflecting the infrared signals toward a secondary mirror.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secondary mirror focuses the radiation onto a detector array.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detector array converts the infrared signals into an electronic signal, which is then processed into a thermal image.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final thermal image allows identification of targets based on their heat emissions</a:t>
            </a:r>
            <a:r>
              <a:rPr lang="en-GB" sz="2400" b="1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54584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08550-3DFC-439C-9DB0-909414240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413"/>
            <a:ext cx="10515600" cy="8382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Scattering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DD4C1-18AB-4E70-BA0E-995FC77AE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745" y="1124158"/>
            <a:ext cx="7176655" cy="60715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b="1" dirty="0"/>
              <a:t>Mie Scattering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Occurs when the particle size is comparable to or larger than the wavelength of incident light.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intensity of Mie scattering is proportional to the square of the particle diameter.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Stronger than Rayleigh scattering and can interfere with weaker scattering processes.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scattered intensity has a strong angular dependence, particularly for smaller particles.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Important in applications like cloud imaging and detecting aerosols.</a:t>
            </a:r>
          </a:p>
          <a:p>
            <a:pPr>
              <a:buNone/>
            </a:pPr>
            <a:r>
              <a:rPr lang="en-GB" sz="1800" b="1" dirty="0"/>
              <a:t>Rayleigh Scattering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Occurs when particles are much smaller than the wavelength of light.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The intensity of Rayleigh scattering varies inversely with the fourth power of the wavelength.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Responsible for the blue </a:t>
            </a:r>
            <a:r>
              <a:rPr lang="en-GB" sz="1800" dirty="0" err="1"/>
              <a:t>color</a:t>
            </a:r>
            <a:r>
              <a:rPr lang="en-GB" sz="1800" dirty="0"/>
              <a:t> of the sky due to atmospheric molecules scattering sunlight.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Commonly used for laser imaging in gases.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6D232F-57E2-4FA2-9FC4-E1DB0349F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149" y="1538438"/>
            <a:ext cx="4964083" cy="501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375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27484" y="161099"/>
            <a:ext cx="11771989" cy="720080"/>
          </a:xfrm>
        </p:spPr>
        <p:txBody>
          <a:bodyPr>
            <a:normAutofit/>
          </a:bodyPr>
          <a:lstStyle/>
          <a:p>
            <a:pPr algn="ctr"/>
            <a:r>
              <a:rPr lang="en-GB" altLang="en-US" sz="3600" dirty="0">
                <a:solidFill>
                  <a:schemeClr val="bg1"/>
                </a:solidFill>
              </a:rPr>
              <a:t>Mass Extinction Coefficient (</a:t>
            </a:r>
            <a:r>
              <a:rPr lang="en-GB" altLang="en-US" sz="3600" dirty="0">
                <a:solidFill>
                  <a:schemeClr val="bg1"/>
                </a:solidFill>
                <a:latin typeface="Symbol" pitchFamily="18" charset="2"/>
              </a:rPr>
              <a:t>a</a:t>
            </a:r>
            <a:r>
              <a:rPr lang="en-GB" altLang="en-US" sz="36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CE7AE1-F3EB-54D6-F089-25146FC0447C}"/>
              </a:ext>
            </a:extLst>
          </p:cNvPr>
          <p:cNvSpPr txBox="1"/>
          <p:nvPr/>
        </p:nvSpPr>
        <p:spPr>
          <a:xfrm>
            <a:off x="575477" y="1801599"/>
            <a:ext cx="111153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Mass Extinction Coefficient (MEC) is a measure of how effectively a </a:t>
            </a:r>
            <a:r>
              <a:rPr lang="en-GB" sz="2400" b="1" dirty="0"/>
              <a:t>material absorbs and scatters electromagnetic radiation</a:t>
            </a:r>
            <a:r>
              <a:rPr lang="en-GB" sz="2400" dirty="0"/>
              <a:t> (such as light, infrared, or radar waves) per unit mass.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is expressed in square meters per gram (m²/g).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table provides </a:t>
            </a:r>
            <a:r>
              <a:rPr lang="en-GB" sz="2400" b="1" dirty="0"/>
              <a:t>attenuation or obscuration values</a:t>
            </a:r>
            <a:r>
              <a:rPr lang="en-GB" sz="2400" dirty="0"/>
              <a:t> for different materials across various electromagnetic spectrum regions, specifically in </a:t>
            </a:r>
            <a:r>
              <a:rPr lang="en-GB" sz="2400" b="1" dirty="0"/>
              <a:t>Visible, Infrared (IR), and </a:t>
            </a:r>
            <a:r>
              <a:rPr lang="en-GB" sz="2400" b="1" dirty="0" err="1"/>
              <a:t>Millimeter</a:t>
            </a:r>
            <a:r>
              <a:rPr lang="en-GB" sz="2400" b="1" dirty="0"/>
              <a:t>-Wave (</a:t>
            </a:r>
            <a:r>
              <a:rPr lang="en-GB" sz="2400" b="1" dirty="0" err="1"/>
              <a:t>mmW</a:t>
            </a:r>
            <a:r>
              <a:rPr lang="en-GB" sz="2400" b="1" dirty="0"/>
              <a:t>) ranges</a:t>
            </a:r>
            <a:r>
              <a:rPr lang="en-GB" sz="2400" dirty="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Explains how these materials affect </a:t>
            </a:r>
            <a:r>
              <a:rPr lang="en-GB" sz="2400" b="1" dirty="0"/>
              <a:t>military countermeasures, stealth technology, and target concealment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4998826"/>
      </p:ext>
    </p:extLst>
  </p:cSld>
  <p:clrMapOvr>
    <a:masterClrMapping/>
  </p:clrMapOvr>
  <p:transition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7E796-DBB4-2F9B-148D-18DF3F5C6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>
            <a:extLst>
              <a:ext uri="{FF2B5EF4-FFF2-40B4-BE49-F238E27FC236}">
                <a16:creationId xmlns:a16="http://schemas.microsoft.com/office/drawing/2014/main" id="{35100134-981D-9079-5272-05FC7E5A6C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7484" y="161099"/>
            <a:ext cx="11771989" cy="720080"/>
          </a:xfrm>
        </p:spPr>
        <p:txBody>
          <a:bodyPr>
            <a:normAutofit/>
          </a:bodyPr>
          <a:lstStyle/>
          <a:p>
            <a:pPr algn="ctr"/>
            <a:r>
              <a:rPr lang="en-GB" altLang="en-US" sz="3600" dirty="0">
                <a:solidFill>
                  <a:schemeClr val="bg1"/>
                </a:solidFill>
              </a:rPr>
              <a:t>Mass Extinction Coefficient (</a:t>
            </a:r>
            <a:r>
              <a:rPr lang="en-GB" altLang="en-US" sz="3600" dirty="0">
                <a:solidFill>
                  <a:schemeClr val="bg1"/>
                </a:solidFill>
                <a:latin typeface="Symbol" pitchFamily="18" charset="2"/>
              </a:rPr>
              <a:t>a</a:t>
            </a:r>
            <a:r>
              <a:rPr lang="en-GB" altLang="en-US" sz="3600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6FB69B8-3E21-EB42-D27D-F08C733F3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543" y="1621359"/>
            <a:ext cx="8689869" cy="458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621610"/>
      </p:ext>
    </p:extLst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780256" y="452820"/>
            <a:ext cx="10901363" cy="52228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Mass extinction coefficient of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red phosphorus smoke against wavelength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1524000" y="2124075"/>
            <a:ext cx="9144000" cy="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endParaRPr lang="en-US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7089916"/>
              </p:ext>
            </p:extLst>
          </p:nvPr>
        </p:nvGraphicFramePr>
        <p:xfrm>
          <a:off x="2259013" y="1392238"/>
          <a:ext cx="8178800" cy="48196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5016500" y="4508501"/>
            <a:ext cx="1214438" cy="485775"/>
          </a:xfrm>
          <a:prstGeom prst="leftRightArrow">
            <a:avLst>
              <a:gd name="adj1" fmla="val 50000"/>
              <a:gd name="adj2" fmla="val 50000"/>
            </a:avLst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>
            <a:off x="3432175" y="4005264"/>
            <a:ext cx="215900" cy="485775"/>
          </a:xfrm>
          <a:prstGeom prst="leftRightArrow">
            <a:avLst>
              <a:gd name="adj1" fmla="val 50000"/>
              <a:gd name="adj2" fmla="val 20000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endParaRPr lang="en-US" sz="2000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3195639" y="4471989"/>
            <a:ext cx="630237" cy="5909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>
                <a:solidFill>
                  <a:srgbClr val="000000"/>
                </a:solidFill>
              </a:rPr>
              <a:t>Visible</a:t>
            </a: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4727576" y="4041775"/>
            <a:ext cx="936625" cy="414338"/>
          </a:xfrm>
          <a:prstGeom prst="leftRightArrow">
            <a:avLst>
              <a:gd name="adj1" fmla="val 50000"/>
              <a:gd name="adj2" fmla="val 45211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/>
              <a:t>Mid IR</a:t>
            </a:r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7175500" y="4041775"/>
            <a:ext cx="2952750" cy="414338"/>
          </a:xfrm>
          <a:prstGeom prst="leftRightArrow">
            <a:avLst>
              <a:gd name="adj1" fmla="val 50000"/>
              <a:gd name="adj2" fmla="val 142529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/>
              <a:t>Far IR</a:t>
            </a:r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3662363" y="4040188"/>
            <a:ext cx="533400" cy="417512"/>
          </a:xfrm>
          <a:prstGeom prst="leftRightArrow">
            <a:avLst>
              <a:gd name="adj1" fmla="val 50000"/>
              <a:gd name="adj2" fmla="val 25551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900"/>
              <a:t>Near IR</a:t>
            </a:r>
          </a:p>
        </p:txBody>
      </p:sp>
    </p:spTree>
    <p:extLst>
      <p:ext uri="{BB962C8B-B14F-4D97-AF65-F5344CB8AC3E}">
        <p14:creationId xmlns:p14="http://schemas.microsoft.com/office/powerpoint/2010/main" val="61066737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0743-45C9-4FC5-825B-5A42342F8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1" y="238404"/>
            <a:ext cx="11323200" cy="10008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Emissive Screen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BD5D0-EE5A-46D2-BF40-7721EF1F4F7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AVI_1758">
            <a:hlinkClick r:id="" action="ppaction://media"/>
            <a:extLst>
              <a:ext uri="{FF2B5EF4-FFF2-40B4-BE49-F238E27FC236}">
                <a16:creationId xmlns:a16="http://schemas.microsoft.com/office/drawing/2014/main" id="{B1133680-EC2D-41EA-B26F-E7F087F3AD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85134" y="1548765"/>
            <a:ext cx="6055995" cy="4844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4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Oval 43">
            <a:extLst>
              <a:ext uri="{FF2B5EF4-FFF2-40B4-BE49-F238E27FC236}">
                <a16:creationId xmlns:a16="http://schemas.microsoft.com/office/drawing/2014/main" id="{8A4CDFA6-C25F-4D9F-819D-6C190ECB9CA7}"/>
              </a:ext>
            </a:extLst>
          </p:cNvPr>
          <p:cNvSpPr/>
          <p:nvPr/>
        </p:nvSpPr>
        <p:spPr>
          <a:xfrm>
            <a:off x="2806608" y="1462707"/>
            <a:ext cx="5420858" cy="4967516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%M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E0BD2-C2C1-41F3-B0B5-1B28230A8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15" y="8184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Smoke Chamber Layout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88E617E-356A-4029-BF12-B8511F5B9BA0}"/>
              </a:ext>
            </a:extLst>
          </p:cNvPr>
          <p:cNvGrpSpPr/>
          <p:nvPr/>
        </p:nvGrpSpPr>
        <p:grpSpPr>
          <a:xfrm>
            <a:off x="2806608" y="3621628"/>
            <a:ext cx="5420858" cy="369332"/>
            <a:chOff x="-5420858" y="-1553467"/>
            <a:chExt cx="5420858" cy="369332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7031AABE-F77C-4A51-B4A7-F4E35A5A1585}"/>
                </a:ext>
              </a:extLst>
            </p:cNvPr>
            <p:cNvCxnSpPr>
              <a:cxnSpLocks/>
            </p:cNvCxnSpPr>
            <p:nvPr/>
          </p:nvCxnSpPr>
          <p:spPr>
            <a:xfrm>
              <a:off x="-5420858" y="-1184135"/>
              <a:ext cx="5420858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2740B05-AE22-4032-8872-571674364E7E}"/>
                </a:ext>
              </a:extLst>
            </p:cNvPr>
            <p:cNvSpPr txBox="1"/>
            <p:nvPr/>
          </p:nvSpPr>
          <p:spPr>
            <a:xfrm>
              <a:off x="-3056089" y="-1553467"/>
              <a:ext cx="4860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>
                  <a:solidFill>
                    <a:srgbClr val="FF0000"/>
                  </a:solidFill>
                </a:rPr>
                <a:t>5m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183045E-72B9-42B0-867C-ABCD00929E87}"/>
              </a:ext>
            </a:extLst>
          </p:cNvPr>
          <p:cNvGrpSpPr/>
          <p:nvPr/>
        </p:nvGrpSpPr>
        <p:grpSpPr>
          <a:xfrm>
            <a:off x="2713738" y="2380476"/>
            <a:ext cx="630682" cy="1047049"/>
            <a:chOff x="2746815" y="2341692"/>
            <a:chExt cx="630682" cy="104704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17F6502-287C-4C7B-80E2-5D9BC02CE0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761271" y="2341692"/>
              <a:ext cx="505390" cy="979785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13DFFD0-FFB1-4BB1-AC20-B1E17EC799AF}"/>
                </a:ext>
              </a:extLst>
            </p:cNvPr>
            <p:cNvCxnSpPr>
              <a:cxnSpLocks/>
            </p:cNvCxnSpPr>
            <p:nvPr/>
          </p:nvCxnSpPr>
          <p:spPr>
            <a:xfrm>
              <a:off x="3244975" y="2356478"/>
              <a:ext cx="132522" cy="80970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75D1FB1-1673-4F8E-9D7B-85D35B6AAC54}"/>
                </a:ext>
              </a:extLst>
            </p:cNvPr>
            <p:cNvCxnSpPr>
              <a:cxnSpLocks/>
            </p:cNvCxnSpPr>
            <p:nvPr/>
          </p:nvCxnSpPr>
          <p:spPr>
            <a:xfrm>
              <a:off x="2746815" y="3275095"/>
              <a:ext cx="132522" cy="80970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7ED8952-A1DE-4B42-B6FA-93DA7130992D}"/>
                </a:ext>
              </a:extLst>
            </p:cNvPr>
            <p:cNvSpPr/>
            <p:nvPr/>
          </p:nvSpPr>
          <p:spPr>
            <a:xfrm rot="1618075">
              <a:off x="3030468" y="2406907"/>
              <a:ext cx="218315" cy="98183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BC19FE13-9EBB-4247-830D-7FDA5320168D}"/>
              </a:ext>
            </a:extLst>
          </p:cNvPr>
          <p:cNvGrpSpPr/>
          <p:nvPr/>
        </p:nvGrpSpPr>
        <p:grpSpPr>
          <a:xfrm>
            <a:off x="7921841" y="2782213"/>
            <a:ext cx="244777" cy="275344"/>
            <a:chOff x="7720738" y="2876507"/>
            <a:chExt cx="244777" cy="275344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3F22252-603C-4EB6-AE2D-56F7A0BFA29B}"/>
                </a:ext>
              </a:extLst>
            </p:cNvPr>
            <p:cNvCxnSpPr>
              <a:cxnSpLocks/>
            </p:cNvCxnSpPr>
            <p:nvPr/>
          </p:nvCxnSpPr>
          <p:spPr>
            <a:xfrm rot="7349779" flipV="1">
              <a:off x="7755034" y="2878439"/>
              <a:ext cx="176186" cy="244777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2DD5B92-19D2-4C5E-8577-A5D1D3C2FEC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20043" y="3106033"/>
              <a:ext cx="89239" cy="45818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CEE1F5C-9A7E-4F03-8676-CC4F9C1D826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25830" y="2876507"/>
              <a:ext cx="96355" cy="38966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68661D76-BC49-41AF-9223-90036BD2136E}"/>
                </a:ext>
              </a:extLst>
            </p:cNvPr>
            <p:cNvSpPr/>
            <p:nvPr/>
          </p:nvSpPr>
          <p:spPr>
            <a:xfrm rot="9297407" flipH="1">
              <a:off x="7747229" y="2933949"/>
              <a:ext cx="76657" cy="1854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B3FB7DD-761A-4AF1-9827-A71AD37EE378}"/>
              </a:ext>
            </a:extLst>
          </p:cNvPr>
          <p:cNvGrpSpPr/>
          <p:nvPr/>
        </p:nvGrpSpPr>
        <p:grpSpPr>
          <a:xfrm rot="11063701">
            <a:off x="2756948" y="4607300"/>
            <a:ext cx="244777" cy="275344"/>
            <a:chOff x="7720738" y="2876507"/>
            <a:chExt cx="244777" cy="275344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E1455FE6-AFA8-499C-A940-43BF6D01D2E2}"/>
                </a:ext>
              </a:extLst>
            </p:cNvPr>
            <p:cNvCxnSpPr>
              <a:cxnSpLocks/>
            </p:cNvCxnSpPr>
            <p:nvPr/>
          </p:nvCxnSpPr>
          <p:spPr>
            <a:xfrm rot="7349779" flipV="1">
              <a:off x="7755034" y="2878439"/>
              <a:ext cx="176186" cy="244777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756BA40-E78B-419F-83C7-D04F43804B3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20043" y="3106033"/>
              <a:ext cx="89239" cy="45818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C40B67C-14F0-4826-A892-D1F39263709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25830" y="2876507"/>
              <a:ext cx="96355" cy="38966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63FEB582-3A03-41E6-9B34-0ACD7B9313D9}"/>
                </a:ext>
              </a:extLst>
            </p:cNvPr>
            <p:cNvSpPr/>
            <p:nvPr/>
          </p:nvSpPr>
          <p:spPr>
            <a:xfrm rot="9297407" flipH="1">
              <a:off x="7747229" y="2933949"/>
              <a:ext cx="76657" cy="1854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7" name="Picture 56" descr="Diagram&#10;&#10;Description automatically generated">
            <a:extLst>
              <a:ext uri="{FF2B5EF4-FFF2-40B4-BE49-F238E27FC236}">
                <a16:creationId xmlns:a16="http://schemas.microsoft.com/office/drawing/2014/main" id="{4F3EE91C-8D56-4FAB-9F85-7A0B9E3C84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2291981" y="4636604"/>
            <a:ext cx="504078" cy="584791"/>
          </a:xfrm>
          <a:prstGeom prst="rect">
            <a:avLst/>
          </a:prstGeom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85AE633-9BCA-422C-A972-F512BF12E7B6}"/>
              </a:ext>
            </a:extLst>
          </p:cNvPr>
          <p:cNvCxnSpPr>
            <a:cxnSpLocks/>
          </p:cNvCxnSpPr>
          <p:nvPr/>
        </p:nvCxnSpPr>
        <p:spPr>
          <a:xfrm>
            <a:off x="8021146" y="2856059"/>
            <a:ext cx="41682" cy="83364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9E9E71FF-BAB2-4441-94AB-91DCAA3F467A}"/>
              </a:ext>
            </a:extLst>
          </p:cNvPr>
          <p:cNvCxnSpPr>
            <a:cxnSpLocks/>
          </p:cNvCxnSpPr>
          <p:nvPr/>
        </p:nvCxnSpPr>
        <p:spPr>
          <a:xfrm>
            <a:off x="2853632" y="4701096"/>
            <a:ext cx="41682" cy="107744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Group 78">
            <a:extLst>
              <a:ext uri="{FF2B5EF4-FFF2-40B4-BE49-F238E27FC236}">
                <a16:creationId xmlns:a16="http://schemas.microsoft.com/office/drawing/2014/main" id="{F7B49F61-1A5F-4FBF-8037-E0585F678969}"/>
              </a:ext>
            </a:extLst>
          </p:cNvPr>
          <p:cNvGrpSpPr/>
          <p:nvPr/>
        </p:nvGrpSpPr>
        <p:grpSpPr>
          <a:xfrm>
            <a:off x="8296605" y="1947671"/>
            <a:ext cx="2071407" cy="2654963"/>
            <a:chOff x="8296605" y="1947671"/>
            <a:chExt cx="2071407" cy="2654963"/>
          </a:xfrm>
        </p:grpSpPr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D4DEF294-1608-4C05-AD08-95BC487A8466}"/>
                </a:ext>
              </a:extLst>
            </p:cNvPr>
            <p:cNvSpPr/>
            <p:nvPr/>
          </p:nvSpPr>
          <p:spPr>
            <a:xfrm rot="14790647">
              <a:off x="8370371" y="2318475"/>
              <a:ext cx="538073" cy="68560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051BB05C-5427-4140-8D4C-456189196B88}"/>
                </a:ext>
              </a:extLst>
            </p:cNvPr>
            <p:cNvSpPr/>
            <p:nvPr/>
          </p:nvSpPr>
          <p:spPr>
            <a:xfrm>
              <a:off x="9051348" y="3621628"/>
              <a:ext cx="588411" cy="98100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cxnSp>
          <p:nvCxnSpPr>
            <p:cNvPr id="74" name="Connector: Curved 73">
              <a:extLst>
                <a:ext uri="{FF2B5EF4-FFF2-40B4-BE49-F238E27FC236}">
                  <a16:creationId xmlns:a16="http://schemas.microsoft.com/office/drawing/2014/main" id="{B9A65C47-D478-47F1-B702-6172047618EF}"/>
                </a:ext>
              </a:extLst>
            </p:cNvPr>
            <p:cNvCxnSpPr>
              <a:stCxn id="70" idx="2"/>
              <a:endCxn id="71" idx="0"/>
            </p:cNvCxnSpPr>
            <p:nvPr/>
          </p:nvCxnSpPr>
          <p:spPr>
            <a:xfrm>
              <a:off x="8953804" y="2524644"/>
              <a:ext cx="391750" cy="1096984"/>
            </a:xfrm>
            <a:prstGeom prst="curvedConnector2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03AD40EE-0D46-41FC-BADE-4164723FEE69}"/>
                </a:ext>
              </a:extLst>
            </p:cNvPr>
            <p:cNvSpPr txBox="1"/>
            <p:nvPr/>
          </p:nvSpPr>
          <p:spPr>
            <a:xfrm>
              <a:off x="8633906" y="1947671"/>
              <a:ext cx="91678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/>
                <a:t>Detector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157FAC05-0CDC-4EAF-A205-EF752D3F224F}"/>
                </a:ext>
              </a:extLst>
            </p:cNvPr>
            <p:cNvSpPr txBox="1"/>
            <p:nvPr/>
          </p:nvSpPr>
          <p:spPr>
            <a:xfrm>
              <a:off x="9345553" y="3267966"/>
              <a:ext cx="102245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/>
                <a:t>Computer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F5B8E445-6767-47CA-9E69-24064D2276EC}"/>
              </a:ext>
            </a:extLst>
          </p:cNvPr>
          <p:cNvSpPr txBox="1"/>
          <p:nvPr/>
        </p:nvSpPr>
        <p:spPr>
          <a:xfrm>
            <a:off x="1847426" y="2661278"/>
            <a:ext cx="461665" cy="9239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endParaRPr lang="en-GB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5EB8E7E7-6773-42F0-99B7-138B0A26BCB7}"/>
              </a:ext>
            </a:extLst>
          </p:cNvPr>
          <p:cNvSpPr txBox="1"/>
          <p:nvPr/>
        </p:nvSpPr>
        <p:spPr>
          <a:xfrm>
            <a:off x="6096000" y="4867084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X </a:t>
            </a:r>
            <a:r>
              <a:rPr lang="en-GB" sz="2400" baseline="-25000"/>
              <a:t>Sampler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9E7558FA-A1CB-4072-9350-16CBDE0146D0}"/>
              </a:ext>
            </a:extLst>
          </p:cNvPr>
          <p:cNvSpPr txBox="1"/>
          <p:nvPr/>
        </p:nvSpPr>
        <p:spPr>
          <a:xfrm>
            <a:off x="3786115" y="4736906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X </a:t>
            </a:r>
            <a:r>
              <a:rPr lang="en-GB" sz="2400" baseline="-25000"/>
              <a:t>Sampler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7474F8D-F68C-4B79-8BC6-0A1FEC826BE8}"/>
              </a:ext>
            </a:extLst>
          </p:cNvPr>
          <p:cNvSpPr txBox="1"/>
          <p:nvPr/>
        </p:nvSpPr>
        <p:spPr>
          <a:xfrm>
            <a:off x="6134430" y="2570983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X </a:t>
            </a:r>
            <a:r>
              <a:rPr lang="en-GB" sz="2400" baseline="-25000"/>
              <a:t>Sampler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A7BF1B0-43CC-46C5-B458-3DA73E2867D4}"/>
              </a:ext>
            </a:extLst>
          </p:cNvPr>
          <p:cNvSpPr txBox="1"/>
          <p:nvPr/>
        </p:nvSpPr>
        <p:spPr>
          <a:xfrm>
            <a:off x="4254005" y="2204914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X </a:t>
            </a:r>
            <a:r>
              <a:rPr lang="en-GB" sz="2400" baseline="-25000"/>
              <a:t>Sampler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BA74D84-DC89-4406-8146-1E038B515B0C}"/>
              </a:ext>
            </a:extLst>
          </p:cNvPr>
          <p:cNvSpPr/>
          <p:nvPr/>
        </p:nvSpPr>
        <p:spPr>
          <a:xfrm>
            <a:off x="5446366" y="1761066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A3E090D1-2704-4CE0-9EA4-50B9DC53D0CD}"/>
              </a:ext>
            </a:extLst>
          </p:cNvPr>
          <p:cNvSpPr/>
          <p:nvPr/>
        </p:nvSpPr>
        <p:spPr>
          <a:xfrm>
            <a:off x="5124069" y="5315341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FAN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C1CC2251-1505-4AD3-AAD0-6B3C54E7C9B4}"/>
              </a:ext>
            </a:extLst>
          </p:cNvPr>
          <p:cNvSpPr/>
          <p:nvPr/>
        </p:nvSpPr>
        <p:spPr>
          <a:xfrm>
            <a:off x="3448485" y="3174493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FAN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6842D813-A56E-4C68-AC46-CF909C4F3EA9}"/>
              </a:ext>
            </a:extLst>
          </p:cNvPr>
          <p:cNvSpPr/>
          <p:nvPr/>
        </p:nvSpPr>
        <p:spPr>
          <a:xfrm>
            <a:off x="7016232" y="4256583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CEC8C852-5E74-43E3-A0D0-15CB88C9B4FE}"/>
              </a:ext>
            </a:extLst>
          </p:cNvPr>
          <p:cNvGrpSpPr/>
          <p:nvPr/>
        </p:nvGrpSpPr>
        <p:grpSpPr>
          <a:xfrm>
            <a:off x="8345201" y="4808840"/>
            <a:ext cx="2305074" cy="1210732"/>
            <a:chOff x="8345201" y="4808840"/>
            <a:chExt cx="2305074" cy="1210732"/>
          </a:xfrm>
        </p:grpSpPr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652EF686-9680-4825-9622-13BCE88734EF}"/>
                </a:ext>
              </a:extLst>
            </p:cNvPr>
            <p:cNvSpPr/>
            <p:nvPr/>
          </p:nvSpPr>
          <p:spPr>
            <a:xfrm>
              <a:off x="8345201" y="4808840"/>
              <a:ext cx="588411" cy="12107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A9A71DA9-C6CB-47D4-83B6-ED5CB0EBF09A}"/>
                </a:ext>
              </a:extLst>
            </p:cNvPr>
            <p:cNvSpPr txBox="1"/>
            <p:nvPr/>
          </p:nvSpPr>
          <p:spPr>
            <a:xfrm>
              <a:off x="8945065" y="5113852"/>
              <a:ext cx="170521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/>
                <a:t>Fan and Airflow </a:t>
              </a:r>
            </a:p>
            <a:p>
              <a:r>
                <a:rPr lang="en-GB"/>
                <a:t>Controller</a:t>
              </a:r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98702309-C067-495F-9ED3-253962C56103}"/>
              </a:ext>
            </a:extLst>
          </p:cNvPr>
          <p:cNvGrpSpPr/>
          <p:nvPr/>
        </p:nvGrpSpPr>
        <p:grpSpPr>
          <a:xfrm>
            <a:off x="4714321" y="3495586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93" name="Cloud 92">
              <a:extLst>
                <a:ext uri="{FF2B5EF4-FFF2-40B4-BE49-F238E27FC236}">
                  <a16:creationId xmlns:a16="http://schemas.microsoft.com/office/drawing/2014/main" id="{A892FF77-3A86-4B3C-B9C6-93E43140B7EB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Cloud 93">
              <a:extLst>
                <a:ext uri="{FF2B5EF4-FFF2-40B4-BE49-F238E27FC236}">
                  <a16:creationId xmlns:a16="http://schemas.microsoft.com/office/drawing/2014/main" id="{66925669-21D4-4416-9938-8F9AEE8D0B09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5" name="Cloud 94">
              <a:extLst>
                <a:ext uri="{FF2B5EF4-FFF2-40B4-BE49-F238E27FC236}">
                  <a16:creationId xmlns:a16="http://schemas.microsoft.com/office/drawing/2014/main" id="{A782BE89-5EEC-4C20-853C-4703EF986BBA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>
                  <a:solidFill>
                    <a:schemeClr val="tx1"/>
                  </a:solidFill>
                </a:rPr>
                <a:t>Source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477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/>
      <p:bldP spid="82" grpId="0"/>
      <p:bldP spid="83" grpId="0"/>
      <p:bldP spid="84" grpId="0"/>
      <p:bldP spid="85" grpId="0" animBg="1"/>
      <p:bldP spid="86" grpId="0" animBg="1"/>
      <p:bldP spid="87" grpId="0" animBg="1"/>
      <p:bldP spid="8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D78AC-0DA1-3AD7-B37D-AD68E88DE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9E6E9-95D5-0B18-2CF5-74DF5A753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15" y="8184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Smoke Chamber Layout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0BF55-40B9-1721-FFA4-43119462F98F}"/>
              </a:ext>
            </a:extLst>
          </p:cNvPr>
          <p:cNvSpPr txBox="1"/>
          <p:nvPr/>
        </p:nvSpPr>
        <p:spPr>
          <a:xfrm>
            <a:off x="599884" y="1443841"/>
            <a:ext cx="11152304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Optical Sensor System (Light Bulb &amp; Detector)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light source emits a beam</a:t>
            </a:r>
            <a:r>
              <a:rPr lang="en-GB" sz="2400" dirty="0"/>
              <a:t> across the chamber.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b="1" dirty="0"/>
              <a:t>detector on the opposite side measures light transmission</a:t>
            </a:r>
            <a:r>
              <a:rPr lang="en-GB" sz="24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This helps analyse </a:t>
            </a:r>
            <a:r>
              <a:rPr lang="en-GB" sz="2400" b="1" dirty="0"/>
              <a:t>how smoke affects visibility and light absorption</a:t>
            </a:r>
            <a:r>
              <a:rPr lang="en-GB" sz="2400" dirty="0"/>
              <a:t>.</a:t>
            </a:r>
          </a:p>
          <a:p>
            <a:pPr>
              <a:buNone/>
            </a:pPr>
            <a:r>
              <a:rPr lang="en-GB" sz="2400" b="1" dirty="0"/>
              <a:t>Computing &amp; Control System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detector sends data</a:t>
            </a:r>
            <a:r>
              <a:rPr lang="en-GB" sz="2400" dirty="0"/>
              <a:t> to the </a:t>
            </a:r>
            <a:r>
              <a:rPr lang="en-GB" sz="2400" b="1" dirty="0"/>
              <a:t>computer</a:t>
            </a:r>
            <a:r>
              <a:rPr lang="en-GB" sz="2400" dirty="0"/>
              <a:t> for analysis.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b="1" dirty="0"/>
              <a:t>fan and airflow controller</a:t>
            </a:r>
            <a:r>
              <a:rPr lang="en-GB" sz="2400" dirty="0"/>
              <a:t> adjusts the </a:t>
            </a:r>
            <a:r>
              <a:rPr lang="en-GB" sz="2400" b="1" dirty="0"/>
              <a:t>smoke movement and density</a:t>
            </a:r>
            <a:r>
              <a:rPr lang="en-GB" sz="2400" dirty="0"/>
              <a:t>.</a:t>
            </a:r>
          </a:p>
          <a:p>
            <a:pPr>
              <a:buNone/>
            </a:pPr>
            <a:r>
              <a:rPr lang="en-GB" sz="2400" b="1" dirty="0"/>
              <a:t>Red Arrows - Light Path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straight red line</a:t>
            </a:r>
            <a:r>
              <a:rPr lang="en-GB" sz="2400" dirty="0"/>
              <a:t> indicates a </a:t>
            </a:r>
            <a:r>
              <a:rPr lang="en-GB" sz="2400" b="1" dirty="0"/>
              <a:t>beam of light passing through smoke</a:t>
            </a:r>
            <a:r>
              <a:rPr lang="en-GB" sz="24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amount of </a:t>
            </a:r>
            <a:r>
              <a:rPr lang="en-GB" sz="2400" b="1" dirty="0"/>
              <a:t>light blocked or scattered</a:t>
            </a:r>
            <a:r>
              <a:rPr lang="en-GB" sz="2400" dirty="0"/>
              <a:t> is measured to determine </a:t>
            </a:r>
            <a:r>
              <a:rPr lang="en-GB" sz="2400" b="1" dirty="0"/>
              <a:t>optical properties of smoke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2244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24BE-B66E-4446-A4EC-91A29F9A8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76" y="1742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…………A question of Optics?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F00396-7E68-4C55-AD73-445DCDCEEB69}"/>
              </a:ext>
            </a:extLst>
          </p:cNvPr>
          <p:cNvSpPr/>
          <p:nvPr/>
        </p:nvSpPr>
        <p:spPr>
          <a:xfrm>
            <a:off x="1573832" y="2018627"/>
            <a:ext cx="2387296" cy="3641173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CE2AEC-BD20-4461-A062-D51A03624AAC}"/>
              </a:ext>
            </a:extLst>
          </p:cNvPr>
          <p:cNvSpPr/>
          <p:nvPr/>
        </p:nvSpPr>
        <p:spPr>
          <a:xfrm>
            <a:off x="1910931" y="1688558"/>
            <a:ext cx="366855" cy="73371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E84A8D-772E-4D72-9EBF-E8CF843919C3}"/>
              </a:ext>
            </a:extLst>
          </p:cNvPr>
          <p:cNvSpPr/>
          <p:nvPr/>
        </p:nvSpPr>
        <p:spPr>
          <a:xfrm rot="10800000">
            <a:off x="3338417" y="5282258"/>
            <a:ext cx="354833" cy="755084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A43C220-770E-4A3F-B41A-6654B3B0234B}"/>
              </a:ext>
            </a:extLst>
          </p:cNvPr>
          <p:cNvSpPr/>
          <p:nvPr/>
        </p:nvSpPr>
        <p:spPr>
          <a:xfrm rot="5203599">
            <a:off x="3004064" y="5809708"/>
            <a:ext cx="941038" cy="884435"/>
          </a:xfrm>
          <a:prstGeom prst="ellipse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AA217A-8EDE-4CFE-BF9F-F52FDCDDEB81}"/>
              </a:ext>
            </a:extLst>
          </p:cNvPr>
          <p:cNvSpPr/>
          <p:nvPr/>
        </p:nvSpPr>
        <p:spPr>
          <a:xfrm rot="1570570">
            <a:off x="1615009" y="4899934"/>
            <a:ext cx="1248013" cy="135327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2FCF6-DC50-4E64-A96F-88A6DEFB7D5B}"/>
              </a:ext>
            </a:extLst>
          </p:cNvPr>
          <p:cNvSpPr/>
          <p:nvPr/>
        </p:nvSpPr>
        <p:spPr>
          <a:xfrm rot="1040048">
            <a:off x="3097506" y="2259159"/>
            <a:ext cx="754155" cy="13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364C52D-926B-4CC4-A9B0-41E00A62C454}"/>
              </a:ext>
            </a:extLst>
          </p:cNvPr>
          <p:cNvCxnSpPr>
            <a:cxnSpLocks/>
            <a:stCxn id="5" idx="2"/>
          </p:cNvCxnSpPr>
          <p:nvPr/>
        </p:nvCxnSpPr>
        <p:spPr>
          <a:xfrm>
            <a:off x="2094359" y="2422268"/>
            <a:ext cx="9653" cy="236216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8B394C-BBFD-4AFD-BF3E-397DA6F3753E}"/>
              </a:ext>
            </a:extLst>
          </p:cNvPr>
          <p:cNvCxnSpPr>
            <a:cxnSpLocks/>
          </p:cNvCxnSpPr>
          <p:nvPr/>
        </p:nvCxnSpPr>
        <p:spPr>
          <a:xfrm flipV="1">
            <a:off x="2236781" y="2418030"/>
            <a:ext cx="1184185" cy="236640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1C437C-350F-43E5-BE3B-FA5FE4A87039}"/>
              </a:ext>
            </a:extLst>
          </p:cNvPr>
          <p:cNvCxnSpPr>
            <a:cxnSpLocks/>
          </p:cNvCxnSpPr>
          <p:nvPr/>
        </p:nvCxnSpPr>
        <p:spPr>
          <a:xfrm>
            <a:off x="3492668" y="2519398"/>
            <a:ext cx="0" cy="26668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973583AB-FBBD-4453-90EC-0981B99D372C}"/>
              </a:ext>
            </a:extLst>
          </p:cNvPr>
          <p:cNvSpPr txBox="1"/>
          <p:nvPr/>
        </p:nvSpPr>
        <p:spPr>
          <a:xfrm>
            <a:off x="2242688" y="1665912"/>
            <a:ext cx="1049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Collimator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F55D94F-7C34-4780-AE8C-1BDF121D01EC}"/>
              </a:ext>
            </a:extLst>
          </p:cNvPr>
          <p:cNvSpPr txBox="1"/>
          <p:nvPr/>
        </p:nvSpPr>
        <p:spPr>
          <a:xfrm>
            <a:off x="3772215" y="5708361"/>
            <a:ext cx="824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Detector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850A4CC-FDBB-4F88-AEF1-506E5BBBCE66}"/>
              </a:ext>
            </a:extLst>
          </p:cNvPr>
          <p:cNvSpPr txBox="1"/>
          <p:nvPr/>
        </p:nvSpPr>
        <p:spPr>
          <a:xfrm>
            <a:off x="2312951" y="4486126"/>
            <a:ext cx="996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Diffraction </a:t>
            </a:r>
          </a:p>
          <a:p>
            <a:r>
              <a:rPr lang="en-GB" sz="1400"/>
              <a:t>Grating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80B24DE-7C0E-4D7A-9986-DF2D84A1D7AF}"/>
              </a:ext>
            </a:extLst>
          </p:cNvPr>
          <p:cNvSpPr txBox="1"/>
          <p:nvPr/>
        </p:nvSpPr>
        <p:spPr>
          <a:xfrm>
            <a:off x="2516098" y="2276791"/>
            <a:ext cx="890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Focussing</a:t>
            </a:r>
          </a:p>
          <a:p>
            <a:r>
              <a:rPr lang="en-GB" sz="1400"/>
              <a:t>Mirror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96B669D-E7FB-403A-B7F6-807D38B3037C}"/>
              </a:ext>
            </a:extLst>
          </p:cNvPr>
          <p:cNvSpPr txBox="1"/>
          <p:nvPr/>
        </p:nvSpPr>
        <p:spPr>
          <a:xfrm>
            <a:off x="1193618" y="5987739"/>
            <a:ext cx="1681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Bentham Optics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3747ACE-D841-491A-8945-69DA1DDA4509}"/>
              </a:ext>
            </a:extLst>
          </p:cNvPr>
          <p:cNvSpPr txBox="1"/>
          <p:nvPr/>
        </p:nvSpPr>
        <p:spPr>
          <a:xfrm>
            <a:off x="6204061" y="6067259"/>
            <a:ext cx="1421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err="1"/>
              <a:t>Metax</a:t>
            </a:r>
            <a:r>
              <a:rPr lang="en-GB"/>
              <a:t> Optics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1A4C7E9-8A5C-4155-B8AA-D81580C098A2}"/>
              </a:ext>
            </a:extLst>
          </p:cNvPr>
          <p:cNvSpPr/>
          <p:nvPr/>
        </p:nvSpPr>
        <p:spPr>
          <a:xfrm>
            <a:off x="7447093" y="2115750"/>
            <a:ext cx="2387296" cy="3641173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EE3DEF0-910B-4411-BCF1-D39D403341AC}"/>
              </a:ext>
            </a:extLst>
          </p:cNvPr>
          <p:cNvSpPr/>
          <p:nvPr/>
        </p:nvSpPr>
        <p:spPr>
          <a:xfrm>
            <a:off x="9008012" y="2115749"/>
            <a:ext cx="826377" cy="3641173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39E2B2F-781B-4EE3-B226-BF966872724C}"/>
              </a:ext>
            </a:extLst>
          </p:cNvPr>
          <p:cNvSpPr/>
          <p:nvPr/>
        </p:nvSpPr>
        <p:spPr>
          <a:xfrm rot="16200000">
            <a:off x="8332133" y="2599883"/>
            <a:ext cx="271436" cy="755084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19F89F4-CE97-4736-98A5-3D0D0C2684AA}"/>
              </a:ext>
            </a:extLst>
          </p:cNvPr>
          <p:cNvSpPr/>
          <p:nvPr/>
        </p:nvSpPr>
        <p:spPr>
          <a:xfrm>
            <a:off x="9228941" y="2057132"/>
            <a:ext cx="384517" cy="1172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9213F06-B8C5-4525-87A4-1C323E247EA2}"/>
              </a:ext>
            </a:extLst>
          </p:cNvPr>
          <p:cNvSpPr/>
          <p:nvPr/>
        </p:nvSpPr>
        <p:spPr>
          <a:xfrm>
            <a:off x="8903039" y="2800010"/>
            <a:ext cx="384517" cy="2714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4D198814-EFA2-4102-85A7-FA8A2FC3E10F}"/>
              </a:ext>
            </a:extLst>
          </p:cNvPr>
          <p:cNvSpPr/>
          <p:nvPr/>
        </p:nvSpPr>
        <p:spPr>
          <a:xfrm rot="5203599">
            <a:off x="7782326" y="2616539"/>
            <a:ext cx="790851" cy="782497"/>
          </a:xfrm>
          <a:prstGeom prst="ellipse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65AEE3B-B479-4A47-BC45-D11D0001245D}"/>
              </a:ext>
            </a:extLst>
          </p:cNvPr>
          <p:cNvCxnSpPr>
            <a:cxnSpLocks/>
          </p:cNvCxnSpPr>
          <p:nvPr/>
        </p:nvCxnSpPr>
        <p:spPr>
          <a:xfrm>
            <a:off x="8901805" y="2327577"/>
            <a:ext cx="14958" cy="743869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024BF2C6-0865-43D3-86EE-583E93110BB4}"/>
              </a:ext>
            </a:extLst>
          </p:cNvPr>
          <p:cNvCxnSpPr/>
          <p:nvPr/>
        </p:nvCxnSpPr>
        <p:spPr>
          <a:xfrm>
            <a:off x="8290560" y="399053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Arc 76">
            <a:extLst>
              <a:ext uri="{FF2B5EF4-FFF2-40B4-BE49-F238E27FC236}">
                <a16:creationId xmlns:a16="http://schemas.microsoft.com/office/drawing/2014/main" id="{DE6DED98-97CF-4255-8843-BC5BB3A84E5D}"/>
              </a:ext>
            </a:extLst>
          </p:cNvPr>
          <p:cNvSpPr/>
          <p:nvPr/>
        </p:nvSpPr>
        <p:spPr>
          <a:xfrm rot="8372148">
            <a:off x="8954597" y="4823798"/>
            <a:ext cx="1012874" cy="862818"/>
          </a:xfrm>
          <a:prstGeom prst="arc">
            <a:avLst>
              <a:gd name="adj1" fmla="val 15671357"/>
              <a:gd name="adj2" fmla="val 306049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6A695BC-5DE5-438B-8497-542367F83F53}"/>
              </a:ext>
            </a:extLst>
          </p:cNvPr>
          <p:cNvSpPr txBox="1"/>
          <p:nvPr/>
        </p:nvSpPr>
        <p:spPr>
          <a:xfrm>
            <a:off x="8183556" y="3342619"/>
            <a:ext cx="824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Detector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9BD5A6C7-E31E-4F7E-838B-686044D3C310}"/>
              </a:ext>
            </a:extLst>
          </p:cNvPr>
          <p:cNvSpPr txBox="1"/>
          <p:nvPr/>
        </p:nvSpPr>
        <p:spPr>
          <a:xfrm>
            <a:off x="8228513" y="2230624"/>
            <a:ext cx="5237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C.V.F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7CD2AF5D-C6FF-47E5-9D11-60181446B327}"/>
              </a:ext>
            </a:extLst>
          </p:cNvPr>
          <p:cNvSpPr txBox="1"/>
          <p:nvPr/>
        </p:nvSpPr>
        <p:spPr>
          <a:xfrm>
            <a:off x="9893185" y="5213332"/>
            <a:ext cx="890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Focussing</a:t>
            </a:r>
          </a:p>
          <a:p>
            <a:r>
              <a:rPr lang="en-GB" sz="1400"/>
              <a:t>Mirror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7B4982A5-F9A8-4113-AE4C-87CCDA75DD0C}"/>
              </a:ext>
            </a:extLst>
          </p:cNvPr>
          <p:cNvCxnSpPr>
            <a:cxnSpLocks/>
          </p:cNvCxnSpPr>
          <p:nvPr/>
        </p:nvCxnSpPr>
        <p:spPr>
          <a:xfrm>
            <a:off x="9116375" y="2825723"/>
            <a:ext cx="147609" cy="1538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B5DFD3C5-502E-4EB6-80E0-A7BEDEF009B9}"/>
              </a:ext>
            </a:extLst>
          </p:cNvPr>
          <p:cNvCxnSpPr>
            <a:cxnSpLocks/>
          </p:cNvCxnSpPr>
          <p:nvPr/>
        </p:nvCxnSpPr>
        <p:spPr>
          <a:xfrm flipH="1">
            <a:off x="9499810" y="2003865"/>
            <a:ext cx="29094" cy="365593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7EE991D5-8AA9-4B30-84B2-BF75D2AAD711}"/>
              </a:ext>
            </a:extLst>
          </p:cNvPr>
          <p:cNvCxnSpPr>
            <a:cxnSpLocks/>
          </p:cNvCxnSpPr>
          <p:nvPr/>
        </p:nvCxnSpPr>
        <p:spPr>
          <a:xfrm flipH="1" flipV="1">
            <a:off x="9148689" y="2935728"/>
            <a:ext cx="290950" cy="267259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A02FFAB5-7605-4FE3-A984-F0CCD403C7EE}"/>
              </a:ext>
            </a:extLst>
          </p:cNvPr>
          <p:cNvCxnSpPr>
            <a:cxnSpLocks/>
          </p:cNvCxnSpPr>
          <p:nvPr/>
        </p:nvCxnSpPr>
        <p:spPr>
          <a:xfrm flipH="1">
            <a:off x="8885187" y="2935728"/>
            <a:ext cx="24565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559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  <p:bldP spid="78" grpId="0"/>
      <p:bldP spid="79" grpId="0"/>
      <p:bldP spid="8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446259" y="3643434"/>
            <a:ext cx="11203709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1870098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Contrast Smoke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68703" y="4518511"/>
            <a:ext cx="1436781" cy="203157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98455" y="42429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73396" y="4117280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04812" y="3622273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645597" y="4929952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2813187" y="4929952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20C7094-7E9D-8C67-45F7-C9F99D6021E4}"/>
              </a:ext>
            </a:extLst>
          </p:cNvPr>
          <p:cNvSpPr txBox="1"/>
          <p:nvPr/>
        </p:nvSpPr>
        <p:spPr>
          <a:xfrm>
            <a:off x="631455" y="1334036"/>
            <a:ext cx="1110320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Red phosphorus based smoke munitions produce a high performance countermeasure to threat systems that utilise electro-optic sensors.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Discharged smoke grenades produce rapid image bleaching of threat infrared imagers, and good obscuration in both the visual and infrared for the protection of Army vehicles.</a:t>
            </a:r>
          </a:p>
        </p:txBody>
      </p:sp>
    </p:spTree>
    <p:extLst>
      <p:ext uri="{BB962C8B-B14F-4D97-AF65-F5344CB8AC3E}">
        <p14:creationId xmlns:p14="http://schemas.microsoft.com/office/powerpoint/2010/main" val="244243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378691" y="2512291"/>
            <a:ext cx="11296073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0" y="8473"/>
            <a:ext cx="11851625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Contrast Smoke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854301" y="3231404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762199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3042143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DC196ED-CBF0-4D02-9FE2-C84F7C600754}"/>
              </a:ext>
            </a:extLst>
          </p:cNvPr>
          <p:cNvGrpSpPr/>
          <p:nvPr/>
        </p:nvGrpSpPr>
        <p:grpSpPr>
          <a:xfrm>
            <a:off x="4905471" y="3655890"/>
            <a:ext cx="1813816" cy="967271"/>
            <a:chOff x="1190728" y="4751335"/>
            <a:chExt cx="1813816" cy="967271"/>
          </a:xfrm>
          <a:solidFill>
            <a:schemeClr val="bg1"/>
          </a:solidFill>
        </p:grpSpPr>
        <p:sp>
          <p:nvSpPr>
            <p:cNvPr id="17" name="Cloud 16">
              <a:extLst>
                <a:ext uri="{FF2B5EF4-FFF2-40B4-BE49-F238E27FC236}">
                  <a16:creationId xmlns:a16="http://schemas.microsoft.com/office/drawing/2014/main" id="{6889FE5F-0512-4FB2-AFAE-6889801E5C34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CB399714-0C93-415A-B8BA-AE5E0549D898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5B57E6E3-1280-4A73-BF61-95E4AC8AF10C}"/>
                </a:ext>
              </a:extLst>
            </p:cNvPr>
            <p:cNvSpPr/>
            <p:nvPr/>
          </p:nvSpPr>
          <p:spPr>
            <a:xfrm>
              <a:off x="1814150" y="4751335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D7FF39E-0C48-4B97-9948-948C4A3B2ADF}"/>
              </a:ext>
            </a:extLst>
          </p:cNvPr>
          <p:cNvGrpSpPr/>
          <p:nvPr/>
        </p:nvGrpSpPr>
        <p:grpSpPr>
          <a:xfrm>
            <a:off x="6181369" y="3655890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21" name="Cloud 20">
              <a:extLst>
                <a:ext uri="{FF2B5EF4-FFF2-40B4-BE49-F238E27FC236}">
                  <a16:creationId xmlns:a16="http://schemas.microsoft.com/office/drawing/2014/main" id="{24A6B366-8883-4768-989F-71A556B6DC20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A7C8DAD0-0529-43E2-A02A-336F7E2B8B73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D089A1A6-C333-4B73-9AAD-007220BCFF2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81351" y="3519183"/>
            <a:ext cx="1436781" cy="20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17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248011" y="2512291"/>
            <a:ext cx="11676134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182391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Contrast Smoke</a:t>
            </a:r>
            <a:endParaRPr lang="en-GB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89611" y="3429000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21414" y="2812458"/>
            <a:ext cx="1436781" cy="20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0791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248010" y="2512291"/>
            <a:ext cx="116761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0" y="8473"/>
            <a:ext cx="1194398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Contrast Smoke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19796" y="2852040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741120" y="4024845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3031603" y="4080912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DEEC524-6596-44E9-A5FE-DF5F5B3092ED}"/>
              </a:ext>
            </a:extLst>
          </p:cNvPr>
          <p:cNvGrpSpPr/>
          <p:nvPr/>
        </p:nvGrpSpPr>
        <p:grpSpPr>
          <a:xfrm>
            <a:off x="4583254" y="3356182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17" name="Cloud 16">
              <a:extLst>
                <a:ext uri="{FF2B5EF4-FFF2-40B4-BE49-F238E27FC236}">
                  <a16:creationId xmlns:a16="http://schemas.microsoft.com/office/drawing/2014/main" id="{12136009-BF70-45D0-8571-914F504A09C6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EB6FF7BA-8A7C-4740-AA27-F67B76B94493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08054085-5CC0-41F3-99C5-F32EF000F82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D278321-CEEA-47A5-A8D3-A123C6AFC3AB}"/>
              </a:ext>
            </a:extLst>
          </p:cNvPr>
          <p:cNvGrpSpPr/>
          <p:nvPr/>
        </p:nvGrpSpPr>
        <p:grpSpPr>
          <a:xfrm>
            <a:off x="5601861" y="3514615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21" name="Cloud 20">
              <a:extLst>
                <a:ext uri="{FF2B5EF4-FFF2-40B4-BE49-F238E27FC236}">
                  <a16:creationId xmlns:a16="http://schemas.microsoft.com/office/drawing/2014/main" id="{BC18A5E2-5F41-4400-B0BD-6A27B5AA498A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D65F968A-6C48-4B0A-B58C-F5AA73F12438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44F10F54-39AF-456F-B3AB-C8049476047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15073" y="3358869"/>
            <a:ext cx="1436781" cy="20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52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EFBA5-F5F1-CF4D-866F-E48FE1C47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9BA9-FA09-3D8B-0980-883083A31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079" y="1403451"/>
            <a:ext cx="11272764" cy="132556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We can operate on images to find “edges”. Prewit Vertical Edge Enhance</a:t>
            </a:r>
            <a:br>
              <a:rPr lang="en-GB" sz="3200" dirty="0"/>
            </a:br>
            <a:r>
              <a:rPr lang="en-GB" sz="2700" dirty="0">
                <a:latin typeface="+mn-lt"/>
              </a:rPr>
              <a:t>The </a:t>
            </a:r>
            <a:r>
              <a:rPr lang="en-GB" sz="2700" b="1" dirty="0">
                <a:latin typeface="+mn-lt"/>
              </a:rPr>
              <a:t>Prewitt operator</a:t>
            </a:r>
            <a:r>
              <a:rPr lang="en-GB" sz="2700" dirty="0">
                <a:latin typeface="+mn-lt"/>
              </a:rPr>
              <a:t> is a technique used in </a:t>
            </a:r>
            <a:r>
              <a:rPr lang="en-GB" sz="2700" b="1" dirty="0">
                <a:latin typeface="+mn-lt"/>
              </a:rPr>
              <a:t>image processing and computer vision</a:t>
            </a:r>
            <a:r>
              <a:rPr lang="en-GB" sz="2700" dirty="0">
                <a:latin typeface="+mn-lt"/>
              </a:rPr>
              <a:t> to detect </a:t>
            </a:r>
            <a:r>
              <a:rPr lang="en-GB" sz="2700" b="1" dirty="0">
                <a:latin typeface="+mn-lt"/>
              </a:rPr>
              <a:t>edges</a:t>
            </a:r>
            <a:r>
              <a:rPr lang="en-GB" sz="2700" dirty="0">
                <a:latin typeface="+mn-lt"/>
              </a:rPr>
              <a:t> within an image. It is particularly useful for detecting </a:t>
            </a:r>
            <a:r>
              <a:rPr lang="en-GB" sz="2700" b="1" dirty="0">
                <a:latin typeface="+mn-lt"/>
              </a:rPr>
              <a:t>vertical and horizontal edges</a:t>
            </a:r>
            <a:r>
              <a:rPr lang="en-GB" sz="2700" dirty="0">
                <a:latin typeface="+mn-lt"/>
              </a:rPr>
              <a:t> by using convolution filters.</a:t>
            </a:r>
            <a:endParaRPr lang="en-GB" sz="3200" dirty="0"/>
          </a:p>
        </p:txBody>
      </p:sp>
      <p:pic>
        <p:nvPicPr>
          <p:cNvPr id="7" name="Picture 6" descr="A screenshot of a graph">
            <a:extLst>
              <a:ext uri="{FF2B5EF4-FFF2-40B4-BE49-F238E27FC236}">
                <a16:creationId xmlns:a16="http://schemas.microsoft.com/office/drawing/2014/main" id="{E816F175-FC21-B33C-43FD-DE7201E1AB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454" y="3021045"/>
            <a:ext cx="7480120" cy="365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1519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9BDC5A-8B2B-CB64-2BB5-B9D22A2DB9E8}"/>
              </a:ext>
            </a:extLst>
          </p:cNvPr>
          <p:cNvSpPr txBox="1">
            <a:spLocks/>
          </p:cNvSpPr>
          <p:nvPr/>
        </p:nvSpPr>
        <p:spPr>
          <a:xfrm>
            <a:off x="203199" y="940812"/>
            <a:ext cx="117856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/>
              <a:t>We can operate on images to find “edges”.</a:t>
            </a:r>
            <a:br>
              <a:rPr lang="en-GB" sz="3600" dirty="0"/>
            </a:br>
            <a:r>
              <a:rPr lang="en-GB" sz="3600" dirty="0"/>
              <a:t>Prewit Horizontal Edge Enhance</a:t>
            </a:r>
          </a:p>
        </p:txBody>
      </p:sp>
      <p:pic>
        <p:nvPicPr>
          <p:cNvPr id="3" name="Picture 2" descr="A screenshot of a graph">
            <a:extLst>
              <a:ext uri="{FF2B5EF4-FFF2-40B4-BE49-F238E27FC236}">
                <a16:creationId xmlns:a16="http://schemas.microsoft.com/office/drawing/2014/main" id="{7C006D72-846E-B2BD-AB74-623F6A50E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723" y="2127830"/>
            <a:ext cx="9706552" cy="456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5469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9B376B5-9E3E-2914-D059-3DA0E0E2A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83" y="1052946"/>
            <a:ext cx="11513126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n-lt"/>
              </a:rPr>
              <a:t>We can operate on images to find “edges”. Laplacian Plus (V&amp;H)</a:t>
            </a:r>
          </a:p>
        </p:txBody>
      </p:sp>
      <p:pic>
        <p:nvPicPr>
          <p:cNvPr id="8" name="Picture 7" descr="A screenshot of a graph&#10;&#10;Description automatically generated">
            <a:extLst>
              <a:ext uri="{FF2B5EF4-FFF2-40B4-BE49-F238E27FC236}">
                <a16:creationId xmlns:a16="http://schemas.microsoft.com/office/drawing/2014/main" id="{FF0647A6-7D82-7A82-CE88-7036CF3659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017" y="2270668"/>
            <a:ext cx="9650497" cy="458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0787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A8DCF-6D02-C436-ECBF-1C5D93258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CB22544-B6D8-1205-A3F0-EB54BC4A8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4" y="0"/>
            <a:ext cx="11513126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+mn-lt"/>
              </a:rPr>
              <a:t>EMR to OME</a:t>
            </a:r>
          </a:p>
        </p:txBody>
      </p:sp>
      <p:graphicFrame>
        <p:nvGraphicFramePr>
          <p:cNvPr id="2" name="Content Placeholder 9">
            <a:extLst>
              <a:ext uri="{FF2B5EF4-FFF2-40B4-BE49-F238E27FC236}">
                <a16:creationId xmlns:a16="http://schemas.microsoft.com/office/drawing/2014/main" id="{90E45B2B-1514-5BF4-18A5-8D0DBE347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289848"/>
              </p:ext>
            </p:extLst>
          </p:nvPr>
        </p:nvGraphicFramePr>
        <p:xfrm>
          <a:off x="294503" y="1256921"/>
          <a:ext cx="11602994" cy="5412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05972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- 15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E91B14E-1298-4A85-A3D6-574D366B8A97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1803</Words>
  <Application>Microsoft Office PowerPoint</Application>
  <PresentationFormat>Widescreen</PresentationFormat>
  <Paragraphs>286</Paragraphs>
  <Slides>37</Slides>
  <Notes>33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47" baseType="lpstr">
      <vt:lpstr>Arial</vt:lpstr>
      <vt:lpstr>Calibri</vt:lpstr>
      <vt:lpstr>Calibri Light</vt:lpstr>
      <vt:lpstr>Cambria Math</vt:lpstr>
      <vt:lpstr>Century Gothic</vt:lpstr>
      <vt:lpstr>Symbol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Colour Temperature</vt:lpstr>
      <vt:lpstr>Black Body Radiation</vt:lpstr>
      <vt:lpstr>Black Body Radiation</vt:lpstr>
      <vt:lpstr>Black Body Radiation</vt:lpstr>
      <vt:lpstr>Black Body Radiation</vt:lpstr>
      <vt:lpstr>Black Body Radiation</vt:lpstr>
      <vt:lpstr>Black Body Radiation</vt:lpstr>
      <vt:lpstr>Black Body Radiation</vt:lpstr>
      <vt:lpstr>Atmospheric Transmission Model</vt:lpstr>
      <vt:lpstr>Atmospheric Transmission Model</vt:lpstr>
      <vt:lpstr>Atmospheric Transmission Model</vt:lpstr>
      <vt:lpstr>Laser</vt:lpstr>
      <vt:lpstr>Laser</vt:lpstr>
      <vt:lpstr>The Laser and IR Threat Spectrum</vt:lpstr>
      <vt:lpstr>The Laser and IR Threat Spectrum</vt:lpstr>
      <vt:lpstr>The Laser and IR Threat Spectrum</vt:lpstr>
      <vt:lpstr>Laser designation</vt:lpstr>
      <vt:lpstr>Thermal Imager Schematic</vt:lpstr>
      <vt:lpstr>Scattering</vt:lpstr>
      <vt:lpstr>Mass Extinction Coefficient (a)</vt:lpstr>
      <vt:lpstr>Mass Extinction Coefficient (a)</vt:lpstr>
      <vt:lpstr>Mass extinction coefficient of  red phosphorus smoke against wavelength</vt:lpstr>
      <vt:lpstr>Emissive Screen</vt:lpstr>
      <vt:lpstr>Smoke Chamber Layout</vt:lpstr>
      <vt:lpstr>Smoke Chamber Layout</vt:lpstr>
      <vt:lpstr>…………A question of Optics?</vt:lpstr>
      <vt:lpstr>Contrast Smoke</vt:lpstr>
      <vt:lpstr>Contrast Smoke</vt:lpstr>
      <vt:lpstr>Contrast Smoke</vt:lpstr>
      <vt:lpstr>Contrast Smoke</vt:lpstr>
      <vt:lpstr>We can operate on images to find “edges”. Prewit Vertical Edge Enhance The Prewitt operator is a technique used in image processing and computer vision to detect edges within an image. It is particularly useful for detecting vertical and horizontal edges by using convolution filters.</vt:lpstr>
      <vt:lpstr>PowerPoint Presentation</vt:lpstr>
      <vt:lpstr>We can operate on images to find “edges”. Laplacian Plus (V&amp;H)</vt:lpstr>
      <vt:lpstr>EMR to OME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129</cp:revision>
  <dcterms:created xsi:type="dcterms:W3CDTF">2021-03-09T15:35:42Z</dcterms:created>
  <dcterms:modified xsi:type="dcterms:W3CDTF">2025-03-22T23:07:15Z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