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51D070-E1A7-4648-9D4B-326377A044B5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F401EF9-B26A-4E97-974C-B29C2B5B2BDD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 b="1" i="0" dirty="0" smtClean="0"/>
            <a:t>Problems / topics of </a:t>
          </a:r>
          <a:r>
            <a:rPr lang="en-US" sz="1400" b="1" i="0" dirty="0" smtClean="0"/>
            <a:t>Climate change </a:t>
          </a:r>
          <a:endParaRPr lang="en-US" sz="1400" b="1" i="0" dirty="0" smtClean="0"/>
        </a:p>
        <a:p>
          <a:pPr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b="1" dirty="0"/>
        </a:p>
      </dgm:t>
    </dgm:pt>
    <dgm:pt modelId="{3013B30B-072A-457D-93CC-88723948E7CD}" type="parTrans" cxnId="{EE46DDB4-1392-459A-A987-E04931029C9E}">
      <dgm:prSet/>
      <dgm:spPr/>
      <dgm:t>
        <a:bodyPr/>
        <a:lstStyle/>
        <a:p>
          <a:endParaRPr lang="en-GB"/>
        </a:p>
      </dgm:t>
    </dgm:pt>
    <dgm:pt modelId="{86E00BCF-8FAC-4F1C-95DB-46366A7BCA02}" type="sibTrans" cxnId="{EE46DDB4-1392-459A-A987-E04931029C9E}">
      <dgm:prSet/>
      <dgm:spPr/>
      <dgm:t>
        <a:bodyPr/>
        <a:lstStyle/>
        <a:p>
          <a:endParaRPr lang="en-GB"/>
        </a:p>
      </dgm:t>
    </dgm:pt>
    <dgm:pt modelId="{662A10A7-F1DF-40F5-9D31-485709459A05}">
      <dgm:prSet phldrT="[Text]" custT="1"/>
      <dgm:spPr/>
      <dgm:t>
        <a:bodyPr/>
        <a:lstStyle/>
        <a:p>
          <a:pPr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dirty="0" smtClean="0"/>
            <a:t>Why </a:t>
          </a:r>
          <a:r>
            <a:rPr lang="en-GB" sz="1400" b="1" dirty="0" smtClean="0"/>
            <a:t>deal with CC</a:t>
          </a:r>
          <a:endParaRPr lang="en-GB" sz="1400" b="1" dirty="0"/>
        </a:p>
      </dgm:t>
    </dgm:pt>
    <dgm:pt modelId="{C2954B0E-6D4D-46D4-821E-015CDE20B68D}" type="parTrans" cxnId="{BA48B520-E23E-47B0-85CB-19CE63CC06C9}">
      <dgm:prSet/>
      <dgm:spPr/>
      <dgm:t>
        <a:bodyPr/>
        <a:lstStyle/>
        <a:p>
          <a:endParaRPr lang="en-GB"/>
        </a:p>
      </dgm:t>
    </dgm:pt>
    <dgm:pt modelId="{304B946B-363A-4B1F-8883-4480DEC0551B}" type="sibTrans" cxnId="{BA48B520-E23E-47B0-85CB-19CE63CC06C9}">
      <dgm:prSet/>
      <dgm:spPr/>
      <dgm:t>
        <a:bodyPr/>
        <a:lstStyle/>
        <a:p>
          <a:endParaRPr lang="en-GB"/>
        </a:p>
      </dgm:t>
    </dgm:pt>
    <dgm:pt modelId="{EF35EB50-C911-4501-B594-41D35966C266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 b="1" i="0" dirty="0" smtClean="0"/>
            <a:t>How should we deal with CC</a:t>
          </a:r>
          <a:endParaRPr lang="en-US" sz="1400" b="1" i="0" dirty="0" smtClean="0"/>
        </a:p>
        <a:p>
          <a:endParaRPr lang="en-GB" sz="1400" b="1" dirty="0"/>
        </a:p>
      </dgm:t>
    </dgm:pt>
    <dgm:pt modelId="{0CF1EA12-15C4-4E7D-9087-6DDE50AB21D7}" type="parTrans" cxnId="{12134287-3EDA-4E99-82B1-F42859A4D67E}">
      <dgm:prSet/>
      <dgm:spPr/>
      <dgm:t>
        <a:bodyPr/>
        <a:lstStyle/>
        <a:p>
          <a:endParaRPr lang="en-GB"/>
        </a:p>
      </dgm:t>
    </dgm:pt>
    <dgm:pt modelId="{6508EAB0-F587-4BAD-BAFB-3EE0A0CB8A75}" type="sibTrans" cxnId="{12134287-3EDA-4E99-82B1-F42859A4D67E}">
      <dgm:prSet/>
      <dgm:spPr/>
      <dgm:t>
        <a:bodyPr/>
        <a:lstStyle/>
        <a:p>
          <a:endParaRPr lang="en-GB"/>
        </a:p>
      </dgm:t>
    </dgm:pt>
    <dgm:pt modelId="{DCBAF828-D96D-4A60-A967-1ABF803E3ED5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 b="1" i="0" dirty="0" smtClean="0"/>
            <a:t>Barriers to </a:t>
          </a:r>
          <a:r>
            <a:rPr lang="en-US" sz="1400" b="1" i="0" dirty="0" smtClean="0"/>
            <a:t>solving CC</a:t>
          </a:r>
          <a:endParaRPr lang="en-US" sz="1400" b="1" i="0" dirty="0" smtClean="0"/>
        </a:p>
        <a:p>
          <a:pPr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b="1" dirty="0"/>
        </a:p>
      </dgm:t>
    </dgm:pt>
    <dgm:pt modelId="{3A7A341E-C829-429B-9BF1-5C7BB57E08A5}" type="parTrans" cxnId="{837B22FC-14C4-4E1A-AF3C-7082D2FF6404}">
      <dgm:prSet/>
      <dgm:spPr/>
      <dgm:t>
        <a:bodyPr/>
        <a:lstStyle/>
        <a:p>
          <a:endParaRPr lang="en-GB"/>
        </a:p>
      </dgm:t>
    </dgm:pt>
    <dgm:pt modelId="{828F1737-F88B-438E-BAEC-31CC566C6DEB}" type="sibTrans" cxnId="{837B22FC-14C4-4E1A-AF3C-7082D2FF6404}">
      <dgm:prSet/>
      <dgm:spPr/>
      <dgm:t>
        <a:bodyPr/>
        <a:lstStyle/>
        <a:p>
          <a:endParaRPr lang="en-GB"/>
        </a:p>
      </dgm:t>
    </dgm:pt>
    <dgm:pt modelId="{7BF1CAFB-6EFB-461A-A24C-EE677DBCA6A0}">
      <dgm:prSet phldrT="[Text]" custT="1"/>
      <dgm:spPr/>
      <dgm:t>
        <a:bodyPr/>
        <a:lstStyle/>
        <a:p>
          <a:r>
            <a:rPr lang="en-GB" sz="1400" b="1" dirty="0" smtClean="0"/>
            <a:t>What needs to change for success?</a:t>
          </a:r>
          <a:endParaRPr lang="en-GB" sz="1400" b="1" dirty="0"/>
        </a:p>
      </dgm:t>
    </dgm:pt>
    <dgm:pt modelId="{F8A40033-9768-4C0A-A529-59A559968D28}" type="parTrans" cxnId="{788C9F9A-C850-4E75-96F3-E853490BB8EC}">
      <dgm:prSet/>
      <dgm:spPr/>
      <dgm:t>
        <a:bodyPr/>
        <a:lstStyle/>
        <a:p>
          <a:endParaRPr lang="en-GB"/>
        </a:p>
      </dgm:t>
    </dgm:pt>
    <dgm:pt modelId="{98239451-DDC8-4E20-A57E-B3E9EFC35C5B}" type="sibTrans" cxnId="{788C9F9A-C850-4E75-96F3-E853490BB8EC}">
      <dgm:prSet/>
      <dgm:spPr/>
      <dgm:t>
        <a:bodyPr/>
        <a:lstStyle/>
        <a:p>
          <a:endParaRPr lang="en-GB"/>
        </a:p>
      </dgm:t>
    </dgm:pt>
    <dgm:pt modelId="{F3F49C3F-2E72-4657-BBA3-85D52F5EA170}" type="pres">
      <dgm:prSet presAssocID="{8551D070-E1A7-4648-9D4B-326377A044B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8083203-32A5-4CB1-81EB-260A2E9F03B4}" type="pres">
      <dgm:prSet presAssocID="{DF401EF9-B26A-4E97-974C-B29C2B5B2BD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881EF16-4900-4366-B1CB-558DBE9D98D7}" type="pres">
      <dgm:prSet presAssocID="{DF401EF9-B26A-4E97-974C-B29C2B5B2BDD}" presName="spNode" presStyleCnt="0"/>
      <dgm:spPr/>
    </dgm:pt>
    <dgm:pt modelId="{33A2666C-F05D-427F-B152-2E4D18269683}" type="pres">
      <dgm:prSet presAssocID="{86E00BCF-8FAC-4F1C-95DB-46366A7BCA02}" presName="sibTrans" presStyleLbl="sibTrans1D1" presStyleIdx="0" presStyleCnt="5"/>
      <dgm:spPr/>
      <dgm:t>
        <a:bodyPr/>
        <a:lstStyle/>
        <a:p>
          <a:endParaRPr lang="en-GB"/>
        </a:p>
      </dgm:t>
    </dgm:pt>
    <dgm:pt modelId="{0FCF780F-DF0E-48EC-92A6-8DF902FC9B80}" type="pres">
      <dgm:prSet presAssocID="{662A10A7-F1DF-40F5-9D31-485709459A0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34D5B12-3BB5-4F79-8AC3-9CC3EC72F588}" type="pres">
      <dgm:prSet presAssocID="{662A10A7-F1DF-40F5-9D31-485709459A05}" presName="spNode" presStyleCnt="0"/>
      <dgm:spPr/>
    </dgm:pt>
    <dgm:pt modelId="{EF6CEC90-4C49-4399-A88E-928AAA00C3FD}" type="pres">
      <dgm:prSet presAssocID="{304B946B-363A-4B1F-8883-4480DEC0551B}" presName="sibTrans" presStyleLbl="sibTrans1D1" presStyleIdx="1" presStyleCnt="5"/>
      <dgm:spPr/>
      <dgm:t>
        <a:bodyPr/>
        <a:lstStyle/>
        <a:p>
          <a:endParaRPr lang="en-GB"/>
        </a:p>
      </dgm:t>
    </dgm:pt>
    <dgm:pt modelId="{F06BA7E1-A237-490E-B3A0-F6A3BC8A1CF9}" type="pres">
      <dgm:prSet presAssocID="{EF35EB50-C911-4501-B594-41D35966C26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25E026-9CD8-4680-B735-F85D80C73ACC}" type="pres">
      <dgm:prSet presAssocID="{EF35EB50-C911-4501-B594-41D35966C266}" presName="spNode" presStyleCnt="0"/>
      <dgm:spPr/>
    </dgm:pt>
    <dgm:pt modelId="{05FBCBA6-8BF0-4F2C-8E32-D4C8240B4699}" type="pres">
      <dgm:prSet presAssocID="{6508EAB0-F587-4BAD-BAFB-3EE0A0CB8A75}" presName="sibTrans" presStyleLbl="sibTrans1D1" presStyleIdx="2" presStyleCnt="5"/>
      <dgm:spPr/>
      <dgm:t>
        <a:bodyPr/>
        <a:lstStyle/>
        <a:p>
          <a:endParaRPr lang="en-GB"/>
        </a:p>
      </dgm:t>
    </dgm:pt>
    <dgm:pt modelId="{3B567323-6B6E-40B7-9774-F63EDB08B8B6}" type="pres">
      <dgm:prSet presAssocID="{DCBAF828-D96D-4A60-A967-1ABF803E3ED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A025FE-03EB-4698-8889-0EC089094BE6}" type="pres">
      <dgm:prSet presAssocID="{DCBAF828-D96D-4A60-A967-1ABF803E3ED5}" presName="spNode" presStyleCnt="0"/>
      <dgm:spPr/>
    </dgm:pt>
    <dgm:pt modelId="{1EB39178-0F7F-449A-9FFF-0BE29ACAB0B6}" type="pres">
      <dgm:prSet presAssocID="{828F1737-F88B-438E-BAEC-31CC566C6DEB}" presName="sibTrans" presStyleLbl="sibTrans1D1" presStyleIdx="3" presStyleCnt="5"/>
      <dgm:spPr/>
      <dgm:t>
        <a:bodyPr/>
        <a:lstStyle/>
        <a:p>
          <a:endParaRPr lang="en-GB"/>
        </a:p>
      </dgm:t>
    </dgm:pt>
    <dgm:pt modelId="{85A14F99-84F4-4EDD-BC42-C38E06775C0F}" type="pres">
      <dgm:prSet presAssocID="{7BF1CAFB-6EFB-461A-A24C-EE677DBCA6A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E60D16-4371-443D-8E37-202F9FF9B419}" type="pres">
      <dgm:prSet presAssocID="{7BF1CAFB-6EFB-461A-A24C-EE677DBCA6A0}" presName="spNode" presStyleCnt="0"/>
      <dgm:spPr/>
    </dgm:pt>
    <dgm:pt modelId="{A44E5DE4-054D-4AC6-A668-6318C8112990}" type="pres">
      <dgm:prSet presAssocID="{98239451-DDC8-4E20-A57E-B3E9EFC35C5B}" presName="sibTrans" presStyleLbl="sibTrans1D1" presStyleIdx="4" presStyleCnt="5"/>
      <dgm:spPr/>
      <dgm:t>
        <a:bodyPr/>
        <a:lstStyle/>
        <a:p>
          <a:endParaRPr lang="en-GB"/>
        </a:p>
      </dgm:t>
    </dgm:pt>
  </dgm:ptLst>
  <dgm:cxnLst>
    <dgm:cxn modelId="{EE46DDB4-1392-459A-A987-E04931029C9E}" srcId="{8551D070-E1A7-4648-9D4B-326377A044B5}" destId="{DF401EF9-B26A-4E97-974C-B29C2B5B2BDD}" srcOrd="0" destOrd="0" parTransId="{3013B30B-072A-457D-93CC-88723948E7CD}" sibTransId="{86E00BCF-8FAC-4F1C-95DB-46366A7BCA02}"/>
    <dgm:cxn modelId="{16E13CB0-301C-4452-A168-8096CFDF4CFD}" type="presOf" srcId="{828F1737-F88B-438E-BAEC-31CC566C6DEB}" destId="{1EB39178-0F7F-449A-9FFF-0BE29ACAB0B6}" srcOrd="0" destOrd="0" presId="urn:microsoft.com/office/officeart/2005/8/layout/cycle5"/>
    <dgm:cxn modelId="{47A5868E-8B29-4F86-A317-1803CA73E461}" type="presOf" srcId="{DF401EF9-B26A-4E97-974C-B29C2B5B2BDD}" destId="{C8083203-32A5-4CB1-81EB-260A2E9F03B4}" srcOrd="0" destOrd="0" presId="urn:microsoft.com/office/officeart/2005/8/layout/cycle5"/>
    <dgm:cxn modelId="{CE3707CC-A06F-41A9-9953-5B7E29A20512}" type="presOf" srcId="{8551D070-E1A7-4648-9D4B-326377A044B5}" destId="{F3F49C3F-2E72-4657-BBA3-85D52F5EA170}" srcOrd="0" destOrd="0" presId="urn:microsoft.com/office/officeart/2005/8/layout/cycle5"/>
    <dgm:cxn modelId="{D934750B-2347-4C9E-82AD-ED996FD61FAB}" type="presOf" srcId="{98239451-DDC8-4E20-A57E-B3E9EFC35C5B}" destId="{A44E5DE4-054D-4AC6-A668-6318C8112990}" srcOrd="0" destOrd="0" presId="urn:microsoft.com/office/officeart/2005/8/layout/cycle5"/>
    <dgm:cxn modelId="{9081C103-317A-42FF-9C76-7BF94FCA0635}" type="presOf" srcId="{EF35EB50-C911-4501-B594-41D35966C266}" destId="{F06BA7E1-A237-490E-B3A0-F6A3BC8A1CF9}" srcOrd="0" destOrd="0" presId="urn:microsoft.com/office/officeart/2005/8/layout/cycle5"/>
    <dgm:cxn modelId="{837B22FC-14C4-4E1A-AF3C-7082D2FF6404}" srcId="{8551D070-E1A7-4648-9D4B-326377A044B5}" destId="{DCBAF828-D96D-4A60-A967-1ABF803E3ED5}" srcOrd="3" destOrd="0" parTransId="{3A7A341E-C829-429B-9BF1-5C7BB57E08A5}" sibTransId="{828F1737-F88B-438E-BAEC-31CC566C6DEB}"/>
    <dgm:cxn modelId="{3D0CED70-92CF-4AFA-9A7C-C0DBEE54520B}" type="presOf" srcId="{86E00BCF-8FAC-4F1C-95DB-46366A7BCA02}" destId="{33A2666C-F05D-427F-B152-2E4D18269683}" srcOrd="0" destOrd="0" presId="urn:microsoft.com/office/officeart/2005/8/layout/cycle5"/>
    <dgm:cxn modelId="{BA48B520-E23E-47B0-85CB-19CE63CC06C9}" srcId="{8551D070-E1A7-4648-9D4B-326377A044B5}" destId="{662A10A7-F1DF-40F5-9D31-485709459A05}" srcOrd="1" destOrd="0" parTransId="{C2954B0E-6D4D-46D4-821E-015CDE20B68D}" sibTransId="{304B946B-363A-4B1F-8883-4480DEC0551B}"/>
    <dgm:cxn modelId="{E6D570F2-F1A9-413B-8DBC-9CA3E18F6FED}" type="presOf" srcId="{662A10A7-F1DF-40F5-9D31-485709459A05}" destId="{0FCF780F-DF0E-48EC-92A6-8DF902FC9B80}" srcOrd="0" destOrd="0" presId="urn:microsoft.com/office/officeart/2005/8/layout/cycle5"/>
    <dgm:cxn modelId="{12134287-3EDA-4E99-82B1-F42859A4D67E}" srcId="{8551D070-E1A7-4648-9D4B-326377A044B5}" destId="{EF35EB50-C911-4501-B594-41D35966C266}" srcOrd="2" destOrd="0" parTransId="{0CF1EA12-15C4-4E7D-9087-6DDE50AB21D7}" sibTransId="{6508EAB0-F587-4BAD-BAFB-3EE0A0CB8A75}"/>
    <dgm:cxn modelId="{D20E000D-9EA6-4E01-9355-4C6425EB7CC5}" type="presOf" srcId="{7BF1CAFB-6EFB-461A-A24C-EE677DBCA6A0}" destId="{85A14F99-84F4-4EDD-BC42-C38E06775C0F}" srcOrd="0" destOrd="0" presId="urn:microsoft.com/office/officeart/2005/8/layout/cycle5"/>
    <dgm:cxn modelId="{6EDD3D17-DAC3-4C9A-BF2C-389EA92434D3}" type="presOf" srcId="{304B946B-363A-4B1F-8883-4480DEC0551B}" destId="{EF6CEC90-4C49-4399-A88E-928AAA00C3FD}" srcOrd="0" destOrd="0" presId="urn:microsoft.com/office/officeart/2005/8/layout/cycle5"/>
    <dgm:cxn modelId="{1BEF30D2-A65D-4021-84A0-2E966A8825B0}" type="presOf" srcId="{6508EAB0-F587-4BAD-BAFB-3EE0A0CB8A75}" destId="{05FBCBA6-8BF0-4F2C-8E32-D4C8240B4699}" srcOrd="0" destOrd="0" presId="urn:microsoft.com/office/officeart/2005/8/layout/cycle5"/>
    <dgm:cxn modelId="{788C9F9A-C850-4E75-96F3-E853490BB8EC}" srcId="{8551D070-E1A7-4648-9D4B-326377A044B5}" destId="{7BF1CAFB-6EFB-461A-A24C-EE677DBCA6A0}" srcOrd="4" destOrd="0" parTransId="{F8A40033-9768-4C0A-A529-59A559968D28}" sibTransId="{98239451-DDC8-4E20-A57E-B3E9EFC35C5B}"/>
    <dgm:cxn modelId="{1B2DEAC9-F634-4BD4-9403-C6D5E59AEBBA}" type="presOf" srcId="{DCBAF828-D96D-4A60-A967-1ABF803E3ED5}" destId="{3B567323-6B6E-40B7-9774-F63EDB08B8B6}" srcOrd="0" destOrd="0" presId="urn:microsoft.com/office/officeart/2005/8/layout/cycle5"/>
    <dgm:cxn modelId="{5379EBA5-ADBD-467F-A4B4-1AC76EEDEE13}" type="presParOf" srcId="{F3F49C3F-2E72-4657-BBA3-85D52F5EA170}" destId="{C8083203-32A5-4CB1-81EB-260A2E9F03B4}" srcOrd="0" destOrd="0" presId="urn:microsoft.com/office/officeart/2005/8/layout/cycle5"/>
    <dgm:cxn modelId="{3349348F-66AF-4B44-950A-0BCFF9EA4554}" type="presParOf" srcId="{F3F49C3F-2E72-4657-BBA3-85D52F5EA170}" destId="{A881EF16-4900-4366-B1CB-558DBE9D98D7}" srcOrd="1" destOrd="0" presId="urn:microsoft.com/office/officeart/2005/8/layout/cycle5"/>
    <dgm:cxn modelId="{F44BDA81-7336-40A6-A4DF-098489E4E549}" type="presParOf" srcId="{F3F49C3F-2E72-4657-BBA3-85D52F5EA170}" destId="{33A2666C-F05D-427F-B152-2E4D18269683}" srcOrd="2" destOrd="0" presId="urn:microsoft.com/office/officeart/2005/8/layout/cycle5"/>
    <dgm:cxn modelId="{9F46B644-6B09-49D1-AF26-F07DC946E873}" type="presParOf" srcId="{F3F49C3F-2E72-4657-BBA3-85D52F5EA170}" destId="{0FCF780F-DF0E-48EC-92A6-8DF902FC9B80}" srcOrd="3" destOrd="0" presId="urn:microsoft.com/office/officeart/2005/8/layout/cycle5"/>
    <dgm:cxn modelId="{8235BA61-08FB-464A-BA5D-63DD1F3DAE3B}" type="presParOf" srcId="{F3F49C3F-2E72-4657-BBA3-85D52F5EA170}" destId="{634D5B12-3BB5-4F79-8AC3-9CC3EC72F588}" srcOrd="4" destOrd="0" presId="urn:microsoft.com/office/officeart/2005/8/layout/cycle5"/>
    <dgm:cxn modelId="{92F04590-3172-4E09-AD37-21D2E2D983C9}" type="presParOf" srcId="{F3F49C3F-2E72-4657-BBA3-85D52F5EA170}" destId="{EF6CEC90-4C49-4399-A88E-928AAA00C3FD}" srcOrd="5" destOrd="0" presId="urn:microsoft.com/office/officeart/2005/8/layout/cycle5"/>
    <dgm:cxn modelId="{9186F2C6-80F7-43D6-8235-A57920F76BB8}" type="presParOf" srcId="{F3F49C3F-2E72-4657-BBA3-85D52F5EA170}" destId="{F06BA7E1-A237-490E-B3A0-F6A3BC8A1CF9}" srcOrd="6" destOrd="0" presId="urn:microsoft.com/office/officeart/2005/8/layout/cycle5"/>
    <dgm:cxn modelId="{BB822199-B67E-4F4D-8EA6-AF233FD7D8C9}" type="presParOf" srcId="{F3F49C3F-2E72-4657-BBA3-85D52F5EA170}" destId="{CD25E026-9CD8-4680-B735-F85D80C73ACC}" srcOrd="7" destOrd="0" presId="urn:microsoft.com/office/officeart/2005/8/layout/cycle5"/>
    <dgm:cxn modelId="{8DEECDF2-4731-4F8E-B9E7-2C1EDE241C2D}" type="presParOf" srcId="{F3F49C3F-2E72-4657-BBA3-85D52F5EA170}" destId="{05FBCBA6-8BF0-4F2C-8E32-D4C8240B4699}" srcOrd="8" destOrd="0" presId="urn:microsoft.com/office/officeart/2005/8/layout/cycle5"/>
    <dgm:cxn modelId="{9CE3CC0B-4186-4573-91E3-1418136FF7DB}" type="presParOf" srcId="{F3F49C3F-2E72-4657-BBA3-85D52F5EA170}" destId="{3B567323-6B6E-40B7-9774-F63EDB08B8B6}" srcOrd="9" destOrd="0" presId="urn:microsoft.com/office/officeart/2005/8/layout/cycle5"/>
    <dgm:cxn modelId="{14326CE0-C434-4262-B565-09F17F801DF3}" type="presParOf" srcId="{F3F49C3F-2E72-4657-BBA3-85D52F5EA170}" destId="{22A025FE-03EB-4698-8889-0EC089094BE6}" srcOrd="10" destOrd="0" presId="urn:microsoft.com/office/officeart/2005/8/layout/cycle5"/>
    <dgm:cxn modelId="{4E933A22-5DBC-4C25-ACF5-607D35A2616C}" type="presParOf" srcId="{F3F49C3F-2E72-4657-BBA3-85D52F5EA170}" destId="{1EB39178-0F7F-449A-9FFF-0BE29ACAB0B6}" srcOrd="11" destOrd="0" presId="urn:microsoft.com/office/officeart/2005/8/layout/cycle5"/>
    <dgm:cxn modelId="{20B9BB20-D315-4A41-9300-2F9BE7D7062D}" type="presParOf" srcId="{F3F49C3F-2E72-4657-BBA3-85D52F5EA170}" destId="{85A14F99-84F4-4EDD-BC42-C38E06775C0F}" srcOrd="12" destOrd="0" presId="urn:microsoft.com/office/officeart/2005/8/layout/cycle5"/>
    <dgm:cxn modelId="{F1DC693B-71B7-40C5-A730-11135EB996D3}" type="presParOf" srcId="{F3F49C3F-2E72-4657-BBA3-85D52F5EA170}" destId="{73E60D16-4371-443D-8E37-202F9FF9B419}" srcOrd="13" destOrd="0" presId="urn:microsoft.com/office/officeart/2005/8/layout/cycle5"/>
    <dgm:cxn modelId="{1E91E637-1981-41D5-A002-D26404107DA4}" type="presParOf" srcId="{F3F49C3F-2E72-4657-BBA3-85D52F5EA170}" destId="{A44E5DE4-054D-4AC6-A668-6318C8112990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83203-32A5-4CB1-81EB-260A2E9F03B4}">
      <dsp:nvSpPr>
        <dsp:cNvPr id="0" name=""/>
        <dsp:cNvSpPr/>
      </dsp:nvSpPr>
      <dsp:spPr>
        <a:xfrm>
          <a:off x="3355330" y="258"/>
          <a:ext cx="1518939" cy="987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 b="1" i="0" kern="1200" dirty="0" smtClean="0"/>
            <a:t>Problems / topics of </a:t>
          </a:r>
          <a:r>
            <a:rPr lang="en-US" sz="1400" b="1" i="0" kern="1200" dirty="0" smtClean="0"/>
            <a:t>Climate change </a:t>
          </a:r>
          <a:endParaRPr lang="en-US" sz="1400" b="1" i="0" kern="1200" dirty="0" smtClean="0"/>
        </a:p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b="1" kern="1200" dirty="0"/>
        </a:p>
      </dsp:txBody>
      <dsp:txXfrm>
        <a:off x="3403527" y="48455"/>
        <a:ext cx="1422545" cy="890916"/>
      </dsp:txXfrm>
    </dsp:sp>
    <dsp:sp modelId="{33A2666C-F05D-427F-B152-2E4D18269683}">
      <dsp:nvSpPr>
        <dsp:cNvPr id="0" name=""/>
        <dsp:cNvSpPr/>
      </dsp:nvSpPr>
      <dsp:spPr>
        <a:xfrm>
          <a:off x="2141126" y="493914"/>
          <a:ext cx="3947346" cy="3947346"/>
        </a:xfrm>
        <a:custGeom>
          <a:avLst/>
          <a:gdLst/>
          <a:ahLst/>
          <a:cxnLst/>
          <a:rect l="0" t="0" r="0" b="0"/>
          <a:pathLst>
            <a:path>
              <a:moveTo>
                <a:pt x="2936906" y="251010"/>
              </a:moveTo>
              <a:arcTo wR="1973673" hR="1973673" stAng="17952713" swAng="121268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CF780F-DF0E-48EC-92A6-8DF902FC9B80}">
      <dsp:nvSpPr>
        <dsp:cNvPr id="0" name=""/>
        <dsp:cNvSpPr/>
      </dsp:nvSpPr>
      <dsp:spPr>
        <a:xfrm>
          <a:off x="5232404" y="1364033"/>
          <a:ext cx="1518939" cy="987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Why </a:t>
          </a:r>
          <a:r>
            <a:rPr lang="en-GB" sz="1400" b="1" kern="1200" dirty="0" smtClean="0"/>
            <a:t>deal with CC</a:t>
          </a:r>
          <a:endParaRPr lang="en-GB" sz="1400" b="1" kern="1200" dirty="0"/>
        </a:p>
      </dsp:txBody>
      <dsp:txXfrm>
        <a:off x="5280601" y="1412230"/>
        <a:ext cx="1422545" cy="890916"/>
      </dsp:txXfrm>
    </dsp:sp>
    <dsp:sp modelId="{EF6CEC90-4C49-4399-A88E-928AAA00C3FD}">
      <dsp:nvSpPr>
        <dsp:cNvPr id="0" name=""/>
        <dsp:cNvSpPr/>
      </dsp:nvSpPr>
      <dsp:spPr>
        <a:xfrm>
          <a:off x="2141126" y="493914"/>
          <a:ext cx="3947346" cy="3947346"/>
        </a:xfrm>
        <a:custGeom>
          <a:avLst/>
          <a:gdLst/>
          <a:ahLst/>
          <a:cxnLst/>
          <a:rect l="0" t="0" r="0" b="0"/>
          <a:pathLst>
            <a:path>
              <a:moveTo>
                <a:pt x="3942627" y="2110081"/>
              </a:moveTo>
              <a:arcTo wR="1973673" hR="1973673" stAng="21837785" swAng="13606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6BA7E1-A237-490E-B3A0-F6A3BC8A1CF9}">
      <dsp:nvSpPr>
        <dsp:cNvPr id="0" name=""/>
        <dsp:cNvSpPr/>
      </dsp:nvSpPr>
      <dsp:spPr>
        <a:xfrm>
          <a:off x="4515426" y="3570667"/>
          <a:ext cx="1518939" cy="987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 b="1" i="0" kern="1200" dirty="0" smtClean="0"/>
            <a:t>How should we deal with CC</a:t>
          </a:r>
          <a:endParaRPr lang="en-US" sz="1400" b="1" i="0" kern="1200" dirty="0" smtClean="0"/>
        </a:p>
        <a:p>
          <a:pPr lvl="0" algn="ctr">
            <a:spcBef>
              <a:spcPct val="0"/>
            </a:spcBef>
          </a:pPr>
          <a:endParaRPr lang="en-GB" sz="1400" b="1" kern="1200" dirty="0"/>
        </a:p>
      </dsp:txBody>
      <dsp:txXfrm>
        <a:off x="4563623" y="3618864"/>
        <a:ext cx="1422545" cy="890916"/>
      </dsp:txXfrm>
    </dsp:sp>
    <dsp:sp modelId="{05FBCBA6-8BF0-4F2C-8E32-D4C8240B4699}">
      <dsp:nvSpPr>
        <dsp:cNvPr id="0" name=""/>
        <dsp:cNvSpPr/>
      </dsp:nvSpPr>
      <dsp:spPr>
        <a:xfrm>
          <a:off x="2141126" y="493914"/>
          <a:ext cx="3947346" cy="3947346"/>
        </a:xfrm>
        <a:custGeom>
          <a:avLst/>
          <a:gdLst/>
          <a:ahLst/>
          <a:cxnLst/>
          <a:rect l="0" t="0" r="0" b="0"/>
          <a:pathLst>
            <a:path>
              <a:moveTo>
                <a:pt x="2216237" y="3932384"/>
              </a:moveTo>
              <a:arcTo wR="1973673" hR="1973673" stAng="4976430" swAng="84714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567323-6B6E-40B7-9774-F63EDB08B8B6}">
      <dsp:nvSpPr>
        <dsp:cNvPr id="0" name=""/>
        <dsp:cNvSpPr/>
      </dsp:nvSpPr>
      <dsp:spPr>
        <a:xfrm>
          <a:off x="2195234" y="3570667"/>
          <a:ext cx="1518939" cy="987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400" b="1" i="0" kern="1200" dirty="0" smtClean="0"/>
            <a:t>Barriers to </a:t>
          </a:r>
          <a:r>
            <a:rPr lang="en-US" sz="1400" b="1" i="0" kern="1200" dirty="0" smtClean="0"/>
            <a:t>solving CC</a:t>
          </a:r>
          <a:endParaRPr lang="en-US" sz="1400" b="1" i="0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b="1" kern="1200" dirty="0"/>
        </a:p>
      </dsp:txBody>
      <dsp:txXfrm>
        <a:off x="2243431" y="3618864"/>
        <a:ext cx="1422545" cy="890916"/>
      </dsp:txXfrm>
    </dsp:sp>
    <dsp:sp modelId="{1EB39178-0F7F-449A-9FFF-0BE29ACAB0B6}">
      <dsp:nvSpPr>
        <dsp:cNvPr id="0" name=""/>
        <dsp:cNvSpPr/>
      </dsp:nvSpPr>
      <dsp:spPr>
        <a:xfrm>
          <a:off x="2141126" y="493914"/>
          <a:ext cx="3947346" cy="3947346"/>
        </a:xfrm>
        <a:custGeom>
          <a:avLst/>
          <a:gdLst/>
          <a:ahLst/>
          <a:cxnLst/>
          <a:rect l="0" t="0" r="0" b="0"/>
          <a:pathLst>
            <a:path>
              <a:moveTo>
                <a:pt x="209521" y="2858634"/>
              </a:moveTo>
              <a:arcTo wR="1973673" hR="1973673" stAng="9201602" swAng="13606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A14F99-84F4-4EDD-BC42-C38E06775C0F}">
      <dsp:nvSpPr>
        <dsp:cNvPr id="0" name=""/>
        <dsp:cNvSpPr/>
      </dsp:nvSpPr>
      <dsp:spPr>
        <a:xfrm>
          <a:off x="1478255" y="1364033"/>
          <a:ext cx="1518939" cy="987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What needs to change for success?</a:t>
          </a:r>
          <a:endParaRPr lang="en-GB" sz="1400" b="1" kern="1200" dirty="0"/>
        </a:p>
      </dsp:txBody>
      <dsp:txXfrm>
        <a:off x="1526452" y="1412230"/>
        <a:ext cx="1422545" cy="890916"/>
      </dsp:txXfrm>
    </dsp:sp>
    <dsp:sp modelId="{A44E5DE4-054D-4AC6-A668-6318C8112990}">
      <dsp:nvSpPr>
        <dsp:cNvPr id="0" name=""/>
        <dsp:cNvSpPr/>
      </dsp:nvSpPr>
      <dsp:spPr>
        <a:xfrm>
          <a:off x="2141126" y="493914"/>
          <a:ext cx="3947346" cy="3947346"/>
        </a:xfrm>
        <a:custGeom>
          <a:avLst/>
          <a:gdLst/>
          <a:ahLst/>
          <a:cxnLst/>
          <a:rect l="0" t="0" r="0" b="0"/>
          <a:pathLst>
            <a:path>
              <a:moveTo>
                <a:pt x="474597" y="689867"/>
              </a:moveTo>
              <a:arcTo wR="1973673" hR="1973673" stAng="13234602" swAng="121268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C36766D-D104-44EC-AE53-CD0AD0636ECC}" type="datetimeFigureOut">
              <a:rPr lang="en-GB" smtClean="0"/>
              <a:t>28/11/2014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8A03A26-5B20-4BF7-ADD3-E29C021D4BFB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1" i="1" dirty="0" smtClean="0"/>
              <a:t>SAFARI: group co-creation for new ideas and projects</a:t>
            </a:r>
            <a:r>
              <a:rPr lang="en-US" dirty="0" smtClean="0"/>
              <a:t/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56176" y="3102487"/>
            <a:ext cx="2519952" cy="175260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  <a:latin typeface="+mj-lt"/>
              </a:rPr>
              <a:t>Climate 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Change and governance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00195"/>
            <a:ext cx="5472608" cy="3876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668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s-ES" b="1" dirty="0" smtClean="0"/>
              <a:t>OBJECTIVE</a:t>
            </a:r>
            <a:r>
              <a:rPr lang="en-US" dirty="0" smtClean="0"/>
              <a:t/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2458616" cy="4389120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>
                <a:solidFill>
                  <a:schemeClr val="tx1"/>
                </a:solidFill>
                <a:latin typeface="+mj-lt"/>
              </a:rPr>
              <a:t>Help develop research proposals</a:t>
            </a:r>
          </a:p>
          <a:p>
            <a:r>
              <a:rPr lang="en-US" dirty="0" smtClean="0">
                <a:solidFill>
                  <a:schemeClr val="tx1"/>
                </a:solidFill>
                <a:latin typeface="+mj-lt"/>
              </a:rPr>
              <a:t>Building capacity in research</a:t>
            </a:r>
          </a:p>
          <a:p>
            <a:r>
              <a:rPr lang="en-US" dirty="0" smtClean="0">
                <a:solidFill>
                  <a:schemeClr val="tx1"/>
                </a:solidFill>
                <a:latin typeface="+mj-lt"/>
              </a:rPr>
              <a:t> Idea generation</a:t>
            </a:r>
          </a:p>
          <a:p>
            <a:pPr lvl="1"/>
            <a:r>
              <a:rPr lang="en-US" dirty="0" smtClean="0">
                <a:latin typeface="+mj-lt"/>
              </a:rPr>
              <a:t>Dancing ideas</a:t>
            </a:r>
          </a:p>
          <a:p>
            <a:pPr lvl="1"/>
            <a:r>
              <a:rPr lang="en-US" dirty="0" smtClean="0">
                <a:latin typeface="+mj-lt"/>
              </a:rPr>
              <a:t>Carnival of dreams</a:t>
            </a:r>
          </a:p>
          <a:p>
            <a:pPr lvl="1"/>
            <a:r>
              <a:rPr lang="en-US" dirty="0" smtClean="0">
                <a:latin typeface="+mj-lt"/>
              </a:rPr>
              <a:t>Joint creation</a:t>
            </a:r>
          </a:p>
          <a:p>
            <a:r>
              <a:rPr lang="en-US" dirty="0" smtClean="0">
                <a:latin typeface="+mj-lt"/>
              </a:rPr>
              <a:t>Search and hunting of knowledge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36912"/>
            <a:ext cx="57912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6433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Groups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899393"/>
              </p:ext>
            </p:extLst>
          </p:nvPr>
        </p:nvGraphicFramePr>
        <p:xfrm>
          <a:off x="457200" y="1700809"/>
          <a:ext cx="8229600" cy="4623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995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EXERCISE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2952328" cy="4525963"/>
          </a:xfrm>
        </p:spPr>
        <p:txBody>
          <a:bodyPr>
            <a:normAutofit fontScale="77500" lnSpcReduction="20000"/>
          </a:bodyPr>
          <a:lstStyle/>
          <a:p>
            <a:r>
              <a:rPr lang="es-ES" dirty="0">
                <a:latin typeface="+mj-lt"/>
              </a:rPr>
              <a:t>5</a:t>
            </a:r>
            <a:r>
              <a:rPr lang="es-ES" dirty="0" smtClean="0">
                <a:latin typeface="+mj-lt"/>
              </a:rPr>
              <a:t> rounds </a:t>
            </a:r>
            <a:r>
              <a:rPr lang="en-US" dirty="0" smtClean="0">
                <a:latin typeface="+mj-lt"/>
              </a:rPr>
              <a:t>for co-creation</a:t>
            </a:r>
          </a:p>
          <a:p>
            <a:r>
              <a:rPr lang="es-ES" dirty="0" smtClean="0">
                <a:latin typeface="+mj-lt"/>
              </a:rPr>
              <a:t>(10 min </a:t>
            </a:r>
            <a:r>
              <a:rPr lang="es-ES" dirty="0" err="1" smtClean="0">
                <a:latin typeface="+mj-lt"/>
              </a:rPr>
              <a:t>each</a:t>
            </a:r>
            <a:r>
              <a:rPr lang="es-ES" dirty="0" smtClean="0">
                <a:latin typeface="+mj-lt"/>
              </a:rPr>
              <a:t>) (</a:t>
            </a:r>
            <a:r>
              <a:rPr lang="es-ES" dirty="0" err="1" smtClean="0">
                <a:latin typeface="+mj-lt"/>
              </a:rPr>
              <a:t>Therefore</a:t>
            </a:r>
            <a:r>
              <a:rPr lang="es-ES" dirty="0" smtClean="0">
                <a:latin typeface="+mj-lt"/>
              </a:rPr>
              <a:t> total </a:t>
            </a:r>
            <a:r>
              <a:rPr lang="es-ES" dirty="0" err="1" smtClean="0">
                <a:latin typeface="+mj-lt"/>
              </a:rPr>
              <a:t>approx</a:t>
            </a:r>
            <a:r>
              <a:rPr lang="es-ES" dirty="0" smtClean="0">
                <a:latin typeface="+mj-lt"/>
              </a:rPr>
              <a:t>. 1 </a:t>
            </a:r>
            <a:r>
              <a:rPr lang="es-ES" dirty="0" err="1" smtClean="0">
                <a:latin typeface="+mj-lt"/>
              </a:rPr>
              <a:t>hour</a:t>
            </a:r>
            <a:r>
              <a:rPr lang="es-ES" dirty="0" smtClean="0">
                <a:latin typeface="+mj-lt"/>
              </a:rPr>
              <a:t>): </a:t>
            </a:r>
          </a:p>
          <a:p>
            <a:r>
              <a:rPr lang="en-US" dirty="0" smtClean="0">
                <a:latin typeface="+mj-lt"/>
              </a:rPr>
              <a:t>Groups go to a flip chart (5 topics)</a:t>
            </a:r>
          </a:p>
          <a:p>
            <a:pPr lvl="1"/>
            <a:r>
              <a:rPr lang="en-US" dirty="0" smtClean="0">
                <a:latin typeface="+mj-lt"/>
              </a:rPr>
              <a:t>10 </a:t>
            </a:r>
            <a:r>
              <a:rPr lang="en-US" dirty="0" err="1" smtClean="0">
                <a:latin typeface="+mj-lt"/>
              </a:rPr>
              <a:t>mins</a:t>
            </a:r>
            <a:r>
              <a:rPr lang="en-US" dirty="0" smtClean="0">
                <a:latin typeface="+mj-lt"/>
              </a:rPr>
              <a:t> to come up with ideas </a:t>
            </a:r>
          </a:p>
          <a:p>
            <a:pPr lvl="1"/>
            <a:r>
              <a:rPr lang="en-US" dirty="0" smtClean="0">
                <a:latin typeface="+mj-lt"/>
              </a:rPr>
              <a:t>All move except ONE person (Chair)</a:t>
            </a:r>
          </a:p>
          <a:p>
            <a:r>
              <a:rPr lang="en-US" dirty="0" smtClean="0">
                <a:latin typeface="+mj-lt"/>
              </a:rPr>
              <a:t>Each group adds to the previous groups comments</a:t>
            </a:r>
          </a:p>
          <a:p>
            <a:r>
              <a:rPr lang="en-US" dirty="0" smtClean="0">
                <a:latin typeface="+mj-lt"/>
              </a:rPr>
              <a:t>Chair </a:t>
            </a:r>
            <a:r>
              <a:rPr lang="en-US" dirty="0" err="1" smtClean="0">
                <a:latin typeface="+mj-lt"/>
              </a:rPr>
              <a:t>summarises</a:t>
            </a:r>
            <a:r>
              <a:rPr lang="en-US" dirty="0" smtClean="0">
                <a:latin typeface="+mj-lt"/>
              </a:rPr>
              <a:t> results for each group</a:t>
            </a:r>
          </a:p>
          <a:p>
            <a:r>
              <a:rPr lang="en-US" dirty="0" smtClean="0">
                <a:latin typeface="+mj-lt"/>
              </a:rPr>
              <a:t>Class summary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901" y="2420888"/>
            <a:ext cx="5175575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24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628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s-ES" b="1" dirty="0" smtClean="0"/>
              <a:t>BEHAVIORS THAT HELP THIS EXERCISE</a:t>
            </a:r>
            <a:r>
              <a:rPr lang="en-US" b="1" dirty="0" smtClean="0"/>
              <a:t/>
            </a:r>
            <a:br>
              <a:rPr lang="en-US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latin typeface="+mj-lt"/>
              </a:rPr>
              <a:t>Active listening</a:t>
            </a:r>
          </a:p>
          <a:p>
            <a:r>
              <a:rPr lang="es-ES" dirty="0" smtClean="0">
                <a:latin typeface="+mj-lt"/>
              </a:rPr>
              <a:t>Support</a:t>
            </a:r>
          </a:p>
          <a:p>
            <a:r>
              <a:rPr lang="es-ES" dirty="0" err="1" smtClean="0">
                <a:latin typeface="+mj-lt"/>
              </a:rPr>
              <a:t>Clarification</a:t>
            </a:r>
            <a:endParaRPr lang="es-ES" dirty="0" smtClean="0">
              <a:latin typeface="+mj-lt"/>
            </a:endParaRPr>
          </a:p>
          <a:p>
            <a:r>
              <a:rPr lang="es-ES" dirty="0" err="1" smtClean="0">
                <a:latin typeface="+mj-lt"/>
              </a:rPr>
              <a:t>Offer</a:t>
            </a:r>
            <a:r>
              <a:rPr lang="es-ES" dirty="0" smtClean="0">
                <a:latin typeface="+mj-lt"/>
              </a:rPr>
              <a:t> ideas</a:t>
            </a:r>
          </a:p>
          <a:p>
            <a:r>
              <a:rPr lang="es-ES" dirty="0" err="1" smtClean="0">
                <a:latin typeface="+mj-lt"/>
              </a:rPr>
              <a:t>Include</a:t>
            </a:r>
            <a:r>
              <a:rPr lang="es-ES" dirty="0" smtClean="0">
                <a:latin typeface="+mj-lt"/>
              </a:rPr>
              <a:t> </a:t>
            </a:r>
            <a:r>
              <a:rPr lang="es-ES" dirty="0" err="1" smtClean="0">
                <a:latin typeface="+mj-lt"/>
              </a:rPr>
              <a:t>other</a:t>
            </a:r>
            <a:r>
              <a:rPr lang="es-ES" dirty="0" smtClean="0">
                <a:latin typeface="+mj-lt"/>
              </a:rPr>
              <a:t> </a:t>
            </a:r>
            <a:r>
              <a:rPr lang="es-ES" dirty="0" err="1" smtClean="0">
                <a:latin typeface="+mj-lt"/>
              </a:rPr>
              <a:t>people</a:t>
            </a:r>
            <a:endParaRPr lang="es-ES" dirty="0" smtClean="0">
              <a:latin typeface="+mj-lt"/>
            </a:endParaRPr>
          </a:p>
          <a:p>
            <a:r>
              <a:rPr lang="es-ES" dirty="0" err="1" smtClean="0">
                <a:latin typeface="+mj-lt"/>
              </a:rPr>
              <a:t>Summarise</a:t>
            </a:r>
            <a:endParaRPr lang="es-ES" dirty="0" smtClean="0">
              <a:latin typeface="+mj-lt"/>
            </a:endParaRPr>
          </a:p>
          <a:p>
            <a:r>
              <a:rPr lang="es-ES" dirty="0" err="1" smtClean="0">
                <a:latin typeface="+mj-lt"/>
              </a:rPr>
              <a:t>Conflict</a:t>
            </a:r>
            <a:r>
              <a:rPr lang="es-ES" dirty="0" smtClean="0">
                <a:latin typeface="+mj-lt"/>
              </a:rPr>
              <a:t> </a:t>
            </a:r>
            <a:r>
              <a:rPr lang="es-ES" dirty="0" err="1" smtClean="0">
                <a:latin typeface="+mj-lt"/>
              </a:rPr>
              <a:t>management</a:t>
            </a:r>
            <a:endParaRPr lang="es-ES" dirty="0" smtClean="0">
              <a:latin typeface="+mj-lt"/>
            </a:endParaRPr>
          </a:p>
          <a:p>
            <a:r>
              <a:rPr lang="es-ES" dirty="0" smtClean="0">
                <a:latin typeface="+mj-lt"/>
              </a:rPr>
              <a:t> Time </a:t>
            </a:r>
            <a:r>
              <a:rPr lang="es-ES" dirty="0" err="1" smtClean="0">
                <a:latin typeface="+mj-lt"/>
              </a:rPr>
              <a:t>management</a:t>
            </a:r>
            <a:endParaRPr lang="es-ES" dirty="0" smtClean="0"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20888"/>
            <a:ext cx="4476750" cy="308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438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s-ES" b="1" dirty="0" smtClean="0"/>
              <a:t>NEGATIVE </a:t>
            </a:r>
            <a:br>
              <a:rPr lang="es-ES" b="1" dirty="0" smtClean="0"/>
            </a:br>
            <a:r>
              <a:rPr lang="es-ES" b="1" dirty="0" smtClean="0"/>
              <a:t>BEHAVIORS</a:t>
            </a:r>
            <a:r>
              <a:rPr lang="en-US" b="1" dirty="0" smtClean="0"/>
              <a:t/>
            </a:r>
            <a:br>
              <a:rPr lang="en-US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s-ES" dirty="0" smtClean="0">
                <a:latin typeface="+mj-lt"/>
              </a:rPr>
              <a:t>“Yes, </a:t>
            </a:r>
            <a:r>
              <a:rPr lang="es-ES" dirty="0" err="1" smtClean="0">
                <a:latin typeface="+mj-lt"/>
              </a:rPr>
              <a:t>but</a:t>
            </a:r>
            <a:r>
              <a:rPr lang="es-ES" dirty="0" smtClean="0">
                <a:latin typeface="+mj-lt"/>
              </a:rPr>
              <a:t> ...”</a:t>
            </a:r>
          </a:p>
          <a:p>
            <a:r>
              <a:rPr lang="es-ES" dirty="0" smtClean="0">
                <a:latin typeface="+mj-lt"/>
              </a:rPr>
              <a:t>“Prima </a:t>
            </a:r>
            <a:r>
              <a:rPr lang="es-ES" dirty="0" err="1" smtClean="0">
                <a:latin typeface="+mj-lt"/>
              </a:rPr>
              <a:t>Donna</a:t>
            </a:r>
            <a:r>
              <a:rPr lang="es-ES" dirty="0" smtClean="0">
                <a:latin typeface="+mj-lt"/>
              </a:rPr>
              <a:t>”</a:t>
            </a:r>
          </a:p>
          <a:p>
            <a:r>
              <a:rPr lang="es-ES" dirty="0" err="1" smtClean="0">
                <a:latin typeface="+mj-lt"/>
              </a:rPr>
              <a:t>Getting</a:t>
            </a:r>
            <a:r>
              <a:rPr lang="es-ES" dirty="0" smtClean="0">
                <a:latin typeface="+mj-lt"/>
              </a:rPr>
              <a:t> off </a:t>
            </a:r>
            <a:r>
              <a:rPr lang="es-ES" dirty="0" err="1" smtClean="0">
                <a:latin typeface="+mj-lt"/>
              </a:rPr>
              <a:t>topic</a:t>
            </a:r>
            <a:endParaRPr lang="es-ES" dirty="0" smtClean="0">
              <a:latin typeface="+mj-lt"/>
            </a:endParaRPr>
          </a:p>
          <a:p>
            <a:r>
              <a:rPr lang="es-ES" dirty="0" err="1" smtClean="0">
                <a:latin typeface="+mj-lt"/>
              </a:rPr>
              <a:t>Dominate</a:t>
            </a:r>
            <a:endParaRPr lang="es-ES" dirty="0" smtClean="0">
              <a:latin typeface="+mj-lt"/>
            </a:endParaRPr>
          </a:p>
          <a:p>
            <a:r>
              <a:rPr lang="es-ES" dirty="0" err="1" smtClean="0">
                <a:latin typeface="+mj-lt"/>
              </a:rPr>
              <a:t>Isolate</a:t>
            </a:r>
            <a:endParaRPr lang="es-ES" dirty="0" smtClean="0">
              <a:latin typeface="+mj-lt"/>
            </a:endParaRPr>
          </a:p>
          <a:p>
            <a:r>
              <a:rPr lang="es-ES" dirty="0" err="1" smtClean="0">
                <a:latin typeface="+mj-lt"/>
              </a:rPr>
              <a:t>Devil's</a:t>
            </a:r>
            <a:r>
              <a:rPr lang="es-ES" dirty="0" smtClean="0">
                <a:latin typeface="+mj-lt"/>
              </a:rPr>
              <a:t> </a:t>
            </a:r>
            <a:r>
              <a:rPr lang="es-ES" dirty="0" err="1" smtClean="0">
                <a:latin typeface="+mj-lt"/>
              </a:rPr>
              <a:t>advocate</a:t>
            </a:r>
            <a:endParaRPr lang="es-ES" dirty="0" smtClean="0">
              <a:latin typeface="+mj-lt"/>
            </a:endParaRPr>
          </a:p>
          <a:p>
            <a:r>
              <a:rPr lang="es-ES" dirty="0" err="1" smtClean="0">
                <a:latin typeface="+mj-lt"/>
              </a:rPr>
              <a:t>Criticize</a:t>
            </a:r>
            <a:endParaRPr lang="es-ES" dirty="0" smtClean="0">
              <a:latin typeface="+mj-lt"/>
            </a:endParaRPr>
          </a:p>
          <a:p>
            <a:r>
              <a:rPr lang="es-ES" dirty="0" smtClean="0">
                <a:latin typeface="+mj-lt"/>
              </a:rPr>
              <a:t>Personal </a:t>
            </a:r>
            <a:r>
              <a:rPr lang="es-ES" dirty="0" err="1" smtClean="0">
                <a:latin typeface="+mj-lt"/>
              </a:rPr>
              <a:t>insults</a:t>
            </a:r>
            <a:endParaRPr lang="es-ES" dirty="0" smtClean="0">
              <a:latin typeface="+mj-lt"/>
            </a:endParaRP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836711"/>
            <a:ext cx="5549251" cy="5772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15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s-ES" b="1" dirty="0" smtClean="0"/>
              <a:t>TIPS</a:t>
            </a:r>
            <a:r>
              <a:rPr lang="en-US" b="1" dirty="0" smtClean="0"/>
              <a:t/>
            </a:r>
            <a:br>
              <a:rPr lang="en-US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389120"/>
          </a:xfrm>
        </p:spPr>
        <p:txBody>
          <a:bodyPr>
            <a:normAutofit/>
          </a:bodyPr>
          <a:lstStyle/>
          <a:p>
            <a:r>
              <a:rPr lang="es-ES" dirty="0" err="1" smtClean="0">
                <a:latin typeface="+mj-lt"/>
              </a:rPr>
              <a:t>Focus</a:t>
            </a:r>
            <a:r>
              <a:rPr lang="es-ES" dirty="0" smtClean="0">
                <a:latin typeface="+mj-lt"/>
              </a:rPr>
              <a:t> </a:t>
            </a:r>
            <a:r>
              <a:rPr lang="es-ES" dirty="0" err="1" smtClean="0">
                <a:latin typeface="+mj-lt"/>
              </a:rPr>
              <a:t>on</a:t>
            </a:r>
            <a:r>
              <a:rPr lang="es-ES" dirty="0" smtClean="0">
                <a:latin typeface="+mj-lt"/>
              </a:rPr>
              <a:t> </a:t>
            </a:r>
            <a:r>
              <a:rPr lang="es-ES" dirty="0" err="1" smtClean="0">
                <a:latin typeface="+mj-lt"/>
              </a:rPr>
              <a:t>what</a:t>
            </a:r>
            <a:r>
              <a:rPr lang="es-ES" dirty="0" smtClean="0">
                <a:latin typeface="+mj-lt"/>
              </a:rPr>
              <a:t> </a:t>
            </a:r>
            <a:r>
              <a:rPr lang="es-ES" dirty="0" err="1" smtClean="0">
                <a:latin typeface="+mj-lt"/>
              </a:rPr>
              <a:t>matters</a:t>
            </a:r>
            <a:endParaRPr lang="es-ES" dirty="0" smtClean="0">
              <a:latin typeface="+mj-lt"/>
            </a:endParaRPr>
          </a:p>
          <a:p>
            <a:r>
              <a:rPr lang="en-US" dirty="0" smtClean="0">
                <a:latin typeface="+mj-lt"/>
              </a:rPr>
              <a:t>Contribute ideas</a:t>
            </a:r>
          </a:p>
          <a:p>
            <a:r>
              <a:rPr lang="en-US" dirty="0">
                <a:latin typeface="+mj-lt"/>
              </a:rPr>
              <a:t>S</a:t>
            </a:r>
            <a:r>
              <a:rPr lang="en-US" dirty="0" smtClean="0">
                <a:latin typeface="+mj-lt"/>
              </a:rPr>
              <a:t>peak your mind and heart</a:t>
            </a:r>
          </a:p>
          <a:p>
            <a:r>
              <a:rPr lang="en-US" dirty="0" smtClean="0">
                <a:latin typeface="+mj-lt"/>
              </a:rPr>
              <a:t>Associating and connecting ideas</a:t>
            </a:r>
          </a:p>
          <a:p>
            <a:r>
              <a:rPr lang="en-US" dirty="0" smtClean="0">
                <a:latin typeface="+mj-lt"/>
              </a:rPr>
              <a:t>Listen and contribute together to generate deeper thoughts</a:t>
            </a:r>
          </a:p>
          <a:p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HAVE FUN!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02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54</TotalTime>
  <Words>191</Words>
  <Application>Microsoft Office PowerPoint</Application>
  <PresentationFormat>On-screen Show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Flow</vt:lpstr>
      <vt:lpstr>SAFARI: group co-creation for new ideas and projects </vt:lpstr>
      <vt:lpstr>OBJECTIVE </vt:lpstr>
      <vt:lpstr>Groups</vt:lpstr>
      <vt:lpstr>EXERCISE</vt:lpstr>
      <vt:lpstr>BEHAVIORS THAT HELP THIS EXERCISE </vt:lpstr>
      <vt:lpstr>NEGATIVE  BEHAVIORS </vt:lpstr>
      <vt:lpstr>TIPS </vt:lpstr>
    </vt:vector>
  </TitlesOfParts>
  <Company>Trinity St Davids Swansea Metropolitan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SAFARI: group co-creation for new ideas and projects</dc:title>
  <dc:creator>Chris House</dc:creator>
  <cp:lastModifiedBy>Chris House</cp:lastModifiedBy>
  <cp:revision>9</cp:revision>
  <dcterms:created xsi:type="dcterms:W3CDTF">2014-11-24T11:57:56Z</dcterms:created>
  <dcterms:modified xsi:type="dcterms:W3CDTF">2014-11-28T09:15:23Z</dcterms:modified>
</cp:coreProperties>
</file>