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22.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17.xml"/>
  <Override ContentType="application/vnd.openxmlformats-officedocument.presentationml.notesSlide+xml" PartName="/ppt/notesSlides/notesSlide19.xml"/>
  <Override ContentType="application/vnd.openxmlformats-officedocument.presentationml.notesSlide+xml" PartName="/ppt/notesSlides/notesSlide16.xml"/>
  <Override ContentType="application/vnd.openxmlformats-officedocument.presentationml.notesSlide+xml" PartName="/ppt/notesSlides/notesSlide21.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3.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tableStyles+xml" PartName="/ppt/tableStyles.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11.xml"/>
  <Override ContentType="application/vnd.openxmlformats-officedocument.presentationml.slide+xml" PartName="/ppt/slides/slide22.xml"/>
  <Override ContentType="application/vnd.openxmlformats-officedocument.presentationml.slide+xml" PartName="/ppt/slides/slide1.xml"/>
  <Override ContentType="application/vnd.openxmlformats-officedocument.presentationml.slide+xml" PartName="/ppt/slides/slide1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23.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autoCompressPictures="0" embedTrueTypeFonts="1" strictFirstAndLastChars="0" saveSubsetFonts="1">
  <p:sldMasterIdLst>
    <p:sldMasterId id="2147483659"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 id="276" r:id="rId26"/>
    <p:sldId id="277" r:id="rId27"/>
    <p:sldId id="278" r:id="rId28"/>
  </p:sldIdLst>
  <p:sldSz cy="5143500" cx="9144000"/>
  <p:notesSz cx="6858000" cy="9144000"/>
  <p:embeddedFontLst>
    <p:embeddedFont>
      <p:font typeface="Roboto"/>
      <p:regular r:id="rId29"/>
      <p:bold r:id="rId30"/>
      <p:italic r:id="rId31"/>
      <p:boldItalic r:id="rId32"/>
    </p:embeddedFont>
    <p:embeddedFont>
      <p:font typeface="Nunito"/>
      <p:regular r:id="rId33"/>
      <p:bold r:id="rId34"/>
      <p:italic r:id="rId35"/>
      <p:boldItalic r:id="rId36"/>
    </p:embeddedFont>
    <p:embeddedFont>
      <p:font typeface="Maven Pro"/>
      <p:regular r:id="rId37"/>
      <p:bold r:id="rId38"/>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file>

<file path=ppt/tableStyles.xml><?xml version="1.0" encoding="utf-8"?>
<a:tblStyleLst xmlns:a="http://schemas.openxmlformats.org/drawingml/2006/main" xmlns:r="http://schemas.openxmlformats.org/officeDocument/2006/relationships" def="{2E9BC4E4-309B-4303-AEC9-1ECF53B96EBD}">
  <a:tblStyle styleId="{2E9BC4E4-309B-4303-AEC9-1ECF53B96EBD}" styleName="Table_0">
    <a:wholeTbl>
      <a:tcTxStyle>
        <a:font>
          <a:latin typeface="Arial"/>
          <a:ea typeface="Arial"/>
          <a:cs typeface="Arial"/>
        </a:font>
        <a:srgbClr val="000000"/>
      </a:tcTxStyle>
      <a:tcStyle>
        <a:tcBdr>
          <a:left>
            <a:ln cap="flat" cmpd="sng" w="9525">
              <a:solidFill>
                <a:srgbClr val="9E9E9E"/>
              </a:solidFill>
              <a:prstDash val="solid"/>
              <a:round/>
              <a:headEnd len="sm" w="sm" type="none"/>
              <a:tailEnd len="sm" w="sm" type="none"/>
            </a:ln>
          </a:left>
          <a:right>
            <a:ln cap="flat" cmpd="sng" w="9525">
              <a:solidFill>
                <a:srgbClr val="9E9E9E"/>
              </a:solidFill>
              <a:prstDash val="solid"/>
              <a:round/>
              <a:headEnd len="sm" w="sm" type="none"/>
              <a:tailEnd len="sm" w="sm" type="none"/>
            </a:ln>
          </a:right>
          <a:top>
            <a:ln cap="flat" cmpd="sng" w="9525">
              <a:solidFill>
                <a:srgbClr val="9E9E9E"/>
              </a:solidFill>
              <a:prstDash val="solid"/>
              <a:round/>
              <a:headEnd len="sm" w="sm" type="none"/>
              <a:tailEnd len="sm" w="sm" type="none"/>
            </a:ln>
          </a:top>
          <a:bottom>
            <a:ln cap="flat" cmpd="sng" w="9525">
              <a:solidFill>
                <a:srgbClr val="9E9E9E"/>
              </a:solidFill>
              <a:prstDash val="solid"/>
              <a:round/>
              <a:headEnd len="sm" w="sm" type="none"/>
              <a:tailEnd len="sm" w="sm" type="none"/>
            </a:ln>
          </a:bottom>
          <a:insideH>
            <a:ln cap="flat" cmpd="sng" w="9525">
              <a:solidFill>
                <a:srgbClr val="9E9E9E"/>
              </a:solidFill>
              <a:prstDash val="solid"/>
              <a:round/>
              <a:headEnd len="sm" w="sm" type="none"/>
              <a:tailEnd len="sm" w="sm" type="none"/>
            </a:ln>
          </a:insideH>
          <a:insideV>
            <a:ln cap="flat" cmpd="sng" w="9525">
              <a:solidFill>
                <a:srgbClr val="9E9E9E"/>
              </a:solidFill>
              <a:prstDash val="solid"/>
              <a:round/>
              <a:headEnd len="sm" w="sm" type="none"/>
              <a:tailEnd len="sm" w="sm" type="none"/>
            </a:ln>
          </a:insideV>
        </a:tcBdr>
      </a:tcStyle>
    </a:wholeTbl>
    <a:band1H>
      <a:tcTxStyle/>
    </a:band1H>
    <a:band2H>
      <a:tcTxStyle/>
    </a:band2H>
    <a:band1V>
      <a:tcTxStyle/>
    </a:band1V>
    <a:band2V>
      <a:tcTxStyle/>
    </a:band2V>
    <a:lastCol>
      <a:tcTxStyle/>
    </a:lastCol>
    <a:firstCol>
      <a:tcTxStyle/>
    </a:firstCol>
    <a:lastRow>
      <a:tcTxStyle/>
    </a:lastRow>
    <a:seCell>
      <a:tcTxStyle/>
    </a:seCell>
    <a:swCell>
      <a:tcTxStyle/>
    </a:swCell>
    <a:firstRow>
      <a:tcTxStyle/>
    </a:firstRow>
    <a:neCell>
      <a:tcTxStyle/>
    </a:neCell>
    <a:nwCell>
      <a:tcTxStyle/>
    </a:nwCell>
  </a:tblStyle>
</a:tblStyleLst>
</file>

<file path=ppt/_rels/presentation.xml.rels><?xml version="1.0" encoding="UTF-8" standalone="yes"?><Relationships xmlns="http://schemas.openxmlformats.org/package/2006/relationships"><Relationship Id="rId20" Type="http://schemas.openxmlformats.org/officeDocument/2006/relationships/slide" Target="slides/slide15.xml"/><Relationship Id="rId22" Type="http://schemas.openxmlformats.org/officeDocument/2006/relationships/slide" Target="slides/slide17.xml"/><Relationship Id="rId21" Type="http://schemas.openxmlformats.org/officeDocument/2006/relationships/slide" Target="slides/slide16.xml"/><Relationship Id="rId24" Type="http://schemas.openxmlformats.org/officeDocument/2006/relationships/slide" Target="slides/slide19.xml"/><Relationship Id="rId23" Type="http://schemas.openxmlformats.org/officeDocument/2006/relationships/slide" Target="slides/slide18.xml"/><Relationship Id="rId1" Type="http://schemas.openxmlformats.org/officeDocument/2006/relationships/theme" Target="theme/theme2.xml"/><Relationship Id="rId2" Type="http://schemas.openxmlformats.org/officeDocument/2006/relationships/presProps" Target="presProps.xml"/><Relationship Id="rId3"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4.xml"/><Relationship Id="rId26" Type="http://schemas.openxmlformats.org/officeDocument/2006/relationships/slide" Target="slides/slide21.xml"/><Relationship Id="rId25" Type="http://schemas.openxmlformats.org/officeDocument/2006/relationships/slide" Target="slides/slide20.xml"/><Relationship Id="rId28" Type="http://schemas.openxmlformats.org/officeDocument/2006/relationships/slide" Target="slides/slide23.xml"/><Relationship Id="rId27" Type="http://schemas.openxmlformats.org/officeDocument/2006/relationships/slide" Target="slides/slide22.xml"/><Relationship Id="rId5" Type="http://schemas.openxmlformats.org/officeDocument/2006/relationships/notesMaster" Target="notesMasters/notesMaster1.xml"/><Relationship Id="rId6" Type="http://schemas.openxmlformats.org/officeDocument/2006/relationships/slide" Target="slides/slide1.xml"/><Relationship Id="rId29" Type="http://schemas.openxmlformats.org/officeDocument/2006/relationships/font" Target="fonts/Roboto-regular.fntdata"/><Relationship Id="rId7" Type="http://schemas.openxmlformats.org/officeDocument/2006/relationships/slide" Target="slides/slide2.xml"/><Relationship Id="rId8" Type="http://schemas.openxmlformats.org/officeDocument/2006/relationships/slide" Target="slides/slide3.xml"/><Relationship Id="rId31" Type="http://schemas.openxmlformats.org/officeDocument/2006/relationships/font" Target="fonts/Roboto-italic.fntdata"/><Relationship Id="rId30" Type="http://schemas.openxmlformats.org/officeDocument/2006/relationships/font" Target="fonts/Roboto-bold.fntdata"/><Relationship Id="rId11" Type="http://schemas.openxmlformats.org/officeDocument/2006/relationships/slide" Target="slides/slide6.xml"/><Relationship Id="rId33" Type="http://schemas.openxmlformats.org/officeDocument/2006/relationships/font" Target="fonts/Nunito-regular.fntdata"/><Relationship Id="rId10" Type="http://schemas.openxmlformats.org/officeDocument/2006/relationships/slide" Target="slides/slide5.xml"/><Relationship Id="rId32" Type="http://schemas.openxmlformats.org/officeDocument/2006/relationships/font" Target="fonts/Roboto-boldItalic.fntdata"/><Relationship Id="rId13" Type="http://schemas.openxmlformats.org/officeDocument/2006/relationships/slide" Target="slides/slide8.xml"/><Relationship Id="rId35" Type="http://schemas.openxmlformats.org/officeDocument/2006/relationships/font" Target="fonts/Nunito-italic.fntdata"/><Relationship Id="rId12" Type="http://schemas.openxmlformats.org/officeDocument/2006/relationships/slide" Target="slides/slide7.xml"/><Relationship Id="rId34" Type="http://schemas.openxmlformats.org/officeDocument/2006/relationships/font" Target="fonts/Nunito-bold.fntdata"/><Relationship Id="rId15" Type="http://schemas.openxmlformats.org/officeDocument/2006/relationships/slide" Target="slides/slide10.xml"/><Relationship Id="rId37" Type="http://schemas.openxmlformats.org/officeDocument/2006/relationships/font" Target="fonts/MavenPro-regular.fntdata"/><Relationship Id="rId14" Type="http://schemas.openxmlformats.org/officeDocument/2006/relationships/slide" Target="slides/slide9.xml"/><Relationship Id="rId36" Type="http://schemas.openxmlformats.org/officeDocument/2006/relationships/font" Target="fonts/Nunito-boldItalic.fntdata"/><Relationship Id="rId17" Type="http://schemas.openxmlformats.org/officeDocument/2006/relationships/slide" Target="slides/slide12.xml"/><Relationship Id="rId16" Type="http://schemas.openxmlformats.org/officeDocument/2006/relationships/slide" Target="slides/slide11.xml"/><Relationship Id="rId38" Type="http://schemas.openxmlformats.org/officeDocument/2006/relationships/font" Target="fonts/MavenPro-bold.fntdata"/><Relationship Id="rId19" Type="http://schemas.openxmlformats.org/officeDocument/2006/relationships/slide" Target="slides/slide14.xml"/><Relationship Id="rId18"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73" name="Shape 273"/>
        <p:cNvGrpSpPr/>
        <p:nvPr/>
      </p:nvGrpSpPr>
      <p:grpSpPr>
        <a:xfrm>
          <a:off x="0" y="0"/>
          <a:ext cx="0" cy="0"/>
          <a:chOff x="0" y="0"/>
          <a:chExt cx="0" cy="0"/>
        </a:xfrm>
      </p:grpSpPr>
      <p:sp>
        <p:nvSpPr>
          <p:cNvPr id="274" name="Google Shape;274;p: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
        <p:nvSpPr>
          <p:cNvPr id="275" name="Google Shape;275;p: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80" name="Shape 280"/>
        <p:cNvGrpSpPr/>
        <p:nvPr/>
      </p:nvGrpSpPr>
      <p:grpSpPr>
        <a:xfrm>
          <a:off x="0" y="0"/>
          <a:ext cx="0" cy="0"/>
          <a:chOff x="0" y="0"/>
          <a:chExt cx="0" cy="0"/>
        </a:xfrm>
      </p:grpSpPr>
      <p:sp>
        <p:nvSpPr>
          <p:cNvPr id="281" name="Google Shape;281;g4c376469be_0_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82" name="Google Shape;282;g4c376469be_0_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Clr>
                <a:srgbClr val="000000"/>
              </a:buClr>
              <a:buSzPts val="1100"/>
              <a:buFont typeface="Arial"/>
              <a:buNone/>
            </a:pPr>
            <a:r>
              <a:rPr lang="en-GB"/>
              <a:t>Hello!</a:t>
            </a:r>
            <a:endParaRPr/>
          </a:p>
          <a:p>
            <a:pPr indent="0" lvl="0" marL="0" rtl="0" algn="l">
              <a:spcBef>
                <a:spcPts val="0"/>
              </a:spcBef>
              <a:spcAft>
                <a:spcPts val="0"/>
              </a:spcAft>
              <a:buClr>
                <a:srgbClr val="000000"/>
              </a:buClr>
              <a:buSzPts val="1100"/>
              <a:buFont typeface="Arial"/>
              <a:buNone/>
            </a:pPr>
            <a:r>
              <a:rPr lang="en-GB"/>
              <a:t>We’re here to talk about how we can maximise the use of ai and how it can improve the people management roles</a:t>
            </a:r>
            <a:endParaRPr/>
          </a:p>
          <a:p>
            <a:pPr indent="0" lvl="0" marL="0" rtl="0" algn="l">
              <a:spcBef>
                <a:spcPts val="0"/>
              </a:spcBef>
              <a:spcAft>
                <a:spcPts val="0"/>
              </a:spcAft>
              <a:buClr>
                <a:srgbClr val="000000"/>
              </a:buClr>
              <a:buSzPts val="1100"/>
              <a:buFont typeface="Arial"/>
              <a:buNone/>
            </a:pPr>
            <a:r>
              <a:t/>
            </a:r>
            <a:endParaRPr/>
          </a:p>
          <a:p>
            <a:pPr indent="0" lvl="0" marL="0" rtl="0" algn="l">
              <a:spcBef>
                <a:spcPts val="0"/>
              </a:spcBef>
              <a:spcAft>
                <a:spcPts val="0"/>
              </a:spcAft>
              <a:buClr>
                <a:srgbClr val="000000"/>
              </a:buClr>
              <a:buSzPts val="1100"/>
              <a:buFont typeface="Arial"/>
              <a:buNone/>
            </a:pPr>
            <a:r>
              <a:rPr lang="en-GB"/>
              <a:t>We will be discussing, in relevence to the retail and service industry, specifically Lidl.</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87" name="Shape 287"/>
        <p:cNvGrpSpPr/>
        <p:nvPr/>
      </p:nvGrpSpPr>
      <p:grpSpPr>
        <a:xfrm>
          <a:off x="0" y="0"/>
          <a:ext cx="0" cy="0"/>
          <a:chOff x="0" y="0"/>
          <a:chExt cx="0" cy="0"/>
        </a:xfrm>
      </p:grpSpPr>
      <p:sp>
        <p:nvSpPr>
          <p:cNvPr id="288" name="Google Shape;288;g4c376469be_0_1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89" name="Google Shape;289;g4c376469be_0_1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Emma</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sz="1400">
                <a:latin typeface="Georgia"/>
                <a:ea typeface="Georgia"/>
                <a:cs typeface="Georgia"/>
                <a:sym typeface="Georgia"/>
              </a:rPr>
              <a:t>7 million of today’s jobs are predicted to disappear by 2020. This statistic can be attributed to the rapid changes which are being made by the 4</a:t>
            </a:r>
            <a:r>
              <a:rPr baseline="30000" lang="en-GB" sz="1400">
                <a:latin typeface="Georgia"/>
                <a:ea typeface="Georgia"/>
                <a:cs typeface="Georgia"/>
                <a:sym typeface="Georgia"/>
              </a:rPr>
              <a:t>th</a:t>
            </a:r>
            <a:r>
              <a:rPr lang="en-GB" sz="1400">
                <a:latin typeface="Georgia"/>
                <a:ea typeface="Georgia"/>
                <a:cs typeface="Georgia"/>
                <a:sym typeface="Georgia"/>
              </a:rPr>
              <a:t> industrial revolution, and the implantation of AI. We must adapt to these changes or face significant risk.</a:t>
            </a:r>
            <a:endParaRPr sz="1400">
              <a:latin typeface="Georgia"/>
              <a:ea typeface="Georgia"/>
              <a:cs typeface="Georgia"/>
              <a:sym typeface="Georgia"/>
            </a:endParaRPr>
          </a:p>
          <a:p>
            <a:pPr indent="0" lvl="0" marL="0" rtl="0" algn="l">
              <a:spcBef>
                <a:spcPts val="0"/>
              </a:spcBef>
              <a:spcAft>
                <a:spcPts val="0"/>
              </a:spcAft>
              <a:buClr>
                <a:srgbClr val="000000"/>
              </a:buClr>
              <a:buSzPts val="1100"/>
              <a:buFont typeface="Arial"/>
              <a:buNone/>
            </a:pPr>
            <a:r>
              <a:t/>
            </a:r>
            <a:endParaRPr sz="1400">
              <a:latin typeface="Georgia"/>
              <a:ea typeface="Georgia"/>
              <a:cs typeface="Georgia"/>
              <a:sym typeface="Georgia"/>
            </a:endParaRPr>
          </a:p>
          <a:p>
            <a:pPr indent="0" lvl="0" marL="0" rtl="0" algn="l">
              <a:spcBef>
                <a:spcPts val="0"/>
              </a:spcBef>
              <a:spcAft>
                <a:spcPts val="0"/>
              </a:spcAft>
              <a:buNone/>
            </a:pPr>
            <a:r>
              <a:rPr lang="en-GB" sz="1400">
                <a:latin typeface="Georgia"/>
                <a:ea typeface="Georgia"/>
                <a:cs typeface="Georgia"/>
                <a:sym typeface="Georgia"/>
              </a:rPr>
              <a:t>Loss of competitive advantage. We must move forward with the technological changes in the industry or risk being left behind. It is better to be pre-emptive rather than playing catch up, which leaves us in a precarious position of losing our competitive edge.</a:t>
            </a:r>
            <a:endParaRPr sz="1400">
              <a:latin typeface="Georgia"/>
              <a:ea typeface="Georgia"/>
              <a:cs typeface="Georgia"/>
              <a:sym typeface="Georgia"/>
            </a:endParaRPr>
          </a:p>
          <a:p>
            <a:pPr indent="0" lvl="0" marL="0" rtl="0" algn="l">
              <a:spcBef>
                <a:spcPts val="0"/>
              </a:spcBef>
              <a:spcAft>
                <a:spcPts val="0"/>
              </a:spcAft>
              <a:buClr>
                <a:srgbClr val="000000"/>
              </a:buClr>
              <a:buSzPts val="1100"/>
              <a:buFont typeface="Arial"/>
              <a:buNone/>
            </a:pPr>
            <a:r>
              <a:t/>
            </a:r>
            <a:endParaRPr sz="1400">
              <a:latin typeface="Georgia"/>
              <a:ea typeface="Georgia"/>
              <a:cs typeface="Georgia"/>
              <a:sym typeface="Georgia"/>
            </a:endParaRPr>
          </a:p>
          <a:p>
            <a:pPr indent="0" lvl="0" marL="0" rtl="0" algn="l">
              <a:spcBef>
                <a:spcPts val="0"/>
              </a:spcBef>
              <a:spcAft>
                <a:spcPts val="0"/>
              </a:spcAft>
              <a:buNone/>
            </a:pPr>
            <a:r>
              <a:rPr lang="en-GB" sz="1400">
                <a:latin typeface="Georgia"/>
                <a:ea typeface="Georgia"/>
                <a:cs typeface="Georgia"/>
                <a:sym typeface="Georgia"/>
              </a:rPr>
              <a:t>Roles will become obsolete and without preparation and upskilling/re-positioning staff could be lost completely. A less engaged workforce is a risk which of course would lead to financial and time loss.</a:t>
            </a:r>
            <a:endParaRPr sz="1400">
              <a:latin typeface="Georgia"/>
              <a:ea typeface="Georgia"/>
              <a:cs typeface="Georgia"/>
              <a:sym typeface="Georgia"/>
            </a:endParaRPr>
          </a:p>
          <a:p>
            <a:pPr indent="0" lvl="0" marL="0" rtl="0" algn="l">
              <a:spcBef>
                <a:spcPts val="0"/>
              </a:spcBef>
              <a:spcAft>
                <a:spcPts val="0"/>
              </a:spcAft>
              <a:buNone/>
            </a:pPr>
            <a:r>
              <a:t/>
            </a:r>
            <a:endParaRPr sz="1400">
              <a:latin typeface="Georgia"/>
              <a:ea typeface="Georgia"/>
              <a:cs typeface="Georgia"/>
              <a:sym typeface="Georgia"/>
            </a:endParaRPr>
          </a:p>
          <a:p>
            <a:pPr indent="0" lvl="0" marL="0" rtl="0" algn="l">
              <a:spcBef>
                <a:spcPts val="0"/>
              </a:spcBef>
              <a:spcAft>
                <a:spcPts val="0"/>
              </a:spcAft>
              <a:buClr>
                <a:srgbClr val="000000"/>
              </a:buClr>
              <a:buSzPts val="1100"/>
              <a:buFont typeface="Arial"/>
              <a:buNone/>
            </a:pPr>
            <a:r>
              <a:rPr lang="en-GB" sz="1400">
                <a:latin typeface="Georgia"/>
                <a:ea typeface="Georgia"/>
                <a:cs typeface="Georgia"/>
                <a:sym typeface="Georgia"/>
              </a:rPr>
              <a:t>A loss of business will equal a loss of profit. What may be overlooked as technological upgrades to our processes could have far more serious consequences for the way we operate within the industry.</a:t>
            </a:r>
            <a:endParaRPr sz="1400">
              <a:latin typeface="Georgia"/>
              <a:ea typeface="Georgia"/>
              <a:cs typeface="Georgia"/>
              <a:sym typeface="Georgia"/>
            </a:endParaRPr>
          </a:p>
          <a:p>
            <a:pPr indent="0" lvl="0" marL="0" rtl="0" algn="l">
              <a:spcBef>
                <a:spcPts val="0"/>
              </a:spcBef>
              <a:spcAft>
                <a:spcPts val="0"/>
              </a:spcAft>
              <a:buNone/>
            </a:pPr>
            <a:r>
              <a:t/>
            </a:r>
            <a:endParaRPr/>
          </a:p>
          <a:p>
            <a:pPr indent="0" lvl="0" marL="0" rtl="0" algn="l">
              <a:spcBef>
                <a:spcPts val="0"/>
              </a:spcBef>
              <a:spcAft>
                <a:spcPts val="0"/>
              </a:spcAft>
              <a:buNone/>
            </a:pPr>
            <a:r>
              <a:t/>
            </a:r>
            <a:endParaRPr/>
          </a:p>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95" name="Shape 295"/>
        <p:cNvGrpSpPr/>
        <p:nvPr/>
      </p:nvGrpSpPr>
      <p:grpSpPr>
        <a:xfrm>
          <a:off x="0" y="0"/>
          <a:ext cx="0" cy="0"/>
          <a:chOff x="0" y="0"/>
          <a:chExt cx="0" cy="0"/>
        </a:xfrm>
      </p:grpSpPr>
      <p:sp>
        <p:nvSpPr>
          <p:cNvPr id="296" name="Google Shape;296;g4c376469be_0_1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97" name="Google Shape;297;g4c376469be_0_1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None/>
            </a:pPr>
            <a:r>
              <a:rPr lang="en-GB" sz="1200">
                <a:solidFill>
                  <a:srgbClr val="3A3A3A"/>
                </a:solidFill>
              </a:rPr>
              <a:t>Shop Direct’s Whatsapp integration-  First UK based retailer to use whatsapp-style conversational user interface to gain effective customer experience. </a:t>
            </a:r>
            <a:endParaRPr sz="1200">
              <a:solidFill>
                <a:srgbClr val="3A3A3A"/>
              </a:solidFill>
            </a:endParaRPr>
          </a:p>
          <a:p>
            <a:pPr indent="0" lvl="0" marL="0" rtl="0" algn="l">
              <a:lnSpc>
                <a:spcPct val="115000"/>
              </a:lnSpc>
              <a:spcBef>
                <a:spcPts val="0"/>
              </a:spcBef>
              <a:spcAft>
                <a:spcPts val="0"/>
              </a:spcAft>
              <a:buNone/>
            </a:pPr>
            <a:r>
              <a:t/>
            </a:r>
            <a:endParaRPr sz="1200">
              <a:solidFill>
                <a:srgbClr val="3A3A3A"/>
              </a:solidFill>
            </a:endParaRPr>
          </a:p>
          <a:p>
            <a:pPr indent="0" lvl="0" marL="0" rtl="0" algn="l">
              <a:lnSpc>
                <a:spcPct val="115000"/>
              </a:lnSpc>
              <a:spcBef>
                <a:spcPts val="0"/>
              </a:spcBef>
              <a:spcAft>
                <a:spcPts val="0"/>
              </a:spcAft>
              <a:buNone/>
            </a:pPr>
            <a:r>
              <a:rPr lang="en-GB" sz="1200">
                <a:solidFill>
                  <a:srgbClr val="3A3A3A"/>
                </a:solidFill>
              </a:rPr>
              <a:t>Ebay’s Personal Shopper-It’s like having a personal assistant that looks through the website for the best deals which creates a radically better shopping experience. </a:t>
            </a:r>
            <a:endParaRPr sz="1200">
              <a:solidFill>
                <a:srgbClr val="3A3A3A"/>
              </a:solidFill>
            </a:endParaRPr>
          </a:p>
          <a:p>
            <a:pPr indent="0" lvl="0" marL="0" rtl="0" algn="l">
              <a:lnSpc>
                <a:spcPct val="115000"/>
              </a:lnSpc>
              <a:spcBef>
                <a:spcPts val="0"/>
              </a:spcBef>
              <a:spcAft>
                <a:spcPts val="0"/>
              </a:spcAft>
              <a:buNone/>
            </a:pPr>
            <a:r>
              <a:t/>
            </a:r>
            <a:endParaRPr sz="1200">
              <a:solidFill>
                <a:srgbClr val="3A3A3A"/>
              </a:solidFill>
            </a:endParaRPr>
          </a:p>
          <a:p>
            <a:pPr indent="0" lvl="0" marL="0" rtl="0" algn="l">
              <a:lnSpc>
                <a:spcPct val="115000"/>
              </a:lnSpc>
              <a:spcBef>
                <a:spcPts val="0"/>
              </a:spcBef>
              <a:spcAft>
                <a:spcPts val="0"/>
              </a:spcAft>
              <a:buClr>
                <a:srgbClr val="000000"/>
              </a:buClr>
              <a:buSzPts val="1100"/>
              <a:buFont typeface="Arial"/>
              <a:buNone/>
            </a:pPr>
            <a:r>
              <a:rPr lang="en-GB" sz="1200">
                <a:solidFill>
                  <a:srgbClr val="3A3A3A"/>
                </a:solidFill>
              </a:rPr>
              <a:t>North Face’s Product Recommendation- AI is helping by finding the right items for the customers, providing a unique experience. </a:t>
            </a:r>
            <a:endParaRPr sz="1200">
              <a:solidFill>
                <a:srgbClr val="3A3A3A"/>
              </a:solidFill>
            </a:endParaRPr>
          </a:p>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302" name="Shape 302"/>
        <p:cNvGrpSpPr/>
        <p:nvPr/>
      </p:nvGrpSpPr>
      <p:grpSpPr>
        <a:xfrm>
          <a:off x="0" y="0"/>
          <a:ext cx="0" cy="0"/>
          <a:chOff x="0" y="0"/>
          <a:chExt cx="0" cy="0"/>
        </a:xfrm>
      </p:grpSpPr>
      <p:sp>
        <p:nvSpPr>
          <p:cNvPr id="303" name="Google Shape;303;g4c376469be_0_2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04" name="Google Shape;304;g4c376469be_0_2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This section will look at Specific </a:t>
            </a:r>
            <a:r>
              <a:rPr lang="en-GB"/>
              <a:t>Artificial</a:t>
            </a:r>
            <a:r>
              <a:rPr lang="en-GB"/>
              <a:t> </a:t>
            </a:r>
            <a:r>
              <a:rPr lang="en-GB"/>
              <a:t>Intelligence</a:t>
            </a:r>
            <a:r>
              <a:rPr lang="en-GB"/>
              <a:t> projects which will improve People </a:t>
            </a:r>
            <a:r>
              <a:rPr lang="en-GB"/>
              <a:t>Management</a:t>
            </a:r>
            <a:r>
              <a:rPr lang="en-GB"/>
              <a:t> Functions.</a:t>
            </a:r>
            <a:endParaRPr/>
          </a:p>
          <a:p>
            <a:pPr indent="0" lvl="0" marL="0" rtl="0" algn="l">
              <a:spcBef>
                <a:spcPts val="0"/>
              </a:spcBef>
              <a:spcAft>
                <a:spcPts val="0"/>
              </a:spcAft>
              <a:buNone/>
            </a:pPr>
            <a:r>
              <a:rPr lang="en-GB"/>
              <a:t>C - Ive chosen to look at employee engagement projects</a:t>
            </a:r>
            <a:endParaRPr/>
          </a:p>
          <a:p>
            <a:pPr indent="0" lvl="0" marL="0" rtl="0" algn="l">
              <a:spcBef>
                <a:spcPts val="0"/>
              </a:spcBef>
              <a:spcAft>
                <a:spcPts val="0"/>
              </a:spcAft>
              <a:buNone/>
            </a:pPr>
            <a:r>
              <a:rPr lang="en-GB"/>
              <a:t>E - ive chosen to look at </a:t>
            </a:r>
            <a:r>
              <a:rPr lang="en-GB"/>
              <a:t>Recruitment</a:t>
            </a:r>
            <a:r>
              <a:rPr lang="en-GB"/>
              <a:t> and Development projects</a:t>
            </a:r>
            <a:endParaRPr/>
          </a:p>
          <a:p>
            <a:pPr indent="0" lvl="0" marL="0" rtl="0" algn="l">
              <a:spcBef>
                <a:spcPts val="0"/>
              </a:spcBef>
              <a:spcAft>
                <a:spcPts val="0"/>
              </a:spcAft>
              <a:buNone/>
            </a:pPr>
            <a:r>
              <a:rPr lang="en-GB"/>
              <a:t>A - and ive chosen to look at learning and development projects</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308" name="Shape 308"/>
        <p:cNvGrpSpPr/>
        <p:nvPr/>
      </p:nvGrpSpPr>
      <p:grpSpPr>
        <a:xfrm>
          <a:off x="0" y="0"/>
          <a:ext cx="0" cy="0"/>
          <a:chOff x="0" y="0"/>
          <a:chExt cx="0" cy="0"/>
        </a:xfrm>
      </p:grpSpPr>
      <p:sp>
        <p:nvSpPr>
          <p:cNvPr id="309" name="Google Shape;309;g4c376469be_0_123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10" name="Google Shape;310;g4c376469be_0_123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Employee engagement  is how emotionally invested the employees are to their business (K</a:t>
            </a:r>
            <a:r>
              <a:rPr lang="en-GB"/>
              <a:t>ruse, 2019).</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The main issue with employee engagement is workers feeling under </a:t>
            </a:r>
            <a:r>
              <a:rPr lang="en-GB"/>
              <a:t>appreciated</a:t>
            </a:r>
            <a:r>
              <a:rPr lang="en-GB"/>
              <a:t> and replaceable from </a:t>
            </a:r>
            <a:r>
              <a:rPr lang="en-GB"/>
              <a:t>their</a:t>
            </a:r>
            <a:r>
              <a:rPr lang="en-GB"/>
              <a:t> managers</a:t>
            </a:r>
            <a:endParaRPr/>
          </a:p>
          <a:p>
            <a:pPr indent="0" lvl="0" marL="0" rtl="0" algn="l">
              <a:lnSpc>
                <a:spcPct val="115000"/>
              </a:lnSpc>
              <a:spcBef>
                <a:spcPts val="0"/>
              </a:spcBef>
              <a:spcAft>
                <a:spcPts val="0"/>
              </a:spcAft>
              <a:buNone/>
            </a:pPr>
            <a:r>
              <a:rPr lang="en-GB"/>
              <a:t>Businesses are said to perform better when their employees feel connected to the organisations and happy that their roles matter (George &amp; Breif, 1992).</a:t>
            </a:r>
            <a:br>
              <a:rPr lang="en-GB"/>
            </a:br>
            <a:r>
              <a:rPr lang="en-GB"/>
              <a:t>But it's not just a ‘good job’ or ‘well done’ which can fix this, something more meaningfull is needed</a:t>
            </a:r>
            <a:endParaRPr/>
          </a:p>
          <a:p>
            <a:pPr indent="0" lvl="0" marL="0" rtl="0" algn="l">
              <a:lnSpc>
                <a:spcPct val="115000"/>
              </a:lnSpc>
              <a:spcBef>
                <a:spcPts val="1600"/>
              </a:spcBef>
              <a:spcAft>
                <a:spcPts val="0"/>
              </a:spcAft>
              <a:buNone/>
            </a:pPr>
            <a:r>
              <a:t/>
            </a:r>
            <a:endParaRPr/>
          </a:p>
          <a:p>
            <a:pPr indent="0" lvl="0" marL="0" rtl="0" algn="l">
              <a:spcBef>
                <a:spcPts val="160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315" name="Shape 315"/>
        <p:cNvGrpSpPr/>
        <p:nvPr/>
      </p:nvGrpSpPr>
      <p:grpSpPr>
        <a:xfrm>
          <a:off x="0" y="0"/>
          <a:ext cx="0" cy="0"/>
          <a:chOff x="0" y="0"/>
          <a:chExt cx="0" cy="0"/>
        </a:xfrm>
      </p:grpSpPr>
      <p:sp>
        <p:nvSpPr>
          <p:cNvPr id="316" name="Google Shape;316;g4c7a9e851b_1_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17" name="Google Shape;317;g4c7a9e851b_1_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just">
              <a:lnSpc>
                <a:spcPct val="115000"/>
              </a:lnSpc>
              <a:spcBef>
                <a:spcPts val="0"/>
              </a:spcBef>
              <a:spcAft>
                <a:spcPts val="0"/>
              </a:spcAft>
              <a:buNone/>
            </a:pPr>
            <a:r>
              <a:rPr lang="en-GB"/>
              <a:t>Engagement Monitors would have to be modified to fit retail work, but it could easily help employees a lot. Registering when an employee isn’t feeling fulfilled and prompting them to carry out another job can help with their morale and engagement. For example, when someone is stacking shelves, they can be prompted to do a floor check to check customers and cleanliness is all okay. And then go back to their previous job after the short interlude.</a:t>
            </a:r>
            <a:endParaRPr/>
          </a:p>
          <a:p>
            <a:pPr indent="0" lvl="0" marL="0" rtl="0" algn="just">
              <a:lnSpc>
                <a:spcPct val="115000"/>
              </a:lnSpc>
              <a:spcBef>
                <a:spcPts val="0"/>
              </a:spcBef>
              <a:spcAft>
                <a:spcPts val="0"/>
              </a:spcAft>
              <a:buNone/>
            </a:pPr>
            <a:r>
              <a:t/>
            </a:r>
            <a:endParaRPr/>
          </a:p>
          <a:p>
            <a:pPr indent="0" lvl="0" marL="0" rtl="0" algn="just">
              <a:lnSpc>
                <a:spcPct val="115000"/>
              </a:lnSpc>
              <a:spcBef>
                <a:spcPts val="0"/>
              </a:spcBef>
              <a:spcAft>
                <a:spcPts val="0"/>
              </a:spcAft>
              <a:buNone/>
            </a:pPr>
            <a:r>
              <a:rPr lang="en-GB"/>
              <a:t>This is easier to carry out in office jobs because you set the AI program to monitor activity on the computer and analyse whats relevent.</a:t>
            </a:r>
            <a:endParaRPr/>
          </a:p>
          <a:p>
            <a:pPr indent="0" lvl="0" marL="0" rtl="0" algn="just">
              <a:lnSpc>
                <a:spcPct val="115000"/>
              </a:lnSpc>
              <a:spcBef>
                <a:spcPts val="0"/>
              </a:spcBef>
              <a:spcAft>
                <a:spcPts val="0"/>
              </a:spcAft>
              <a:buNone/>
            </a:pPr>
            <a:r>
              <a:rPr lang="en-GB"/>
              <a:t>With the increase of technology, retail and service jobs are utilising mobiles and tablets to their employees in their jobs. Therefore an app with the a similar AI based analiser can carry out the same as it would on a computer.</a:t>
            </a:r>
            <a:endParaRPr/>
          </a:p>
          <a:p>
            <a:pPr indent="0" lvl="0" marL="0" rtl="0" algn="just">
              <a:lnSpc>
                <a:spcPct val="115000"/>
              </a:lnSpc>
              <a:spcBef>
                <a:spcPts val="0"/>
              </a:spcBef>
              <a:spcAft>
                <a:spcPts val="0"/>
              </a:spcAft>
              <a:buClr>
                <a:srgbClr val="000000"/>
              </a:buClr>
              <a:buSzPts val="1100"/>
              <a:buFont typeface="Arial"/>
              <a:buNone/>
            </a:pPr>
            <a:r>
              <a:t/>
            </a:r>
            <a:endParaRPr/>
          </a:p>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322" name="Shape 322"/>
        <p:cNvGrpSpPr/>
        <p:nvPr/>
      </p:nvGrpSpPr>
      <p:grpSpPr>
        <a:xfrm>
          <a:off x="0" y="0"/>
          <a:ext cx="0" cy="0"/>
          <a:chOff x="0" y="0"/>
          <a:chExt cx="0" cy="0"/>
        </a:xfrm>
      </p:grpSpPr>
      <p:sp>
        <p:nvSpPr>
          <p:cNvPr id="323" name="Google Shape;323;g4c376469be_1_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24" name="Google Shape;324;g4c376469be_1_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Clr>
                <a:srgbClr val="000000"/>
              </a:buClr>
              <a:buSzPts val="1100"/>
              <a:buFont typeface="Arial"/>
              <a:buNone/>
            </a:pPr>
            <a:r>
              <a:rPr lang="en-GB"/>
              <a:t>There are various reward delivering apps about, such as KangoGift, where managers and leaders can deliver recognition messages. KangoGift understands how important regular employee engagement is for employees, and for the overall business, and so send reminders to managers to initiate recognition (Horton, 2018). KangoGift also allows co-workers to recognise each other. Any piece of recognition is directly recorded as a ‘moment’ in ‘recognition history’ allowing employees to look back at times theyve done well.. </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Pets at Home is an example of a business in the retail/service industry who are currently using a recognition system. Although their system is just peer-to-peer, it’s a step in the right direction.</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331" name="Shape 331"/>
        <p:cNvGrpSpPr/>
        <p:nvPr/>
      </p:nvGrpSpPr>
      <p:grpSpPr>
        <a:xfrm>
          <a:off x="0" y="0"/>
          <a:ext cx="0" cy="0"/>
          <a:chOff x="0" y="0"/>
          <a:chExt cx="0" cy="0"/>
        </a:xfrm>
      </p:grpSpPr>
      <p:sp>
        <p:nvSpPr>
          <p:cNvPr id="332" name="Google Shape;332;g4c376469be_0_123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33" name="Google Shape;333;g4c376469be_0_123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Emma  </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sz="1400">
                <a:latin typeface="Georgia"/>
                <a:ea typeface="Georgia"/>
                <a:cs typeface="Georgia"/>
                <a:sym typeface="Georgia"/>
              </a:rPr>
              <a:t>AI powered standardised job matching uses algorithms to sift through resumes and create best match scenarios. This will significantly change the way recruitment is handled and allows for analysis of large volumes of applicant data in an efficient and powerful way.</a:t>
            </a:r>
            <a:endParaRPr sz="1400">
              <a:latin typeface="Georgia"/>
              <a:ea typeface="Georgia"/>
              <a:cs typeface="Georgia"/>
              <a:sym typeface="Georgia"/>
            </a:endParaRPr>
          </a:p>
          <a:p>
            <a:pPr indent="0" lvl="0" marL="0" rtl="0" algn="l">
              <a:spcBef>
                <a:spcPts val="0"/>
              </a:spcBef>
              <a:spcAft>
                <a:spcPts val="0"/>
              </a:spcAft>
              <a:buNone/>
            </a:pPr>
            <a:r>
              <a:t/>
            </a:r>
            <a:endParaRPr b="1" sz="1400">
              <a:latin typeface="Georgia"/>
              <a:ea typeface="Georgia"/>
              <a:cs typeface="Georgia"/>
              <a:sym typeface="Georgia"/>
            </a:endParaRPr>
          </a:p>
          <a:p>
            <a:pPr indent="0" lvl="0" marL="0" rtl="0" algn="l">
              <a:spcBef>
                <a:spcPts val="0"/>
              </a:spcBef>
              <a:spcAft>
                <a:spcPts val="0"/>
              </a:spcAft>
              <a:buNone/>
            </a:pPr>
            <a:r>
              <a:rPr lang="en-GB" sz="1400">
                <a:latin typeface="Georgia"/>
                <a:ea typeface="Georgia"/>
                <a:cs typeface="Georgia"/>
                <a:sym typeface="Georgia"/>
              </a:rPr>
              <a:t>This highlights the growth of the applicant pools not only in this industry but in recruitment as a whole. The workload of recruitment professionals is rising, but the manpower of recruitment is not. Using AI</a:t>
            </a:r>
            <a:r>
              <a:rPr lang="en-GB" sz="1400">
                <a:latin typeface="Georgia"/>
                <a:ea typeface="Georgia"/>
                <a:cs typeface="Georgia"/>
                <a:sym typeface="Georgia"/>
              </a:rPr>
              <a:t> takes </a:t>
            </a:r>
            <a:r>
              <a:rPr lang="en-GB" sz="1400">
                <a:latin typeface="Georgia"/>
                <a:ea typeface="Georgia"/>
                <a:cs typeface="Georgia"/>
                <a:sym typeface="Georgia"/>
              </a:rPr>
              <a:t>time away from large volume tasks such as sifting through resumes and creating a suitable and meaningful applicant pool.</a:t>
            </a:r>
            <a:endParaRPr sz="1400">
              <a:latin typeface="Georgia"/>
              <a:ea typeface="Georgia"/>
              <a:cs typeface="Georgia"/>
              <a:sym typeface="Georgia"/>
            </a:endParaRPr>
          </a:p>
          <a:p>
            <a:pPr indent="0" lvl="0" marL="0" rtl="0" algn="l">
              <a:spcBef>
                <a:spcPts val="0"/>
              </a:spcBef>
              <a:spcAft>
                <a:spcPts val="0"/>
              </a:spcAft>
              <a:buNone/>
            </a:pPr>
            <a:r>
              <a:t/>
            </a:r>
            <a:endParaRPr b="1" sz="1400">
              <a:latin typeface="Georgia"/>
              <a:ea typeface="Georgia"/>
              <a:cs typeface="Georgia"/>
              <a:sym typeface="Georgia"/>
            </a:endParaRPr>
          </a:p>
          <a:p>
            <a:pPr indent="0" lvl="0" marL="0" rtl="0" algn="l">
              <a:spcBef>
                <a:spcPts val="0"/>
              </a:spcBef>
              <a:spcAft>
                <a:spcPts val="0"/>
              </a:spcAft>
              <a:buNone/>
            </a:pPr>
            <a:r>
              <a:rPr lang="en-GB" sz="1400">
                <a:latin typeface="Georgia"/>
                <a:ea typeface="Georgia"/>
                <a:cs typeface="Georgia"/>
                <a:sym typeface="Georgia"/>
              </a:rPr>
              <a:t>This is a great example of how technology can be used to optimise the time and talent of recruitment professionals. With AI technology implemented this kind of scenario can be effectively eradicated. </a:t>
            </a:r>
            <a:endParaRPr sz="1400">
              <a:latin typeface="Georgia"/>
              <a:ea typeface="Georgia"/>
              <a:cs typeface="Georgia"/>
              <a:sym typeface="Georgia"/>
            </a:endParaRPr>
          </a:p>
          <a:p>
            <a:pPr indent="0" lvl="0" marL="0" rtl="0" algn="l">
              <a:spcBef>
                <a:spcPts val="0"/>
              </a:spcBef>
              <a:spcAft>
                <a:spcPts val="0"/>
              </a:spcAft>
              <a:buClr>
                <a:srgbClr val="000000"/>
              </a:buClr>
              <a:buSzPts val="1100"/>
              <a:buFont typeface="Arial"/>
              <a:buNone/>
            </a:pPr>
            <a:r>
              <a:t/>
            </a:r>
            <a:endParaRPr sz="1400">
              <a:latin typeface="Georgia"/>
              <a:ea typeface="Georgia"/>
              <a:cs typeface="Georgia"/>
              <a:sym typeface="Georgia"/>
            </a:endParaRPr>
          </a:p>
          <a:p>
            <a:pPr indent="0" lvl="0" marL="0" rtl="0" algn="l">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338" name="Shape 338"/>
        <p:cNvGrpSpPr/>
        <p:nvPr/>
      </p:nvGrpSpPr>
      <p:grpSpPr>
        <a:xfrm>
          <a:off x="0" y="0"/>
          <a:ext cx="0" cy="0"/>
          <a:chOff x="0" y="0"/>
          <a:chExt cx="0" cy="0"/>
        </a:xfrm>
      </p:grpSpPr>
      <p:sp>
        <p:nvSpPr>
          <p:cNvPr id="339" name="Google Shape;339;g4c3d0b41a0_0_2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40" name="Google Shape;340;g4c3d0b41a0_0_2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Emma</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sz="1400">
                <a:latin typeface="Georgia"/>
                <a:ea typeface="Georgia"/>
                <a:cs typeface="Georgia"/>
                <a:sym typeface="Georgia"/>
              </a:rPr>
              <a:t>A</a:t>
            </a:r>
            <a:r>
              <a:rPr lang="en-GB" sz="1400">
                <a:latin typeface="Georgia"/>
                <a:ea typeface="Georgia"/>
                <a:cs typeface="Georgia"/>
                <a:sym typeface="Georgia"/>
              </a:rPr>
              <a:t>rtificial intelligence and machine learning heavily impact upon recruiting activity.</a:t>
            </a:r>
            <a:endParaRPr sz="1400">
              <a:latin typeface="Georgia"/>
              <a:ea typeface="Georgia"/>
              <a:cs typeface="Georgia"/>
              <a:sym typeface="Georgia"/>
            </a:endParaRPr>
          </a:p>
          <a:p>
            <a:pPr indent="0" lvl="0" marL="0" rtl="0" algn="l">
              <a:spcBef>
                <a:spcPts val="0"/>
              </a:spcBef>
              <a:spcAft>
                <a:spcPts val="0"/>
              </a:spcAft>
              <a:buClr>
                <a:srgbClr val="000000"/>
              </a:buClr>
              <a:buSzPts val="1100"/>
              <a:buFont typeface="Arial"/>
              <a:buNone/>
            </a:pPr>
            <a:r>
              <a:t/>
            </a:r>
            <a:endParaRPr sz="1400">
              <a:latin typeface="Georgia"/>
              <a:ea typeface="Georgia"/>
              <a:cs typeface="Georgia"/>
              <a:sym typeface="Georgia"/>
            </a:endParaRPr>
          </a:p>
          <a:p>
            <a:pPr indent="0" lvl="0" marL="0" rtl="0" algn="l">
              <a:spcBef>
                <a:spcPts val="0"/>
              </a:spcBef>
              <a:spcAft>
                <a:spcPts val="0"/>
              </a:spcAft>
              <a:buNone/>
            </a:pPr>
            <a:r>
              <a:rPr lang="en-GB" sz="1400">
                <a:latin typeface="Georgia"/>
                <a:ea typeface="Georgia"/>
                <a:cs typeface="Georgia"/>
                <a:sym typeface="Georgia"/>
              </a:rPr>
              <a:t>In the high automation, low human touch section we can see that many of our current recruitment tasks can be effectively carried out by use of AI. Time consuming tasks such as resume collection, candidate matching and ranking, and pre-screening and assessments among other things can be handled by AI.</a:t>
            </a:r>
            <a:endParaRPr sz="1400">
              <a:latin typeface="Georgia"/>
              <a:ea typeface="Georgia"/>
              <a:cs typeface="Georgia"/>
              <a:sym typeface="Georgia"/>
            </a:endParaRPr>
          </a:p>
          <a:p>
            <a:pPr indent="0" lvl="0" marL="0" rtl="0" algn="l">
              <a:spcBef>
                <a:spcPts val="0"/>
              </a:spcBef>
              <a:spcAft>
                <a:spcPts val="0"/>
              </a:spcAft>
              <a:buClr>
                <a:srgbClr val="000000"/>
              </a:buClr>
              <a:buSzPts val="1100"/>
              <a:buFont typeface="Arial"/>
              <a:buNone/>
            </a:pPr>
            <a:r>
              <a:t/>
            </a:r>
            <a:endParaRPr sz="1400">
              <a:latin typeface="Georgia"/>
              <a:ea typeface="Georgia"/>
              <a:cs typeface="Georgia"/>
              <a:sym typeface="Georgia"/>
            </a:endParaRPr>
          </a:p>
          <a:p>
            <a:pPr indent="0" lvl="0" marL="0" rtl="0" algn="l">
              <a:spcBef>
                <a:spcPts val="0"/>
              </a:spcBef>
              <a:spcAft>
                <a:spcPts val="0"/>
              </a:spcAft>
              <a:buClr>
                <a:srgbClr val="000000"/>
              </a:buClr>
              <a:buSzPts val="1100"/>
              <a:buFont typeface="Arial"/>
              <a:buNone/>
            </a:pPr>
            <a:r>
              <a:rPr lang="en-GB" sz="1400">
                <a:latin typeface="Georgia"/>
                <a:ea typeface="Georgia"/>
                <a:cs typeface="Georgia"/>
                <a:sym typeface="Georgia"/>
              </a:rPr>
              <a:t>This leaves more time available for recruitment professionals to handle tasks which require more human interaction, such as reskilling.</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344" name="Shape 344"/>
        <p:cNvGrpSpPr/>
        <p:nvPr/>
      </p:nvGrpSpPr>
      <p:grpSpPr>
        <a:xfrm>
          <a:off x="0" y="0"/>
          <a:ext cx="0" cy="0"/>
          <a:chOff x="0" y="0"/>
          <a:chExt cx="0" cy="0"/>
        </a:xfrm>
      </p:grpSpPr>
      <p:sp>
        <p:nvSpPr>
          <p:cNvPr id="345" name="Google Shape;345;g4c376469be_1_1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46" name="Google Shape;346;g4c376469be_1_1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Emma</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sz="1400">
                <a:latin typeface="Georgia"/>
                <a:ea typeface="Georgia"/>
                <a:cs typeface="Georgia"/>
                <a:sym typeface="Georgia"/>
              </a:rPr>
              <a:t>There are phenomenal benefits to implementing standardised job matching. Starting with staff benefits, there are better fits from applicant to role, increased job satisfaction, lower turnover and increased team efficiency.</a:t>
            </a:r>
            <a:endParaRPr sz="1400">
              <a:latin typeface="Georgia"/>
              <a:ea typeface="Georgia"/>
              <a:cs typeface="Georgia"/>
              <a:sym typeface="Georgia"/>
            </a:endParaRPr>
          </a:p>
          <a:p>
            <a:pPr indent="0" lvl="0" marL="0" rtl="0" algn="l">
              <a:spcBef>
                <a:spcPts val="0"/>
              </a:spcBef>
              <a:spcAft>
                <a:spcPts val="0"/>
              </a:spcAft>
              <a:buClr>
                <a:srgbClr val="000000"/>
              </a:buClr>
              <a:buSzPts val="1100"/>
              <a:buFont typeface="Arial"/>
              <a:buNone/>
            </a:pPr>
            <a:r>
              <a:t/>
            </a:r>
            <a:endParaRPr sz="1400">
              <a:latin typeface="Georgia"/>
              <a:ea typeface="Georgia"/>
              <a:cs typeface="Georgia"/>
              <a:sym typeface="Georgia"/>
            </a:endParaRPr>
          </a:p>
          <a:p>
            <a:pPr indent="0" lvl="0" marL="0" rtl="0" algn="l">
              <a:spcBef>
                <a:spcPts val="0"/>
              </a:spcBef>
              <a:spcAft>
                <a:spcPts val="0"/>
              </a:spcAft>
              <a:buNone/>
            </a:pPr>
            <a:r>
              <a:rPr lang="en-GB" sz="1400">
                <a:latin typeface="Georgia"/>
                <a:ea typeface="Georgia"/>
                <a:cs typeface="Georgia"/>
                <a:sym typeface="Georgia"/>
              </a:rPr>
              <a:t>Customers will also see benefit, with more efficient and happier staff which leads to better customer service and therefore high customer satisfaction.</a:t>
            </a:r>
            <a:endParaRPr sz="1400">
              <a:latin typeface="Georgia"/>
              <a:ea typeface="Georgia"/>
              <a:cs typeface="Georgia"/>
              <a:sym typeface="Georgia"/>
            </a:endParaRPr>
          </a:p>
          <a:p>
            <a:pPr indent="0" lvl="0" marL="0" rtl="0" algn="l">
              <a:spcBef>
                <a:spcPts val="0"/>
              </a:spcBef>
              <a:spcAft>
                <a:spcPts val="0"/>
              </a:spcAft>
              <a:buClr>
                <a:srgbClr val="000000"/>
              </a:buClr>
              <a:buSzPts val="1100"/>
              <a:buFont typeface="Arial"/>
              <a:buNone/>
            </a:pPr>
            <a:r>
              <a:t/>
            </a:r>
            <a:endParaRPr sz="1400">
              <a:latin typeface="Georgia"/>
              <a:ea typeface="Georgia"/>
              <a:cs typeface="Georgia"/>
              <a:sym typeface="Georgia"/>
            </a:endParaRPr>
          </a:p>
          <a:p>
            <a:pPr indent="0" lvl="0" marL="0" rtl="0" algn="l">
              <a:spcBef>
                <a:spcPts val="0"/>
              </a:spcBef>
              <a:spcAft>
                <a:spcPts val="0"/>
              </a:spcAft>
              <a:buClr>
                <a:srgbClr val="000000"/>
              </a:buClr>
              <a:buSzPts val="1100"/>
              <a:buFont typeface="Arial"/>
              <a:buNone/>
            </a:pPr>
            <a:r>
              <a:rPr lang="en-GB" sz="1400">
                <a:latin typeface="Georgia"/>
                <a:ea typeface="Georgia"/>
                <a:cs typeface="Georgia"/>
                <a:sym typeface="Georgia"/>
              </a:rPr>
              <a:t>Most importantly company savings, which can be gained from increased staff retention, lower recruitment, training and selection costs and overall time saving.</a:t>
            </a:r>
            <a:endParaRPr sz="1400">
              <a:latin typeface="Georgia"/>
              <a:ea typeface="Georgia"/>
              <a:cs typeface="Georgia"/>
              <a:sym typeface="Georgia"/>
            </a:endParaRPr>
          </a:p>
          <a:p>
            <a:pPr indent="0" lvl="0" marL="0" rtl="0" algn="l">
              <a:spcBef>
                <a:spcPts val="0"/>
              </a:spcBef>
              <a:spcAft>
                <a:spcPts val="0"/>
              </a:spcAft>
              <a:buClr>
                <a:srgbClr val="000000"/>
              </a:buClr>
              <a:buSzPts val="1100"/>
              <a:buFont typeface="Arial"/>
              <a:buNone/>
            </a:pPr>
            <a:r>
              <a:rPr lang="en-GB" sz="1400">
                <a:latin typeface="Georgia"/>
                <a:ea typeface="Georgia"/>
                <a:cs typeface="Georgia"/>
                <a:sym typeface="Georgia"/>
              </a:rPr>
              <a:t>Efficiency can be improved overall. Benefits can be seen both in HR and Recruitment, and at employee and customer level.</a:t>
            </a:r>
            <a:endParaRPr sz="1400">
              <a:latin typeface="Georgia"/>
              <a:ea typeface="Georgia"/>
              <a:cs typeface="Georgia"/>
              <a:sym typeface="Georgia"/>
            </a:endParaRPr>
          </a:p>
          <a:p>
            <a:pPr indent="0" lvl="0" marL="0" rtl="0" algn="l">
              <a:spcBef>
                <a:spcPts val="0"/>
              </a:spcBef>
              <a:spcAft>
                <a:spcPts val="0"/>
              </a:spcAft>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351" name="Shape 351"/>
        <p:cNvGrpSpPr/>
        <p:nvPr/>
      </p:nvGrpSpPr>
      <p:grpSpPr>
        <a:xfrm>
          <a:off x="0" y="0"/>
          <a:ext cx="0" cy="0"/>
          <a:chOff x="0" y="0"/>
          <a:chExt cx="0" cy="0"/>
        </a:xfrm>
      </p:grpSpPr>
      <p:sp>
        <p:nvSpPr>
          <p:cNvPr id="352" name="Google Shape;352;g4c3d0b41a0_0_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53" name="Google Shape;353;g4c3d0b41a0_0_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Emma</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sz="1400">
                <a:latin typeface="Georgia"/>
                <a:ea typeface="Georgia"/>
                <a:cs typeface="Georgia"/>
                <a:sym typeface="Georgia"/>
              </a:rPr>
              <a:t>Knowing the benefits of standardised job matching, we will now look at the cost of implementation vs the potential risk of not adopting.</a:t>
            </a:r>
            <a:endParaRPr sz="1400">
              <a:latin typeface="Georgia"/>
              <a:ea typeface="Georgia"/>
              <a:cs typeface="Georgia"/>
              <a:sym typeface="Georgia"/>
            </a:endParaRPr>
          </a:p>
          <a:p>
            <a:pPr indent="0" lvl="0" marL="0" rtl="0" algn="l">
              <a:spcBef>
                <a:spcPts val="0"/>
              </a:spcBef>
              <a:spcAft>
                <a:spcPts val="0"/>
              </a:spcAft>
              <a:buClr>
                <a:srgbClr val="000000"/>
              </a:buClr>
              <a:buSzPts val="1100"/>
              <a:buFont typeface="Arial"/>
              <a:buNone/>
            </a:pPr>
            <a:r>
              <a:t/>
            </a:r>
            <a:endParaRPr sz="1400">
              <a:latin typeface="Georgia"/>
              <a:ea typeface="Georgia"/>
              <a:cs typeface="Georgia"/>
              <a:sym typeface="Georgia"/>
            </a:endParaRPr>
          </a:p>
          <a:p>
            <a:pPr indent="0" lvl="0" marL="0" rtl="0" algn="l">
              <a:spcBef>
                <a:spcPts val="0"/>
              </a:spcBef>
              <a:spcAft>
                <a:spcPts val="0"/>
              </a:spcAft>
              <a:buClr>
                <a:srgbClr val="000000"/>
              </a:buClr>
              <a:buSzPts val="1100"/>
              <a:buFont typeface="Arial"/>
              <a:buNone/>
            </a:pPr>
            <a:r>
              <a:rPr lang="en-GB" sz="1400">
                <a:latin typeface="Georgia"/>
                <a:ea typeface="Georgia"/>
                <a:cs typeface="Georgia"/>
                <a:sym typeface="Georgia"/>
              </a:rPr>
              <a:t>However, without moving towards the implementation of AI the risks are clear. High turnover and poor staff retention, loss of competitive advantage, high training costs and lost time for recruitment professionals are all costs that outweigh those of the technology.</a:t>
            </a:r>
            <a:endParaRPr sz="1400">
              <a:latin typeface="Georgia"/>
              <a:ea typeface="Georgia"/>
              <a:cs typeface="Georgia"/>
              <a:sym typeface="Georgia"/>
            </a:endParaRPr>
          </a:p>
          <a:p>
            <a:pPr indent="0" lvl="0" marL="0" rtl="0" algn="l">
              <a:spcBef>
                <a:spcPts val="0"/>
              </a:spcBef>
              <a:spcAft>
                <a:spcPts val="0"/>
              </a:spcAft>
              <a:buNone/>
            </a:pPr>
            <a:r>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358" name="Shape 358"/>
        <p:cNvGrpSpPr/>
        <p:nvPr/>
      </p:nvGrpSpPr>
      <p:grpSpPr>
        <a:xfrm>
          <a:off x="0" y="0"/>
          <a:ext cx="0" cy="0"/>
          <a:chOff x="0" y="0"/>
          <a:chExt cx="0" cy="0"/>
        </a:xfrm>
      </p:grpSpPr>
      <p:sp>
        <p:nvSpPr>
          <p:cNvPr id="359" name="Google Shape;359;g4c3d0b41a0_0_1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60" name="Google Shape;360;g4c3d0b41a0_0_1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Emma</a:t>
            </a:r>
            <a:endParaRPr/>
          </a:p>
          <a:p>
            <a:pPr indent="0" lvl="0" marL="0" rtl="0" algn="l">
              <a:spcBef>
                <a:spcPts val="0"/>
              </a:spcBef>
              <a:spcAft>
                <a:spcPts val="0"/>
              </a:spcAft>
              <a:buNone/>
            </a:pPr>
            <a:r>
              <a:t/>
            </a:r>
            <a:endParaRPr/>
          </a:p>
          <a:p>
            <a:pPr indent="0" lvl="0" marL="0" rtl="0" algn="l">
              <a:spcBef>
                <a:spcPts val="0"/>
              </a:spcBef>
              <a:spcAft>
                <a:spcPts val="0"/>
              </a:spcAft>
              <a:buClr>
                <a:srgbClr val="000000"/>
              </a:buClr>
              <a:buSzPts val="1100"/>
              <a:buFont typeface="Arial"/>
              <a:buNone/>
            </a:pPr>
            <a:r>
              <a:rPr lang="en-GB" sz="1400">
                <a:latin typeface="Georgia"/>
                <a:ea typeface="Georgia"/>
                <a:cs typeface="Georgia"/>
                <a:sym typeface="Georgia"/>
              </a:rPr>
              <a:t>Hirevue is an example of software which can be used in the standardised job matching and talent acquisition sector.</a:t>
            </a:r>
            <a:endParaRPr sz="1400">
              <a:latin typeface="Georgia"/>
              <a:ea typeface="Georgia"/>
              <a:cs typeface="Georgia"/>
              <a:sym typeface="Georgia"/>
            </a:endParaRPr>
          </a:p>
          <a:p>
            <a:pPr indent="0" lvl="0" marL="0" rtl="0" algn="l">
              <a:spcBef>
                <a:spcPts val="0"/>
              </a:spcBef>
              <a:spcAft>
                <a:spcPts val="0"/>
              </a:spcAft>
              <a:buNone/>
            </a:pPr>
            <a:r>
              <a:rPr lang="en-GB" sz="1400">
                <a:latin typeface="Georgia"/>
                <a:ea typeface="Georgia"/>
                <a:cs typeface="Georgia"/>
                <a:sym typeface="Georgia"/>
              </a:rPr>
              <a:t>It has been used widely by companies such as Vodafone, Intel and Unilever to name a few.</a:t>
            </a:r>
            <a:endParaRPr sz="1400">
              <a:latin typeface="Georgia"/>
              <a:ea typeface="Georgia"/>
              <a:cs typeface="Georgia"/>
              <a:sym typeface="Georgia"/>
            </a:endParaRPr>
          </a:p>
          <a:p>
            <a:pPr indent="0" lvl="0" marL="0" rtl="0" algn="l">
              <a:spcBef>
                <a:spcPts val="0"/>
              </a:spcBef>
              <a:spcAft>
                <a:spcPts val="0"/>
              </a:spcAft>
              <a:buClr>
                <a:srgbClr val="000000"/>
              </a:buClr>
              <a:buSzPts val="1100"/>
              <a:buFont typeface="Arial"/>
              <a:buNone/>
            </a:pPr>
            <a:r>
              <a:t/>
            </a:r>
            <a:endParaRPr sz="1400">
              <a:latin typeface="Georgia"/>
              <a:ea typeface="Georgia"/>
              <a:cs typeface="Georgia"/>
              <a:sym typeface="Georgia"/>
            </a:endParaRPr>
          </a:p>
          <a:p>
            <a:pPr indent="0" lvl="0" marL="0" rtl="0" algn="l">
              <a:spcBef>
                <a:spcPts val="0"/>
              </a:spcBef>
              <a:spcAft>
                <a:spcPts val="0"/>
              </a:spcAft>
              <a:buNone/>
            </a:pPr>
            <a:r>
              <a:rPr lang="en-GB" sz="1400">
                <a:latin typeface="Georgia"/>
                <a:ea typeface="Georgia"/>
                <a:cs typeface="Georgia"/>
                <a:sym typeface="Georgia"/>
              </a:rPr>
              <a:t>From these examples, combined with what we know about the cost vs risk of non-implementation it is clear that adopting AI in the recruitment and talent acquisition sector is pivotal.</a:t>
            </a:r>
            <a:endParaRPr sz="1400">
              <a:latin typeface="Georgia"/>
              <a:ea typeface="Georgia"/>
              <a:cs typeface="Georgia"/>
              <a:sym typeface="Georgia"/>
            </a:endParaRPr>
          </a:p>
          <a:p>
            <a:pPr indent="0" lvl="0" marL="0" rtl="0" algn="l">
              <a:spcBef>
                <a:spcPts val="0"/>
              </a:spcBef>
              <a:spcAft>
                <a:spcPts val="0"/>
              </a:spcAft>
              <a:buNone/>
            </a:pPr>
            <a:r>
              <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365" name="Shape 365"/>
        <p:cNvGrpSpPr/>
        <p:nvPr/>
      </p:nvGrpSpPr>
      <p:grpSpPr>
        <a:xfrm>
          <a:off x="0" y="0"/>
          <a:ext cx="0" cy="0"/>
          <a:chOff x="0" y="0"/>
          <a:chExt cx="0" cy="0"/>
        </a:xfrm>
      </p:grpSpPr>
      <p:sp>
        <p:nvSpPr>
          <p:cNvPr id="366" name="Google Shape;366;g4c376469be_0_124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67" name="Google Shape;367;g4c376469be_0_124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Alexandra </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AI is changing faster than we could have ever imagined with a big impact on the learning and development process </a:t>
            </a:r>
            <a:endParaRPr/>
          </a:p>
          <a:p>
            <a:pPr indent="0" lvl="0" marL="0" rtl="0" algn="l">
              <a:spcBef>
                <a:spcPts val="0"/>
              </a:spcBef>
              <a:spcAft>
                <a:spcPts val="0"/>
              </a:spcAft>
              <a:buNone/>
            </a:pPr>
            <a:r>
              <a:rPr lang="en-GB"/>
              <a:t>AI is improving the way we learn and develop in today’s workplace with tailored programmes to further peoples learning, these programmes are designed to be adjusted to their individual needs. The programmes can also be adjusted to certain job roles to make it more personalised for the employee. </a:t>
            </a:r>
            <a:endParaRPr/>
          </a:p>
          <a:p>
            <a:pPr indent="0" lvl="0" marL="0" rtl="0" algn="l">
              <a:spcBef>
                <a:spcPts val="0"/>
              </a:spcBef>
              <a:spcAft>
                <a:spcPts val="0"/>
              </a:spcAft>
              <a:buNone/>
            </a:pPr>
            <a:r>
              <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372" name="Shape 372"/>
        <p:cNvGrpSpPr/>
        <p:nvPr/>
      </p:nvGrpSpPr>
      <p:grpSpPr>
        <a:xfrm>
          <a:off x="0" y="0"/>
          <a:ext cx="0" cy="0"/>
          <a:chOff x="0" y="0"/>
          <a:chExt cx="0" cy="0"/>
        </a:xfrm>
      </p:grpSpPr>
      <p:sp>
        <p:nvSpPr>
          <p:cNvPr id="373" name="Google Shape;373;g4c61f4e1ed_5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74" name="Google Shape;374;g4c61f4e1ed_5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Alexandra </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There are many benefits to using AI in the learning and development process especially for the staff with the first benefit being that the programmes can be uniquely adapted to the employee, adapted to the role they do and the skills they need to grow.  The training programmes are more successful because employees are more engaged and are seen as an individual. Staff become more knowledgeable at a much quicker pace with the AI training programmes. Employees are also able to keep track of their progress where they can also see areas they need more work in. </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Customers will also see major benefits as employees will be better trained at their jobs where they will be able to give customers a better customer experience.</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Staff are more satisfied with their jobs because they can perform better, they feel more looked after and more unique to the company so they are more likely so stay with the business which saves the business money on recruitment. </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Staff are more efficient because they are trained to a higher standard and can then perform to a better standard and more efficiently. </a:t>
            </a:r>
            <a:endParaRPr/>
          </a:p>
          <a:p>
            <a:pPr indent="0" lvl="0" marL="0" rtl="0" algn="l">
              <a:spcBef>
                <a:spcPts val="0"/>
              </a:spcBef>
              <a:spcAft>
                <a:spcPts val="0"/>
              </a:spcAft>
              <a:buNone/>
            </a:pPr>
            <a:r>
              <a:t/>
            </a:r>
            <a:endParaRPr/>
          </a:p>
          <a:p>
            <a:pPr indent="0" lvl="0" marL="0" rtl="0" algn="l">
              <a:spcBef>
                <a:spcPts val="0"/>
              </a:spcBef>
              <a:spcAft>
                <a:spcPts val="0"/>
              </a:spcAft>
              <a:buNone/>
            </a:pPr>
            <a:r>
              <a:t/>
            </a:r>
            <a:endParaRPr/>
          </a:p>
          <a:p>
            <a:pPr indent="0" lvl="0" marL="0" rtl="0" algn="l">
              <a:spcBef>
                <a:spcPts val="0"/>
              </a:spcBef>
              <a:spcAft>
                <a:spcPts val="0"/>
              </a:spcAft>
              <a:buNone/>
            </a:pPr>
            <a:r>
              <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 </a:t>
            </a:r>
            <a:endParaRPr/>
          </a:p>
          <a:p>
            <a:pPr indent="0" lvl="0" marL="0" rtl="0" algn="l">
              <a:spcBef>
                <a:spcPts val="0"/>
              </a:spcBef>
              <a:spcAft>
                <a:spcPts val="0"/>
              </a:spcAft>
              <a:buNone/>
            </a:pPr>
            <a:r>
              <a:t/>
            </a:r>
            <a:endParaRPr/>
          </a:p>
          <a:p>
            <a:pPr indent="0" lvl="0" marL="0" rtl="0" algn="l">
              <a:spcBef>
                <a:spcPts val="0"/>
              </a:spcBef>
              <a:spcAft>
                <a:spcPts val="0"/>
              </a:spcAft>
              <a:buNone/>
            </a:pPr>
            <a:r>
              <a:t/>
            </a:r>
            <a:endParaRPr/>
          </a:p>
          <a:p>
            <a:pPr indent="0" lvl="0" marL="0" rtl="0" algn="l">
              <a:spcBef>
                <a:spcPts val="0"/>
              </a:spcBef>
              <a:spcAft>
                <a:spcPts val="0"/>
              </a:spcAft>
              <a:buNone/>
            </a:pPr>
            <a:r>
              <a:t/>
            </a:r>
            <a:endParaRPr/>
          </a:p>
          <a:p>
            <a:pPr indent="0" lvl="0" marL="0" rtl="0" algn="l">
              <a:spcBef>
                <a:spcPts val="0"/>
              </a:spcBef>
              <a:spcAft>
                <a:spcPts val="0"/>
              </a:spcAft>
              <a:buNone/>
            </a:pPr>
            <a:r>
              <a:t/>
            </a:r>
            <a:endParaRPr/>
          </a:p>
          <a:p>
            <a:pPr indent="0" lvl="0" marL="0" rtl="0" algn="l">
              <a:spcBef>
                <a:spcPts val="0"/>
              </a:spcBef>
              <a:spcAft>
                <a:spcPts val="0"/>
              </a:spcAft>
              <a:buNone/>
            </a:pPr>
            <a:r>
              <a:t/>
            </a: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380" name="Shape 380"/>
        <p:cNvGrpSpPr/>
        <p:nvPr/>
      </p:nvGrpSpPr>
      <p:grpSpPr>
        <a:xfrm>
          <a:off x="0" y="0"/>
          <a:ext cx="0" cy="0"/>
          <a:chOff x="0" y="0"/>
          <a:chExt cx="0" cy="0"/>
        </a:xfrm>
      </p:grpSpPr>
      <p:sp>
        <p:nvSpPr>
          <p:cNvPr id="381" name="Google Shape;381;g4c61f4e1ed_5_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82" name="Google Shape;382;g4c61f4e1ed_5_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Alexandra </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So we now the benefits of AI in the learning and development process so it’s time to look at the cost vs the risks of not implementing AI in learning and development. </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Without implementing AI in this area the business will firstly lose competitive advantage where its not keeping up to touch with other competitors in this field.  Another risk is staff are not trained to their fullest potential and would lack the skills to carry out their job.  With staff not learning and developing within the business staff will become unengaged with their job. </a:t>
            </a:r>
            <a:endParaRPr/>
          </a:p>
          <a:p>
            <a:pPr indent="0" lvl="0" marL="0" rtl="0" algn="l">
              <a:spcBef>
                <a:spcPts val="0"/>
              </a:spcBef>
              <a:spcAft>
                <a:spcPts val="0"/>
              </a:spcAft>
              <a:buNone/>
            </a:pPr>
            <a:r>
              <a:t/>
            </a: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386" name="Shape 386"/>
        <p:cNvGrpSpPr/>
        <p:nvPr/>
      </p:nvGrpSpPr>
      <p:grpSpPr>
        <a:xfrm>
          <a:off x="0" y="0"/>
          <a:ext cx="0" cy="0"/>
          <a:chOff x="0" y="0"/>
          <a:chExt cx="0" cy="0"/>
        </a:xfrm>
      </p:grpSpPr>
      <p:sp>
        <p:nvSpPr>
          <p:cNvPr id="387" name="Google Shape;387;g4c61f4e1ed_5_1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88" name="Google Shape;388;g4c61f4e1ed_5_1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50000"/>
              </a:lnSpc>
              <a:spcBef>
                <a:spcPts val="0"/>
              </a:spcBef>
              <a:spcAft>
                <a:spcPts val="0"/>
              </a:spcAft>
              <a:buNone/>
            </a:pPr>
            <a:r>
              <a:rPr lang="en-GB" sz="1200">
                <a:solidFill>
                  <a:srgbClr val="333333"/>
                </a:solidFill>
                <a:latin typeface="Roboto"/>
                <a:ea typeface="Roboto"/>
                <a:cs typeface="Roboto"/>
                <a:sym typeface="Roboto"/>
              </a:rPr>
              <a:t>Alexandra </a:t>
            </a:r>
            <a:endParaRPr sz="1200">
              <a:solidFill>
                <a:srgbClr val="333333"/>
              </a:solidFill>
              <a:latin typeface="Roboto"/>
              <a:ea typeface="Roboto"/>
              <a:cs typeface="Roboto"/>
              <a:sym typeface="Roboto"/>
            </a:endParaRPr>
          </a:p>
          <a:p>
            <a:pPr indent="0" lvl="0" marL="0" rtl="0" algn="l">
              <a:lnSpc>
                <a:spcPct val="150000"/>
              </a:lnSpc>
              <a:spcBef>
                <a:spcPts val="1500"/>
              </a:spcBef>
              <a:spcAft>
                <a:spcPts val="0"/>
              </a:spcAft>
              <a:buNone/>
            </a:pPr>
            <a:r>
              <a:rPr lang="en-GB" sz="1200">
                <a:solidFill>
                  <a:srgbClr val="333333"/>
                </a:solidFill>
                <a:latin typeface="Roboto"/>
                <a:ea typeface="Roboto"/>
                <a:cs typeface="Roboto"/>
                <a:sym typeface="Roboto"/>
              </a:rPr>
              <a:t>Filtered is an award winning company that uses AI in the learning and development process to personalise it to the individual to give them a unique experience.  Using Filtered increases impact of training and then reduces the time taken to reach full potential in key business skills that are needed. </a:t>
            </a:r>
            <a:endParaRPr sz="1200">
              <a:solidFill>
                <a:srgbClr val="333333"/>
              </a:solidFill>
              <a:latin typeface="Roboto"/>
              <a:ea typeface="Roboto"/>
              <a:cs typeface="Roboto"/>
              <a:sym typeface="Roboto"/>
            </a:endParaRPr>
          </a:p>
          <a:p>
            <a:pPr indent="0" lvl="0" marL="0" rtl="0" algn="l">
              <a:lnSpc>
                <a:spcPct val="150000"/>
              </a:lnSpc>
              <a:spcBef>
                <a:spcPts val="1500"/>
              </a:spcBef>
              <a:spcAft>
                <a:spcPts val="0"/>
              </a:spcAft>
              <a:buNone/>
            </a:pPr>
            <a:r>
              <a:rPr lang="en-GB" sz="1200">
                <a:solidFill>
                  <a:srgbClr val="333333"/>
                </a:solidFill>
                <a:latin typeface="Roboto"/>
                <a:ea typeface="Roboto"/>
                <a:cs typeface="Roboto"/>
                <a:sym typeface="Roboto"/>
              </a:rPr>
              <a:t>Since the business started out it has served just under 1 million customers and high profile multinational businesses. </a:t>
            </a:r>
            <a:endParaRPr sz="1200">
              <a:solidFill>
                <a:srgbClr val="333333"/>
              </a:solidFill>
              <a:latin typeface="Roboto"/>
              <a:ea typeface="Roboto"/>
              <a:cs typeface="Roboto"/>
              <a:sym typeface="Roboto"/>
            </a:endParaRPr>
          </a:p>
          <a:p>
            <a:pPr indent="0" lvl="0" marL="0" rtl="0" algn="l">
              <a:lnSpc>
                <a:spcPct val="150000"/>
              </a:lnSpc>
              <a:spcBef>
                <a:spcPts val="1500"/>
              </a:spcBef>
              <a:spcAft>
                <a:spcPts val="0"/>
              </a:spcAft>
              <a:buNone/>
            </a:pPr>
            <a:r>
              <a:rPr lang="en-GB" sz="1200">
                <a:solidFill>
                  <a:srgbClr val="333333"/>
                </a:solidFill>
                <a:latin typeface="Roboto"/>
                <a:ea typeface="Roboto"/>
                <a:cs typeface="Roboto"/>
                <a:sym typeface="Roboto"/>
              </a:rPr>
              <a:t>Magpie their intelligent learning recommendation engine has gotten huge attention from multinational businesses and is currently a finalist for the </a:t>
            </a:r>
            <a:r>
              <a:rPr lang="en-GB" sz="1200">
                <a:solidFill>
                  <a:srgbClr val="323333"/>
                </a:solidFill>
              </a:rPr>
              <a:t>Learning and Performance Institutes Learning Technologies Award 2019. </a:t>
            </a:r>
            <a:endParaRPr sz="1200">
              <a:solidFill>
                <a:srgbClr val="323333"/>
              </a:solidFill>
            </a:endParaRPr>
          </a:p>
          <a:p>
            <a:pPr indent="0" lvl="0" marL="0" rtl="0" algn="l">
              <a:lnSpc>
                <a:spcPct val="150000"/>
              </a:lnSpc>
              <a:spcBef>
                <a:spcPts val="1500"/>
              </a:spcBef>
              <a:spcAft>
                <a:spcPts val="0"/>
              </a:spcAft>
              <a:buNone/>
            </a:pPr>
            <a:r>
              <a:t/>
            </a:r>
            <a:endParaRPr sz="1200">
              <a:solidFill>
                <a:srgbClr val="323333"/>
              </a:solidFill>
            </a:endParaRPr>
          </a:p>
          <a:p>
            <a:pPr indent="0" lvl="0" marL="0" rtl="0" algn="l">
              <a:lnSpc>
                <a:spcPct val="150000"/>
              </a:lnSpc>
              <a:spcBef>
                <a:spcPts val="1500"/>
              </a:spcBef>
              <a:spcAft>
                <a:spcPts val="0"/>
              </a:spcAft>
              <a:buNone/>
            </a:pPr>
            <a:r>
              <a:t/>
            </a:r>
            <a:endParaRPr sz="1200">
              <a:solidFill>
                <a:srgbClr val="333333"/>
              </a:solidFill>
              <a:latin typeface="Roboto"/>
              <a:ea typeface="Roboto"/>
              <a:cs typeface="Roboto"/>
              <a:sym typeface="Roboto"/>
            </a:endParaRPr>
          </a:p>
          <a:p>
            <a:pPr indent="0" lvl="0" marL="0" rtl="0" algn="l">
              <a:lnSpc>
                <a:spcPct val="150000"/>
              </a:lnSpc>
              <a:spcBef>
                <a:spcPts val="1500"/>
              </a:spcBef>
              <a:spcAft>
                <a:spcPts val="0"/>
              </a:spcAft>
              <a:buClr>
                <a:srgbClr val="000000"/>
              </a:buClr>
              <a:buSzPts val="1100"/>
              <a:buFont typeface="Arial"/>
              <a:buNone/>
            </a:pPr>
            <a:r>
              <a:t/>
            </a:r>
            <a:endParaRPr sz="1200">
              <a:solidFill>
                <a:srgbClr val="333333"/>
              </a:solidFill>
              <a:latin typeface="Roboto"/>
              <a:ea typeface="Roboto"/>
              <a:cs typeface="Roboto"/>
              <a:sym typeface="Roboto"/>
            </a:endParaRPr>
          </a:p>
          <a:p>
            <a:pPr indent="0" lvl="0" marL="0" rtl="0" algn="l">
              <a:spcBef>
                <a:spcPts val="1500"/>
              </a:spcBef>
              <a:spcAft>
                <a:spcPts val="0"/>
              </a:spcAft>
              <a:buNone/>
            </a:pPr>
            <a:r>
              <a:t/>
            </a: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393" name="Shape 393"/>
        <p:cNvGrpSpPr/>
        <p:nvPr/>
      </p:nvGrpSpPr>
      <p:grpSpPr>
        <a:xfrm>
          <a:off x="0" y="0"/>
          <a:ext cx="0" cy="0"/>
          <a:chOff x="0" y="0"/>
          <a:chExt cx="0" cy="0"/>
        </a:xfrm>
      </p:grpSpPr>
      <p:sp>
        <p:nvSpPr>
          <p:cNvPr id="394" name="Google Shape;394;g4c376469be_0_3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95" name="Google Shape;395;g4c376469be_0_3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rgbClr val="000000"/>
              </a:buClr>
              <a:buSzPts val="1100"/>
              <a:buFont typeface="Arial"/>
              <a:buNone/>
            </a:pPr>
            <a:r>
              <a:rPr lang="en-GB"/>
              <a:t>With the ever growing considerations of artifical intelegence, People Management roles will need to keep an eye on ethical practice within the workplace to ensure everyone is being treated correctly and fairly.</a:t>
            </a:r>
            <a:endParaRPr/>
          </a:p>
          <a:p>
            <a:pPr indent="0" lvl="0" marL="0" rtl="0" algn="l">
              <a:lnSpc>
                <a:spcPct val="115000"/>
              </a:lnSpc>
              <a:spcBef>
                <a:spcPts val="1600"/>
              </a:spcBef>
              <a:spcAft>
                <a:spcPts val="0"/>
              </a:spcAft>
              <a:buClr>
                <a:srgbClr val="000000"/>
              </a:buClr>
              <a:buSzPts val="1100"/>
              <a:buFont typeface="Arial"/>
              <a:buNone/>
            </a:pPr>
            <a:r>
              <a:rPr lang="en-GB"/>
              <a:t>The most important part for people management role to understand, is that every situation is different. The people </a:t>
            </a:r>
            <a:r>
              <a:rPr lang="en-GB"/>
              <a:t>management</a:t>
            </a:r>
            <a:r>
              <a:rPr lang="en-GB"/>
              <a:t> team may </a:t>
            </a:r>
            <a:r>
              <a:rPr lang="en-GB"/>
              <a:t>benefit</a:t>
            </a:r>
            <a:r>
              <a:rPr lang="en-GB"/>
              <a:t> from </a:t>
            </a:r>
            <a:endParaRPr/>
          </a:p>
          <a:p>
            <a:pPr indent="0" lvl="0" marL="0" rtl="0" algn="just">
              <a:lnSpc>
                <a:spcPct val="115000"/>
              </a:lnSpc>
              <a:spcBef>
                <a:spcPts val="1600"/>
              </a:spcBef>
              <a:spcAft>
                <a:spcPts val="0"/>
              </a:spcAft>
              <a:buClr>
                <a:srgbClr val="000000"/>
              </a:buClr>
              <a:buSzPts val="1100"/>
              <a:buFont typeface="Arial"/>
              <a:buNone/>
            </a:pPr>
            <a:r>
              <a:rPr lang="en-GB"/>
              <a:t>The Recognition Scheme may cause ethical issues with encouraging putting a number to an employee rather than understanding them as an individual. This act of ranking employees against each other dehumanises people. This can be overcome by the HR team monitoring the ‘number scheme’ and monitoring the feedback which comes through.</a:t>
            </a:r>
            <a:endParaRPr/>
          </a:p>
          <a:p>
            <a:pPr indent="0" lvl="0" marL="0" rtl="0" algn="just">
              <a:lnSpc>
                <a:spcPct val="115000"/>
              </a:lnSpc>
              <a:spcBef>
                <a:spcPts val="0"/>
              </a:spcBef>
              <a:spcAft>
                <a:spcPts val="0"/>
              </a:spcAft>
              <a:buClr>
                <a:srgbClr val="000000"/>
              </a:buClr>
              <a:buSzPts val="1100"/>
              <a:buFont typeface="Arial"/>
              <a:buNone/>
            </a:pPr>
            <a:r>
              <a:t/>
            </a:r>
            <a:endParaRPr/>
          </a:p>
          <a:p>
            <a:pPr indent="0" lvl="0" marL="0" rtl="0" algn="just">
              <a:lnSpc>
                <a:spcPct val="115000"/>
              </a:lnSpc>
              <a:spcBef>
                <a:spcPts val="0"/>
              </a:spcBef>
              <a:spcAft>
                <a:spcPts val="0"/>
              </a:spcAft>
              <a:buClr>
                <a:srgbClr val="000000"/>
              </a:buClr>
              <a:buSzPts val="1100"/>
              <a:buFont typeface="Arial"/>
              <a:buNone/>
            </a:pPr>
            <a:r>
              <a:rPr lang="en-GB"/>
              <a:t>The Engagement Monitors may make the employees feel like they are not trusted to make decision and work alone. This can cause the same issue which it is trying to solve of employee engagement. This links to the ethical issue sometimes named ‘big brother’, like an issue of capitalism.</a:t>
            </a:r>
            <a:endParaRPr/>
          </a:p>
          <a:p>
            <a:pPr indent="0" lvl="0" marL="0" rtl="0" algn="l">
              <a:lnSpc>
                <a:spcPct val="115000"/>
              </a:lnSpc>
              <a:spcBef>
                <a:spcPts val="0"/>
              </a:spcBef>
              <a:spcAft>
                <a:spcPts val="1600"/>
              </a:spcAft>
              <a:buClr>
                <a:srgbClr val="000000"/>
              </a:buClr>
              <a:buSzPts val="1100"/>
              <a:buFont typeface="Arial"/>
              <a:buNone/>
            </a:pPr>
            <a:r>
              <a:t/>
            </a: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399" name="Shape 399"/>
        <p:cNvGrpSpPr/>
        <p:nvPr/>
      </p:nvGrpSpPr>
      <p:grpSpPr>
        <a:xfrm>
          <a:off x="0" y="0"/>
          <a:ext cx="0" cy="0"/>
          <a:chOff x="0" y="0"/>
          <a:chExt cx="0" cy="0"/>
        </a:xfrm>
      </p:grpSpPr>
      <p:sp>
        <p:nvSpPr>
          <p:cNvPr id="400" name="Google Shape;400;g4c376469be_0_3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01" name="Google Shape;401;g4c376469be_0_3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405" name="Shape 405"/>
        <p:cNvGrpSpPr/>
        <p:nvPr/>
      </p:nvGrpSpPr>
      <p:grpSpPr>
        <a:xfrm>
          <a:off x="0" y="0"/>
          <a:ext cx="0" cy="0"/>
          <a:chOff x="0" y="0"/>
          <a:chExt cx="0" cy="0"/>
        </a:xfrm>
      </p:grpSpPr>
      <p:sp>
        <p:nvSpPr>
          <p:cNvPr id="406" name="Google Shape;406;g4c7a9e851b_2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07" name="Google Shape;407;g4c7a9e851b_2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411" name="Shape 411"/>
        <p:cNvGrpSpPr/>
        <p:nvPr/>
      </p:nvGrpSpPr>
      <p:grpSpPr>
        <a:xfrm>
          <a:off x="0" y="0"/>
          <a:ext cx="0" cy="0"/>
          <a:chOff x="0" y="0"/>
          <a:chExt cx="0" cy="0"/>
        </a:xfrm>
      </p:grpSpPr>
      <p:sp>
        <p:nvSpPr>
          <p:cNvPr id="412" name="Google Shape;412;g4c7a9e851b_5_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13" name="Google Shape;413;g4c7a9e851b_5_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417" name="Shape 417"/>
        <p:cNvGrpSpPr/>
        <p:nvPr/>
      </p:nvGrpSpPr>
      <p:grpSpPr>
        <a:xfrm>
          <a:off x="0" y="0"/>
          <a:ext cx="0" cy="0"/>
          <a:chOff x="0" y="0"/>
          <a:chExt cx="0" cy="0"/>
        </a:xfrm>
      </p:grpSpPr>
      <p:sp>
        <p:nvSpPr>
          <p:cNvPr id="418" name="Google Shape;418;g4c376469be_1_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19" name="Google Shape;419;g4c376469be_1_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423" name="Shape 423"/>
        <p:cNvGrpSpPr/>
        <p:nvPr/>
      </p:nvGrpSpPr>
      <p:grpSpPr>
        <a:xfrm>
          <a:off x="0" y="0"/>
          <a:ext cx="0" cy="0"/>
          <a:chOff x="0" y="0"/>
          <a:chExt cx="0" cy="0"/>
        </a:xfrm>
      </p:grpSpPr>
      <p:sp>
        <p:nvSpPr>
          <p:cNvPr id="424" name="Google Shape;424;g4c7a9e851b_1_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25" name="Google Shape;425;g4c7a9e851b_1_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slide" type="title">
  <p:cSld name="TITLE">
    <p:bg>
      <p:bgPr>
        <a:solidFill>
          <a:schemeClr val="accent3"/>
        </a:solidFill>
      </p:bgPr>
    </p:bg>
    <p:spTree>
      <p:nvGrpSpPr>
        <p:cNvPr id="9" name="Shape 9"/>
        <p:cNvGrpSpPr/>
        <p:nvPr/>
      </p:nvGrpSpPr>
      <p:grpSpPr>
        <a:xfrm>
          <a:off x="0" y="0"/>
          <a:ext cx="0" cy="0"/>
          <a:chOff x="0" y="0"/>
          <a:chExt cx="0" cy="0"/>
        </a:xfrm>
      </p:grpSpPr>
      <p:grpSp>
        <p:nvGrpSpPr>
          <p:cNvPr id="10" name="Google Shape;10;p2"/>
          <p:cNvGrpSpPr/>
          <p:nvPr/>
        </p:nvGrpSpPr>
        <p:grpSpPr>
          <a:xfrm>
            <a:off x="7343003" y="3409675"/>
            <a:ext cx="1691422" cy="1732548"/>
            <a:chOff x="7343003" y="3409675"/>
            <a:chExt cx="1691422" cy="1732548"/>
          </a:xfrm>
        </p:grpSpPr>
        <p:grpSp>
          <p:nvGrpSpPr>
            <p:cNvPr id="11" name="Google Shape;11;p2"/>
            <p:cNvGrpSpPr/>
            <p:nvPr/>
          </p:nvGrpSpPr>
          <p:grpSpPr>
            <a:xfrm>
              <a:off x="7343003" y="4453711"/>
              <a:ext cx="316800" cy="688513"/>
              <a:chOff x="7343003" y="4453711"/>
              <a:chExt cx="316800" cy="688513"/>
            </a:xfrm>
          </p:grpSpPr>
          <p:sp>
            <p:nvSpPr>
              <p:cNvPr id="12" name="Google Shape;12;p2"/>
              <p:cNvSpPr/>
              <p:nvPr/>
            </p:nvSpPr>
            <p:spPr>
              <a:xfrm>
                <a:off x="7343003" y="4453711"/>
                <a:ext cx="316800" cy="688500"/>
              </a:xfrm>
              <a:prstGeom prst="round2SameRect">
                <a:avLst>
                  <a:gd fmla="val 50000" name="adj1"/>
                  <a:gd fmla="val 0" name="adj2"/>
                </a:avLst>
              </a:prstGeom>
              <a:solidFill>
                <a:schemeClr val="lt1">
                  <a:alpha val="94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 name="Google Shape;13;p2"/>
              <p:cNvSpPr/>
              <p:nvPr/>
            </p:nvSpPr>
            <p:spPr>
              <a:xfrm>
                <a:off x="7343003" y="4801723"/>
                <a:ext cx="316800" cy="340500"/>
              </a:xfrm>
              <a:prstGeom prst="round2SameRect">
                <a:avLst>
                  <a:gd fmla="val 50000" name="adj1"/>
                  <a:gd fmla="val 0" name="adj2"/>
                </a:avLst>
              </a:prstGeom>
              <a:solidFill>
                <a:schemeClr val="lt1">
                  <a:alpha val="94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4" name="Google Shape;14;p2"/>
            <p:cNvGrpSpPr/>
            <p:nvPr/>
          </p:nvGrpSpPr>
          <p:grpSpPr>
            <a:xfrm>
              <a:off x="7801210" y="4105700"/>
              <a:ext cx="316800" cy="1036523"/>
              <a:chOff x="7801210" y="4105700"/>
              <a:chExt cx="316800" cy="1036523"/>
            </a:xfrm>
          </p:grpSpPr>
          <p:sp>
            <p:nvSpPr>
              <p:cNvPr id="15" name="Google Shape;15;p2"/>
              <p:cNvSpPr/>
              <p:nvPr/>
            </p:nvSpPr>
            <p:spPr>
              <a:xfrm>
                <a:off x="7801210" y="4453711"/>
                <a:ext cx="316800" cy="688500"/>
              </a:xfrm>
              <a:prstGeom prst="round2SameRect">
                <a:avLst>
                  <a:gd fmla="val 50000" name="adj1"/>
                  <a:gd fmla="val 0" name="adj2"/>
                </a:avLst>
              </a:prstGeom>
              <a:solidFill>
                <a:schemeClr val="lt1">
                  <a:alpha val="94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 name="Google Shape;16;p2"/>
              <p:cNvSpPr/>
              <p:nvPr/>
            </p:nvSpPr>
            <p:spPr>
              <a:xfrm>
                <a:off x="7801210" y="4105700"/>
                <a:ext cx="316800" cy="1036500"/>
              </a:xfrm>
              <a:prstGeom prst="round2SameRect">
                <a:avLst>
                  <a:gd fmla="val 50000" name="adj1"/>
                  <a:gd fmla="val 0" name="adj2"/>
                </a:avLst>
              </a:prstGeom>
              <a:solidFill>
                <a:schemeClr val="lt1">
                  <a:alpha val="94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 name="Google Shape;17;p2"/>
              <p:cNvSpPr/>
              <p:nvPr/>
            </p:nvSpPr>
            <p:spPr>
              <a:xfrm>
                <a:off x="7801210" y="4801723"/>
                <a:ext cx="316800" cy="340500"/>
              </a:xfrm>
              <a:prstGeom prst="round2SameRect">
                <a:avLst>
                  <a:gd fmla="val 50000" name="adj1"/>
                  <a:gd fmla="val 0" name="adj2"/>
                </a:avLst>
              </a:prstGeom>
              <a:solidFill>
                <a:schemeClr val="lt1">
                  <a:alpha val="94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8" name="Google Shape;18;p2"/>
            <p:cNvGrpSpPr/>
            <p:nvPr/>
          </p:nvGrpSpPr>
          <p:grpSpPr>
            <a:xfrm>
              <a:off x="8259418" y="3757688"/>
              <a:ext cx="316800" cy="1384535"/>
              <a:chOff x="8259418" y="3757688"/>
              <a:chExt cx="316800" cy="1384535"/>
            </a:xfrm>
          </p:grpSpPr>
          <p:sp>
            <p:nvSpPr>
              <p:cNvPr id="19" name="Google Shape;19;p2"/>
              <p:cNvSpPr/>
              <p:nvPr/>
            </p:nvSpPr>
            <p:spPr>
              <a:xfrm>
                <a:off x="8259418" y="4453711"/>
                <a:ext cx="316800" cy="688500"/>
              </a:xfrm>
              <a:prstGeom prst="round2SameRect">
                <a:avLst>
                  <a:gd fmla="val 50000" name="adj1"/>
                  <a:gd fmla="val 0" name="adj2"/>
                </a:avLst>
              </a:prstGeom>
              <a:solidFill>
                <a:schemeClr val="lt1">
                  <a:alpha val="94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 name="Google Shape;20;p2"/>
              <p:cNvSpPr/>
              <p:nvPr/>
            </p:nvSpPr>
            <p:spPr>
              <a:xfrm>
                <a:off x="8259418" y="3757688"/>
                <a:ext cx="316800" cy="1384500"/>
              </a:xfrm>
              <a:prstGeom prst="round2SameRect">
                <a:avLst>
                  <a:gd fmla="val 50000" name="adj1"/>
                  <a:gd fmla="val 0" name="adj2"/>
                </a:avLst>
              </a:prstGeom>
              <a:solidFill>
                <a:schemeClr val="lt1">
                  <a:alpha val="94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 name="Google Shape;21;p2"/>
              <p:cNvSpPr/>
              <p:nvPr/>
            </p:nvSpPr>
            <p:spPr>
              <a:xfrm>
                <a:off x="8259418" y="4105700"/>
                <a:ext cx="316800" cy="1036500"/>
              </a:xfrm>
              <a:prstGeom prst="round2SameRect">
                <a:avLst>
                  <a:gd fmla="val 50000" name="adj1"/>
                  <a:gd fmla="val 0" name="adj2"/>
                </a:avLst>
              </a:prstGeom>
              <a:solidFill>
                <a:schemeClr val="lt1">
                  <a:alpha val="94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 name="Google Shape;22;p2"/>
              <p:cNvSpPr/>
              <p:nvPr/>
            </p:nvSpPr>
            <p:spPr>
              <a:xfrm>
                <a:off x="8259418" y="4801723"/>
                <a:ext cx="316800" cy="340500"/>
              </a:xfrm>
              <a:prstGeom prst="round2SameRect">
                <a:avLst>
                  <a:gd fmla="val 50000" name="adj1"/>
                  <a:gd fmla="val 0" name="adj2"/>
                </a:avLst>
              </a:prstGeom>
              <a:solidFill>
                <a:schemeClr val="lt1">
                  <a:alpha val="94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3" name="Google Shape;23;p2"/>
            <p:cNvGrpSpPr/>
            <p:nvPr/>
          </p:nvGrpSpPr>
          <p:grpSpPr>
            <a:xfrm>
              <a:off x="8717625" y="3409675"/>
              <a:ext cx="316800" cy="1732548"/>
              <a:chOff x="8717625" y="3409675"/>
              <a:chExt cx="316800" cy="1732548"/>
            </a:xfrm>
          </p:grpSpPr>
          <p:sp>
            <p:nvSpPr>
              <p:cNvPr id="24" name="Google Shape;24;p2"/>
              <p:cNvSpPr/>
              <p:nvPr/>
            </p:nvSpPr>
            <p:spPr>
              <a:xfrm>
                <a:off x="8717625" y="4453711"/>
                <a:ext cx="316800" cy="688500"/>
              </a:xfrm>
              <a:prstGeom prst="round2SameRect">
                <a:avLst>
                  <a:gd fmla="val 50000" name="adj1"/>
                  <a:gd fmla="val 0" name="adj2"/>
                </a:avLst>
              </a:prstGeom>
              <a:solidFill>
                <a:schemeClr val="lt1">
                  <a:alpha val="94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 name="Google Shape;25;p2"/>
              <p:cNvSpPr/>
              <p:nvPr/>
            </p:nvSpPr>
            <p:spPr>
              <a:xfrm>
                <a:off x="8717625" y="3757688"/>
                <a:ext cx="316800" cy="1384500"/>
              </a:xfrm>
              <a:prstGeom prst="round2SameRect">
                <a:avLst>
                  <a:gd fmla="val 50000" name="adj1"/>
                  <a:gd fmla="val 0" name="adj2"/>
                </a:avLst>
              </a:prstGeom>
              <a:solidFill>
                <a:schemeClr val="lt1">
                  <a:alpha val="94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 name="Google Shape;26;p2"/>
              <p:cNvSpPr/>
              <p:nvPr/>
            </p:nvSpPr>
            <p:spPr>
              <a:xfrm>
                <a:off x="8717625" y="4105700"/>
                <a:ext cx="316800" cy="1036500"/>
              </a:xfrm>
              <a:prstGeom prst="round2SameRect">
                <a:avLst>
                  <a:gd fmla="val 50000" name="adj1"/>
                  <a:gd fmla="val 0" name="adj2"/>
                </a:avLst>
              </a:prstGeom>
              <a:solidFill>
                <a:schemeClr val="lt1">
                  <a:alpha val="94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 name="Google Shape;27;p2"/>
              <p:cNvSpPr/>
              <p:nvPr/>
            </p:nvSpPr>
            <p:spPr>
              <a:xfrm>
                <a:off x="8717625" y="3409675"/>
                <a:ext cx="316800" cy="1732500"/>
              </a:xfrm>
              <a:prstGeom prst="round2SameRect">
                <a:avLst>
                  <a:gd fmla="val 50000" name="adj1"/>
                  <a:gd fmla="val 0" name="adj2"/>
                </a:avLst>
              </a:prstGeom>
              <a:solidFill>
                <a:schemeClr val="lt1">
                  <a:alpha val="94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 name="Google Shape;28;p2"/>
              <p:cNvSpPr/>
              <p:nvPr/>
            </p:nvSpPr>
            <p:spPr>
              <a:xfrm>
                <a:off x="8717625" y="4801723"/>
                <a:ext cx="316800" cy="340500"/>
              </a:xfrm>
              <a:prstGeom prst="round2SameRect">
                <a:avLst>
                  <a:gd fmla="val 50000" name="adj1"/>
                  <a:gd fmla="val 0" name="adj2"/>
                </a:avLst>
              </a:prstGeom>
              <a:solidFill>
                <a:schemeClr val="lt1">
                  <a:alpha val="94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grpSp>
        <p:nvGrpSpPr>
          <p:cNvPr id="29" name="Google Shape;29;p2"/>
          <p:cNvGrpSpPr/>
          <p:nvPr/>
        </p:nvGrpSpPr>
        <p:grpSpPr>
          <a:xfrm>
            <a:off x="5043503" y="0"/>
            <a:ext cx="3814072" cy="3839102"/>
            <a:chOff x="5043503" y="0"/>
            <a:chExt cx="3814072" cy="3839102"/>
          </a:xfrm>
        </p:grpSpPr>
        <p:sp>
          <p:nvSpPr>
            <p:cNvPr id="30" name="Google Shape;30;p2"/>
            <p:cNvSpPr/>
            <p:nvPr/>
          </p:nvSpPr>
          <p:spPr>
            <a:xfrm>
              <a:off x="8460975" y="1817775"/>
              <a:ext cx="396600" cy="396600"/>
            </a:xfrm>
            <a:prstGeom prst="ellipse">
              <a:avLst/>
            </a:prstGeom>
            <a:solidFill>
              <a:schemeClr val="lt1">
                <a:alpha val="94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 name="Google Shape;31;p2"/>
            <p:cNvSpPr/>
            <p:nvPr/>
          </p:nvSpPr>
          <p:spPr>
            <a:xfrm rot="-9830444">
              <a:off x="6469759" y="3480728"/>
              <a:ext cx="320148" cy="320148"/>
            </a:xfrm>
            <a:prstGeom prst="ellipse">
              <a:avLst/>
            </a:prstGeom>
            <a:solidFill>
              <a:schemeClr val="lt1">
                <a:alpha val="94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32" name="Google Shape;32;p2"/>
            <p:cNvGrpSpPr/>
            <p:nvPr/>
          </p:nvGrpSpPr>
          <p:grpSpPr>
            <a:xfrm>
              <a:off x="7647812" y="2704283"/>
              <a:ext cx="635219" cy="635219"/>
              <a:chOff x="6725724" y="2701260"/>
              <a:chExt cx="1208101" cy="1208100"/>
            </a:xfrm>
          </p:grpSpPr>
          <p:sp>
            <p:nvSpPr>
              <p:cNvPr id="33" name="Google Shape;33;p2"/>
              <p:cNvSpPr/>
              <p:nvPr/>
            </p:nvSpPr>
            <p:spPr>
              <a:xfrm rot="5400000">
                <a:off x="6725725" y="2701260"/>
                <a:ext cx="1208100" cy="1208100"/>
              </a:xfrm>
              <a:prstGeom prst="ellipse">
                <a:avLst/>
              </a:prstGeom>
              <a:solidFill>
                <a:schemeClr val="lt1">
                  <a:alpha val="94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 name="Google Shape;34;p2"/>
              <p:cNvSpPr/>
              <p:nvPr/>
            </p:nvSpPr>
            <p:spPr>
              <a:xfrm rot="5400000">
                <a:off x="6725724" y="2701260"/>
                <a:ext cx="1208100" cy="1208100"/>
              </a:xfrm>
              <a:prstGeom prst="pie">
                <a:avLst>
                  <a:gd fmla="val 8244818" name="adj1"/>
                  <a:gd fmla="val 16246175" name="adj2"/>
                </a:avLst>
              </a:prstGeom>
              <a:solidFill>
                <a:schemeClr val="lt1">
                  <a:alpha val="94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 name="Google Shape;35;p2"/>
              <p:cNvSpPr/>
              <p:nvPr/>
            </p:nvSpPr>
            <p:spPr>
              <a:xfrm rot="5400000">
                <a:off x="6954988" y="2930398"/>
                <a:ext cx="749700" cy="749700"/>
              </a:xfrm>
              <a:prstGeom prst="ellipse">
                <a:avLst/>
              </a:prstGeom>
              <a:solidFill>
                <a:schemeClr val="lt1">
                  <a:alpha val="94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36" name="Google Shape;36;p2"/>
            <p:cNvSpPr/>
            <p:nvPr/>
          </p:nvSpPr>
          <p:spPr>
            <a:xfrm>
              <a:off x="8460975" y="1817775"/>
              <a:ext cx="396600" cy="396600"/>
            </a:xfrm>
            <a:prstGeom prst="pie">
              <a:avLst>
                <a:gd fmla="val 19376841" name="adj1"/>
                <a:gd fmla="val 16200000" name="adj2"/>
              </a:avLst>
            </a:prstGeom>
            <a:solidFill>
              <a:schemeClr val="lt1">
                <a:alpha val="94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37" name="Google Shape;37;p2"/>
            <p:cNvGrpSpPr/>
            <p:nvPr/>
          </p:nvGrpSpPr>
          <p:grpSpPr>
            <a:xfrm>
              <a:off x="7952720" y="179238"/>
              <a:ext cx="873165" cy="873003"/>
              <a:chOff x="7754428" y="208725"/>
              <a:chExt cx="541800" cy="541800"/>
            </a:xfrm>
          </p:grpSpPr>
          <p:sp>
            <p:nvSpPr>
              <p:cNvPr id="38" name="Google Shape;38;p2"/>
              <p:cNvSpPr/>
              <p:nvPr/>
            </p:nvSpPr>
            <p:spPr>
              <a:xfrm rot="-8647347">
                <a:off x="7831319" y="285616"/>
                <a:ext cx="388018" cy="388018"/>
              </a:xfrm>
              <a:prstGeom prst="ellipse">
                <a:avLst/>
              </a:prstGeom>
              <a:solidFill>
                <a:schemeClr val="lt1">
                  <a:alpha val="94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 name="Google Shape;39;p2"/>
              <p:cNvSpPr/>
              <p:nvPr/>
            </p:nvSpPr>
            <p:spPr>
              <a:xfrm rot="-8647347">
                <a:off x="7831319" y="285616"/>
                <a:ext cx="388018" cy="388018"/>
              </a:xfrm>
              <a:prstGeom prst="pie">
                <a:avLst>
                  <a:gd fmla="val 19376841" name="adj1"/>
                  <a:gd fmla="val 12313574" name="adj2"/>
                </a:avLst>
              </a:prstGeom>
              <a:solidFill>
                <a:schemeClr val="lt1">
                  <a:alpha val="94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40" name="Google Shape;40;p2"/>
            <p:cNvSpPr/>
            <p:nvPr/>
          </p:nvSpPr>
          <p:spPr>
            <a:xfrm>
              <a:off x="5399840" y="356365"/>
              <a:ext cx="2577000" cy="2577000"/>
            </a:xfrm>
            <a:prstGeom prst="ellipse">
              <a:avLst/>
            </a:prstGeom>
            <a:solidFill>
              <a:schemeClr val="lt1">
                <a:alpha val="94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 name="Google Shape;41;p2"/>
            <p:cNvSpPr/>
            <p:nvPr/>
          </p:nvSpPr>
          <p:spPr>
            <a:xfrm rot="2043858">
              <a:off x="5503813" y="460310"/>
              <a:ext cx="2369480" cy="2369480"/>
            </a:xfrm>
            <a:prstGeom prst="ellipse">
              <a:avLst/>
            </a:prstGeom>
            <a:solidFill>
              <a:schemeClr val="lt1">
                <a:alpha val="94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 name="Google Shape;42;p2"/>
            <p:cNvSpPr/>
            <p:nvPr/>
          </p:nvSpPr>
          <p:spPr>
            <a:xfrm>
              <a:off x="5399795" y="360281"/>
              <a:ext cx="2577000" cy="2577000"/>
            </a:xfrm>
            <a:prstGeom prst="pie">
              <a:avLst>
                <a:gd fmla="val 8801158" name="adj1"/>
                <a:gd fmla="val 16200000" name="adj2"/>
              </a:avLst>
            </a:prstGeom>
            <a:solidFill>
              <a:schemeClr val="lt1">
                <a:alpha val="94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3" name="Google Shape;43;p2"/>
            <p:cNvSpPr/>
            <p:nvPr/>
          </p:nvSpPr>
          <p:spPr>
            <a:xfrm rot="2044777">
              <a:off x="5911449" y="867729"/>
              <a:ext cx="1554223" cy="1554223"/>
            </a:xfrm>
            <a:prstGeom prst="ellipse">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 name="Google Shape;44;p2"/>
            <p:cNvSpPr/>
            <p:nvPr/>
          </p:nvSpPr>
          <p:spPr>
            <a:xfrm>
              <a:off x="5399795" y="356358"/>
              <a:ext cx="2577000" cy="2577000"/>
            </a:xfrm>
            <a:prstGeom prst="pie">
              <a:avLst>
                <a:gd fmla="val 12554101" name="adj1"/>
                <a:gd fmla="val 16200000" name="adj2"/>
              </a:avLst>
            </a:prstGeom>
            <a:solidFill>
              <a:schemeClr val="lt1">
                <a:alpha val="94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5" name="Google Shape;45;p2"/>
            <p:cNvSpPr/>
            <p:nvPr/>
          </p:nvSpPr>
          <p:spPr>
            <a:xfrm rot="-9830444">
              <a:off x="6469759" y="3480727"/>
              <a:ext cx="320148" cy="320148"/>
            </a:xfrm>
            <a:prstGeom prst="pie">
              <a:avLst>
                <a:gd fmla="val 19376841" name="adj1"/>
                <a:gd fmla="val 16200000" name="adj2"/>
              </a:avLst>
            </a:prstGeom>
            <a:solidFill>
              <a:schemeClr val="lt1">
                <a:alpha val="94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46" name="Google Shape;46;p2"/>
          <p:cNvSpPr txBox="1"/>
          <p:nvPr>
            <p:ph type="ctrTitle"/>
          </p:nvPr>
        </p:nvSpPr>
        <p:spPr>
          <a:xfrm>
            <a:off x="824000" y="1613813"/>
            <a:ext cx="4255500" cy="1872900"/>
          </a:xfrm>
          <a:prstGeom prst="rect">
            <a:avLst/>
          </a:prstGeom>
        </p:spPr>
        <p:txBody>
          <a:bodyPr anchorCtr="0" anchor="ctr" bIns="91425" lIns="91425" spcFirstLastPara="1" rIns="91425" wrap="square" tIns="91425"/>
          <a:lstStyle>
            <a:lvl1pPr lvl="0">
              <a:spcBef>
                <a:spcPts val="0"/>
              </a:spcBef>
              <a:spcAft>
                <a:spcPts val="0"/>
              </a:spcAft>
              <a:buClr>
                <a:schemeClr val="lt1"/>
              </a:buClr>
              <a:buSzPts val="3600"/>
              <a:buNone/>
              <a:defRPr sz="3600">
                <a:solidFill>
                  <a:schemeClr val="lt1"/>
                </a:solidFill>
              </a:defRPr>
            </a:lvl1pPr>
            <a:lvl2pPr lvl="1">
              <a:spcBef>
                <a:spcPts val="0"/>
              </a:spcBef>
              <a:spcAft>
                <a:spcPts val="0"/>
              </a:spcAft>
              <a:buClr>
                <a:schemeClr val="lt1"/>
              </a:buClr>
              <a:buSzPts val="3600"/>
              <a:buNone/>
              <a:defRPr sz="3600">
                <a:solidFill>
                  <a:schemeClr val="lt1"/>
                </a:solidFill>
              </a:defRPr>
            </a:lvl2pPr>
            <a:lvl3pPr lvl="2">
              <a:spcBef>
                <a:spcPts val="0"/>
              </a:spcBef>
              <a:spcAft>
                <a:spcPts val="0"/>
              </a:spcAft>
              <a:buClr>
                <a:schemeClr val="lt1"/>
              </a:buClr>
              <a:buSzPts val="3600"/>
              <a:buNone/>
              <a:defRPr sz="3600">
                <a:solidFill>
                  <a:schemeClr val="lt1"/>
                </a:solidFill>
              </a:defRPr>
            </a:lvl3pPr>
            <a:lvl4pPr lvl="3">
              <a:spcBef>
                <a:spcPts val="0"/>
              </a:spcBef>
              <a:spcAft>
                <a:spcPts val="0"/>
              </a:spcAft>
              <a:buClr>
                <a:schemeClr val="lt1"/>
              </a:buClr>
              <a:buSzPts val="3600"/>
              <a:buNone/>
              <a:defRPr sz="3600">
                <a:solidFill>
                  <a:schemeClr val="lt1"/>
                </a:solidFill>
              </a:defRPr>
            </a:lvl4pPr>
            <a:lvl5pPr lvl="4">
              <a:spcBef>
                <a:spcPts val="0"/>
              </a:spcBef>
              <a:spcAft>
                <a:spcPts val="0"/>
              </a:spcAft>
              <a:buClr>
                <a:schemeClr val="lt1"/>
              </a:buClr>
              <a:buSzPts val="3600"/>
              <a:buNone/>
              <a:defRPr sz="3600">
                <a:solidFill>
                  <a:schemeClr val="lt1"/>
                </a:solidFill>
              </a:defRPr>
            </a:lvl5pPr>
            <a:lvl6pPr lvl="5">
              <a:spcBef>
                <a:spcPts val="0"/>
              </a:spcBef>
              <a:spcAft>
                <a:spcPts val="0"/>
              </a:spcAft>
              <a:buClr>
                <a:schemeClr val="lt1"/>
              </a:buClr>
              <a:buSzPts val="3600"/>
              <a:buNone/>
              <a:defRPr sz="3600">
                <a:solidFill>
                  <a:schemeClr val="lt1"/>
                </a:solidFill>
              </a:defRPr>
            </a:lvl6pPr>
            <a:lvl7pPr lvl="6">
              <a:spcBef>
                <a:spcPts val="0"/>
              </a:spcBef>
              <a:spcAft>
                <a:spcPts val="0"/>
              </a:spcAft>
              <a:buClr>
                <a:schemeClr val="lt1"/>
              </a:buClr>
              <a:buSzPts val="3600"/>
              <a:buNone/>
              <a:defRPr sz="3600">
                <a:solidFill>
                  <a:schemeClr val="lt1"/>
                </a:solidFill>
              </a:defRPr>
            </a:lvl7pPr>
            <a:lvl8pPr lvl="7">
              <a:spcBef>
                <a:spcPts val="0"/>
              </a:spcBef>
              <a:spcAft>
                <a:spcPts val="0"/>
              </a:spcAft>
              <a:buClr>
                <a:schemeClr val="lt1"/>
              </a:buClr>
              <a:buSzPts val="3600"/>
              <a:buNone/>
              <a:defRPr sz="3600">
                <a:solidFill>
                  <a:schemeClr val="lt1"/>
                </a:solidFill>
              </a:defRPr>
            </a:lvl8pPr>
            <a:lvl9pPr lvl="8">
              <a:spcBef>
                <a:spcPts val="0"/>
              </a:spcBef>
              <a:spcAft>
                <a:spcPts val="0"/>
              </a:spcAft>
              <a:buClr>
                <a:schemeClr val="lt1"/>
              </a:buClr>
              <a:buSzPts val="3600"/>
              <a:buNone/>
              <a:defRPr sz="3600">
                <a:solidFill>
                  <a:schemeClr val="lt1"/>
                </a:solidFill>
              </a:defRPr>
            </a:lvl9pPr>
          </a:lstStyle>
          <a:p/>
        </p:txBody>
      </p:sp>
      <p:sp>
        <p:nvSpPr>
          <p:cNvPr id="47" name="Google Shape;47;p2"/>
          <p:cNvSpPr txBox="1"/>
          <p:nvPr>
            <p:ph idx="1" type="subTitle"/>
          </p:nvPr>
        </p:nvSpPr>
        <p:spPr>
          <a:xfrm>
            <a:off x="824000" y="3596300"/>
            <a:ext cx="4255500" cy="695400"/>
          </a:xfrm>
          <a:prstGeom prst="rect">
            <a:avLst/>
          </a:prstGeom>
        </p:spPr>
        <p:txBody>
          <a:bodyPr anchorCtr="0" anchor="t" bIns="91425" lIns="91425" spcFirstLastPara="1" rIns="91425" wrap="square" tIns="91425"/>
          <a:lstStyle>
            <a:lvl1pPr lvl="0">
              <a:lnSpc>
                <a:spcPct val="100000"/>
              </a:lnSpc>
              <a:spcBef>
                <a:spcPts val="0"/>
              </a:spcBef>
              <a:spcAft>
                <a:spcPts val="0"/>
              </a:spcAft>
              <a:buClr>
                <a:schemeClr val="lt1"/>
              </a:buClr>
              <a:buSzPts val="1600"/>
              <a:buNone/>
              <a:defRPr sz="1600">
                <a:solidFill>
                  <a:schemeClr val="lt1"/>
                </a:solidFill>
              </a:defRPr>
            </a:lvl1pPr>
            <a:lvl2pPr lvl="1">
              <a:lnSpc>
                <a:spcPct val="100000"/>
              </a:lnSpc>
              <a:spcBef>
                <a:spcPts val="0"/>
              </a:spcBef>
              <a:spcAft>
                <a:spcPts val="0"/>
              </a:spcAft>
              <a:buClr>
                <a:schemeClr val="lt1"/>
              </a:buClr>
              <a:buSzPts val="1600"/>
              <a:buNone/>
              <a:defRPr sz="1600">
                <a:solidFill>
                  <a:schemeClr val="lt1"/>
                </a:solidFill>
              </a:defRPr>
            </a:lvl2pPr>
            <a:lvl3pPr lvl="2">
              <a:lnSpc>
                <a:spcPct val="100000"/>
              </a:lnSpc>
              <a:spcBef>
                <a:spcPts val="0"/>
              </a:spcBef>
              <a:spcAft>
                <a:spcPts val="0"/>
              </a:spcAft>
              <a:buClr>
                <a:schemeClr val="lt1"/>
              </a:buClr>
              <a:buSzPts val="1600"/>
              <a:buNone/>
              <a:defRPr sz="1600">
                <a:solidFill>
                  <a:schemeClr val="lt1"/>
                </a:solidFill>
              </a:defRPr>
            </a:lvl3pPr>
            <a:lvl4pPr lvl="3">
              <a:lnSpc>
                <a:spcPct val="100000"/>
              </a:lnSpc>
              <a:spcBef>
                <a:spcPts val="0"/>
              </a:spcBef>
              <a:spcAft>
                <a:spcPts val="0"/>
              </a:spcAft>
              <a:buClr>
                <a:schemeClr val="lt1"/>
              </a:buClr>
              <a:buSzPts val="1600"/>
              <a:buNone/>
              <a:defRPr sz="1600">
                <a:solidFill>
                  <a:schemeClr val="lt1"/>
                </a:solidFill>
              </a:defRPr>
            </a:lvl4pPr>
            <a:lvl5pPr lvl="4">
              <a:lnSpc>
                <a:spcPct val="100000"/>
              </a:lnSpc>
              <a:spcBef>
                <a:spcPts val="0"/>
              </a:spcBef>
              <a:spcAft>
                <a:spcPts val="0"/>
              </a:spcAft>
              <a:buClr>
                <a:schemeClr val="lt1"/>
              </a:buClr>
              <a:buSzPts val="1600"/>
              <a:buNone/>
              <a:defRPr sz="1600">
                <a:solidFill>
                  <a:schemeClr val="lt1"/>
                </a:solidFill>
              </a:defRPr>
            </a:lvl5pPr>
            <a:lvl6pPr lvl="5">
              <a:lnSpc>
                <a:spcPct val="100000"/>
              </a:lnSpc>
              <a:spcBef>
                <a:spcPts val="0"/>
              </a:spcBef>
              <a:spcAft>
                <a:spcPts val="0"/>
              </a:spcAft>
              <a:buClr>
                <a:schemeClr val="lt1"/>
              </a:buClr>
              <a:buSzPts val="1600"/>
              <a:buNone/>
              <a:defRPr sz="1600">
                <a:solidFill>
                  <a:schemeClr val="lt1"/>
                </a:solidFill>
              </a:defRPr>
            </a:lvl6pPr>
            <a:lvl7pPr lvl="6">
              <a:lnSpc>
                <a:spcPct val="100000"/>
              </a:lnSpc>
              <a:spcBef>
                <a:spcPts val="0"/>
              </a:spcBef>
              <a:spcAft>
                <a:spcPts val="0"/>
              </a:spcAft>
              <a:buClr>
                <a:schemeClr val="lt1"/>
              </a:buClr>
              <a:buSzPts val="1600"/>
              <a:buNone/>
              <a:defRPr sz="1600">
                <a:solidFill>
                  <a:schemeClr val="lt1"/>
                </a:solidFill>
              </a:defRPr>
            </a:lvl7pPr>
            <a:lvl8pPr lvl="7">
              <a:lnSpc>
                <a:spcPct val="100000"/>
              </a:lnSpc>
              <a:spcBef>
                <a:spcPts val="0"/>
              </a:spcBef>
              <a:spcAft>
                <a:spcPts val="0"/>
              </a:spcAft>
              <a:buClr>
                <a:schemeClr val="lt1"/>
              </a:buClr>
              <a:buSzPts val="1600"/>
              <a:buNone/>
              <a:defRPr sz="1600">
                <a:solidFill>
                  <a:schemeClr val="lt1"/>
                </a:solidFill>
              </a:defRPr>
            </a:lvl8pPr>
            <a:lvl9pPr lvl="8">
              <a:lnSpc>
                <a:spcPct val="100000"/>
              </a:lnSpc>
              <a:spcBef>
                <a:spcPts val="0"/>
              </a:spcBef>
              <a:spcAft>
                <a:spcPts val="0"/>
              </a:spcAft>
              <a:buClr>
                <a:schemeClr val="lt1"/>
              </a:buClr>
              <a:buSzPts val="1600"/>
              <a:buNone/>
              <a:defRPr sz="1600">
                <a:solidFill>
                  <a:schemeClr val="lt1"/>
                </a:solidFill>
              </a:defRPr>
            </a:lvl9pPr>
          </a:lstStyle>
          <a:p/>
        </p:txBody>
      </p:sp>
      <p:sp>
        <p:nvSpPr>
          <p:cNvPr id="48" name="Google Shape;48;p2"/>
          <p:cNvSpPr txBox="1"/>
          <p:nvPr>
            <p:ph idx="12" type="sldNum"/>
          </p:nvPr>
        </p:nvSpPr>
        <p:spPr>
          <a:xfrm>
            <a:off x="8451046" y="4736976"/>
            <a:ext cx="548700" cy="393600"/>
          </a:xfrm>
          <a:prstGeom prst="rect">
            <a:avLst/>
          </a:prstGeom>
        </p:spPr>
        <p:txBody>
          <a:bodyPr anchorCtr="0" anchor="ctr" bIns="91425" lIns="91425" spcFirstLastPara="1" rIns="91425" wrap="square" tIns="91425">
            <a:no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Section header" type="secHead">
  <p:cSld name="SECTION_HEADER">
    <p:bg>
      <p:bgPr>
        <a:solidFill>
          <a:schemeClr val="dk1"/>
        </a:solidFill>
      </p:bgPr>
    </p:bg>
    <p:spTree>
      <p:nvGrpSpPr>
        <p:cNvPr id="49" name="Shape 49"/>
        <p:cNvGrpSpPr/>
        <p:nvPr/>
      </p:nvGrpSpPr>
      <p:grpSpPr>
        <a:xfrm>
          <a:off x="0" y="0"/>
          <a:ext cx="0" cy="0"/>
          <a:chOff x="0" y="0"/>
          <a:chExt cx="0" cy="0"/>
        </a:xfrm>
      </p:grpSpPr>
      <p:grpSp>
        <p:nvGrpSpPr>
          <p:cNvPr id="50" name="Google Shape;50;p3"/>
          <p:cNvGrpSpPr/>
          <p:nvPr/>
        </p:nvGrpSpPr>
        <p:grpSpPr>
          <a:xfrm>
            <a:off x="146769" y="3406"/>
            <a:ext cx="1233215" cy="1384535"/>
            <a:chOff x="146769" y="3406"/>
            <a:chExt cx="1233215" cy="1384535"/>
          </a:xfrm>
        </p:grpSpPr>
        <p:grpSp>
          <p:nvGrpSpPr>
            <p:cNvPr id="51" name="Google Shape;51;p3"/>
            <p:cNvGrpSpPr/>
            <p:nvPr/>
          </p:nvGrpSpPr>
          <p:grpSpPr>
            <a:xfrm>
              <a:off x="1063183" y="3406"/>
              <a:ext cx="316800" cy="688513"/>
              <a:chOff x="1063183" y="3406"/>
              <a:chExt cx="316800" cy="688513"/>
            </a:xfrm>
          </p:grpSpPr>
          <p:sp>
            <p:nvSpPr>
              <p:cNvPr id="52" name="Google Shape;52;p3"/>
              <p:cNvSpPr/>
              <p:nvPr/>
            </p:nvSpPr>
            <p:spPr>
              <a:xfrm rot="10800000">
                <a:off x="1063183" y="3419"/>
                <a:ext cx="316800" cy="6885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3" name="Google Shape;53;p3"/>
              <p:cNvSpPr/>
              <p:nvPr/>
            </p:nvSpPr>
            <p:spPr>
              <a:xfrm rot="10800000">
                <a:off x="1063183" y="3406"/>
                <a:ext cx="316800" cy="3405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54" name="Google Shape;54;p3"/>
            <p:cNvGrpSpPr/>
            <p:nvPr/>
          </p:nvGrpSpPr>
          <p:grpSpPr>
            <a:xfrm>
              <a:off x="604976" y="3406"/>
              <a:ext cx="316800" cy="1036524"/>
              <a:chOff x="604976" y="3406"/>
              <a:chExt cx="316800" cy="1036524"/>
            </a:xfrm>
          </p:grpSpPr>
          <p:sp>
            <p:nvSpPr>
              <p:cNvPr id="55" name="Google Shape;55;p3"/>
              <p:cNvSpPr/>
              <p:nvPr/>
            </p:nvSpPr>
            <p:spPr>
              <a:xfrm rot="10800000">
                <a:off x="604976" y="3419"/>
                <a:ext cx="316800" cy="6885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6" name="Google Shape;56;p3"/>
              <p:cNvSpPr/>
              <p:nvPr/>
            </p:nvSpPr>
            <p:spPr>
              <a:xfrm rot="10800000">
                <a:off x="604976" y="3430"/>
                <a:ext cx="316800" cy="10365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7" name="Google Shape;57;p3"/>
              <p:cNvSpPr/>
              <p:nvPr/>
            </p:nvSpPr>
            <p:spPr>
              <a:xfrm rot="10800000">
                <a:off x="604976" y="3406"/>
                <a:ext cx="316800" cy="3405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58" name="Google Shape;58;p3"/>
            <p:cNvGrpSpPr/>
            <p:nvPr/>
          </p:nvGrpSpPr>
          <p:grpSpPr>
            <a:xfrm>
              <a:off x="146769" y="3406"/>
              <a:ext cx="316800" cy="1384535"/>
              <a:chOff x="146769" y="3406"/>
              <a:chExt cx="316800" cy="1384535"/>
            </a:xfrm>
          </p:grpSpPr>
          <p:sp>
            <p:nvSpPr>
              <p:cNvPr id="59" name="Google Shape;59;p3"/>
              <p:cNvSpPr/>
              <p:nvPr/>
            </p:nvSpPr>
            <p:spPr>
              <a:xfrm rot="10800000">
                <a:off x="146769" y="3419"/>
                <a:ext cx="316800" cy="6885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0" name="Google Shape;60;p3"/>
              <p:cNvSpPr/>
              <p:nvPr/>
            </p:nvSpPr>
            <p:spPr>
              <a:xfrm rot="10800000">
                <a:off x="146769" y="3441"/>
                <a:ext cx="316800" cy="13845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1" name="Google Shape;61;p3"/>
              <p:cNvSpPr/>
              <p:nvPr/>
            </p:nvSpPr>
            <p:spPr>
              <a:xfrm rot="10800000">
                <a:off x="146769" y="3430"/>
                <a:ext cx="316800" cy="10365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2" name="Google Shape;62;p3"/>
              <p:cNvSpPr/>
              <p:nvPr/>
            </p:nvSpPr>
            <p:spPr>
              <a:xfrm rot="10800000">
                <a:off x="146769" y="3406"/>
                <a:ext cx="316800" cy="3405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grpSp>
        <p:nvGrpSpPr>
          <p:cNvPr id="63" name="Google Shape;63;p3"/>
          <p:cNvGrpSpPr/>
          <p:nvPr/>
        </p:nvGrpSpPr>
        <p:grpSpPr>
          <a:xfrm>
            <a:off x="6775084" y="2904008"/>
            <a:ext cx="2186148" cy="2239500"/>
            <a:chOff x="6775084" y="2904008"/>
            <a:chExt cx="2186148" cy="2239500"/>
          </a:xfrm>
        </p:grpSpPr>
        <p:grpSp>
          <p:nvGrpSpPr>
            <p:cNvPr id="64" name="Google Shape;64;p3"/>
            <p:cNvGrpSpPr/>
            <p:nvPr/>
          </p:nvGrpSpPr>
          <p:grpSpPr>
            <a:xfrm>
              <a:off x="6775084" y="4253708"/>
              <a:ext cx="409500" cy="889800"/>
              <a:chOff x="6775084" y="4253708"/>
              <a:chExt cx="409500" cy="889800"/>
            </a:xfrm>
          </p:grpSpPr>
          <p:sp>
            <p:nvSpPr>
              <p:cNvPr id="65" name="Google Shape;65;p3"/>
              <p:cNvSpPr/>
              <p:nvPr/>
            </p:nvSpPr>
            <p:spPr>
              <a:xfrm>
                <a:off x="6775084" y="4253708"/>
                <a:ext cx="409500" cy="8898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6" name="Google Shape;66;p3"/>
              <p:cNvSpPr/>
              <p:nvPr/>
            </p:nvSpPr>
            <p:spPr>
              <a:xfrm>
                <a:off x="6775084" y="4703408"/>
                <a:ext cx="409500" cy="4401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67" name="Google Shape;67;p3"/>
            <p:cNvGrpSpPr/>
            <p:nvPr/>
          </p:nvGrpSpPr>
          <p:grpSpPr>
            <a:xfrm>
              <a:off x="7367299" y="3804008"/>
              <a:ext cx="409500" cy="1339500"/>
              <a:chOff x="7367299" y="3804008"/>
              <a:chExt cx="409500" cy="1339500"/>
            </a:xfrm>
          </p:grpSpPr>
          <p:sp>
            <p:nvSpPr>
              <p:cNvPr id="68" name="Google Shape;68;p3"/>
              <p:cNvSpPr/>
              <p:nvPr/>
            </p:nvSpPr>
            <p:spPr>
              <a:xfrm>
                <a:off x="7367299" y="4253708"/>
                <a:ext cx="409500" cy="8898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9" name="Google Shape;69;p3"/>
              <p:cNvSpPr/>
              <p:nvPr/>
            </p:nvSpPr>
            <p:spPr>
              <a:xfrm>
                <a:off x="7367299" y="3804008"/>
                <a:ext cx="409500" cy="13395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0" name="Google Shape;70;p3"/>
              <p:cNvSpPr/>
              <p:nvPr/>
            </p:nvSpPr>
            <p:spPr>
              <a:xfrm>
                <a:off x="7367299" y="4703408"/>
                <a:ext cx="409500" cy="4401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71" name="Google Shape;71;p3"/>
            <p:cNvGrpSpPr/>
            <p:nvPr/>
          </p:nvGrpSpPr>
          <p:grpSpPr>
            <a:xfrm>
              <a:off x="7959516" y="3354008"/>
              <a:ext cx="409500" cy="1789500"/>
              <a:chOff x="7959516" y="3354008"/>
              <a:chExt cx="409500" cy="1789500"/>
            </a:xfrm>
          </p:grpSpPr>
          <p:sp>
            <p:nvSpPr>
              <p:cNvPr id="72" name="Google Shape;72;p3"/>
              <p:cNvSpPr/>
              <p:nvPr/>
            </p:nvSpPr>
            <p:spPr>
              <a:xfrm>
                <a:off x="7959516" y="4253708"/>
                <a:ext cx="409500" cy="8898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3" name="Google Shape;73;p3"/>
              <p:cNvSpPr/>
              <p:nvPr/>
            </p:nvSpPr>
            <p:spPr>
              <a:xfrm>
                <a:off x="7959516" y="3354008"/>
                <a:ext cx="409500" cy="17895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4" name="Google Shape;74;p3"/>
              <p:cNvSpPr/>
              <p:nvPr/>
            </p:nvSpPr>
            <p:spPr>
              <a:xfrm>
                <a:off x="7959516" y="3804008"/>
                <a:ext cx="409500" cy="13395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5" name="Google Shape;75;p3"/>
              <p:cNvSpPr/>
              <p:nvPr/>
            </p:nvSpPr>
            <p:spPr>
              <a:xfrm>
                <a:off x="7959516" y="4703408"/>
                <a:ext cx="409500" cy="4401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76" name="Google Shape;76;p3"/>
            <p:cNvGrpSpPr/>
            <p:nvPr/>
          </p:nvGrpSpPr>
          <p:grpSpPr>
            <a:xfrm>
              <a:off x="8551731" y="2904008"/>
              <a:ext cx="409500" cy="2239500"/>
              <a:chOff x="8551731" y="2904008"/>
              <a:chExt cx="409500" cy="2239500"/>
            </a:xfrm>
          </p:grpSpPr>
          <p:sp>
            <p:nvSpPr>
              <p:cNvPr id="77" name="Google Shape;77;p3"/>
              <p:cNvSpPr/>
              <p:nvPr/>
            </p:nvSpPr>
            <p:spPr>
              <a:xfrm>
                <a:off x="8551731" y="4253708"/>
                <a:ext cx="409500" cy="8898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8" name="Google Shape;78;p3"/>
              <p:cNvSpPr/>
              <p:nvPr/>
            </p:nvSpPr>
            <p:spPr>
              <a:xfrm>
                <a:off x="8551731" y="3354008"/>
                <a:ext cx="409500" cy="17895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9" name="Google Shape;79;p3"/>
              <p:cNvSpPr/>
              <p:nvPr/>
            </p:nvSpPr>
            <p:spPr>
              <a:xfrm>
                <a:off x="8551731" y="3804008"/>
                <a:ext cx="409500" cy="13395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0" name="Google Shape;80;p3"/>
              <p:cNvSpPr/>
              <p:nvPr/>
            </p:nvSpPr>
            <p:spPr>
              <a:xfrm>
                <a:off x="8551731" y="2904008"/>
                <a:ext cx="409500" cy="22395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1" name="Google Shape;81;p3"/>
              <p:cNvSpPr/>
              <p:nvPr/>
            </p:nvSpPr>
            <p:spPr>
              <a:xfrm>
                <a:off x="8551731" y="4703408"/>
                <a:ext cx="409500" cy="4401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sp>
        <p:nvSpPr>
          <p:cNvPr id="82" name="Google Shape;82;p3"/>
          <p:cNvSpPr txBox="1"/>
          <p:nvPr>
            <p:ph type="title"/>
          </p:nvPr>
        </p:nvSpPr>
        <p:spPr>
          <a:xfrm>
            <a:off x="824000" y="1613825"/>
            <a:ext cx="5857800" cy="1872900"/>
          </a:xfrm>
          <a:prstGeom prst="rect">
            <a:avLst/>
          </a:prstGeom>
        </p:spPr>
        <p:txBody>
          <a:bodyPr anchorCtr="0" anchor="ctr" bIns="91425" lIns="91425" spcFirstLastPara="1" rIns="91425" wrap="square" tIns="91425"/>
          <a:lstStyle>
            <a:lvl1pPr lvl="0">
              <a:spcBef>
                <a:spcPts val="0"/>
              </a:spcBef>
              <a:spcAft>
                <a:spcPts val="0"/>
              </a:spcAft>
              <a:buClr>
                <a:schemeClr val="lt1"/>
              </a:buClr>
              <a:buSzPts val="3600"/>
              <a:buNone/>
              <a:defRPr sz="3600">
                <a:solidFill>
                  <a:schemeClr val="lt1"/>
                </a:solidFill>
              </a:defRPr>
            </a:lvl1pPr>
            <a:lvl2pPr lvl="1">
              <a:spcBef>
                <a:spcPts val="0"/>
              </a:spcBef>
              <a:spcAft>
                <a:spcPts val="0"/>
              </a:spcAft>
              <a:buClr>
                <a:schemeClr val="lt1"/>
              </a:buClr>
              <a:buSzPts val="3600"/>
              <a:buNone/>
              <a:defRPr sz="3600">
                <a:solidFill>
                  <a:schemeClr val="lt1"/>
                </a:solidFill>
              </a:defRPr>
            </a:lvl2pPr>
            <a:lvl3pPr lvl="2">
              <a:spcBef>
                <a:spcPts val="0"/>
              </a:spcBef>
              <a:spcAft>
                <a:spcPts val="0"/>
              </a:spcAft>
              <a:buClr>
                <a:schemeClr val="lt1"/>
              </a:buClr>
              <a:buSzPts val="3600"/>
              <a:buNone/>
              <a:defRPr sz="3600">
                <a:solidFill>
                  <a:schemeClr val="lt1"/>
                </a:solidFill>
              </a:defRPr>
            </a:lvl3pPr>
            <a:lvl4pPr lvl="3">
              <a:spcBef>
                <a:spcPts val="0"/>
              </a:spcBef>
              <a:spcAft>
                <a:spcPts val="0"/>
              </a:spcAft>
              <a:buClr>
                <a:schemeClr val="lt1"/>
              </a:buClr>
              <a:buSzPts val="3600"/>
              <a:buNone/>
              <a:defRPr sz="3600">
                <a:solidFill>
                  <a:schemeClr val="lt1"/>
                </a:solidFill>
              </a:defRPr>
            </a:lvl4pPr>
            <a:lvl5pPr lvl="4">
              <a:spcBef>
                <a:spcPts val="0"/>
              </a:spcBef>
              <a:spcAft>
                <a:spcPts val="0"/>
              </a:spcAft>
              <a:buClr>
                <a:schemeClr val="lt1"/>
              </a:buClr>
              <a:buSzPts val="3600"/>
              <a:buNone/>
              <a:defRPr sz="3600">
                <a:solidFill>
                  <a:schemeClr val="lt1"/>
                </a:solidFill>
              </a:defRPr>
            </a:lvl5pPr>
            <a:lvl6pPr lvl="5">
              <a:spcBef>
                <a:spcPts val="0"/>
              </a:spcBef>
              <a:spcAft>
                <a:spcPts val="0"/>
              </a:spcAft>
              <a:buClr>
                <a:schemeClr val="lt1"/>
              </a:buClr>
              <a:buSzPts val="3600"/>
              <a:buNone/>
              <a:defRPr sz="3600">
                <a:solidFill>
                  <a:schemeClr val="lt1"/>
                </a:solidFill>
              </a:defRPr>
            </a:lvl6pPr>
            <a:lvl7pPr lvl="6">
              <a:spcBef>
                <a:spcPts val="0"/>
              </a:spcBef>
              <a:spcAft>
                <a:spcPts val="0"/>
              </a:spcAft>
              <a:buClr>
                <a:schemeClr val="lt1"/>
              </a:buClr>
              <a:buSzPts val="3600"/>
              <a:buNone/>
              <a:defRPr sz="3600">
                <a:solidFill>
                  <a:schemeClr val="lt1"/>
                </a:solidFill>
              </a:defRPr>
            </a:lvl7pPr>
            <a:lvl8pPr lvl="7">
              <a:spcBef>
                <a:spcPts val="0"/>
              </a:spcBef>
              <a:spcAft>
                <a:spcPts val="0"/>
              </a:spcAft>
              <a:buClr>
                <a:schemeClr val="lt1"/>
              </a:buClr>
              <a:buSzPts val="3600"/>
              <a:buNone/>
              <a:defRPr sz="3600">
                <a:solidFill>
                  <a:schemeClr val="lt1"/>
                </a:solidFill>
              </a:defRPr>
            </a:lvl8pPr>
            <a:lvl9pPr lvl="8">
              <a:spcBef>
                <a:spcPts val="0"/>
              </a:spcBef>
              <a:spcAft>
                <a:spcPts val="0"/>
              </a:spcAft>
              <a:buClr>
                <a:schemeClr val="lt1"/>
              </a:buClr>
              <a:buSzPts val="3600"/>
              <a:buNone/>
              <a:defRPr sz="3600">
                <a:solidFill>
                  <a:schemeClr val="lt1"/>
                </a:solidFill>
              </a:defRPr>
            </a:lvl9pPr>
          </a:lstStyle>
          <a:p/>
        </p:txBody>
      </p:sp>
      <p:sp>
        <p:nvSpPr>
          <p:cNvPr id="83" name="Google Shape;83;p3"/>
          <p:cNvSpPr txBox="1"/>
          <p:nvPr>
            <p:ph idx="12" type="sldNum"/>
          </p:nvPr>
        </p:nvSpPr>
        <p:spPr>
          <a:xfrm>
            <a:off x="8451046" y="4736976"/>
            <a:ext cx="548700" cy="393600"/>
          </a:xfrm>
          <a:prstGeom prst="rect">
            <a:avLst/>
          </a:prstGeom>
        </p:spPr>
        <p:txBody>
          <a:bodyPr anchorCtr="0" anchor="ctr" bIns="91425" lIns="91425" spcFirstLastPara="1" rIns="91425" wrap="square" tIns="91425">
            <a:no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body" type="tx">
  <p:cSld name="TITLE_AND_BODY">
    <p:spTree>
      <p:nvGrpSpPr>
        <p:cNvPr id="84" name="Shape 84"/>
        <p:cNvGrpSpPr/>
        <p:nvPr/>
      </p:nvGrpSpPr>
      <p:grpSpPr>
        <a:xfrm>
          <a:off x="0" y="0"/>
          <a:ext cx="0" cy="0"/>
          <a:chOff x="0" y="0"/>
          <a:chExt cx="0" cy="0"/>
        </a:xfrm>
      </p:grpSpPr>
      <p:grpSp>
        <p:nvGrpSpPr>
          <p:cNvPr id="85" name="Google Shape;85;p4"/>
          <p:cNvGrpSpPr/>
          <p:nvPr/>
        </p:nvGrpSpPr>
        <p:grpSpPr>
          <a:xfrm>
            <a:off x="625966" y="299376"/>
            <a:ext cx="999312" cy="999312"/>
            <a:chOff x="348199" y="179450"/>
            <a:chExt cx="1116300" cy="1116300"/>
          </a:xfrm>
        </p:grpSpPr>
        <p:sp>
          <p:nvSpPr>
            <p:cNvPr id="86" name="Google Shape;86;p4"/>
            <p:cNvSpPr/>
            <p:nvPr/>
          </p:nvSpPr>
          <p:spPr>
            <a:xfrm rot="-5400000">
              <a:off x="574557" y="405788"/>
              <a:ext cx="663600" cy="663600"/>
            </a:xfrm>
            <a:prstGeom prst="pie">
              <a:avLst>
                <a:gd fmla="val 10792838" name="adj1"/>
                <a:gd fmla="val 16200000" name="adj2"/>
              </a:avLst>
            </a:prstGeom>
            <a:solidFill>
              <a:schemeClr val="dk2">
                <a:alpha val="12549"/>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7" name="Google Shape;87;p4"/>
            <p:cNvSpPr/>
            <p:nvPr/>
          </p:nvSpPr>
          <p:spPr>
            <a:xfrm rot="-5400000">
              <a:off x="348199" y="179450"/>
              <a:ext cx="1116300" cy="1116300"/>
            </a:xfrm>
            <a:prstGeom prst="pie">
              <a:avLst>
                <a:gd fmla="val 10792838" name="adj1"/>
                <a:gd fmla="val 16200000" name="adj2"/>
              </a:avLst>
            </a:prstGeom>
            <a:solidFill>
              <a:schemeClr val="dk2">
                <a:alpha val="12549"/>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88" name="Google Shape;88;p4"/>
          <p:cNvSpPr txBox="1"/>
          <p:nvPr>
            <p:ph type="title"/>
          </p:nvPr>
        </p:nvSpPr>
        <p:spPr>
          <a:xfrm>
            <a:off x="1303800" y="598575"/>
            <a:ext cx="7030500" cy="999300"/>
          </a:xfrm>
          <a:prstGeom prst="rect">
            <a:avLst/>
          </a:prstGeom>
        </p:spPr>
        <p:txBody>
          <a:bodyPr anchorCtr="0" anchor="t" bIns="91425" lIns="91425" spcFirstLastPara="1" rIns="91425" wrap="square" tIns="91425"/>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89" name="Google Shape;89;p4"/>
          <p:cNvSpPr txBox="1"/>
          <p:nvPr>
            <p:ph idx="1" type="body"/>
          </p:nvPr>
        </p:nvSpPr>
        <p:spPr>
          <a:xfrm>
            <a:off x="1303800" y="1990050"/>
            <a:ext cx="7030500" cy="2541600"/>
          </a:xfrm>
          <a:prstGeom prst="rect">
            <a:avLst/>
          </a:prstGeom>
        </p:spPr>
        <p:txBody>
          <a:bodyPr anchorCtr="0" anchor="t" bIns="91425" lIns="91425" spcFirstLastPara="1" rIns="91425" wrap="square" tIns="91425"/>
          <a:lstStyle>
            <a:lvl1pPr indent="-311150" lvl="0" marL="457200">
              <a:spcBef>
                <a:spcPts val="0"/>
              </a:spcBef>
              <a:spcAft>
                <a:spcPts val="0"/>
              </a:spcAft>
              <a:buSzPts val="1300"/>
              <a:buChar char="●"/>
              <a:defRPr/>
            </a:lvl1pPr>
            <a:lvl2pPr indent="-298450" lvl="1" marL="914400">
              <a:spcBef>
                <a:spcPts val="1600"/>
              </a:spcBef>
              <a:spcAft>
                <a:spcPts val="0"/>
              </a:spcAft>
              <a:buSzPts val="1100"/>
              <a:buChar char="○"/>
              <a:defRPr/>
            </a:lvl2pPr>
            <a:lvl3pPr indent="-298450" lvl="2" marL="1371600">
              <a:spcBef>
                <a:spcPts val="1600"/>
              </a:spcBef>
              <a:spcAft>
                <a:spcPts val="0"/>
              </a:spcAft>
              <a:buSzPts val="1100"/>
              <a:buChar char="■"/>
              <a:defRPr/>
            </a:lvl3pPr>
            <a:lvl4pPr indent="-298450" lvl="3" marL="1828800">
              <a:spcBef>
                <a:spcPts val="1600"/>
              </a:spcBef>
              <a:spcAft>
                <a:spcPts val="0"/>
              </a:spcAft>
              <a:buSzPts val="1100"/>
              <a:buChar char="●"/>
              <a:defRPr/>
            </a:lvl4pPr>
            <a:lvl5pPr indent="-298450" lvl="4" marL="2286000">
              <a:spcBef>
                <a:spcPts val="1600"/>
              </a:spcBef>
              <a:spcAft>
                <a:spcPts val="0"/>
              </a:spcAft>
              <a:buSzPts val="1100"/>
              <a:buChar char="○"/>
              <a:defRPr/>
            </a:lvl5pPr>
            <a:lvl6pPr indent="-298450" lvl="5" marL="2743200">
              <a:spcBef>
                <a:spcPts val="1600"/>
              </a:spcBef>
              <a:spcAft>
                <a:spcPts val="0"/>
              </a:spcAft>
              <a:buSzPts val="1100"/>
              <a:buChar char="■"/>
              <a:defRPr/>
            </a:lvl6pPr>
            <a:lvl7pPr indent="-298450" lvl="6" marL="3200400">
              <a:spcBef>
                <a:spcPts val="1600"/>
              </a:spcBef>
              <a:spcAft>
                <a:spcPts val="0"/>
              </a:spcAft>
              <a:buSzPts val="1100"/>
              <a:buChar char="●"/>
              <a:defRPr/>
            </a:lvl7pPr>
            <a:lvl8pPr indent="-298450" lvl="7" marL="3657600">
              <a:spcBef>
                <a:spcPts val="1600"/>
              </a:spcBef>
              <a:spcAft>
                <a:spcPts val="0"/>
              </a:spcAft>
              <a:buSzPts val="1100"/>
              <a:buChar char="○"/>
              <a:defRPr/>
            </a:lvl8pPr>
            <a:lvl9pPr indent="-298450" lvl="8" marL="4114800">
              <a:spcBef>
                <a:spcPts val="1600"/>
              </a:spcBef>
              <a:spcAft>
                <a:spcPts val="1600"/>
              </a:spcAft>
              <a:buSzPts val="1100"/>
              <a:buChar char="■"/>
              <a:defRPr/>
            </a:lvl9pPr>
          </a:lstStyle>
          <a:p/>
        </p:txBody>
      </p:sp>
      <p:sp>
        <p:nvSpPr>
          <p:cNvPr id="90" name="Google Shape;90;p4"/>
          <p:cNvSpPr txBox="1"/>
          <p:nvPr>
            <p:ph idx="12" type="sldNum"/>
          </p:nvPr>
        </p:nvSpPr>
        <p:spPr>
          <a:xfrm>
            <a:off x="8451046" y="4736976"/>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two columns" type="twoColTx">
  <p:cSld name="TITLE_AND_TWO_COLUMNS">
    <p:spTree>
      <p:nvGrpSpPr>
        <p:cNvPr id="91" name="Shape 91"/>
        <p:cNvGrpSpPr/>
        <p:nvPr/>
      </p:nvGrpSpPr>
      <p:grpSpPr>
        <a:xfrm>
          <a:off x="0" y="0"/>
          <a:ext cx="0" cy="0"/>
          <a:chOff x="0" y="0"/>
          <a:chExt cx="0" cy="0"/>
        </a:xfrm>
      </p:grpSpPr>
      <p:grpSp>
        <p:nvGrpSpPr>
          <p:cNvPr id="92" name="Google Shape;92;p5"/>
          <p:cNvGrpSpPr/>
          <p:nvPr/>
        </p:nvGrpSpPr>
        <p:grpSpPr>
          <a:xfrm>
            <a:off x="625966" y="299376"/>
            <a:ext cx="999312" cy="999312"/>
            <a:chOff x="348199" y="179450"/>
            <a:chExt cx="1116300" cy="1116300"/>
          </a:xfrm>
        </p:grpSpPr>
        <p:sp>
          <p:nvSpPr>
            <p:cNvPr id="93" name="Google Shape;93;p5"/>
            <p:cNvSpPr/>
            <p:nvPr/>
          </p:nvSpPr>
          <p:spPr>
            <a:xfrm rot="-5400000">
              <a:off x="574557" y="405788"/>
              <a:ext cx="663600" cy="663600"/>
            </a:xfrm>
            <a:prstGeom prst="pie">
              <a:avLst>
                <a:gd fmla="val 10792838" name="adj1"/>
                <a:gd fmla="val 16200000" name="adj2"/>
              </a:avLst>
            </a:prstGeom>
            <a:solidFill>
              <a:schemeClr val="dk2">
                <a:alpha val="12549"/>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4" name="Google Shape;94;p5"/>
            <p:cNvSpPr/>
            <p:nvPr/>
          </p:nvSpPr>
          <p:spPr>
            <a:xfrm rot="-5400000">
              <a:off x="348199" y="179450"/>
              <a:ext cx="1116300" cy="1116300"/>
            </a:xfrm>
            <a:prstGeom prst="pie">
              <a:avLst>
                <a:gd fmla="val 10792838" name="adj1"/>
                <a:gd fmla="val 16200000" name="adj2"/>
              </a:avLst>
            </a:prstGeom>
            <a:solidFill>
              <a:schemeClr val="dk2">
                <a:alpha val="12549"/>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95" name="Google Shape;95;p5"/>
          <p:cNvSpPr txBox="1"/>
          <p:nvPr>
            <p:ph type="title"/>
          </p:nvPr>
        </p:nvSpPr>
        <p:spPr>
          <a:xfrm>
            <a:off x="1303800" y="598575"/>
            <a:ext cx="7030500" cy="999300"/>
          </a:xfrm>
          <a:prstGeom prst="rect">
            <a:avLst/>
          </a:prstGeom>
        </p:spPr>
        <p:txBody>
          <a:bodyPr anchorCtr="0" anchor="t" bIns="91425" lIns="91425" spcFirstLastPara="1" rIns="91425" wrap="square" tIns="91425"/>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96" name="Google Shape;96;p5"/>
          <p:cNvSpPr txBox="1"/>
          <p:nvPr>
            <p:ph idx="1" type="body"/>
          </p:nvPr>
        </p:nvSpPr>
        <p:spPr>
          <a:xfrm>
            <a:off x="1303800" y="1990050"/>
            <a:ext cx="3430500" cy="2541600"/>
          </a:xfrm>
          <a:prstGeom prst="rect">
            <a:avLst/>
          </a:prstGeom>
        </p:spPr>
        <p:txBody>
          <a:bodyPr anchorCtr="0" anchor="t" bIns="91425" lIns="91425" spcFirstLastPara="1" rIns="91425" wrap="square" tIns="91425"/>
          <a:lstStyle>
            <a:lvl1pPr indent="-311150" lvl="0" marL="457200">
              <a:spcBef>
                <a:spcPts val="0"/>
              </a:spcBef>
              <a:spcAft>
                <a:spcPts val="0"/>
              </a:spcAft>
              <a:buSzPts val="1300"/>
              <a:buChar char="●"/>
              <a:defRPr/>
            </a:lvl1pPr>
            <a:lvl2pPr indent="-298450" lvl="1" marL="914400">
              <a:spcBef>
                <a:spcPts val="1600"/>
              </a:spcBef>
              <a:spcAft>
                <a:spcPts val="0"/>
              </a:spcAft>
              <a:buSzPts val="1100"/>
              <a:buChar char="○"/>
              <a:defRPr/>
            </a:lvl2pPr>
            <a:lvl3pPr indent="-298450" lvl="2" marL="1371600">
              <a:spcBef>
                <a:spcPts val="1600"/>
              </a:spcBef>
              <a:spcAft>
                <a:spcPts val="0"/>
              </a:spcAft>
              <a:buSzPts val="1100"/>
              <a:buChar char="■"/>
              <a:defRPr/>
            </a:lvl3pPr>
            <a:lvl4pPr indent="-298450" lvl="3" marL="1828800">
              <a:spcBef>
                <a:spcPts val="1600"/>
              </a:spcBef>
              <a:spcAft>
                <a:spcPts val="0"/>
              </a:spcAft>
              <a:buSzPts val="1100"/>
              <a:buChar char="●"/>
              <a:defRPr/>
            </a:lvl4pPr>
            <a:lvl5pPr indent="-298450" lvl="4" marL="2286000">
              <a:spcBef>
                <a:spcPts val="1600"/>
              </a:spcBef>
              <a:spcAft>
                <a:spcPts val="0"/>
              </a:spcAft>
              <a:buSzPts val="1100"/>
              <a:buChar char="○"/>
              <a:defRPr/>
            </a:lvl5pPr>
            <a:lvl6pPr indent="-298450" lvl="5" marL="2743200">
              <a:spcBef>
                <a:spcPts val="1600"/>
              </a:spcBef>
              <a:spcAft>
                <a:spcPts val="0"/>
              </a:spcAft>
              <a:buSzPts val="1100"/>
              <a:buChar char="■"/>
              <a:defRPr/>
            </a:lvl6pPr>
            <a:lvl7pPr indent="-298450" lvl="6" marL="3200400">
              <a:spcBef>
                <a:spcPts val="1600"/>
              </a:spcBef>
              <a:spcAft>
                <a:spcPts val="0"/>
              </a:spcAft>
              <a:buSzPts val="1100"/>
              <a:buChar char="●"/>
              <a:defRPr/>
            </a:lvl7pPr>
            <a:lvl8pPr indent="-298450" lvl="7" marL="3657600">
              <a:spcBef>
                <a:spcPts val="1600"/>
              </a:spcBef>
              <a:spcAft>
                <a:spcPts val="0"/>
              </a:spcAft>
              <a:buSzPts val="1100"/>
              <a:buChar char="○"/>
              <a:defRPr/>
            </a:lvl8pPr>
            <a:lvl9pPr indent="-298450" lvl="8" marL="4114800">
              <a:spcBef>
                <a:spcPts val="1600"/>
              </a:spcBef>
              <a:spcAft>
                <a:spcPts val="1600"/>
              </a:spcAft>
              <a:buSzPts val="1100"/>
              <a:buChar char="■"/>
              <a:defRPr/>
            </a:lvl9pPr>
          </a:lstStyle>
          <a:p/>
        </p:txBody>
      </p:sp>
      <p:sp>
        <p:nvSpPr>
          <p:cNvPr id="97" name="Google Shape;97;p5"/>
          <p:cNvSpPr txBox="1"/>
          <p:nvPr>
            <p:ph idx="2" type="body"/>
          </p:nvPr>
        </p:nvSpPr>
        <p:spPr>
          <a:xfrm>
            <a:off x="4903650" y="1990050"/>
            <a:ext cx="3430500" cy="2541600"/>
          </a:xfrm>
          <a:prstGeom prst="rect">
            <a:avLst/>
          </a:prstGeom>
        </p:spPr>
        <p:txBody>
          <a:bodyPr anchorCtr="0" anchor="t" bIns="91425" lIns="91425" spcFirstLastPara="1" rIns="91425" wrap="square" tIns="91425"/>
          <a:lstStyle>
            <a:lvl1pPr indent="-311150" lvl="0" marL="457200">
              <a:spcBef>
                <a:spcPts val="0"/>
              </a:spcBef>
              <a:spcAft>
                <a:spcPts val="0"/>
              </a:spcAft>
              <a:buSzPts val="1300"/>
              <a:buChar char="●"/>
              <a:defRPr/>
            </a:lvl1pPr>
            <a:lvl2pPr indent="-298450" lvl="1" marL="914400">
              <a:spcBef>
                <a:spcPts val="1600"/>
              </a:spcBef>
              <a:spcAft>
                <a:spcPts val="0"/>
              </a:spcAft>
              <a:buSzPts val="1100"/>
              <a:buChar char="○"/>
              <a:defRPr/>
            </a:lvl2pPr>
            <a:lvl3pPr indent="-298450" lvl="2" marL="1371600">
              <a:spcBef>
                <a:spcPts val="1600"/>
              </a:spcBef>
              <a:spcAft>
                <a:spcPts val="0"/>
              </a:spcAft>
              <a:buSzPts val="1100"/>
              <a:buChar char="■"/>
              <a:defRPr/>
            </a:lvl3pPr>
            <a:lvl4pPr indent="-298450" lvl="3" marL="1828800">
              <a:spcBef>
                <a:spcPts val="1600"/>
              </a:spcBef>
              <a:spcAft>
                <a:spcPts val="0"/>
              </a:spcAft>
              <a:buSzPts val="1100"/>
              <a:buChar char="●"/>
              <a:defRPr/>
            </a:lvl4pPr>
            <a:lvl5pPr indent="-298450" lvl="4" marL="2286000">
              <a:spcBef>
                <a:spcPts val="1600"/>
              </a:spcBef>
              <a:spcAft>
                <a:spcPts val="0"/>
              </a:spcAft>
              <a:buSzPts val="1100"/>
              <a:buChar char="○"/>
              <a:defRPr/>
            </a:lvl5pPr>
            <a:lvl6pPr indent="-298450" lvl="5" marL="2743200">
              <a:spcBef>
                <a:spcPts val="1600"/>
              </a:spcBef>
              <a:spcAft>
                <a:spcPts val="0"/>
              </a:spcAft>
              <a:buSzPts val="1100"/>
              <a:buChar char="■"/>
              <a:defRPr/>
            </a:lvl6pPr>
            <a:lvl7pPr indent="-298450" lvl="6" marL="3200400">
              <a:spcBef>
                <a:spcPts val="1600"/>
              </a:spcBef>
              <a:spcAft>
                <a:spcPts val="0"/>
              </a:spcAft>
              <a:buSzPts val="1100"/>
              <a:buChar char="●"/>
              <a:defRPr/>
            </a:lvl7pPr>
            <a:lvl8pPr indent="-298450" lvl="7" marL="3657600">
              <a:spcBef>
                <a:spcPts val="1600"/>
              </a:spcBef>
              <a:spcAft>
                <a:spcPts val="0"/>
              </a:spcAft>
              <a:buSzPts val="1100"/>
              <a:buChar char="○"/>
              <a:defRPr/>
            </a:lvl8pPr>
            <a:lvl9pPr indent="-298450" lvl="8" marL="4114800">
              <a:spcBef>
                <a:spcPts val="1600"/>
              </a:spcBef>
              <a:spcAft>
                <a:spcPts val="1600"/>
              </a:spcAft>
              <a:buSzPts val="1100"/>
              <a:buChar char="■"/>
              <a:defRPr/>
            </a:lvl9pPr>
          </a:lstStyle>
          <a:p/>
        </p:txBody>
      </p:sp>
      <p:sp>
        <p:nvSpPr>
          <p:cNvPr id="98" name="Google Shape;98;p5"/>
          <p:cNvSpPr txBox="1"/>
          <p:nvPr>
            <p:ph idx="12" type="sldNum"/>
          </p:nvPr>
        </p:nvSpPr>
        <p:spPr>
          <a:xfrm>
            <a:off x="8451046" y="4736976"/>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only" type="titleOnly">
  <p:cSld name="TITLE_ONLY">
    <p:spTree>
      <p:nvGrpSpPr>
        <p:cNvPr id="99" name="Shape 99"/>
        <p:cNvGrpSpPr/>
        <p:nvPr/>
      </p:nvGrpSpPr>
      <p:grpSpPr>
        <a:xfrm>
          <a:off x="0" y="0"/>
          <a:ext cx="0" cy="0"/>
          <a:chOff x="0" y="0"/>
          <a:chExt cx="0" cy="0"/>
        </a:xfrm>
      </p:grpSpPr>
      <p:grpSp>
        <p:nvGrpSpPr>
          <p:cNvPr id="100" name="Google Shape;100;p6"/>
          <p:cNvGrpSpPr/>
          <p:nvPr/>
        </p:nvGrpSpPr>
        <p:grpSpPr>
          <a:xfrm>
            <a:off x="625966" y="299376"/>
            <a:ext cx="999312" cy="999312"/>
            <a:chOff x="348199" y="179450"/>
            <a:chExt cx="1116300" cy="1116300"/>
          </a:xfrm>
        </p:grpSpPr>
        <p:sp>
          <p:nvSpPr>
            <p:cNvPr id="101" name="Google Shape;101;p6"/>
            <p:cNvSpPr/>
            <p:nvPr/>
          </p:nvSpPr>
          <p:spPr>
            <a:xfrm rot="-5400000">
              <a:off x="574557" y="405788"/>
              <a:ext cx="663600" cy="663600"/>
            </a:xfrm>
            <a:prstGeom prst="pie">
              <a:avLst>
                <a:gd fmla="val 10792838" name="adj1"/>
                <a:gd fmla="val 16200000" name="adj2"/>
              </a:avLst>
            </a:prstGeom>
            <a:solidFill>
              <a:schemeClr val="dk2">
                <a:alpha val="12549"/>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2" name="Google Shape;102;p6"/>
            <p:cNvSpPr/>
            <p:nvPr/>
          </p:nvSpPr>
          <p:spPr>
            <a:xfrm rot="-5400000">
              <a:off x="348199" y="179450"/>
              <a:ext cx="1116300" cy="1116300"/>
            </a:xfrm>
            <a:prstGeom prst="pie">
              <a:avLst>
                <a:gd fmla="val 10792838" name="adj1"/>
                <a:gd fmla="val 16200000" name="adj2"/>
              </a:avLst>
            </a:prstGeom>
            <a:solidFill>
              <a:schemeClr val="dk2">
                <a:alpha val="12549"/>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03" name="Google Shape;103;p6"/>
          <p:cNvSpPr txBox="1"/>
          <p:nvPr>
            <p:ph type="title"/>
          </p:nvPr>
        </p:nvSpPr>
        <p:spPr>
          <a:xfrm>
            <a:off x="1303800" y="598575"/>
            <a:ext cx="7030500" cy="999300"/>
          </a:xfrm>
          <a:prstGeom prst="rect">
            <a:avLst/>
          </a:prstGeom>
        </p:spPr>
        <p:txBody>
          <a:bodyPr anchorCtr="0" anchor="t" bIns="91425" lIns="91425" spcFirstLastPara="1" rIns="91425" wrap="square" tIns="91425"/>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104" name="Google Shape;104;p6"/>
          <p:cNvSpPr txBox="1"/>
          <p:nvPr>
            <p:ph idx="12" type="sldNum"/>
          </p:nvPr>
        </p:nvSpPr>
        <p:spPr>
          <a:xfrm>
            <a:off x="8451046" y="4736976"/>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One column text">
  <p:cSld name="ONE_COLUMN_TEXT">
    <p:spTree>
      <p:nvGrpSpPr>
        <p:cNvPr id="105" name="Shape 105"/>
        <p:cNvGrpSpPr/>
        <p:nvPr/>
      </p:nvGrpSpPr>
      <p:grpSpPr>
        <a:xfrm>
          <a:off x="0" y="0"/>
          <a:ext cx="0" cy="0"/>
          <a:chOff x="0" y="0"/>
          <a:chExt cx="0" cy="0"/>
        </a:xfrm>
      </p:grpSpPr>
      <p:grpSp>
        <p:nvGrpSpPr>
          <p:cNvPr id="106" name="Google Shape;106;p7"/>
          <p:cNvGrpSpPr/>
          <p:nvPr/>
        </p:nvGrpSpPr>
        <p:grpSpPr>
          <a:xfrm>
            <a:off x="625966" y="299376"/>
            <a:ext cx="999312" cy="999312"/>
            <a:chOff x="348199" y="179450"/>
            <a:chExt cx="1116300" cy="1116300"/>
          </a:xfrm>
        </p:grpSpPr>
        <p:sp>
          <p:nvSpPr>
            <p:cNvPr id="107" name="Google Shape;107;p7"/>
            <p:cNvSpPr/>
            <p:nvPr/>
          </p:nvSpPr>
          <p:spPr>
            <a:xfrm rot="-5400000">
              <a:off x="574557" y="405788"/>
              <a:ext cx="663600" cy="663600"/>
            </a:xfrm>
            <a:prstGeom prst="pie">
              <a:avLst>
                <a:gd fmla="val 10792838" name="adj1"/>
                <a:gd fmla="val 16200000" name="adj2"/>
              </a:avLst>
            </a:prstGeom>
            <a:solidFill>
              <a:schemeClr val="dk2">
                <a:alpha val="12549"/>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8" name="Google Shape;108;p7"/>
            <p:cNvSpPr/>
            <p:nvPr/>
          </p:nvSpPr>
          <p:spPr>
            <a:xfrm rot="-5400000">
              <a:off x="348199" y="179450"/>
              <a:ext cx="1116300" cy="1116300"/>
            </a:xfrm>
            <a:prstGeom prst="pie">
              <a:avLst>
                <a:gd fmla="val 10792838" name="adj1"/>
                <a:gd fmla="val 16200000" name="adj2"/>
              </a:avLst>
            </a:prstGeom>
            <a:solidFill>
              <a:schemeClr val="dk2">
                <a:alpha val="12549"/>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09" name="Google Shape;109;p7"/>
          <p:cNvSpPr txBox="1"/>
          <p:nvPr>
            <p:ph type="title"/>
          </p:nvPr>
        </p:nvSpPr>
        <p:spPr>
          <a:xfrm>
            <a:off x="1303800" y="598575"/>
            <a:ext cx="3312000" cy="1590000"/>
          </a:xfrm>
          <a:prstGeom prst="rect">
            <a:avLst/>
          </a:prstGeom>
        </p:spPr>
        <p:txBody>
          <a:bodyPr anchorCtr="0" anchor="t" bIns="91425" lIns="91425" spcFirstLastPara="1" rIns="91425" wrap="square" tIns="91425"/>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110" name="Google Shape;110;p7"/>
          <p:cNvSpPr txBox="1"/>
          <p:nvPr>
            <p:ph idx="1" type="body"/>
          </p:nvPr>
        </p:nvSpPr>
        <p:spPr>
          <a:xfrm>
            <a:off x="1303800" y="2309675"/>
            <a:ext cx="3312000" cy="2221800"/>
          </a:xfrm>
          <a:prstGeom prst="rect">
            <a:avLst/>
          </a:prstGeom>
        </p:spPr>
        <p:txBody>
          <a:bodyPr anchorCtr="0" anchor="t" bIns="91425" lIns="91425" spcFirstLastPara="1" rIns="91425" wrap="square" tIns="91425"/>
          <a:lstStyle>
            <a:lvl1pPr indent="-311150" lvl="0" marL="457200">
              <a:spcBef>
                <a:spcPts val="0"/>
              </a:spcBef>
              <a:spcAft>
                <a:spcPts val="0"/>
              </a:spcAft>
              <a:buSzPts val="1300"/>
              <a:buChar char="●"/>
              <a:defRPr/>
            </a:lvl1pPr>
            <a:lvl2pPr indent="-298450" lvl="1" marL="914400">
              <a:spcBef>
                <a:spcPts val="1600"/>
              </a:spcBef>
              <a:spcAft>
                <a:spcPts val="0"/>
              </a:spcAft>
              <a:buSzPts val="1100"/>
              <a:buChar char="○"/>
              <a:defRPr/>
            </a:lvl2pPr>
            <a:lvl3pPr indent="-298450" lvl="2" marL="1371600">
              <a:spcBef>
                <a:spcPts val="1600"/>
              </a:spcBef>
              <a:spcAft>
                <a:spcPts val="0"/>
              </a:spcAft>
              <a:buSzPts val="1100"/>
              <a:buChar char="■"/>
              <a:defRPr/>
            </a:lvl3pPr>
            <a:lvl4pPr indent="-298450" lvl="3" marL="1828800">
              <a:spcBef>
                <a:spcPts val="1600"/>
              </a:spcBef>
              <a:spcAft>
                <a:spcPts val="0"/>
              </a:spcAft>
              <a:buSzPts val="1100"/>
              <a:buChar char="●"/>
              <a:defRPr/>
            </a:lvl4pPr>
            <a:lvl5pPr indent="-298450" lvl="4" marL="2286000">
              <a:spcBef>
                <a:spcPts val="1600"/>
              </a:spcBef>
              <a:spcAft>
                <a:spcPts val="0"/>
              </a:spcAft>
              <a:buSzPts val="1100"/>
              <a:buChar char="○"/>
              <a:defRPr/>
            </a:lvl5pPr>
            <a:lvl6pPr indent="-298450" lvl="5" marL="2743200">
              <a:spcBef>
                <a:spcPts val="1600"/>
              </a:spcBef>
              <a:spcAft>
                <a:spcPts val="0"/>
              </a:spcAft>
              <a:buSzPts val="1100"/>
              <a:buChar char="■"/>
              <a:defRPr/>
            </a:lvl6pPr>
            <a:lvl7pPr indent="-298450" lvl="6" marL="3200400">
              <a:spcBef>
                <a:spcPts val="1600"/>
              </a:spcBef>
              <a:spcAft>
                <a:spcPts val="0"/>
              </a:spcAft>
              <a:buSzPts val="1100"/>
              <a:buChar char="●"/>
              <a:defRPr/>
            </a:lvl7pPr>
            <a:lvl8pPr indent="-298450" lvl="7" marL="3657600">
              <a:spcBef>
                <a:spcPts val="1600"/>
              </a:spcBef>
              <a:spcAft>
                <a:spcPts val="0"/>
              </a:spcAft>
              <a:buSzPts val="1100"/>
              <a:buChar char="○"/>
              <a:defRPr/>
            </a:lvl8pPr>
            <a:lvl9pPr indent="-298450" lvl="8" marL="4114800">
              <a:spcBef>
                <a:spcPts val="1600"/>
              </a:spcBef>
              <a:spcAft>
                <a:spcPts val="1600"/>
              </a:spcAft>
              <a:buSzPts val="1100"/>
              <a:buChar char="■"/>
              <a:defRPr/>
            </a:lvl9pPr>
          </a:lstStyle>
          <a:p/>
        </p:txBody>
      </p:sp>
      <p:sp>
        <p:nvSpPr>
          <p:cNvPr id="111" name="Google Shape;111;p7"/>
          <p:cNvSpPr txBox="1"/>
          <p:nvPr>
            <p:ph idx="12" type="sldNum"/>
          </p:nvPr>
        </p:nvSpPr>
        <p:spPr>
          <a:xfrm>
            <a:off x="8451046" y="4736976"/>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Main point">
  <p:cSld name="MAIN_POINT">
    <p:bg>
      <p:bgPr>
        <a:solidFill>
          <a:schemeClr val="dk1"/>
        </a:solidFill>
      </p:bgPr>
    </p:bg>
    <p:spTree>
      <p:nvGrpSpPr>
        <p:cNvPr id="112" name="Shape 112"/>
        <p:cNvGrpSpPr/>
        <p:nvPr/>
      </p:nvGrpSpPr>
      <p:grpSpPr>
        <a:xfrm>
          <a:off x="0" y="0"/>
          <a:ext cx="0" cy="0"/>
          <a:chOff x="0" y="0"/>
          <a:chExt cx="0" cy="0"/>
        </a:xfrm>
      </p:grpSpPr>
      <p:grpSp>
        <p:nvGrpSpPr>
          <p:cNvPr id="113" name="Google Shape;113;p8"/>
          <p:cNvGrpSpPr/>
          <p:nvPr/>
        </p:nvGrpSpPr>
        <p:grpSpPr>
          <a:xfrm>
            <a:off x="6866714" y="1306"/>
            <a:ext cx="2267451" cy="2601690"/>
            <a:chOff x="6790514" y="1306"/>
            <a:chExt cx="2267451" cy="2601690"/>
          </a:xfrm>
        </p:grpSpPr>
        <p:grpSp>
          <p:nvGrpSpPr>
            <p:cNvPr id="114" name="Google Shape;114;p8"/>
            <p:cNvGrpSpPr/>
            <p:nvPr/>
          </p:nvGrpSpPr>
          <p:grpSpPr>
            <a:xfrm>
              <a:off x="7067465" y="1306"/>
              <a:ext cx="1990500" cy="1990200"/>
              <a:chOff x="7067465" y="1306"/>
              <a:chExt cx="1990500" cy="1990200"/>
            </a:xfrm>
          </p:grpSpPr>
          <p:sp>
            <p:nvSpPr>
              <p:cNvPr id="115" name="Google Shape;115;p8"/>
              <p:cNvSpPr/>
              <p:nvPr/>
            </p:nvSpPr>
            <p:spPr>
              <a:xfrm rot="-8648551">
                <a:off x="7594313" y="527721"/>
                <a:ext cx="937226" cy="937226"/>
              </a:xfrm>
              <a:prstGeom prst="ellipse">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6" name="Google Shape;116;p8"/>
              <p:cNvSpPr/>
              <p:nvPr/>
            </p:nvSpPr>
            <p:spPr>
              <a:xfrm rot="-8648551">
                <a:off x="7594313" y="527721"/>
                <a:ext cx="937226" cy="937226"/>
              </a:xfrm>
              <a:prstGeom prst="pie">
                <a:avLst>
                  <a:gd fmla="val 19376841" name="adj1"/>
                  <a:gd fmla="val 12313574"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7" name="Google Shape;117;p8"/>
              <p:cNvSpPr/>
              <p:nvPr/>
            </p:nvSpPr>
            <p:spPr>
              <a:xfrm rot="-8649154">
                <a:off x="7349891" y="283705"/>
                <a:ext cx="1425647" cy="1425404"/>
              </a:xfrm>
              <a:prstGeom prst="ellipse">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18" name="Google Shape;118;p8"/>
            <p:cNvGrpSpPr/>
            <p:nvPr/>
          </p:nvGrpSpPr>
          <p:grpSpPr>
            <a:xfrm>
              <a:off x="8207126" y="1807996"/>
              <a:ext cx="795000" cy="795000"/>
              <a:chOff x="8207126" y="1807996"/>
              <a:chExt cx="795000" cy="795000"/>
            </a:xfrm>
          </p:grpSpPr>
          <p:sp>
            <p:nvSpPr>
              <p:cNvPr id="119" name="Google Shape;119;p8"/>
              <p:cNvSpPr/>
              <p:nvPr/>
            </p:nvSpPr>
            <p:spPr>
              <a:xfrm rot="2152054">
                <a:off x="8319942" y="1920813"/>
                <a:ext cx="569367" cy="569367"/>
              </a:xfrm>
              <a:prstGeom prst="ellipse">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0" name="Google Shape;120;p8"/>
              <p:cNvSpPr/>
              <p:nvPr/>
            </p:nvSpPr>
            <p:spPr>
              <a:xfrm rot="2150259">
                <a:off x="8408218" y="2008610"/>
                <a:ext cx="393004" cy="393004"/>
              </a:xfrm>
              <a:prstGeom prst="ellipse">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1" name="Google Shape;121;p8"/>
              <p:cNvSpPr/>
              <p:nvPr/>
            </p:nvSpPr>
            <p:spPr>
              <a:xfrm rot="2150259">
                <a:off x="8408218" y="2008610"/>
                <a:ext cx="393004" cy="393004"/>
              </a:xfrm>
              <a:prstGeom prst="pie">
                <a:avLst>
                  <a:gd fmla="val 5699893" name="adj1"/>
                  <a:gd fmla="val 12313574"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22" name="Google Shape;122;p8"/>
            <p:cNvGrpSpPr/>
            <p:nvPr/>
          </p:nvGrpSpPr>
          <p:grpSpPr>
            <a:xfrm>
              <a:off x="6790514" y="118857"/>
              <a:ext cx="548700" cy="548700"/>
              <a:chOff x="6790514" y="118857"/>
              <a:chExt cx="548700" cy="548700"/>
            </a:xfrm>
          </p:grpSpPr>
          <p:sp>
            <p:nvSpPr>
              <p:cNvPr id="123" name="Google Shape;123;p8"/>
              <p:cNvSpPr/>
              <p:nvPr/>
            </p:nvSpPr>
            <p:spPr>
              <a:xfrm rot="2150259">
                <a:off x="6868362" y="196705"/>
                <a:ext cx="393004" cy="393004"/>
              </a:xfrm>
              <a:prstGeom prst="ellipse">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4" name="Google Shape;124;p8"/>
              <p:cNvSpPr/>
              <p:nvPr/>
            </p:nvSpPr>
            <p:spPr>
              <a:xfrm rot="2150259">
                <a:off x="6868362" y="196705"/>
                <a:ext cx="393004" cy="393004"/>
              </a:xfrm>
              <a:prstGeom prst="pie">
                <a:avLst>
                  <a:gd fmla="val 5699893" name="adj1"/>
                  <a:gd fmla="val 12313574"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sp>
        <p:nvSpPr>
          <p:cNvPr id="125" name="Google Shape;125;p8"/>
          <p:cNvSpPr txBox="1"/>
          <p:nvPr>
            <p:ph type="title"/>
          </p:nvPr>
        </p:nvSpPr>
        <p:spPr>
          <a:xfrm>
            <a:off x="824000" y="763600"/>
            <a:ext cx="5857800" cy="3573300"/>
          </a:xfrm>
          <a:prstGeom prst="rect">
            <a:avLst/>
          </a:prstGeom>
        </p:spPr>
        <p:txBody>
          <a:bodyPr anchorCtr="0" anchor="ctr" bIns="91425" lIns="91425" spcFirstLastPara="1" rIns="91425" wrap="square" tIns="91425"/>
          <a:lstStyle>
            <a:lvl1pPr lvl="0">
              <a:spcBef>
                <a:spcPts val="0"/>
              </a:spcBef>
              <a:spcAft>
                <a:spcPts val="0"/>
              </a:spcAft>
              <a:buClr>
                <a:schemeClr val="lt1"/>
              </a:buClr>
              <a:buSzPts val="3600"/>
              <a:buNone/>
              <a:defRPr sz="3600">
                <a:solidFill>
                  <a:schemeClr val="lt1"/>
                </a:solidFill>
              </a:defRPr>
            </a:lvl1pPr>
            <a:lvl2pPr lvl="1">
              <a:spcBef>
                <a:spcPts val="0"/>
              </a:spcBef>
              <a:spcAft>
                <a:spcPts val="0"/>
              </a:spcAft>
              <a:buClr>
                <a:schemeClr val="lt1"/>
              </a:buClr>
              <a:buSzPts val="3600"/>
              <a:buNone/>
              <a:defRPr sz="3600">
                <a:solidFill>
                  <a:schemeClr val="lt1"/>
                </a:solidFill>
              </a:defRPr>
            </a:lvl2pPr>
            <a:lvl3pPr lvl="2">
              <a:spcBef>
                <a:spcPts val="0"/>
              </a:spcBef>
              <a:spcAft>
                <a:spcPts val="0"/>
              </a:spcAft>
              <a:buClr>
                <a:schemeClr val="lt1"/>
              </a:buClr>
              <a:buSzPts val="3600"/>
              <a:buNone/>
              <a:defRPr sz="3600">
                <a:solidFill>
                  <a:schemeClr val="lt1"/>
                </a:solidFill>
              </a:defRPr>
            </a:lvl3pPr>
            <a:lvl4pPr lvl="3">
              <a:spcBef>
                <a:spcPts val="0"/>
              </a:spcBef>
              <a:spcAft>
                <a:spcPts val="0"/>
              </a:spcAft>
              <a:buClr>
                <a:schemeClr val="lt1"/>
              </a:buClr>
              <a:buSzPts val="3600"/>
              <a:buNone/>
              <a:defRPr sz="3600">
                <a:solidFill>
                  <a:schemeClr val="lt1"/>
                </a:solidFill>
              </a:defRPr>
            </a:lvl4pPr>
            <a:lvl5pPr lvl="4">
              <a:spcBef>
                <a:spcPts val="0"/>
              </a:spcBef>
              <a:spcAft>
                <a:spcPts val="0"/>
              </a:spcAft>
              <a:buClr>
                <a:schemeClr val="lt1"/>
              </a:buClr>
              <a:buSzPts val="3600"/>
              <a:buNone/>
              <a:defRPr sz="3600">
                <a:solidFill>
                  <a:schemeClr val="lt1"/>
                </a:solidFill>
              </a:defRPr>
            </a:lvl5pPr>
            <a:lvl6pPr lvl="5">
              <a:spcBef>
                <a:spcPts val="0"/>
              </a:spcBef>
              <a:spcAft>
                <a:spcPts val="0"/>
              </a:spcAft>
              <a:buClr>
                <a:schemeClr val="lt1"/>
              </a:buClr>
              <a:buSzPts val="3600"/>
              <a:buNone/>
              <a:defRPr sz="3600">
                <a:solidFill>
                  <a:schemeClr val="lt1"/>
                </a:solidFill>
              </a:defRPr>
            </a:lvl6pPr>
            <a:lvl7pPr lvl="6">
              <a:spcBef>
                <a:spcPts val="0"/>
              </a:spcBef>
              <a:spcAft>
                <a:spcPts val="0"/>
              </a:spcAft>
              <a:buClr>
                <a:schemeClr val="lt1"/>
              </a:buClr>
              <a:buSzPts val="3600"/>
              <a:buNone/>
              <a:defRPr sz="3600">
                <a:solidFill>
                  <a:schemeClr val="lt1"/>
                </a:solidFill>
              </a:defRPr>
            </a:lvl7pPr>
            <a:lvl8pPr lvl="7">
              <a:spcBef>
                <a:spcPts val="0"/>
              </a:spcBef>
              <a:spcAft>
                <a:spcPts val="0"/>
              </a:spcAft>
              <a:buClr>
                <a:schemeClr val="lt1"/>
              </a:buClr>
              <a:buSzPts val="3600"/>
              <a:buNone/>
              <a:defRPr sz="3600">
                <a:solidFill>
                  <a:schemeClr val="lt1"/>
                </a:solidFill>
              </a:defRPr>
            </a:lvl8pPr>
            <a:lvl9pPr lvl="8">
              <a:spcBef>
                <a:spcPts val="0"/>
              </a:spcBef>
              <a:spcAft>
                <a:spcPts val="0"/>
              </a:spcAft>
              <a:buClr>
                <a:schemeClr val="lt1"/>
              </a:buClr>
              <a:buSzPts val="3600"/>
              <a:buNone/>
              <a:defRPr sz="3600">
                <a:solidFill>
                  <a:schemeClr val="lt1"/>
                </a:solidFill>
              </a:defRPr>
            </a:lvl9pPr>
          </a:lstStyle>
          <a:p/>
        </p:txBody>
      </p:sp>
      <p:sp>
        <p:nvSpPr>
          <p:cNvPr id="126" name="Google Shape;126;p8"/>
          <p:cNvSpPr txBox="1"/>
          <p:nvPr>
            <p:ph idx="12" type="sldNum"/>
          </p:nvPr>
        </p:nvSpPr>
        <p:spPr>
          <a:xfrm>
            <a:off x="8451046" y="4736976"/>
            <a:ext cx="548700" cy="393600"/>
          </a:xfrm>
          <a:prstGeom prst="rect">
            <a:avLst/>
          </a:prstGeom>
        </p:spPr>
        <p:txBody>
          <a:bodyPr anchorCtr="0" anchor="ctr" bIns="91425" lIns="91425" spcFirstLastPara="1" rIns="91425" wrap="square" tIns="91425">
            <a:no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Section title and description">
  <p:cSld name="SECTION_TITLE_AND_DESCRIPTION">
    <p:spTree>
      <p:nvGrpSpPr>
        <p:cNvPr id="127" name="Shape 127"/>
        <p:cNvGrpSpPr/>
        <p:nvPr/>
      </p:nvGrpSpPr>
      <p:grpSpPr>
        <a:xfrm>
          <a:off x="0" y="0"/>
          <a:ext cx="0" cy="0"/>
          <a:chOff x="0" y="0"/>
          <a:chExt cx="0" cy="0"/>
        </a:xfrm>
      </p:grpSpPr>
      <p:grpSp>
        <p:nvGrpSpPr>
          <p:cNvPr id="128" name="Google Shape;128;p9"/>
          <p:cNvGrpSpPr/>
          <p:nvPr/>
        </p:nvGrpSpPr>
        <p:grpSpPr>
          <a:xfrm>
            <a:off x="625966" y="299376"/>
            <a:ext cx="999312" cy="999312"/>
            <a:chOff x="348199" y="179450"/>
            <a:chExt cx="1116300" cy="1116300"/>
          </a:xfrm>
        </p:grpSpPr>
        <p:sp>
          <p:nvSpPr>
            <p:cNvPr id="129" name="Google Shape;129;p9"/>
            <p:cNvSpPr/>
            <p:nvPr/>
          </p:nvSpPr>
          <p:spPr>
            <a:xfrm rot="-5400000">
              <a:off x="574557" y="405788"/>
              <a:ext cx="663600" cy="663600"/>
            </a:xfrm>
            <a:prstGeom prst="pie">
              <a:avLst>
                <a:gd fmla="val 10792838" name="adj1"/>
                <a:gd fmla="val 16200000" name="adj2"/>
              </a:avLst>
            </a:prstGeom>
            <a:solidFill>
              <a:schemeClr val="dk2">
                <a:alpha val="12549"/>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0" name="Google Shape;130;p9"/>
            <p:cNvSpPr/>
            <p:nvPr/>
          </p:nvSpPr>
          <p:spPr>
            <a:xfrm rot="-5400000">
              <a:off x="348199" y="179450"/>
              <a:ext cx="1116300" cy="1116300"/>
            </a:xfrm>
            <a:prstGeom prst="pie">
              <a:avLst>
                <a:gd fmla="val 10792838" name="adj1"/>
                <a:gd fmla="val 16200000" name="adj2"/>
              </a:avLst>
            </a:prstGeom>
            <a:solidFill>
              <a:schemeClr val="dk2">
                <a:alpha val="12549"/>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31" name="Google Shape;131;p9"/>
          <p:cNvSpPr txBox="1"/>
          <p:nvPr>
            <p:ph type="title"/>
          </p:nvPr>
        </p:nvSpPr>
        <p:spPr>
          <a:xfrm>
            <a:off x="1303800" y="598575"/>
            <a:ext cx="3430500" cy="1990200"/>
          </a:xfrm>
          <a:prstGeom prst="rect">
            <a:avLst/>
          </a:prstGeom>
          <a:ln cap="flat" cmpd="sng" w="9525">
            <a:solidFill>
              <a:schemeClr val="lt1"/>
            </a:solidFill>
            <a:prstDash val="solid"/>
            <a:round/>
            <a:headEnd len="sm" w="sm" type="none"/>
            <a:tailEnd len="sm" w="sm" type="none"/>
          </a:ln>
        </p:spPr>
        <p:txBody>
          <a:bodyPr anchorCtr="0" anchor="t" bIns="91425" lIns="91425" spcFirstLastPara="1" rIns="91425" wrap="square" tIns="91425"/>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132" name="Google Shape;132;p9"/>
          <p:cNvSpPr txBox="1"/>
          <p:nvPr>
            <p:ph idx="1" type="subTitle"/>
          </p:nvPr>
        </p:nvSpPr>
        <p:spPr>
          <a:xfrm>
            <a:off x="1303800" y="2743203"/>
            <a:ext cx="3430500" cy="726000"/>
          </a:xfrm>
          <a:prstGeom prst="rect">
            <a:avLst/>
          </a:prstGeom>
          <a:ln cap="flat" cmpd="sng" w="9525">
            <a:solidFill>
              <a:schemeClr val="lt1"/>
            </a:solidFill>
            <a:prstDash val="solid"/>
            <a:round/>
            <a:headEnd len="sm" w="sm" type="none"/>
            <a:tailEnd len="sm" w="sm" type="none"/>
          </a:ln>
        </p:spPr>
        <p:txBody>
          <a:bodyPr anchorCtr="0" anchor="t" bIns="91425" lIns="91425" spcFirstLastPara="1" rIns="91425" wrap="square" tIns="91425"/>
          <a:lstStyle>
            <a:lvl1pPr lvl="0">
              <a:lnSpc>
                <a:spcPct val="100000"/>
              </a:lnSpc>
              <a:spcBef>
                <a:spcPts val="0"/>
              </a:spcBef>
              <a:spcAft>
                <a:spcPts val="0"/>
              </a:spcAft>
              <a:buSzPts val="1600"/>
              <a:buNone/>
              <a:defRPr sz="1600"/>
            </a:lvl1pPr>
            <a:lvl2pPr lvl="1">
              <a:lnSpc>
                <a:spcPct val="100000"/>
              </a:lnSpc>
              <a:spcBef>
                <a:spcPts val="0"/>
              </a:spcBef>
              <a:spcAft>
                <a:spcPts val="0"/>
              </a:spcAft>
              <a:buSzPts val="1600"/>
              <a:buNone/>
              <a:defRPr sz="1600"/>
            </a:lvl2pPr>
            <a:lvl3pPr lvl="2">
              <a:lnSpc>
                <a:spcPct val="100000"/>
              </a:lnSpc>
              <a:spcBef>
                <a:spcPts val="0"/>
              </a:spcBef>
              <a:spcAft>
                <a:spcPts val="0"/>
              </a:spcAft>
              <a:buSzPts val="1600"/>
              <a:buNone/>
              <a:defRPr sz="1600"/>
            </a:lvl3pPr>
            <a:lvl4pPr lvl="3">
              <a:lnSpc>
                <a:spcPct val="100000"/>
              </a:lnSpc>
              <a:spcBef>
                <a:spcPts val="0"/>
              </a:spcBef>
              <a:spcAft>
                <a:spcPts val="0"/>
              </a:spcAft>
              <a:buSzPts val="1600"/>
              <a:buNone/>
              <a:defRPr sz="1600"/>
            </a:lvl4pPr>
            <a:lvl5pPr lvl="4">
              <a:lnSpc>
                <a:spcPct val="100000"/>
              </a:lnSpc>
              <a:spcBef>
                <a:spcPts val="0"/>
              </a:spcBef>
              <a:spcAft>
                <a:spcPts val="0"/>
              </a:spcAft>
              <a:buSzPts val="1600"/>
              <a:buNone/>
              <a:defRPr sz="1600"/>
            </a:lvl5pPr>
            <a:lvl6pPr lvl="5">
              <a:lnSpc>
                <a:spcPct val="100000"/>
              </a:lnSpc>
              <a:spcBef>
                <a:spcPts val="0"/>
              </a:spcBef>
              <a:spcAft>
                <a:spcPts val="0"/>
              </a:spcAft>
              <a:buSzPts val="1600"/>
              <a:buNone/>
              <a:defRPr sz="1600"/>
            </a:lvl6pPr>
            <a:lvl7pPr lvl="6">
              <a:lnSpc>
                <a:spcPct val="100000"/>
              </a:lnSpc>
              <a:spcBef>
                <a:spcPts val="0"/>
              </a:spcBef>
              <a:spcAft>
                <a:spcPts val="0"/>
              </a:spcAft>
              <a:buSzPts val="1600"/>
              <a:buNone/>
              <a:defRPr sz="1600"/>
            </a:lvl7pPr>
            <a:lvl8pPr lvl="7">
              <a:lnSpc>
                <a:spcPct val="100000"/>
              </a:lnSpc>
              <a:spcBef>
                <a:spcPts val="0"/>
              </a:spcBef>
              <a:spcAft>
                <a:spcPts val="0"/>
              </a:spcAft>
              <a:buSzPts val="1600"/>
              <a:buNone/>
              <a:defRPr sz="1600"/>
            </a:lvl8pPr>
            <a:lvl9pPr lvl="8">
              <a:lnSpc>
                <a:spcPct val="100000"/>
              </a:lnSpc>
              <a:spcBef>
                <a:spcPts val="0"/>
              </a:spcBef>
              <a:spcAft>
                <a:spcPts val="0"/>
              </a:spcAft>
              <a:buSzPts val="1600"/>
              <a:buNone/>
              <a:defRPr sz="1600"/>
            </a:lvl9pPr>
          </a:lstStyle>
          <a:p/>
        </p:txBody>
      </p:sp>
      <p:sp>
        <p:nvSpPr>
          <p:cNvPr id="133" name="Google Shape;133;p9"/>
          <p:cNvSpPr txBox="1"/>
          <p:nvPr>
            <p:ph idx="2" type="body"/>
          </p:nvPr>
        </p:nvSpPr>
        <p:spPr>
          <a:xfrm>
            <a:off x="4903700" y="661000"/>
            <a:ext cx="3430500" cy="3870600"/>
          </a:xfrm>
          <a:prstGeom prst="rect">
            <a:avLst/>
          </a:prstGeom>
          <a:ln cap="flat" cmpd="sng" w="9525">
            <a:solidFill>
              <a:schemeClr val="lt1"/>
            </a:solidFill>
            <a:prstDash val="solid"/>
            <a:round/>
            <a:headEnd len="sm" w="sm" type="none"/>
            <a:tailEnd len="sm" w="sm" type="none"/>
          </a:ln>
        </p:spPr>
        <p:txBody>
          <a:bodyPr anchorCtr="0" anchor="t" bIns="91425" lIns="91425" spcFirstLastPara="1" rIns="91425" wrap="square" tIns="91425"/>
          <a:lstStyle>
            <a:lvl1pPr indent="-311150" lvl="0" marL="457200">
              <a:spcBef>
                <a:spcPts val="0"/>
              </a:spcBef>
              <a:spcAft>
                <a:spcPts val="0"/>
              </a:spcAft>
              <a:buSzPts val="1300"/>
              <a:buChar char="●"/>
              <a:defRPr/>
            </a:lvl1pPr>
            <a:lvl2pPr indent="-298450" lvl="1" marL="914400">
              <a:spcBef>
                <a:spcPts val="1600"/>
              </a:spcBef>
              <a:spcAft>
                <a:spcPts val="0"/>
              </a:spcAft>
              <a:buSzPts val="1100"/>
              <a:buChar char="○"/>
              <a:defRPr/>
            </a:lvl2pPr>
            <a:lvl3pPr indent="-298450" lvl="2" marL="1371600">
              <a:spcBef>
                <a:spcPts val="1600"/>
              </a:spcBef>
              <a:spcAft>
                <a:spcPts val="0"/>
              </a:spcAft>
              <a:buSzPts val="1100"/>
              <a:buChar char="■"/>
              <a:defRPr/>
            </a:lvl3pPr>
            <a:lvl4pPr indent="-298450" lvl="3" marL="1828800">
              <a:spcBef>
                <a:spcPts val="1600"/>
              </a:spcBef>
              <a:spcAft>
                <a:spcPts val="0"/>
              </a:spcAft>
              <a:buSzPts val="1100"/>
              <a:buChar char="●"/>
              <a:defRPr/>
            </a:lvl4pPr>
            <a:lvl5pPr indent="-298450" lvl="4" marL="2286000">
              <a:spcBef>
                <a:spcPts val="1600"/>
              </a:spcBef>
              <a:spcAft>
                <a:spcPts val="0"/>
              </a:spcAft>
              <a:buSzPts val="1100"/>
              <a:buChar char="○"/>
              <a:defRPr/>
            </a:lvl5pPr>
            <a:lvl6pPr indent="-298450" lvl="5" marL="2743200">
              <a:spcBef>
                <a:spcPts val="1600"/>
              </a:spcBef>
              <a:spcAft>
                <a:spcPts val="0"/>
              </a:spcAft>
              <a:buSzPts val="1100"/>
              <a:buChar char="■"/>
              <a:defRPr/>
            </a:lvl6pPr>
            <a:lvl7pPr indent="-298450" lvl="6" marL="3200400">
              <a:spcBef>
                <a:spcPts val="1600"/>
              </a:spcBef>
              <a:spcAft>
                <a:spcPts val="0"/>
              </a:spcAft>
              <a:buSzPts val="1100"/>
              <a:buChar char="●"/>
              <a:defRPr/>
            </a:lvl7pPr>
            <a:lvl8pPr indent="-298450" lvl="7" marL="3657600">
              <a:spcBef>
                <a:spcPts val="1600"/>
              </a:spcBef>
              <a:spcAft>
                <a:spcPts val="0"/>
              </a:spcAft>
              <a:buSzPts val="1100"/>
              <a:buChar char="○"/>
              <a:defRPr/>
            </a:lvl8pPr>
            <a:lvl9pPr indent="-298450" lvl="8" marL="4114800">
              <a:spcBef>
                <a:spcPts val="1600"/>
              </a:spcBef>
              <a:spcAft>
                <a:spcPts val="1600"/>
              </a:spcAft>
              <a:buSzPts val="1100"/>
              <a:buChar char="■"/>
              <a:defRPr/>
            </a:lvl9pPr>
          </a:lstStyle>
          <a:p/>
        </p:txBody>
      </p:sp>
      <p:sp>
        <p:nvSpPr>
          <p:cNvPr id="134" name="Google Shape;134;p9"/>
          <p:cNvSpPr txBox="1"/>
          <p:nvPr>
            <p:ph idx="12" type="sldNum"/>
          </p:nvPr>
        </p:nvSpPr>
        <p:spPr>
          <a:xfrm>
            <a:off x="8451046" y="4736976"/>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Caption">
  <p:cSld name="CAPTION_ONLY">
    <p:spTree>
      <p:nvGrpSpPr>
        <p:cNvPr id="135" name="Shape 135"/>
        <p:cNvGrpSpPr/>
        <p:nvPr/>
      </p:nvGrpSpPr>
      <p:grpSpPr>
        <a:xfrm>
          <a:off x="0" y="0"/>
          <a:ext cx="0" cy="0"/>
          <a:chOff x="0" y="0"/>
          <a:chExt cx="0" cy="0"/>
        </a:xfrm>
      </p:grpSpPr>
      <p:grpSp>
        <p:nvGrpSpPr>
          <p:cNvPr id="136" name="Google Shape;136;p10"/>
          <p:cNvGrpSpPr/>
          <p:nvPr/>
        </p:nvGrpSpPr>
        <p:grpSpPr>
          <a:xfrm>
            <a:off x="713373" y="3847119"/>
            <a:ext cx="825392" cy="825392"/>
            <a:chOff x="348199" y="179450"/>
            <a:chExt cx="1116300" cy="1116300"/>
          </a:xfrm>
        </p:grpSpPr>
        <p:sp>
          <p:nvSpPr>
            <p:cNvPr id="137" name="Google Shape;137;p10"/>
            <p:cNvSpPr/>
            <p:nvPr/>
          </p:nvSpPr>
          <p:spPr>
            <a:xfrm rot="-5400000">
              <a:off x="574557" y="405788"/>
              <a:ext cx="663600" cy="663600"/>
            </a:xfrm>
            <a:prstGeom prst="pie">
              <a:avLst>
                <a:gd fmla="val 10792838" name="adj1"/>
                <a:gd fmla="val 16200000" name="adj2"/>
              </a:avLst>
            </a:prstGeom>
            <a:solidFill>
              <a:schemeClr val="dk2">
                <a:alpha val="12549"/>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8" name="Google Shape;138;p10"/>
            <p:cNvSpPr/>
            <p:nvPr/>
          </p:nvSpPr>
          <p:spPr>
            <a:xfrm rot="-5400000">
              <a:off x="348199" y="179450"/>
              <a:ext cx="1116300" cy="1116300"/>
            </a:xfrm>
            <a:prstGeom prst="pie">
              <a:avLst>
                <a:gd fmla="val 10792838" name="adj1"/>
                <a:gd fmla="val 16200000" name="adj2"/>
              </a:avLst>
            </a:prstGeom>
            <a:solidFill>
              <a:schemeClr val="dk2">
                <a:alpha val="12549"/>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39" name="Google Shape;139;p10"/>
          <p:cNvSpPr txBox="1"/>
          <p:nvPr>
            <p:ph idx="1" type="body"/>
          </p:nvPr>
        </p:nvSpPr>
        <p:spPr>
          <a:xfrm>
            <a:off x="1303800" y="4138975"/>
            <a:ext cx="5843100" cy="534900"/>
          </a:xfrm>
          <a:prstGeom prst="rect">
            <a:avLst/>
          </a:prstGeom>
        </p:spPr>
        <p:txBody>
          <a:bodyPr anchorCtr="0" anchor="t" bIns="91425" lIns="91425" spcFirstLastPara="1" rIns="91425" wrap="square" tIns="91425"/>
          <a:lstStyle>
            <a:lvl1pPr indent="-228600" lvl="0" marL="457200">
              <a:lnSpc>
                <a:spcPct val="100000"/>
              </a:lnSpc>
              <a:spcBef>
                <a:spcPts val="0"/>
              </a:spcBef>
              <a:spcAft>
                <a:spcPts val="0"/>
              </a:spcAft>
              <a:buSzPts val="1300"/>
              <a:buNone/>
              <a:defRPr/>
            </a:lvl1pPr>
          </a:lstStyle>
          <a:p/>
        </p:txBody>
      </p:sp>
      <p:sp>
        <p:nvSpPr>
          <p:cNvPr id="140" name="Google Shape;140;p10"/>
          <p:cNvSpPr txBox="1"/>
          <p:nvPr>
            <p:ph idx="12" type="sldNum"/>
          </p:nvPr>
        </p:nvSpPr>
        <p:spPr>
          <a:xfrm>
            <a:off x="8451046" y="4736976"/>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Big number">
  <p:cSld name="BIG_NUMBER">
    <p:bg>
      <p:bgPr>
        <a:solidFill>
          <a:schemeClr val="accent3"/>
        </a:solidFill>
      </p:bgPr>
    </p:bg>
    <p:spTree>
      <p:nvGrpSpPr>
        <p:cNvPr id="141" name="Shape 141"/>
        <p:cNvGrpSpPr/>
        <p:nvPr/>
      </p:nvGrpSpPr>
      <p:grpSpPr>
        <a:xfrm>
          <a:off x="0" y="0"/>
          <a:ext cx="0" cy="0"/>
          <a:chOff x="0" y="0"/>
          <a:chExt cx="0" cy="0"/>
        </a:xfrm>
      </p:grpSpPr>
      <p:grpSp>
        <p:nvGrpSpPr>
          <p:cNvPr id="142" name="Google Shape;142;p11"/>
          <p:cNvGrpSpPr/>
          <p:nvPr/>
        </p:nvGrpSpPr>
        <p:grpSpPr>
          <a:xfrm>
            <a:off x="52" y="4099200"/>
            <a:ext cx="9144036" cy="1044300"/>
            <a:chOff x="52" y="4099200"/>
            <a:chExt cx="9144036" cy="1044300"/>
          </a:xfrm>
        </p:grpSpPr>
        <p:grpSp>
          <p:nvGrpSpPr>
            <p:cNvPr id="143" name="Google Shape;143;p11"/>
            <p:cNvGrpSpPr/>
            <p:nvPr/>
          </p:nvGrpSpPr>
          <p:grpSpPr>
            <a:xfrm>
              <a:off x="52" y="4309200"/>
              <a:ext cx="231622" cy="834300"/>
              <a:chOff x="2688737" y="4301380"/>
              <a:chExt cx="231900" cy="834300"/>
            </a:xfrm>
          </p:grpSpPr>
          <p:sp>
            <p:nvSpPr>
              <p:cNvPr id="144" name="Google Shape;144;p11"/>
              <p:cNvSpPr/>
              <p:nvPr/>
            </p:nvSpPr>
            <p:spPr>
              <a:xfrm flipH="1">
                <a:off x="2688737" y="4720780"/>
                <a:ext cx="231900" cy="4149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5" name="Google Shape;145;p11"/>
              <p:cNvSpPr/>
              <p:nvPr/>
            </p:nvSpPr>
            <p:spPr>
              <a:xfrm flipH="1">
                <a:off x="2688737" y="4301380"/>
                <a:ext cx="231900" cy="8343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6" name="Google Shape;146;p11"/>
              <p:cNvSpPr/>
              <p:nvPr/>
            </p:nvSpPr>
            <p:spPr>
              <a:xfrm flipH="1">
                <a:off x="2688737" y="4511080"/>
                <a:ext cx="231900" cy="6246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7" name="Google Shape;147;p11"/>
              <p:cNvSpPr/>
              <p:nvPr/>
            </p:nvSpPr>
            <p:spPr>
              <a:xfrm flipH="1">
                <a:off x="2688737" y="4930480"/>
                <a:ext cx="231900" cy="2052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48" name="Google Shape;148;p11"/>
            <p:cNvGrpSpPr/>
            <p:nvPr/>
          </p:nvGrpSpPr>
          <p:grpSpPr>
            <a:xfrm>
              <a:off x="371406" y="4099200"/>
              <a:ext cx="231622" cy="1044300"/>
              <a:chOff x="2688737" y="4091380"/>
              <a:chExt cx="231900" cy="1044300"/>
            </a:xfrm>
          </p:grpSpPr>
          <p:sp>
            <p:nvSpPr>
              <p:cNvPr id="149" name="Google Shape;149;p11"/>
              <p:cNvSpPr/>
              <p:nvPr/>
            </p:nvSpPr>
            <p:spPr>
              <a:xfrm flipH="1">
                <a:off x="2688737" y="4720780"/>
                <a:ext cx="231900" cy="4149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0" name="Google Shape;150;p11"/>
              <p:cNvSpPr/>
              <p:nvPr/>
            </p:nvSpPr>
            <p:spPr>
              <a:xfrm flipH="1">
                <a:off x="2688737" y="4301380"/>
                <a:ext cx="231900" cy="8343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1" name="Google Shape;151;p11"/>
              <p:cNvSpPr/>
              <p:nvPr/>
            </p:nvSpPr>
            <p:spPr>
              <a:xfrm flipH="1">
                <a:off x="2688737" y="4511080"/>
                <a:ext cx="231900" cy="6246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2" name="Google Shape;152;p11"/>
              <p:cNvSpPr/>
              <p:nvPr/>
            </p:nvSpPr>
            <p:spPr>
              <a:xfrm flipH="1">
                <a:off x="2688737" y="4091380"/>
                <a:ext cx="231900" cy="10443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3" name="Google Shape;153;p11"/>
              <p:cNvSpPr/>
              <p:nvPr/>
            </p:nvSpPr>
            <p:spPr>
              <a:xfrm flipH="1">
                <a:off x="2688737" y="4930480"/>
                <a:ext cx="231900" cy="2052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54" name="Google Shape;154;p11"/>
            <p:cNvGrpSpPr/>
            <p:nvPr/>
          </p:nvGrpSpPr>
          <p:grpSpPr>
            <a:xfrm>
              <a:off x="742761" y="4309200"/>
              <a:ext cx="231622" cy="834300"/>
              <a:chOff x="2688737" y="4301380"/>
              <a:chExt cx="231900" cy="834300"/>
            </a:xfrm>
          </p:grpSpPr>
          <p:sp>
            <p:nvSpPr>
              <p:cNvPr id="155" name="Google Shape;155;p11"/>
              <p:cNvSpPr/>
              <p:nvPr/>
            </p:nvSpPr>
            <p:spPr>
              <a:xfrm flipH="1">
                <a:off x="2688737" y="4720780"/>
                <a:ext cx="231900" cy="4149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6" name="Google Shape;156;p11"/>
              <p:cNvSpPr/>
              <p:nvPr/>
            </p:nvSpPr>
            <p:spPr>
              <a:xfrm flipH="1">
                <a:off x="2688737" y="4301380"/>
                <a:ext cx="231900" cy="8343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7" name="Google Shape;157;p11"/>
              <p:cNvSpPr/>
              <p:nvPr/>
            </p:nvSpPr>
            <p:spPr>
              <a:xfrm flipH="1">
                <a:off x="2688737" y="4511080"/>
                <a:ext cx="231900" cy="6246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8" name="Google Shape;158;p11"/>
              <p:cNvSpPr/>
              <p:nvPr/>
            </p:nvSpPr>
            <p:spPr>
              <a:xfrm flipH="1">
                <a:off x="2688737" y="4930480"/>
                <a:ext cx="231900" cy="2052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59" name="Google Shape;159;p11"/>
            <p:cNvGrpSpPr/>
            <p:nvPr/>
          </p:nvGrpSpPr>
          <p:grpSpPr>
            <a:xfrm>
              <a:off x="1114115" y="4518900"/>
              <a:ext cx="231622" cy="624600"/>
              <a:chOff x="2688737" y="4511080"/>
              <a:chExt cx="231900" cy="624600"/>
            </a:xfrm>
          </p:grpSpPr>
          <p:sp>
            <p:nvSpPr>
              <p:cNvPr id="160" name="Google Shape;160;p11"/>
              <p:cNvSpPr/>
              <p:nvPr/>
            </p:nvSpPr>
            <p:spPr>
              <a:xfrm flipH="1">
                <a:off x="2688737" y="4720780"/>
                <a:ext cx="231900" cy="4149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1" name="Google Shape;161;p11"/>
              <p:cNvSpPr/>
              <p:nvPr/>
            </p:nvSpPr>
            <p:spPr>
              <a:xfrm flipH="1">
                <a:off x="2688737" y="4511080"/>
                <a:ext cx="231900" cy="6246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2" name="Google Shape;162;p11"/>
              <p:cNvSpPr/>
              <p:nvPr/>
            </p:nvSpPr>
            <p:spPr>
              <a:xfrm flipH="1">
                <a:off x="2688737" y="4930480"/>
                <a:ext cx="231900" cy="2052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63" name="Google Shape;163;p11"/>
            <p:cNvGrpSpPr/>
            <p:nvPr/>
          </p:nvGrpSpPr>
          <p:grpSpPr>
            <a:xfrm>
              <a:off x="1856753" y="4099200"/>
              <a:ext cx="231600" cy="1044300"/>
              <a:chOff x="1856753" y="4099200"/>
              <a:chExt cx="231600" cy="1044300"/>
            </a:xfrm>
          </p:grpSpPr>
          <p:sp>
            <p:nvSpPr>
              <p:cNvPr id="164" name="Google Shape;164;p11"/>
              <p:cNvSpPr/>
              <p:nvPr/>
            </p:nvSpPr>
            <p:spPr>
              <a:xfrm flipH="1">
                <a:off x="1856753" y="4728600"/>
                <a:ext cx="231600" cy="4149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5" name="Google Shape;165;p11"/>
              <p:cNvSpPr/>
              <p:nvPr/>
            </p:nvSpPr>
            <p:spPr>
              <a:xfrm flipH="1">
                <a:off x="1856753" y="4309200"/>
                <a:ext cx="231600" cy="8343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6" name="Google Shape;166;p11"/>
              <p:cNvSpPr/>
              <p:nvPr/>
            </p:nvSpPr>
            <p:spPr>
              <a:xfrm flipH="1">
                <a:off x="1856753" y="4518900"/>
                <a:ext cx="231600" cy="6246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7" name="Google Shape;167;p11"/>
              <p:cNvSpPr/>
              <p:nvPr/>
            </p:nvSpPr>
            <p:spPr>
              <a:xfrm flipH="1">
                <a:off x="1856753" y="4099200"/>
                <a:ext cx="231600" cy="10443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8" name="Google Shape;168;p11"/>
              <p:cNvSpPr/>
              <p:nvPr/>
            </p:nvSpPr>
            <p:spPr>
              <a:xfrm flipH="1">
                <a:off x="1856753" y="4938300"/>
                <a:ext cx="231600" cy="2052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69" name="Google Shape;169;p11"/>
            <p:cNvGrpSpPr/>
            <p:nvPr/>
          </p:nvGrpSpPr>
          <p:grpSpPr>
            <a:xfrm>
              <a:off x="2228107" y="4309200"/>
              <a:ext cx="231600" cy="834300"/>
              <a:chOff x="2228107" y="4309200"/>
              <a:chExt cx="231600" cy="834300"/>
            </a:xfrm>
          </p:grpSpPr>
          <p:sp>
            <p:nvSpPr>
              <p:cNvPr id="170" name="Google Shape;170;p11"/>
              <p:cNvSpPr/>
              <p:nvPr/>
            </p:nvSpPr>
            <p:spPr>
              <a:xfrm flipH="1">
                <a:off x="2228107" y="4728600"/>
                <a:ext cx="231600" cy="4149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1" name="Google Shape;171;p11"/>
              <p:cNvSpPr/>
              <p:nvPr/>
            </p:nvSpPr>
            <p:spPr>
              <a:xfrm flipH="1">
                <a:off x="2228107" y="4309200"/>
                <a:ext cx="231600" cy="8343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2" name="Google Shape;172;p11"/>
              <p:cNvSpPr/>
              <p:nvPr/>
            </p:nvSpPr>
            <p:spPr>
              <a:xfrm flipH="1">
                <a:off x="2228107" y="4518900"/>
                <a:ext cx="231600" cy="6246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3" name="Google Shape;173;p11"/>
              <p:cNvSpPr/>
              <p:nvPr/>
            </p:nvSpPr>
            <p:spPr>
              <a:xfrm flipH="1">
                <a:off x="2228107" y="4938300"/>
                <a:ext cx="231600" cy="2052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74" name="Google Shape;174;p11"/>
            <p:cNvGrpSpPr/>
            <p:nvPr/>
          </p:nvGrpSpPr>
          <p:grpSpPr>
            <a:xfrm>
              <a:off x="2599462" y="4518900"/>
              <a:ext cx="231600" cy="624600"/>
              <a:chOff x="2599462" y="4518900"/>
              <a:chExt cx="231600" cy="624600"/>
            </a:xfrm>
          </p:grpSpPr>
          <p:sp>
            <p:nvSpPr>
              <p:cNvPr id="175" name="Google Shape;175;p11"/>
              <p:cNvSpPr/>
              <p:nvPr/>
            </p:nvSpPr>
            <p:spPr>
              <a:xfrm flipH="1">
                <a:off x="2599462" y="4728600"/>
                <a:ext cx="231600" cy="4149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6" name="Google Shape;176;p11"/>
              <p:cNvSpPr/>
              <p:nvPr/>
            </p:nvSpPr>
            <p:spPr>
              <a:xfrm flipH="1">
                <a:off x="2599462" y="4518900"/>
                <a:ext cx="231600" cy="6246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7" name="Google Shape;177;p11"/>
              <p:cNvSpPr/>
              <p:nvPr/>
            </p:nvSpPr>
            <p:spPr>
              <a:xfrm flipH="1">
                <a:off x="2599462" y="4938300"/>
                <a:ext cx="231600" cy="2052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78" name="Google Shape;178;p11"/>
            <p:cNvGrpSpPr/>
            <p:nvPr/>
          </p:nvGrpSpPr>
          <p:grpSpPr>
            <a:xfrm>
              <a:off x="3342171" y="4099200"/>
              <a:ext cx="231600" cy="1044300"/>
              <a:chOff x="3342171" y="4099200"/>
              <a:chExt cx="231600" cy="1044300"/>
            </a:xfrm>
          </p:grpSpPr>
          <p:sp>
            <p:nvSpPr>
              <p:cNvPr id="179" name="Google Shape;179;p11"/>
              <p:cNvSpPr/>
              <p:nvPr/>
            </p:nvSpPr>
            <p:spPr>
              <a:xfrm flipH="1">
                <a:off x="3342171" y="4728600"/>
                <a:ext cx="231600" cy="4149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0" name="Google Shape;180;p11"/>
              <p:cNvSpPr/>
              <p:nvPr/>
            </p:nvSpPr>
            <p:spPr>
              <a:xfrm flipH="1">
                <a:off x="3342171" y="4309200"/>
                <a:ext cx="231600" cy="8343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1" name="Google Shape;181;p11"/>
              <p:cNvSpPr/>
              <p:nvPr/>
            </p:nvSpPr>
            <p:spPr>
              <a:xfrm flipH="1">
                <a:off x="3342171" y="4518900"/>
                <a:ext cx="231600" cy="6246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2" name="Google Shape;182;p11"/>
              <p:cNvSpPr/>
              <p:nvPr/>
            </p:nvSpPr>
            <p:spPr>
              <a:xfrm flipH="1">
                <a:off x="3342171" y="4099200"/>
                <a:ext cx="231600" cy="10443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3" name="Google Shape;183;p11"/>
              <p:cNvSpPr/>
              <p:nvPr/>
            </p:nvSpPr>
            <p:spPr>
              <a:xfrm flipH="1">
                <a:off x="3342171" y="4938300"/>
                <a:ext cx="231600" cy="2052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84" name="Google Shape;184;p11"/>
            <p:cNvGrpSpPr/>
            <p:nvPr/>
          </p:nvGrpSpPr>
          <p:grpSpPr>
            <a:xfrm>
              <a:off x="3713525" y="4309200"/>
              <a:ext cx="231600" cy="834300"/>
              <a:chOff x="3713525" y="4309200"/>
              <a:chExt cx="231600" cy="834300"/>
            </a:xfrm>
          </p:grpSpPr>
          <p:sp>
            <p:nvSpPr>
              <p:cNvPr id="185" name="Google Shape;185;p11"/>
              <p:cNvSpPr/>
              <p:nvPr/>
            </p:nvSpPr>
            <p:spPr>
              <a:xfrm flipH="1">
                <a:off x="3713525" y="4728600"/>
                <a:ext cx="231600" cy="4149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6" name="Google Shape;186;p11"/>
              <p:cNvSpPr/>
              <p:nvPr/>
            </p:nvSpPr>
            <p:spPr>
              <a:xfrm flipH="1">
                <a:off x="3713525" y="4309200"/>
                <a:ext cx="231600" cy="8343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7" name="Google Shape;187;p11"/>
              <p:cNvSpPr/>
              <p:nvPr/>
            </p:nvSpPr>
            <p:spPr>
              <a:xfrm flipH="1">
                <a:off x="3713525" y="4518900"/>
                <a:ext cx="231600" cy="6246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8" name="Google Shape;188;p11"/>
              <p:cNvSpPr/>
              <p:nvPr/>
            </p:nvSpPr>
            <p:spPr>
              <a:xfrm flipH="1">
                <a:off x="3713525" y="4938300"/>
                <a:ext cx="231600" cy="2052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89" name="Google Shape;189;p11"/>
            <p:cNvGrpSpPr/>
            <p:nvPr/>
          </p:nvGrpSpPr>
          <p:grpSpPr>
            <a:xfrm>
              <a:off x="1485398" y="4309200"/>
              <a:ext cx="231600" cy="834300"/>
              <a:chOff x="1485398" y="4309200"/>
              <a:chExt cx="231600" cy="834300"/>
            </a:xfrm>
          </p:grpSpPr>
          <p:sp>
            <p:nvSpPr>
              <p:cNvPr id="190" name="Google Shape;190;p11"/>
              <p:cNvSpPr/>
              <p:nvPr/>
            </p:nvSpPr>
            <p:spPr>
              <a:xfrm flipH="1">
                <a:off x="1485398" y="4728600"/>
                <a:ext cx="231600" cy="4149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1" name="Google Shape;191;p11"/>
              <p:cNvSpPr/>
              <p:nvPr/>
            </p:nvSpPr>
            <p:spPr>
              <a:xfrm flipH="1">
                <a:off x="1485398" y="4309200"/>
                <a:ext cx="231600" cy="8343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2" name="Google Shape;192;p11"/>
              <p:cNvSpPr/>
              <p:nvPr/>
            </p:nvSpPr>
            <p:spPr>
              <a:xfrm flipH="1">
                <a:off x="1485398" y="4518900"/>
                <a:ext cx="231600" cy="6246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3" name="Google Shape;193;p11"/>
              <p:cNvSpPr/>
              <p:nvPr/>
            </p:nvSpPr>
            <p:spPr>
              <a:xfrm flipH="1">
                <a:off x="1485398" y="4938300"/>
                <a:ext cx="231600" cy="2052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94" name="Google Shape;194;p11"/>
            <p:cNvGrpSpPr/>
            <p:nvPr/>
          </p:nvGrpSpPr>
          <p:grpSpPr>
            <a:xfrm>
              <a:off x="4084879" y="4518900"/>
              <a:ext cx="231600" cy="624600"/>
              <a:chOff x="4084879" y="4518900"/>
              <a:chExt cx="231600" cy="624600"/>
            </a:xfrm>
          </p:grpSpPr>
          <p:sp>
            <p:nvSpPr>
              <p:cNvPr id="195" name="Google Shape;195;p11"/>
              <p:cNvSpPr/>
              <p:nvPr/>
            </p:nvSpPr>
            <p:spPr>
              <a:xfrm flipH="1">
                <a:off x="4084879" y="4728600"/>
                <a:ext cx="231600" cy="4149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6" name="Google Shape;196;p11"/>
              <p:cNvSpPr/>
              <p:nvPr/>
            </p:nvSpPr>
            <p:spPr>
              <a:xfrm flipH="1">
                <a:off x="4084879" y="4518900"/>
                <a:ext cx="231600" cy="6246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7" name="Google Shape;197;p11"/>
              <p:cNvSpPr/>
              <p:nvPr/>
            </p:nvSpPr>
            <p:spPr>
              <a:xfrm flipH="1">
                <a:off x="4084879" y="4938300"/>
                <a:ext cx="231600" cy="2052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98" name="Google Shape;198;p11"/>
            <p:cNvGrpSpPr/>
            <p:nvPr/>
          </p:nvGrpSpPr>
          <p:grpSpPr>
            <a:xfrm>
              <a:off x="2970816" y="4309200"/>
              <a:ext cx="231600" cy="834300"/>
              <a:chOff x="2970816" y="4309200"/>
              <a:chExt cx="231600" cy="834300"/>
            </a:xfrm>
          </p:grpSpPr>
          <p:sp>
            <p:nvSpPr>
              <p:cNvPr id="199" name="Google Shape;199;p11"/>
              <p:cNvSpPr/>
              <p:nvPr/>
            </p:nvSpPr>
            <p:spPr>
              <a:xfrm flipH="1">
                <a:off x="2970816" y="4728600"/>
                <a:ext cx="231600" cy="4149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0" name="Google Shape;200;p11"/>
              <p:cNvSpPr/>
              <p:nvPr/>
            </p:nvSpPr>
            <p:spPr>
              <a:xfrm flipH="1">
                <a:off x="2970816" y="4309200"/>
                <a:ext cx="231600" cy="8343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1" name="Google Shape;201;p11"/>
              <p:cNvSpPr/>
              <p:nvPr/>
            </p:nvSpPr>
            <p:spPr>
              <a:xfrm flipH="1">
                <a:off x="2970816" y="4518900"/>
                <a:ext cx="231600" cy="6246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2" name="Google Shape;202;p11"/>
              <p:cNvSpPr/>
              <p:nvPr/>
            </p:nvSpPr>
            <p:spPr>
              <a:xfrm flipH="1">
                <a:off x="2970816" y="4938300"/>
                <a:ext cx="231600" cy="2052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03" name="Google Shape;203;p11"/>
            <p:cNvGrpSpPr/>
            <p:nvPr/>
          </p:nvGrpSpPr>
          <p:grpSpPr>
            <a:xfrm>
              <a:off x="4456234" y="4309200"/>
              <a:ext cx="231600" cy="834300"/>
              <a:chOff x="4456234" y="4309200"/>
              <a:chExt cx="231600" cy="834300"/>
            </a:xfrm>
          </p:grpSpPr>
          <p:sp>
            <p:nvSpPr>
              <p:cNvPr id="204" name="Google Shape;204;p11"/>
              <p:cNvSpPr/>
              <p:nvPr/>
            </p:nvSpPr>
            <p:spPr>
              <a:xfrm flipH="1">
                <a:off x="4456234" y="4728600"/>
                <a:ext cx="231600" cy="4149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5" name="Google Shape;205;p11"/>
              <p:cNvSpPr/>
              <p:nvPr/>
            </p:nvSpPr>
            <p:spPr>
              <a:xfrm flipH="1">
                <a:off x="4456234" y="4309200"/>
                <a:ext cx="231600" cy="8343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6" name="Google Shape;206;p11"/>
              <p:cNvSpPr/>
              <p:nvPr/>
            </p:nvSpPr>
            <p:spPr>
              <a:xfrm flipH="1">
                <a:off x="4456234" y="4518900"/>
                <a:ext cx="231600" cy="6246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7" name="Google Shape;207;p11"/>
              <p:cNvSpPr/>
              <p:nvPr/>
            </p:nvSpPr>
            <p:spPr>
              <a:xfrm flipH="1">
                <a:off x="4456234" y="4938300"/>
                <a:ext cx="231600" cy="2052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08" name="Google Shape;208;p11"/>
            <p:cNvGrpSpPr/>
            <p:nvPr/>
          </p:nvGrpSpPr>
          <p:grpSpPr>
            <a:xfrm>
              <a:off x="4827588" y="4099200"/>
              <a:ext cx="231600" cy="1044300"/>
              <a:chOff x="4827588" y="4099200"/>
              <a:chExt cx="231600" cy="1044300"/>
            </a:xfrm>
          </p:grpSpPr>
          <p:sp>
            <p:nvSpPr>
              <p:cNvPr id="209" name="Google Shape;209;p11"/>
              <p:cNvSpPr/>
              <p:nvPr/>
            </p:nvSpPr>
            <p:spPr>
              <a:xfrm flipH="1">
                <a:off x="4827588" y="4728600"/>
                <a:ext cx="231600" cy="4149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0" name="Google Shape;210;p11"/>
              <p:cNvSpPr/>
              <p:nvPr/>
            </p:nvSpPr>
            <p:spPr>
              <a:xfrm flipH="1">
                <a:off x="4827588" y="4309200"/>
                <a:ext cx="231600" cy="8343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1" name="Google Shape;211;p11"/>
              <p:cNvSpPr/>
              <p:nvPr/>
            </p:nvSpPr>
            <p:spPr>
              <a:xfrm flipH="1">
                <a:off x="4827588" y="4518900"/>
                <a:ext cx="231600" cy="6246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2" name="Google Shape;212;p11"/>
              <p:cNvSpPr/>
              <p:nvPr/>
            </p:nvSpPr>
            <p:spPr>
              <a:xfrm flipH="1">
                <a:off x="4827588" y="4099200"/>
                <a:ext cx="231600" cy="10443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3" name="Google Shape;213;p11"/>
              <p:cNvSpPr/>
              <p:nvPr/>
            </p:nvSpPr>
            <p:spPr>
              <a:xfrm flipH="1">
                <a:off x="4827588" y="4938300"/>
                <a:ext cx="231600" cy="2052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14" name="Google Shape;214;p11"/>
            <p:cNvGrpSpPr/>
            <p:nvPr/>
          </p:nvGrpSpPr>
          <p:grpSpPr>
            <a:xfrm>
              <a:off x="5198943" y="4309200"/>
              <a:ext cx="231600" cy="834300"/>
              <a:chOff x="5198943" y="4309200"/>
              <a:chExt cx="231600" cy="834300"/>
            </a:xfrm>
          </p:grpSpPr>
          <p:sp>
            <p:nvSpPr>
              <p:cNvPr id="215" name="Google Shape;215;p11"/>
              <p:cNvSpPr/>
              <p:nvPr/>
            </p:nvSpPr>
            <p:spPr>
              <a:xfrm flipH="1">
                <a:off x="5198943" y="4728600"/>
                <a:ext cx="231600" cy="4149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6" name="Google Shape;216;p11"/>
              <p:cNvSpPr/>
              <p:nvPr/>
            </p:nvSpPr>
            <p:spPr>
              <a:xfrm flipH="1">
                <a:off x="5198943" y="4309200"/>
                <a:ext cx="231600" cy="8343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7" name="Google Shape;217;p11"/>
              <p:cNvSpPr/>
              <p:nvPr/>
            </p:nvSpPr>
            <p:spPr>
              <a:xfrm flipH="1">
                <a:off x="5198943" y="4518900"/>
                <a:ext cx="231600" cy="6246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8" name="Google Shape;218;p11"/>
              <p:cNvSpPr/>
              <p:nvPr/>
            </p:nvSpPr>
            <p:spPr>
              <a:xfrm flipH="1">
                <a:off x="5198943" y="4938300"/>
                <a:ext cx="231600" cy="2052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19" name="Google Shape;219;p11"/>
            <p:cNvGrpSpPr/>
            <p:nvPr/>
          </p:nvGrpSpPr>
          <p:grpSpPr>
            <a:xfrm>
              <a:off x="5570297" y="4518900"/>
              <a:ext cx="231600" cy="624600"/>
              <a:chOff x="5570297" y="4518900"/>
              <a:chExt cx="231600" cy="624600"/>
            </a:xfrm>
          </p:grpSpPr>
          <p:sp>
            <p:nvSpPr>
              <p:cNvPr id="220" name="Google Shape;220;p11"/>
              <p:cNvSpPr/>
              <p:nvPr/>
            </p:nvSpPr>
            <p:spPr>
              <a:xfrm flipH="1">
                <a:off x="5570297" y="4728600"/>
                <a:ext cx="231600" cy="4149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1" name="Google Shape;221;p11"/>
              <p:cNvSpPr/>
              <p:nvPr/>
            </p:nvSpPr>
            <p:spPr>
              <a:xfrm flipH="1">
                <a:off x="5570297" y="4518900"/>
                <a:ext cx="231600" cy="6246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2" name="Google Shape;222;p11"/>
              <p:cNvSpPr/>
              <p:nvPr/>
            </p:nvSpPr>
            <p:spPr>
              <a:xfrm flipH="1">
                <a:off x="5570297" y="4938300"/>
                <a:ext cx="231600" cy="2052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23" name="Google Shape;223;p11"/>
            <p:cNvGrpSpPr/>
            <p:nvPr/>
          </p:nvGrpSpPr>
          <p:grpSpPr>
            <a:xfrm>
              <a:off x="5941652" y="4309200"/>
              <a:ext cx="231600" cy="834300"/>
              <a:chOff x="5941652" y="4309200"/>
              <a:chExt cx="231600" cy="834300"/>
            </a:xfrm>
          </p:grpSpPr>
          <p:sp>
            <p:nvSpPr>
              <p:cNvPr id="224" name="Google Shape;224;p11"/>
              <p:cNvSpPr/>
              <p:nvPr/>
            </p:nvSpPr>
            <p:spPr>
              <a:xfrm flipH="1">
                <a:off x="5941652" y="4728600"/>
                <a:ext cx="231600" cy="4149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5" name="Google Shape;225;p11"/>
              <p:cNvSpPr/>
              <p:nvPr/>
            </p:nvSpPr>
            <p:spPr>
              <a:xfrm flipH="1">
                <a:off x="5941652" y="4309200"/>
                <a:ext cx="231600" cy="8343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6" name="Google Shape;226;p11"/>
              <p:cNvSpPr/>
              <p:nvPr/>
            </p:nvSpPr>
            <p:spPr>
              <a:xfrm flipH="1">
                <a:off x="5941652" y="4518900"/>
                <a:ext cx="231600" cy="6246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7" name="Google Shape;227;p11"/>
              <p:cNvSpPr/>
              <p:nvPr/>
            </p:nvSpPr>
            <p:spPr>
              <a:xfrm flipH="1">
                <a:off x="5941652" y="4938300"/>
                <a:ext cx="231600" cy="2052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28" name="Google Shape;228;p11"/>
            <p:cNvGrpSpPr/>
            <p:nvPr/>
          </p:nvGrpSpPr>
          <p:grpSpPr>
            <a:xfrm>
              <a:off x="6313006" y="4099200"/>
              <a:ext cx="231600" cy="1044300"/>
              <a:chOff x="6313006" y="4099200"/>
              <a:chExt cx="231600" cy="1044300"/>
            </a:xfrm>
          </p:grpSpPr>
          <p:sp>
            <p:nvSpPr>
              <p:cNvPr id="229" name="Google Shape;229;p11"/>
              <p:cNvSpPr/>
              <p:nvPr/>
            </p:nvSpPr>
            <p:spPr>
              <a:xfrm flipH="1">
                <a:off x="6313006" y="4728600"/>
                <a:ext cx="231600" cy="4149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0" name="Google Shape;230;p11"/>
              <p:cNvSpPr/>
              <p:nvPr/>
            </p:nvSpPr>
            <p:spPr>
              <a:xfrm flipH="1">
                <a:off x="6313006" y="4309200"/>
                <a:ext cx="231600" cy="8343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1" name="Google Shape;231;p11"/>
              <p:cNvSpPr/>
              <p:nvPr/>
            </p:nvSpPr>
            <p:spPr>
              <a:xfrm flipH="1">
                <a:off x="6313006" y="4518900"/>
                <a:ext cx="231600" cy="6246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2" name="Google Shape;232;p11"/>
              <p:cNvSpPr/>
              <p:nvPr/>
            </p:nvSpPr>
            <p:spPr>
              <a:xfrm flipH="1">
                <a:off x="6313006" y="4099200"/>
                <a:ext cx="231600" cy="10443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3" name="Google Shape;233;p11"/>
              <p:cNvSpPr/>
              <p:nvPr/>
            </p:nvSpPr>
            <p:spPr>
              <a:xfrm flipH="1">
                <a:off x="6313006" y="4938300"/>
                <a:ext cx="231600" cy="2052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34" name="Google Shape;234;p11"/>
            <p:cNvGrpSpPr/>
            <p:nvPr/>
          </p:nvGrpSpPr>
          <p:grpSpPr>
            <a:xfrm>
              <a:off x="6684361" y="4309200"/>
              <a:ext cx="231600" cy="834300"/>
              <a:chOff x="6684361" y="4309200"/>
              <a:chExt cx="231600" cy="834300"/>
            </a:xfrm>
          </p:grpSpPr>
          <p:sp>
            <p:nvSpPr>
              <p:cNvPr id="235" name="Google Shape;235;p11"/>
              <p:cNvSpPr/>
              <p:nvPr/>
            </p:nvSpPr>
            <p:spPr>
              <a:xfrm flipH="1">
                <a:off x="6684361" y="4728600"/>
                <a:ext cx="231600" cy="4149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6" name="Google Shape;236;p11"/>
              <p:cNvSpPr/>
              <p:nvPr/>
            </p:nvSpPr>
            <p:spPr>
              <a:xfrm flipH="1">
                <a:off x="6684361" y="4309200"/>
                <a:ext cx="231600" cy="8343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7" name="Google Shape;237;p11"/>
              <p:cNvSpPr/>
              <p:nvPr/>
            </p:nvSpPr>
            <p:spPr>
              <a:xfrm flipH="1">
                <a:off x="6684361" y="4518900"/>
                <a:ext cx="231600" cy="6246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8" name="Google Shape;238;p11"/>
              <p:cNvSpPr/>
              <p:nvPr/>
            </p:nvSpPr>
            <p:spPr>
              <a:xfrm flipH="1">
                <a:off x="6684361" y="4938300"/>
                <a:ext cx="231600" cy="2052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39" name="Google Shape;239;p11"/>
            <p:cNvGrpSpPr/>
            <p:nvPr/>
          </p:nvGrpSpPr>
          <p:grpSpPr>
            <a:xfrm>
              <a:off x="7055715" y="4518900"/>
              <a:ext cx="231600" cy="624600"/>
              <a:chOff x="7055715" y="4518900"/>
              <a:chExt cx="231600" cy="624600"/>
            </a:xfrm>
          </p:grpSpPr>
          <p:sp>
            <p:nvSpPr>
              <p:cNvPr id="240" name="Google Shape;240;p11"/>
              <p:cNvSpPr/>
              <p:nvPr/>
            </p:nvSpPr>
            <p:spPr>
              <a:xfrm flipH="1">
                <a:off x="7055715" y="4728600"/>
                <a:ext cx="231600" cy="4149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1" name="Google Shape;241;p11"/>
              <p:cNvSpPr/>
              <p:nvPr/>
            </p:nvSpPr>
            <p:spPr>
              <a:xfrm flipH="1">
                <a:off x="7055715" y="4518900"/>
                <a:ext cx="231600" cy="6246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2" name="Google Shape;242;p11"/>
              <p:cNvSpPr/>
              <p:nvPr/>
            </p:nvSpPr>
            <p:spPr>
              <a:xfrm flipH="1">
                <a:off x="7055715" y="4938300"/>
                <a:ext cx="231600" cy="2052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43" name="Google Shape;243;p11"/>
            <p:cNvGrpSpPr/>
            <p:nvPr/>
          </p:nvGrpSpPr>
          <p:grpSpPr>
            <a:xfrm>
              <a:off x="7798424" y="4099200"/>
              <a:ext cx="231600" cy="1044300"/>
              <a:chOff x="7798424" y="4099200"/>
              <a:chExt cx="231600" cy="1044300"/>
            </a:xfrm>
          </p:grpSpPr>
          <p:sp>
            <p:nvSpPr>
              <p:cNvPr id="244" name="Google Shape;244;p11"/>
              <p:cNvSpPr/>
              <p:nvPr/>
            </p:nvSpPr>
            <p:spPr>
              <a:xfrm flipH="1">
                <a:off x="7798424" y="4728600"/>
                <a:ext cx="231600" cy="4149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5" name="Google Shape;245;p11"/>
              <p:cNvSpPr/>
              <p:nvPr/>
            </p:nvSpPr>
            <p:spPr>
              <a:xfrm flipH="1">
                <a:off x="7798424" y="4309200"/>
                <a:ext cx="231600" cy="8343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6" name="Google Shape;246;p11"/>
              <p:cNvSpPr/>
              <p:nvPr/>
            </p:nvSpPr>
            <p:spPr>
              <a:xfrm flipH="1">
                <a:off x="7798424" y="4518900"/>
                <a:ext cx="231600" cy="6246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7" name="Google Shape;247;p11"/>
              <p:cNvSpPr/>
              <p:nvPr/>
            </p:nvSpPr>
            <p:spPr>
              <a:xfrm flipH="1">
                <a:off x="7798424" y="4099200"/>
                <a:ext cx="231600" cy="10443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8" name="Google Shape;248;p11"/>
              <p:cNvSpPr/>
              <p:nvPr/>
            </p:nvSpPr>
            <p:spPr>
              <a:xfrm flipH="1">
                <a:off x="7798424" y="4938300"/>
                <a:ext cx="231600" cy="2052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49" name="Google Shape;249;p11"/>
            <p:cNvGrpSpPr/>
            <p:nvPr/>
          </p:nvGrpSpPr>
          <p:grpSpPr>
            <a:xfrm>
              <a:off x="8169779" y="4309200"/>
              <a:ext cx="231600" cy="834300"/>
              <a:chOff x="8169779" y="4309200"/>
              <a:chExt cx="231600" cy="834300"/>
            </a:xfrm>
          </p:grpSpPr>
          <p:sp>
            <p:nvSpPr>
              <p:cNvPr id="250" name="Google Shape;250;p11"/>
              <p:cNvSpPr/>
              <p:nvPr/>
            </p:nvSpPr>
            <p:spPr>
              <a:xfrm flipH="1">
                <a:off x="8169779" y="4728600"/>
                <a:ext cx="231600" cy="4149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1" name="Google Shape;251;p11"/>
              <p:cNvSpPr/>
              <p:nvPr/>
            </p:nvSpPr>
            <p:spPr>
              <a:xfrm flipH="1">
                <a:off x="8169779" y="4309200"/>
                <a:ext cx="231600" cy="8343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2" name="Google Shape;252;p11"/>
              <p:cNvSpPr/>
              <p:nvPr/>
            </p:nvSpPr>
            <p:spPr>
              <a:xfrm flipH="1">
                <a:off x="8169779" y="4518900"/>
                <a:ext cx="231600" cy="6246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3" name="Google Shape;253;p11"/>
              <p:cNvSpPr/>
              <p:nvPr/>
            </p:nvSpPr>
            <p:spPr>
              <a:xfrm flipH="1">
                <a:off x="8169779" y="4938300"/>
                <a:ext cx="231600" cy="2052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54" name="Google Shape;254;p11"/>
            <p:cNvGrpSpPr/>
            <p:nvPr/>
          </p:nvGrpSpPr>
          <p:grpSpPr>
            <a:xfrm>
              <a:off x="7427070" y="4309200"/>
              <a:ext cx="231600" cy="834300"/>
              <a:chOff x="7427070" y="4309200"/>
              <a:chExt cx="231600" cy="834300"/>
            </a:xfrm>
          </p:grpSpPr>
          <p:sp>
            <p:nvSpPr>
              <p:cNvPr id="255" name="Google Shape;255;p11"/>
              <p:cNvSpPr/>
              <p:nvPr/>
            </p:nvSpPr>
            <p:spPr>
              <a:xfrm flipH="1">
                <a:off x="7427070" y="4728600"/>
                <a:ext cx="231600" cy="4149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6" name="Google Shape;256;p11"/>
              <p:cNvSpPr/>
              <p:nvPr/>
            </p:nvSpPr>
            <p:spPr>
              <a:xfrm flipH="1">
                <a:off x="7427070" y="4309200"/>
                <a:ext cx="231600" cy="8343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7" name="Google Shape;257;p11"/>
              <p:cNvSpPr/>
              <p:nvPr/>
            </p:nvSpPr>
            <p:spPr>
              <a:xfrm flipH="1">
                <a:off x="7427070" y="4518900"/>
                <a:ext cx="231600" cy="6246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8" name="Google Shape;258;p11"/>
              <p:cNvSpPr/>
              <p:nvPr/>
            </p:nvSpPr>
            <p:spPr>
              <a:xfrm flipH="1">
                <a:off x="7427070" y="4938300"/>
                <a:ext cx="231600" cy="2052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59" name="Google Shape;259;p11"/>
            <p:cNvGrpSpPr/>
            <p:nvPr/>
          </p:nvGrpSpPr>
          <p:grpSpPr>
            <a:xfrm>
              <a:off x="8541133" y="4518900"/>
              <a:ext cx="231600" cy="624600"/>
              <a:chOff x="8541133" y="4518900"/>
              <a:chExt cx="231600" cy="624600"/>
            </a:xfrm>
          </p:grpSpPr>
          <p:sp>
            <p:nvSpPr>
              <p:cNvPr id="260" name="Google Shape;260;p11"/>
              <p:cNvSpPr/>
              <p:nvPr/>
            </p:nvSpPr>
            <p:spPr>
              <a:xfrm flipH="1">
                <a:off x="8541133" y="4728600"/>
                <a:ext cx="231600" cy="4149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1" name="Google Shape;261;p11"/>
              <p:cNvSpPr/>
              <p:nvPr/>
            </p:nvSpPr>
            <p:spPr>
              <a:xfrm flipH="1">
                <a:off x="8541133" y="4518900"/>
                <a:ext cx="231600" cy="6246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2" name="Google Shape;262;p11"/>
              <p:cNvSpPr/>
              <p:nvPr/>
            </p:nvSpPr>
            <p:spPr>
              <a:xfrm flipH="1">
                <a:off x="8541133" y="4938300"/>
                <a:ext cx="231600" cy="2052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63" name="Google Shape;263;p11"/>
            <p:cNvGrpSpPr/>
            <p:nvPr/>
          </p:nvGrpSpPr>
          <p:grpSpPr>
            <a:xfrm>
              <a:off x="8912488" y="4309200"/>
              <a:ext cx="231600" cy="834300"/>
              <a:chOff x="8912488" y="4309200"/>
              <a:chExt cx="231600" cy="834300"/>
            </a:xfrm>
          </p:grpSpPr>
          <p:sp>
            <p:nvSpPr>
              <p:cNvPr id="264" name="Google Shape;264;p11"/>
              <p:cNvSpPr/>
              <p:nvPr/>
            </p:nvSpPr>
            <p:spPr>
              <a:xfrm flipH="1">
                <a:off x="8912488" y="4728600"/>
                <a:ext cx="231600" cy="4149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5" name="Google Shape;265;p11"/>
              <p:cNvSpPr/>
              <p:nvPr/>
            </p:nvSpPr>
            <p:spPr>
              <a:xfrm flipH="1">
                <a:off x="8912488" y="4309200"/>
                <a:ext cx="231600" cy="8343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6" name="Google Shape;266;p11"/>
              <p:cNvSpPr/>
              <p:nvPr/>
            </p:nvSpPr>
            <p:spPr>
              <a:xfrm flipH="1">
                <a:off x="8912488" y="4518900"/>
                <a:ext cx="231600" cy="6246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7" name="Google Shape;267;p11"/>
              <p:cNvSpPr/>
              <p:nvPr/>
            </p:nvSpPr>
            <p:spPr>
              <a:xfrm flipH="1">
                <a:off x="8912488" y="4938300"/>
                <a:ext cx="231600" cy="2052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sp>
        <p:nvSpPr>
          <p:cNvPr id="268" name="Google Shape;268;p11"/>
          <p:cNvSpPr txBox="1"/>
          <p:nvPr>
            <p:ph hasCustomPrompt="1" type="title"/>
          </p:nvPr>
        </p:nvSpPr>
        <p:spPr>
          <a:xfrm>
            <a:off x="1388625" y="772725"/>
            <a:ext cx="6366900" cy="1863300"/>
          </a:xfrm>
          <a:prstGeom prst="rect">
            <a:avLst/>
          </a:prstGeom>
        </p:spPr>
        <p:txBody>
          <a:bodyPr anchorCtr="0" anchor="ctr" bIns="91425" lIns="91425" spcFirstLastPara="1" rIns="91425" wrap="square" tIns="91425"/>
          <a:lstStyle>
            <a:lvl1pPr lvl="0" algn="ctr">
              <a:spcBef>
                <a:spcPts val="0"/>
              </a:spcBef>
              <a:spcAft>
                <a:spcPts val="0"/>
              </a:spcAft>
              <a:buClr>
                <a:schemeClr val="lt1"/>
              </a:buClr>
              <a:buSzPts val="8000"/>
              <a:buNone/>
              <a:defRPr sz="8000">
                <a:solidFill>
                  <a:schemeClr val="lt1"/>
                </a:solidFill>
              </a:defRPr>
            </a:lvl1pPr>
            <a:lvl2pPr lvl="1" algn="ctr">
              <a:spcBef>
                <a:spcPts val="0"/>
              </a:spcBef>
              <a:spcAft>
                <a:spcPts val="0"/>
              </a:spcAft>
              <a:buClr>
                <a:schemeClr val="lt1"/>
              </a:buClr>
              <a:buSzPts val="8000"/>
              <a:buNone/>
              <a:defRPr sz="8000">
                <a:solidFill>
                  <a:schemeClr val="lt1"/>
                </a:solidFill>
              </a:defRPr>
            </a:lvl2pPr>
            <a:lvl3pPr lvl="2" algn="ctr">
              <a:spcBef>
                <a:spcPts val="0"/>
              </a:spcBef>
              <a:spcAft>
                <a:spcPts val="0"/>
              </a:spcAft>
              <a:buClr>
                <a:schemeClr val="lt1"/>
              </a:buClr>
              <a:buSzPts val="8000"/>
              <a:buNone/>
              <a:defRPr sz="8000">
                <a:solidFill>
                  <a:schemeClr val="lt1"/>
                </a:solidFill>
              </a:defRPr>
            </a:lvl3pPr>
            <a:lvl4pPr lvl="3" algn="ctr">
              <a:spcBef>
                <a:spcPts val="0"/>
              </a:spcBef>
              <a:spcAft>
                <a:spcPts val="0"/>
              </a:spcAft>
              <a:buClr>
                <a:schemeClr val="lt1"/>
              </a:buClr>
              <a:buSzPts val="8000"/>
              <a:buNone/>
              <a:defRPr sz="8000">
                <a:solidFill>
                  <a:schemeClr val="lt1"/>
                </a:solidFill>
              </a:defRPr>
            </a:lvl4pPr>
            <a:lvl5pPr lvl="4" algn="ctr">
              <a:spcBef>
                <a:spcPts val="0"/>
              </a:spcBef>
              <a:spcAft>
                <a:spcPts val="0"/>
              </a:spcAft>
              <a:buClr>
                <a:schemeClr val="lt1"/>
              </a:buClr>
              <a:buSzPts val="8000"/>
              <a:buNone/>
              <a:defRPr sz="8000">
                <a:solidFill>
                  <a:schemeClr val="lt1"/>
                </a:solidFill>
              </a:defRPr>
            </a:lvl5pPr>
            <a:lvl6pPr lvl="5" algn="ctr">
              <a:spcBef>
                <a:spcPts val="0"/>
              </a:spcBef>
              <a:spcAft>
                <a:spcPts val="0"/>
              </a:spcAft>
              <a:buClr>
                <a:schemeClr val="lt1"/>
              </a:buClr>
              <a:buSzPts val="8000"/>
              <a:buNone/>
              <a:defRPr sz="8000">
                <a:solidFill>
                  <a:schemeClr val="lt1"/>
                </a:solidFill>
              </a:defRPr>
            </a:lvl6pPr>
            <a:lvl7pPr lvl="6" algn="ctr">
              <a:spcBef>
                <a:spcPts val="0"/>
              </a:spcBef>
              <a:spcAft>
                <a:spcPts val="0"/>
              </a:spcAft>
              <a:buClr>
                <a:schemeClr val="lt1"/>
              </a:buClr>
              <a:buSzPts val="8000"/>
              <a:buNone/>
              <a:defRPr sz="8000">
                <a:solidFill>
                  <a:schemeClr val="lt1"/>
                </a:solidFill>
              </a:defRPr>
            </a:lvl7pPr>
            <a:lvl8pPr lvl="7" algn="ctr">
              <a:spcBef>
                <a:spcPts val="0"/>
              </a:spcBef>
              <a:spcAft>
                <a:spcPts val="0"/>
              </a:spcAft>
              <a:buClr>
                <a:schemeClr val="lt1"/>
              </a:buClr>
              <a:buSzPts val="8000"/>
              <a:buNone/>
              <a:defRPr sz="8000">
                <a:solidFill>
                  <a:schemeClr val="lt1"/>
                </a:solidFill>
              </a:defRPr>
            </a:lvl8pPr>
            <a:lvl9pPr lvl="8" algn="ctr">
              <a:spcBef>
                <a:spcPts val="0"/>
              </a:spcBef>
              <a:spcAft>
                <a:spcPts val="0"/>
              </a:spcAft>
              <a:buClr>
                <a:schemeClr val="lt1"/>
              </a:buClr>
              <a:buSzPts val="8000"/>
              <a:buNone/>
              <a:defRPr sz="8000">
                <a:solidFill>
                  <a:schemeClr val="lt1"/>
                </a:solidFill>
              </a:defRPr>
            </a:lvl9pPr>
          </a:lstStyle>
          <a:p>
            <a:r>
              <a:t>xx%</a:t>
            </a:r>
          </a:p>
        </p:txBody>
      </p:sp>
      <p:sp>
        <p:nvSpPr>
          <p:cNvPr id="269" name="Google Shape;269;p11"/>
          <p:cNvSpPr txBox="1"/>
          <p:nvPr>
            <p:ph idx="1" type="body"/>
          </p:nvPr>
        </p:nvSpPr>
        <p:spPr>
          <a:xfrm>
            <a:off x="1388625" y="2712300"/>
            <a:ext cx="6366900" cy="1111200"/>
          </a:xfrm>
          <a:prstGeom prst="rect">
            <a:avLst/>
          </a:prstGeom>
        </p:spPr>
        <p:txBody>
          <a:bodyPr anchorCtr="0" anchor="t" bIns="91425" lIns="91425" spcFirstLastPara="1" rIns="91425" wrap="square" tIns="91425"/>
          <a:lstStyle>
            <a:lvl1pPr indent="-311150" lvl="0" marL="457200" algn="ctr">
              <a:spcBef>
                <a:spcPts val="0"/>
              </a:spcBef>
              <a:spcAft>
                <a:spcPts val="0"/>
              </a:spcAft>
              <a:buClr>
                <a:schemeClr val="lt1"/>
              </a:buClr>
              <a:buSzPts val="1300"/>
              <a:buChar char="●"/>
              <a:defRPr>
                <a:solidFill>
                  <a:schemeClr val="lt1"/>
                </a:solidFill>
              </a:defRPr>
            </a:lvl1pPr>
            <a:lvl2pPr indent="-298450" lvl="1" marL="914400" algn="ctr">
              <a:spcBef>
                <a:spcPts val="1600"/>
              </a:spcBef>
              <a:spcAft>
                <a:spcPts val="0"/>
              </a:spcAft>
              <a:buClr>
                <a:schemeClr val="lt1"/>
              </a:buClr>
              <a:buSzPts val="1100"/>
              <a:buChar char="○"/>
              <a:defRPr>
                <a:solidFill>
                  <a:schemeClr val="lt1"/>
                </a:solidFill>
              </a:defRPr>
            </a:lvl2pPr>
            <a:lvl3pPr indent="-298450" lvl="2" marL="1371600" algn="ctr">
              <a:spcBef>
                <a:spcPts val="1600"/>
              </a:spcBef>
              <a:spcAft>
                <a:spcPts val="0"/>
              </a:spcAft>
              <a:buClr>
                <a:schemeClr val="lt1"/>
              </a:buClr>
              <a:buSzPts val="1100"/>
              <a:buChar char="■"/>
              <a:defRPr>
                <a:solidFill>
                  <a:schemeClr val="lt1"/>
                </a:solidFill>
              </a:defRPr>
            </a:lvl3pPr>
            <a:lvl4pPr indent="-298450" lvl="3" marL="1828800" algn="ctr">
              <a:spcBef>
                <a:spcPts val="1600"/>
              </a:spcBef>
              <a:spcAft>
                <a:spcPts val="0"/>
              </a:spcAft>
              <a:buClr>
                <a:schemeClr val="lt1"/>
              </a:buClr>
              <a:buSzPts val="1100"/>
              <a:buChar char="●"/>
              <a:defRPr>
                <a:solidFill>
                  <a:schemeClr val="lt1"/>
                </a:solidFill>
              </a:defRPr>
            </a:lvl4pPr>
            <a:lvl5pPr indent="-298450" lvl="4" marL="2286000" algn="ctr">
              <a:spcBef>
                <a:spcPts val="1600"/>
              </a:spcBef>
              <a:spcAft>
                <a:spcPts val="0"/>
              </a:spcAft>
              <a:buClr>
                <a:schemeClr val="lt1"/>
              </a:buClr>
              <a:buSzPts val="1100"/>
              <a:buChar char="○"/>
              <a:defRPr>
                <a:solidFill>
                  <a:schemeClr val="lt1"/>
                </a:solidFill>
              </a:defRPr>
            </a:lvl5pPr>
            <a:lvl6pPr indent="-298450" lvl="5" marL="2743200" algn="ctr">
              <a:spcBef>
                <a:spcPts val="1600"/>
              </a:spcBef>
              <a:spcAft>
                <a:spcPts val="0"/>
              </a:spcAft>
              <a:buClr>
                <a:schemeClr val="lt1"/>
              </a:buClr>
              <a:buSzPts val="1100"/>
              <a:buChar char="■"/>
              <a:defRPr>
                <a:solidFill>
                  <a:schemeClr val="lt1"/>
                </a:solidFill>
              </a:defRPr>
            </a:lvl6pPr>
            <a:lvl7pPr indent="-298450" lvl="6" marL="3200400" algn="ctr">
              <a:spcBef>
                <a:spcPts val="1600"/>
              </a:spcBef>
              <a:spcAft>
                <a:spcPts val="0"/>
              </a:spcAft>
              <a:buClr>
                <a:schemeClr val="lt1"/>
              </a:buClr>
              <a:buSzPts val="1100"/>
              <a:buChar char="●"/>
              <a:defRPr>
                <a:solidFill>
                  <a:schemeClr val="lt1"/>
                </a:solidFill>
              </a:defRPr>
            </a:lvl7pPr>
            <a:lvl8pPr indent="-298450" lvl="7" marL="3657600" algn="ctr">
              <a:spcBef>
                <a:spcPts val="1600"/>
              </a:spcBef>
              <a:spcAft>
                <a:spcPts val="0"/>
              </a:spcAft>
              <a:buClr>
                <a:schemeClr val="lt1"/>
              </a:buClr>
              <a:buSzPts val="1100"/>
              <a:buChar char="○"/>
              <a:defRPr>
                <a:solidFill>
                  <a:schemeClr val="lt1"/>
                </a:solidFill>
              </a:defRPr>
            </a:lvl8pPr>
            <a:lvl9pPr indent="-298450" lvl="8" marL="4114800" algn="ctr">
              <a:spcBef>
                <a:spcPts val="1600"/>
              </a:spcBef>
              <a:spcAft>
                <a:spcPts val="1600"/>
              </a:spcAft>
              <a:buClr>
                <a:schemeClr val="lt1"/>
              </a:buClr>
              <a:buSzPts val="1100"/>
              <a:buChar char="■"/>
              <a:defRPr>
                <a:solidFill>
                  <a:schemeClr val="lt1"/>
                </a:solidFill>
              </a:defRPr>
            </a:lvl9pPr>
          </a:lstStyle>
          <a:p/>
        </p:txBody>
      </p:sp>
      <p:sp>
        <p:nvSpPr>
          <p:cNvPr id="270" name="Google Shape;270;p11"/>
          <p:cNvSpPr txBox="1"/>
          <p:nvPr>
            <p:ph idx="12" type="sldNum"/>
          </p:nvPr>
        </p:nvSpPr>
        <p:spPr>
          <a:xfrm>
            <a:off x="8451046" y="4736976"/>
            <a:ext cx="548700" cy="393600"/>
          </a:xfrm>
          <a:prstGeom prst="rect">
            <a:avLst/>
          </a:prstGeom>
        </p:spPr>
        <p:txBody>
          <a:bodyPr anchorCtr="0" anchor="ctr" bIns="91425" lIns="91425" spcFirstLastPara="1" rIns="91425" wrap="square" tIns="91425">
            <a:no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Blank" type="blank">
  <p:cSld name="BLANK">
    <p:spTree>
      <p:nvGrpSpPr>
        <p:cNvPr id="271" name="Shape 271"/>
        <p:cNvGrpSpPr/>
        <p:nvPr/>
      </p:nvGrpSpPr>
      <p:grpSpPr>
        <a:xfrm>
          <a:off x="0" y="0"/>
          <a:ext cx="0" cy="0"/>
          <a:chOff x="0" y="0"/>
          <a:chExt cx="0" cy="0"/>
        </a:xfrm>
      </p:grpSpPr>
      <p:sp>
        <p:nvSpPr>
          <p:cNvPr id="272" name="Google Shape;272;p12"/>
          <p:cNvSpPr txBox="1"/>
          <p:nvPr>
            <p:ph idx="12" type="sldNum"/>
          </p:nvPr>
        </p:nvSpPr>
        <p:spPr>
          <a:xfrm>
            <a:off x="8451046" y="4736976"/>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2.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name="momentum">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lstStyle>
            <a:lvl1pPr lvl="0">
              <a:spcBef>
                <a:spcPts val="0"/>
              </a:spcBef>
              <a:spcAft>
                <a:spcPts val="0"/>
              </a:spcAft>
              <a:buClr>
                <a:schemeClr val="dk2"/>
              </a:buClr>
              <a:buSzPts val="2800"/>
              <a:buFont typeface="Maven Pro"/>
              <a:buNone/>
              <a:defRPr b="1" sz="2800">
                <a:solidFill>
                  <a:schemeClr val="dk2"/>
                </a:solidFill>
                <a:latin typeface="Maven Pro"/>
                <a:ea typeface="Maven Pro"/>
                <a:cs typeface="Maven Pro"/>
                <a:sym typeface="Maven Pro"/>
              </a:defRPr>
            </a:lvl1pPr>
            <a:lvl2pPr lvl="1">
              <a:spcBef>
                <a:spcPts val="0"/>
              </a:spcBef>
              <a:spcAft>
                <a:spcPts val="0"/>
              </a:spcAft>
              <a:buClr>
                <a:schemeClr val="dk2"/>
              </a:buClr>
              <a:buSzPts val="2800"/>
              <a:buFont typeface="Maven Pro"/>
              <a:buNone/>
              <a:defRPr b="1" sz="2800">
                <a:solidFill>
                  <a:schemeClr val="dk2"/>
                </a:solidFill>
                <a:latin typeface="Maven Pro"/>
                <a:ea typeface="Maven Pro"/>
                <a:cs typeface="Maven Pro"/>
                <a:sym typeface="Maven Pro"/>
              </a:defRPr>
            </a:lvl2pPr>
            <a:lvl3pPr lvl="2">
              <a:spcBef>
                <a:spcPts val="0"/>
              </a:spcBef>
              <a:spcAft>
                <a:spcPts val="0"/>
              </a:spcAft>
              <a:buClr>
                <a:schemeClr val="dk2"/>
              </a:buClr>
              <a:buSzPts val="2800"/>
              <a:buFont typeface="Maven Pro"/>
              <a:buNone/>
              <a:defRPr b="1" sz="2800">
                <a:solidFill>
                  <a:schemeClr val="dk2"/>
                </a:solidFill>
                <a:latin typeface="Maven Pro"/>
                <a:ea typeface="Maven Pro"/>
                <a:cs typeface="Maven Pro"/>
                <a:sym typeface="Maven Pro"/>
              </a:defRPr>
            </a:lvl3pPr>
            <a:lvl4pPr lvl="3">
              <a:spcBef>
                <a:spcPts val="0"/>
              </a:spcBef>
              <a:spcAft>
                <a:spcPts val="0"/>
              </a:spcAft>
              <a:buClr>
                <a:schemeClr val="dk2"/>
              </a:buClr>
              <a:buSzPts val="2800"/>
              <a:buFont typeface="Maven Pro"/>
              <a:buNone/>
              <a:defRPr b="1" sz="2800">
                <a:solidFill>
                  <a:schemeClr val="dk2"/>
                </a:solidFill>
                <a:latin typeface="Maven Pro"/>
                <a:ea typeface="Maven Pro"/>
                <a:cs typeface="Maven Pro"/>
                <a:sym typeface="Maven Pro"/>
              </a:defRPr>
            </a:lvl4pPr>
            <a:lvl5pPr lvl="4">
              <a:spcBef>
                <a:spcPts val="0"/>
              </a:spcBef>
              <a:spcAft>
                <a:spcPts val="0"/>
              </a:spcAft>
              <a:buClr>
                <a:schemeClr val="dk2"/>
              </a:buClr>
              <a:buSzPts val="2800"/>
              <a:buFont typeface="Maven Pro"/>
              <a:buNone/>
              <a:defRPr b="1" sz="2800">
                <a:solidFill>
                  <a:schemeClr val="dk2"/>
                </a:solidFill>
                <a:latin typeface="Maven Pro"/>
                <a:ea typeface="Maven Pro"/>
                <a:cs typeface="Maven Pro"/>
                <a:sym typeface="Maven Pro"/>
              </a:defRPr>
            </a:lvl5pPr>
            <a:lvl6pPr lvl="5">
              <a:spcBef>
                <a:spcPts val="0"/>
              </a:spcBef>
              <a:spcAft>
                <a:spcPts val="0"/>
              </a:spcAft>
              <a:buClr>
                <a:schemeClr val="dk2"/>
              </a:buClr>
              <a:buSzPts val="2800"/>
              <a:buFont typeface="Maven Pro"/>
              <a:buNone/>
              <a:defRPr b="1" sz="2800">
                <a:solidFill>
                  <a:schemeClr val="dk2"/>
                </a:solidFill>
                <a:latin typeface="Maven Pro"/>
                <a:ea typeface="Maven Pro"/>
                <a:cs typeface="Maven Pro"/>
                <a:sym typeface="Maven Pro"/>
              </a:defRPr>
            </a:lvl6pPr>
            <a:lvl7pPr lvl="6">
              <a:spcBef>
                <a:spcPts val="0"/>
              </a:spcBef>
              <a:spcAft>
                <a:spcPts val="0"/>
              </a:spcAft>
              <a:buClr>
                <a:schemeClr val="dk2"/>
              </a:buClr>
              <a:buSzPts val="2800"/>
              <a:buFont typeface="Maven Pro"/>
              <a:buNone/>
              <a:defRPr b="1" sz="2800">
                <a:solidFill>
                  <a:schemeClr val="dk2"/>
                </a:solidFill>
                <a:latin typeface="Maven Pro"/>
                <a:ea typeface="Maven Pro"/>
                <a:cs typeface="Maven Pro"/>
                <a:sym typeface="Maven Pro"/>
              </a:defRPr>
            </a:lvl7pPr>
            <a:lvl8pPr lvl="7">
              <a:spcBef>
                <a:spcPts val="0"/>
              </a:spcBef>
              <a:spcAft>
                <a:spcPts val="0"/>
              </a:spcAft>
              <a:buClr>
                <a:schemeClr val="dk2"/>
              </a:buClr>
              <a:buSzPts val="2800"/>
              <a:buFont typeface="Maven Pro"/>
              <a:buNone/>
              <a:defRPr b="1" sz="2800">
                <a:solidFill>
                  <a:schemeClr val="dk2"/>
                </a:solidFill>
                <a:latin typeface="Maven Pro"/>
                <a:ea typeface="Maven Pro"/>
                <a:cs typeface="Maven Pro"/>
                <a:sym typeface="Maven Pro"/>
              </a:defRPr>
            </a:lvl8pPr>
            <a:lvl9pPr lvl="8">
              <a:spcBef>
                <a:spcPts val="0"/>
              </a:spcBef>
              <a:spcAft>
                <a:spcPts val="0"/>
              </a:spcAft>
              <a:buClr>
                <a:schemeClr val="dk2"/>
              </a:buClr>
              <a:buSzPts val="2800"/>
              <a:buFont typeface="Maven Pro"/>
              <a:buNone/>
              <a:defRPr b="1" sz="2800">
                <a:solidFill>
                  <a:schemeClr val="dk2"/>
                </a:solidFill>
                <a:latin typeface="Maven Pro"/>
                <a:ea typeface="Maven Pro"/>
                <a:cs typeface="Maven Pro"/>
                <a:sym typeface="Maven Pro"/>
              </a:defRPr>
            </a:lvl9pPr>
          </a:lstStyle>
          <a:p/>
        </p:txBody>
      </p:sp>
      <p:sp>
        <p:nvSpPr>
          <p:cNvPr id="7" name="Google Shape;7;p1"/>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lstStyle>
            <a:lvl1pPr indent="-311150" lvl="0" marL="457200">
              <a:lnSpc>
                <a:spcPct val="115000"/>
              </a:lnSpc>
              <a:spcBef>
                <a:spcPts val="0"/>
              </a:spcBef>
              <a:spcAft>
                <a:spcPts val="0"/>
              </a:spcAft>
              <a:buClr>
                <a:schemeClr val="dk2"/>
              </a:buClr>
              <a:buSzPts val="1300"/>
              <a:buFont typeface="Nunito"/>
              <a:buChar char="●"/>
              <a:defRPr sz="1300">
                <a:solidFill>
                  <a:schemeClr val="dk2"/>
                </a:solidFill>
                <a:latin typeface="Nunito"/>
                <a:ea typeface="Nunito"/>
                <a:cs typeface="Nunito"/>
                <a:sym typeface="Nunito"/>
              </a:defRPr>
            </a:lvl1pPr>
            <a:lvl2pPr indent="-298450" lvl="1" marL="914400">
              <a:lnSpc>
                <a:spcPct val="115000"/>
              </a:lnSpc>
              <a:spcBef>
                <a:spcPts val="1600"/>
              </a:spcBef>
              <a:spcAft>
                <a:spcPts val="0"/>
              </a:spcAft>
              <a:buClr>
                <a:schemeClr val="dk2"/>
              </a:buClr>
              <a:buSzPts val="1100"/>
              <a:buFont typeface="Nunito"/>
              <a:buChar char="○"/>
              <a:defRPr sz="1100">
                <a:solidFill>
                  <a:schemeClr val="dk2"/>
                </a:solidFill>
                <a:latin typeface="Nunito"/>
                <a:ea typeface="Nunito"/>
                <a:cs typeface="Nunito"/>
                <a:sym typeface="Nunito"/>
              </a:defRPr>
            </a:lvl2pPr>
            <a:lvl3pPr indent="-298450" lvl="2" marL="1371600">
              <a:lnSpc>
                <a:spcPct val="115000"/>
              </a:lnSpc>
              <a:spcBef>
                <a:spcPts val="1600"/>
              </a:spcBef>
              <a:spcAft>
                <a:spcPts val="0"/>
              </a:spcAft>
              <a:buClr>
                <a:schemeClr val="dk2"/>
              </a:buClr>
              <a:buSzPts val="1100"/>
              <a:buFont typeface="Nunito"/>
              <a:buChar char="■"/>
              <a:defRPr sz="1100">
                <a:solidFill>
                  <a:schemeClr val="dk2"/>
                </a:solidFill>
                <a:latin typeface="Nunito"/>
                <a:ea typeface="Nunito"/>
                <a:cs typeface="Nunito"/>
                <a:sym typeface="Nunito"/>
              </a:defRPr>
            </a:lvl3pPr>
            <a:lvl4pPr indent="-298450" lvl="3" marL="1828800">
              <a:lnSpc>
                <a:spcPct val="115000"/>
              </a:lnSpc>
              <a:spcBef>
                <a:spcPts val="1600"/>
              </a:spcBef>
              <a:spcAft>
                <a:spcPts val="0"/>
              </a:spcAft>
              <a:buClr>
                <a:schemeClr val="dk2"/>
              </a:buClr>
              <a:buSzPts val="1100"/>
              <a:buFont typeface="Nunito"/>
              <a:buChar char="●"/>
              <a:defRPr sz="1100">
                <a:solidFill>
                  <a:schemeClr val="dk2"/>
                </a:solidFill>
                <a:latin typeface="Nunito"/>
                <a:ea typeface="Nunito"/>
                <a:cs typeface="Nunito"/>
                <a:sym typeface="Nunito"/>
              </a:defRPr>
            </a:lvl4pPr>
            <a:lvl5pPr indent="-298450" lvl="4" marL="2286000">
              <a:lnSpc>
                <a:spcPct val="115000"/>
              </a:lnSpc>
              <a:spcBef>
                <a:spcPts val="1600"/>
              </a:spcBef>
              <a:spcAft>
                <a:spcPts val="0"/>
              </a:spcAft>
              <a:buClr>
                <a:schemeClr val="dk2"/>
              </a:buClr>
              <a:buSzPts val="1100"/>
              <a:buFont typeface="Nunito"/>
              <a:buChar char="○"/>
              <a:defRPr sz="1100">
                <a:solidFill>
                  <a:schemeClr val="dk2"/>
                </a:solidFill>
                <a:latin typeface="Nunito"/>
                <a:ea typeface="Nunito"/>
                <a:cs typeface="Nunito"/>
                <a:sym typeface="Nunito"/>
              </a:defRPr>
            </a:lvl5pPr>
            <a:lvl6pPr indent="-298450" lvl="5" marL="2743200">
              <a:lnSpc>
                <a:spcPct val="115000"/>
              </a:lnSpc>
              <a:spcBef>
                <a:spcPts val="1600"/>
              </a:spcBef>
              <a:spcAft>
                <a:spcPts val="0"/>
              </a:spcAft>
              <a:buClr>
                <a:schemeClr val="dk2"/>
              </a:buClr>
              <a:buSzPts val="1100"/>
              <a:buFont typeface="Nunito"/>
              <a:buChar char="■"/>
              <a:defRPr sz="1100">
                <a:solidFill>
                  <a:schemeClr val="dk2"/>
                </a:solidFill>
                <a:latin typeface="Nunito"/>
                <a:ea typeface="Nunito"/>
                <a:cs typeface="Nunito"/>
                <a:sym typeface="Nunito"/>
              </a:defRPr>
            </a:lvl6pPr>
            <a:lvl7pPr indent="-298450" lvl="6" marL="3200400">
              <a:lnSpc>
                <a:spcPct val="115000"/>
              </a:lnSpc>
              <a:spcBef>
                <a:spcPts val="1600"/>
              </a:spcBef>
              <a:spcAft>
                <a:spcPts val="0"/>
              </a:spcAft>
              <a:buClr>
                <a:schemeClr val="dk2"/>
              </a:buClr>
              <a:buSzPts val="1100"/>
              <a:buFont typeface="Nunito"/>
              <a:buChar char="●"/>
              <a:defRPr sz="1100">
                <a:solidFill>
                  <a:schemeClr val="dk2"/>
                </a:solidFill>
                <a:latin typeface="Nunito"/>
                <a:ea typeface="Nunito"/>
                <a:cs typeface="Nunito"/>
                <a:sym typeface="Nunito"/>
              </a:defRPr>
            </a:lvl7pPr>
            <a:lvl8pPr indent="-298450" lvl="7" marL="3657600">
              <a:lnSpc>
                <a:spcPct val="115000"/>
              </a:lnSpc>
              <a:spcBef>
                <a:spcPts val="1600"/>
              </a:spcBef>
              <a:spcAft>
                <a:spcPts val="0"/>
              </a:spcAft>
              <a:buClr>
                <a:schemeClr val="dk2"/>
              </a:buClr>
              <a:buSzPts val="1100"/>
              <a:buFont typeface="Nunito"/>
              <a:buChar char="○"/>
              <a:defRPr sz="1100">
                <a:solidFill>
                  <a:schemeClr val="dk2"/>
                </a:solidFill>
                <a:latin typeface="Nunito"/>
                <a:ea typeface="Nunito"/>
                <a:cs typeface="Nunito"/>
                <a:sym typeface="Nunito"/>
              </a:defRPr>
            </a:lvl8pPr>
            <a:lvl9pPr indent="-298450" lvl="8" marL="4114800">
              <a:lnSpc>
                <a:spcPct val="115000"/>
              </a:lnSpc>
              <a:spcBef>
                <a:spcPts val="1600"/>
              </a:spcBef>
              <a:spcAft>
                <a:spcPts val="1600"/>
              </a:spcAft>
              <a:buClr>
                <a:schemeClr val="dk2"/>
              </a:buClr>
              <a:buSzPts val="1100"/>
              <a:buFont typeface="Nunito"/>
              <a:buChar char="■"/>
              <a:defRPr sz="1100">
                <a:solidFill>
                  <a:schemeClr val="dk2"/>
                </a:solidFill>
                <a:latin typeface="Nunito"/>
                <a:ea typeface="Nunito"/>
                <a:cs typeface="Nunito"/>
                <a:sym typeface="Nunito"/>
              </a:defRPr>
            </a:lvl9pPr>
          </a:lstStyle>
          <a:p/>
        </p:txBody>
      </p:sp>
      <p:sp>
        <p:nvSpPr>
          <p:cNvPr id="8" name="Google Shape;8;p1"/>
          <p:cNvSpPr txBox="1"/>
          <p:nvPr>
            <p:ph idx="12" type="sldNum"/>
          </p:nvPr>
        </p:nvSpPr>
        <p:spPr>
          <a:xfrm>
            <a:off x="8451046" y="4736976"/>
            <a:ext cx="548700" cy="393600"/>
          </a:xfrm>
          <a:prstGeom prst="rect">
            <a:avLst/>
          </a:prstGeom>
          <a:noFill/>
          <a:ln>
            <a:noFill/>
          </a:ln>
        </p:spPr>
        <p:txBody>
          <a:bodyPr anchorCtr="0" anchor="ctr" bIns="91425" lIns="91425" spcFirstLastPara="1" rIns="91425" wrap="square" tIns="91425">
            <a:noAutofit/>
          </a:bodyPr>
          <a:lstStyle>
            <a:lvl1pPr lvl="0" algn="r">
              <a:buNone/>
              <a:defRPr sz="900">
                <a:solidFill>
                  <a:schemeClr val="dk2"/>
                </a:solidFill>
                <a:latin typeface="Nunito"/>
                <a:ea typeface="Nunito"/>
                <a:cs typeface="Nunito"/>
                <a:sym typeface="Nunito"/>
              </a:defRPr>
            </a:lvl1pPr>
            <a:lvl2pPr lvl="1" algn="r">
              <a:buNone/>
              <a:defRPr sz="900">
                <a:solidFill>
                  <a:schemeClr val="dk2"/>
                </a:solidFill>
                <a:latin typeface="Nunito"/>
                <a:ea typeface="Nunito"/>
                <a:cs typeface="Nunito"/>
                <a:sym typeface="Nunito"/>
              </a:defRPr>
            </a:lvl2pPr>
            <a:lvl3pPr lvl="2" algn="r">
              <a:buNone/>
              <a:defRPr sz="900">
                <a:solidFill>
                  <a:schemeClr val="dk2"/>
                </a:solidFill>
                <a:latin typeface="Nunito"/>
                <a:ea typeface="Nunito"/>
                <a:cs typeface="Nunito"/>
                <a:sym typeface="Nunito"/>
              </a:defRPr>
            </a:lvl3pPr>
            <a:lvl4pPr lvl="3" algn="r">
              <a:buNone/>
              <a:defRPr sz="900">
                <a:solidFill>
                  <a:schemeClr val="dk2"/>
                </a:solidFill>
                <a:latin typeface="Nunito"/>
                <a:ea typeface="Nunito"/>
                <a:cs typeface="Nunito"/>
                <a:sym typeface="Nunito"/>
              </a:defRPr>
            </a:lvl4pPr>
            <a:lvl5pPr lvl="4" algn="r">
              <a:buNone/>
              <a:defRPr sz="900">
                <a:solidFill>
                  <a:schemeClr val="dk2"/>
                </a:solidFill>
                <a:latin typeface="Nunito"/>
                <a:ea typeface="Nunito"/>
                <a:cs typeface="Nunito"/>
                <a:sym typeface="Nunito"/>
              </a:defRPr>
            </a:lvl5pPr>
            <a:lvl6pPr lvl="5" algn="r">
              <a:buNone/>
              <a:defRPr sz="900">
                <a:solidFill>
                  <a:schemeClr val="dk2"/>
                </a:solidFill>
                <a:latin typeface="Nunito"/>
                <a:ea typeface="Nunito"/>
                <a:cs typeface="Nunito"/>
                <a:sym typeface="Nunito"/>
              </a:defRPr>
            </a:lvl6pPr>
            <a:lvl7pPr lvl="6" algn="r">
              <a:buNone/>
              <a:defRPr sz="900">
                <a:solidFill>
                  <a:schemeClr val="dk2"/>
                </a:solidFill>
                <a:latin typeface="Nunito"/>
                <a:ea typeface="Nunito"/>
                <a:cs typeface="Nunito"/>
                <a:sym typeface="Nunito"/>
              </a:defRPr>
            </a:lvl7pPr>
            <a:lvl8pPr lvl="7" algn="r">
              <a:buNone/>
              <a:defRPr sz="900">
                <a:solidFill>
                  <a:schemeClr val="dk2"/>
                </a:solidFill>
                <a:latin typeface="Nunito"/>
                <a:ea typeface="Nunito"/>
                <a:cs typeface="Nunito"/>
                <a:sym typeface="Nunito"/>
              </a:defRPr>
            </a:lvl8pPr>
            <a:lvl9pPr lvl="8" algn="r">
              <a:buNone/>
              <a:defRPr sz="900">
                <a:solidFill>
                  <a:schemeClr val="dk2"/>
                </a:solidFill>
                <a:latin typeface="Nunito"/>
                <a:ea typeface="Nunito"/>
                <a:cs typeface="Nunito"/>
                <a:sym typeface="Nunito"/>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2.xml"/><Relationship Id="rId3" Type="http://schemas.openxmlformats.org/officeDocument/2006/relationships/image" Target="../media/image1.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 Id="rId3" Type="http://schemas.openxmlformats.org/officeDocument/2006/relationships/image" Target="../media/image2.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 Id="rId3" Type="http://schemas.openxmlformats.org/officeDocument/2006/relationships/image" Target="../media/image3.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6.xml"/><Relationship Id="rId3" Type="http://schemas.openxmlformats.org/officeDocument/2006/relationships/image" Target="../media/image4.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7.xml"/><Relationship Id="rId3" Type="http://schemas.openxmlformats.org/officeDocument/2006/relationships/image" Target="../media/image6.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8.xml"/><Relationship Id="rId3" Type="http://schemas.openxmlformats.org/officeDocument/2006/relationships/image" Target="../media/image5.png"/><Relationship Id="rId4" Type="http://schemas.openxmlformats.org/officeDocument/2006/relationships/image" Target="../media/image15.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9.xml"/><Relationship Id="rId3" Type="http://schemas.openxmlformats.org/officeDocument/2006/relationships/image" Target="../media/image7.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0.xml"/><Relationship Id="rId3" Type="http://schemas.openxmlformats.org/officeDocument/2006/relationships/image" Target="../media/image8.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1.xml"/><Relationship Id="rId3" Type="http://schemas.openxmlformats.org/officeDocument/2006/relationships/image" Target="../media/image9.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2.xml"/><Relationship Id="rId3" Type="http://schemas.openxmlformats.org/officeDocument/2006/relationships/image" Target="../media/image10.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3.xml"/><Relationship Id="rId3" Type="http://schemas.openxmlformats.org/officeDocument/2006/relationships/image" Target="../media/image11.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4.xml"/><Relationship Id="rId3" Type="http://schemas.openxmlformats.org/officeDocument/2006/relationships/image" Target="../media/image12.jp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5.xml"/><Relationship Id="rId3" Type="http://schemas.openxmlformats.org/officeDocument/2006/relationships/image" Target="../media/image13.jp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7.xml"/><Relationship Id="rId3" Type="http://schemas.openxmlformats.org/officeDocument/2006/relationships/image" Target="../media/image14.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0.xml"/><Relationship Id="rId3" Type="http://schemas.openxmlformats.org/officeDocument/2006/relationships/hyperlink" Target="https://www.inc.com/melissa-lamson/the-role-of-ai-in-learning-development.html" TargetMode="External"/><Relationship Id="rId4" Type="http://schemas.openxmlformats.org/officeDocument/2006/relationships/hyperlink" Target="https://learningnews.com/news/filtered/2018/filtered-and-fuse-universal-collaborate-on-api-integration-for-colt-technology" TargetMode="External"/><Relationship Id="rId11" Type="http://schemas.openxmlformats.org/officeDocument/2006/relationships/hyperlink" Target="https://www.insider-trends.com/50-best-ai-retail-applications/#ixzz5ckN5b85Y%5BAccessed" TargetMode="External"/><Relationship Id="rId10" Type="http://schemas.openxmlformats.org/officeDocument/2006/relationships/hyperlink" Target="https://trainingindustry.com/articles/learning-technologies/the-impact-of-ai-on-learning-and-development/" TargetMode="External"/><Relationship Id="rId9" Type="http://schemas.openxmlformats.org/officeDocument/2006/relationships/hyperlink" Target="https://trainingindustry.com/articles/learning-technologies/the-impact-of-ai-on-learning-and-development/" TargetMode="External"/><Relationship Id="rId5" Type="http://schemas.openxmlformats.org/officeDocument/2006/relationships/hyperlink" Target="https://www.hrzone.com/hr-glossary/what-is-learning-and-development" TargetMode="External"/><Relationship Id="rId6" Type="http://schemas.openxmlformats.org/officeDocument/2006/relationships/hyperlink" Target="https://www.hrzone.com/hr-glossary/what-is-learning-and-development" TargetMode="External"/><Relationship Id="rId7" Type="http://schemas.openxmlformats.org/officeDocument/2006/relationships/hyperlink" Target="https://www.techfunnel.com/hr-tech/future-of-ai-in-corporate-training-and-development/" TargetMode="External"/><Relationship Id="rId8" Type="http://schemas.openxmlformats.org/officeDocument/2006/relationships/hyperlink" Target="https://www.techfunnel.com/hr-tech/future-of-ai-in-corporate-training-and-development/" TargetMode="Externa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1.xml"/><Relationship Id="rId3" Type="http://schemas.openxmlformats.org/officeDocument/2006/relationships/hyperlink" Target="https://www.ibm.com/blogs/client-voices/high-tech-ai-solution-boosts-employee-engagement/" TargetMode="External"/><Relationship Id="rId4" Type="http://schemas.openxmlformats.org/officeDocument/2006/relationships/hyperlink" Target="https://hrdailyadvisor.blr.com/2018/07/27/can-ai-help-drive-employee-engagement/" TargetMode="External"/><Relationship Id="rId5" Type="http://schemas.openxmlformats.org/officeDocument/2006/relationships/hyperlink" Target="https://journyx.com/products/journyx-time-expense-tracking" TargetMode="External"/><Relationship Id="rId6" Type="http://schemas.openxmlformats.org/officeDocument/2006/relationships/hyperlink" Target="https://www.kangogift.com/blog/recognition-trends" TargetMode="External"/><Relationship Id="rId7" Type="http://schemas.openxmlformats.org/officeDocument/2006/relationships/hyperlink" Target="https://www.petsathomejobs.com/why-join-us/rewards-and-benefits" TargetMode="External"/><Relationship Id="rId8" Type="http://schemas.openxmlformats.org/officeDocument/2006/relationships/hyperlink" Target="https://www.cmswire.com/digital-workplace/how-ai-is-helping-improve-employee-experiences/" TargetMode="Externa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notesSlide" Target="../notesSlides/notesSlide2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3.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76" name="Shape 276"/>
        <p:cNvGrpSpPr/>
        <p:nvPr/>
      </p:nvGrpSpPr>
      <p:grpSpPr>
        <a:xfrm>
          <a:off x="0" y="0"/>
          <a:ext cx="0" cy="0"/>
          <a:chOff x="0" y="0"/>
          <a:chExt cx="0" cy="0"/>
        </a:xfrm>
      </p:grpSpPr>
      <p:sp>
        <p:nvSpPr>
          <p:cNvPr id="277" name="Google Shape;277;p13"/>
          <p:cNvSpPr txBox="1"/>
          <p:nvPr>
            <p:ph type="ctrTitle"/>
          </p:nvPr>
        </p:nvSpPr>
        <p:spPr>
          <a:xfrm>
            <a:off x="513800" y="1628100"/>
            <a:ext cx="4824600" cy="18729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rPr lang="en-GB"/>
              <a:t>The use of</a:t>
            </a:r>
            <a:br>
              <a:rPr lang="en-GB"/>
            </a:br>
            <a:r>
              <a:rPr lang="en-GB"/>
              <a:t>Artificial</a:t>
            </a:r>
            <a:r>
              <a:rPr lang="en-GB"/>
              <a:t> </a:t>
            </a:r>
            <a:r>
              <a:rPr lang="en-GB"/>
              <a:t>Intelligence</a:t>
            </a:r>
            <a:r>
              <a:rPr lang="en-GB"/>
              <a:t> to support</a:t>
            </a:r>
            <a:br>
              <a:rPr lang="en-GB"/>
            </a:br>
            <a:r>
              <a:rPr lang="en-GB"/>
              <a:t>People Management </a:t>
            </a:r>
            <a:endParaRPr/>
          </a:p>
        </p:txBody>
      </p:sp>
      <p:sp>
        <p:nvSpPr>
          <p:cNvPr id="278" name="Google Shape;278;p13"/>
          <p:cNvSpPr txBox="1"/>
          <p:nvPr>
            <p:ph idx="1" type="subTitle"/>
          </p:nvPr>
        </p:nvSpPr>
        <p:spPr>
          <a:xfrm>
            <a:off x="513800" y="112000"/>
            <a:ext cx="5242800" cy="6954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Emma Beaumont 1804423</a:t>
            </a:r>
            <a:br>
              <a:rPr lang="en-GB"/>
            </a:br>
            <a:r>
              <a:rPr lang="en-GB"/>
              <a:t>Chloé Chignell 1702365</a:t>
            </a:r>
            <a:br>
              <a:rPr lang="en-GB"/>
            </a:br>
            <a:r>
              <a:rPr lang="en-GB"/>
              <a:t>Alexandra Williams 1708454</a:t>
            </a:r>
            <a:endParaRPr/>
          </a:p>
        </p:txBody>
      </p:sp>
      <p:sp>
        <p:nvSpPr>
          <p:cNvPr id="279" name="Google Shape;279;p13"/>
          <p:cNvSpPr txBox="1"/>
          <p:nvPr>
            <p:ph idx="1" type="subTitle"/>
          </p:nvPr>
        </p:nvSpPr>
        <p:spPr>
          <a:xfrm>
            <a:off x="513800" y="4131125"/>
            <a:ext cx="4312200" cy="7926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Managing People M5X00856</a:t>
            </a:r>
            <a:br>
              <a:rPr lang="en-GB"/>
            </a:br>
            <a:r>
              <a:rPr lang="en-GB"/>
              <a:t>16th January 2019</a:t>
            </a: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83" name="Shape 283"/>
        <p:cNvGrpSpPr/>
        <p:nvPr/>
      </p:nvGrpSpPr>
      <p:grpSpPr>
        <a:xfrm>
          <a:off x="0" y="0"/>
          <a:ext cx="0" cy="0"/>
          <a:chOff x="0" y="0"/>
          <a:chExt cx="0" cy="0"/>
        </a:xfrm>
      </p:grpSpPr>
      <p:sp>
        <p:nvSpPr>
          <p:cNvPr id="284" name="Google Shape;284;p14"/>
          <p:cNvSpPr txBox="1"/>
          <p:nvPr>
            <p:ph type="title"/>
          </p:nvPr>
        </p:nvSpPr>
        <p:spPr>
          <a:xfrm>
            <a:off x="5748225" y="3396538"/>
            <a:ext cx="2800800" cy="1112400"/>
          </a:xfrm>
          <a:prstGeom prst="rect">
            <a:avLst/>
          </a:prstGeom>
        </p:spPr>
        <p:txBody>
          <a:bodyPr anchorCtr="0" anchor="ctr" bIns="91425" lIns="91425" spcFirstLastPara="1" rIns="91425" wrap="square" tIns="91425">
            <a:noAutofit/>
          </a:bodyPr>
          <a:lstStyle/>
          <a:p>
            <a:pPr indent="0" lvl="0" marL="0" rtl="0" algn="r">
              <a:spcBef>
                <a:spcPts val="0"/>
              </a:spcBef>
              <a:spcAft>
                <a:spcPts val="0"/>
              </a:spcAft>
              <a:buNone/>
            </a:pPr>
            <a:r>
              <a:rPr lang="en-GB"/>
              <a:t>Agenda</a:t>
            </a:r>
            <a:endParaRPr/>
          </a:p>
        </p:txBody>
      </p:sp>
      <p:sp>
        <p:nvSpPr>
          <p:cNvPr id="285" name="Google Shape;285;p14"/>
          <p:cNvSpPr txBox="1"/>
          <p:nvPr>
            <p:ph idx="4294967295" type="body"/>
          </p:nvPr>
        </p:nvSpPr>
        <p:spPr>
          <a:xfrm>
            <a:off x="878175" y="539850"/>
            <a:ext cx="4341900" cy="4063800"/>
          </a:xfrm>
          <a:prstGeom prst="rect">
            <a:avLst/>
          </a:prstGeom>
        </p:spPr>
        <p:txBody>
          <a:bodyPr anchorCtr="0" anchor="t" bIns="91425" lIns="91425" spcFirstLastPara="1" rIns="91425" wrap="square" tIns="91425">
            <a:noAutofit/>
          </a:bodyPr>
          <a:lstStyle/>
          <a:p>
            <a:pPr indent="-330200" lvl="0" marL="457200" rtl="0" algn="l">
              <a:spcBef>
                <a:spcPts val="0"/>
              </a:spcBef>
              <a:spcAft>
                <a:spcPts val="0"/>
              </a:spcAft>
              <a:buClr>
                <a:srgbClr val="FFFFFF"/>
              </a:buClr>
              <a:buSzPts val="1600"/>
              <a:buAutoNum type="arabicPeriod"/>
            </a:pPr>
            <a:r>
              <a:rPr lang="en-GB" sz="1600">
                <a:solidFill>
                  <a:srgbClr val="FFFFFF"/>
                </a:solidFill>
              </a:rPr>
              <a:t>Introduction</a:t>
            </a:r>
            <a:br>
              <a:rPr lang="en-GB" sz="1600">
                <a:solidFill>
                  <a:srgbClr val="FFFFFF"/>
                </a:solidFill>
              </a:rPr>
            </a:br>
            <a:endParaRPr sz="1600">
              <a:solidFill>
                <a:srgbClr val="FFFFFF"/>
              </a:solidFill>
            </a:endParaRPr>
          </a:p>
          <a:p>
            <a:pPr indent="-330200" lvl="0" marL="457200" rtl="0" algn="l">
              <a:spcBef>
                <a:spcPts val="0"/>
              </a:spcBef>
              <a:spcAft>
                <a:spcPts val="0"/>
              </a:spcAft>
              <a:buClr>
                <a:srgbClr val="FFFFFF"/>
              </a:buClr>
              <a:buSzPts val="1600"/>
              <a:buAutoNum type="arabicPeriod"/>
            </a:pPr>
            <a:r>
              <a:rPr lang="en-GB" sz="1600">
                <a:solidFill>
                  <a:srgbClr val="FFFFFF"/>
                </a:solidFill>
              </a:rPr>
              <a:t>The Risks</a:t>
            </a:r>
            <a:br>
              <a:rPr lang="en-GB" sz="1600">
                <a:solidFill>
                  <a:srgbClr val="FFFFFF"/>
                </a:solidFill>
              </a:rPr>
            </a:br>
            <a:endParaRPr sz="1600">
              <a:solidFill>
                <a:srgbClr val="FFFFFF"/>
              </a:solidFill>
            </a:endParaRPr>
          </a:p>
          <a:p>
            <a:pPr indent="-330200" lvl="0" marL="457200" rtl="0" algn="l">
              <a:spcBef>
                <a:spcPts val="0"/>
              </a:spcBef>
              <a:spcAft>
                <a:spcPts val="0"/>
              </a:spcAft>
              <a:buClr>
                <a:srgbClr val="FFFFFF"/>
              </a:buClr>
              <a:buSzPts val="1600"/>
              <a:buAutoNum type="arabicPeriod"/>
            </a:pPr>
            <a:r>
              <a:rPr lang="en-GB" sz="1600">
                <a:solidFill>
                  <a:srgbClr val="FFFFFF"/>
                </a:solidFill>
              </a:rPr>
              <a:t>Leading Industry Practice</a:t>
            </a:r>
            <a:br>
              <a:rPr lang="en-GB" sz="1600">
                <a:solidFill>
                  <a:srgbClr val="FFFFFF"/>
                </a:solidFill>
              </a:rPr>
            </a:br>
            <a:endParaRPr sz="1600">
              <a:solidFill>
                <a:srgbClr val="FFFFFF"/>
              </a:solidFill>
            </a:endParaRPr>
          </a:p>
          <a:p>
            <a:pPr indent="-330200" lvl="0" marL="457200" rtl="0" algn="l">
              <a:spcBef>
                <a:spcPts val="0"/>
              </a:spcBef>
              <a:spcAft>
                <a:spcPts val="0"/>
              </a:spcAft>
              <a:buClr>
                <a:srgbClr val="FFFFFF"/>
              </a:buClr>
              <a:buSzPts val="1600"/>
              <a:buAutoNum type="arabicPeriod"/>
            </a:pPr>
            <a:r>
              <a:rPr lang="en-GB" sz="1600">
                <a:solidFill>
                  <a:srgbClr val="FFFFFF"/>
                </a:solidFill>
              </a:rPr>
              <a:t>Business Case</a:t>
            </a:r>
            <a:endParaRPr sz="1600">
              <a:solidFill>
                <a:srgbClr val="FFFFFF"/>
              </a:solidFill>
            </a:endParaRPr>
          </a:p>
          <a:p>
            <a:pPr indent="-330200" lvl="1" marL="914400" rtl="0" algn="l">
              <a:spcBef>
                <a:spcPts val="0"/>
              </a:spcBef>
              <a:spcAft>
                <a:spcPts val="0"/>
              </a:spcAft>
              <a:buClr>
                <a:srgbClr val="FFFFFF"/>
              </a:buClr>
              <a:buSzPts val="1600"/>
              <a:buAutoNum type="alphaLcPeriod"/>
            </a:pPr>
            <a:r>
              <a:rPr lang="en-GB" sz="1600">
                <a:solidFill>
                  <a:srgbClr val="FFFFFF"/>
                </a:solidFill>
              </a:rPr>
              <a:t>Employee Engagement</a:t>
            </a:r>
            <a:endParaRPr sz="1600">
              <a:solidFill>
                <a:srgbClr val="FFFFFF"/>
              </a:solidFill>
            </a:endParaRPr>
          </a:p>
          <a:p>
            <a:pPr indent="-330200" lvl="1" marL="914400" rtl="0" algn="l">
              <a:spcBef>
                <a:spcPts val="0"/>
              </a:spcBef>
              <a:spcAft>
                <a:spcPts val="0"/>
              </a:spcAft>
              <a:buClr>
                <a:srgbClr val="FFFFFF"/>
              </a:buClr>
              <a:buSzPts val="1600"/>
              <a:buAutoNum type="alphaLcPeriod"/>
            </a:pPr>
            <a:r>
              <a:rPr lang="en-GB" sz="1600">
                <a:solidFill>
                  <a:srgbClr val="FFFFFF"/>
                </a:solidFill>
              </a:rPr>
              <a:t>Recruitment and Selection</a:t>
            </a:r>
            <a:endParaRPr sz="1600">
              <a:solidFill>
                <a:srgbClr val="FFFFFF"/>
              </a:solidFill>
            </a:endParaRPr>
          </a:p>
          <a:p>
            <a:pPr indent="-330200" lvl="1" marL="914400" rtl="0" algn="l">
              <a:spcBef>
                <a:spcPts val="0"/>
              </a:spcBef>
              <a:spcAft>
                <a:spcPts val="0"/>
              </a:spcAft>
              <a:buClr>
                <a:srgbClr val="FFFFFF"/>
              </a:buClr>
              <a:buSzPts val="1600"/>
              <a:buAutoNum type="alphaLcPeriod"/>
            </a:pPr>
            <a:r>
              <a:rPr lang="en-GB" sz="1600">
                <a:solidFill>
                  <a:srgbClr val="FFFFFF"/>
                </a:solidFill>
              </a:rPr>
              <a:t>Learning and Development </a:t>
            </a:r>
            <a:br>
              <a:rPr lang="en-GB" sz="1600">
                <a:solidFill>
                  <a:srgbClr val="FFFFFF"/>
                </a:solidFill>
              </a:rPr>
            </a:br>
            <a:endParaRPr sz="1600">
              <a:solidFill>
                <a:srgbClr val="FFFFFF"/>
              </a:solidFill>
            </a:endParaRPr>
          </a:p>
          <a:p>
            <a:pPr indent="-330200" lvl="0" marL="457200" rtl="0" algn="l">
              <a:spcBef>
                <a:spcPts val="0"/>
              </a:spcBef>
              <a:spcAft>
                <a:spcPts val="0"/>
              </a:spcAft>
              <a:buClr>
                <a:srgbClr val="FFFFFF"/>
              </a:buClr>
              <a:buSzPts val="1600"/>
              <a:buAutoNum type="arabicPeriod"/>
            </a:pPr>
            <a:r>
              <a:rPr lang="en-GB" sz="1600">
                <a:solidFill>
                  <a:srgbClr val="FFFFFF"/>
                </a:solidFill>
              </a:rPr>
              <a:t>Ethical Considerations </a:t>
            </a:r>
            <a:br>
              <a:rPr lang="en-GB" sz="1600">
                <a:solidFill>
                  <a:srgbClr val="FFFFFF"/>
                </a:solidFill>
              </a:rPr>
            </a:br>
            <a:endParaRPr sz="1600">
              <a:solidFill>
                <a:srgbClr val="FFFFFF"/>
              </a:solidFill>
            </a:endParaRPr>
          </a:p>
          <a:p>
            <a:pPr indent="-330200" lvl="0" marL="457200" rtl="0" algn="l">
              <a:spcBef>
                <a:spcPts val="0"/>
              </a:spcBef>
              <a:spcAft>
                <a:spcPts val="0"/>
              </a:spcAft>
              <a:buClr>
                <a:srgbClr val="FFFFFF"/>
              </a:buClr>
              <a:buSzPts val="1600"/>
              <a:buAutoNum type="arabicPeriod"/>
            </a:pPr>
            <a:r>
              <a:rPr lang="en-GB" sz="1600">
                <a:solidFill>
                  <a:srgbClr val="FFFFFF"/>
                </a:solidFill>
              </a:rPr>
              <a:t>References</a:t>
            </a:r>
            <a:endParaRPr sz="1600">
              <a:solidFill>
                <a:srgbClr val="FFFFFF"/>
              </a:solidFill>
            </a:endParaRPr>
          </a:p>
        </p:txBody>
      </p:sp>
      <p:pic>
        <p:nvPicPr>
          <p:cNvPr id="286" name="Google Shape;286;p14"/>
          <p:cNvPicPr preferRelativeResize="0"/>
          <p:nvPr/>
        </p:nvPicPr>
        <p:blipFill>
          <a:blip r:embed="rId3">
            <a:alphaModFix/>
          </a:blip>
          <a:stretch>
            <a:fillRect/>
          </a:stretch>
        </p:blipFill>
        <p:spPr>
          <a:xfrm>
            <a:off x="5220075" y="3340905"/>
            <a:ext cx="1223675" cy="1223693"/>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90" name="Shape 290"/>
        <p:cNvGrpSpPr/>
        <p:nvPr/>
      </p:nvGrpSpPr>
      <p:grpSpPr>
        <a:xfrm>
          <a:off x="0" y="0"/>
          <a:ext cx="0" cy="0"/>
          <a:chOff x="0" y="0"/>
          <a:chExt cx="0" cy="0"/>
        </a:xfrm>
      </p:grpSpPr>
      <p:sp>
        <p:nvSpPr>
          <p:cNvPr id="291" name="Google Shape;291;p15"/>
          <p:cNvSpPr txBox="1"/>
          <p:nvPr>
            <p:ph type="title"/>
          </p:nvPr>
        </p:nvSpPr>
        <p:spPr>
          <a:xfrm>
            <a:off x="1303800" y="598575"/>
            <a:ext cx="7030500" cy="9993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0" lang="en-GB" sz="3600">
                <a:solidFill>
                  <a:srgbClr val="000000"/>
                </a:solidFill>
                <a:latin typeface="Arial"/>
                <a:ea typeface="Arial"/>
                <a:cs typeface="Arial"/>
                <a:sym typeface="Arial"/>
              </a:rPr>
              <a:t>Risk of non-implementation</a:t>
            </a:r>
            <a:endParaRPr>
              <a:solidFill>
                <a:srgbClr val="000000"/>
              </a:solidFill>
            </a:endParaRPr>
          </a:p>
        </p:txBody>
      </p:sp>
      <p:sp>
        <p:nvSpPr>
          <p:cNvPr id="292" name="Google Shape;292;p15"/>
          <p:cNvSpPr txBox="1"/>
          <p:nvPr>
            <p:ph idx="1" type="body"/>
          </p:nvPr>
        </p:nvSpPr>
        <p:spPr>
          <a:xfrm>
            <a:off x="732300" y="2137425"/>
            <a:ext cx="4413000" cy="2143500"/>
          </a:xfrm>
          <a:prstGeom prst="rect">
            <a:avLst/>
          </a:prstGeom>
        </p:spPr>
        <p:txBody>
          <a:bodyPr anchorCtr="0" anchor="t" bIns="91425" lIns="91425" spcFirstLastPara="1" rIns="91425" wrap="square" tIns="91425">
            <a:noAutofit/>
          </a:bodyPr>
          <a:lstStyle/>
          <a:p>
            <a:pPr indent="-317500" lvl="0" marL="457200" rtl="0" algn="l">
              <a:lnSpc>
                <a:spcPct val="100000"/>
              </a:lnSpc>
              <a:spcBef>
                <a:spcPts val="0"/>
              </a:spcBef>
              <a:spcAft>
                <a:spcPts val="0"/>
              </a:spcAft>
              <a:buSzPts val="1400"/>
              <a:buFont typeface="Arial"/>
              <a:buChar char="●"/>
            </a:pPr>
            <a:r>
              <a:rPr lang="en-GB" sz="1400">
                <a:solidFill>
                  <a:srgbClr val="000000"/>
                </a:solidFill>
                <a:latin typeface="Arial"/>
                <a:ea typeface="Arial"/>
                <a:cs typeface="Arial"/>
                <a:sym typeface="Arial"/>
              </a:rPr>
              <a:t>Without implementation of AI technology, the company risks:</a:t>
            </a:r>
            <a:endParaRPr sz="1400">
              <a:solidFill>
                <a:srgbClr val="000000"/>
              </a:solidFill>
              <a:latin typeface="Arial"/>
              <a:ea typeface="Arial"/>
              <a:cs typeface="Arial"/>
              <a:sym typeface="Arial"/>
            </a:endParaRPr>
          </a:p>
          <a:p>
            <a:pPr indent="0" lvl="0" marL="457200" rtl="0" algn="l">
              <a:lnSpc>
                <a:spcPct val="100000"/>
              </a:lnSpc>
              <a:spcBef>
                <a:spcPts val="0"/>
              </a:spcBef>
              <a:spcAft>
                <a:spcPts val="0"/>
              </a:spcAft>
              <a:buNone/>
            </a:pPr>
            <a:r>
              <a:t/>
            </a:r>
            <a:endParaRPr sz="1400">
              <a:solidFill>
                <a:srgbClr val="000000"/>
              </a:solidFill>
              <a:latin typeface="Arial"/>
              <a:ea typeface="Arial"/>
              <a:cs typeface="Arial"/>
              <a:sym typeface="Arial"/>
            </a:endParaRPr>
          </a:p>
          <a:p>
            <a:pPr indent="-317500" lvl="1" marL="914400" rtl="0" algn="l">
              <a:spcBef>
                <a:spcPts val="0"/>
              </a:spcBef>
              <a:spcAft>
                <a:spcPts val="0"/>
              </a:spcAft>
              <a:buSzPts val="1400"/>
              <a:buFont typeface="Arial"/>
              <a:buChar char="○"/>
            </a:pPr>
            <a:r>
              <a:rPr lang="en-GB" sz="1400">
                <a:latin typeface="Arial"/>
                <a:ea typeface="Arial"/>
                <a:cs typeface="Arial"/>
                <a:sym typeface="Arial"/>
              </a:rPr>
              <a:t>Loss of competitive advantage</a:t>
            </a:r>
            <a:endParaRPr sz="1400">
              <a:latin typeface="Arial"/>
              <a:ea typeface="Arial"/>
              <a:cs typeface="Arial"/>
              <a:sym typeface="Arial"/>
            </a:endParaRPr>
          </a:p>
          <a:p>
            <a:pPr indent="-317500" lvl="1" marL="914400" rtl="0" algn="l">
              <a:spcBef>
                <a:spcPts val="0"/>
              </a:spcBef>
              <a:spcAft>
                <a:spcPts val="0"/>
              </a:spcAft>
              <a:buSzPts val="1400"/>
              <a:buFont typeface="Arial"/>
              <a:buChar char="○"/>
            </a:pPr>
            <a:r>
              <a:rPr lang="en-GB" sz="1400">
                <a:latin typeface="Arial"/>
                <a:ea typeface="Arial"/>
                <a:cs typeface="Arial"/>
                <a:sym typeface="Arial"/>
              </a:rPr>
              <a:t>Loss of roles</a:t>
            </a:r>
            <a:endParaRPr sz="1400">
              <a:latin typeface="Arial"/>
              <a:ea typeface="Arial"/>
              <a:cs typeface="Arial"/>
              <a:sym typeface="Arial"/>
            </a:endParaRPr>
          </a:p>
          <a:p>
            <a:pPr indent="-317500" lvl="1" marL="914400" rtl="0" algn="l">
              <a:spcBef>
                <a:spcPts val="0"/>
              </a:spcBef>
              <a:spcAft>
                <a:spcPts val="0"/>
              </a:spcAft>
              <a:buSzPts val="1400"/>
              <a:buFont typeface="Arial"/>
              <a:buChar char="○"/>
            </a:pPr>
            <a:r>
              <a:rPr lang="en-GB" sz="1400">
                <a:latin typeface="Arial"/>
                <a:ea typeface="Arial"/>
                <a:cs typeface="Arial"/>
                <a:sym typeface="Arial"/>
              </a:rPr>
              <a:t>Less engaged workforce</a:t>
            </a:r>
            <a:endParaRPr sz="1400">
              <a:latin typeface="Arial"/>
              <a:ea typeface="Arial"/>
              <a:cs typeface="Arial"/>
              <a:sym typeface="Arial"/>
            </a:endParaRPr>
          </a:p>
          <a:p>
            <a:pPr indent="-317500" lvl="1" marL="914400" rtl="0" algn="l">
              <a:spcBef>
                <a:spcPts val="0"/>
              </a:spcBef>
              <a:spcAft>
                <a:spcPts val="0"/>
              </a:spcAft>
              <a:buSzPts val="1400"/>
              <a:buFont typeface="Arial"/>
              <a:buChar char="○"/>
            </a:pPr>
            <a:r>
              <a:rPr lang="en-GB" sz="1400">
                <a:solidFill>
                  <a:srgbClr val="FF0000"/>
                </a:solidFill>
                <a:latin typeface="Arial"/>
                <a:ea typeface="Arial"/>
                <a:cs typeface="Arial"/>
                <a:sym typeface="Arial"/>
              </a:rPr>
              <a:t>Loss of business</a:t>
            </a:r>
            <a:r>
              <a:rPr lang="en-GB" sz="1400">
                <a:latin typeface="Arial"/>
                <a:ea typeface="Arial"/>
                <a:cs typeface="Arial"/>
                <a:sym typeface="Arial"/>
              </a:rPr>
              <a:t> </a:t>
            </a:r>
            <a:endParaRPr sz="1400">
              <a:latin typeface="Arial"/>
              <a:ea typeface="Arial"/>
              <a:cs typeface="Arial"/>
              <a:sym typeface="Arial"/>
            </a:endParaRPr>
          </a:p>
          <a:p>
            <a:pPr indent="-317500" lvl="1" marL="914400" rtl="0" algn="l">
              <a:spcBef>
                <a:spcPts val="0"/>
              </a:spcBef>
              <a:spcAft>
                <a:spcPts val="0"/>
              </a:spcAft>
              <a:buClr>
                <a:srgbClr val="FF0000"/>
              </a:buClr>
              <a:buSzPts val="1400"/>
              <a:buFont typeface="Arial"/>
              <a:buChar char="○"/>
            </a:pPr>
            <a:r>
              <a:rPr lang="en-GB" sz="1400" u="sng">
                <a:solidFill>
                  <a:srgbClr val="FF0000"/>
                </a:solidFill>
                <a:latin typeface="Arial"/>
                <a:ea typeface="Arial"/>
                <a:cs typeface="Arial"/>
                <a:sym typeface="Arial"/>
              </a:rPr>
              <a:t>Loss of profit</a:t>
            </a:r>
            <a:endParaRPr sz="1400" u="sng">
              <a:solidFill>
                <a:srgbClr val="FF0000"/>
              </a:solidFill>
              <a:latin typeface="Arial"/>
              <a:ea typeface="Arial"/>
              <a:cs typeface="Arial"/>
              <a:sym typeface="Arial"/>
            </a:endParaRPr>
          </a:p>
        </p:txBody>
      </p:sp>
      <p:sp>
        <p:nvSpPr>
          <p:cNvPr id="293" name="Google Shape;293;p15"/>
          <p:cNvSpPr txBox="1"/>
          <p:nvPr/>
        </p:nvSpPr>
        <p:spPr>
          <a:xfrm>
            <a:off x="1181100" y="1283975"/>
            <a:ext cx="6972300" cy="6402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0"/>
              </a:spcAft>
              <a:buNone/>
            </a:pPr>
            <a:r>
              <a:rPr b="1" i="1" lang="en-GB" sz="1800">
                <a:solidFill>
                  <a:schemeClr val="dk2"/>
                </a:solidFill>
                <a:latin typeface="Nunito"/>
                <a:ea typeface="Nunito"/>
                <a:cs typeface="Nunito"/>
                <a:sym typeface="Nunito"/>
              </a:rPr>
              <a:t>“</a:t>
            </a:r>
            <a:r>
              <a:rPr b="1" i="1" lang="en-GB" sz="1800">
                <a:solidFill>
                  <a:schemeClr val="dk2"/>
                </a:solidFill>
                <a:latin typeface="Nunito"/>
                <a:ea typeface="Nunito"/>
                <a:cs typeface="Nunito"/>
                <a:sym typeface="Nunito"/>
              </a:rPr>
              <a:t>7 million of today’s jobs are predicted to disappear by 2020” (Lloyd, 2017)</a:t>
            </a:r>
            <a:endParaRPr/>
          </a:p>
          <a:p>
            <a:pPr indent="0" lvl="0" marL="0" rtl="0" algn="l">
              <a:spcBef>
                <a:spcPts val="1600"/>
              </a:spcBef>
              <a:spcAft>
                <a:spcPts val="0"/>
              </a:spcAft>
              <a:buNone/>
            </a:pPr>
            <a:r>
              <a:rPr lang="en-GB"/>
              <a:t>	</a:t>
            </a:r>
            <a:endParaRPr/>
          </a:p>
        </p:txBody>
      </p:sp>
      <p:pic>
        <p:nvPicPr>
          <p:cNvPr id="294" name="Google Shape;294;p15"/>
          <p:cNvPicPr preferRelativeResize="0"/>
          <p:nvPr/>
        </p:nvPicPr>
        <p:blipFill>
          <a:blip r:embed="rId3">
            <a:alphaModFix/>
          </a:blip>
          <a:stretch>
            <a:fillRect/>
          </a:stretch>
        </p:blipFill>
        <p:spPr>
          <a:xfrm>
            <a:off x="5145300" y="2190875"/>
            <a:ext cx="3617699" cy="2036592"/>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98" name="Shape 298"/>
        <p:cNvGrpSpPr/>
        <p:nvPr/>
      </p:nvGrpSpPr>
      <p:grpSpPr>
        <a:xfrm>
          <a:off x="0" y="0"/>
          <a:ext cx="0" cy="0"/>
          <a:chOff x="0" y="0"/>
          <a:chExt cx="0" cy="0"/>
        </a:xfrm>
      </p:grpSpPr>
      <p:sp>
        <p:nvSpPr>
          <p:cNvPr id="299" name="Google Shape;299;p16"/>
          <p:cNvSpPr txBox="1"/>
          <p:nvPr>
            <p:ph type="title"/>
          </p:nvPr>
        </p:nvSpPr>
        <p:spPr>
          <a:xfrm>
            <a:off x="1303800" y="598575"/>
            <a:ext cx="7030500" cy="9993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Leading </a:t>
            </a:r>
            <a:r>
              <a:rPr lang="en-GB"/>
              <a:t>Industry</a:t>
            </a:r>
            <a:r>
              <a:rPr lang="en-GB"/>
              <a:t> </a:t>
            </a:r>
            <a:r>
              <a:rPr lang="en-GB"/>
              <a:t>Practice</a:t>
            </a:r>
            <a:endParaRPr/>
          </a:p>
        </p:txBody>
      </p:sp>
      <p:sp>
        <p:nvSpPr>
          <p:cNvPr id="300" name="Google Shape;300;p16"/>
          <p:cNvSpPr txBox="1"/>
          <p:nvPr>
            <p:ph idx="1" type="body"/>
          </p:nvPr>
        </p:nvSpPr>
        <p:spPr>
          <a:xfrm>
            <a:off x="1303800" y="1531050"/>
            <a:ext cx="4290000" cy="29844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sz="1650">
                <a:solidFill>
                  <a:srgbClr val="000000"/>
                </a:solidFill>
                <a:highlight>
                  <a:srgbClr val="FFFFFF"/>
                </a:highlight>
                <a:latin typeface="Roboto"/>
                <a:ea typeface="Roboto"/>
                <a:cs typeface="Roboto"/>
                <a:sym typeface="Roboto"/>
              </a:rPr>
              <a:t>Artificial intelligence is estimated to increase as a global spend from £2 billion in 2018 to £7.3 billion per year by 2022 according to Juniper research. </a:t>
            </a:r>
            <a:endParaRPr sz="1650">
              <a:solidFill>
                <a:srgbClr val="000000"/>
              </a:solidFill>
              <a:highlight>
                <a:srgbClr val="FFFFFF"/>
              </a:highlight>
              <a:latin typeface="Roboto"/>
              <a:ea typeface="Roboto"/>
              <a:cs typeface="Roboto"/>
              <a:sym typeface="Roboto"/>
            </a:endParaRPr>
          </a:p>
          <a:p>
            <a:pPr indent="0" lvl="0" marL="0" rtl="0" algn="l">
              <a:spcBef>
                <a:spcPts val="1600"/>
              </a:spcBef>
              <a:spcAft>
                <a:spcPts val="0"/>
              </a:spcAft>
              <a:buNone/>
            </a:pPr>
            <a:r>
              <a:rPr lang="en-GB" sz="1650">
                <a:solidFill>
                  <a:srgbClr val="000000"/>
                </a:solidFill>
                <a:highlight>
                  <a:srgbClr val="FFFFFF"/>
                </a:highlight>
                <a:latin typeface="Roboto"/>
                <a:ea typeface="Roboto"/>
                <a:cs typeface="Roboto"/>
                <a:sym typeface="Roboto"/>
              </a:rPr>
              <a:t>There are many retailers out there using AI to their greatest advantage such as North Face, Shop Direct and Levis. </a:t>
            </a:r>
            <a:endParaRPr sz="1650">
              <a:solidFill>
                <a:srgbClr val="000000"/>
              </a:solidFill>
              <a:highlight>
                <a:srgbClr val="FFFFFF"/>
              </a:highlight>
              <a:latin typeface="Roboto"/>
              <a:ea typeface="Roboto"/>
              <a:cs typeface="Roboto"/>
              <a:sym typeface="Roboto"/>
            </a:endParaRPr>
          </a:p>
          <a:p>
            <a:pPr indent="0" lvl="0" marL="0" rtl="0" algn="l">
              <a:spcBef>
                <a:spcPts val="1600"/>
              </a:spcBef>
              <a:spcAft>
                <a:spcPts val="1600"/>
              </a:spcAft>
              <a:buNone/>
            </a:pPr>
            <a:r>
              <a:t/>
            </a:r>
            <a:endParaRPr sz="1650">
              <a:solidFill>
                <a:srgbClr val="000000"/>
              </a:solidFill>
              <a:highlight>
                <a:srgbClr val="FFFFFF"/>
              </a:highlight>
              <a:latin typeface="Roboto"/>
              <a:ea typeface="Roboto"/>
              <a:cs typeface="Roboto"/>
              <a:sym typeface="Roboto"/>
            </a:endParaRPr>
          </a:p>
        </p:txBody>
      </p:sp>
      <p:pic>
        <p:nvPicPr>
          <p:cNvPr id="301" name="Google Shape;301;p16"/>
          <p:cNvPicPr preferRelativeResize="0"/>
          <p:nvPr/>
        </p:nvPicPr>
        <p:blipFill>
          <a:blip r:embed="rId3">
            <a:alphaModFix/>
          </a:blip>
          <a:stretch>
            <a:fillRect/>
          </a:stretch>
        </p:blipFill>
        <p:spPr>
          <a:xfrm>
            <a:off x="5746200" y="1597875"/>
            <a:ext cx="3245400" cy="243405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305" name="Shape 305"/>
        <p:cNvGrpSpPr/>
        <p:nvPr/>
      </p:nvGrpSpPr>
      <p:grpSpPr>
        <a:xfrm>
          <a:off x="0" y="0"/>
          <a:ext cx="0" cy="0"/>
          <a:chOff x="0" y="0"/>
          <a:chExt cx="0" cy="0"/>
        </a:xfrm>
      </p:grpSpPr>
      <p:sp>
        <p:nvSpPr>
          <p:cNvPr id="306" name="Google Shape;306;p17"/>
          <p:cNvSpPr txBox="1"/>
          <p:nvPr>
            <p:ph type="title"/>
          </p:nvPr>
        </p:nvSpPr>
        <p:spPr>
          <a:xfrm>
            <a:off x="831225" y="1132500"/>
            <a:ext cx="5857800" cy="28785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rPr lang="en-GB"/>
              <a:t>Business case for</a:t>
            </a:r>
            <a:br>
              <a:rPr lang="en-GB"/>
            </a:br>
            <a:r>
              <a:rPr lang="en-GB"/>
              <a:t>Artificial</a:t>
            </a:r>
            <a:r>
              <a:rPr lang="en-GB"/>
              <a:t> </a:t>
            </a:r>
            <a:r>
              <a:rPr lang="en-GB"/>
              <a:t>Intelligence </a:t>
            </a:r>
            <a:r>
              <a:rPr lang="en-GB"/>
              <a:t>projects across</a:t>
            </a:r>
            <a:br>
              <a:rPr lang="en-GB"/>
            </a:br>
            <a:r>
              <a:rPr lang="en-GB"/>
              <a:t>People </a:t>
            </a:r>
            <a:r>
              <a:rPr lang="en-GB"/>
              <a:t>Management functions</a:t>
            </a:r>
            <a:endParaRPr/>
          </a:p>
        </p:txBody>
      </p:sp>
      <p:sp>
        <p:nvSpPr>
          <p:cNvPr id="307" name="Google Shape;307;p17"/>
          <p:cNvSpPr txBox="1"/>
          <p:nvPr>
            <p:ph idx="4294967295" type="subTitle"/>
          </p:nvPr>
        </p:nvSpPr>
        <p:spPr>
          <a:xfrm>
            <a:off x="6746825" y="1211850"/>
            <a:ext cx="1445100" cy="2878500"/>
          </a:xfrm>
          <a:prstGeom prst="rect">
            <a:avLst/>
          </a:prstGeom>
        </p:spPr>
        <p:txBody>
          <a:bodyPr anchorCtr="0" anchor="ctr" bIns="91425" lIns="91425" spcFirstLastPara="1" rIns="91425" wrap="square" tIns="91425">
            <a:noAutofit/>
          </a:bodyPr>
          <a:lstStyle/>
          <a:p>
            <a:pPr indent="0" lvl="0" marL="0" rtl="0" algn="ctr">
              <a:lnSpc>
                <a:spcPct val="115000"/>
              </a:lnSpc>
              <a:spcBef>
                <a:spcPts val="0"/>
              </a:spcBef>
              <a:spcAft>
                <a:spcPts val="0"/>
              </a:spcAft>
              <a:buNone/>
            </a:pPr>
            <a:r>
              <a:rPr lang="en-GB" sz="1600">
                <a:solidFill>
                  <a:srgbClr val="FFFFFF"/>
                </a:solidFill>
              </a:rPr>
              <a:t>Employee Engagement</a:t>
            </a:r>
            <a:br>
              <a:rPr lang="en-GB" sz="1600">
                <a:solidFill>
                  <a:srgbClr val="FFFFFF"/>
                </a:solidFill>
              </a:rPr>
            </a:br>
            <a:endParaRPr sz="1600">
              <a:solidFill>
                <a:srgbClr val="FFFFFF"/>
              </a:solidFill>
            </a:endParaRPr>
          </a:p>
          <a:p>
            <a:pPr indent="0" lvl="0" marL="0" rtl="0" algn="ctr">
              <a:lnSpc>
                <a:spcPct val="115000"/>
              </a:lnSpc>
              <a:spcBef>
                <a:spcPts val="1600"/>
              </a:spcBef>
              <a:spcAft>
                <a:spcPts val="0"/>
              </a:spcAft>
              <a:buNone/>
            </a:pPr>
            <a:r>
              <a:rPr lang="en-GB" sz="1600">
                <a:solidFill>
                  <a:srgbClr val="FFFFFF"/>
                </a:solidFill>
              </a:rPr>
              <a:t>Recruitment and Selection</a:t>
            </a:r>
            <a:br>
              <a:rPr lang="en-GB" sz="1600">
                <a:solidFill>
                  <a:srgbClr val="FFFFFF"/>
                </a:solidFill>
              </a:rPr>
            </a:br>
            <a:endParaRPr sz="1600">
              <a:solidFill>
                <a:srgbClr val="FFFFFF"/>
              </a:solidFill>
            </a:endParaRPr>
          </a:p>
          <a:p>
            <a:pPr indent="0" lvl="0" marL="0" rtl="0" algn="ctr">
              <a:lnSpc>
                <a:spcPct val="115000"/>
              </a:lnSpc>
              <a:spcBef>
                <a:spcPts val="1600"/>
              </a:spcBef>
              <a:spcAft>
                <a:spcPts val="1600"/>
              </a:spcAft>
              <a:buNone/>
            </a:pPr>
            <a:r>
              <a:rPr lang="en-GB" sz="1600">
                <a:solidFill>
                  <a:srgbClr val="FFFFFF"/>
                </a:solidFill>
              </a:rPr>
              <a:t>Learning and Development</a:t>
            </a:r>
            <a:endParaRPr sz="1600">
              <a:solidFill>
                <a:srgbClr val="FFFFFF"/>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311" name="Shape 311"/>
        <p:cNvGrpSpPr/>
        <p:nvPr/>
      </p:nvGrpSpPr>
      <p:grpSpPr>
        <a:xfrm>
          <a:off x="0" y="0"/>
          <a:ext cx="0" cy="0"/>
          <a:chOff x="0" y="0"/>
          <a:chExt cx="0" cy="0"/>
        </a:xfrm>
      </p:grpSpPr>
      <p:sp>
        <p:nvSpPr>
          <p:cNvPr id="312" name="Google Shape;312;p18"/>
          <p:cNvSpPr txBox="1"/>
          <p:nvPr>
            <p:ph type="title"/>
          </p:nvPr>
        </p:nvSpPr>
        <p:spPr>
          <a:xfrm>
            <a:off x="1303800" y="598575"/>
            <a:ext cx="7030500" cy="9993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Employee</a:t>
            </a:r>
            <a:br>
              <a:rPr lang="en-GB"/>
            </a:br>
            <a:r>
              <a:rPr lang="en-GB"/>
              <a:t>Engagement</a:t>
            </a:r>
            <a:endParaRPr/>
          </a:p>
        </p:txBody>
      </p:sp>
      <p:sp>
        <p:nvSpPr>
          <p:cNvPr id="313" name="Google Shape;313;p18"/>
          <p:cNvSpPr txBox="1"/>
          <p:nvPr>
            <p:ph idx="1" type="body"/>
          </p:nvPr>
        </p:nvSpPr>
        <p:spPr>
          <a:xfrm>
            <a:off x="1303800" y="1597875"/>
            <a:ext cx="3430500" cy="31752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Clr>
                <a:srgbClr val="000000"/>
              </a:buClr>
              <a:buSzPts val="1100"/>
              <a:buFont typeface="Arial"/>
              <a:buNone/>
            </a:pPr>
            <a:r>
              <a:rPr lang="en-GB" sz="1800"/>
              <a:t>Issues</a:t>
            </a:r>
            <a:endParaRPr sz="1800"/>
          </a:p>
          <a:p>
            <a:pPr indent="-342900" lvl="0" marL="457200" rtl="0" algn="l">
              <a:spcBef>
                <a:spcPts val="1600"/>
              </a:spcBef>
              <a:spcAft>
                <a:spcPts val="0"/>
              </a:spcAft>
              <a:buSzPts val="1800"/>
              <a:buChar char="-"/>
            </a:pPr>
            <a:r>
              <a:rPr lang="en-GB" sz="1800"/>
              <a:t> Workers feel </a:t>
            </a:r>
            <a:r>
              <a:rPr lang="en-GB" sz="1800"/>
              <a:t>underappreciated</a:t>
            </a:r>
            <a:endParaRPr sz="1800"/>
          </a:p>
          <a:p>
            <a:pPr indent="0" lvl="0" marL="0" rtl="0" algn="l">
              <a:spcBef>
                <a:spcPts val="1600"/>
              </a:spcBef>
              <a:spcAft>
                <a:spcPts val="0"/>
              </a:spcAft>
              <a:buClr>
                <a:srgbClr val="000000"/>
              </a:buClr>
              <a:buSzPts val="1100"/>
              <a:buFont typeface="Arial"/>
              <a:buNone/>
            </a:pPr>
            <a:r>
              <a:rPr lang="en-GB" sz="1800"/>
              <a:t>Solutions</a:t>
            </a:r>
            <a:endParaRPr sz="1800"/>
          </a:p>
          <a:p>
            <a:pPr indent="-342900" lvl="0" marL="457200" rtl="0" algn="l">
              <a:spcBef>
                <a:spcPts val="1600"/>
              </a:spcBef>
              <a:spcAft>
                <a:spcPts val="0"/>
              </a:spcAft>
              <a:buSzPts val="1800"/>
              <a:buChar char="-"/>
            </a:pPr>
            <a:r>
              <a:rPr lang="en-GB" sz="1800"/>
              <a:t> Engagement Monitors</a:t>
            </a:r>
            <a:endParaRPr sz="1800"/>
          </a:p>
          <a:p>
            <a:pPr indent="-342900" lvl="0" marL="457200" rtl="0" algn="l">
              <a:spcBef>
                <a:spcPts val="0"/>
              </a:spcBef>
              <a:spcAft>
                <a:spcPts val="0"/>
              </a:spcAft>
              <a:buSzPts val="1800"/>
              <a:buChar char="-"/>
            </a:pPr>
            <a:r>
              <a:rPr lang="en-GB" sz="1800"/>
              <a:t> Recognition scheme</a:t>
            </a:r>
            <a:endParaRPr sz="1800"/>
          </a:p>
          <a:p>
            <a:pPr indent="-342900" lvl="0" marL="457200" rtl="0" algn="l">
              <a:spcBef>
                <a:spcPts val="0"/>
              </a:spcBef>
              <a:spcAft>
                <a:spcPts val="0"/>
              </a:spcAft>
              <a:buSzPts val="1800"/>
              <a:buChar char="-"/>
            </a:pPr>
            <a:r>
              <a:rPr lang="en-GB" sz="1800"/>
              <a:t> Responsive Feedback</a:t>
            </a:r>
            <a:endParaRPr sz="1800"/>
          </a:p>
          <a:p>
            <a:pPr indent="-342900" lvl="0" marL="457200" rtl="0" algn="l">
              <a:spcBef>
                <a:spcPts val="0"/>
              </a:spcBef>
              <a:spcAft>
                <a:spcPts val="0"/>
              </a:spcAft>
              <a:buSzPts val="1800"/>
              <a:buChar char="-"/>
            </a:pPr>
            <a:r>
              <a:rPr lang="en-GB" sz="1800"/>
              <a:t> Smart Timesheets</a:t>
            </a:r>
            <a:endParaRPr sz="1800"/>
          </a:p>
          <a:p>
            <a:pPr indent="0" lvl="0" marL="0" rtl="0" algn="l">
              <a:spcBef>
                <a:spcPts val="1600"/>
              </a:spcBef>
              <a:spcAft>
                <a:spcPts val="0"/>
              </a:spcAft>
              <a:buClr>
                <a:srgbClr val="000000"/>
              </a:buClr>
              <a:buSzPts val="1100"/>
              <a:buFont typeface="Arial"/>
              <a:buNone/>
            </a:pPr>
            <a:br>
              <a:rPr lang="en-GB" sz="1800"/>
            </a:br>
            <a:endParaRPr sz="1800"/>
          </a:p>
          <a:p>
            <a:pPr indent="0" lvl="0" marL="0" rtl="0" algn="l">
              <a:spcBef>
                <a:spcPts val="1600"/>
              </a:spcBef>
              <a:spcAft>
                <a:spcPts val="0"/>
              </a:spcAft>
              <a:buNone/>
            </a:pPr>
            <a:r>
              <a:t/>
            </a:r>
            <a:endParaRPr sz="1800"/>
          </a:p>
          <a:p>
            <a:pPr indent="0" lvl="0" marL="0" rtl="0" algn="l">
              <a:spcBef>
                <a:spcPts val="1600"/>
              </a:spcBef>
              <a:spcAft>
                <a:spcPts val="1600"/>
              </a:spcAft>
              <a:buClr>
                <a:srgbClr val="000000"/>
              </a:buClr>
              <a:buSzPts val="1100"/>
              <a:buFont typeface="Arial"/>
              <a:buNone/>
            </a:pPr>
            <a:br>
              <a:rPr lang="en-GB" sz="1800"/>
            </a:br>
            <a:endParaRPr sz="1800"/>
          </a:p>
        </p:txBody>
      </p:sp>
      <p:pic>
        <p:nvPicPr>
          <p:cNvPr id="314" name="Google Shape;314;p18"/>
          <p:cNvPicPr preferRelativeResize="0"/>
          <p:nvPr/>
        </p:nvPicPr>
        <p:blipFill>
          <a:blip r:embed="rId3">
            <a:alphaModFix/>
          </a:blip>
          <a:stretch>
            <a:fillRect/>
          </a:stretch>
        </p:blipFill>
        <p:spPr>
          <a:xfrm>
            <a:off x="5043425" y="605213"/>
            <a:ext cx="3933075" cy="3933075"/>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318" name="Shape 318"/>
        <p:cNvGrpSpPr/>
        <p:nvPr/>
      </p:nvGrpSpPr>
      <p:grpSpPr>
        <a:xfrm>
          <a:off x="0" y="0"/>
          <a:ext cx="0" cy="0"/>
          <a:chOff x="0" y="0"/>
          <a:chExt cx="0" cy="0"/>
        </a:xfrm>
      </p:grpSpPr>
      <p:sp>
        <p:nvSpPr>
          <p:cNvPr id="319" name="Google Shape;319;p19"/>
          <p:cNvSpPr txBox="1"/>
          <p:nvPr>
            <p:ph type="title"/>
          </p:nvPr>
        </p:nvSpPr>
        <p:spPr>
          <a:xfrm>
            <a:off x="1303800" y="598575"/>
            <a:ext cx="7030500" cy="9993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Engagement</a:t>
            </a:r>
            <a:br>
              <a:rPr lang="en-GB"/>
            </a:br>
            <a:r>
              <a:rPr lang="en-GB"/>
              <a:t>Monitors</a:t>
            </a:r>
            <a:endParaRPr b="0" sz="1300">
              <a:latin typeface="Nunito"/>
              <a:ea typeface="Nunito"/>
              <a:cs typeface="Nunito"/>
              <a:sym typeface="Nunito"/>
            </a:endParaRPr>
          </a:p>
        </p:txBody>
      </p:sp>
      <p:sp>
        <p:nvSpPr>
          <p:cNvPr id="320" name="Google Shape;320;p19"/>
          <p:cNvSpPr txBox="1"/>
          <p:nvPr>
            <p:ph idx="1" type="body"/>
          </p:nvPr>
        </p:nvSpPr>
        <p:spPr>
          <a:xfrm>
            <a:off x="1303800" y="1597875"/>
            <a:ext cx="3524700" cy="2933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Registering </a:t>
            </a:r>
            <a:r>
              <a:rPr lang="en-GB"/>
              <a:t>unfulfillment</a:t>
            </a:r>
            <a:br>
              <a:rPr lang="en-GB"/>
            </a:br>
            <a:r>
              <a:rPr lang="en-GB"/>
              <a:t>Setting side tasks</a:t>
            </a:r>
            <a:endParaRPr/>
          </a:p>
          <a:p>
            <a:pPr indent="0" lvl="0" marL="0" rtl="0" algn="l">
              <a:spcBef>
                <a:spcPts val="1600"/>
              </a:spcBef>
              <a:spcAft>
                <a:spcPts val="0"/>
              </a:spcAft>
              <a:buNone/>
            </a:pPr>
            <a:r>
              <a:rPr lang="en-GB"/>
              <a:t>Prevent procrastination</a:t>
            </a:r>
            <a:br>
              <a:rPr lang="en-GB"/>
            </a:br>
            <a:r>
              <a:rPr lang="en-GB"/>
              <a:t>Ensures jobs are fulfilled</a:t>
            </a:r>
            <a:br>
              <a:rPr lang="en-GB"/>
            </a:br>
            <a:endParaRPr/>
          </a:p>
          <a:p>
            <a:pPr indent="0" lvl="0" marL="0" rtl="0" algn="l">
              <a:spcBef>
                <a:spcPts val="1600"/>
              </a:spcBef>
              <a:spcAft>
                <a:spcPts val="0"/>
              </a:spcAft>
              <a:buNone/>
            </a:pPr>
            <a:r>
              <a:rPr lang="en-GB"/>
              <a:t>Without this, staff can become bored and therefore lazy </a:t>
            </a:r>
            <a:endParaRPr/>
          </a:p>
          <a:p>
            <a:pPr indent="0" lvl="0" marL="0" rtl="0" algn="l">
              <a:spcBef>
                <a:spcPts val="1600"/>
              </a:spcBef>
              <a:spcAft>
                <a:spcPts val="1600"/>
              </a:spcAft>
              <a:buNone/>
            </a:pPr>
            <a:r>
              <a:rPr lang="en-GB"/>
              <a:t>Easier to carry out in office jobs but can be </a:t>
            </a:r>
            <a:r>
              <a:rPr lang="en-GB"/>
              <a:t>adjusted</a:t>
            </a:r>
            <a:r>
              <a:rPr lang="en-GB"/>
              <a:t> to </a:t>
            </a:r>
            <a:r>
              <a:rPr lang="en-GB"/>
              <a:t>service</a:t>
            </a:r>
            <a:r>
              <a:rPr lang="en-GB"/>
              <a:t> and retail</a:t>
            </a:r>
            <a:endParaRPr/>
          </a:p>
        </p:txBody>
      </p:sp>
      <p:pic>
        <p:nvPicPr>
          <p:cNvPr id="321" name="Google Shape;321;p19"/>
          <p:cNvPicPr preferRelativeResize="0"/>
          <p:nvPr/>
        </p:nvPicPr>
        <p:blipFill>
          <a:blip r:embed="rId3">
            <a:alphaModFix/>
          </a:blip>
          <a:stretch>
            <a:fillRect/>
          </a:stretch>
        </p:blipFill>
        <p:spPr>
          <a:xfrm>
            <a:off x="4985400" y="605250"/>
            <a:ext cx="3933000" cy="3933000"/>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325" name="Shape 325"/>
        <p:cNvGrpSpPr/>
        <p:nvPr/>
      </p:nvGrpSpPr>
      <p:grpSpPr>
        <a:xfrm>
          <a:off x="0" y="0"/>
          <a:ext cx="0" cy="0"/>
          <a:chOff x="0" y="0"/>
          <a:chExt cx="0" cy="0"/>
        </a:xfrm>
      </p:grpSpPr>
      <p:pic>
        <p:nvPicPr>
          <p:cNvPr id="326" name="Google Shape;326;p20"/>
          <p:cNvPicPr preferRelativeResize="0"/>
          <p:nvPr/>
        </p:nvPicPr>
        <p:blipFill>
          <a:blip r:embed="rId3">
            <a:alphaModFix/>
          </a:blip>
          <a:stretch>
            <a:fillRect/>
          </a:stretch>
        </p:blipFill>
        <p:spPr>
          <a:xfrm flipH="1">
            <a:off x="5047475" y="605250"/>
            <a:ext cx="3933000" cy="3933000"/>
          </a:xfrm>
          <a:prstGeom prst="rect">
            <a:avLst/>
          </a:prstGeom>
          <a:noFill/>
          <a:ln>
            <a:noFill/>
          </a:ln>
        </p:spPr>
      </p:pic>
      <p:sp>
        <p:nvSpPr>
          <p:cNvPr id="327" name="Google Shape;327;p20"/>
          <p:cNvSpPr txBox="1"/>
          <p:nvPr>
            <p:ph type="title"/>
          </p:nvPr>
        </p:nvSpPr>
        <p:spPr>
          <a:xfrm>
            <a:off x="1303800" y="598575"/>
            <a:ext cx="7030500" cy="9993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Recognition</a:t>
            </a:r>
            <a:br>
              <a:rPr lang="en-GB"/>
            </a:br>
            <a:r>
              <a:rPr lang="en-GB"/>
              <a:t>Schemes</a:t>
            </a:r>
            <a:endParaRPr b="0" sz="1300">
              <a:latin typeface="Nunito"/>
              <a:ea typeface="Nunito"/>
              <a:cs typeface="Nunito"/>
              <a:sym typeface="Nunito"/>
            </a:endParaRPr>
          </a:p>
        </p:txBody>
      </p:sp>
      <p:sp>
        <p:nvSpPr>
          <p:cNvPr id="328" name="Google Shape;328;p20"/>
          <p:cNvSpPr txBox="1"/>
          <p:nvPr>
            <p:ph idx="1" type="body"/>
          </p:nvPr>
        </p:nvSpPr>
        <p:spPr>
          <a:xfrm>
            <a:off x="1211950" y="1784888"/>
            <a:ext cx="4075800" cy="28623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GB" sz="1800"/>
              <a:t>Happy Employees</a:t>
            </a:r>
            <a:br>
              <a:rPr lang="en-GB" sz="1800"/>
            </a:br>
            <a:r>
              <a:rPr lang="en-GB" sz="1800"/>
              <a:t>=</a:t>
            </a:r>
            <a:br>
              <a:rPr lang="en-GB" sz="1800"/>
            </a:br>
            <a:r>
              <a:rPr lang="en-GB" sz="1800"/>
              <a:t>Happy Customers</a:t>
            </a:r>
            <a:br>
              <a:rPr lang="en-GB" sz="1800"/>
            </a:br>
            <a:r>
              <a:rPr lang="en-GB" sz="900">
                <a:solidFill>
                  <a:srgbClr val="000000"/>
                </a:solidFill>
                <a:latin typeface="Arial"/>
                <a:ea typeface="Arial"/>
                <a:cs typeface="Arial"/>
                <a:sym typeface="Arial"/>
              </a:rPr>
              <a:t>(George &amp; Breif, 1992)</a:t>
            </a:r>
            <a:endParaRPr sz="1800"/>
          </a:p>
          <a:p>
            <a:pPr indent="0" lvl="0" marL="0" rtl="0" algn="l">
              <a:spcBef>
                <a:spcPts val="1600"/>
              </a:spcBef>
              <a:spcAft>
                <a:spcPts val="0"/>
              </a:spcAft>
              <a:buNone/>
            </a:pPr>
            <a:r>
              <a:rPr lang="en-GB" sz="1800"/>
              <a:t>Pets at Home</a:t>
            </a:r>
            <a:br>
              <a:rPr lang="en-GB" sz="1800"/>
            </a:br>
            <a:r>
              <a:rPr lang="en-GB" sz="1800"/>
              <a:t>- peer-to-peer recognition systems</a:t>
            </a:r>
            <a:endParaRPr sz="1800"/>
          </a:p>
          <a:p>
            <a:pPr indent="0" lvl="0" marL="0" rtl="0" algn="l">
              <a:spcBef>
                <a:spcPts val="1600"/>
              </a:spcBef>
              <a:spcAft>
                <a:spcPts val="1600"/>
              </a:spcAft>
              <a:buClr>
                <a:srgbClr val="000000"/>
              </a:buClr>
              <a:buSzPts val="1100"/>
              <a:buFont typeface="Arial"/>
              <a:buNone/>
            </a:pPr>
            <a:r>
              <a:rPr lang="en-GB" sz="1800"/>
              <a:t>KangoGifts</a:t>
            </a:r>
            <a:endParaRPr sz="1800"/>
          </a:p>
        </p:txBody>
      </p:sp>
      <p:pic>
        <p:nvPicPr>
          <p:cNvPr id="329" name="Google Shape;329;p20"/>
          <p:cNvPicPr preferRelativeResize="0"/>
          <p:nvPr/>
        </p:nvPicPr>
        <p:blipFill rotWithShape="1">
          <a:blip r:embed="rId4">
            <a:alphaModFix/>
          </a:blip>
          <a:srcRect b="13518" l="5915" r="10416" t="13801"/>
          <a:stretch/>
        </p:blipFill>
        <p:spPr>
          <a:xfrm>
            <a:off x="0" y="3848000"/>
            <a:ext cx="1269850" cy="1103100"/>
          </a:xfrm>
          <a:prstGeom prst="rect">
            <a:avLst/>
          </a:prstGeom>
          <a:noFill/>
          <a:ln>
            <a:noFill/>
          </a:ln>
        </p:spPr>
      </p:pic>
      <p:sp>
        <p:nvSpPr>
          <p:cNvPr id="330" name="Google Shape;330;p20"/>
          <p:cNvSpPr txBox="1"/>
          <p:nvPr/>
        </p:nvSpPr>
        <p:spPr>
          <a:xfrm>
            <a:off x="0" y="4834200"/>
            <a:ext cx="1269900" cy="309300"/>
          </a:xfrm>
          <a:prstGeom prst="rect">
            <a:avLst/>
          </a:prstGeom>
          <a:noFill/>
          <a:ln>
            <a:noFill/>
          </a:ln>
        </p:spPr>
        <p:txBody>
          <a:bodyPr anchorCtr="0" anchor="t" bIns="91425" lIns="91425" spcFirstLastPara="1" rIns="91425" wrap="square" tIns="91425">
            <a:noAutofit/>
          </a:bodyPr>
          <a:lstStyle/>
          <a:p>
            <a:pPr indent="0" lvl="0" marL="0" rtl="0" algn="r">
              <a:spcBef>
                <a:spcPts val="0"/>
              </a:spcBef>
              <a:spcAft>
                <a:spcPts val="0"/>
              </a:spcAft>
              <a:buNone/>
            </a:pPr>
            <a:r>
              <a:rPr lang="en-GB" sz="1000">
                <a:highlight>
                  <a:srgbClr val="FFFFFF"/>
                </a:highlight>
              </a:rPr>
              <a:t>(KangoGift, 2019)</a:t>
            </a:r>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334" name="Shape 334"/>
        <p:cNvGrpSpPr/>
        <p:nvPr/>
      </p:nvGrpSpPr>
      <p:grpSpPr>
        <a:xfrm>
          <a:off x="0" y="0"/>
          <a:ext cx="0" cy="0"/>
          <a:chOff x="0" y="0"/>
          <a:chExt cx="0" cy="0"/>
        </a:xfrm>
      </p:grpSpPr>
      <p:sp>
        <p:nvSpPr>
          <p:cNvPr id="335" name="Google Shape;335;p21"/>
          <p:cNvSpPr txBox="1"/>
          <p:nvPr>
            <p:ph type="title"/>
          </p:nvPr>
        </p:nvSpPr>
        <p:spPr>
          <a:xfrm>
            <a:off x="1303800" y="555675"/>
            <a:ext cx="7030500" cy="9993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0" lang="en-GB" sz="3600">
                <a:solidFill>
                  <a:srgbClr val="000000"/>
                </a:solidFill>
                <a:latin typeface="Arial"/>
                <a:ea typeface="Arial"/>
                <a:cs typeface="Arial"/>
                <a:sym typeface="Arial"/>
              </a:rPr>
              <a:t>AI in Recruitment and Selection</a:t>
            </a:r>
            <a:endParaRPr>
              <a:solidFill>
                <a:srgbClr val="000000"/>
              </a:solidFill>
            </a:endParaRPr>
          </a:p>
        </p:txBody>
      </p:sp>
      <p:sp>
        <p:nvSpPr>
          <p:cNvPr id="336" name="Google Shape;336;p21"/>
          <p:cNvSpPr txBox="1"/>
          <p:nvPr>
            <p:ph idx="1" type="body"/>
          </p:nvPr>
        </p:nvSpPr>
        <p:spPr>
          <a:xfrm>
            <a:off x="329625" y="1382175"/>
            <a:ext cx="5739000" cy="2933700"/>
          </a:xfrm>
          <a:prstGeom prst="rect">
            <a:avLst/>
          </a:prstGeom>
        </p:spPr>
        <p:txBody>
          <a:bodyPr anchorCtr="0" anchor="t" bIns="91425" lIns="91425" spcFirstLastPara="1" rIns="91425" wrap="square" tIns="91425">
            <a:noAutofit/>
          </a:bodyPr>
          <a:lstStyle/>
          <a:p>
            <a:pPr indent="0" lvl="0" marL="457200" rtl="0" algn="l">
              <a:spcBef>
                <a:spcPts val="1000"/>
              </a:spcBef>
              <a:spcAft>
                <a:spcPts val="0"/>
              </a:spcAft>
              <a:buNone/>
            </a:pPr>
            <a:r>
              <a:rPr lang="en-GB" sz="1800" u="sng">
                <a:solidFill>
                  <a:srgbClr val="404040"/>
                </a:solidFill>
                <a:latin typeface="Arial"/>
                <a:ea typeface="Arial"/>
                <a:cs typeface="Arial"/>
                <a:sym typeface="Arial"/>
              </a:rPr>
              <a:t>Propose project: AI Standardised Job Matching</a:t>
            </a:r>
            <a:endParaRPr sz="1800" u="sng">
              <a:solidFill>
                <a:srgbClr val="404040"/>
              </a:solidFill>
              <a:latin typeface="Arial"/>
              <a:ea typeface="Arial"/>
              <a:cs typeface="Arial"/>
              <a:sym typeface="Arial"/>
            </a:endParaRPr>
          </a:p>
          <a:p>
            <a:pPr indent="-317500" lvl="0" marL="457200" rtl="0" algn="l">
              <a:spcBef>
                <a:spcPts val="1000"/>
              </a:spcBef>
              <a:spcAft>
                <a:spcPts val="0"/>
              </a:spcAft>
              <a:buSzPts val="1400"/>
              <a:buFont typeface="Arial"/>
              <a:buChar char="●"/>
            </a:pPr>
            <a:r>
              <a:rPr lang="en-GB" sz="1400">
                <a:solidFill>
                  <a:srgbClr val="404040"/>
                </a:solidFill>
                <a:latin typeface="Arial"/>
                <a:ea typeface="Arial"/>
                <a:cs typeface="Arial"/>
                <a:sym typeface="Arial"/>
              </a:rPr>
              <a:t>AI powered standardised job matching uses algorithms to sift through resumes and create best match scenarios. </a:t>
            </a:r>
            <a:endParaRPr sz="1400">
              <a:solidFill>
                <a:srgbClr val="404040"/>
              </a:solidFill>
              <a:latin typeface="Arial"/>
              <a:ea typeface="Arial"/>
              <a:cs typeface="Arial"/>
              <a:sym typeface="Arial"/>
            </a:endParaRPr>
          </a:p>
          <a:p>
            <a:pPr indent="-317500" lvl="0" marL="457200" rtl="0" algn="l">
              <a:spcBef>
                <a:spcPts val="0"/>
              </a:spcBef>
              <a:spcAft>
                <a:spcPts val="0"/>
              </a:spcAft>
              <a:buSzPts val="1400"/>
              <a:buFont typeface="Arial"/>
              <a:buChar char="●"/>
            </a:pPr>
            <a:r>
              <a:rPr lang="en-GB" sz="1400">
                <a:solidFill>
                  <a:srgbClr val="404040"/>
                </a:solidFill>
                <a:latin typeface="Arial"/>
                <a:ea typeface="Arial"/>
                <a:cs typeface="Arial"/>
                <a:sym typeface="Arial"/>
              </a:rPr>
              <a:t>According to a survey of talent acquisition leaders, </a:t>
            </a:r>
            <a:r>
              <a:rPr b="1" lang="en-GB" sz="1400">
                <a:solidFill>
                  <a:srgbClr val="404040"/>
                </a:solidFill>
                <a:latin typeface="Arial"/>
                <a:ea typeface="Arial"/>
                <a:cs typeface="Arial"/>
                <a:sym typeface="Arial"/>
              </a:rPr>
              <a:t>56% say their hiring volume will increase this year, but 66% of recruiting teams will either stay the same size or contract</a:t>
            </a:r>
            <a:r>
              <a:rPr lang="en-GB" sz="1400">
                <a:solidFill>
                  <a:srgbClr val="404040"/>
                </a:solidFill>
                <a:latin typeface="Arial"/>
                <a:ea typeface="Arial"/>
                <a:cs typeface="Arial"/>
                <a:sym typeface="Arial"/>
              </a:rPr>
              <a:t> (Ideal, 2018) </a:t>
            </a:r>
            <a:endParaRPr sz="1400">
              <a:solidFill>
                <a:srgbClr val="404040"/>
              </a:solidFill>
              <a:latin typeface="Arial"/>
              <a:ea typeface="Arial"/>
              <a:cs typeface="Arial"/>
              <a:sym typeface="Arial"/>
            </a:endParaRPr>
          </a:p>
          <a:p>
            <a:pPr indent="-317500" lvl="0" marL="457200" rtl="0" algn="l">
              <a:spcBef>
                <a:spcPts val="0"/>
              </a:spcBef>
              <a:spcAft>
                <a:spcPts val="0"/>
              </a:spcAft>
              <a:buClr>
                <a:srgbClr val="404040"/>
              </a:buClr>
              <a:buSzPts val="1400"/>
              <a:buFont typeface="Arial"/>
              <a:buChar char="●"/>
            </a:pPr>
            <a:r>
              <a:rPr lang="en-GB" sz="1400">
                <a:solidFill>
                  <a:srgbClr val="404040"/>
                </a:solidFill>
                <a:latin typeface="Arial"/>
                <a:ea typeface="Arial"/>
                <a:cs typeface="Arial"/>
                <a:sym typeface="Arial"/>
              </a:rPr>
              <a:t>In a survey,</a:t>
            </a:r>
            <a:r>
              <a:rPr b="1" lang="en-GB" sz="1400">
                <a:solidFill>
                  <a:srgbClr val="404040"/>
                </a:solidFill>
                <a:latin typeface="Arial"/>
                <a:ea typeface="Arial"/>
                <a:cs typeface="Arial"/>
                <a:sym typeface="Arial"/>
              </a:rPr>
              <a:t> 43% of recruiters said that they made a bad hire because they felt pressured to fill a position fast </a:t>
            </a:r>
            <a:r>
              <a:rPr lang="en-GB" sz="1400">
                <a:solidFill>
                  <a:srgbClr val="404040"/>
                </a:solidFill>
                <a:latin typeface="Arial"/>
                <a:ea typeface="Arial"/>
                <a:cs typeface="Arial"/>
                <a:sym typeface="Arial"/>
              </a:rPr>
              <a:t>(HRTechnologist, 2018)   </a:t>
            </a:r>
            <a:endParaRPr sz="1400">
              <a:solidFill>
                <a:srgbClr val="404040"/>
              </a:solidFill>
              <a:latin typeface="Arial"/>
              <a:ea typeface="Arial"/>
              <a:cs typeface="Arial"/>
              <a:sym typeface="Arial"/>
            </a:endParaRPr>
          </a:p>
          <a:p>
            <a:pPr indent="0" lvl="0" marL="0" rtl="0" algn="l">
              <a:spcBef>
                <a:spcPts val="0"/>
              </a:spcBef>
              <a:spcAft>
                <a:spcPts val="0"/>
              </a:spcAft>
              <a:buClr>
                <a:srgbClr val="000000"/>
              </a:buClr>
              <a:buSzPts val="1100"/>
              <a:buFont typeface="Arial"/>
              <a:buNone/>
            </a:pPr>
            <a:r>
              <a:t/>
            </a:r>
            <a:endParaRPr/>
          </a:p>
          <a:p>
            <a:pPr indent="0" lvl="0" marL="0" rtl="0" algn="l">
              <a:spcBef>
                <a:spcPts val="1600"/>
              </a:spcBef>
              <a:spcAft>
                <a:spcPts val="1600"/>
              </a:spcAft>
              <a:buNone/>
            </a:pPr>
            <a:r>
              <a:t/>
            </a:r>
            <a:endParaRPr/>
          </a:p>
        </p:txBody>
      </p:sp>
      <p:pic>
        <p:nvPicPr>
          <p:cNvPr id="337" name="Google Shape;337;p21"/>
          <p:cNvPicPr preferRelativeResize="0"/>
          <p:nvPr/>
        </p:nvPicPr>
        <p:blipFill>
          <a:blip r:embed="rId3">
            <a:alphaModFix/>
          </a:blip>
          <a:stretch>
            <a:fillRect/>
          </a:stretch>
        </p:blipFill>
        <p:spPr>
          <a:xfrm>
            <a:off x="6231175" y="1750275"/>
            <a:ext cx="2638425" cy="1733550"/>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341" name="Shape 341"/>
        <p:cNvGrpSpPr/>
        <p:nvPr/>
      </p:nvGrpSpPr>
      <p:grpSpPr>
        <a:xfrm>
          <a:off x="0" y="0"/>
          <a:ext cx="0" cy="0"/>
          <a:chOff x="0" y="0"/>
          <a:chExt cx="0" cy="0"/>
        </a:xfrm>
      </p:grpSpPr>
      <p:pic>
        <p:nvPicPr>
          <p:cNvPr id="342" name="Google Shape;342;p22"/>
          <p:cNvPicPr preferRelativeResize="0"/>
          <p:nvPr/>
        </p:nvPicPr>
        <p:blipFill>
          <a:blip r:embed="rId3">
            <a:alphaModFix/>
          </a:blip>
          <a:stretch>
            <a:fillRect/>
          </a:stretch>
        </p:blipFill>
        <p:spPr>
          <a:xfrm>
            <a:off x="1244425" y="461562"/>
            <a:ext cx="7060399" cy="4220375"/>
          </a:xfrm>
          <a:prstGeom prst="rect">
            <a:avLst/>
          </a:prstGeom>
          <a:noFill/>
          <a:ln>
            <a:noFill/>
          </a:ln>
        </p:spPr>
      </p:pic>
      <p:sp>
        <p:nvSpPr>
          <p:cNvPr id="343" name="Google Shape;343;p22"/>
          <p:cNvSpPr txBox="1"/>
          <p:nvPr/>
        </p:nvSpPr>
        <p:spPr>
          <a:xfrm>
            <a:off x="3792838" y="4681925"/>
            <a:ext cx="2596200" cy="442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a:t>Source: LinkedIn</a:t>
            </a:r>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347" name="Shape 347"/>
        <p:cNvGrpSpPr/>
        <p:nvPr/>
      </p:nvGrpSpPr>
      <p:grpSpPr>
        <a:xfrm>
          <a:off x="0" y="0"/>
          <a:ext cx="0" cy="0"/>
          <a:chOff x="0" y="0"/>
          <a:chExt cx="0" cy="0"/>
        </a:xfrm>
      </p:grpSpPr>
      <p:sp>
        <p:nvSpPr>
          <p:cNvPr id="348" name="Google Shape;348;p23"/>
          <p:cNvSpPr txBox="1"/>
          <p:nvPr>
            <p:ph type="title"/>
          </p:nvPr>
        </p:nvSpPr>
        <p:spPr>
          <a:xfrm>
            <a:off x="1303800" y="598575"/>
            <a:ext cx="7030500" cy="9993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0" lang="en-GB" sz="3600">
                <a:solidFill>
                  <a:srgbClr val="000000"/>
                </a:solidFill>
                <a:latin typeface="Arial"/>
                <a:ea typeface="Arial"/>
                <a:cs typeface="Arial"/>
                <a:sym typeface="Arial"/>
              </a:rPr>
              <a:t>Benefits of Standardised Job Matching</a:t>
            </a:r>
            <a:endParaRPr>
              <a:solidFill>
                <a:srgbClr val="000000"/>
              </a:solidFill>
            </a:endParaRPr>
          </a:p>
        </p:txBody>
      </p:sp>
      <p:sp>
        <p:nvSpPr>
          <p:cNvPr id="349" name="Google Shape;349;p23"/>
          <p:cNvSpPr txBox="1"/>
          <p:nvPr>
            <p:ph idx="1" type="body"/>
          </p:nvPr>
        </p:nvSpPr>
        <p:spPr>
          <a:xfrm>
            <a:off x="3781425" y="1665975"/>
            <a:ext cx="4592400" cy="2983800"/>
          </a:xfrm>
          <a:prstGeom prst="rect">
            <a:avLst/>
          </a:prstGeom>
        </p:spPr>
        <p:txBody>
          <a:bodyPr anchorCtr="0" anchor="t" bIns="91425" lIns="91425" spcFirstLastPara="1" rIns="91425" wrap="square" tIns="91425">
            <a:noAutofit/>
          </a:bodyPr>
          <a:lstStyle/>
          <a:p>
            <a:pPr indent="-317500" lvl="0" marL="457200" rtl="0" algn="l">
              <a:spcBef>
                <a:spcPts val="1000"/>
              </a:spcBef>
              <a:spcAft>
                <a:spcPts val="0"/>
              </a:spcAft>
              <a:buClr>
                <a:srgbClr val="404040"/>
              </a:buClr>
              <a:buSzPts val="1400"/>
              <a:buFont typeface="Arial"/>
              <a:buChar char="●"/>
            </a:pPr>
            <a:r>
              <a:rPr b="1" lang="en-GB" sz="1400">
                <a:solidFill>
                  <a:srgbClr val="404040"/>
                </a:solidFill>
                <a:latin typeface="Arial"/>
                <a:ea typeface="Arial"/>
                <a:cs typeface="Arial"/>
                <a:sym typeface="Arial"/>
              </a:rPr>
              <a:t>Staff benefit</a:t>
            </a:r>
            <a:endParaRPr b="1" sz="1400">
              <a:solidFill>
                <a:srgbClr val="404040"/>
              </a:solidFill>
              <a:latin typeface="Arial"/>
              <a:ea typeface="Arial"/>
              <a:cs typeface="Arial"/>
              <a:sym typeface="Arial"/>
            </a:endParaRPr>
          </a:p>
          <a:p>
            <a:pPr indent="-317500" lvl="1" marL="914400" rtl="0" algn="l">
              <a:spcBef>
                <a:spcPts val="0"/>
              </a:spcBef>
              <a:spcAft>
                <a:spcPts val="0"/>
              </a:spcAft>
              <a:buClr>
                <a:srgbClr val="404040"/>
              </a:buClr>
              <a:buSzPts val="1400"/>
              <a:buFont typeface="Arial"/>
              <a:buChar char="○"/>
            </a:pPr>
            <a:r>
              <a:rPr lang="en-GB" sz="1400">
                <a:solidFill>
                  <a:srgbClr val="404040"/>
                </a:solidFill>
                <a:latin typeface="Arial"/>
                <a:ea typeface="Arial"/>
                <a:cs typeface="Arial"/>
                <a:sym typeface="Arial"/>
              </a:rPr>
              <a:t>Better fit from applicant to role, increased job satisfaction, lower turnover, increased team efficiency</a:t>
            </a:r>
            <a:endParaRPr sz="1400">
              <a:solidFill>
                <a:srgbClr val="404040"/>
              </a:solidFill>
              <a:latin typeface="Arial"/>
              <a:ea typeface="Arial"/>
              <a:cs typeface="Arial"/>
              <a:sym typeface="Arial"/>
            </a:endParaRPr>
          </a:p>
          <a:p>
            <a:pPr indent="-317500" lvl="0" marL="457200" rtl="0" algn="l">
              <a:spcBef>
                <a:spcPts val="0"/>
              </a:spcBef>
              <a:spcAft>
                <a:spcPts val="0"/>
              </a:spcAft>
              <a:buClr>
                <a:srgbClr val="404040"/>
              </a:buClr>
              <a:buSzPts val="1400"/>
              <a:buFont typeface="Arial"/>
              <a:buChar char="●"/>
            </a:pPr>
            <a:r>
              <a:rPr b="1" lang="en-GB" sz="1400">
                <a:solidFill>
                  <a:srgbClr val="404040"/>
                </a:solidFill>
                <a:latin typeface="Arial"/>
                <a:ea typeface="Arial"/>
                <a:cs typeface="Arial"/>
                <a:sym typeface="Arial"/>
              </a:rPr>
              <a:t>Customer benefit</a:t>
            </a:r>
            <a:endParaRPr b="1" sz="1400">
              <a:solidFill>
                <a:srgbClr val="404040"/>
              </a:solidFill>
              <a:latin typeface="Arial"/>
              <a:ea typeface="Arial"/>
              <a:cs typeface="Arial"/>
              <a:sym typeface="Arial"/>
            </a:endParaRPr>
          </a:p>
          <a:p>
            <a:pPr indent="-317500" lvl="1" marL="914400" rtl="0" algn="l">
              <a:spcBef>
                <a:spcPts val="0"/>
              </a:spcBef>
              <a:spcAft>
                <a:spcPts val="0"/>
              </a:spcAft>
              <a:buClr>
                <a:srgbClr val="404040"/>
              </a:buClr>
              <a:buSzPts val="1400"/>
              <a:buFont typeface="Arial"/>
              <a:buChar char="○"/>
            </a:pPr>
            <a:r>
              <a:rPr lang="en-GB" sz="1400">
                <a:solidFill>
                  <a:srgbClr val="404040"/>
                </a:solidFill>
                <a:latin typeface="Arial"/>
                <a:ea typeface="Arial"/>
                <a:cs typeface="Arial"/>
                <a:sym typeface="Arial"/>
              </a:rPr>
              <a:t>More efficient staff, better customer service</a:t>
            </a:r>
            <a:endParaRPr sz="1400">
              <a:solidFill>
                <a:srgbClr val="404040"/>
              </a:solidFill>
              <a:latin typeface="Arial"/>
              <a:ea typeface="Arial"/>
              <a:cs typeface="Arial"/>
              <a:sym typeface="Arial"/>
            </a:endParaRPr>
          </a:p>
          <a:p>
            <a:pPr indent="-317500" lvl="0" marL="457200" rtl="0" algn="l">
              <a:spcBef>
                <a:spcPts val="0"/>
              </a:spcBef>
              <a:spcAft>
                <a:spcPts val="0"/>
              </a:spcAft>
              <a:buClr>
                <a:srgbClr val="404040"/>
              </a:buClr>
              <a:buSzPts val="1400"/>
              <a:buFont typeface="Arial"/>
              <a:buChar char="●"/>
            </a:pPr>
            <a:r>
              <a:rPr b="1" lang="en-GB" sz="1400">
                <a:solidFill>
                  <a:srgbClr val="404040"/>
                </a:solidFill>
                <a:latin typeface="Arial"/>
                <a:ea typeface="Arial"/>
                <a:cs typeface="Arial"/>
                <a:sym typeface="Arial"/>
              </a:rPr>
              <a:t>Savings benefit</a:t>
            </a:r>
            <a:endParaRPr b="1" sz="1400">
              <a:solidFill>
                <a:srgbClr val="404040"/>
              </a:solidFill>
              <a:latin typeface="Arial"/>
              <a:ea typeface="Arial"/>
              <a:cs typeface="Arial"/>
              <a:sym typeface="Arial"/>
            </a:endParaRPr>
          </a:p>
          <a:p>
            <a:pPr indent="-317500" lvl="1" marL="914400" rtl="0" algn="l">
              <a:spcBef>
                <a:spcPts val="0"/>
              </a:spcBef>
              <a:spcAft>
                <a:spcPts val="0"/>
              </a:spcAft>
              <a:buClr>
                <a:srgbClr val="404040"/>
              </a:buClr>
              <a:buSzPts val="1400"/>
              <a:buFont typeface="Arial"/>
              <a:buChar char="○"/>
            </a:pPr>
            <a:r>
              <a:rPr lang="en-GB" sz="1400">
                <a:solidFill>
                  <a:srgbClr val="404040"/>
                </a:solidFill>
                <a:latin typeface="Arial"/>
                <a:ea typeface="Arial"/>
                <a:cs typeface="Arial"/>
                <a:sym typeface="Arial"/>
              </a:rPr>
              <a:t>Less turnover, less recruitment costs, training and selection cost, time saving</a:t>
            </a:r>
            <a:endParaRPr sz="1400">
              <a:solidFill>
                <a:srgbClr val="404040"/>
              </a:solidFill>
              <a:latin typeface="Arial"/>
              <a:ea typeface="Arial"/>
              <a:cs typeface="Arial"/>
              <a:sym typeface="Arial"/>
            </a:endParaRPr>
          </a:p>
          <a:p>
            <a:pPr indent="-317500" lvl="0" marL="457200" rtl="0" algn="l">
              <a:spcBef>
                <a:spcPts val="0"/>
              </a:spcBef>
              <a:spcAft>
                <a:spcPts val="0"/>
              </a:spcAft>
              <a:buClr>
                <a:srgbClr val="404040"/>
              </a:buClr>
              <a:buSzPts val="1400"/>
              <a:buFont typeface="Arial"/>
              <a:buChar char="●"/>
            </a:pPr>
            <a:r>
              <a:rPr b="1" lang="en-GB" sz="1400">
                <a:solidFill>
                  <a:srgbClr val="404040"/>
                </a:solidFill>
                <a:latin typeface="Arial"/>
                <a:ea typeface="Arial"/>
                <a:cs typeface="Arial"/>
                <a:sym typeface="Arial"/>
              </a:rPr>
              <a:t>Efficiency benefit</a:t>
            </a:r>
            <a:endParaRPr b="1" sz="1400">
              <a:solidFill>
                <a:srgbClr val="404040"/>
              </a:solidFill>
              <a:latin typeface="Arial"/>
              <a:ea typeface="Arial"/>
              <a:cs typeface="Arial"/>
              <a:sym typeface="Arial"/>
            </a:endParaRPr>
          </a:p>
          <a:p>
            <a:pPr indent="0" lvl="0" marL="0" rtl="0" algn="l">
              <a:spcBef>
                <a:spcPts val="1000"/>
              </a:spcBef>
              <a:spcAft>
                <a:spcPts val="0"/>
              </a:spcAft>
              <a:buNone/>
            </a:pPr>
            <a:r>
              <a:t/>
            </a:r>
            <a:endParaRPr sz="1400">
              <a:solidFill>
                <a:srgbClr val="404040"/>
              </a:solidFill>
              <a:latin typeface="Arial"/>
              <a:ea typeface="Arial"/>
              <a:cs typeface="Arial"/>
              <a:sym typeface="Arial"/>
            </a:endParaRPr>
          </a:p>
          <a:p>
            <a:pPr indent="0" lvl="0" marL="0" rtl="0" algn="l">
              <a:spcBef>
                <a:spcPts val="0"/>
              </a:spcBef>
              <a:spcAft>
                <a:spcPts val="1600"/>
              </a:spcAft>
              <a:buNone/>
            </a:pPr>
            <a:r>
              <a:t/>
            </a:r>
            <a:endParaRPr/>
          </a:p>
        </p:txBody>
      </p:sp>
      <p:pic>
        <p:nvPicPr>
          <p:cNvPr id="350" name="Google Shape;350;p23"/>
          <p:cNvPicPr preferRelativeResize="0"/>
          <p:nvPr/>
        </p:nvPicPr>
        <p:blipFill>
          <a:blip r:embed="rId3">
            <a:alphaModFix/>
          </a:blip>
          <a:stretch>
            <a:fillRect/>
          </a:stretch>
        </p:blipFill>
        <p:spPr>
          <a:xfrm>
            <a:off x="400050" y="1940775"/>
            <a:ext cx="3476626" cy="2317750"/>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354" name="Shape 354"/>
        <p:cNvGrpSpPr/>
        <p:nvPr/>
      </p:nvGrpSpPr>
      <p:grpSpPr>
        <a:xfrm>
          <a:off x="0" y="0"/>
          <a:ext cx="0" cy="0"/>
          <a:chOff x="0" y="0"/>
          <a:chExt cx="0" cy="0"/>
        </a:xfrm>
      </p:grpSpPr>
      <p:sp>
        <p:nvSpPr>
          <p:cNvPr id="355" name="Google Shape;355;p24"/>
          <p:cNvSpPr txBox="1"/>
          <p:nvPr>
            <p:ph type="title"/>
          </p:nvPr>
        </p:nvSpPr>
        <p:spPr>
          <a:xfrm>
            <a:off x="1303800" y="598575"/>
            <a:ext cx="7030500" cy="9993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0" lang="en-GB" sz="3600">
                <a:solidFill>
                  <a:srgbClr val="000000"/>
                </a:solidFill>
                <a:latin typeface="Arial"/>
                <a:ea typeface="Arial"/>
                <a:cs typeface="Arial"/>
                <a:sym typeface="Arial"/>
              </a:rPr>
              <a:t>Cost vs Risk: Standardised Job Matching</a:t>
            </a:r>
            <a:endParaRPr>
              <a:solidFill>
                <a:srgbClr val="000000"/>
              </a:solidFill>
            </a:endParaRPr>
          </a:p>
        </p:txBody>
      </p:sp>
      <p:sp>
        <p:nvSpPr>
          <p:cNvPr id="356" name="Google Shape;356;p24"/>
          <p:cNvSpPr txBox="1"/>
          <p:nvPr>
            <p:ph idx="1" type="body"/>
          </p:nvPr>
        </p:nvSpPr>
        <p:spPr>
          <a:xfrm>
            <a:off x="683425" y="1913850"/>
            <a:ext cx="4498200" cy="2541600"/>
          </a:xfrm>
          <a:prstGeom prst="rect">
            <a:avLst/>
          </a:prstGeom>
        </p:spPr>
        <p:txBody>
          <a:bodyPr anchorCtr="0" anchor="t" bIns="91425" lIns="91425" spcFirstLastPara="1" rIns="91425" wrap="square" tIns="91425">
            <a:noAutofit/>
          </a:bodyPr>
          <a:lstStyle/>
          <a:p>
            <a:pPr indent="-317500" lvl="0" marL="457200" rtl="0" algn="l">
              <a:spcBef>
                <a:spcPts val="1000"/>
              </a:spcBef>
              <a:spcAft>
                <a:spcPts val="0"/>
              </a:spcAft>
              <a:buClr>
                <a:srgbClr val="404040"/>
              </a:buClr>
              <a:buSzPts val="1400"/>
              <a:buFont typeface="Arial"/>
              <a:buChar char="●"/>
            </a:pPr>
            <a:r>
              <a:rPr lang="en-GB" sz="1400">
                <a:solidFill>
                  <a:srgbClr val="000000"/>
                </a:solidFill>
                <a:latin typeface="Arial"/>
                <a:ea typeface="Arial"/>
                <a:cs typeface="Arial"/>
                <a:sym typeface="Arial"/>
              </a:rPr>
              <a:t>On average, standardised job matching systems price ranges from around £2,400 (&lt;10 employees) to around £110,000 per year (5,000+ employees).</a:t>
            </a:r>
            <a:endParaRPr sz="1400">
              <a:solidFill>
                <a:srgbClr val="404040"/>
              </a:solidFill>
              <a:latin typeface="Arial"/>
              <a:ea typeface="Arial"/>
              <a:cs typeface="Arial"/>
              <a:sym typeface="Arial"/>
            </a:endParaRPr>
          </a:p>
          <a:p>
            <a:pPr indent="0" lvl="0" marL="457200" rtl="0" algn="l">
              <a:spcBef>
                <a:spcPts val="1000"/>
              </a:spcBef>
              <a:spcAft>
                <a:spcPts val="0"/>
              </a:spcAft>
              <a:buNone/>
            </a:pPr>
            <a:r>
              <a:rPr lang="en-GB" sz="1400">
                <a:solidFill>
                  <a:srgbClr val="404040"/>
                </a:solidFill>
                <a:latin typeface="Arial"/>
                <a:ea typeface="Arial"/>
                <a:cs typeface="Arial"/>
                <a:sym typeface="Arial"/>
              </a:rPr>
              <a:t>VS.</a:t>
            </a:r>
            <a:endParaRPr sz="1400">
              <a:solidFill>
                <a:srgbClr val="404040"/>
              </a:solidFill>
              <a:latin typeface="Arial"/>
              <a:ea typeface="Arial"/>
              <a:cs typeface="Arial"/>
              <a:sym typeface="Arial"/>
            </a:endParaRPr>
          </a:p>
          <a:p>
            <a:pPr indent="-317500" lvl="0" marL="457200" rtl="0" algn="l">
              <a:spcBef>
                <a:spcPts val="1000"/>
              </a:spcBef>
              <a:spcAft>
                <a:spcPts val="0"/>
              </a:spcAft>
              <a:buClr>
                <a:srgbClr val="404040"/>
              </a:buClr>
              <a:buSzPts val="1400"/>
              <a:buFont typeface="Arial"/>
              <a:buChar char="●"/>
            </a:pPr>
            <a:r>
              <a:rPr lang="en-GB" sz="1400">
                <a:solidFill>
                  <a:srgbClr val="404040"/>
                </a:solidFill>
                <a:latin typeface="Arial"/>
                <a:ea typeface="Arial"/>
                <a:cs typeface="Arial"/>
                <a:sym typeface="Arial"/>
              </a:rPr>
              <a:t>High turnover/low retention</a:t>
            </a:r>
            <a:endParaRPr sz="1400">
              <a:solidFill>
                <a:srgbClr val="404040"/>
              </a:solidFill>
              <a:latin typeface="Arial"/>
              <a:ea typeface="Arial"/>
              <a:cs typeface="Arial"/>
              <a:sym typeface="Arial"/>
            </a:endParaRPr>
          </a:p>
          <a:p>
            <a:pPr indent="-317500" lvl="0" marL="457200" rtl="0" algn="l">
              <a:spcBef>
                <a:spcPts val="0"/>
              </a:spcBef>
              <a:spcAft>
                <a:spcPts val="0"/>
              </a:spcAft>
              <a:buClr>
                <a:srgbClr val="404040"/>
              </a:buClr>
              <a:buSzPts val="1400"/>
              <a:buFont typeface="Arial"/>
              <a:buChar char="●"/>
            </a:pPr>
            <a:r>
              <a:rPr lang="en-GB" sz="1400">
                <a:solidFill>
                  <a:srgbClr val="404040"/>
                </a:solidFill>
                <a:latin typeface="Arial"/>
                <a:ea typeface="Arial"/>
                <a:cs typeface="Arial"/>
                <a:sym typeface="Arial"/>
              </a:rPr>
              <a:t>Loss of competitive advantage</a:t>
            </a:r>
            <a:endParaRPr sz="1400">
              <a:solidFill>
                <a:srgbClr val="404040"/>
              </a:solidFill>
              <a:latin typeface="Arial"/>
              <a:ea typeface="Arial"/>
              <a:cs typeface="Arial"/>
              <a:sym typeface="Arial"/>
            </a:endParaRPr>
          </a:p>
          <a:p>
            <a:pPr indent="-317500" lvl="0" marL="457200" rtl="0" algn="l">
              <a:spcBef>
                <a:spcPts val="0"/>
              </a:spcBef>
              <a:spcAft>
                <a:spcPts val="0"/>
              </a:spcAft>
              <a:buClr>
                <a:srgbClr val="404040"/>
              </a:buClr>
              <a:buSzPts val="1400"/>
              <a:buFont typeface="Arial"/>
              <a:buChar char="●"/>
            </a:pPr>
            <a:r>
              <a:rPr lang="en-GB" sz="1400">
                <a:solidFill>
                  <a:srgbClr val="404040"/>
                </a:solidFill>
                <a:latin typeface="Arial"/>
                <a:ea typeface="Arial"/>
                <a:cs typeface="Arial"/>
                <a:sym typeface="Arial"/>
              </a:rPr>
              <a:t>Training costs</a:t>
            </a:r>
            <a:endParaRPr sz="1400">
              <a:solidFill>
                <a:srgbClr val="404040"/>
              </a:solidFill>
              <a:latin typeface="Arial"/>
              <a:ea typeface="Arial"/>
              <a:cs typeface="Arial"/>
              <a:sym typeface="Arial"/>
            </a:endParaRPr>
          </a:p>
          <a:p>
            <a:pPr indent="-317500" lvl="0" marL="457200" rtl="0" algn="l">
              <a:spcBef>
                <a:spcPts val="0"/>
              </a:spcBef>
              <a:spcAft>
                <a:spcPts val="0"/>
              </a:spcAft>
              <a:buClr>
                <a:srgbClr val="404040"/>
              </a:buClr>
              <a:buSzPts val="1400"/>
              <a:buFont typeface="Arial"/>
              <a:buChar char="●"/>
            </a:pPr>
            <a:r>
              <a:rPr lang="en-GB" sz="1400">
                <a:solidFill>
                  <a:srgbClr val="404040"/>
                </a:solidFill>
                <a:latin typeface="Arial"/>
                <a:ea typeface="Arial"/>
                <a:cs typeface="Arial"/>
                <a:sym typeface="Arial"/>
              </a:rPr>
              <a:t>Recruitment time loss</a:t>
            </a:r>
            <a:endParaRPr sz="1400">
              <a:solidFill>
                <a:srgbClr val="404040"/>
              </a:solidFill>
              <a:latin typeface="Arial"/>
              <a:ea typeface="Arial"/>
              <a:cs typeface="Arial"/>
              <a:sym typeface="Arial"/>
            </a:endParaRPr>
          </a:p>
          <a:p>
            <a:pPr indent="0" lvl="0" marL="0" rtl="0" algn="l">
              <a:spcBef>
                <a:spcPts val="0"/>
              </a:spcBef>
              <a:spcAft>
                <a:spcPts val="1600"/>
              </a:spcAft>
              <a:buNone/>
            </a:pPr>
            <a:r>
              <a:t/>
            </a:r>
            <a:endParaRPr/>
          </a:p>
        </p:txBody>
      </p:sp>
      <p:pic>
        <p:nvPicPr>
          <p:cNvPr id="357" name="Google Shape;357;p24"/>
          <p:cNvPicPr preferRelativeResize="0"/>
          <p:nvPr/>
        </p:nvPicPr>
        <p:blipFill>
          <a:blip r:embed="rId3">
            <a:alphaModFix/>
          </a:blip>
          <a:stretch>
            <a:fillRect/>
          </a:stretch>
        </p:blipFill>
        <p:spPr>
          <a:xfrm>
            <a:off x="5181625" y="1708050"/>
            <a:ext cx="3942650" cy="2953175"/>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361" name="Shape 361"/>
        <p:cNvGrpSpPr/>
        <p:nvPr/>
      </p:nvGrpSpPr>
      <p:grpSpPr>
        <a:xfrm>
          <a:off x="0" y="0"/>
          <a:ext cx="0" cy="0"/>
          <a:chOff x="0" y="0"/>
          <a:chExt cx="0" cy="0"/>
        </a:xfrm>
      </p:grpSpPr>
      <p:sp>
        <p:nvSpPr>
          <p:cNvPr id="362" name="Google Shape;362;p25"/>
          <p:cNvSpPr txBox="1"/>
          <p:nvPr>
            <p:ph type="title"/>
          </p:nvPr>
        </p:nvSpPr>
        <p:spPr>
          <a:xfrm>
            <a:off x="1303800" y="598575"/>
            <a:ext cx="7030500" cy="9993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0" lang="en-GB" sz="3600">
                <a:solidFill>
                  <a:srgbClr val="000000"/>
                </a:solidFill>
                <a:latin typeface="Arial"/>
                <a:ea typeface="Arial"/>
                <a:cs typeface="Arial"/>
                <a:sym typeface="Arial"/>
              </a:rPr>
              <a:t>Examples of Standardised Job Matching</a:t>
            </a:r>
            <a:endParaRPr>
              <a:solidFill>
                <a:srgbClr val="000000"/>
              </a:solidFill>
            </a:endParaRPr>
          </a:p>
        </p:txBody>
      </p:sp>
      <p:sp>
        <p:nvSpPr>
          <p:cNvPr id="363" name="Google Shape;363;p25"/>
          <p:cNvSpPr txBox="1"/>
          <p:nvPr>
            <p:ph idx="1" type="body"/>
          </p:nvPr>
        </p:nvSpPr>
        <p:spPr>
          <a:xfrm>
            <a:off x="4532775" y="1666200"/>
            <a:ext cx="3696900" cy="2541600"/>
          </a:xfrm>
          <a:prstGeom prst="rect">
            <a:avLst/>
          </a:prstGeom>
        </p:spPr>
        <p:txBody>
          <a:bodyPr anchorCtr="0" anchor="t" bIns="91425" lIns="91425" spcFirstLastPara="1" rIns="91425" wrap="square" tIns="91425">
            <a:noAutofit/>
          </a:bodyPr>
          <a:lstStyle/>
          <a:p>
            <a:pPr indent="-342900" lvl="0" marL="457200" rtl="0" algn="l">
              <a:spcBef>
                <a:spcPts val="1000"/>
              </a:spcBef>
              <a:spcAft>
                <a:spcPts val="0"/>
              </a:spcAft>
              <a:buClr>
                <a:srgbClr val="404040"/>
              </a:buClr>
              <a:buSzPts val="1800"/>
              <a:buFont typeface="Arial"/>
              <a:buChar char="●"/>
            </a:pPr>
            <a:r>
              <a:rPr lang="en-GB" sz="1800">
                <a:solidFill>
                  <a:srgbClr val="404040"/>
                </a:solidFill>
                <a:latin typeface="Arial"/>
                <a:ea typeface="Arial"/>
                <a:cs typeface="Arial"/>
                <a:sym typeface="Arial"/>
              </a:rPr>
              <a:t>HireVue</a:t>
            </a:r>
            <a:endParaRPr sz="1800">
              <a:solidFill>
                <a:srgbClr val="404040"/>
              </a:solidFill>
              <a:latin typeface="Arial"/>
              <a:ea typeface="Arial"/>
              <a:cs typeface="Arial"/>
              <a:sym typeface="Arial"/>
            </a:endParaRPr>
          </a:p>
          <a:p>
            <a:pPr indent="-342900" lvl="0" marL="457200" rtl="0" algn="l">
              <a:spcBef>
                <a:spcPts val="0"/>
              </a:spcBef>
              <a:spcAft>
                <a:spcPts val="0"/>
              </a:spcAft>
              <a:buClr>
                <a:srgbClr val="404040"/>
              </a:buClr>
              <a:buSzPts val="1800"/>
              <a:buFont typeface="Arial"/>
              <a:buChar char="●"/>
            </a:pPr>
            <a:r>
              <a:rPr lang="en-GB" sz="1800">
                <a:solidFill>
                  <a:srgbClr val="404040"/>
                </a:solidFill>
                <a:latin typeface="Arial"/>
                <a:ea typeface="Arial"/>
                <a:cs typeface="Arial"/>
                <a:sym typeface="Arial"/>
              </a:rPr>
              <a:t>Used by companies such as Vodafone, Intel, Unilever.</a:t>
            </a:r>
            <a:endParaRPr sz="1800">
              <a:solidFill>
                <a:srgbClr val="404040"/>
              </a:solidFill>
              <a:latin typeface="Arial"/>
              <a:ea typeface="Arial"/>
              <a:cs typeface="Arial"/>
              <a:sym typeface="Arial"/>
            </a:endParaRPr>
          </a:p>
          <a:p>
            <a:pPr indent="-342900" lvl="0" marL="457200" rtl="0" algn="l">
              <a:spcBef>
                <a:spcPts val="0"/>
              </a:spcBef>
              <a:spcAft>
                <a:spcPts val="0"/>
              </a:spcAft>
              <a:buClr>
                <a:srgbClr val="404040"/>
              </a:buClr>
              <a:buSzPts val="1800"/>
              <a:buFont typeface="Arial"/>
              <a:buChar char="●"/>
            </a:pPr>
            <a:r>
              <a:rPr lang="en-GB" sz="1800">
                <a:solidFill>
                  <a:srgbClr val="404040"/>
                </a:solidFill>
                <a:latin typeface="Arial"/>
                <a:ea typeface="Arial"/>
                <a:cs typeface="Arial"/>
                <a:sym typeface="Arial"/>
              </a:rPr>
              <a:t>Unilever found </a:t>
            </a:r>
            <a:r>
              <a:rPr lang="en-GB" sz="1800">
                <a:solidFill>
                  <a:srgbClr val="000000"/>
                </a:solidFill>
                <a:latin typeface="Arial"/>
                <a:ea typeface="Arial"/>
                <a:cs typeface="Arial"/>
                <a:sym typeface="Arial"/>
              </a:rPr>
              <a:t>£1m annual cost savings, 96% compared to 50% candidate completion rates, 90% reduction in time to hire and 16% increase in diversity hires.</a:t>
            </a:r>
            <a:endParaRPr sz="1800">
              <a:solidFill>
                <a:srgbClr val="000000"/>
              </a:solidFill>
              <a:latin typeface="Arial"/>
              <a:ea typeface="Arial"/>
              <a:cs typeface="Arial"/>
              <a:sym typeface="Arial"/>
            </a:endParaRPr>
          </a:p>
          <a:p>
            <a:pPr indent="0" lvl="0" marL="457200" rtl="0" algn="l">
              <a:spcBef>
                <a:spcPts val="1000"/>
              </a:spcBef>
              <a:spcAft>
                <a:spcPts val="0"/>
              </a:spcAft>
              <a:buNone/>
            </a:pPr>
            <a:r>
              <a:t/>
            </a:r>
            <a:endParaRPr sz="1800">
              <a:solidFill>
                <a:srgbClr val="404040"/>
              </a:solidFill>
              <a:latin typeface="Arial"/>
              <a:ea typeface="Arial"/>
              <a:cs typeface="Arial"/>
              <a:sym typeface="Arial"/>
            </a:endParaRPr>
          </a:p>
          <a:p>
            <a:pPr indent="0" lvl="0" marL="0" rtl="0" algn="l">
              <a:spcBef>
                <a:spcPts val="0"/>
              </a:spcBef>
              <a:spcAft>
                <a:spcPts val="1600"/>
              </a:spcAft>
              <a:buNone/>
            </a:pPr>
            <a:r>
              <a:t/>
            </a:r>
            <a:endParaRPr/>
          </a:p>
        </p:txBody>
      </p:sp>
      <p:pic>
        <p:nvPicPr>
          <p:cNvPr id="364" name="Google Shape;364;p25"/>
          <p:cNvPicPr preferRelativeResize="0"/>
          <p:nvPr/>
        </p:nvPicPr>
        <p:blipFill>
          <a:blip r:embed="rId3">
            <a:alphaModFix/>
          </a:blip>
          <a:stretch>
            <a:fillRect/>
          </a:stretch>
        </p:blipFill>
        <p:spPr>
          <a:xfrm>
            <a:off x="1303800" y="1855125"/>
            <a:ext cx="2857500" cy="2857500"/>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368" name="Shape 368"/>
        <p:cNvGrpSpPr/>
        <p:nvPr/>
      </p:nvGrpSpPr>
      <p:grpSpPr>
        <a:xfrm>
          <a:off x="0" y="0"/>
          <a:ext cx="0" cy="0"/>
          <a:chOff x="0" y="0"/>
          <a:chExt cx="0" cy="0"/>
        </a:xfrm>
      </p:grpSpPr>
      <p:sp>
        <p:nvSpPr>
          <p:cNvPr id="369" name="Google Shape;369;p26"/>
          <p:cNvSpPr txBox="1"/>
          <p:nvPr>
            <p:ph type="title"/>
          </p:nvPr>
        </p:nvSpPr>
        <p:spPr>
          <a:xfrm>
            <a:off x="1303800" y="598575"/>
            <a:ext cx="7030500" cy="9993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AI in the learning and development process</a:t>
            </a:r>
            <a:endParaRPr/>
          </a:p>
        </p:txBody>
      </p:sp>
      <p:sp>
        <p:nvSpPr>
          <p:cNvPr id="370" name="Google Shape;370;p26"/>
          <p:cNvSpPr txBox="1"/>
          <p:nvPr>
            <p:ph idx="1" type="body"/>
          </p:nvPr>
        </p:nvSpPr>
        <p:spPr>
          <a:xfrm>
            <a:off x="379375" y="1410800"/>
            <a:ext cx="4953600" cy="2933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Clr>
                <a:srgbClr val="000000"/>
              </a:buClr>
              <a:buSzPts val="1100"/>
              <a:buFont typeface="Arial"/>
              <a:buNone/>
            </a:pPr>
            <a:r>
              <a:t/>
            </a:r>
            <a:endParaRPr/>
          </a:p>
          <a:p>
            <a:pPr indent="0" lvl="0" marL="0" rtl="0" algn="l">
              <a:spcBef>
                <a:spcPts val="1600"/>
              </a:spcBef>
              <a:spcAft>
                <a:spcPts val="0"/>
              </a:spcAft>
              <a:buClr>
                <a:srgbClr val="000000"/>
              </a:buClr>
              <a:buSzPts val="1100"/>
              <a:buFont typeface="Arial"/>
              <a:buNone/>
            </a:pPr>
            <a:r>
              <a:rPr lang="en-GB"/>
              <a:t>Learning and Development focuses more on helping the individual so they can improve their skills and knowledge which will then improve their performance. </a:t>
            </a:r>
            <a:br>
              <a:rPr lang="en-GB"/>
            </a:br>
            <a:r>
              <a:rPr lang="en-GB"/>
              <a:t>AI offers individual training programmes that are uniquely designed to suit the needs of the employees with individual training programmes that can be designed for the role you do. </a:t>
            </a:r>
            <a:endParaRPr/>
          </a:p>
          <a:p>
            <a:pPr indent="0" lvl="0" marL="0" rtl="0" algn="l">
              <a:spcBef>
                <a:spcPts val="1600"/>
              </a:spcBef>
              <a:spcAft>
                <a:spcPts val="0"/>
              </a:spcAft>
              <a:buClr>
                <a:srgbClr val="000000"/>
              </a:buClr>
              <a:buSzPts val="1100"/>
              <a:buFont typeface="Arial"/>
              <a:buNone/>
            </a:pPr>
            <a:r>
              <a:t/>
            </a:r>
            <a:endParaRPr/>
          </a:p>
          <a:p>
            <a:pPr indent="0" lvl="0" marL="0" rtl="0" algn="l">
              <a:spcBef>
                <a:spcPts val="1600"/>
              </a:spcBef>
              <a:spcAft>
                <a:spcPts val="0"/>
              </a:spcAft>
              <a:buClr>
                <a:srgbClr val="000000"/>
              </a:buClr>
              <a:buSzPts val="1100"/>
              <a:buFont typeface="Arial"/>
              <a:buNone/>
            </a:pPr>
            <a:r>
              <a:t/>
            </a:r>
            <a:endParaRPr/>
          </a:p>
          <a:p>
            <a:pPr indent="0" lvl="0" marL="0" rtl="0" algn="l">
              <a:spcBef>
                <a:spcPts val="1600"/>
              </a:spcBef>
              <a:spcAft>
                <a:spcPts val="0"/>
              </a:spcAft>
              <a:buClr>
                <a:srgbClr val="000000"/>
              </a:buClr>
              <a:buSzPts val="1100"/>
              <a:buFont typeface="Arial"/>
              <a:buNone/>
            </a:pPr>
            <a:r>
              <a:t/>
            </a:r>
            <a:endParaRPr/>
          </a:p>
          <a:p>
            <a:pPr indent="0" lvl="0" marL="0" rtl="0" algn="l">
              <a:spcBef>
                <a:spcPts val="1600"/>
              </a:spcBef>
              <a:spcAft>
                <a:spcPts val="1600"/>
              </a:spcAft>
              <a:buNone/>
            </a:pPr>
            <a:r>
              <a:t/>
            </a:r>
            <a:endParaRPr/>
          </a:p>
        </p:txBody>
      </p:sp>
      <p:pic>
        <p:nvPicPr>
          <p:cNvPr id="371" name="Google Shape;371;p26"/>
          <p:cNvPicPr preferRelativeResize="0"/>
          <p:nvPr/>
        </p:nvPicPr>
        <p:blipFill>
          <a:blip r:embed="rId3">
            <a:alphaModFix/>
          </a:blip>
          <a:stretch>
            <a:fillRect/>
          </a:stretch>
        </p:blipFill>
        <p:spPr>
          <a:xfrm>
            <a:off x="4891025" y="3344250"/>
            <a:ext cx="4049100" cy="1597150"/>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375" name="Shape 375"/>
        <p:cNvGrpSpPr/>
        <p:nvPr/>
      </p:nvGrpSpPr>
      <p:grpSpPr>
        <a:xfrm>
          <a:off x="0" y="0"/>
          <a:ext cx="0" cy="0"/>
          <a:chOff x="0" y="0"/>
          <a:chExt cx="0" cy="0"/>
        </a:xfrm>
      </p:grpSpPr>
      <p:sp>
        <p:nvSpPr>
          <p:cNvPr id="376" name="Google Shape;376;p27"/>
          <p:cNvSpPr txBox="1"/>
          <p:nvPr>
            <p:ph type="title"/>
          </p:nvPr>
        </p:nvSpPr>
        <p:spPr>
          <a:xfrm>
            <a:off x="1268250" y="598575"/>
            <a:ext cx="7030500" cy="9993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Benefits of AI in the Learning and Development Process</a:t>
            </a:r>
            <a:endParaRPr/>
          </a:p>
        </p:txBody>
      </p:sp>
      <p:sp>
        <p:nvSpPr>
          <p:cNvPr id="377" name="Google Shape;377;p27"/>
          <p:cNvSpPr txBox="1"/>
          <p:nvPr>
            <p:ph idx="1" type="body"/>
          </p:nvPr>
        </p:nvSpPr>
        <p:spPr>
          <a:xfrm>
            <a:off x="215525" y="1716375"/>
            <a:ext cx="4726800" cy="2527200"/>
          </a:xfrm>
          <a:prstGeom prst="rect">
            <a:avLst/>
          </a:prstGeom>
        </p:spPr>
        <p:txBody>
          <a:bodyPr anchorCtr="0" anchor="t" bIns="91425" lIns="91425" spcFirstLastPara="1" rIns="91425" wrap="square" tIns="91425">
            <a:noAutofit/>
          </a:bodyPr>
          <a:lstStyle/>
          <a:p>
            <a:pPr indent="0" lvl="0" marL="457200" rtl="0" algn="l">
              <a:spcBef>
                <a:spcPts val="1000"/>
              </a:spcBef>
              <a:spcAft>
                <a:spcPts val="0"/>
              </a:spcAft>
              <a:buNone/>
            </a:pPr>
            <a:r>
              <a:rPr b="1" lang="en-GB" sz="1400" u="sng">
                <a:solidFill>
                  <a:srgbClr val="404040"/>
                </a:solidFill>
                <a:latin typeface="Arial"/>
                <a:ea typeface="Arial"/>
                <a:cs typeface="Arial"/>
                <a:sym typeface="Arial"/>
              </a:rPr>
              <a:t>Staff benefit</a:t>
            </a:r>
            <a:endParaRPr b="1" sz="1400" u="sng">
              <a:solidFill>
                <a:srgbClr val="404040"/>
              </a:solidFill>
              <a:latin typeface="Arial"/>
              <a:ea typeface="Arial"/>
              <a:cs typeface="Arial"/>
              <a:sym typeface="Arial"/>
            </a:endParaRPr>
          </a:p>
          <a:p>
            <a:pPr indent="0" lvl="0" marL="457200" rtl="0" algn="l">
              <a:spcBef>
                <a:spcPts val="1000"/>
              </a:spcBef>
              <a:spcAft>
                <a:spcPts val="0"/>
              </a:spcAft>
              <a:buNone/>
            </a:pPr>
            <a:r>
              <a:rPr lang="en-GB" sz="1200">
                <a:solidFill>
                  <a:srgbClr val="404040"/>
                </a:solidFill>
                <a:latin typeface="Arial"/>
                <a:ea typeface="Arial"/>
                <a:cs typeface="Arial"/>
                <a:sym typeface="Arial"/>
              </a:rPr>
              <a:t>Individual training programmes </a:t>
            </a:r>
            <a:endParaRPr sz="1200">
              <a:solidFill>
                <a:srgbClr val="404040"/>
              </a:solidFill>
              <a:latin typeface="Arial"/>
              <a:ea typeface="Arial"/>
              <a:cs typeface="Arial"/>
              <a:sym typeface="Arial"/>
            </a:endParaRPr>
          </a:p>
          <a:p>
            <a:pPr indent="0" lvl="0" marL="457200" rtl="0" algn="l">
              <a:spcBef>
                <a:spcPts val="1000"/>
              </a:spcBef>
              <a:spcAft>
                <a:spcPts val="0"/>
              </a:spcAft>
              <a:buNone/>
            </a:pPr>
            <a:r>
              <a:rPr lang="en-GB" sz="1200">
                <a:solidFill>
                  <a:srgbClr val="404040"/>
                </a:solidFill>
                <a:latin typeface="Arial"/>
                <a:ea typeface="Arial"/>
                <a:cs typeface="Arial"/>
                <a:sym typeface="Arial"/>
              </a:rPr>
              <a:t>More engaging </a:t>
            </a:r>
            <a:endParaRPr sz="1200">
              <a:solidFill>
                <a:srgbClr val="404040"/>
              </a:solidFill>
              <a:latin typeface="Arial"/>
              <a:ea typeface="Arial"/>
              <a:cs typeface="Arial"/>
              <a:sym typeface="Arial"/>
            </a:endParaRPr>
          </a:p>
          <a:p>
            <a:pPr indent="0" lvl="0" marL="457200" rtl="0" algn="l">
              <a:spcBef>
                <a:spcPts val="1000"/>
              </a:spcBef>
              <a:spcAft>
                <a:spcPts val="0"/>
              </a:spcAft>
              <a:buNone/>
            </a:pPr>
            <a:r>
              <a:rPr lang="en-GB" sz="1200">
                <a:solidFill>
                  <a:srgbClr val="404040"/>
                </a:solidFill>
                <a:latin typeface="Arial"/>
                <a:ea typeface="Arial"/>
                <a:cs typeface="Arial"/>
                <a:sym typeface="Arial"/>
              </a:rPr>
              <a:t>Keep track of progress </a:t>
            </a:r>
            <a:endParaRPr sz="1200">
              <a:solidFill>
                <a:srgbClr val="404040"/>
              </a:solidFill>
              <a:latin typeface="Arial"/>
              <a:ea typeface="Arial"/>
              <a:cs typeface="Arial"/>
              <a:sym typeface="Arial"/>
            </a:endParaRPr>
          </a:p>
          <a:p>
            <a:pPr indent="0" lvl="0" marL="457200" rtl="0" algn="l">
              <a:spcBef>
                <a:spcPts val="1000"/>
              </a:spcBef>
              <a:spcAft>
                <a:spcPts val="0"/>
              </a:spcAft>
              <a:buNone/>
            </a:pPr>
            <a:r>
              <a:rPr lang="en-GB" sz="1200">
                <a:solidFill>
                  <a:srgbClr val="404040"/>
                </a:solidFill>
                <a:latin typeface="Arial"/>
                <a:ea typeface="Arial"/>
                <a:cs typeface="Arial"/>
                <a:sym typeface="Arial"/>
              </a:rPr>
              <a:t>More knowledgeable</a:t>
            </a:r>
            <a:endParaRPr sz="1200">
              <a:solidFill>
                <a:srgbClr val="404040"/>
              </a:solidFill>
              <a:latin typeface="Arial"/>
              <a:ea typeface="Arial"/>
              <a:cs typeface="Arial"/>
              <a:sym typeface="Arial"/>
            </a:endParaRPr>
          </a:p>
          <a:p>
            <a:pPr indent="0" lvl="0" marL="457200" rtl="0" algn="l">
              <a:spcBef>
                <a:spcPts val="1000"/>
              </a:spcBef>
              <a:spcAft>
                <a:spcPts val="0"/>
              </a:spcAft>
              <a:buNone/>
            </a:pPr>
            <a:r>
              <a:rPr b="1" lang="en-GB" sz="1400" u="sng">
                <a:solidFill>
                  <a:srgbClr val="404040"/>
                </a:solidFill>
                <a:latin typeface="Arial"/>
                <a:ea typeface="Arial"/>
                <a:cs typeface="Arial"/>
                <a:sym typeface="Arial"/>
              </a:rPr>
              <a:t>Customer benefit</a:t>
            </a:r>
            <a:endParaRPr b="1" sz="1400" u="sng">
              <a:solidFill>
                <a:srgbClr val="404040"/>
              </a:solidFill>
              <a:latin typeface="Arial"/>
              <a:ea typeface="Arial"/>
              <a:cs typeface="Arial"/>
              <a:sym typeface="Arial"/>
            </a:endParaRPr>
          </a:p>
          <a:p>
            <a:pPr indent="0" lvl="0" marL="457200" rtl="0" algn="l">
              <a:spcBef>
                <a:spcPts val="1000"/>
              </a:spcBef>
              <a:spcAft>
                <a:spcPts val="0"/>
              </a:spcAft>
              <a:buNone/>
            </a:pPr>
            <a:r>
              <a:rPr lang="en-GB" sz="1200">
                <a:solidFill>
                  <a:srgbClr val="404040"/>
                </a:solidFill>
                <a:latin typeface="Arial"/>
                <a:ea typeface="Arial"/>
                <a:cs typeface="Arial"/>
                <a:sym typeface="Arial"/>
              </a:rPr>
              <a:t>Staff are better trained to give customers a better experience</a:t>
            </a:r>
            <a:endParaRPr sz="1200">
              <a:solidFill>
                <a:srgbClr val="404040"/>
              </a:solidFill>
              <a:latin typeface="Arial"/>
              <a:ea typeface="Arial"/>
              <a:cs typeface="Arial"/>
              <a:sym typeface="Arial"/>
            </a:endParaRPr>
          </a:p>
          <a:p>
            <a:pPr indent="0" lvl="0" marL="457200" rtl="0" algn="l">
              <a:spcBef>
                <a:spcPts val="1000"/>
              </a:spcBef>
              <a:spcAft>
                <a:spcPts val="0"/>
              </a:spcAft>
              <a:buNone/>
            </a:pPr>
            <a:r>
              <a:t/>
            </a:r>
            <a:endParaRPr sz="1400">
              <a:solidFill>
                <a:srgbClr val="404040"/>
              </a:solidFill>
              <a:latin typeface="Arial"/>
              <a:ea typeface="Arial"/>
              <a:cs typeface="Arial"/>
              <a:sym typeface="Arial"/>
            </a:endParaRPr>
          </a:p>
          <a:p>
            <a:pPr indent="0" lvl="0" marL="0" rtl="0" algn="l">
              <a:spcBef>
                <a:spcPts val="0"/>
              </a:spcBef>
              <a:spcAft>
                <a:spcPts val="1600"/>
              </a:spcAft>
              <a:buNone/>
            </a:pPr>
            <a:r>
              <a:t/>
            </a:r>
            <a:endParaRPr/>
          </a:p>
        </p:txBody>
      </p:sp>
      <p:sp>
        <p:nvSpPr>
          <p:cNvPr id="378" name="Google Shape;378;p27"/>
          <p:cNvSpPr txBox="1"/>
          <p:nvPr>
            <p:ph idx="1" type="body"/>
          </p:nvPr>
        </p:nvSpPr>
        <p:spPr>
          <a:xfrm>
            <a:off x="4942325" y="1716375"/>
            <a:ext cx="4726800" cy="2527200"/>
          </a:xfrm>
          <a:prstGeom prst="rect">
            <a:avLst/>
          </a:prstGeom>
        </p:spPr>
        <p:txBody>
          <a:bodyPr anchorCtr="0" anchor="t" bIns="91425" lIns="91425" spcFirstLastPara="1" rIns="91425" wrap="square" tIns="91425">
            <a:noAutofit/>
          </a:bodyPr>
          <a:lstStyle/>
          <a:p>
            <a:pPr indent="0" lvl="0" marL="0" rtl="0" algn="l">
              <a:spcBef>
                <a:spcPts val="1000"/>
              </a:spcBef>
              <a:spcAft>
                <a:spcPts val="0"/>
              </a:spcAft>
              <a:buNone/>
            </a:pPr>
            <a:r>
              <a:rPr b="1" lang="en-GB" sz="1400" u="sng">
                <a:solidFill>
                  <a:srgbClr val="404040"/>
                </a:solidFill>
                <a:latin typeface="Arial"/>
                <a:ea typeface="Arial"/>
                <a:cs typeface="Arial"/>
                <a:sym typeface="Arial"/>
              </a:rPr>
              <a:t>Savings </a:t>
            </a:r>
            <a:endParaRPr b="1" sz="1400" u="sng">
              <a:solidFill>
                <a:srgbClr val="404040"/>
              </a:solidFill>
              <a:latin typeface="Arial"/>
              <a:ea typeface="Arial"/>
              <a:cs typeface="Arial"/>
              <a:sym typeface="Arial"/>
            </a:endParaRPr>
          </a:p>
          <a:p>
            <a:pPr indent="0" lvl="0" marL="0" rtl="0" algn="l">
              <a:spcBef>
                <a:spcPts val="1000"/>
              </a:spcBef>
              <a:spcAft>
                <a:spcPts val="0"/>
              </a:spcAft>
              <a:buNone/>
            </a:pPr>
            <a:r>
              <a:rPr lang="en-GB" sz="1200">
                <a:solidFill>
                  <a:srgbClr val="404040"/>
                </a:solidFill>
                <a:latin typeface="Arial"/>
                <a:ea typeface="Arial"/>
                <a:cs typeface="Arial"/>
                <a:sym typeface="Arial"/>
              </a:rPr>
              <a:t>Lower staff turnover </a:t>
            </a:r>
            <a:endParaRPr sz="1200">
              <a:solidFill>
                <a:srgbClr val="404040"/>
              </a:solidFill>
              <a:latin typeface="Arial"/>
              <a:ea typeface="Arial"/>
              <a:cs typeface="Arial"/>
              <a:sym typeface="Arial"/>
            </a:endParaRPr>
          </a:p>
          <a:p>
            <a:pPr indent="0" lvl="0" marL="0" rtl="0" algn="l">
              <a:spcBef>
                <a:spcPts val="1000"/>
              </a:spcBef>
              <a:spcAft>
                <a:spcPts val="0"/>
              </a:spcAft>
              <a:buNone/>
            </a:pPr>
            <a:r>
              <a:rPr b="1" lang="en-GB" sz="1400" u="sng">
                <a:solidFill>
                  <a:srgbClr val="404040"/>
                </a:solidFill>
                <a:latin typeface="Arial"/>
                <a:ea typeface="Arial"/>
                <a:cs typeface="Arial"/>
                <a:sym typeface="Arial"/>
              </a:rPr>
              <a:t>Efficiency</a:t>
            </a:r>
            <a:endParaRPr b="1" sz="1400" u="sng">
              <a:solidFill>
                <a:srgbClr val="404040"/>
              </a:solidFill>
              <a:latin typeface="Arial"/>
              <a:ea typeface="Arial"/>
              <a:cs typeface="Arial"/>
              <a:sym typeface="Arial"/>
            </a:endParaRPr>
          </a:p>
          <a:p>
            <a:pPr indent="0" lvl="0" marL="0" rtl="0" algn="l">
              <a:spcBef>
                <a:spcPts val="1000"/>
              </a:spcBef>
              <a:spcAft>
                <a:spcPts val="0"/>
              </a:spcAft>
              <a:buNone/>
            </a:pPr>
            <a:r>
              <a:rPr lang="en-GB" sz="1200">
                <a:solidFill>
                  <a:srgbClr val="404040"/>
                </a:solidFill>
                <a:latin typeface="Arial"/>
                <a:ea typeface="Arial"/>
                <a:cs typeface="Arial"/>
                <a:sym typeface="Arial"/>
              </a:rPr>
              <a:t>Staff are better trained making them more efficient </a:t>
            </a:r>
            <a:r>
              <a:rPr lang="en-GB" sz="1400">
                <a:solidFill>
                  <a:srgbClr val="404040"/>
                </a:solidFill>
                <a:latin typeface="Arial"/>
                <a:ea typeface="Arial"/>
                <a:cs typeface="Arial"/>
                <a:sym typeface="Arial"/>
              </a:rPr>
              <a:t> </a:t>
            </a:r>
            <a:endParaRPr sz="1400">
              <a:solidFill>
                <a:srgbClr val="404040"/>
              </a:solidFill>
              <a:latin typeface="Arial"/>
              <a:ea typeface="Arial"/>
              <a:cs typeface="Arial"/>
              <a:sym typeface="Arial"/>
            </a:endParaRPr>
          </a:p>
          <a:p>
            <a:pPr indent="0" lvl="0" marL="0" rtl="0" algn="l">
              <a:spcBef>
                <a:spcPts val="0"/>
              </a:spcBef>
              <a:spcAft>
                <a:spcPts val="1600"/>
              </a:spcAft>
              <a:buNone/>
            </a:pPr>
            <a:r>
              <a:t/>
            </a:r>
            <a:endParaRPr/>
          </a:p>
        </p:txBody>
      </p:sp>
      <p:pic>
        <p:nvPicPr>
          <p:cNvPr id="379" name="Google Shape;379;p27"/>
          <p:cNvPicPr preferRelativeResize="0"/>
          <p:nvPr/>
        </p:nvPicPr>
        <p:blipFill>
          <a:blip r:embed="rId3">
            <a:alphaModFix/>
          </a:blip>
          <a:stretch>
            <a:fillRect/>
          </a:stretch>
        </p:blipFill>
        <p:spPr>
          <a:xfrm>
            <a:off x="5016025" y="3330225"/>
            <a:ext cx="3611776" cy="1675550"/>
          </a:xfrm>
          <a:prstGeom prst="rect">
            <a:avLst/>
          </a:prstGeom>
          <a:noFill/>
          <a:ln>
            <a:noFill/>
          </a:ln>
        </p:spPr>
      </p:pic>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383" name="Shape 383"/>
        <p:cNvGrpSpPr/>
        <p:nvPr/>
      </p:nvGrpSpPr>
      <p:grpSpPr>
        <a:xfrm>
          <a:off x="0" y="0"/>
          <a:ext cx="0" cy="0"/>
          <a:chOff x="0" y="0"/>
          <a:chExt cx="0" cy="0"/>
        </a:xfrm>
      </p:grpSpPr>
      <p:sp>
        <p:nvSpPr>
          <p:cNvPr id="384" name="Google Shape;384;p28"/>
          <p:cNvSpPr txBox="1"/>
          <p:nvPr>
            <p:ph type="title"/>
          </p:nvPr>
        </p:nvSpPr>
        <p:spPr>
          <a:xfrm>
            <a:off x="1303800" y="598575"/>
            <a:ext cx="7030500" cy="9993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Cost vs Risk with using AI in the Learning and Development Process</a:t>
            </a:r>
            <a:endParaRPr/>
          </a:p>
        </p:txBody>
      </p:sp>
      <p:sp>
        <p:nvSpPr>
          <p:cNvPr id="385" name="Google Shape;385;p28"/>
          <p:cNvSpPr txBox="1"/>
          <p:nvPr>
            <p:ph idx="1" type="body"/>
          </p:nvPr>
        </p:nvSpPr>
        <p:spPr>
          <a:xfrm>
            <a:off x="1303800" y="1990050"/>
            <a:ext cx="7030500" cy="25416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A minimum Viable Project can cost anywhere from £35,000- £100,000 depending on the size of the project and the complexity.</a:t>
            </a:r>
            <a:endParaRPr/>
          </a:p>
          <a:p>
            <a:pPr indent="0" lvl="0" marL="0" rtl="0" algn="l">
              <a:spcBef>
                <a:spcPts val="1600"/>
              </a:spcBef>
              <a:spcAft>
                <a:spcPts val="0"/>
              </a:spcAft>
              <a:buNone/>
            </a:pPr>
            <a:r>
              <a:rPr lang="en-GB"/>
              <a:t>It used to be only the giant companies who could afford this type of technology but with further development more and more companies can use AI to its advantage.</a:t>
            </a:r>
            <a:endParaRPr/>
          </a:p>
          <a:p>
            <a:pPr indent="-311150" lvl="0" marL="457200" rtl="0" algn="l">
              <a:spcBef>
                <a:spcPts val="1600"/>
              </a:spcBef>
              <a:spcAft>
                <a:spcPts val="0"/>
              </a:spcAft>
              <a:buSzPts val="1300"/>
              <a:buChar char="●"/>
            </a:pPr>
            <a:r>
              <a:rPr lang="en-GB"/>
              <a:t>Learning and Development losses</a:t>
            </a:r>
            <a:endParaRPr/>
          </a:p>
          <a:p>
            <a:pPr indent="-311150" lvl="0" marL="457200" rtl="0" algn="l">
              <a:spcBef>
                <a:spcPts val="0"/>
              </a:spcBef>
              <a:spcAft>
                <a:spcPts val="0"/>
              </a:spcAft>
              <a:buSzPts val="1300"/>
              <a:buChar char="●"/>
            </a:pPr>
            <a:r>
              <a:rPr lang="en-GB"/>
              <a:t>Loss of competitive advantage </a:t>
            </a:r>
            <a:endParaRPr/>
          </a:p>
          <a:p>
            <a:pPr indent="-311150" lvl="0" marL="457200" rtl="0" algn="l">
              <a:spcBef>
                <a:spcPts val="0"/>
              </a:spcBef>
              <a:spcAft>
                <a:spcPts val="0"/>
              </a:spcAft>
              <a:buSzPts val="1300"/>
              <a:buChar char="●"/>
            </a:pPr>
            <a:r>
              <a:rPr lang="en-GB"/>
              <a:t>Employees not reaching full potential</a:t>
            </a:r>
            <a:endParaRPr/>
          </a:p>
          <a:p>
            <a:pPr indent="-311150" lvl="0" marL="457200" rtl="0" algn="l">
              <a:spcBef>
                <a:spcPts val="0"/>
              </a:spcBef>
              <a:spcAft>
                <a:spcPts val="0"/>
              </a:spcAft>
              <a:buSzPts val="1300"/>
              <a:buChar char="●"/>
            </a:pPr>
            <a:r>
              <a:rPr lang="en-GB"/>
              <a:t>Unengaged staff </a:t>
            </a:r>
            <a:endParaRPr/>
          </a:p>
          <a:p>
            <a:pPr indent="0" lvl="0" marL="0" rtl="0" algn="l">
              <a:spcBef>
                <a:spcPts val="1600"/>
              </a:spcBef>
              <a:spcAft>
                <a:spcPts val="1600"/>
              </a:spcAft>
              <a:buNone/>
            </a:pPr>
            <a:r>
              <a:t/>
            </a:r>
            <a:endParaRPr/>
          </a:p>
        </p:txBody>
      </p:sp>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389" name="Shape 389"/>
        <p:cNvGrpSpPr/>
        <p:nvPr/>
      </p:nvGrpSpPr>
      <p:grpSpPr>
        <a:xfrm>
          <a:off x="0" y="0"/>
          <a:ext cx="0" cy="0"/>
          <a:chOff x="0" y="0"/>
          <a:chExt cx="0" cy="0"/>
        </a:xfrm>
      </p:grpSpPr>
      <p:sp>
        <p:nvSpPr>
          <p:cNvPr id="390" name="Google Shape;390;p29"/>
          <p:cNvSpPr txBox="1"/>
          <p:nvPr>
            <p:ph type="title"/>
          </p:nvPr>
        </p:nvSpPr>
        <p:spPr>
          <a:xfrm>
            <a:off x="1303800" y="598575"/>
            <a:ext cx="7030500" cy="9993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Supporting Case Study </a:t>
            </a:r>
            <a:endParaRPr/>
          </a:p>
        </p:txBody>
      </p:sp>
      <p:sp>
        <p:nvSpPr>
          <p:cNvPr id="391" name="Google Shape;391;p29"/>
          <p:cNvSpPr txBox="1"/>
          <p:nvPr>
            <p:ph idx="1" type="body"/>
          </p:nvPr>
        </p:nvSpPr>
        <p:spPr>
          <a:xfrm>
            <a:off x="4770775" y="1990050"/>
            <a:ext cx="3563400" cy="2541600"/>
          </a:xfrm>
          <a:prstGeom prst="rect">
            <a:avLst/>
          </a:prstGeom>
        </p:spPr>
        <p:txBody>
          <a:bodyPr anchorCtr="0" anchor="t" bIns="91425" lIns="91425" spcFirstLastPara="1" rIns="91425" wrap="square" tIns="91425">
            <a:noAutofit/>
          </a:bodyPr>
          <a:lstStyle/>
          <a:p>
            <a:pPr indent="0" lvl="0" marL="0" rtl="0" algn="l">
              <a:spcBef>
                <a:spcPts val="0"/>
              </a:spcBef>
              <a:spcAft>
                <a:spcPts val="1600"/>
              </a:spcAft>
              <a:buNone/>
            </a:pPr>
            <a:r>
              <a:rPr lang="en-GB" sz="1800"/>
              <a:t>Filtered is form of AI technology that helps personalise learning and development.  It is tailored to give a unique learning experience to each employee. It has now served just under 1 million customers with a list of multinational businesses. </a:t>
            </a:r>
            <a:endParaRPr sz="1800"/>
          </a:p>
        </p:txBody>
      </p:sp>
      <p:pic>
        <p:nvPicPr>
          <p:cNvPr id="392" name="Google Shape;392;p29"/>
          <p:cNvPicPr preferRelativeResize="0"/>
          <p:nvPr/>
        </p:nvPicPr>
        <p:blipFill>
          <a:blip r:embed="rId3">
            <a:alphaModFix/>
          </a:blip>
          <a:stretch>
            <a:fillRect/>
          </a:stretch>
        </p:blipFill>
        <p:spPr>
          <a:xfrm>
            <a:off x="573350" y="2171225"/>
            <a:ext cx="3387950" cy="1921350"/>
          </a:xfrm>
          <a:prstGeom prst="rect">
            <a:avLst/>
          </a:prstGeom>
          <a:noFill/>
          <a:ln>
            <a:noFill/>
          </a:ln>
        </p:spPr>
      </p:pic>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396" name="Shape 396"/>
        <p:cNvGrpSpPr/>
        <p:nvPr/>
      </p:nvGrpSpPr>
      <p:grpSpPr>
        <a:xfrm>
          <a:off x="0" y="0"/>
          <a:ext cx="0" cy="0"/>
          <a:chOff x="0" y="0"/>
          <a:chExt cx="0" cy="0"/>
        </a:xfrm>
      </p:grpSpPr>
      <p:sp>
        <p:nvSpPr>
          <p:cNvPr id="397" name="Google Shape;397;p30"/>
          <p:cNvSpPr txBox="1"/>
          <p:nvPr>
            <p:ph type="title"/>
          </p:nvPr>
        </p:nvSpPr>
        <p:spPr>
          <a:xfrm>
            <a:off x="1303800" y="598575"/>
            <a:ext cx="7030500" cy="9993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Ethical </a:t>
            </a:r>
            <a:r>
              <a:rPr lang="en-GB"/>
              <a:t>Considerations</a:t>
            </a:r>
            <a:endParaRPr/>
          </a:p>
        </p:txBody>
      </p:sp>
      <p:graphicFrame>
        <p:nvGraphicFramePr>
          <p:cNvPr id="398" name="Google Shape;398;p30"/>
          <p:cNvGraphicFramePr/>
          <p:nvPr/>
        </p:nvGraphicFramePr>
        <p:xfrm>
          <a:off x="1136300" y="1457575"/>
          <a:ext cx="3000000" cy="3000000"/>
        </p:xfrm>
        <a:graphic>
          <a:graphicData uri="http://schemas.openxmlformats.org/drawingml/2006/table">
            <a:tbl>
              <a:tblPr>
                <a:noFill/>
                <a:tableStyleId>{2E9BC4E4-309B-4303-AEC9-1ECF53B96EBD}</a:tableStyleId>
              </a:tblPr>
              <a:tblGrid>
                <a:gridCol w="3435700"/>
                <a:gridCol w="3435700"/>
              </a:tblGrid>
              <a:tr h="438250">
                <a:tc>
                  <a:txBody>
                    <a:bodyPr>
                      <a:noAutofit/>
                    </a:bodyPr>
                    <a:lstStyle/>
                    <a:p>
                      <a:pPr indent="0" lvl="0" marL="0" rtl="0" algn="ctr">
                        <a:spcBef>
                          <a:spcPts val="0"/>
                        </a:spcBef>
                        <a:spcAft>
                          <a:spcPts val="0"/>
                        </a:spcAft>
                        <a:buNone/>
                      </a:pPr>
                      <a:r>
                        <a:rPr i="1" lang="en-GB" sz="1300">
                          <a:solidFill>
                            <a:schemeClr val="dk2"/>
                          </a:solidFill>
                          <a:latin typeface="Nunito"/>
                          <a:ea typeface="Nunito"/>
                          <a:cs typeface="Nunito"/>
                          <a:sym typeface="Nunito"/>
                        </a:rPr>
                        <a:t>Ethical </a:t>
                      </a:r>
                      <a:r>
                        <a:rPr i="1" lang="en-GB" sz="1300">
                          <a:solidFill>
                            <a:schemeClr val="dk2"/>
                          </a:solidFill>
                          <a:latin typeface="Nunito"/>
                          <a:ea typeface="Nunito"/>
                          <a:cs typeface="Nunito"/>
                          <a:sym typeface="Nunito"/>
                        </a:rPr>
                        <a:t>Considerations</a:t>
                      </a:r>
                      <a:endParaRPr i="1" sz="1300">
                        <a:solidFill>
                          <a:schemeClr val="dk2"/>
                        </a:solidFill>
                        <a:latin typeface="Nunito"/>
                        <a:ea typeface="Nunito"/>
                        <a:cs typeface="Nunito"/>
                        <a:sym typeface="Nunito"/>
                      </a:endParaRPr>
                    </a:p>
                  </a:txBody>
                  <a:tcPr marT="91425" marB="91425" marR="91425" marL="91425">
                    <a:lnL cap="flat" cmpd="sng" w="9525">
                      <a:solidFill>
                        <a:srgbClr val="9E9E9E">
                          <a:alpha val="0"/>
                        </a:srgbClr>
                      </a:solidFill>
                      <a:prstDash val="solid"/>
                      <a:round/>
                      <a:headEnd len="sm" w="sm" type="none"/>
                      <a:tailEnd len="sm" w="sm" type="none"/>
                    </a:lnL>
                    <a:lnR cap="flat" cmpd="sng" w="9525">
                      <a:solidFill>
                        <a:srgbClr val="9E9E9E">
                          <a:alpha val="0"/>
                        </a:srgbClr>
                      </a:solidFill>
                      <a:prstDash val="solid"/>
                      <a:round/>
                      <a:headEnd len="sm" w="sm" type="none"/>
                      <a:tailEnd len="sm" w="sm" type="none"/>
                    </a:lnR>
                    <a:lnT cap="flat" cmpd="sng" w="9525">
                      <a:solidFill>
                        <a:srgbClr val="9E9E9E">
                          <a:alpha val="0"/>
                        </a:srgbClr>
                      </a:solidFill>
                      <a:prstDash val="solid"/>
                      <a:round/>
                      <a:headEnd len="sm" w="sm" type="none"/>
                      <a:tailEnd len="sm" w="sm" type="none"/>
                    </a:lnT>
                    <a:lnB cap="flat" cmpd="sng" w="9525">
                      <a:solidFill>
                        <a:schemeClr val="accent1"/>
                      </a:solidFill>
                      <a:prstDash val="solid"/>
                      <a:round/>
                      <a:headEnd len="sm" w="sm" type="none"/>
                      <a:tailEnd len="sm" w="sm" type="none"/>
                    </a:lnB>
                  </a:tcPr>
                </a:tc>
                <a:tc>
                  <a:txBody>
                    <a:bodyPr>
                      <a:noAutofit/>
                    </a:bodyPr>
                    <a:lstStyle/>
                    <a:p>
                      <a:pPr indent="0" lvl="0" marL="0" rtl="0" algn="ctr">
                        <a:spcBef>
                          <a:spcPts val="0"/>
                        </a:spcBef>
                        <a:spcAft>
                          <a:spcPts val="0"/>
                        </a:spcAft>
                        <a:buNone/>
                      </a:pPr>
                      <a:r>
                        <a:rPr i="1" lang="en-GB" sz="1300">
                          <a:solidFill>
                            <a:schemeClr val="dk2"/>
                          </a:solidFill>
                          <a:latin typeface="Nunito"/>
                          <a:ea typeface="Nunito"/>
                          <a:cs typeface="Nunito"/>
                          <a:sym typeface="Nunito"/>
                        </a:rPr>
                        <a:t>HR’s </a:t>
                      </a:r>
                      <a:r>
                        <a:rPr i="1" lang="en-GB" sz="1300">
                          <a:solidFill>
                            <a:schemeClr val="dk2"/>
                          </a:solidFill>
                          <a:latin typeface="Nunito"/>
                          <a:ea typeface="Nunito"/>
                          <a:cs typeface="Nunito"/>
                          <a:sym typeface="Nunito"/>
                        </a:rPr>
                        <a:t>Actions for </a:t>
                      </a:r>
                      <a:r>
                        <a:rPr i="1" lang="en-GB" sz="1300">
                          <a:solidFill>
                            <a:schemeClr val="dk2"/>
                          </a:solidFill>
                          <a:latin typeface="Nunito"/>
                          <a:ea typeface="Nunito"/>
                          <a:cs typeface="Nunito"/>
                          <a:sym typeface="Nunito"/>
                        </a:rPr>
                        <a:t>Mitigation</a:t>
                      </a:r>
                      <a:endParaRPr i="1" sz="1300">
                        <a:solidFill>
                          <a:schemeClr val="dk2"/>
                        </a:solidFill>
                        <a:latin typeface="Nunito"/>
                        <a:ea typeface="Nunito"/>
                        <a:cs typeface="Nunito"/>
                        <a:sym typeface="Nunito"/>
                      </a:endParaRPr>
                    </a:p>
                  </a:txBody>
                  <a:tcPr marT="91425" marB="91425" marR="91425" marL="91425">
                    <a:lnL cap="flat" cmpd="sng" w="9525">
                      <a:solidFill>
                        <a:srgbClr val="9E9E9E">
                          <a:alpha val="0"/>
                        </a:srgbClr>
                      </a:solidFill>
                      <a:prstDash val="solid"/>
                      <a:round/>
                      <a:headEnd len="sm" w="sm" type="none"/>
                      <a:tailEnd len="sm" w="sm" type="none"/>
                    </a:lnL>
                    <a:lnR cap="flat" cmpd="sng" w="9525">
                      <a:solidFill>
                        <a:srgbClr val="9E9E9E">
                          <a:alpha val="0"/>
                        </a:srgbClr>
                      </a:solidFill>
                      <a:prstDash val="solid"/>
                      <a:round/>
                      <a:headEnd len="sm" w="sm" type="none"/>
                      <a:tailEnd len="sm" w="sm" type="none"/>
                    </a:lnR>
                    <a:lnT cap="flat" cmpd="sng" w="9525">
                      <a:solidFill>
                        <a:srgbClr val="9E9E9E">
                          <a:alpha val="0"/>
                        </a:srgbClr>
                      </a:solidFill>
                      <a:prstDash val="solid"/>
                      <a:round/>
                      <a:headEnd len="sm" w="sm" type="none"/>
                      <a:tailEnd len="sm" w="sm" type="none"/>
                    </a:lnT>
                    <a:lnB cap="flat" cmpd="sng" w="9525">
                      <a:solidFill>
                        <a:schemeClr val="accent1"/>
                      </a:solidFill>
                      <a:prstDash val="solid"/>
                      <a:round/>
                      <a:headEnd len="sm" w="sm" type="none"/>
                      <a:tailEnd len="sm" w="sm" type="none"/>
                    </a:lnB>
                  </a:tcPr>
                </a:tc>
              </a:tr>
              <a:tr h="896150">
                <a:tc>
                  <a:txBody>
                    <a:bodyPr>
                      <a:noAutofit/>
                    </a:bodyPr>
                    <a:lstStyle/>
                    <a:p>
                      <a:pPr indent="0" lvl="0" marL="0" rtl="0" algn="l">
                        <a:spcBef>
                          <a:spcPts val="0"/>
                        </a:spcBef>
                        <a:spcAft>
                          <a:spcPts val="0"/>
                        </a:spcAft>
                        <a:buNone/>
                      </a:pPr>
                      <a:r>
                        <a:rPr lang="en-GB" sz="1300">
                          <a:solidFill>
                            <a:schemeClr val="dk2"/>
                          </a:solidFill>
                          <a:latin typeface="Nunito"/>
                          <a:ea typeface="Nunito"/>
                          <a:cs typeface="Nunito"/>
                          <a:sym typeface="Nunito"/>
                        </a:rPr>
                        <a:t>AI Engineers can see data, and may use it against employees</a:t>
                      </a:r>
                      <a:endParaRPr sz="1300">
                        <a:solidFill>
                          <a:schemeClr val="dk2"/>
                        </a:solidFill>
                        <a:latin typeface="Nunito"/>
                        <a:ea typeface="Nunito"/>
                        <a:cs typeface="Nunito"/>
                        <a:sym typeface="Nunito"/>
                      </a:endParaRPr>
                    </a:p>
                  </a:txBody>
                  <a:tcPr marT="91425" marB="91425" marR="91425" marL="91425">
                    <a:lnL cap="flat" cmpd="sng" w="9525">
                      <a:solidFill>
                        <a:schemeClr val="accent1"/>
                      </a:solidFill>
                      <a:prstDash val="solid"/>
                      <a:round/>
                      <a:headEnd len="sm" w="sm" type="none"/>
                      <a:tailEnd len="sm" w="sm" type="none"/>
                    </a:lnL>
                    <a:lnR cap="flat" cmpd="sng" w="9525">
                      <a:solidFill>
                        <a:schemeClr val="accent1"/>
                      </a:solidFill>
                      <a:prstDash val="solid"/>
                      <a:round/>
                      <a:headEnd len="sm" w="sm" type="none"/>
                      <a:tailEnd len="sm" w="sm" type="none"/>
                    </a:lnR>
                    <a:lnT cap="flat" cmpd="sng" w="9525">
                      <a:solidFill>
                        <a:schemeClr val="accent1"/>
                      </a:solidFill>
                      <a:prstDash val="solid"/>
                      <a:round/>
                      <a:headEnd len="sm" w="sm" type="none"/>
                      <a:tailEnd len="sm" w="sm" type="none"/>
                    </a:lnT>
                    <a:lnB cap="flat" cmpd="sng" w="9525">
                      <a:solidFill>
                        <a:schemeClr val="accent1"/>
                      </a:solidFill>
                      <a:prstDash val="solid"/>
                      <a:round/>
                      <a:headEnd len="sm" w="sm" type="none"/>
                      <a:tailEnd len="sm" w="sm" type="none"/>
                    </a:lnB>
                  </a:tcPr>
                </a:tc>
                <a:tc>
                  <a:txBody>
                    <a:bodyPr>
                      <a:noAutofit/>
                    </a:bodyPr>
                    <a:lstStyle/>
                    <a:p>
                      <a:pPr indent="0" lvl="0" marL="0" rtl="0" algn="l">
                        <a:spcBef>
                          <a:spcPts val="0"/>
                        </a:spcBef>
                        <a:spcAft>
                          <a:spcPts val="0"/>
                        </a:spcAft>
                        <a:buNone/>
                      </a:pPr>
                      <a:r>
                        <a:rPr lang="en-GB" sz="1300">
                          <a:solidFill>
                            <a:schemeClr val="dk2"/>
                          </a:solidFill>
                          <a:latin typeface="Nunito"/>
                          <a:ea typeface="Nunito"/>
                          <a:cs typeface="Nunito"/>
                          <a:sym typeface="Nunito"/>
                        </a:rPr>
                        <a:t>Ensure personal data is </a:t>
                      </a:r>
                      <a:r>
                        <a:rPr lang="en-GB" sz="1300">
                          <a:solidFill>
                            <a:schemeClr val="dk2"/>
                          </a:solidFill>
                          <a:latin typeface="Nunito"/>
                          <a:ea typeface="Nunito"/>
                          <a:cs typeface="Nunito"/>
                          <a:sym typeface="Nunito"/>
                        </a:rPr>
                        <a:t>encrypted</a:t>
                      </a:r>
                      <a:r>
                        <a:rPr lang="en-GB" sz="1300">
                          <a:solidFill>
                            <a:schemeClr val="dk2"/>
                          </a:solidFill>
                          <a:latin typeface="Nunito"/>
                          <a:ea typeface="Nunito"/>
                          <a:cs typeface="Nunito"/>
                          <a:sym typeface="Nunito"/>
                        </a:rPr>
                        <a:t> for protection</a:t>
                      </a:r>
                      <a:br>
                        <a:rPr lang="en-GB" sz="1300">
                          <a:solidFill>
                            <a:schemeClr val="dk2"/>
                          </a:solidFill>
                          <a:latin typeface="Nunito"/>
                          <a:ea typeface="Nunito"/>
                          <a:cs typeface="Nunito"/>
                          <a:sym typeface="Nunito"/>
                        </a:rPr>
                      </a:br>
                      <a:r>
                        <a:rPr lang="en-GB" sz="1300">
                          <a:solidFill>
                            <a:schemeClr val="dk2"/>
                          </a:solidFill>
                          <a:latin typeface="Nunito"/>
                          <a:ea typeface="Nunito"/>
                          <a:cs typeface="Nunito"/>
                          <a:sym typeface="Nunito"/>
                        </a:rPr>
                        <a:t>Keep up to date with legislations and laws</a:t>
                      </a:r>
                      <a:endParaRPr sz="1300">
                        <a:solidFill>
                          <a:schemeClr val="dk2"/>
                        </a:solidFill>
                        <a:latin typeface="Nunito"/>
                        <a:ea typeface="Nunito"/>
                        <a:cs typeface="Nunito"/>
                        <a:sym typeface="Nunito"/>
                      </a:endParaRPr>
                    </a:p>
                  </a:txBody>
                  <a:tcPr marT="91425" marB="91425" marR="91425" marL="91425">
                    <a:lnL cap="flat" cmpd="sng" w="9525">
                      <a:solidFill>
                        <a:schemeClr val="accent1"/>
                      </a:solidFill>
                      <a:prstDash val="solid"/>
                      <a:round/>
                      <a:headEnd len="sm" w="sm" type="none"/>
                      <a:tailEnd len="sm" w="sm" type="none"/>
                    </a:lnL>
                    <a:lnR cap="flat" cmpd="sng" w="9525">
                      <a:solidFill>
                        <a:schemeClr val="accent1"/>
                      </a:solidFill>
                      <a:prstDash val="solid"/>
                      <a:round/>
                      <a:headEnd len="sm" w="sm" type="none"/>
                      <a:tailEnd len="sm" w="sm" type="none"/>
                    </a:lnR>
                    <a:lnT cap="flat" cmpd="sng" w="9525">
                      <a:solidFill>
                        <a:schemeClr val="accent1"/>
                      </a:solidFill>
                      <a:prstDash val="solid"/>
                      <a:round/>
                      <a:headEnd len="sm" w="sm" type="none"/>
                      <a:tailEnd len="sm" w="sm" type="none"/>
                    </a:lnT>
                    <a:lnB cap="flat" cmpd="sng" w="9525">
                      <a:solidFill>
                        <a:schemeClr val="accent1"/>
                      </a:solidFill>
                      <a:prstDash val="solid"/>
                      <a:round/>
                      <a:headEnd len="sm" w="sm" type="none"/>
                      <a:tailEnd len="sm" w="sm" type="none"/>
                    </a:lnB>
                  </a:tcPr>
                </a:tc>
              </a:tr>
              <a:tr h="582900">
                <a:tc>
                  <a:txBody>
                    <a:bodyPr>
                      <a:noAutofit/>
                    </a:bodyPr>
                    <a:lstStyle/>
                    <a:p>
                      <a:pPr indent="0" lvl="0" marL="0" rtl="0" algn="l">
                        <a:spcBef>
                          <a:spcPts val="0"/>
                        </a:spcBef>
                        <a:spcAft>
                          <a:spcPts val="0"/>
                        </a:spcAft>
                        <a:buNone/>
                      </a:pPr>
                      <a:r>
                        <a:rPr lang="en-GB" sz="1300">
                          <a:solidFill>
                            <a:schemeClr val="dk2"/>
                          </a:solidFill>
                          <a:latin typeface="Nunito"/>
                          <a:ea typeface="Nunito"/>
                          <a:cs typeface="Nunito"/>
                          <a:sym typeface="Nunito"/>
                        </a:rPr>
                        <a:t>AI learning from human bias</a:t>
                      </a:r>
                      <a:endParaRPr sz="1300">
                        <a:solidFill>
                          <a:schemeClr val="dk2"/>
                        </a:solidFill>
                        <a:latin typeface="Nunito"/>
                        <a:ea typeface="Nunito"/>
                        <a:cs typeface="Nunito"/>
                        <a:sym typeface="Nunito"/>
                      </a:endParaRPr>
                    </a:p>
                  </a:txBody>
                  <a:tcPr marT="91425" marB="91425" marR="91425" marL="91425">
                    <a:lnL cap="flat" cmpd="sng" w="9525">
                      <a:solidFill>
                        <a:schemeClr val="accent1"/>
                      </a:solidFill>
                      <a:prstDash val="solid"/>
                      <a:round/>
                      <a:headEnd len="sm" w="sm" type="none"/>
                      <a:tailEnd len="sm" w="sm" type="none"/>
                    </a:lnL>
                    <a:lnR cap="flat" cmpd="sng" w="9525">
                      <a:solidFill>
                        <a:schemeClr val="accent1"/>
                      </a:solidFill>
                      <a:prstDash val="solid"/>
                      <a:round/>
                      <a:headEnd len="sm" w="sm" type="none"/>
                      <a:tailEnd len="sm" w="sm" type="none"/>
                    </a:lnR>
                    <a:lnT cap="flat" cmpd="sng" w="9525">
                      <a:solidFill>
                        <a:schemeClr val="accent1"/>
                      </a:solidFill>
                      <a:prstDash val="solid"/>
                      <a:round/>
                      <a:headEnd len="sm" w="sm" type="none"/>
                      <a:tailEnd len="sm" w="sm" type="none"/>
                    </a:lnT>
                    <a:lnB cap="flat" cmpd="sng" w="9525">
                      <a:solidFill>
                        <a:schemeClr val="accent1"/>
                      </a:solidFill>
                      <a:prstDash val="solid"/>
                      <a:round/>
                      <a:headEnd len="sm" w="sm" type="none"/>
                      <a:tailEnd len="sm" w="sm" type="none"/>
                    </a:lnB>
                  </a:tcPr>
                </a:tc>
                <a:tc>
                  <a:txBody>
                    <a:bodyPr>
                      <a:noAutofit/>
                    </a:bodyPr>
                    <a:lstStyle/>
                    <a:p>
                      <a:pPr indent="0" lvl="0" marL="0" rtl="0" algn="l">
                        <a:spcBef>
                          <a:spcPts val="0"/>
                        </a:spcBef>
                        <a:spcAft>
                          <a:spcPts val="0"/>
                        </a:spcAft>
                        <a:buNone/>
                      </a:pPr>
                      <a:r>
                        <a:rPr lang="en-GB" sz="1300">
                          <a:solidFill>
                            <a:schemeClr val="dk2"/>
                          </a:solidFill>
                          <a:latin typeface="Nunito"/>
                          <a:ea typeface="Nunito"/>
                          <a:cs typeface="Nunito"/>
                          <a:sym typeface="Nunito"/>
                        </a:rPr>
                        <a:t>For algorithms to be checked over </a:t>
                      </a:r>
                      <a:endParaRPr sz="1300">
                        <a:solidFill>
                          <a:schemeClr val="dk2"/>
                        </a:solidFill>
                        <a:latin typeface="Nunito"/>
                        <a:ea typeface="Nunito"/>
                        <a:cs typeface="Nunito"/>
                        <a:sym typeface="Nunito"/>
                      </a:endParaRPr>
                    </a:p>
                    <a:p>
                      <a:pPr indent="0" lvl="0" marL="0" rtl="0" algn="l">
                        <a:spcBef>
                          <a:spcPts val="0"/>
                        </a:spcBef>
                        <a:spcAft>
                          <a:spcPts val="0"/>
                        </a:spcAft>
                        <a:buNone/>
                      </a:pPr>
                      <a:r>
                        <a:t/>
                      </a:r>
                      <a:endParaRPr sz="1300">
                        <a:solidFill>
                          <a:schemeClr val="dk2"/>
                        </a:solidFill>
                        <a:latin typeface="Nunito"/>
                        <a:ea typeface="Nunito"/>
                        <a:cs typeface="Nunito"/>
                        <a:sym typeface="Nunito"/>
                      </a:endParaRPr>
                    </a:p>
                  </a:txBody>
                  <a:tcPr marT="91425" marB="91425" marR="91425" marL="91425">
                    <a:lnL cap="flat" cmpd="sng" w="9525">
                      <a:solidFill>
                        <a:schemeClr val="accent1"/>
                      </a:solidFill>
                      <a:prstDash val="solid"/>
                      <a:round/>
                      <a:headEnd len="sm" w="sm" type="none"/>
                      <a:tailEnd len="sm" w="sm" type="none"/>
                    </a:lnL>
                    <a:lnR cap="flat" cmpd="sng" w="9525">
                      <a:solidFill>
                        <a:schemeClr val="accent1"/>
                      </a:solidFill>
                      <a:prstDash val="solid"/>
                      <a:round/>
                      <a:headEnd len="sm" w="sm" type="none"/>
                      <a:tailEnd len="sm" w="sm" type="none"/>
                    </a:lnR>
                    <a:lnT cap="flat" cmpd="sng" w="9525">
                      <a:solidFill>
                        <a:schemeClr val="accent1"/>
                      </a:solidFill>
                      <a:prstDash val="solid"/>
                      <a:round/>
                      <a:headEnd len="sm" w="sm" type="none"/>
                      <a:tailEnd len="sm" w="sm" type="none"/>
                    </a:lnT>
                    <a:lnB cap="flat" cmpd="sng" w="9525">
                      <a:solidFill>
                        <a:schemeClr val="accent1"/>
                      </a:solidFill>
                      <a:prstDash val="solid"/>
                      <a:round/>
                      <a:headEnd len="sm" w="sm" type="none"/>
                      <a:tailEnd len="sm" w="sm" type="none"/>
                    </a:lnB>
                  </a:tcPr>
                </a:tc>
              </a:tr>
              <a:tr h="667175">
                <a:tc>
                  <a:txBody>
                    <a:bodyPr>
                      <a:noAutofit/>
                    </a:bodyPr>
                    <a:lstStyle/>
                    <a:p>
                      <a:pPr indent="0" lvl="0" marL="0" rtl="0" algn="l">
                        <a:spcBef>
                          <a:spcPts val="0"/>
                        </a:spcBef>
                        <a:spcAft>
                          <a:spcPts val="0"/>
                        </a:spcAft>
                        <a:buNone/>
                      </a:pPr>
                      <a:r>
                        <a:rPr lang="en-GB" sz="1300">
                          <a:solidFill>
                            <a:schemeClr val="dk2"/>
                          </a:solidFill>
                          <a:latin typeface="Nunito"/>
                          <a:ea typeface="Nunito"/>
                          <a:cs typeface="Nunito"/>
                          <a:sym typeface="Nunito"/>
                        </a:rPr>
                        <a:t>Data collected could be </a:t>
                      </a:r>
                      <a:r>
                        <a:rPr lang="en-GB" sz="1300">
                          <a:solidFill>
                            <a:schemeClr val="dk2"/>
                          </a:solidFill>
                          <a:latin typeface="Nunito"/>
                          <a:ea typeface="Nunito"/>
                          <a:cs typeface="Nunito"/>
                          <a:sym typeface="Nunito"/>
                        </a:rPr>
                        <a:t>manipulated</a:t>
                      </a:r>
                      <a:r>
                        <a:rPr lang="en-GB" sz="1300">
                          <a:solidFill>
                            <a:schemeClr val="dk2"/>
                          </a:solidFill>
                          <a:latin typeface="Nunito"/>
                          <a:ea typeface="Nunito"/>
                          <a:cs typeface="Nunito"/>
                          <a:sym typeface="Nunito"/>
                        </a:rPr>
                        <a:t> for personal gail (managers)</a:t>
                      </a:r>
                      <a:endParaRPr sz="1300">
                        <a:solidFill>
                          <a:schemeClr val="dk2"/>
                        </a:solidFill>
                        <a:latin typeface="Nunito"/>
                        <a:ea typeface="Nunito"/>
                        <a:cs typeface="Nunito"/>
                        <a:sym typeface="Nunito"/>
                      </a:endParaRPr>
                    </a:p>
                  </a:txBody>
                  <a:tcPr marT="91425" marB="91425" marR="91425" marL="91425">
                    <a:lnL cap="flat" cmpd="sng" w="9525">
                      <a:solidFill>
                        <a:schemeClr val="accent1"/>
                      </a:solidFill>
                      <a:prstDash val="solid"/>
                      <a:round/>
                      <a:headEnd len="sm" w="sm" type="none"/>
                      <a:tailEnd len="sm" w="sm" type="none"/>
                    </a:lnL>
                    <a:lnR cap="flat" cmpd="sng" w="9525">
                      <a:solidFill>
                        <a:schemeClr val="accent1"/>
                      </a:solidFill>
                      <a:prstDash val="solid"/>
                      <a:round/>
                      <a:headEnd len="sm" w="sm" type="none"/>
                      <a:tailEnd len="sm" w="sm" type="none"/>
                    </a:lnR>
                    <a:lnT cap="flat" cmpd="sng" w="9525">
                      <a:solidFill>
                        <a:schemeClr val="accent1"/>
                      </a:solidFill>
                      <a:prstDash val="solid"/>
                      <a:round/>
                      <a:headEnd len="sm" w="sm" type="none"/>
                      <a:tailEnd len="sm" w="sm" type="none"/>
                    </a:lnT>
                    <a:lnB cap="flat" cmpd="sng" w="9525">
                      <a:solidFill>
                        <a:schemeClr val="accent1"/>
                      </a:solidFill>
                      <a:prstDash val="solid"/>
                      <a:round/>
                      <a:headEnd len="sm" w="sm" type="none"/>
                      <a:tailEnd len="sm" w="sm" type="none"/>
                    </a:lnB>
                  </a:tcPr>
                </a:tc>
                <a:tc>
                  <a:txBody>
                    <a:bodyPr>
                      <a:noAutofit/>
                    </a:bodyPr>
                    <a:lstStyle/>
                    <a:p>
                      <a:pPr indent="0" lvl="0" marL="0" rtl="0" algn="l">
                        <a:spcBef>
                          <a:spcPts val="0"/>
                        </a:spcBef>
                        <a:spcAft>
                          <a:spcPts val="0"/>
                        </a:spcAft>
                        <a:buNone/>
                      </a:pPr>
                      <a:r>
                        <a:rPr lang="en-GB" sz="1300">
                          <a:solidFill>
                            <a:schemeClr val="dk2"/>
                          </a:solidFill>
                          <a:latin typeface="Nunito"/>
                          <a:ea typeface="Nunito"/>
                          <a:cs typeface="Nunito"/>
                          <a:sym typeface="Nunito"/>
                        </a:rPr>
                        <a:t>Limit who can </a:t>
                      </a:r>
                      <a:r>
                        <a:rPr lang="en-GB" sz="1300">
                          <a:solidFill>
                            <a:schemeClr val="dk2"/>
                          </a:solidFill>
                          <a:latin typeface="Nunito"/>
                          <a:ea typeface="Nunito"/>
                          <a:cs typeface="Nunito"/>
                          <a:sym typeface="Nunito"/>
                        </a:rPr>
                        <a:t>access</a:t>
                      </a:r>
                      <a:r>
                        <a:rPr lang="en-GB" sz="1300">
                          <a:solidFill>
                            <a:schemeClr val="dk2"/>
                          </a:solidFill>
                          <a:latin typeface="Nunito"/>
                          <a:ea typeface="Nunito"/>
                          <a:cs typeface="Nunito"/>
                          <a:sym typeface="Nunito"/>
                        </a:rPr>
                        <a:t> the data</a:t>
                      </a:r>
                      <a:endParaRPr sz="1300">
                        <a:solidFill>
                          <a:schemeClr val="dk2"/>
                        </a:solidFill>
                        <a:latin typeface="Nunito"/>
                        <a:ea typeface="Nunito"/>
                        <a:cs typeface="Nunito"/>
                        <a:sym typeface="Nunito"/>
                      </a:endParaRPr>
                    </a:p>
                  </a:txBody>
                  <a:tcPr marT="91425" marB="91425" marR="91425" marL="91425">
                    <a:lnL cap="flat" cmpd="sng" w="9525">
                      <a:solidFill>
                        <a:schemeClr val="accent1"/>
                      </a:solidFill>
                      <a:prstDash val="solid"/>
                      <a:round/>
                      <a:headEnd len="sm" w="sm" type="none"/>
                      <a:tailEnd len="sm" w="sm" type="none"/>
                    </a:lnL>
                    <a:lnR cap="flat" cmpd="sng" w="9525">
                      <a:solidFill>
                        <a:schemeClr val="accent1"/>
                      </a:solidFill>
                      <a:prstDash val="solid"/>
                      <a:round/>
                      <a:headEnd len="sm" w="sm" type="none"/>
                      <a:tailEnd len="sm" w="sm" type="none"/>
                    </a:lnR>
                    <a:lnT cap="flat" cmpd="sng" w="9525">
                      <a:solidFill>
                        <a:schemeClr val="accent1"/>
                      </a:solidFill>
                      <a:prstDash val="solid"/>
                      <a:round/>
                      <a:headEnd len="sm" w="sm" type="none"/>
                      <a:tailEnd len="sm" w="sm" type="none"/>
                    </a:lnT>
                    <a:lnB cap="flat" cmpd="sng" w="9525">
                      <a:solidFill>
                        <a:schemeClr val="accent1"/>
                      </a:solidFill>
                      <a:prstDash val="solid"/>
                      <a:round/>
                      <a:headEnd len="sm" w="sm" type="none"/>
                      <a:tailEnd len="sm" w="sm" type="none"/>
                    </a:lnB>
                  </a:tcPr>
                </a:tc>
              </a:tr>
              <a:tr h="667175">
                <a:tc>
                  <a:txBody>
                    <a:bodyPr>
                      <a:noAutofit/>
                    </a:bodyPr>
                    <a:lstStyle/>
                    <a:p>
                      <a:pPr indent="0" lvl="0" marL="0" rtl="0" algn="l">
                        <a:spcBef>
                          <a:spcPts val="0"/>
                        </a:spcBef>
                        <a:spcAft>
                          <a:spcPts val="0"/>
                        </a:spcAft>
                        <a:buNone/>
                      </a:pPr>
                      <a:r>
                        <a:rPr lang="en-GB" sz="1300">
                          <a:solidFill>
                            <a:schemeClr val="dk2"/>
                          </a:solidFill>
                          <a:latin typeface="Nunito"/>
                          <a:ea typeface="Nunito"/>
                          <a:cs typeface="Nunito"/>
                          <a:sym typeface="Nunito"/>
                        </a:rPr>
                        <a:t>Turning people into numbers</a:t>
                      </a:r>
                      <a:endParaRPr sz="1300">
                        <a:solidFill>
                          <a:schemeClr val="dk2"/>
                        </a:solidFill>
                        <a:latin typeface="Nunito"/>
                        <a:ea typeface="Nunito"/>
                        <a:cs typeface="Nunito"/>
                        <a:sym typeface="Nunito"/>
                      </a:endParaRPr>
                    </a:p>
                  </a:txBody>
                  <a:tcPr marT="91425" marB="91425" marR="91425" marL="91425">
                    <a:lnL cap="flat" cmpd="sng" w="9525">
                      <a:solidFill>
                        <a:schemeClr val="accent1"/>
                      </a:solidFill>
                      <a:prstDash val="solid"/>
                      <a:round/>
                      <a:headEnd len="sm" w="sm" type="none"/>
                      <a:tailEnd len="sm" w="sm" type="none"/>
                    </a:lnL>
                    <a:lnR cap="flat" cmpd="sng" w="9525">
                      <a:solidFill>
                        <a:schemeClr val="accent1"/>
                      </a:solidFill>
                      <a:prstDash val="solid"/>
                      <a:round/>
                      <a:headEnd len="sm" w="sm" type="none"/>
                      <a:tailEnd len="sm" w="sm" type="none"/>
                    </a:lnR>
                    <a:lnT cap="flat" cmpd="sng" w="9525">
                      <a:solidFill>
                        <a:schemeClr val="accent1"/>
                      </a:solidFill>
                      <a:prstDash val="solid"/>
                      <a:round/>
                      <a:headEnd len="sm" w="sm" type="none"/>
                      <a:tailEnd len="sm" w="sm" type="none"/>
                    </a:lnT>
                    <a:lnB cap="flat" cmpd="sng" w="9525">
                      <a:solidFill>
                        <a:schemeClr val="accent1"/>
                      </a:solidFill>
                      <a:prstDash val="solid"/>
                      <a:round/>
                      <a:headEnd len="sm" w="sm" type="none"/>
                      <a:tailEnd len="sm" w="sm" type="none"/>
                    </a:lnB>
                  </a:tcPr>
                </a:tc>
                <a:tc>
                  <a:txBody>
                    <a:bodyPr>
                      <a:noAutofit/>
                    </a:bodyPr>
                    <a:lstStyle/>
                    <a:p>
                      <a:pPr indent="0" lvl="0" marL="0" rtl="0" algn="l">
                        <a:spcBef>
                          <a:spcPts val="0"/>
                        </a:spcBef>
                        <a:spcAft>
                          <a:spcPts val="0"/>
                        </a:spcAft>
                        <a:buNone/>
                      </a:pPr>
                      <a:r>
                        <a:rPr lang="en-GB" sz="1300">
                          <a:solidFill>
                            <a:schemeClr val="dk2"/>
                          </a:solidFill>
                          <a:latin typeface="Nunito"/>
                          <a:ea typeface="Nunito"/>
                          <a:cs typeface="Nunito"/>
                          <a:sym typeface="Nunito"/>
                        </a:rPr>
                        <a:t>Monitor feedback, always refer to employees by name</a:t>
                      </a:r>
                      <a:endParaRPr sz="1300">
                        <a:solidFill>
                          <a:schemeClr val="dk2"/>
                        </a:solidFill>
                        <a:latin typeface="Nunito"/>
                        <a:ea typeface="Nunito"/>
                        <a:cs typeface="Nunito"/>
                        <a:sym typeface="Nunito"/>
                      </a:endParaRPr>
                    </a:p>
                  </a:txBody>
                  <a:tcPr marT="91425" marB="91425" marR="91425" marL="91425">
                    <a:lnL cap="flat" cmpd="sng" w="9525">
                      <a:solidFill>
                        <a:schemeClr val="accent1"/>
                      </a:solidFill>
                      <a:prstDash val="solid"/>
                      <a:round/>
                      <a:headEnd len="sm" w="sm" type="none"/>
                      <a:tailEnd len="sm" w="sm" type="none"/>
                    </a:lnL>
                    <a:lnR cap="flat" cmpd="sng" w="9525">
                      <a:solidFill>
                        <a:schemeClr val="accent1"/>
                      </a:solidFill>
                      <a:prstDash val="solid"/>
                      <a:round/>
                      <a:headEnd len="sm" w="sm" type="none"/>
                      <a:tailEnd len="sm" w="sm" type="none"/>
                    </a:lnR>
                    <a:lnT cap="flat" cmpd="sng" w="9525">
                      <a:solidFill>
                        <a:schemeClr val="accent1"/>
                      </a:solidFill>
                      <a:prstDash val="solid"/>
                      <a:round/>
                      <a:headEnd len="sm" w="sm" type="none"/>
                      <a:tailEnd len="sm" w="sm" type="none"/>
                    </a:lnT>
                    <a:lnB cap="flat" cmpd="sng" w="9525">
                      <a:solidFill>
                        <a:schemeClr val="accent1"/>
                      </a:solidFill>
                      <a:prstDash val="solid"/>
                      <a:round/>
                      <a:headEnd len="sm" w="sm" type="none"/>
                      <a:tailEnd len="sm" w="sm" type="none"/>
                    </a:lnB>
                  </a:tcPr>
                </a:tc>
              </a:tr>
            </a:tbl>
          </a:graphicData>
        </a:graphic>
      </p:graphicFrame>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402" name="Shape 402"/>
        <p:cNvGrpSpPr/>
        <p:nvPr/>
      </p:nvGrpSpPr>
      <p:grpSpPr>
        <a:xfrm>
          <a:off x="0" y="0"/>
          <a:ext cx="0" cy="0"/>
          <a:chOff x="0" y="0"/>
          <a:chExt cx="0" cy="0"/>
        </a:xfrm>
      </p:grpSpPr>
      <p:sp>
        <p:nvSpPr>
          <p:cNvPr id="403" name="Google Shape;403;p31"/>
          <p:cNvSpPr txBox="1"/>
          <p:nvPr>
            <p:ph type="title"/>
          </p:nvPr>
        </p:nvSpPr>
        <p:spPr>
          <a:xfrm>
            <a:off x="1303800" y="598575"/>
            <a:ext cx="7030500" cy="9993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References - Emma</a:t>
            </a:r>
            <a:endParaRPr/>
          </a:p>
        </p:txBody>
      </p:sp>
      <p:sp>
        <p:nvSpPr>
          <p:cNvPr id="404" name="Google Shape;404;p31"/>
          <p:cNvSpPr txBox="1"/>
          <p:nvPr>
            <p:ph idx="1" type="body"/>
          </p:nvPr>
        </p:nvSpPr>
        <p:spPr>
          <a:xfrm>
            <a:off x="1303800" y="1597875"/>
            <a:ext cx="7030500" cy="2933700"/>
          </a:xfrm>
          <a:prstGeom prst="rect">
            <a:avLst/>
          </a:prstGeom>
        </p:spPr>
        <p:txBody>
          <a:bodyPr anchorCtr="0" anchor="t" bIns="91425" lIns="91425" spcFirstLastPara="1" rIns="91425" wrap="square" tIns="91425">
            <a:noAutofit/>
          </a:bodyPr>
          <a:lstStyle/>
          <a:p>
            <a:pPr indent="0" lvl="0" marL="0" rtl="0" algn="l">
              <a:lnSpc>
                <a:spcPct val="100000"/>
              </a:lnSpc>
              <a:spcBef>
                <a:spcPts val="0"/>
              </a:spcBef>
              <a:spcAft>
                <a:spcPts val="0"/>
              </a:spcAft>
              <a:buNone/>
            </a:pPr>
            <a:r>
              <a:rPr lang="en-GB" sz="900"/>
              <a:t>Emma</a:t>
            </a:r>
            <a:endParaRPr sz="900"/>
          </a:p>
          <a:p>
            <a:pPr indent="-279400" lvl="0" marL="457200" rtl="0" algn="l">
              <a:lnSpc>
                <a:spcPct val="100000"/>
              </a:lnSpc>
              <a:spcBef>
                <a:spcPts val="1600"/>
              </a:spcBef>
              <a:spcAft>
                <a:spcPts val="0"/>
              </a:spcAft>
              <a:buClr>
                <a:srgbClr val="000000"/>
              </a:buClr>
              <a:buSzPts val="800"/>
              <a:buFont typeface="Arial"/>
              <a:buChar char="●"/>
            </a:pPr>
            <a:r>
              <a:rPr lang="en-GB" sz="800">
                <a:solidFill>
                  <a:srgbClr val="000000"/>
                </a:solidFill>
                <a:latin typeface="Arial"/>
                <a:ea typeface="Arial"/>
                <a:cs typeface="Arial"/>
                <a:sym typeface="Arial"/>
              </a:rPr>
              <a:t>HireVue. (2019). </a:t>
            </a:r>
            <a:r>
              <a:rPr i="1" lang="en-GB" sz="800">
                <a:solidFill>
                  <a:srgbClr val="000000"/>
                </a:solidFill>
                <a:latin typeface="Arial"/>
                <a:ea typeface="Arial"/>
                <a:cs typeface="Arial"/>
                <a:sym typeface="Arial"/>
              </a:rPr>
              <a:t>UNILEVER FINDS TOP TALENT FASTER WITH HIREVUE ASSESSMENTS.</a:t>
            </a:r>
            <a:r>
              <a:rPr lang="en-GB" sz="800">
                <a:solidFill>
                  <a:srgbClr val="000000"/>
                </a:solidFill>
                <a:latin typeface="Arial"/>
                <a:ea typeface="Arial"/>
                <a:cs typeface="Arial"/>
                <a:sym typeface="Arial"/>
              </a:rPr>
              <a:t> Available: https://www.hirevue.com/customers/global-talent-acquisition-unilever-case-study?__hstc=179479995.1661cc2fbd9427dbd14b636008097af6.1547117833338.1547117833338.1547117833338.1&amp;__hssc=179479995.67726775.. Last accessed 12th January 2019.</a:t>
            </a:r>
            <a:endParaRPr sz="800">
              <a:solidFill>
                <a:srgbClr val="000000"/>
              </a:solidFill>
              <a:latin typeface="Arial"/>
              <a:ea typeface="Arial"/>
              <a:cs typeface="Arial"/>
              <a:sym typeface="Arial"/>
            </a:endParaRPr>
          </a:p>
          <a:p>
            <a:pPr indent="-279400" lvl="0" marL="457200" rtl="0" algn="l">
              <a:lnSpc>
                <a:spcPct val="100000"/>
              </a:lnSpc>
              <a:spcBef>
                <a:spcPts val="0"/>
              </a:spcBef>
              <a:spcAft>
                <a:spcPts val="0"/>
              </a:spcAft>
              <a:buClr>
                <a:srgbClr val="000000"/>
              </a:buClr>
              <a:buSzPts val="800"/>
              <a:buFont typeface="Arial"/>
              <a:buChar char="●"/>
            </a:pPr>
            <a:r>
              <a:rPr lang="en-GB" sz="800">
                <a:solidFill>
                  <a:srgbClr val="000000"/>
                </a:solidFill>
                <a:latin typeface="Arial"/>
                <a:ea typeface="Arial"/>
                <a:cs typeface="Arial"/>
                <a:sym typeface="Arial"/>
              </a:rPr>
              <a:t>Ideal . (2019). </a:t>
            </a:r>
            <a:r>
              <a:rPr i="1" lang="en-GB" sz="800">
                <a:solidFill>
                  <a:srgbClr val="000000"/>
                </a:solidFill>
                <a:latin typeface="Arial"/>
                <a:ea typeface="Arial"/>
                <a:cs typeface="Arial"/>
                <a:sym typeface="Arial"/>
              </a:rPr>
              <a:t>AI For Recruiting: A Definitive Guide For HR Professionals.</a:t>
            </a:r>
            <a:r>
              <a:rPr lang="en-GB" sz="800">
                <a:solidFill>
                  <a:srgbClr val="000000"/>
                </a:solidFill>
                <a:latin typeface="Arial"/>
                <a:ea typeface="Arial"/>
                <a:cs typeface="Arial"/>
                <a:sym typeface="Arial"/>
              </a:rPr>
              <a:t> Available: https://ideal.com/ai-recruiting/. Last accessed 12th January 2019.</a:t>
            </a:r>
            <a:endParaRPr sz="800">
              <a:solidFill>
                <a:srgbClr val="000000"/>
              </a:solidFill>
              <a:latin typeface="Arial"/>
              <a:ea typeface="Arial"/>
              <a:cs typeface="Arial"/>
              <a:sym typeface="Arial"/>
            </a:endParaRPr>
          </a:p>
          <a:p>
            <a:pPr indent="-279400" lvl="0" marL="457200" rtl="0" algn="l">
              <a:lnSpc>
                <a:spcPct val="100000"/>
              </a:lnSpc>
              <a:spcBef>
                <a:spcPts val="0"/>
              </a:spcBef>
              <a:spcAft>
                <a:spcPts val="0"/>
              </a:spcAft>
              <a:buClr>
                <a:srgbClr val="000000"/>
              </a:buClr>
              <a:buSzPts val="800"/>
              <a:buFont typeface="Arial"/>
              <a:buChar char="●"/>
            </a:pPr>
            <a:r>
              <a:rPr lang="en-GB" sz="800">
                <a:solidFill>
                  <a:srgbClr val="000000"/>
                </a:solidFill>
                <a:latin typeface="Arial"/>
                <a:ea typeface="Arial"/>
                <a:cs typeface="Arial"/>
                <a:sym typeface="Arial"/>
              </a:rPr>
              <a:t>Kuflinski, Y. (2018). </a:t>
            </a:r>
            <a:r>
              <a:rPr i="1" lang="en-GB" sz="800">
                <a:solidFill>
                  <a:srgbClr val="000000"/>
                </a:solidFill>
                <a:latin typeface="Arial"/>
                <a:ea typeface="Arial"/>
                <a:cs typeface="Arial"/>
                <a:sym typeface="Arial"/>
              </a:rPr>
              <a:t>How AI is Revolutionizing Applicant Tracking and the Recruitment Process?.</a:t>
            </a:r>
            <a:r>
              <a:rPr lang="en-GB" sz="800">
                <a:solidFill>
                  <a:srgbClr val="000000"/>
                </a:solidFill>
                <a:latin typeface="Arial"/>
                <a:ea typeface="Arial"/>
                <a:cs typeface="Arial"/>
                <a:sym typeface="Arial"/>
              </a:rPr>
              <a:t> Available: https://www.hrtechnologist.com/articles/recruitment-onboarding/how-ai-is-revolutionizing-applicant-tracking-and-the-recruitment-process/. Last accessed 12th January 2019.</a:t>
            </a:r>
            <a:endParaRPr sz="800">
              <a:solidFill>
                <a:srgbClr val="000000"/>
              </a:solidFill>
              <a:latin typeface="Arial"/>
              <a:ea typeface="Arial"/>
              <a:cs typeface="Arial"/>
              <a:sym typeface="Arial"/>
            </a:endParaRPr>
          </a:p>
          <a:p>
            <a:pPr indent="-279400" lvl="0" marL="457200" rtl="0" algn="l">
              <a:lnSpc>
                <a:spcPct val="100000"/>
              </a:lnSpc>
              <a:spcBef>
                <a:spcPts val="0"/>
              </a:spcBef>
              <a:spcAft>
                <a:spcPts val="0"/>
              </a:spcAft>
              <a:buClr>
                <a:srgbClr val="000000"/>
              </a:buClr>
              <a:buSzPts val="800"/>
              <a:buFont typeface="Arial"/>
              <a:buChar char="●"/>
            </a:pPr>
            <a:r>
              <a:rPr lang="en-GB" sz="800">
                <a:solidFill>
                  <a:srgbClr val="000000"/>
                </a:solidFill>
                <a:latin typeface="Arial"/>
                <a:ea typeface="Arial"/>
                <a:cs typeface="Arial"/>
                <a:sym typeface="Arial"/>
              </a:rPr>
              <a:t>LinkedIn. (2018). </a:t>
            </a:r>
            <a:r>
              <a:rPr i="1" lang="en-GB" sz="800">
                <a:solidFill>
                  <a:srgbClr val="000000"/>
                </a:solidFill>
                <a:latin typeface="Arial"/>
                <a:ea typeface="Arial"/>
                <a:cs typeface="Arial"/>
                <a:sym typeface="Arial"/>
              </a:rPr>
              <a:t>How will AI and ML likely impact recruiting activity?.</a:t>
            </a:r>
            <a:r>
              <a:rPr lang="en-GB" sz="800">
                <a:solidFill>
                  <a:srgbClr val="000000"/>
                </a:solidFill>
                <a:latin typeface="Arial"/>
                <a:ea typeface="Arial"/>
                <a:cs typeface="Arial"/>
                <a:sym typeface="Arial"/>
              </a:rPr>
              <a:t> Available: https://business.linkedin.com/content/dam/business/talent-solutions/global/en_us/blog/2017/11/AI-recruiting-chart-hero.jpg?utm_source=hrt&amp;utm_campaign=2444&amp;utm_term=yaroslavkuflinski. Last accessed 12th January 2019.</a:t>
            </a:r>
            <a:endParaRPr sz="800">
              <a:solidFill>
                <a:srgbClr val="000000"/>
              </a:solidFill>
              <a:latin typeface="Arial"/>
              <a:ea typeface="Arial"/>
              <a:cs typeface="Arial"/>
              <a:sym typeface="Arial"/>
            </a:endParaRPr>
          </a:p>
          <a:p>
            <a:pPr indent="-279400" lvl="0" marL="457200" rtl="0" algn="l">
              <a:lnSpc>
                <a:spcPct val="100000"/>
              </a:lnSpc>
              <a:spcBef>
                <a:spcPts val="0"/>
              </a:spcBef>
              <a:spcAft>
                <a:spcPts val="0"/>
              </a:spcAft>
              <a:buClr>
                <a:srgbClr val="000000"/>
              </a:buClr>
              <a:buSzPts val="800"/>
              <a:buFont typeface="Arial"/>
              <a:buChar char="●"/>
            </a:pPr>
            <a:r>
              <a:rPr lang="en-GB" sz="800">
                <a:solidFill>
                  <a:srgbClr val="000000"/>
                </a:solidFill>
                <a:latin typeface="Arial"/>
                <a:ea typeface="Arial"/>
                <a:cs typeface="Arial"/>
                <a:sym typeface="Arial"/>
              </a:rPr>
              <a:t>Lloyd, V. (2016). </a:t>
            </a:r>
            <a:r>
              <a:rPr i="1" lang="en-GB" sz="800">
                <a:solidFill>
                  <a:srgbClr val="000000"/>
                </a:solidFill>
                <a:latin typeface="Arial"/>
                <a:ea typeface="Arial"/>
                <a:cs typeface="Arial"/>
                <a:sym typeface="Arial"/>
              </a:rPr>
              <a:t>HR and the Fourth Industrial Revolution.</a:t>
            </a:r>
            <a:r>
              <a:rPr lang="en-GB" sz="800">
                <a:solidFill>
                  <a:srgbClr val="000000"/>
                </a:solidFill>
                <a:latin typeface="Arial"/>
                <a:ea typeface="Arial"/>
                <a:cs typeface="Arial"/>
                <a:sym typeface="Arial"/>
              </a:rPr>
              <a:t> Available: https://www.thehrdirector.com/features/hr-in-business/hr-and-the-fourth-industrial-revolution/. Last accessed 12th January 2019.</a:t>
            </a:r>
            <a:endParaRPr sz="800">
              <a:solidFill>
                <a:srgbClr val="000000"/>
              </a:solidFill>
              <a:latin typeface="Arial"/>
              <a:ea typeface="Arial"/>
              <a:cs typeface="Arial"/>
              <a:sym typeface="Arial"/>
            </a:endParaRPr>
          </a:p>
          <a:p>
            <a:pPr indent="-279400" lvl="0" marL="457200" rtl="0" algn="l">
              <a:lnSpc>
                <a:spcPct val="100000"/>
              </a:lnSpc>
              <a:spcBef>
                <a:spcPts val="0"/>
              </a:spcBef>
              <a:spcAft>
                <a:spcPts val="0"/>
              </a:spcAft>
              <a:buClr>
                <a:srgbClr val="000000"/>
              </a:buClr>
              <a:buSzPts val="800"/>
              <a:buFont typeface="Arial"/>
              <a:buChar char="●"/>
            </a:pPr>
            <a:r>
              <a:rPr lang="en-GB" sz="800">
                <a:solidFill>
                  <a:srgbClr val="000000"/>
                </a:solidFill>
                <a:latin typeface="Arial"/>
                <a:ea typeface="Arial"/>
                <a:cs typeface="Arial"/>
                <a:sym typeface="Arial"/>
              </a:rPr>
              <a:t>OnGig. (2017). </a:t>
            </a:r>
            <a:r>
              <a:rPr i="1" lang="en-GB" sz="800">
                <a:solidFill>
                  <a:srgbClr val="000000"/>
                </a:solidFill>
                <a:latin typeface="Arial"/>
                <a:ea typeface="Arial"/>
                <a:cs typeface="Arial"/>
                <a:sym typeface="Arial"/>
              </a:rPr>
              <a:t>Applicant Tracking System Pricing.</a:t>
            </a:r>
            <a:r>
              <a:rPr lang="en-GB" sz="800">
                <a:solidFill>
                  <a:srgbClr val="000000"/>
                </a:solidFill>
                <a:latin typeface="Arial"/>
                <a:ea typeface="Arial"/>
                <a:cs typeface="Arial"/>
                <a:sym typeface="Arial"/>
              </a:rPr>
              <a:t> Available: https://blog.ongig.com/applicant-tracking-system/applicant-tracking-system-pricing-ats-how-much-do-they-cost. Last accessed 12th January 2019.</a:t>
            </a:r>
            <a:endParaRPr sz="800">
              <a:solidFill>
                <a:srgbClr val="000000"/>
              </a:solidFill>
              <a:latin typeface="Arial"/>
              <a:ea typeface="Arial"/>
              <a:cs typeface="Arial"/>
              <a:sym typeface="Arial"/>
            </a:endParaRPr>
          </a:p>
          <a:p>
            <a:pPr indent="0" lvl="0" marL="0" rtl="0" algn="l">
              <a:lnSpc>
                <a:spcPct val="100000"/>
              </a:lnSpc>
              <a:spcBef>
                <a:spcPts val="1600"/>
              </a:spcBef>
              <a:spcAft>
                <a:spcPts val="0"/>
              </a:spcAft>
              <a:buNone/>
            </a:pPr>
            <a:r>
              <a:t/>
            </a:r>
            <a:endParaRPr sz="900"/>
          </a:p>
          <a:p>
            <a:pPr indent="0" lvl="0" marL="0" rtl="0" algn="l">
              <a:lnSpc>
                <a:spcPct val="100000"/>
              </a:lnSpc>
              <a:spcBef>
                <a:spcPts val="1600"/>
              </a:spcBef>
              <a:spcAft>
                <a:spcPts val="1600"/>
              </a:spcAft>
              <a:buNone/>
            </a:pPr>
            <a:r>
              <a:t/>
            </a:r>
            <a:endParaRPr sz="900"/>
          </a:p>
        </p:txBody>
      </p:sp>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408" name="Shape 408"/>
        <p:cNvGrpSpPr/>
        <p:nvPr/>
      </p:nvGrpSpPr>
      <p:grpSpPr>
        <a:xfrm>
          <a:off x="0" y="0"/>
          <a:ext cx="0" cy="0"/>
          <a:chOff x="0" y="0"/>
          <a:chExt cx="0" cy="0"/>
        </a:xfrm>
      </p:grpSpPr>
      <p:sp>
        <p:nvSpPr>
          <p:cNvPr id="409" name="Google Shape;409;p32"/>
          <p:cNvSpPr txBox="1"/>
          <p:nvPr>
            <p:ph type="title"/>
          </p:nvPr>
        </p:nvSpPr>
        <p:spPr>
          <a:xfrm>
            <a:off x="1303800" y="598575"/>
            <a:ext cx="7030500" cy="9993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References - Alexandra </a:t>
            </a:r>
            <a:endParaRPr/>
          </a:p>
        </p:txBody>
      </p:sp>
      <p:sp>
        <p:nvSpPr>
          <p:cNvPr id="410" name="Google Shape;410;p32"/>
          <p:cNvSpPr txBox="1"/>
          <p:nvPr>
            <p:ph idx="1" type="body"/>
          </p:nvPr>
        </p:nvSpPr>
        <p:spPr>
          <a:xfrm>
            <a:off x="154075" y="1481425"/>
            <a:ext cx="8627700" cy="35316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INC.2018, </a:t>
            </a:r>
            <a:r>
              <a:rPr lang="en-GB" sz="1100">
                <a:solidFill>
                  <a:srgbClr val="212529"/>
                </a:solidFill>
                <a:highlight>
                  <a:srgbClr val="FFFFFF"/>
                </a:highlight>
                <a:latin typeface="Arial"/>
                <a:ea typeface="Arial"/>
                <a:cs typeface="Arial"/>
                <a:sym typeface="Arial"/>
              </a:rPr>
              <a:t>The Role of AI in Learning and Development [online] Available from: </a:t>
            </a:r>
            <a:r>
              <a:rPr lang="en-GB" sz="1100" u="sng">
                <a:solidFill>
                  <a:schemeClr val="hlink"/>
                </a:solidFill>
                <a:hlinkClick r:id="rId3"/>
              </a:rPr>
              <a:t>https://www.inc.com/melissa-lamson/the-role-of-ai-in-learning-development.htm</a:t>
            </a:r>
            <a:r>
              <a:rPr lang="en-GB" sz="1100"/>
              <a:t> [Accessed 11th January 2019]</a:t>
            </a:r>
            <a:endParaRPr sz="1100"/>
          </a:p>
          <a:p>
            <a:pPr indent="0" lvl="0" marL="0" rtl="0" algn="l">
              <a:spcBef>
                <a:spcPts val="1600"/>
              </a:spcBef>
              <a:spcAft>
                <a:spcPts val="0"/>
              </a:spcAft>
              <a:buNone/>
            </a:pPr>
            <a:r>
              <a:rPr lang="en-GB" sz="1100"/>
              <a:t>Learning news 2018, </a:t>
            </a:r>
            <a:r>
              <a:rPr lang="en-GB" sz="1100">
                <a:solidFill>
                  <a:srgbClr val="333333"/>
                </a:solidFill>
                <a:latin typeface="Roboto"/>
                <a:ea typeface="Roboto"/>
                <a:cs typeface="Roboto"/>
                <a:sym typeface="Roboto"/>
              </a:rPr>
              <a:t>Filtered and Fuse Universal collaborate on API integration for Colt Technology [online] Available from:</a:t>
            </a:r>
            <a:r>
              <a:rPr lang="en-GB" sz="1100" u="sng">
                <a:solidFill>
                  <a:schemeClr val="hlink"/>
                </a:solidFill>
                <a:hlinkClick r:id="rId4"/>
              </a:rPr>
              <a:t>https://learningnews.com/news/filtered/2018/filtered-and-fuse-universal-collaborate-on-api-integration-for-colt-technology</a:t>
            </a:r>
            <a:r>
              <a:rPr lang="en-GB" sz="1100"/>
              <a:t> [Accessed 12 January 2019]</a:t>
            </a:r>
            <a:endParaRPr sz="1100"/>
          </a:p>
          <a:p>
            <a:pPr indent="0" lvl="0" marL="0" rtl="0" algn="l">
              <a:spcBef>
                <a:spcPts val="1600"/>
              </a:spcBef>
              <a:spcAft>
                <a:spcPts val="0"/>
              </a:spcAft>
              <a:buClr>
                <a:srgbClr val="000000"/>
              </a:buClr>
              <a:buSzPts val="1100"/>
              <a:buFont typeface="Arial"/>
              <a:buNone/>
            </a:pPr>
            <a:r>
              <a:rPr lang="en-GB" sz="900">
                <a:solidFill>
                  <a:srgbClr val="000000"/>
                </a:solidFill>
                <a:latin typeface="Arial"/>
                <a:ea typeface="Arial"/>
                <a:cs typeface="Arial"/>
                <a:sym typeface="Arial"/>
              </a:rPr>
              <a:t>HR ZONE, </a:t>
            </a:r>
            <a:r>
              <a:rPr i="1" lang="en-GB" sz="900">
                <a:solidFill>
                  <a:srgbClr val="000000"/>
                </a:solidFill>
                <a:latin typeface="Arial"/>
                <a:ea typeface="Arial"/>
                <a:cs typeface="Arial"/>
                <a:sym typeface="Arial"/>
              </a:rPr>
              <a:t>What is learning and Development. </a:t>
            </a:r>
            <a:r>
              <a:rPr lang="en-GB" sz="900">
                <a:solidFill>
                  <a:srgbClr val="000000"/>
                </a:solidFill>
                <a:latin typeface="Arial"/>
                <a:ea typeface="Arial"/>
                <a:cs typeface="Arial"/>
                <a:sym typeface="Arial"/>
              </a:rPr>
              <a:t>[online]. Available from:</a:t>
            </a:r>
            <a:r>
              <a:rPr lang="en-GB" sz="900">
                <a:solidFill>
                  <a:srgbClr val="000000"/>
                </a:solidFill>
                <a:uFill>
                  <a:noFill/>
                </a:uFill>
                <a:latin typeface="Arial"/>
                <a:ea typeface="Arial"/>
                <a:cs typeface="Arial"/>
                <a:sym typeface="Arial"/>
                <a:hlinkClick r:id="rId5"/>
              </a:rPr>
              <a:t> </a:t>
            </a:r>
            <a:r>
              <a:rPr lang="en-GB" sz="900" u="sng">
                <a:solidFill>
                  <a:schemeClr val="hlink"/>
                </a:solidFill>
                <a:latin typeface="Arial"/>
                <a:ea typeface="Arial"/>
                <a:cs typeface="Arial"/>
                <a:sym typeface="Arial"/>
                <a:hlinkClick r:id="rId6"/>
              </a:rPr>
              <a:t>https://www.hrzone.com/hr-glossary/what-is-learning-and-development</a:t>
            </a:r>
            <a:r>
              <a:rPr lang="en-GB" sz="900">
                <a:solidFill>
                  <a:srgbClr val="000000"/>
                </a:solidFill>
                <a:latin typeface="Arial"/>
                <a:ea typeface="Arial"/>
                <a:cs typeface="Arial"/>
                <a:sym typeface="Arial"/>
              </a:rPr>
              <a:t> [Accessed 12th january 2019]</a:t>
            </a:r>
            <a:endParaRPr sz="900">
              <a:solidFill>
                <a:srgbClr val="000000"/>
              </a:solidFill>
              <a:latin typeface="Arial"/>
              <a:ea typeface="Arial"/>
              <a:cs typeface="Arial"/>
              <a:sym typeface="Arial"/>
            </a:endParaRPr>
          </a:p>
          <a:p>
            <a:pPr indent="0" lvl="0" marL="0" rtl="0" algn="l">
              <a:spcBef>
                <a:spcPts val="0"/>
              </a:spcBef>
              <a:spcAft>
                <a:spcPts val="0"/>
              </a:spcAft>
              <a:buClr>
                <a:srgbClr val="000000"/>
              </a:buClr>
              <a:buSzPts val="1100"/>
              <a:buFont typeface="Arial"/>
              <a:buNone/>
            </a:pPr>
            <a:r>
              <a:t/>
            </a:r>
            <a:endParaRPr sz="900">
              <a:solidFill>
                <a:srgbClr val="000000"/>
              </a:solidFill>
              <a:latin typeface="Arial"/>
              <a:ea typeface="Arial"/>
              <a:cs typeface="Arial"/>
              <a:sym typeface="Arial"/>
            </a:endParaRPr>
          </a:p>
          <a:p>
            <a:pPr indent="0" lvl="0" marL="0" rtl="0" algn="l">
              <a:spcBef>
                <a:spcPts val="0"/>
              </a:spcBef>
              <a:spcAft>
                <a:spcPts val="0"/>
              </a:spcAft>
              <a:buClr>
                <a:srgbClr val="000000"/>
              </a:buClr>
              <a:buSzPts val="1100"/>
              <a:buFont typeface="Arial"/>
              <a:buNone/>
            </a:pPr>
            <a:r>
              <a:rPr lang="en-GB" sz="900">
                <a:solidFill>
                  <a:srgbClr val="000000"/>
                </a:solidFill>
                <a:latin typeface="Arial"/>
                <a:ea typeface="Arial"/>
                <a:cs typeface="Arial"/>
                <a:sym typeface="Arial"/>
              </a:rPr>
              <a:t>Tech Funnel 2018, </a:t>
            </a:r>
            <a:r>
              <a:rPr i="1" lang="en-GB" sz="900">
                <a:solidFill>
                  <a:srgbClr val="000000"/>
                </a:solidFill>
                <a:latin typeface="Arial"/>
                <a:ea typeface="Arial"/>
                <a:cs typeface="Arial"/>
                <a:sym typeface="Arial"/>
              </a:rPr>
              <a:t>Future of AI in corporate training and development. </a:t>
            </a:r>
            <a:r>
              <a:rPr lang="en-GB" sz="900">
                <a:solidFill>
                  <a:srgbClr val="000000"/>
                </a:solidFill>
                <a:latin typeface="Arial"/>
                <a:ea typeface="Arial"/>
                <a:cs typeface="Arial"/>
                <a:sym typeface="Arial"/>
              </a:rPr>
              <a:t>[online]. Available from:</a:t>
            </a:r>
            <a:r>
              <a:rPr lang="en-GB" sz="900">
                <a:solidFill>
                  <a:srgbClr val="000000"/>
                </a:solidFill>
                <a:uFill>
                  <a:noFill/>
                </a:uFill>
                <a:latin typeface="Arial"/>
                <a:ea typeface="Arial"/>
                <a:cs typeface="Arial"/>
                <a:sym typeface="Arial"/>
                <a:hlinkClick r:id="rId7"/>
              </a:rPr>
              <a:t> </a:t>
            </a:r>
            <a:r>
              <a:rPr lang="en-GB" sz="900" u="sng">
                <a:solidFill>
                  <a:schemeClr val="hlink"/>
                </a:solidFill>
                <a:latin typeface="Arial"/>
                <a:ea typeface="Arial"/>
                <a:cs typeface="Arial"/>
                <a:sym typeface="Arial"/>
                <a:hlinkClick r:id="rId8"/>
              </a:rPr>
              <a:t>https://www.techfunnel.com/hr-tech/future-of-ai-in-corporate-training-and-development/</a:t>
            </a:r>
            <a:r>
              <a:rPr lang="en-GB" sz="900">
                <a:solidFill>
                  <a:srgbClr val="000000"/>
                </a:solidFill>
                <a:latin typeface="Arial"/>
                <a:ea typeface="Arial"/>
                <a:cs typeface="Arial"/>
                <a:sym typeface="Arial"/>
              </a:rPr>
              <a:t> [Accessed 12 january 2019]</a:t>
            </a:r>
            <a:endParaRPr sz="900">
              <a:solidFill>
                <a:srgbClr val="000000"/>
              </a:solidFill>
              <a:latin typeface="Arial"/>
              <a:ea typeface="Arial"/>
              <a:cs typeface="Arial"/>
              <a:sym typeface="Arial"/>
            </a:endParaRPr>
          </a:p>
          <a:p>
            <a:pPr indent="0" lvl="0" marL="0" rtl="0" algn="l">
              <a:spcBef>
                <a:spcPts val="0"/>
              </a:spcBef>
              <a:spcAft>
                <a:spcPts val="0"/>
              </a:spcAft>
              <a:buClr>
                <a:srgbClr val="000000"/>
              </a:buClr>
              <a:buSzPts val="1100"/>
              <a:buFont typeface="Arial"/>
              <a:buNone/>
            </a:pPr>
            <a:r>
              <a:t/>
            </a:r>
            <a:endParaRPr sz="900">
              <a:solidFill>
                <a:srgbClr val="000000"/>
              </a:solidFill>
              <a:latin typeface="Arial"/>
              <a:ea typeface="Arial"/>
              <a:cs typeface="Arial"/>
              <a:sym typeface="Arial"/>
            </a:endParaRPr>
          </a:p>
          <a:p>
            <a:pPr indent="0" lvl="0" marL="0" rtl="0" algn="l">
              <a:spcBef>
                <a:spcPts val="0"/>
              </a:spcBef>
              <a:spcAft>
                <a:spcPts val="0"/>
              </a:spcAft>
              <a:buClr>
                <a:srgbClr val="000000"/>
              </a:buClr>
              <a:buSzPts val="1100"/>
              <a:buFont typeface="Arial"/>
              <a:buNone/>
            </a:pPr>
            <a:r>
              <a:rPr lang="en-GB" sz="900">
                <a:solidFill>
                  <a:srgbClr val="000000"/>
                </a:solidFill>
                <a:latin typeface="Arial"/>
                <a:ea typeface="Arial"/>
                <a:cs typeface="Arial"/>
                <a:sym typeface="Arial"/>
              </a:rPr>
              <a:t>Training Industry 2018 </a:t>
            </a:r>
            <a:r>
              <a:rPr i="1" lang="en-GB" sz="900">
                <a:solidFill>
                  <a:srgbClr val="000000"/>
                </a:solidFill>
                <a:latin typeface="Arial"/>
                <a:ea typeface="Arial"/>
                <a:cs typeface="Arial"/>
                <a:sym typeface="Arial"/>
              </a:rPr>
              <a:t>The impact of AI in learning and development. </a:t>
            </a:r>
            <a:r>
              <a:rPr lang="en-GB" sz="900">
                <a:solidFill>
                  <a:srgbClr val="000000"/>
                </a:solidFill>
                <a:latin typeface="Arial"/>
                <a:ea typeface="Arial"/>
                <a:cs typeface="Arial"/>
                <a:sym typeface="Arial"/>
              </a:rPr>
              <a:t>[online]. Available from:</a:t>
            </a:r>
            <a:r>
              <a:rPr i="1" lang="en-GB" sz="900">
                <a:solidFill>
                  <a:srgbClr val="000000"/>
                </a:solidFill>
                <a:uFill>
                  <a:noFill/>
                </a:uFill>
                <a:latin typeface="Arial"/>
                <a:ea typeface="Arial"/>
                <a:cs typeface="Arial"/>
                <a:sym typeface="Arial"/>
                <a:hlinkClick r:id="rId9"/>
              </a:rPr>
              <a:t> </a:t>
            </a:r>
            <a:r>
              <a:rPr lang="en-GB" sz="900" u="sng">
                <a:solidFill>
                  <a:schemeClr val="hlink"/>
                </a:solidFill>
                <a:latin typeface="Arial"/>
                <a:ea typeface="Arial"/>
                <a:cs typeface="Arial"/>
                <a:sym typeface="Arial"/>
                <a:hlinkClick r:id="rId10"/>
              </a:rPr>
              <a:t>https://trainingindustry.com/articles/learning-technologies/the-impact-of-ai-on-learning-and-development/</a:t>
            </a:r>
            <a:r>
              <a:rPr lang="en-GB" sz="900">
                <a:solidFill>
                  <a:srgbClr val="000000"/>
                </a:solidFill>
                <a:latin typeface="Arial"/>
                <a:ea typeface="Arial"/>
                <a:cs typeface="Arial"/>
                <a:sym typeface="Arial"/>
              </a:rPr>
              <a:t> [Accessed 12 january  2019]</a:t>
            </a:r>
            <a:endParaRPr sz="900">
              <a:solidFill>
                <a:srgbClr val="000000"/>
              </a:solidFill>
              <a:latin typeface="Arial"/>
              <a:ea typeface="Arial"/>
              <a:cs typeface="Arial"/>
              <a:sym typeface="Arial"/>
            </a:endParaRPr>
          </a:p>
          <a:p>
            <a:pPr indent="0" lvl="0" marL="0" rtl="0" algn="l">
              <a:spcBef>
                <a:spcPts val="0"/>
              </a:spcBef>
              <a:spcAft>
                <a:spcPts val="0"/>
              </a:spcAft>
              <a:buNone/>
            </a:pPr>
            <a:r>
              <a:t/>
            </a:r>
            <a:endParaRPr sz="1650">
              <a:solidFill>
                <a:srgbClr val="000000"/>
              </a:solidFill>
              <a:highlight>
                <a:srgbClr val="FFFFFF"/>
              </a:highlight>
              <a:latin typeface="Roboto"/>
              <a:ea typeface="Roboto"/>
              <a:cs typeface="Roboto"/>
              <a:sym typeface="Roboto"/>
            </a:endParaRPr>
          </a:p>
          <a:p>
            <a:pPr indent="0" lvl="0" marL="0" rtl="0" algn="l">
              <a:spcBef>
                <a:spcPts val="0"/>
              </a:spcBef>
              <a:spcAft>
                <a:spcPts val="0"/>
              </a:spcAft>
              <a:buClr>
                <a:srgbClr val="000000"/>
              </a:buClr>
              <a:buSzPts val="1100"/>
              <a:buFont typeface="Arial"/>
              <a:buNone/>
            </a:pPr>
            <a:r>
              <a:rPr lang="en-GB" sz="1100">
                <a:solidFill>
                  <a:srgbClr val="000000"/>
                </a:solidFill>
                <a:highlight>
                  <a:srgbClr val="FFFFFF"/>
                </a:highlight>
                <a:latin typeface="Roboto"/>
                <a:ea typeface="Roboto"/>
                <a:cs typeface="Roboto"/>
                <a:sym typeface="Roboto"/>
              </a:rPr>
              <a:t>Insider 2018, </a:t>
            </a:r>
            <a:r>
              <a:rPr lang="en-GB" sz="1100">
                <a:solidFill>
                  <a:srgbClr val="3A3A3A"/>
                </a:solidFill>
                <a:latin typeface="Roboto"/>
                <a:ea typeface="Roboto"/>
                <a:cs typeface="Roboto"/>
                <a:sym typeface="Roboto"/>
              </a:rPr>
              <a:t>50 Best AI Retail Applications[online] Available at:</a:t>
            </a:r>
            <a:r>
              <a:rPr lang="en-GB" sz="1100" u="sng">
                <a:solidFill>
                  <a:schemeClr val="hlink"/>
                </a:solidFill>
                <a:highlight>
                  <a:srgbClr val="FFFFFF"/>
                </a:highlight>
                <a:latin typeface="Roboto"/>
                <a:ea typeface="Roboto"/>
                <a:cs typeface="Roboto"/>
                <a:sym typeface="Roboto"/>
                <a:hlinkClick r:id="rId11"/>
              </a:rPr>
              <a:t>https://www.insider-trends.com/50-best-ai-retail-applications/#ixzz5ckN5b85Y [Accessed</a:t>
            </a:r>
            <a:r>
              <a:rPr lang="en-GB" sz="1100">
                <a:solidFill>
                  <a:srgbClr val="000000"/>
                </a:solidFill>
                <a:highlight>
                  <a:srgbClr val="FFFFFF"/>
                </a:highlight>
                <a:latin typeface="Roboto"/>
                <a:ea typeface="Roboto"/>
                <a:cs typeface="Roboto"/>
                <a:sym typeface="Roboto"/>
              </a:rPr>
              <a:t> 10 January 2019]</a:t>
            </a:r>
            <a:endParaRPr sz="1100">
              <a:solidFill>
                <a:srgbClr val="000000"/>
              </a:solidFill>
              <a:latin typeface="Arial"/>
              <a:ea typeface="Arial"/>
              <a:cs typeface="Arial"/>
              <a:sym typeface="Arial"/>
            </a:endParaRPr>
          </a:p>
          <a:p>
            <a:pPr indent="0" lvl="0" marL="0" rtl="0" algn="l">
              <a:spcBef>
                <a:spcPts val="1600"/>
              </a:spcBef>
              <a:spcAft>
                <a:spcPts val="1600"/>
              </a:spcAft>
              <a:buNone/>
            </a:pPr>
            <a:r>
              <a:t/>
            </a:r>
            <a:endParaRPr sz="1100"/>
          </a:p>
        </p:txBody>
      </p:sp>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414" name="Shape 414"/>
        <p:cNvGrpSpPr/>
        <p:nvPr/>
      </p:nvGrpSpPr>
      <p:grpSpPr>
        <a:xfrm>
          <a:off x="0" y="0"/>
          <a:ext cx="0" cy="0"/>
          <a:chOff x="0" y="0"/>
          <a:chExt cx="0" cy="0"/>
        </a:xfrm>
      </p:grpSpPr>
      <p:sp>
        <p:nvSpPr>
          <p:cNvPr id="415" name="Google Shape;415;p33"/>
          <p:cNvSpPr txBox="1"/>
          <p:nvPr>
            <p:ph type="title"/>
          </p:nvPr>
        </p:nvSpPr>
        <p:spPr>
          <a:xfrm>
            <a:off x="1303800" y="0"/>
            <a:ext cx="7030500" cy="9993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References - Chloé </a:t>
            </a:r>
            <a:endParaRPr/>
          </a:p>
        </p:txBody>
      </p:sp>
      <p:sp>
        <p:nvSpPr>
          <p:cNvPr id="416" name="Google Shape;416;p33"/>
          <p:cNvSpPr txBox="1"/>
          <p:nvPr>
            <p:ph idx="1" type="body"/>
          </p:nvPr>
        </p:nvSpPr>
        <p:spPr>
          <a:xfrm>
            <a:off x="1200150" y="514350"/>
            <a:ext cx="7812300" cy="4629300"/>
          </a:xfrm>
          <a:prstGeom prst="rect">
            <a:avLst/>
          </a:prstGeom>
        </p:spPr>
        <p:txBody>
          <a:bodyPr anchorCtr="0" anchor="t" bIns="91425" lIns="91425" spcFirstLastPara="1" rIns="91425" wrap="square" tIns="91425">
            <a:noAutofit/>
          </a:bodyPr>
          <a:lstStyle/>
          <a:p>
            <a:pPr indent="-279400" lvl="0" marL="292100" rtl="0" algn="l">
              <a:spcBef>
                <a:spcPts val="0"/>
              </a:spcBef>
              <a:spcAft>
                <a:spcPts val="0"/>
              </a:spcAft>
              <a:buNone/>
            </a:pPr>
            <a:r>
              <a:rPr lang="en-GB" sz="1100">
                <a:solidFill>
                  <a:srgbClr val="000000"/>
                </a:solidFill>
                <a:latin typeface="Arial"/>
                <a:ea typeface="Arial"/>
                <a:cs typeface="Arial"/>
                <a:sym typeface="Arial"/>
              </a:rPr>
              <a:t>George, J. M. &amp; Breif, A. P., 1992. Feeling good-doing good: A conceptual analysis of the mood at work-organizational spontaneity relationship.. </a:t>
            </a:r>
            <a:r>
              <a:rPr i="1" lang="en-GB" sz="1100">
                <a:solidFill>
                  <a:srgbClr val="000000"/>
                </a:solidFill>
                <a:latin typeface="Arial"/>
                <a:ea typeface="Arial"/>
                <a:cs typeface="Arial"/>
                <a:sym typeface="Arial"/>
              </a:rPr>
              <a:t>Psychological Bulletin, </a:t>
            </a:r>
            <a:r>
              <a:rPr lang="en-GB" sz="1100">
                <a:solidFill>
                  <a:srgbClr val="000000"/>
                </a:solidFill>
                <a:latin typeface="Arial"/>
                <a:ea typeface="Arial"/>
                <a:cs typeface="Arial"/>
                <a:sym typeface="Arial"/>
              </a:rPr>
              <a:t>112(2), pp. 310-329.</a:t>
            </a:r>
            <a:endParaRPr sz="1100">
              <a:solidFill>
                <a:srgbClr val="000000"/>
              </a:solidFill>
              <a:latin typeface="Arial"/>
              <a:ea typeface="Arial"/>
              <a:cs typeface="Arial"/>
              <a:sym typeface="Arial"/>
            </a:endParaRPr>
          </a:p>
          <a:p>
            <a:pPr indent="-279400" lvl="0" marL="292100" rtl="0" algn="l">
              <a:spcBef>
                <a:spcPts val="900"/>
              </a:spcBef>
              <a:spcAft>
                <a:spcPts val="0"/>
              </a:spcAft>
              <a:buNone/>
            </a:pPr>
            <a:r>
              <a:rPr lang="en-GB" sz="1100">
                <a:solidFill>
                  <a:srgbClr val="000000"/>
                </a:solidFill>
                <a:latin typeface="Arial"/>
                <a:ea typeface="Arial"/>
                <a:cs typeface="Arial"/>
                <a:sym typeface="Arial"/>
              </a:rPr>
              <a:t>Horton, T. (2019). </a:t>
            </a:r>
            <a:r>
              <a:rPr i="1" lang="en-GB" sz="1100">
                <a:solidFill>
                  <a:srgbClr val="000000"/>
                </a:solidFill>
                <a:latin typeface="Arial"/>
                <a:ea typeface="Arial"/>
                <a:cs typeface="Arial"/>
                <a:sym typeface="Arial"/>
              </a:rPr>
              <a:t>How a high-tech AI solution can boost employee engagement</a:t>
            </a:r>
            <a:r>
              <a:rPr lang="en-GB" sz="1100">
                <a:solidFill>
                  <a:srgbClr val="000000"/>
                </a:solidFill>
                <a:latin typeface="Arial"/>
                <a:ea typeface="Arial"/>
                <a:cs typeface="Arial"/>
                <a:sym typeface="Arial"/>
              </a:rPr>
              <a:t>. [online] Client Success Field Notes. Available at: </a:t>
            </a:r>
            <a:r>
              <a:rPr lang="en-GB" sz="1100" u="sng">
                <a:solidFill>
                  <a:schemeClr val="hlink"/>
                </a:solidFill>
                <a:latin typeface="Arial"/>
                <a:ea typeface="Arial"/>
                <a:cs typeface="Arial"/>
                <a:sym typeface="Arial"/>
                <a:hlinkClick r:id="rId3"/>
              </a:rPr>
              <a:t>https://www.ibm.com/blogs/client-voices/high-tech-ai-solution-boosts-employee-engagement/</a:t>
            </a:r>
            <a:r>
              <a:rPr lang="en-GB" sz="1100">
                <a:solidFill>
                  <a:srgbClr val="000000"/>
                </a:solidFill>
                <a:latin typeface="Arial"/>
                <a:ea typeface="Arial"/>
                <a:cs typeface="Arial"/>
                <a:sym typeface="Arial"/>
              </a:rPr>
              <a:t>  [Accessed 5 Jan. 2019].</a:t>
            </a:r>
            <a:endParaRPr sz="1100">
              <a:solidFill>
                <a:srgbClr val="000000"/>
              </a:solidFill>
              <a:latin typeface="Arial"/>
              <a:ea typeface="Arial"/>
              <a:cs typeface="Arial"/>
              <a:sym typeface="Arial"/>
            </a:endParaRPr>
          </a:p>
          <a:p>
            <a:pPr indent="-279400" lvl="0" marL="292100" rtl="0" algn="l">
              <a:spcBef>
                <a:spcPts val="900"/>
              </a:spcBef>
              <a:spcAft>
                <a:spcPts val="0"/>
              </a:spcAft>
              <a:buNone/>
            </a:pPr>
            <a:r>
              <a:rPr lang="en-GB" sz="1100">
                <a:solidFill>
                  <a:srgbClr val="000000"/>
                </a:solidFill>
                <a:latin typeface="Arial"/>
                <a:ea typeface="Arial"/>
                <a:cs typeface="Arial"/>
                <a:sym typeface="Arial"/>
              </a:rPr>
              <a:t>HR Daily Advisor, 2018. </a:t>
            </a:r>
            <a:r>
              <a:rPr i="1" lang="en-GB" sz="1100">
                <a:solidFill>
                  <a:srgbClr val="000000"/>
                </a:solidFill>
                <a:latin typeface="Arial"/>
                <a:ea typeface="Arial"/>
                <a:cs typeface="Arial"/>
                <a:sym typeface="Arial"/>
              </a:rPr>
              <a:t>Can AI Help Drive More Employee Engagement?: Culture, Enviroment, Branding; HR Daily Advisor. </a:t>
            </a:r>
            <a:r>
              <a:rPr lang="en-GB" sz="1100">
                <a:solidFill>
                  <a:srgbClr val="000000"/>
                </a:solidFill>
                <a:latin typeface="Arial"/>
                <a:ea typeface="Arial"/>
                <a:cs typeface="Arial"/>
                <a:sym typeface="Arial"/>
              </a:rPr>
              <a:t>[Online] Available at: </a:t>
            </a:r>
            <a:r>
              <a:rPr lang="en-GB" sz="1100" u="sng">
                <a:solidFill>
                  <a:schemeClr val="hlink"/>
                </a:solidFill>
                <a:latin typeface="Arial"/>
                <a:ea typeface="Arial"/>
                <a:cs typeface="Arial"/>
                <a:sym typeface="Arial"/>
                <a:hlinkClick r:id="rId4"/>
              </a:rPr>
              <a:t>https://hrdailyadvisor.blr.com/2018/07/27/can-ai-help-drive-employee-engagement/</a:t>
            </a:r>
            <a:r>
              <a:rPr lang="en-GB" sz="1100">
                <a:solidFill>
                  <a:srgbClr val="000000"/>
                </a:solidFill>
                <a:latin typeface="Arial"/>
                <a:ea typeface="Arial"/>
                <a:cs typeface="Arial"/>
                <a:sym typeface="Arial"/>
              </a:rPr>
              <a:t> [Accessed 23 November 2018].</a:t>
            </a:r>
            <a:endParaRPr sz="1100">
              <a:solidFill>
                <a:srgbClr val="000000"/>
              </a:solidFill>
              <a:latin typeface="Arial"/>
              <a:ea typeface="Arial"/>
              <a:cs typeface="Arial"/>
              <a:sym typeface="Arial"/>
            </a:endParaRPr>
          </a:p>
          <a:p>
            <a:pPr indent="-279400" lvl="0" marL="292100" rtl="0" algn="l">
              <a:spcBef>
                <a:spcPts val="900"/>
              </a:spcBef>
              <a:spcAft>
                <a:spcPts val="0"/>
              </a:spcAft>
              <a:buNone/>
            </a:pPr>
            <a:r>
              <a:rPr lang="en-GB" sz="1100">
                <a:solidFill>
                  <a:srgbClr val="000000"/>
                </a:solidFill>
                <a:latin typeface="Arial"/>
                <a:ea typeface="Arial"/>
                <a:cs typeface="Arial"/>
                <a:sym typeface="Arial"/>
              </a:rPr>
              <a:t>Journyx (2019). </a:t>
            </a:r>
            <a:r>
              <a:rPr i="1" lang="en-GB" sz="1100">
                <a:solidFill>
                  <a:srgbClr val="000000"/>
                </a:solidFill>
                <a:latin typeface="Arial"/>
                <a:ea typeface="Arial"/>
                <a:cs typeface="Arial"/>
                <a:sym typeface="Arial"/>
              </a:rPr>
              <a:t>Journyx: Time and Expense Tracking Software for Projects</a:t>
            </a:r>
            <a:r>
              <a:rPr lang="en-GB" sz="1100">
                <a:solidFill>
                  <a:srgbClr val="000000"/>
                </a:solidFill>
                <a:latin typeface="Arial"/>
                <a:ea typeface="Arial"/>
                <a:cs typeface="Arial"/>
                <a:sym typeface="Arial"/>
              </a:rPr>
              <a:t>. [online] Journyx.com. Available at: </a:t>
            </a:r>
            <a:r>
              <a:rPr lang="en-GB" sz="1100" u="sng">
                <a:solidFill>
                  <a:schemeClr val="hlink"/>
                </a:solidFill>
                <a:latin typeface="Arial"/>
                <a:ea typeface="Arial"/>
                <a:cs typeface="Arial"/>
                <a:sym typeface="Arial"/>
                <a:hlinkClick r:id="rId5"/>
              </a:rPr>
              <a:t>https://journyx.com/products/journyx-time-expense-tracking</a:t>
            </a:r>
            <a:r>
              <a:rPr lang="en-GB" sz="1100">
                <a:solidFill>
                  <a:srgbClr val="000000"/>
                </a:solidFill>
                <a:latin typeface="Arial"/>
                <a:ea typeface="Arial"/>
                <a:cs typeface="Arial"/>
                <a:sym typeface="Arial"/>
              </a:rPr>
              <a:t> [Accessed 5 Jan. 2019].</a:t>
            </a:r>
            <a:endParaRPr sz="1100">
              <a:solidFill>
                <a:srgbClr val="000000"/>
              </a:solidFill>
              <a:latin typeface="Arial"/>
              <a:ea typeface="Arial"/>
              <a:cs typeface="Arial"/>
              <a:sym typeface="Arial"/>
            </a:endParaRPr>
          </a:p>
          <a:p>
            <a:pPr indent="-279400" lvl="0" marL="292100" rtl="0" algn="l">
              <a:spcBef>
                <a:spcPts val="900"/>
              </a:spcBef>
              <a:spcAft>
                <a:spcPts val="0"/>
              </a:spcAft>
              <a:buNone/>
            </a:pPr>
            <a:r>
              <a:rPr lang="en-GB" sz="1100">
                <a:solidFill>
                  <a:srgbClr val="000000"/>
                </a:solidFill>
                <a:latin typeface="Arial"/>
                <a:ea typeface="Arial"/>
                <a:cs typeface="Arial"/>
                <a:sym typeface="Arial"/>
              </a:rPr>
              <a:t>KangoGift (2019). </a:t>
            </a:r>
            <a:r>
              <a:rPr i="1" lang="en-GB" sz="1100">
                <a:solidFill>
                  <a:srgbClr val="000000"/>
                </a:solidFill>
                <a:latin typeface="Arial"/>
                <a:ea typeface="Arial"/>
                <a:cs typeface="Arial"/>
                <a:sym typeface="Arial"/>
              </a:rPr>
              <a:t>Infographic - Recognition Trends We've Observed</a:t>
            </a:r>
            <a:r>
              <a:rPr lang="en-GB" sz="1100">
                <a:solidFill>
                  <a:srgbClr val="000000"/>
                </a:solidFill>
                <a:latin typeface="Arial"/>
                <a:ea typeface="Arial"/>
                <a:cs typeface="Arial"/>
                <a:sym typeface="Arial"/>
              </a:rPr>
              <a:t>. [online] Kangogift.com. Available at: </a:t>
            </a:r>
            <a:r>
              <a:rPr lang="en-GB" sz="1100" u="sng">
                <a:solidFill>
                  <a:schemeClr val="hlink"/>
                </a:solidFill>
                <a:latin typeface="Arial"/>
                <a:ea typeface="Arial"/>
                <a:cs typeface="Arial"/>
                <a:sym typeface="Arial"/>
                <a:hlinkClick r:id="rId6"/>
              </a:rPr>
              <a:t>https://www.kangogift.com/blog/recognition-trends</a:t>
            </a:r>
            <a:r>
              <a:rPr lang="en-GB" sz="1100">
                <a:solidFill>
                  <a:srgbClr val="000000"/>
                </a:solidFill>
                <a:latin typeface="Arial"/>
                <a:ea typeface="Arial"/>
                <a:cs typeface="Arial"/>
                <a:sym typeface="Arial"/>
              </a:rPr>
              <a:t>  [Accessed 5 Jan. 2019].</a:t>
            </a:r>
            <a:endParaRPr sz="1100">
              <a:solidFill>
                <a:srgbClr val="000000"/>
              </a:solidFill>
              <a:latin typeface="Arial"/>
              <a:ea typeface="Arial"/>
              <a:cs typeface="Arial"/>
              <a:sym typeface="Arial"/>
            </a:endParaRPr>
          </a:p>
          <a:p>
            <a:pPr indent="-279400" lvl="0" marL="292100" rtl="0" algn="l">
              <a:spcBef>
                <a:spcPts val="900"/>
              </a:spcBef>
              <a:spcAft>
                <a:spcPts val="0"/>
              </a:spcAft>
              <a:buNone/>
            </a:pPr>
            <a:r>
              <a:rPr lang="en-GB" sz="1100">
                <a:solidFill>
                  <a:srgbClr val="000000"/>
                </a:solidFill>
                <a:latin typeface="Arial"/>
                <a:ea typeface="Arial"/>
                <a:cs typeface="Arial"/>
                <a:sym typeface="Arial"/>
              </a:rPr>
              <a:t>Kruse, K. (2019). What Is Employee Engagement. [online] Forbes.com. Available at: https://www.forbes.com/sites/kevinkruse/2012/06/22/employee-engagement-what-and-why/#37e661ef4629 [Accessed 5 Jan. 2019].</a:t>
            </a:r>
            <a:endParaRPr sz="1100">
              <a:solidFill>
                <a:srgbClr val="000000"/>
              </a:solidFill>
              <a:latin typeface="Arial"/>
              <a:ea typeface="Arial"/>
              <a:cs typeface="Arial"/>
              <a:sym typeface="Arial"/>
            </a:endParaRPr>
          </a:p>
          <a:p>
            <a:pPr indent="-279400" lvl="0" marL="292100" rtl="0" algn="l">
              <a:spcBef>
                <a:spcPts val="900"/>
              </a:spcBef>
              <a:spcAft>
                <a:spcPts val="0"/>
              </a:spcAft>
              <a:buNone/>
            </a:pPr>
            <a:r>
              <a:rPr lang="en-GB" sz="1100">
                <a:solidFill>
                  <a:srgbClr val="000000"/>
                </a:solidFill>
                <a:latin typeface="Arial"/>
                <a:ea typeface="Arial"/>
                <a:cs typeface="Arial"/>
                <a:sym typeface="Arial"/>
              </a:rPr>
              <a:t>Pets at Home Jobs, 2018. </a:t>
            </a:r>
            <a:r>
              <a:rPr i="1" lang="en-GB" sz="1100">
                <a:solidFill>
                  <a:srgbClr val="000000"/>
                </a:solidFill>
                <a:latin typeface="Arial"/>
                <a:ea typeface="Arial"/>
                <a:cs typeface="Arial"/>
                <a:sym typeface="Arial"/>
              </a:rPr>
              <a:t>Rewards and Benefits: Retail Jobs: Pets at Home Jobs. </a:t>
            </a:r>
            <a:r>
              <a:rPr lang="en-GB" sz="1100">
                <a:solidFill>
                  <a:srgbClr val="000000"/>
                </a:solidFill>
                <a:latin typeface="Arial"/>
                <a:ea typeface="Arial"/>
                <a:cs typeface="Arial"/>
                <a:sym typeface="Arial"/>
              </a:rPr>
              <a:t>[Online] Available at: </a:t>
            </a:r>
            <a:r>
              <a:rPr lang="en-GB" sz="1100" u="sng">
                <a:solidFill>
                  <a:schemeClr val="hlink"/>
                </a:solidFill>
                <a:latin typeface="Arial"/>
                <a:ea typeface="Arial"/>
                <a:cs typeface="Arial"/>
                <a:sym typeface="Arial"/>
                <a:hlinkClick r:id="rId7"/>
              </a:rPr>
              <a:t>https://www.petsathomejobs.com/why-join-us/rewards-and-benefits</a:t>
            </a:r>
            <a:r>
              <a:rPr lang="en-GB" sz="1100" u="sng">
                <a:solidFill>
                  <a:srgbClr val="000000"/>
                </a:solidFill>
                <a:latin typeface="Arial"/>
                <a:ea typeface="Arial"/>
                <a:cs typeface="Arial"/>
                <a:sym typeface="Arial"/>
              </a:rPr>
              <a:t> </a:t>
            </a:r>
            <a:r>
              <a:rPr lang="en-GB" sz="1100">
                <a:solidFill>
                  <a:srgbClr val="000000"/>
                </a:solidFill>
                <a:latin typeface="Arial"/>
                <a:ea typeface="Arial"/>
                <a:cs typeface="Arial"/>
                <a:sym typeface="Arial"/>
              </a:rPr>
              <a:t>[Accessed 15 November 2018].</a:t>
            </a:r>
            <a:endParaRPr sz="1100">
              <a:solidFill>
                <a:srgbClr val="000000"/>
              </a:solidFill>
              <a:latin typeface="Arial"/>
              <a:ea typeface="Arial"/>
              <a:cs typeface="Arial"/>
              <a:sym typeface="Arial"/>
            </a:endParaRPr>
          </a:p>
          <a:p>
            <a:pPr indent="-279400" lvl="0" marL="292100" rtl="0" algn="l">
              <a:spcBef>
                <a:spcPts val="900"/>
              </a:spcBef>
              <a:spcAft>
                <a:spcPts val="0"/>
              </a:spcAft>
              <a:buNone/>
            </a:pPr>
            <a:r>
              <a:rPr lang="en-GB" sz="1100">
                <a:solidFill>
                  <a:srgbClr val="000000"/>
                </a:solidFill>
                <a:latin typeface="Arial"/>
                <a:ea typeface="Arial"/>
                <a:cs typeface="Arial"/>
                <a:sym typeface="Arial"/>
              </a:rPr>
              <a:t>Roe, D. (2019). </a:t>
            </a:r>
            <a:r>
              <a:rPr i="1" lang="en-GB" sz="1100">
                <a:solidFill>
                  <a:srgbClr val="000000"/>
                </a:solidFill>
                <a:latin typeface="Arial"/>
                <a:ea typeface="Arial"/>
                <a:cs typeface="Arial"/>
                <a:sym typeface="Arial"/>
              </a:rPr>
              <a:t>How AI Is Helping Improve Employee Experiences</a:t>
            </a:r>
            <a:r>
              <a:rPr lang="en-GB" sz="1100">
                <a:solidFill>
                  <a:srgbClr val="000000"/>
                </a:solidFill>
                <a:latin typeface="Arial"/>
                <a:ea typeface="Arial"/>
                <a:cs typeface="Arial"/>
                <a:sym typeface="Arial"/>
              </a:rPr>
              <a:t>. [online] CMSWire.com. Available at: </a:t>
            </a:r>
            <a:r>
              <a:rPr lang="en-GB" sz="1100" u="sng">
                <a:solidFill>
                  <a:schemeClr val="hlink"/>
                </a:solidFill>
                <a:latin typeface="Arial"/>
                <a:ea typeface="Arial"/>
                <a:cs typeface="Arial"/>
                <a:sym typeface="Arial"/>
                <a:hlinkClick r:id="rId8"/>
              </a:rPr>
              <a:t>https://www.cmswire.com/digital-workplace/how-ai-is-helping-improve-employee-experiences/</a:t>
            </a:r>
            <a:r>
              <a:rPr lang="en-GB" sz="1100">
                <a:solidFill>
                  <a:srgbClr val="000000"/>
                </a:solidFill>
                <a:latin typeface="Arial"/>
                <a:ea typeface="Arial"/>
                <a:cs typeface="Arial"/>
                <a:sym typeface="Arial"/>
              </a:rPr>
              <a:t> [Accessed 5 Jan. 2019].</a:t>
            </a:r>
            <a:endParaRPr sz="1100">
              <a:solidFill>
                <a:srgbClr val="000000"/>
              </a:solidFill>
              <a:latin typeface="Arial"/>
              <a:ea typeface="Arial"/>
              <a:cs typeface="Arial"/>
              <a:sym typeface="Arial"/>
            </a:endParaRPr>
          </a:p>
          <a:p>
            <a:pPr indent="0" lvl="0" marL="0" rtl="0" algn="l">
              <a:spcBef>
                <a:spcPts val="900"/>
              </a:spcBef>
              <a:spcAft>
                <a:spcPts val="1600"/>
              </a:spcAft>
              <a:buClr>
                <a:srgbClr val="000000"/>
              </a:buClr>
              <a:buSzPts val="1100"/>
              <a:buFont typeface="Arial"/>
              <a:buNone/>
            </a:pPr>
            <a:r>
              <a:t/>
            </a:r>
            <a:endParaRPr sz="1000">
              <a:highlight>
                <a:srgbClr val="FFFFFF"/>
              </a:highlight>
            </a:endParaRPr>
          </a:p>
        </p:txBody>
      </p:sp>
    </p:spTree>
  </p:cSld>
  <p:clrMapOvr>
    <a:masterClrMapping/>
  </p:clrMapOvr>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420" name="Shape 420"/>
        <p:cNvGrpSpPr/>
        <p:nvPr/>
      </p:nvGrpSpPr>
      <p:grpSpPr>
        <a:xfrm>
          <a:off x="0" y="0"/>
          <a:ext cx="0" cy="0"/>
          <a:chOff x="0" y="0"/>
          <a:chExt cx="0" cy="0"/>
        </a:xfrm>
      </p:grpSpPr>
      <p:sp>
        <p:nvSpPr>
          <p:cNvPr id="421" name="Google Shape;421;p34"/>
          <p:cNvSpPr txBox="1"/>
          <p:nvPr>
            <p:ph type="title"/>
          </p:nvPr>
        </p:nvSpPr>
        <p:spPr>
          <a:xfrm>
            <a:off x="1388625" y="772725"/>
            <a:ext cx="6366900" cy="1863300"/>
          </a:xfrm>
          <a:prstGeom prst="rect">
            <a:avLst/>
          </a:prstGeom>
        </p:spPr>
        <p:txBody>
          <a:bodyPr anchorCtr="0" anchor="ctr" bIns="91425" lIns="91425" spcFirstLastPara="1" rIns="91425" wrap="square" tIns="91425">
            <a:noAutofit/>
          </a:bodyPr>
          <a:lstStyle/>
          <a:p>
            <a:pPr indent="0" lvl="0" marL="0" rtl="0" algn="ctr">
              <a:spcBef>
                <a:spcPts val="0"/>
              </a:spcBef>
              <a:spcAft>
                <a:spcPts val="0"/>
              </a:spcAft>
              <a:buNone/>
            </a:pPr>
            <a:r>
              <a:rPr lang="en-GB"/>
              <a:t>Thanks for listening</a:t>
            </a:r>
            <a:endParaRPr/>
          </a:p>
        </p:txBody>
      </p:sp>
      <p:sp>
        <p:nvSpPr>
          <p:cNvPr id="422" name="Google Shape;422;p34"/>
          <p:cNvSpPr txBox="1"/>
          <p:nvPr>
            <p:ph idx="1" type="body"/>
          </p:nvPr>
        </p:nvSpPr>
        <p:spPr>
          <a:xfrm>
            <a:off x="1388625" y="3022625"/>
            <a:ext cx="6366900" cy="801000"/>
          </a:xfrm>
          <a:prstGeom prst="rect">
            <a:avLst/>
          </a:prstGeom>
        </p:spPr>
        <p:txBody>
          <a:bodyPr anchorCtr="0" anchor="t" bIns="91425" lIns="91425" spcFirstLastPara="1" rIns="91425" wrap="square" tIns="91425">
            <a:noAutofit/>
          </a:bodyPr>
          <a:lstStyle/>
          <a:p>
            <a:pPr indent="0" lvl="0" marL="0" rtl="0" algn="ctr">
              <a:spcBef>
                <a:spcPts val="0"/>
              </a:spcBef>
              <a:spcAft>
                <a:spcPts val="1600"/>
              </a:spcAft>
              <a:buNone/>
            </a:pPr>
            <a:r>
              <a:rPr lang="en-GB"/>
              <a:t>Feel free to ask any </a:t>
            </a:r>
            <a:r>
              <a:rPr lang="en-GB"/>
              <a:t>questions</a:t>
            </a:r>
            <a:endParaRPr/>
          </a:p>
        </p:txBody>
      </p:sp>
    </p:spTree>
  </p:cSld>
  <p:clrMapOvr>
    <a:masterClrMapping/>
  </p:clrMapOvr>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426" name="Shape 426"/>
        <p:cNvGrpSpPr/>
        <p:nvPr/>
      </p:nvGrpSpPr>
      <p:grpSpPr>
        <a:xfrm>
          <a:off x="0" y="0"/>
          <a:ext cx="0" cy="0"/>
          <a:chOff x="0" y="0"/>
          <a:chExt cx="0" cy="0"/>
        </a:xfrm>
      </p:grpSpPr>
      <p:sp>
        <p:nvSpPr>
          <p:cNvPr id="427" name="Google Shape;427;p35"/>
          <p:cNvSpPr txBox="1"/>
          <p:nvPr>
            <p:ph type="title"/>
          </p:nvPr>
        </p:nvSpPr>
        <p:spPr>
          <a:xfrm>
            <a:off x="1303800" y="598575"/>
            <a:ext cx="7030500" cy="9993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Responsibilities</a:t>
            </a:r>
            <a:endParaRPr/>
          </a:p>
        </p:txBody>
      </p:sp>
      <p:graphicFrame>
        <p:nvGraphicFramePr>
          <p:cNvPr id="428" name="Google Shape;428;p35"/>
          <p:cNvGraphicFramePr/>
          <p:nvPr/>
        </p:nvGraphicFramePr>
        <p:xfrm>
          <a:off x="1375200" y="1597875"/>
          <a:ext cx="3000000" cy="3000000"/>
        </p:xfrm>
        <a:graphic>
          <a:graphicData uri="http://schemas.openxmlformats.org/drawingml/2006/table">
            <a:tbl>
              <a:tblPr>
                <a:noFill/>
                <a:tableStyleId>{2E9BC4E4-309B-4303-AEC9-1ECF53B96EBD}</a:tableStyleId>
              </a:tblPr>
              <a:tblGrid>
                <a:gridCol w="2295900"/>
                <a:gridCol w="2295900"/>
                <a:gridCol w="2295900"/>
              </a:tblGrid>
              <a:tr h="957600">
                <a:tc>
                  <a:txBody>
                    <a:bodyPr>
                      <a:noAutofit/>
                    </a:bodyPr>
                    <a:lstStyle/>
                    <a:p>
                      <a:pPr indent="0" lvl="0" marL="0" rtl="0" algn="ctr">
                        <a:spcBef>
                          <a:spcPts val="0"/>
                        </a:spcBef>
                        <a:spcAft>
                          <a:spcPts val="0"/>
                        </a:spcAft>
                        <a:buClr>
                          <a:srgbClr val="000000"/>
                        </a:buClr>
                        <a:buSzPts val="1100"/>
                        <a:buFont typeface="Arial"/>
                        <a:buNone/>
                      </a:pPr>
                      <a:r>
                        <a:rPr lang="en-GB" sz="1800">
                          <a:latin typeface="Maven Pro"/>
                          <a:ea typeface="Maven Pro"/>
                          <a:cs typeface="Maven Pro"/>
                          <a:sym typeface="Maven Pro"/>
                        </a:rPr>
                        <a:t>Chloé Chignell</a:t>
                      </a:r>
                      <a:endParaRPr sz="1800">
                        <a:latin typeface="Maven Pro"/>
                        <a:ea typeface="Maven Pro"/>
                        <a:cs typeface="Maven Pro"/>
                        <a:sym typeface="Maven Pro"/>
                      </a:endParaRPr>
                    </a:p>
                    <a:p>
                      <a:pPr indent="0" lvl="0" marL="0" rtl="0" algn="ctr">
                        <a:spcBef>
                          <a:spcPts val="0"/>
                        </a:spcBef>
                        <a:spcAft>
                          <a:spcPts val="0"/>
                        </a:spcAft>
                        <a:buClr>
                          <a:srgbClr val="000000"/>
                        </a:buClr>
                        <a:buSzPts val="1100"/>
                        <a:buFont typeface="Arial"/>
                        <a:buNone/>
                      </a:pPr>
                      <a:r>
                        <a:rPr lang="en-GB" sz="1800">
                          <a:latin typeface="Maven Pro"/>
                          <a:ea typeface="Maven Pro"/>
                          <a:cs typeface="Maven Pro"/>
                          <a:sym typeface="Maven Pro"/>
                        </a:rPr>
                        <a:t>1702365</a:t>
                      </a:r>
                      <a:endParaRPr sz="1800">
                        <a:latin typeface="Maven Pro"/>
                        <a:ea typeface="Maven Pro"/>
                        <a:cs typeface="Maven Pro"/>
                        <a:sym typeface="Maven Pro"/>
                      </a:endParaRPr>
                    </a:p>
                  </a:txBody>
                  <a:tcPr marT="91425" marB="91425" marR="91425" marL="91425" anchor="ctr">
                    <a:lnL cap="flat" cmpd="sng" w="28575">
                      <a:solidFill>
                        <a:schemeClr val="accent1"/>
                      </a:solidFill>
                      <a:prstDash val="solid"/>
                      <a:round/>
                      <a:headEnd len="sm" w="sm" type="none"/>
                      <a:tailEnd len="sm" w="sm" type="none"/>
                    </a:lnL>
                    <a:lnR cap="flat" cmpd="sng" w="9525">
                      <a:solidFill>
                        <a:schemeClr val="accent1"/>
                      </a:solidFill>
                      <a:prstDash val="solid"/>
                      <a:round/>
                      <a:headEnd len="sm" w="sm" type="none"/>
                      <a:tailEnd len="sm" w="sm" type="none"/>
                    </a:lnR>
                    <a:lnT cap="flat" cmpd="sng" w="28575">
                      <a:solidFill>
                        <a:schemeClr val="accent1"/>
                      </a:solidFill>
                      <a:prstDash val="solid"/>
                      <a:round/>
                      <a:headEnd len="sm" w="sm" type="none"/>
                      <a:tailEnd len="sm" w="sm" type="none"/>
                    </a:lnT>
                    <a:lnB cap="flat" cmpd="sng" w="28575">
                      <a:solidFill>
                        <a:schemeClr val="accent1"/>
                      </a:solidFill>
                      <a:prstDash val="solid"/>
                      <a:round/>
                      <a:headEnd len="sm" w="sm" type="none"/>
                      <a:tailEnd len="sm" w="sm" type="none"/>
                    </a:lnB>
                  </a:tcPr>
                </a:tc>
                <a:tc>
                  <a:txBody>
                    <a:bodyPr>
                      <a:noAutofit/>
                    </a:bodyPr>
                    <a:lstStyle/>
                    <a:p>
                      <a:pPr indent="0" lvl="0" marL="0" rtl="0" algn="ctr">
                        <a:spcBef>
                          <a:spcPts val="0"/>
                        </a:spcBef>
                        <a:spcAft>
                          <a:spcPts val="0"/>
                        </a:spcAft>
                        <a:buNone/>
                      </a:pPr>
                      <a:r>
                        <a:rPr lang="en-GB" sz="1800">
                          <a:latin typeface="Maven Pro"/>
                          <a:ea typeface="Maven Pro"/>
                          <a:cs typeface="Maven Pro"/>
                          <a:sym typeface="Maven Pro"/>
                        </a:rPr>
                        <a:t>Ethical Implementations</a:t>
                      </a:r>
                      <a:endParaRPr sz="1800">
                        <a:latin typeface="Maven Pro"/>
                        <a:ea typeface="Maven Pro"/>
                        <a:cs typeface="Maven Pro"/>
                        <a:sym typeface="Maven Pro"/>
                      </a:endParaRPr>
                    </a:p>
                  </a:txBody>
                  <a:tcPr marT="91425" marB="91425" marR="91425" marL="91425" anchor="ctr">
                    <a:lnL cap="flat" cmpd="sng" w="9525">
                      <a:solidFill>
                        <a:schemeClr val="accent1"/>
                      </a:solidFill>
                      <a:prstDash val="solid"/>
                      <a:round/>
                      <a:headEnd len="sm" w="sm" type="none"/>
                      <a:tailEnd len="sm" w="sm" type="none"/>
                    </a:lnL>
                    <a:lnR cap="flat" cmpd="sng" w="9525">
                      <a:solidFill>
                        <a:schemeClr val="accent1"/>
                      </a:solidFill>
                      <a:prstDash val="solid"/>
                      <a:round/>
                      <a:headEnd len="sm" w="sm" type="none"/>
                      <a:tailEnd len="sm" w="sm" type="none"/>
                    </a:lnR>
                    <a:lnT cap="flat" cmpd="sng" w="28575">
                      <a:solidFill>
                        <a:schemeClr val="accent1"/>
                      </a:solidFill>
                      <a:prstDash val="solid"/>
                      <a:round/>
                      <a:headEnd len="sm" w="sm" type="none"/>
                      <a:tailEnd len="sm" w="sm" type="none"/>
                    </a:lnT>
                    <a:lnB cap="flat" cmpd="sng" w="28575">
                      <a:solidFill>
                        <a:schemeClr val="accent1"/>
                      </a:solidFill>
                      <a:prstDash val="solid"/>
                      <a:round/>
                      <a:headEnd len="sm" w="sm" type="none"/>
                      <a:tailEnd len="sm" w="sm" type="none"/>
                    </a:lnB>
                  </a:tcPr>
                </a:tc>
                <a:tc>
                  <a:txBody>
                    <a:bodyPr>
                      <a:noAutofit/>
                    </a:bodyPr>
                    <a:lstStyle/>
                    <a:p>
                      <a:pPr indent="0" lvl="0" marL="0" rtl="0" algn="ctr">
                        <a:spcBef>
                          <a:spcPts val="0"/>
                        </a:spcBef>
                        <a:spcAft>
                          <a:spcPts val="0"/>
                        </a:spcAft>
                        <a:buNone/>
                      </a:pPr>
                      <a:r>
                        <a:rPr lang="en-GB" sz="1800">
                          <a:latin typeface="Maven Pro"/>
                          <a:ea typeface="Maven Pro"/>
                          <a:cs typeface="Maven Pro"/>
                          <a:sym typeface="Maven Pro"/>
                        </a:rPr>
                        <a:t>Employee Engagement</a:t>
                      </a:r>
                      <a:endParaRPr sz="1800">
                        <a:latin typeface="Maven Pro"/>
                        <a:ea typeface="Maven Pro"/>
                        <a:cs typeface="Maven Pro"/>
                        <a:sym typeface="Maven Pro"/>
                      </a:endParaRPr>
                    </a:p>
                  </a:txBody>
                  <a:tcPr marT="91425" marB="91425" marR="91425" marL="91425" anchor="ctr">
                    <a:lnL cap="flat" cmpd="sng" w="9525">
                      <a:solidFill>
                        <a:schemeClr val="accent1"/>
                      </a:solidFill>
                      <a:prstDash val="solid"/>
                      <a:round/>
                      <a:headEnd len="sm" w="sm" type="none"/>
                      <a:tailEnd len="sm" w="sm" type="none"/>
                    </a:lnL>
                    <a:lnR cap="flat" cmpd="sng" w="28575">
                      <a:solidFill>
                        <a:schemeClr val="accent1"/>
                      </a:solidFill>
                      <a:prstDash val="solid"/>
                      <a:round/>
                      <a:headEnd len="sm" w="sm" type="none"/>
                      <a:tailEnd len="sm" w="sm" type="none"/>
                    </a:lnR>
                    <a:lnT cap="flat" cmpd="sng" w="28575">
                      <a:solidFill>
                        <a:schemeClr val="accent1"/>
                      </a:solidFill>
                      <a:prstDash val="solid"/>
                      <a:round/>
                      <a:headEnd len="sm" w="sm" type="none"/>
                      <a:tailEnd len="sm" w="sm" type="none"/>
                    </a:lnT>
                    <a:lnB cap="flat" cmpd="sng" w="28575">
                      <a:solidFill>
                        <a:schemeClr val="accent1"/>
                      </a:solidFill>
                      <a:prstDash val="solid"/>
                      <a:round/>
                      <a:headEnd len="sm" w="sm" type="none"/>
                      <a:tailEnd len="sm" w="sm" type="none"/>
                    </a:lnB>
                  </a:tcPr>
                </a:tc>
              </a:tr>
              <a:tr h="957600">
                <a:tc>
                  <a:txBody>
                    <a:bodyPr>
                      <a:noAutofit/>
                    </a:bodyPr>
                    <a:lstStyle/>
                    <a:p>
                      <a:pPr indent="0" lvl="0" marL="0" rtl="0" algn="ctr">
                        <a:spcBef>
                          <a:spcPts val="0"/>
                        </a:spcBef>
                        <a:spcAft>
                          <a:spcPts val="0"/>
                        </a:spcAft>
                        <a:buNone/>
                      </a:pPr>
                      <a:r>
                        <a:rPr lang="en-GB" sz="1800">
                          <a:latin typeface="Maven Pro"/>
                          <a:ea typeface="Maven Pro"/>
                          <a:cs typeface="Maven Pro"/>
                          <a:sym typeface="Maven Pro"/>
                        </a:rPr>
                        <a:t>Emma Beaumont</a:t>
                      </a:r>
                      <a:endParaRPr sz="1800">
                        <a:latin typeface="Maven Pro"/>
                        <a:ea typeface="Maven Pro"/>
                        <a:cs typeface="Maven Pro"/>
                        <a:sym typeface="Maven Pro"/>
                      </a:endParaRPr>
                    </a:p>
                  </a:txBody>
                  <a:tcPr marT="91425" marB="91425" marR="91425" marL="91425" anchor="ctr">
                    <a:lnL cap="flat" cmpd="sng" w="28575">
                      <a:solidFill>
                        <a:schemeClr val="accent1"/>
                      </a:solidFill>
                      <a:prstDash val="solid"/>
                      <a:round/>
                      <a:headEnd len="sm" w="sm" type="none"/>
                      <a:tailEnd len="sm" w="sm" type="none"/>
                    </a:lnL>
                    <a:lnR cap="flat" cmpd="sng" w="9525">
                      <a:solidFill>
                        <a:schemeClr val="accent1"/>
                      </a:solidFill>
                      <a:prstDash val="solid"/>
                      <a:round/>
                      <a:headEnd len="sm" w="sm" type="none"/>
                      <a:tailEnd len="sm" w="sm" type="none"/>
                    </a:lnR>
                    <a:lnT cap="flat" cmpd="sng" w="28575">
                      <a:solidFill>
                        <a:schemeClr val="accent1"/>
                      </a:solidFill>
                      <a:prstDash val="solid"/>
                      <a:round/>
                      <a:headEnd len="sm" w="sm" type="none"/>
                      <a:tailEnd len="sm" w="sm" type="none"/>
                    </a:lnT>
                    <a:lnB cap="flat" cmpd="sng" w="28575">
                      <a:solidFill>
                        <a:schemeClr val="accent1"/>
                      </a:solidFill>
                      <a:prstDash val="solid"/>
                      <a:round/>
                      <a:headEnd len="sm" w="sm" type="none"/>
                      <a:tailEnd len="sm" w="sm" type="none"/>
                    </a:lnB>
                  </a:tcPr>
                </a:tc>
                <a:tc>
                  <a:txBody>
                    <a:bodyPr>
                      <a:noAutofit/>
                    </a:bodyPr>
                    <a:lstStyle/>
                    <a:p>
                      <a:pPr indent="0" lvl="0" marL="0" rtl="0" algn="ctr">
                        <a:spcBef>
                          <a:spcPts val="0"/>
                        </a:spcBef>
                        <a:spcAft>
                          <a:spcPts val="0"/>
                        </a:spcAft>
                        <a:buNone/>
                      </a:pPr>
                      <a:r>
                        <a:rPr lang="en-GB" sz="1800">
                          <a:latin typeface="Maven Pro"/>
                          <a:ea typeface="Maven Pro"/>
                          <a:cs typeface="Maven Pro"/>
                          <a:sym typeface="Maven Pro"/>
                        </a:rPr>
                        <a:t>Risk of non-</a:t>
                      </a:r>
                      <a:br>
                        <a:rPr lang="en-GB" sz="1800">
                          <a:latin typeface="Maven Pro"/>
                          <a:ea typeface="Maven Pro"/>
                          <a:cs typeface="Maven Pro"/>
                          <a:sym typeface="Maven Pro"/>
                        </a:rPr>
                      </a:br>
                      <a:r>
                        <a:rPr lang="en-GB" sz="1800">
                          <a:latin typeface="Maven Pro"/>
                          <a:ea typeface="Maven Pro"/>
                          <a:cs typeface="Maven Pro"/>
                          <a:sym typeface="Maven Pro"/>
                        </a:rPr>
                        <a:t>implementation</a:t>
                      </a:r>
                      <a:endParaRPr sz="1800">
                        <a:latin typeface="Maven Pro"/>
                        <a:ea typeface="Maven Pro"/>
                        <a:cs typeface="Maven Pro"/>
                        <a:sym typeface="Maven Pro"/>
                      </a:endParaRPr>
                    </a:p>
                  </a:txBody>
                  <a:tcPr marT="91425" marB="91425" marR="91425" marL="91425" anchor="ctr">
                    <a:lnL cap="flat" cmpd="sng" w="9525">
                      <a:solidFill>
                        <a:schemeClr val="accent1"/>
                      </a:solidFill>
                      <a:prstDash val="solid"/>
                      <a:round/>
                      <a:headEnd len="sm" w="sm" type="none"/>
                      <a:tailEnd len="sm" w="sm" type="none"/>
                    </a:lnL>
                    <a:lnR cap="flat" cmpd="sng" w="9525">
                      <a:solidFill>
                        <a:schemeClr val="accent1"/>
                      </a:solidFill>
                      <a:prstDash val="solid"/>
                      <a:round/>
                      <a:headEnd len="sm" w="sm" type="none"/>
                      <a:tailEnd len="sm" w="sm" type="none"/>
                    </a:lnR>
                    <a:lnT cap="flat" cmpd="sng" w="28575">
                      <a:solidFill>
                        <a:schemeClr val="accent1"/>
                      </a:solidFill>
                      <a:prstDash val="solid"/>
                      <a:round/>
                      <a:headEnd len="sm" w="sm" type="none"/>
                      <a:tailEnd len="sm" w="sm" type="none"/>
                    </a:lnT>
                    <a:lnB cap="flat" cmpd="sng" w="28575">
                      <a:solidFill>
                        <a:schemeClr val="accent1"/>
                      </a:solidFill>
                      <a:prstDash val="solid"/>
                      <a:round/>
                      <a:headEnd len="sm" w="sm" type="none"/>
                      <a:tailEnd len="sm" w="sm" type="none"/>
                    </a:lnB>
                  </a:tcPr>
                </a:tc>
                <a:tc>
                  <a:txBody>
                    <a:bodyPr>
                      <a:noAutofit/>
                    </a:bodyPr>
                    <a:lstStyle/>
                    <a:p>
                      <a:pPr indent="0" lvl="0" marL="0" rtl="0" algn="ctr">
                        <a:spcBef>
                          <a:spcPts val="0"/>
                        </a:spcBef>
                        <a:spcAft>
                          <a:spcPts val="0"/>
                        </a:spcAft>
                        <a:buNone/>
                      </a:pPr>
                      <a:r>
                        <a:rPr lang="en-GB" sz="1800">
                          <a:latin typeface="Maven Pro"/>
                          <a:ea typeface="Maven Pro"/>
                          <a:cs typeface="Maven Pro"/>
                          <a:sym typeface="Maven Pro"/>
                        </a:rPr>
                        <a:t>Recruitment &amp; Selection</a:t>
                      </a:r>
                      <a:endParaRPr sz="1800">
                        <a:latin typeface="Maven Pro"/>
                        <a:ea typeface="Maven Pro"/>
                        <a:cs typeface="Maven Pro"/>
                        <a:sym typeface="Maven Pro"/>
                      </a:endParaRPr>
                    </a:p>
                  </a:txBody>
                  <a:tcPr marT="91425" marB="91425" marR="91425" marL="91425" anchor="ctr">
                    <a:lnL cap="flat" cmpd="sng" w="9525">
                      <a:solidFill>
                        <a:schemeClr val="accent1"/>
                      </a:solidFill>
                      <a:prstDash val="solid"/>
                      <a:round/>
                      <a:headEnd len="sm" w="sm" type="none"/>
                      <a:tailEnd len="sm" w="sm" type="none"/>
                    </a:lnL>
                    <a:lnR cap="flat" cmpd="sng" w="28575">
                      <a:solidFill>
                        <a:schemeClr val="accent1"/>
                      </a:solidFill>
                      <a:prstDash val="solid"/>
                      <a:round/>
                      <a:headEnd len="sm" w="sm" type="none"/>
                      <a:tailEnd len="sm" w="sm" type="none"/>
                    </a:lnR>
                    <a:lnT cap="flat" cmpd="sng" w="28575">
                      <a:solidFill>
                        <a:schemeClr val="accent1"/>
                      </a:solidFill>
                      <a:prstDash val="solid"/>
                      <a:round/>
                      <a:headEnd len="sm" w="sm" type="none"/>
                      <a:tailEnd len="sm" w="sm" type="none"/>
                    </a:lnT>
                    <a:lnB cap="flat" cmpd="sng" w="28575">
                      <a:solidFill>
                        <a:schemeClr val="accent1"/>
                      </a:solidFill>
                      <a:prstDash val="solid"/>
                      <a:round/>
                      <a:headEnd len="sm" w="sm" type="none"/>
                      <a:tailEnd len="sm" w="sm" type="none"/>
                    </a:lnB>
                  </a:tcPr>
                </a:tc>
              </a:tr>
              <a:tr h="957600">
                <a:tc>
                  <a:txBody>
                    <a:bodyPr>
                      <a:noAutofit/>
                    </a:bodyPr>
                    <a:lstStyle/>
                    <a:p>
                      <a:pPr indent="0" lvl="0" marL="0" rtl="0" algn="ctr">
                        <a:spcBef>
                          <a:spcPts val="0"/>
                        </a:spcBef>
                        <a:spcAft>
                          <a:spcPts val="0"/>
                        </a:spcAft>
                        <a:buNone/>
                      </a:pPr>
                      <a:r>
                        <a:rPr lang="en-GB" sz="1800">
                          <a:latin typeface="Maven Pro"/>
                          <a:ea typeface="Maven Pro"/>
                          <a:cs typeface="Maven Pro"/>
                          <a:sym typeface="Maven Pro"/>
                        </a:rPr>
                        <a:t>Alexandra Williams</a:t>
                      </a:r>
                      <a:endParaRPr sz="1800">
                        <a:latin typeface="Maven Pro"/>
                        <a:ea typeface="Maven Pro"/>
                        <a:cs typeface="Maven Pro"/>
                        <a:sym typeface="Maven Pro"/>
                      </a:endParaRPr>
                    </a:p>
                  </a:txBody>
                  <a:tcPr marT="91425" marB="91425" marR="91425" marL="91425" anchor="ctr">
                    <a:lnL cap="flat" cmpd="sng" w="28575">
                      <a:solidFill>
                        <a:schemeClr val="accent1"/>
                      </a:solidFill>
                      <a:prstDash val="solid"/>
                      <a:round/>
                      <a:headEnd len="sm" w="sm" type="none"/>
                      <a:tailEnd len="sm" w="sm" type="none"/>
                    </a:lnL>
                    <a:lnR cap="flat" cmpd="sng" w="9525">
                      <a:solidFill>
                        <a:schemeClr val="accent1"/>
                      </a:solidFill>
                      <a:prstDash val="solid"/>
                      <a:round/>
                      <a:headEnd len="sm" w="sm" type="none"/>
                      <a:tailEnd len="sm" w="sm" type="none"/>
                    </a:lnR>
                    <a:lnT cap="flat" cmpd="sng" w="28575">
                      <a:solidFill>
                        <a:schemeClr val="accent1"/>
                      </a:solidFill>
                      <a:prstDash val="solid"/>
                      <a:round/>
                      <a:headEnd len="sm" w="sm" type="none"/>
                      <a:tailEnd len="sm" w="sm" type="none"/>
                    </a:lnT>
                    <a:lnB cap="flat" cmpd="sng" w="28575">
                      <a:solidFill>
                        <a:schemeClr val="accent1"/>
                      </a:solidFill>
                      <a:prstDash val="solid"/>
                      <a:round/>
                      <a:headEnd len="sm" w="sm" type="none"/>
                      <a:tailEnd len="sm" w="sm" type="none"/>
                    </a:lnB>
                  </a:tcPr>
                </a:tc>
                <a:tc>
                  <a:txBody>
                    <a:bodyPr>
                      <a:noAutofit/>
                    </a:bodyPr>
                    <a:lstStyle/>
                    <a:p>
                      <a:pPr indent="0" lvl="0" marL="0" rtl="0" algn="ctr">
                        <a:spcBef>
                          <a:spcPts val="0"/>
                        </a:spcBef>
                        <a:spcAft>
                          <a:spcPts val="0"/>
                        </a:spcAft>
                        <a:buNone/>
                      </a:pPr>
                      <a:r>
                        <a:rPr lang="en-GB" sz="1800">
                          <a:latin typeface="Maven Pro"/>
                          <a:ea typeface="Maven Pro"/>
                          <a:cs typeface="Maven Pro"/>
                          <a:sym typeface="Maven Pro"/>
                        </a:rPr>
                        <a:t>Leading Industry Practice</a:t>
                      </a:r>
                      <a:endParaRPr sz="1800">
                        <a:latin typeface="Maven Pro"/>
                        <a:ea typeface="Maven Pro"/>
                        <a:cs typeface="Maven Pro"/>
                        <a:sym typeface="Maven Pro"/>
                      </a:endParaRPr>
                    </a:p>
                  </a:txBody>
                  <a:tcPr marT="91425" marB="91425" marR="91425" marL="91425" anchor="ctr">
                    <a:lnL cap="flat" cmpd="sng" w="9525">
                      <a:solidFill>
                        <a:schemeClr val="accent1"/>
                      </a:solidFill>
                      <a:prstDash val="solid"/>
                      <a:round/>
                      <a:headEnd len="sm" w="sm" type="none"/>
                      <a:tailEnd len="sm" w="sm" type="none"/>
                    </a:lnL>
                    <a:lnR cap="flat" cmpd="sng" w="9525">
                      <a:solidFill>
                        <a:schemeClr val="accent1"/>
                      </a:solidFill>
                      <a:prstDash val="solid"/>
                      <a:round/>
                      <a:headEnd len="sm" w="sm" type="none"/>
                      <a:tailEnd len="sm" w="sm" type="none"/>
                    </a:lnR>
                    <a:lnT cap="flat" cmpd="sng" w="28575">
                      <a:solidFill>
                        <a:schemeClr val="accent1"/>
                      </a:solidFill>
                      <a:prstDash val="solid"/>
                      <a:round/>
                      <a:headEnd len="sm" w="sm" type="none"/>
                      <a:tailEnd len="sm" w="sm" type="none"/>
                    </a:lnT>
                    <a:lnB cap="flat" cmpd="sng" w="28575">
                      <a:solidFill>
                        <a:schemeClr val="accent1"/>
                      </a:solidFill>
                      <a:prstDash val="solid"/>
                      <a:round/>
                      <a:headEnd len="sm" w="sm" type="none"/>
                      <a:tailEnd len="sm" w="sm" type="none"/>
                    </a:lnB>
                  </a:tcPr>
                </a:tc>
                <a:tc>
                  <a:txBody>
                    <a:bodyPr>
                      <a:noAutofit/>
                    </a:bodyPr>
                    <a:lstStyle/>
                    <a:p>
                      <a:pPr indent="0" lvl="0" marL="0" rtl="0" algn="ctr">
                        <a:spcBef>
                          <a:spcPts val="0"/>
                        </a:spcBef>
                        <a:spcAft>
                          <a:spcPts val="0"/>
                        </a:spcAft>
                        <a:buNone/>
                      </a:pPr>
                      <a:r>
                        <a:rPr lang="en-GB" sz="1800">
                          <a:latin typeface="Maven Pro"/>
                          <a:ea typeface="Maven Pro"/>
                          <a:cs typeface="Maven Pro"/>
                          <a:sym typeface="Maven Pro"/>
                        </a:rPr>
                        <a:t>Learning &amp; Development</a:t>
                      </a:r>
                      <a:endParaRPr sz="1800">
                        <a:latin typeface="Maven Pro"/>
                        <a:ea typeface="Maven Pro"/>
                        <a:cs typeface="Maven Pro"/>
                        <a:sym typeface="Maven Pro"/>
                      </a:endParaRPr>
                    </a:p>
                  </a:txBody>
                  <a:tcPr marT="91425" marB="91425" marR="91425" marL="91425" anchor="ctr">
                    <a:lnL cap="flat" cmpd="sng" w="9525">
                      <a:solidFill>
                        <a:schemeClr val="accent1"/>
                      </a:solidFill>
                      <a:prstDash val="solid"/>
                      <a:round/>
                      <a:headEnd len="sm" w="sm" type="none"/>
                      <a:tailEnd len="sm" w="sm" type="none"/>
                    </a:lnL>
                    <a:lnR cap="flat" cmpd="sng" w="28575">
                      <a:solidFill>
                        <a:schemeClr val="accent1"/>
                      </a:solidFill>
                      <a:prstDash val="solid"/>
                      <a:round/>
                      <a:headEnd len="sm" w="sm" type="none"/>
                      <a:tailEnd len="sm" w="sm" type="none"/>
                    </a:lnR>
                    <a:lnT cap="flat" cmpd="sng" w="28575">
                      <a:solidFill>
                        <a:schemeClr val="accent1"/>
                      </a:solidFill>
                      <a:prstDash val="solid"/>
                      <a:round/>
                      <a:headEnd len="sm" w="sm" type="none"/>
                      <a:tailEnd len="sm" w="sm" type="none"/>
                    </a:lnT>
                    <a:lnB cap="flat" cmpd="sng" w="28575">
                      <a:solidFill>
                        <a:schemeClr val="accent1"/>
                      </a:solidFill>
                      <a:prstDash val="solid"/>
                      <a:round/>
                      <a:headEnd len="sm" w="sm" type="none"/>
                      <a:tailEnd len="sm" w="sm" type="none"/>
                    </a:lnB>
                  </a:tcPr>
                </a:tc>
              </a:tr>
            </a:tbl>
          </a:graphicData>
        </a:graphic>
      </p:graphicFrame>
    </p:spTree>
  </p:cSld>
  <p:clrMapOvr>
    <a:masterClrMapping/>
  </p:clrMapOvr>
</p:sld>
</file>

<file path=ppt/theme/theme1.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Momentum">
  <a:themeElements>
    <a:clrScheme name="Momentum">
      <a:dk1>
        <a:srgbClr val="C0791B"/>
      </a:dk1>
      <a:lt1>
        <a:srgbClr val="FFFFFF"/>
      </a:lt1>
      <a:dk2>
        <a:srgbClr val="424242"/>
      </a:dk2>
      <a:lt2>
        <a:srgbClr val="8DD8D3"/>
      </a:lt2>
      <a:accent1>
        <a:srgbClr val="0B6374"/>
      </a:accent1>
      <a:accent2>
        <a:srgbClr val="FD5B58"/>
      </a:accent2>
      <a:accent3>
        <a:srgbClr val="599191"/>
      </a:accent3>
      <a:accent4>
        <a:srgbClr val="D7E6A3"/>
      </a:accent4>
      <a:accent5>
        <a:srgbClr val="27278B"/>
      </a:accent5>
      <a:accent6>
        <a:srgbClr val="D558AB"/>
      </a:accent6>
      <a:hlink>
        <a:srgbClr val="27278B"/>
      </a:hlink>
      <a:folHlink>
        <a:srgbClr val="2727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