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6"/>
  </p:notesMasterIdLst>
  <p:handoutMasterIdLst>
    <p:handoutMasterId r:id="rId28"/>
  </p:handoutMasterIdLst>
  <p:sldIdLst>
    <p:sldId id="256" r:id="rId3"/>
    <p:sldId id="401" r:id="rId4"/>
    <p:sldId id="410" r:id="rId5"/>
    <p:sldId id="412" r:id="rId7"/>
    <p:sldId id="414" r:id="rId8"/>
    <p:sldId id="415" r:id="rId9"/>
    <p:sldId id="421" r:id="rId10"/>
    <p:sldId id="417" r:id="rId11"/>
    <p:sldId id="505" r:id="rId12"/>
    <p:sldId id="513" r:id="rId13"/>
    <p:sldId id="496" r:id="rId14"/>
    <p:sldId id="514" r:id="rId15"/>
    <p:sldId id="515" r:id="rId16"/>
    <p:sldId id="516" r:id="rId17"/>
    <p:sldId id="576" r:id="rId18"/>
    <p:sldId id="584" r:id="rId19"/>
    <p:sldId id="586" r:id="rId20"/>
    <p:sldId id="580" r:id="rId21"/>
    <p:sldId id="581" r:id="rId22"/>
    <p:sldId id="582" r:id="rId23"/>
    <p:sldId id="528" r:id="rId24"/>
    <p:sldId id="595" r:id="rId25"/>
    <p:sldId id="351" r:id="rId26"/>
    <p:sldId id="352" r:id="rId27"/>
  </p:sldIdLst>
  <p:sldSz cx="12192000" cy="6858000"/>
  <p:notesSz cx="6858000" cy="9144000"/>
  <p:embeddedFontLst>
    <p:embeddedFont>
      <p:font typeface="汉仪旗黑-55简" panose="00020600040101010101" charset="-128"/>
      <p:regular r:id="rId33"/>
    </p:embeddedFont>
    <p:embeddedFont>
      <p:font typeface="汉仪书宋二S" panose="00020600040101010101" charset="-122"/>
      <p:regular r:id="rId34"/>
    </p:embeddedFont>
    <p:embeddedFont>
      <p:font typeface="微软雅黑" panose="020B0503020204020204" charset="-122"/>
      <p:regular r:id="rId35"/>
    </p:embeddedFont>
    <p:embeddedFont>
      <p:font typeface="汉仪旗黑-55简" panose="00020600040101010101" charset="-122"/>
      <p:regular r:id="rId36"/>
    </p:embeddedFont>
    <p:embeddedFont>
      <p:font typeface="Calibri" panose="020F0502020204030204" charset="0"/>
      <p:regular r:id="rId37"/>
      <p:bold r:id="rId38"/>
      <p:italic r:id="rId39"/>
      <p:boldItalic r:id="rId40"/>
    </p:embeddedFont>
  </p:embeddedFontLst>
  <p:custDataLst>
    <p:tags r:id="rId41"/>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 id="1" name="哒哒 熊猫" initials="哒哒"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2F4275"/>
    <a:srgbClr val="9E1D66"/>
    <a:srgbClr val="EDE5EB"/>
    <a:srgbClr val="D9D9D9"/>
    <a:srgbClr val="AEBCD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BF6D18-39FE-4F62-982B-516FA106DCAB}" styleName="{385b2ea8-0d66-414d-9127-dde3b277f022}">
    <a:wholeTbl>
      <a:tcTxStyle>
        <a:fontRef idx="none">
          <a:prstClr val="black"/>
        </a:fontRef>
      </a:tcTxStyle>
      <a:tcStyle>
        <a:tcBdr>
          <a:top>
            <a:ln w="76200" cmpd="sng">
              <a:solidFill>
                <a:srgbClr val="2D4F94"/>
              </a:solidFill>
            </a:ln>
          </a:top>
          <a:bottom>
            <a:ln w="76200" cmpd="sng">
              <a:solidFill>
                <a:srgbClr val="2D4F94"/>
              </a:solidFill>
            </a:ln>
          </a:bottom>
        </a:tcBdr>
        <a:fill>
          <a:solidFill>
            <a:srgbClr val="FFFFFF"/>
          </a:solidFill>
        </a:fill>
      </a:tcStyle>
    </a:wholeTbl>
    <a:band1H>
      <a:tcTxStyle>
        <a:fontRef idx="none">
          <a:prstClr val="black"/>
        </a:fontRef>
      </a:tcTxStyle>
      <a:tcStyle>
        <a:tcBdr/>
        <a:fill>
          <a:solidFill>
            <a:srgbClr val="D6E1F3"/>
          </a:solidFill>
        </a:fill>
      </a:tcStyle>
    </a:band1H>
    <a:firstRow>
      <a:tcTxStyle>
        <a:fontRef idx="none">
          <a:prstClr val="black"/>
        </a:fontRef>
      </a:tcTxStyle>
      <a:tcStyle>
        <a:tcBdr/>
        <a:fill>
          <a:solidFill>
            <a:srgbClr val="2D4F9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notesMaster" Target="notesMasters/notesMaster1.xml"/><Relationship Id="rId5" Type="http://schemas.openxmlformats.org/officeDocument/2006/relationships/slide" Target="slides/slide3.xml"/><Relationship Id="rId41" Type="http://schemas.openxmlformats.org/officeDocument/2006/relationships/tags" Target="tags/tag102.xml"/><Relationship Id="rId40" Type="http://schemas.openxmlformats.org/officeDocument/2006/relationships/font" Target="fonts/font8.fntdata"/><Relationship Id="rId4" Type="http://schemas.openxmlformats.org/officeDocument/2006/relationships/slide" Target="slides/slide2.xml"/><Relationship Id="rId39" Type="http://schemas.openxmlformats.org/officeDocument/2006/relationships/font" Target="fonts/font7.fntdata"/><Relationship Id="rId38" Type="http://schemas.openxmlformats.org/officeDocument/2006/relationships/font" Target="fonts/font6.fntdata"/><Relationship Id="rId37" Type="http://schemas.openxmlformats.org/officeDocument/2006/relationships/font" Target="fonts/font5.fntdata"/><Relationship Id="rId36" Type="http://schemas.openxmlformats.org/officeDocument/2006/relationships/font" Target="fonts/font4.fntdata"/><Relationship Id="rId35" Type="http://schemas.openxmlformats.org/officeDocument/2006/relationships/font" Target="fonts/font3.fntdata"/><Relationship Id="rId34" Type="http://schemas.openxmlformats.org/officeDocument/2006/relationships/font" Target="fonts/font2.fntdata"/><Relationship Id="rId33" Type="http://schemas.openxmlformats.org/officeDocument/2006/relationships/font" Target="fonts/font1.fntdata"/><Relationship Id="rId32" Type="http://schemas.openxmlformats.org/officeDocument/2006/relationships/commentAuthors" Target="commentAuthors.xml"/><Relationship Id="rId31" Type="http://schemas.openxmlformats.org/officeDocument/2006/relationships/tableStyles" Target="tableStyles.xml"/><Relationship Id="rId30" Type="http://schemas.openxmlformats.org/officeDocument/2006/relationships/viewProps" Target="viewProps.xml"/><Relationship Id="rId3" Type="http://schemas.openxmlformats.org/officeDocument/2006/relationships/slide" Target="slides/slide1.xml"/><Relationship Id="rId29" Type="http://schemas.openxmlformats.org/officeDocument/2006/relationships/presProps" Target="presProps.xml"/><Relationship Id="rId28" Type="http://schemas.openxmlformats.org/officeDocument/2006/relationships/handoutMaster" Target="handoutMasters/handoutMaster1.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35558AF1-0EC6-4D1C-8E90-C05FEAF92E8D}" type="doc">
      <dgm:prSet loTypeId="list" loCatId="list" qsTypeId="urn:microsoft.com/office/officeart/2005/8/quickstyle/simple1" qsCatId="simple" csTypeId="urn:microsoft.com/office/officeart/2005/8/colors/accent0_3" csCatId="accent1" phldr="0"/>
      <dgm:spPr/>
      <dgm:t>
        <a:bodyPr/>
        <a:p>
          <a:endParaRPr lang="zh-CN" altLang="en-US"/>
        </a:p>
      </dgm:t>
    </dgm:pt>
    <dgm:pt modelId="{DC6E1F64-28AC-4FBA-BF71-E4FE67A82554}">
      <dgm:prSet phldrT="[文本]" phldr="0" custT="0"/>
      <dgm:spPr/>
      <dgm:t>
        <a:bodyPr vert="horz" wrap="square"/>
        <a:p>
          <a:pPr>
            <a:lnSpc>
              <a:spcPct val="100000"/>
            </a:lnSpc>
            <a:spcBef>
              <a:spcPct val="0"/>
            </a:spcBef>
            <a:spcAft>
              <a:spcPct val="35000"/>
            </a:spcAft>
          </a:pPr>
          <a:r>
            <a:rPr lang="en-US" altLang="zh-CN">
              <a:solidFill>
                <a:schemeClr val="tx2"/>
              </a:solidFill>
            </a:rPr>
            <a:t/>
          </a:r>
          <a:endParaRPr lang="en-US" altLang="zh-CN">
            <a:solidFill>
              <a:schemeClr val="tx2"/>
            </a:solidFill>
          </a:endParaRPr>
        </a:p>
      </dgm:t>
    </dgm:pt>
    <dgm:pt modelId="{DE25C55C-752C-4362-BF61-CB44F864000F}" cxnId="{F637E981-86E9-465C-8152-11F49F5BD225}" type="parTrans">
      <dgm:prSet/>
      <dgm:spPr/>
      <dgm:t>
        <a:bodyPr/>
        <a:p>
          <a:endParaRPr lang="zh-CN" altLang="en-US"/>
        </a:p>
      </dgm:t>
    </dgm:pt>
    <dgm:pt modelId="{0DED925F-D899-478B-8059-E861EF746843}" cxnId="{F637E981-86E9-465C-8152-11F49F5BD225}" type="sibTrans">
      <dgm:prSet/>
      <dgm:spPr/>
      <dgm:t>
        <a:bodyPr/>
        <a:p>
          <a:endParaRPr lang="zh-CN" altLang="en-US"/>
        </a:p>
      </dgm:t>
    </dgm:pt>
    <dgm:pt modelId="{50100B2D-FD03-4254-BB61-EB17139864F2}">
      <dgm:prSet phldrT="[文本]" phldr="0" custT="0"/>
      <dgm:spPr/>
      <dgm:t>
        <a:bodyPr vert="horz" wrap="square"/>
        <a:p>
          <a:pPr>
            <a:lnSpc>
              <a:spcPct val="100000"/>
            </a:lnSpc>
            <a:spcBef>
              <a:spcPct val="0"/>
            </a:spcBef>
            <a:spcAft>
              <a:spcPct val="35000"/>
            </a:spcAft>
          </a:pPr>
          <a:r>
            <a:rPr/>
            <a:t>Transformation of translation industry in China</a:t>
          </a:r>
          <a:r>
            <a:rPr/>
            <a:t/>
          </a:r>
          <a:endParaRPr/>
        </a:p>
      </dgm:t>
    </dgm:pt>
    <dgm:pt modelId="{8504DA07-4D85-4E24-8B6B-CA57A43435EF}" cxnId="{6A9CB2C1-419A-4FDF-8CF9-110638CB3C8D}" type="parTrans">
      <dgm:prSet/>
      <dgm:spPr/>
      <dgm:t>
        <a:bodyPr/>
        <a:p>
          <a:endParaRPr lang="zh-CN" altLang="en-US"/>
        </a:p>
      </dgm:t>
    </dgm:pt>
    <dgm:pt modelId="{ECEAA7F9-203F-407C-A7DF-76C9E1ECD158}" cxnId="{6A9CB2C1-419A-4FDF-8CF9-110638CB3C8D}" type="sibTrans">
      <dgm:prSet/>
      <dgm:spPr/>
      <dgm:t>
        <a:bodyPr/>
        <a:p>
          <a:endParaRPr lang="zh-CN" altLang="en-US"/>
        </a:p>
      </dgm:t>
    </dgm:pt>
    <dgm:pt modelId="{91257B91-677F-4091-86A9-DA2E1F096A57}">
      <dgm:prSet phldrT="[文本]" phldr="0" custT="0"/>
      <dgm:spPr/>
      <dgm:t>
        <a:bodyPr vert="horz" wrap="square"/>
        <a:p>
          <a:pPr>
            <a:lnSpc>
              <a:spcPct val="100000"/>
            </a:lnSpc>
            <a:spcBef>
              <a:spcPct val="0"/>
            </a:spcBef>
            <a:spcAft>
              <a:spcPct val="35000"/>
            </a:spcAft>
          </a:pPr>
          <a:r>
            <a:rPr>
              <a:sym typeface="+mn-ea"/>
            </a:rPr>
            <a:t>Integration of AI and advanced technologies</a:t>
          </a:r>
          <a:endParaRPr>
            <a:sym typeface="+mn-ea"/>
          </a:endParaRPr>
        </a:p>
      </dgm:t>
    </dgm:pt>
    <dgm:pt modelId="{185DE02B-F7F9-42DD-B0D2-49A497F29579}" cxnId="{D20D8720-1FB4-471D-BD55-3AFC21AD19BE}" type="parTrans">
      <dgm:prSet/>
      <dgm:spPr/>
      <dgm:t>
        <a:bodyPr/>
        <a:p>
          <a:endParaRPr lang="zh-CN" altLang="en-US"/>
        </a:p>
      </dgm:t>
    </dgm:pt>
    <dgm:pt modelId="{BAAC09E0-365B-4A44-B632-9E71760EE119}" cxnId="{D20D8720-1FB4-471D-BD55-3AFC21AD19BE}" type="sibTrans">
      <dgm:prSet/>
      <dgm:spPr/>
      <dgm:t>
        <a:bodyPr/>
        <a:p>
          <a:endParaRPr lang="zh-CN" altLang="en-US"/>
        </a:p>
      </dgm:t>
    </dgm:pt>
    <dgm:pt modelId="{E3A00837-F571-4D38-9C2F-AADCCC20CEE6}">
      <dgm:prSet phldrT="[文本]" phldr="0" custT="0"/>
      <dgm:spPr/>
      <dgm:t>
        <a:bodyPr vert="horz" wrap="square"/>
        <a:p>
          <a:pPr>
            <a:lnSpc>
              <a:spcPct val="100000"/>
            </a:lnSpc>
            <a:spcBef>
              <a:spcPct val="0"/>
            </a:spcBef>
            <a:spcAft>
              <a:spcPct val="35000"/>
            </a:spcAft>
          </a:pPr>
          <a:r>
            <a:rPr>
              <a:sym typeface="+mn-ea"/>
            </a:rPr>
            <a:t>Growing need for digital literacy skills</a:t>
          </a:r>
          <a:r>
            <a:rPr>
              <a:sym typeface="+mn-ea"/>
            </a:rPr>
            <a:t/>
          </a:r>
          <a:endParaRPr>
            <a:sym typeface="+mn-ea"/>
          </a:endParaRPr>
        </a:p>
      </dgm:t>
    </dgm:pt>
    <dgm:pt modelId="{949C179C-450D-4F83-A8E0-E59CE7B5E2CF}" cxnId="{D1A431FD-6E01-4A80-A250-4ECA2DAB6445}" type="parTrans">
      <dgm:prSet/>
      <dgm:spPr/>
      <dgm:t>
        <a:bodyPr/>
        <a:p>
          <a:endParaRPr lang="zh-CN" altLang="en-US"/>
        </a:p>
      </dgm:t>
    </dgm:pt>
    <dgm:pt modelId="{65425625-C236-4778-9377-8CE5BCFEC5DC}" cxnId="{D1A431FD-6E01-4A80-A250-4ECA2DAB6445}" type="sibTrans">
      <dgm:prSet/>
      <dgm:spPr/>
      <dgm:t>
        <a:bodyPr/>
        <a:p>
          <a:endParaRPr lang="zh-CN" altLang="en-US"/>
        </a:p>
      </dgm:t>
    </dgm:pt>
    <dgm:pt modelId="{AB71FD9A-F73D-4B51-B3E7-DE053418F91A}">
      <dgm:prSet phldrT="[文本]" phldr="0" custT="0"/>
      <dgm:spPr/>
      <dgm:t>
        <a:bodyPr vert="horz" wrap="square"/>
        <a:p>
          <a:pPr>
            <a:lnSpc>
              <a:spcPct val="100000"/>
            </a:lnSpc>
            <a:spcBef>
              <a:spcPct val="0"/>
            </a:spcBef>
            <a:spcAft>
              <a:spcPct val="35000"/>
            </a:spcAft>
          </a:pPr>
          <a:r>
            <a:rPr lang="en-US" altLang="zh-CN"/>
            <a:t/>
          </a:r>
          <a:endParaRPr lang="en-US" altLang="zh-CN"/>
        </a:p>
      </dgm:t>
    </dgm:pt>
    <dgm:pt modelId="{49832EFD-2DF4-4658-B3AB-26D15C75B3EF}" cxnId="{5E5E036C-ADF7-465E-878D-03CE11678F72}" type="parTrans">
      <dgm:prSet/>
      <dgm:spPr/>
      <dgm:t>
        <a:bodyPr/>
        <a:p>
          <a:endParaRPr lang="zh-CN" altLang="en-US"/>
        </a:p>
      </dgm:t>
    </dgm:pt>
    <dgm:pt modelId="{779C825E-56F5-4ECD-9642-4749E96E4A44}" cxnId="{5E5E036C-ADF7-465E-878D-03CE11678F72}" type="sibTrans">
      <dgm:prSet/>
      <dgm:spPr/>
      <dgm:t>
        <a:bodyPr/>
        <a:p>
          <a:endParaRPr lang="zh-CN" altLang="en-US"/>
        </a:p>
      </dgm:t>
    </dgm:pt>
    <dgm:pt modelId="{C84205E0-9980-447F-B9E7-472B808E5842}">
      <dgm:prSet phldrT="[文本]" phldr="0" custT="0"/>
      <dgm:spPr/>
      <dgm:t>
        <a:bodyPr vert="horz" wrap="square"/>
        <a:p>
          <a:pPr>
            <a:lnSpc>
              <a:spcPct val="100000"/>
            </a:lnSpc>
            <a:spcBef>
              <a:spcPct val="0"/>
            </a:spcBef>
            <a:spcAft>
              <a:spcPct val="35000"/>
            </a:spcAft>
          </a:pPr>
          <a:r>
            <a:rPr lang="zh-CN" altLang="en-US"/>
            <a:t>Addressing a </a:t>
          </a:r>
          <a:r>
            <a:rPr lang="en-US" altLang="zh-CN"/>
            <a:t>g</a:t>
          </a:r>
          <a:r>
            <a:rPr lang="zh-CN" altLang="en-US"/>
            <a:t>ap in </a:t>
          </a:r>
          <a:r>
            <a:rPr lang="en-US" altLang="zh-CN"/>
            <a:t>r</a:t>
          </a:r>
          <a:r>
            <a:rPr lang="zh-CN" altLang="en-US"/>
            <a:t>esearch</a:t>
          </a:r>
          <a:r>
            <a:rPr lang="zh-CN" altLang="en-US"/>
            <a:t/>
          </a:r>
          <a:endParaRPr lang="zh-CN" altLang="en-US"/>
        </a:p>
      </dgm:t>
    </dgm:pt>
    <dgm:pt modelId="{4530E0F5-C47F-4C11-8926-3025DF970690}" cxnId="{3FAD3D96-3652-40D4-92E4-BA79E2D785C0}" type="parTrans">
      <dgm:prSet/>
      <dgm:spPr/>
      <dgm:t>
        <a:bodyPr/>
        <a:p>
          <a:endParaRPr lang="zh-CN" altLang="en-US"/>
        </a:p>
      </dgm:t>
    </dgm:pt>
    <dgm:pt modelId="{2215A685-DDA7-40C3-8A3D-C3B272248D38}" cxnId="{3FAD3D96-3652-40D4-92E4-BA79E2D785C0}" type="sibTrans">
      <dgm:prSet/>
      <dgm:spPr/>
      <dgm:t>
        <a:bodyPr/>
        <a:p>
          <a:endParaRPr lang="zh-CN" altLang="en-US"/>
        </a:p>
      </dgm:t>
    </dgm:pt>
    <dgm:pt modelId="{0656BC49-1812-45CB-9879-F3A4E116D8B7}">
      <dgm:prSet phldrT="[文本]" phldr="0" custT="0"/>
      <dgm:spPr/>
      <dgm:t>
        <a:bodyPr vert="horz" wrap="square"/>
        <a:p>
          <a:pPr>
            <a:lnSpc>
              <a:spcPct val="100000"/>
            </a:lnSpc>
            <a:spcBef>
              <a:spcPct val="0"/>
            </a:spcBef>
            <a:spcAft>
              <a:spcPct val="35000"/>
            </a:spcAft>
          </a:pPr>
          <a:r>
            <a:rPr>
              <a:highlight>
                <a:srgbClr val="000000">
                  <a:alpha val="0"/>
                </a:srgbClr>
              </a:highlight>
            </a:rPr>
            <a:t>Meeting </a:t>
          </a:r>
          <a:r>
            <a:rPr lang="en-US">
              <a:highlight>
                <a:srgbClr val="000000">
                  <a:alpha val="0"/>
                </a:srgbClr>
              </a:highlight>
            </a:rPr>
            <a:t>i</a:t>
          </a:r>
          <a:r>
            <a:rPr>
              <a:highlight>
                <a:srgbClr val="000000">
                  <a:alpha val="0"/>
                </a:srgbClr>
              </a:highlight>
            </a:rPr>
            <a:t>ndustry </a:t>
          </a:r>
          <a:r>
            <a:rPr lang="en-US">
              <a:highlight>
                <a:srgbClr val="000000">
                  <a:alpha val="0"/>
                </a:srgbClr>
              </a:highlight>
            </a:rPr>
            <a:t>d</a:t>
          </a:r>
          <a:r>
            <a:rPr>
              <a:highlight>
                <a:srgbClr val="000000">
                  <a:alpha val="0"/>
                </a:srgbClr>
              </a:highlight>
            </a:rPr>
            <a:t>emands</a:t>
          </a:r>
          <a:r>
            <a:rPr>
              <a:highlight>
                <a:srgbClr val="000000">
                  <a:alpha val="0"/>
                </a:srgbClr>
              </a:highlight>
            </a:rPr>
            <a:t/>
          </a:r>
          <a:endParaRPr>
            <a:highlight>
              <a:srgbClr val="000000">
                <a:alpha val="0"/>
              </a:srgbClr>
            </a:highlight>
          </a:endParaRPr>
        </a:p>
      </dgm:t>
    </dgm:pt>
    <dgm:pt modelId="{43CD9DDC-F958-4452-9962-D96CCEC3043C}" cxnId="{423511DF-2BB8-4CD8-937B-98FA18DCCC01}" type="parTrans">
      <dgm:prSet/>
      <dgm:spPr/>
      <dgm:t>
        <a:bodyPr/>
        <a:p>
          <a:endParaRPr lang="zh-CN" altLang="en-US"/>
        </a:p>
      </dgm:t>
    </dgm:pt>
    <dgm:pt modelId="{31D559F3-6381-4735-8105-C3F03E1FC28B}" cxnId="{423511DF-2BB8-4CD8-937B-98FA18DCCC01}" type="sibTrans">
      <dgm:prSet/>
      <dgm:spPr/>
      <dgm:t>
        <a:bodyPr/>
        <a:p>
          <a:endParaRPr lang="zh-CN" altLang="en-US"/>
        </a:p>
      </dgm:t>
    </dgm:pt>
    <dgm:pt modelId="{62FAB6A1-32F4-44EE-91C5-2B44CFE49F6D}">
      <dgm:prSet phldrT="[文本]" phldr="0" custT="0"/>
      <dgm:spPr/>
      <dgm:t>
        <a:bodyPr vert="horz" wrap="square"/>
        <a:p>
          <a:pPr>
            <a:lnSpc>
              <a:spcPct val="100000"/>
            </a:lnSpc>
            <a:spcBef>
              <a:spcPct val="0"/>
            </a:spcBef>
            <a:spcAft>
              <a:spcPct val="35000"/>
            </a:spcAft>
          </a:pPr>
          <a:r>
            <a:rPr/>
            <a:t>Enhancing </a:t>
          </a:r>
          <a:r>
            <a:rPr lang="en-US"/>
            <a:t>t</a:t>
          </a:r>
          <a:r>
            <a:rPr/>
            <a:t>raining </a:t>
          </a:r>
          <a:r>
            <a:rPr lang="en-US"/>
            <a:t>e</a:t>
          </a:r>
          <a:r>
            <a:rPr/>
            <a:t>ffectiveness</a:t>
          </a:r>
          <a:r>
            <a:rPr/>
            <a:t/>
          </a:r>
          <a:endParaRPr/>
        </a:p>
      </dgm:t>
    </dgm:pt>
    <dgm:pt modelId="{0E23654A-99ED-48BC-89E9-B69D23085986}" cxnId="{1372FFAC-21D2-4227-A39D-A158AFA1F1C3}" type="parTrans">
      <dgm:prSet/>
      <dgm:spPr/>
      <dgm:t>
        <a:bodyPr/>
        <a:p>
          <a:endParaRPr lang="zh-CN" altLang="en-US"/>
        </a:p>
      </dgm:t>
    </dgm:pt>
    <dgm:pt modelId="{8D041C43-7240-41D0-A545-09E75E1A6F0C}" cxnId="{1372FFAC-21D2-4227-A39D-A158AFA1F1C3}" type="sibTrans">
      <dgm:prSet/>
      <dgm:spPr/>
      <dgm:t>
        <a:bodyPr/>
        <a:p>
          <a:endParaRPr lang="zh-CN" altLang="en-US"/>
        </a:p>
      </dgm:t>
    </dgm:pt>
    <dgm:pt modelId="{E8B683B4-CC9A-4EAF-8AD1-8E9040E4B842}" type="pres">
      <dgm:prSet presAssocID="{35558AF1-0EC6-4D1C-8E90-C05FEAF92E8D}" presName="layout" presStyleCnt="0">
        <dgm:presLayoutVars>
          <dgm:chMax/>
          <dgm:chPref/>
          <dgm:dir/>
          <dgm:resizeHandles/>
        </dgm:presLayoutVars>
      </dgm:prSet>
      <dgm:spPr/>
    </dgm:pt>
    <dgm:pt modelId="{AABB63BC-F73A-4675-BF75-863390199BDA}" type="pres">
      <dgm:prSet presAssocID="{DC6E1F64-28AC-4FBA-BF71-E4FE67A82554}" presName="root" presStyleCnt="0">
        <dgm:presLayoutVars>
          <dgm:chMax/>
          <dgm:chPref/>
        </dgm:presLayoutVars>
      </dgm:prSet>
      <dgm:spPr/>
    </dgm:pt>
    <dgm:pt modelId="{E7B329B0-EF90-424C-B358-35857FB7AF7B}" type="pres">
      <dgm:prSet presAssocID="{DC6E1F64-28AC-4FBA-BF71-E4FE67A82554}" presName="rootComposite" presStyleCnt="0">
        <dgm:presLayoutVars/>
      </dgm:prSet>
      <dgm:spPr/>
    </dgm:pt>
    <dgm:pt modelId="{B238326A-CFE6-4521-930F-E91E4BFCC0A1}" type="pres">
      <dgm:prSet presAssocID="{DC6E1F64-28AC-4FBA-BF71-E4FE67A82554}" presName="ParentAccent" presStyleLbl="alignNode1" presStyleIdx="0" presStyleCnt="2"/>
      <dgm:spPr/>
    </dgm:pt>
    <dgm:pt modelId="{64FEA07D-D576-4DAA-B4E9-022B3756F7BB}" type="pres">
      <dgm:prSet presAssocID="{DC6E1F64-28AC-4FBA-BF71-E4FE67A82554}" presName="ParentSmallAccent" presStyleLbl="fgAcc1" presStyleIdx="0" presStyleCnt="2"/>
      <dgm:spPr/>
    </dgm:pt>
    <dgm:pt modelId="{E2515008-CBA9-4AF7-A24C-6922EA5D96FB}" type="pres">
      <dgm:prSet presAssocID="{DC6E1F64-28AC-4FBA-BF71-E4FE67A82554}" presName="Parent" presStyleLbl="revTx" presStyleIdx="0" presStyleCnt="8">
        <dgm:presLayoutVars>
          <dgm:chMax/>
          <dgm:chPref val="4"/>
          <dgm:bulletEnabled val="1"/>
        </dgm:presLayoutVars>
      </dgm:prSet>
      <dgm:spPr/>
    </dgm:pt>
    <dgm:pt modelId="{78B66652-052E-403E-9CC2-018F13CD2741}" type="pres">
      <dgm:prSet presAssocID="{DC6E1F64-28AC-4FBA-BF71-E4FE67A82554}" presName="childShape" presStyleCnt="0">
        <dgm:presLayoutVars>
          <dgm:chMax val="0"/>
          <dgm:chPref val="0"/>
        </dgm:presLayoutVars>
      </dgm:prSet>
      <dgm:spPr/>
    </dgm:pt>
    <dgm:pt modelId="{B523B4DF-04A5-4C3F-8739-9FBD04515E87}" type="pres">
      <dgm:prSet presAssocID="{50100B2D-FD03-4254-BB61-EB17139864F2}" presName="childComposite" presStyleCnt="0">
        <dgm:presLayoutVars>
          <dgm:chMax val="0"/>
          <dgm:chPref val="0"/>
        </dgm:presLayoutVars>
      </dgm:prSet>
      <dgm:spPr/>
    </dgm:pt>
    <dgm:pt modelId="{AD84E9CD-AD92-4902-A1EF-4DCCBE5FAD33}" type="pres">
      <dgm:prSet presAssocID="{50100B2D-FD03-4254-BB61-EB17139864F2}" presName="ChildAccent" presStyleLbl="solidFgAcc1" presStyleIdx="0" presStyleCnt="6"/>
      <dgm:spPr/>
    </dgm:pt>
    <dgm:pt modelId="{9AA504EC-521E-4CA2-A0F6-4F147FF601DE}" type="pres">
      <dgm:prSet presAssocID="{50100B2D-FD03-4254-BB61-EB17139864F2}" presName="Child" presStyleLbl="revTx" presStyleIdx="1" presStyleCnt="8">
        <dgm:presLayoutVars>
          <dgm:chMax val="0"/>
          <dgm:chPref val="0"/>
          <dgm:bulletEnabled val="1"/>
        </dgm:presLayoutVars>
      </dgm:prSet>
      <dgm:spPr/>
    </dgm:pt>
    <dgm:pt modelId="{9C8524DD-DA69-4234-B276-26C557022C5B}" type="pres">
      <dgm:prSet presAssocID="{91257B91-677F-4091-86A9-DA2E1F096A57}" presName="childComposite" presStyleCnt="0">
        <dgm:presLayoutVars>
          <dgm:chMax val="0"/>
          <dgm:chPref val="0"/>
        </dgm:presLayoutVars>
      </dgm:prSet>
      <dgm:spPr/>
    </dgm:pt>
    <dgm:pt modelId="{9309CEC0-599A-42DF-8AF7-247C32AB562F}" type="pres">
      <dgm:prSet presAssocID="{91257B91-677F-4091-86A9-DA2E1F096A57}" presName="ChildAccent" presStyleLbl="solidFgAcc1" presStyleIdx="1" presStyleCnt="6"/>
      <dgm:spPr/>
    </dgm:pt>
    <dgm:pt modelId="{8C7EE341-F956-4B32-9FDC-51A19A54C5B7}" type="pres">
      <dgm:prSet presAssocID="{91257B91-677F-4091-86A9-DA2E1F096A57}" presName="Child" presStyleLbl="revTx" presStyleIdx="2" presStyleCnt="8">
        <dgm:presLayoutVars>
          <dgm:chMax val="0"/>
          <dgm:chPref val="0"/>
          <dgm:bulletEnabled val="1"/>
        </dgm:presLayoutVars>
      </dgm:prSet>
      <dgm:spPr/>
    </dgm:pt>
    <dgm:pt modelId="{C8092317-E3FC-4026-987E-59FEB87E7BB5}" type="pres">
      <dgm:prSet presAssocID="{E3A00837-F571-4D38-9C2F-AADCCC20CEE6}" presName="childComposite" presStyleCnt="0">
        <dgm:presLayoutVars>
          <dgm:chMax val="0"/>
          <dgm:chPref val="0"/>
        </dgm:presLayoutVars>
      </dgm:prSet>
      <dgm:spPr/>
    </dgm:pt>
    <dgm:pt modelId="{2B4660B8-0D83-4BA4-952F-B3839E7AA1BD}" type="pres">
      <dgm:prSet presAssocID="{E3A00837-F571-4D38-9C2F-AADCCC20CEE6}" presName="ChildAccent" presStyleLbl="solidFgAcc1" presStyleIdx="2" presStyleCnt="6"/>
      <dgm:spPr/>
    </dgm:pt>
    <dgm:pt modelId="{98864C97-3AF5-4B97-89C2-E64316F053C6}" type="pres">
      <dgm:prSet presAssocID="{E3A00837-F571-4D38-9C2F-AADCCC20CEE6}" presName="Child" presStyleLbl="revTx" presStyleIdx="3" presStyleCnt="8">
        <dgm:presLayoutVars>
          <dgm:chMax val="0"/>
          <dgm:chPref val="0"/>
          <dgm:bulletEnabled val="1"/>
        </dgm:presLayoutVars>
      </dgm:prSet>
      <dgm:spPr/>
    </dgm:pt>
    <dgm:pt modelId="{FFC1A045-8AB1-4DC0-A80E-EBD7CAFE66CE}" type="pres">
      <dgm:prSet presAssocID="{AB71FD9A-F73D-4B51-B3E7-DE053418F91A}" presName="root" presStyleCnt="0">
        <dgm:presLayoutVars>
          <dgm:chMax/>
          <dgm:chPref/>
        </dgm:presLayoutVars>
      </dgm:prSet>
      <dgm:spPr/>
    </dgm:pt>
    <dgm:pt modelId="{F8D12FC8-36F1-4B14-A8D0-B41534B6D825}" type="pres">
      <dgm:prSet presAssocID="{AB71FD9A-F73D-4B51-B3E7-DE053418F91A}" presName="rootComposite" presStyleCnt="0">
        <dgm:presLayoutVars/>
      </dgm:prSet>
      <dgm:spPr/>
    </dgm:pt>
    <dgm:pt modelId="{4883A32C-FB6D-4470-834B-A0D0B519B6E8}" type="pres">
      <dgm:prSet presAssocID="{AB71FD9A-F73D-4B51-B3E7-DE053418F91A}" presName="ParentAccent" presStyleLbl="alignNode1" presStyleIdx="1" presStyleCnt="2"/>
      <dgm:spPr/>
    </dgm:pt>
    <dgm:pt modelId="{16272331-F376-4F78-9E72-6620FFE1EEC3}" type="pres">
      <dgm:prSet presAssocID="{AB71FD9A-F73D-4B51-B3E7-DE053418F91A}" presName="ParentSmallAccent" presStyleLbl="fgAcc1" presStyleIdx="1" presStyleCnt="2"/>
      <dgm:spPr/>
    </dgm:pt>
    <dgm:pt modelId="{D42EB80D-978D-4E33-A14B-3612F1F0EC16}" type="pres">
      <dgm:prSet presAssocID="{AB71FD9A-F73D-4B51-B3E7-DE053418F91A}" presName="Parent" presStyleLbl="revTx" presStyleIdx="4" presStyleCnt="8">
        <dgm:presLayoutVars>
          <dgm:chMax/>
          <dgm:chPref val="4"/>
          <dgm:bulletEnabled val="1"/>
        </dgm:presLayoutVars>
      </dgm:prSet>
      <dgm:spPr/>
    </dgm:pt>
    <dgm:pt modelId="{578214DC-1BB7-4BA1-A6D6-E846C9C25F6B}" type="pres">
      <dgm:prSet presAssocID="{AB71FD9A-F73D-4B51-B3E7-DE053418F91A}" presName="childShape" presStyleCnt="0">
        <dgm:presLayoutVars>
          <dgm:chMax val="0"/>
          <dgm:chPref val="0"/>
        </dgm:presLayoutVars>
      </dgm:prSet>
      <dgm:spPr/>
    </dgm:pt>
    <dgm:pt modelId="{10DED540-3595-43ED-9E4B-5934EBBE357C}" type="pres">
      <dgm:prSet presAssocID="{C84205E0-9980-447F-B9E7-472B808E5842}" presName="childComposite" presStyleCnt="0">
        <dgm:presLayoutVars>
          <dgm:chMax val="0"/>
          <dgm:chPref val="0"/>
        </dgm:presLayoutVars>
      </dgm:prSet>
      <dgm:spPr/>
    </dgm:pt>
    <dgm:pt modelId="{6B4C860A-DBDB-4F25-AEE7-078D55D197F8}" type="pres">
      <dgm:prSet presAssocID="{C84205E0-9980-447F-B9E7-472B808E5842}" presName="ChildAccent" presStyleLbl="solidFgAcc1" presStyleIdx="3" presStyleCnt="6"/>
      <dgm:spPr/>
    </dgm:pt>
    <dgm:pt modelId="{54539F7E-C594-4A33-A548-FC053A5E74C0}" type="pres">
      <dgm:prSet presAssocID="{C84205E0-9980-447F-B9E7-472B808E5842}" presName="Child" presStyleLbl="revTx" presStyleIdx="5" presStyleCnt="8">
        <dgm:presLayoutVars>
          <dgm:chMax val="0"/>
          <dgm:chPref val="0"/>
          <dgm:bulletEnabled val="1"/>
        </dgm:presLayoutVars>
      </dgm:prSet>
      <dgm:spPr/>
    </dgm:pt>
    <dgm:pt modelId="{3015F0F5-1EFB-46C8-9A7D-A0E002016A95}" type="pres">
      <dgm:prSet presAssocID="{0656BC49-1812-45CB-9879-F3A4E116D8B7}" presName="childComposite" presStyleCnt="0">
        <dgm:presLayoutVars>
          <dgm:chMax val="0"/>
          <dgm:chPref val="0"/>
        </dgm:presLayoutVars>
      </dgm:prSet>
      <dgm:spPr/>
    </dgm:pt>
    <dgm:pt modelId="{E2D49713-C487-4217-897C-F1AC5452D8AE}" type="pres">
      <dgm:prSet presAssocID="{0656BC49-1812-45CB-9879-F3A4E116D8B7}" presName="ChildAccent" presStyleLbl="solidFgAcc1" presStyleIdx="4" presStyleCnt="6"/>
      <dgm:spPr/>
    </dgm:pt>
    <dgm:pt modelId="{C8B4A2BD-9153-4BF1-97C2-56D067BD9B4D}" type="pres">
      <dgm:prSet presAssocID="{0656BC49-1812-45CB-9879-F3A4E116D8B7}" presName="Child" presStyleLbl="revTx" presStyleIdx="6" presStyleCnt="8">
        <dgm:presLayoutVars>
          <dgm:chMax val="0"/>
          <dgm:chPref val="0"/>
          <dgm:bulletEnabled val="1"/>
        </dgm:presLayoutVars>
      </dgm:prSet>
      <dgm:spPr/>
    </dgm:pt>
    <dgm:pt modelId="{46A112DC-C0E7-4B5E-93B2-6829EBAB00C7}" type="pres">
      <dgm:prSet presAssocID="{62FAB6A1-32F4-44EE-91C5-2B44CFE49F6D}" presName="childComposite" presStyleCnt="0">
        <dgm:presLayoutVars>
          <dgm:chMax val="0"/>
          <dgm:chPref val="0"/>
        </dgm:presLayoutVars>
      </dgm:prSet>
      <dgm:spPr/>
    </dgm:pt>
    <dgm:pt modelId="{86D5968F-5D14-425C-BC01-D9BACC060D2B}" type="pres">
      <dgm:prSet presAssocID="{62FAB6A1-32F4-44EE-91C5-2B44CFE49F6D}" presName="ChildAccent" presStyleLbl="solidFgAcc1" presStyleIdx="5" presStyleCnt="6"/>
      <dgm:spPr/>
    </dgm:pt>
    <dgm:pt modelId="{43EAE0DB-A52C-41DB-8B6A-88727B61E0E2}" type="pres">
      <dgm:prSet presAssocID="{62FAB6A1-32F4-44EE-91C5-2B44CFE49F6D}" presName="Child" presStyleLbl="revTx" presStyleIdx="7" presStyleCnt="8">
        <dgm:presLayoutVars>
          <dgm:chMax val="0"/>
          <dgm:chPref val="0"/>
          <dgm:bulletEnabled val="1"/>
        </dgm:presLayoutVars>
      </dgm:prSet>
      <dgm:spPr/>
    </dgm:pt>
  </dgm:ptLst>
  <dgm:cxnLst>
    <dgm:cxn modelId="{F637E981-86E9-465C-8152-11F49F5BD225}" srcId="{35558AF1-0EC6-4D1C-8E90-C05FEAF92E8D}" destId="{DC6E1F64-28AC-4FBA-BF71-E4FE67A82554}" srcOrd="0" destOrd="0" parTransId="{DE25C55C-752C-4362-BF61-CB44F864000F}" sibTransId="{0DED925F-D899-478B-8059-E861EF746843}"/>
    <dgm:cxn modelId="{6A9CB2C1-419A-4FDF-8CF9-110638CB3C8D}" srcId="{DC6E1F64-28AC-4FBA-BF71-E4FE67A82554}" destId="{50100B2D-FD03-4254-BB61-EB17139864F2}" srcOrd="0" destOrd="0" parTransId="{8504DA07-4D85-4E24-8B6B-CA57A43435EF}" sibTransId="{ECEAA7F9-203F-407C-A7DF-76C9E1ECD158}"/>
    <dgm:cxn modelId="{D20D8720-1FB4-471D-BD55-3AFC21AD19BE}" srcId="{DC6E1F64-28AC-4FBA-BF71-E4FE67A82554}" destId="{91257B91-677F-4091-86A9-DA2E1F096A57}" srcOrd="1" destOrd="0" parTransId="{185DE02B-F7F9-42DD-B0D2-49A497F29579}" sibTransId="{BAAC09E0-365B-4A44-B632-9E71760EE119}"/>
    <dgm:cxn modelId="{D1A431FD-6E01-4A80-A250-4ECA2DAB6445}" srcId="{DC6E1F64-28AC-4FBA-BF71-E4FE67A82554}" destId="{E3A00837-F571-4D38-9C2F-AADCCC20CEE6}" srcOrd="2" destOrd="0" parTransId="{949C179C-450D-4F83-A8E0-E59CE7B5E2CF}" sibTransId="{65425625-C236-4778-9377-8CE5BCFEC5DC}"/>
    <dgm:cxn modelId="{5E5E036C-ADF7-465E-878D-03CE11678F72}" srcId="{35558AF1-0EC6-4D1C-8E90-C05FEAF92E8D}" destId="{AB71FD9A-F73D-4B51-B3E7-DE053418F91A}" srcOrd="1" destOrd="0" parTransId="{49832EFD-2DF4-4658-B3AB-26D15C75B3EF}" sibTransId="{779C825E-56F5-4ECD-9642-4749E96E4A44}"/>
    <dgm:cxn modelId="{3FAD3D96-3652-40D4-92E4-BA79E2D785C0}" srcId="{AB71FD9A-F73D-4B51-B3E7-DE053418F91A}" destId="{C84205E0-9980-447F-B9E7-472B808E5842}" srcOrd="0" destOrd="1" parTransId="{4530E0F5-C47F-4C11-8926-3025DF970690}" sibTransId="{2215A685-DDA7-40C3-8A3D-C3B272248D38}"/>
    <dgm:cxn modelId="{423511DF-2BB8-4CD8-937B-98FA18DCCC01}" srcId="{AB71FD9A-F73D-4B51-B3E7-DE053418F91A}" destId="{0656BC49-1812-45CB-9879-F3A4E116D8B7}" srcOrd="1" destOrd="1" parTransId="{43CD9DDC-F958-4452-9962-D96CCEC3043C}" sibTransId="{31D559F3-6381-4735-8105-C3F03E1FC28B}"/>
    <dgm:cxn modelId="{1372FFAC-21D2-4227-A39D-A158AFA1F1C3}" srcId="{AB71FD9A-F73D-4B51-B3E7-DE053418F91A}" destId="{62FAB6A1-32F4-44EE-91C5-2B44CFE49F6D}" srcOrd="2" destOrd="1" parTransId="{0E23654A-99ED-48BC-89E9-B69D23085986}" sibTransId="{8D041C43-7240-41D0-A545-09E75E1A6F0C}"/>
    <dgm:cxn modelId="{61A34FA9-F91D-4023-B2D9-A0541BD0B486}" type="presOf" srcId="{35558AF1-0EC6-4D1C-8E90-C05FEAF92E8D}" destId="{E8B683B4-CC9A-4EAF-8AD1-8E9040E4B842}" srcOrd="0" destOrd="0" presId="urn:microsoft.com/office/officeart/2008/layout/SquareAccentList"/>
    <dgm:cxn modelId="{5F64635F-63B9-4C74-B1F9-B1A13CB611D8}" type="presParOf" srcId="{E8B683B4-CC9A-4EAF-8AD1-8E9040E4B842}" destId="{AABB63BC-F73A-4675-BF75-863390199BDA}" srcOrd="0" destOrd="0" presId="urn:microsoft.com/office/officeart/2008/layout/SquareAccentList"/>
    <dgm:cxn modelId="{016706D9-0E81-4182-9558-217FBA79667D}" type="presParOf" srcId="{AABB63BC-F73A-4675-BF75-863390199BDA}" destId="{E7B329B0-EF90-424C-B358-35857FB7AF7B}" srcOrd="0" destOrd="0" presId="urn:microsoft.com/office/officeart/2008/layout/SquareAccentList"/>
    <dgm:cxn modelId="{B4EB16C4-8F9E-4793-A943-E37F9E7A9208}" type="presOf" srcId="{DC6E1F64-28AC-4FBA-BF71-E4FE67A82554}" destId="{E7B329B0-EF90-424C-B358-35857FB7AF7B}" srcOrd="0" destOrd="0" presId="urn:microsoft.com/office/officeart/2008/layout/SquareAccentList"/>
    <dgm:cxn modelId="{58370564-5E8E-4815-9427-4BD33A99F885}" type="presParOf" srcId="{E7B329B0-EF90-424C-B358-35857FB7AF7B}" destId="{B238326A-CFE6-4521-930F-E91E4BFCC0A1}" srcOrd="0" destOrd="0" presId="urn:microsoft.com/office/officeart/2008/layout/SquareAccentList"/>
    <dgm:cxn modelId="{01307959-8179-4E79-A15E-3EEA6BDB310C}" type="presParOf" srcId="{E7B329B0-EF90-424C-B358-35857FB7AF7B}" destId="{64FEA07D-D576-4DAA-B4E9-022B3756F7BB}" srcOrd="1" destOrd="0" presId="urn:microsoft.com/office/officeart/2008/layout/SquareAccentList"/>
    <dgm:cxn modelId="{A23274A2-265E-4B29-A2BF-1C5BA3A6AF81}" type="presParOf" srcId="{E7B329B0-EF90-424C-B358-35857FB7AF7B}" destId="{E2515008-CBA9-4AF7-A24C-6922EA5D96FB}" srcOrd="2" destOrd="0" presId="urn:microsoft.com/office/officeart/2008/layout/SquareAccentList"/>
    <dgm:cxn modelId="{F668976D-B3D0-491A-A974-59AB3A3EB867}" type="presOf" srcId="{DC6E1F64-28AC-4FBA-BF71-E4FE67A82554}" destId="{E2515008-CBA9-4AF7-A24C-6922EA5D96FB}" srcOrd="0" destOrd="0" presId="urn:microsoft.com/office/officeart/2008/layout/SquareAccentList"/>
    <dgm:cxn modelId="{4C072ACC-03C1-4EED-823B-D8A8496D643B}" type="presParOf" srcId="{AABB63BC-F73A-4675-BF75-863390199BDA}" destId="{78B66652-052E-403E-9CC2-018F13CD2741}" srcOrd="1" destOrd="0" presId="urn:microsoft.com/office/officeart/2008/layout/SquareAccentList"/>
    <dgm:cxn modelId="{3D0CAFBC-796C-4758-BCC5-891665D2A4F8}" type="presParOf" srcId="{78B66652-052E-403E-9CC2-018F13CD2741}" destId="{B523B4DF-04A5-4C3F-8739-9FBD04515E87}" srcOrd="0" destOrd="1" presId="urn:microsoft.com/office/officeart/2008/layout/SquareAccentList"/>
    <dgm:cxn modelId="{3E434134-CB66-4F99-B2B2-7B5366E6CD66}" type="presParOf" srcId="{B523B4DF-04A5-4C3F-8739-9FBD04515E87}" destId="{AD84E9CD-AD92-4902-A1EF-4DCCBE5FAD33}" srcOrd="0" destOrd="0" presId="urn:microsoft.com/office/officeart/2008/layout/SquareAccentList"/>
    <dgm:cxn modelId="{9FB32BE4-5259-46D2-A2E7-73B50B3F5675}" type="presParOf" srcId="{B523B4DF-04A5-4C3F-8739-9FBD04515E87}" destId="{9AA504EC-521E-4CA2-A0F6-4F147FF601DE}" srcOrd="1" destOrd="0" presId="urn:microsoft.com/office/officeart/2008/layout/SquareAccentList"/>
    <dgm:cxn modelId="{2B95948F-F89A-4527-8A36-8E5372BDCA03}" type="presOf" srcId="{50100B2D-FD03-4254-BB61-EB17139864F2}" destId="{9AA504EC-521E-4CA2-A0F6-4F147FF601DE}" srcOrd="0" destOrd="0" presId="urn:microsoft.com/office/officeart/2008/layout/SquareAccentList"/>
    <dgm:cxn modelId="{35C41AC9-BDEF-4B90-B198-2C8BF8046404}" type="presParOf" srcId="{78B66652-052E-403E-9CC2-018F13CD2741}" destId="{9C8524DD-DA69-4234-B276-26C557022C5B}" srcOrd="1" destOrd="1" presId="urn:microsoft.com/office/officeart/2008/layout/SquareAccentList"/>
    <dgm:cxn modelId="{2D2E9DDC-9F2D-46CB-82FC-099EBD6C3404}" type="presParOf" srcId="{9C8524DD-DA69-4234-B276-26C557022C5B}" destId="{9309CEC0-599A-42DF-8AF7-247C32AB562F}" srcOrd="0" destOrd="1" presId="urn:microsoft.com/office/officeart/2008/layout/SquareAccentList"/>
    <dgm:cxn modelId="{06378D31-3F84-4B64-8FA9-D617942D8BFD}" type="presParOf" srcId="{9C8524DD-DA69-4234-B276-26C557022C5B}" destId="{8C7EE341-F956-4B32-9FDC-51A19A54C5B7}" srcOrd="1" destOrd="1" presId="urn:microsoft.com/office/officeart/2008/layout/SquareAccentList"/>
    <dgm:cxn modelId="{ECAD769C-24A9-488A-8441-DE564E5A0184}" type="presOf" srcId="{91257B91-677F-4091-86A9-DA2E1F096A57}" destId="{8C7EE341-F956-4B32-9FDC-51A19A54C5B7}" srcOrd="0" destOrd="0" presId="urn:microsoft.com/office/officeart/2008/layout/SquareAccentList"/>
    <dgm:cxn modelId="{EB7FCBB9-8E41-4E3B-97D9-4B27F5272016}" type="presParOf" srcId="{78B66652-052E-403E-9CC2-018F13CD2741}" destId="{C8092317-E3FC-4026-987E-59FEB87E7BB5}" srcOrd="2" destOrd="1" presId="urn:microsoft.com/office/officeart/2008/layout/SquareAccentList"/>
    <dgm:cxn modelId="{60C7E7DD-F124-47FC-893D-9B2AD9EB917F}" type="presParOf" srcId="{C8092317-E3FC-4026-987E-59FEB87E7BB5}" destId="{2B4660B8-0D83-4BA4-952F-B3839E7AA1BD}" srcOrd="0" destOrd="2" presId="urn:microsoft.com/office/officeart/2008/layout/SquareAccentList"/>
    <dgm:cxn modelId="{B3260349-0AC8-4639-87AE-E74E185122E0}" type="presParOf" srcId="{C8092317-E3FC-4026-987E-59FEB87E7BB5}" destId="{98864C97-3AF5-4B97-89C2-E64316F053C6}" srcOrd="1" destOrd="2" presId="urn:microsoft.com/office/officeart/2008/layout/SquareAccentList"/>
    <dgm:cxn modelId="{DA8239BE-1DE9-446D-A01C-C871970C5D29}" type="presOf" srcId="{E3A00837-F571-4D38-9C2F-AADCCC20CEE6}" destId="{98864C97-3AF5-4B97-89C2-E64316F053C6}" srcOrd="0" destOrd="0" presId="urn:microsoft.com/office/officeart/2008/layout/SquareAccentList"/>
    <dgm:cxn modelId="{E947051D-4410-4524-AC42-07F9A337DD3B}" type="presParOf" srcId="{E8B683B4-CC9A-4EAF-8AD1-8E9040E4B842}" destId="{FFC1A045-8AB1-4DC0-A80E-EBD7CAFE66CE}" srcOrd="1" destOrd="0" presId="urn:microsoft.com/office/officeart/2008/layout/SquareAccentList"/>
    <dgm:cxn modelId="{D82A3FC7-5309-4C28-80E1-C53991BC6A3E}" type="presParOf" srcId="{FFC1A045-8AB1-4DC0-A80E-EBD7CAFE66CE}" destId="{F8D12FC8-36F1-4B14-A8D0-B41534B6D825}" srcOrd="0" destOrd="1" presId="urn:microsoft.com/office/officeart/2008/layout/SquareAccentList"/>
    <dgm:cxn modelId="{D6A23731-6E0E-4970-B26A-A2D858424663}" type="presOf" srcId="{AB71FD9A-F73D-4B51-B3E7-DE053418F91A}" destId="{F8D12FC8-36F1-4B14-A8D0-B41534B6D825}" srcOrd="0" destOrd="0" presId="urn:microsoft.com/office/officeart/2008/layout/SquareAccentList"/>
    <dgm:cxn modelId="{B91A5503-3FE4-4533-8D0A-F3B9B59927F8}" type="presParOf" srcId="{F8D12FC8-36F1-4B14-A8D0-B41534B6D825}" destId="{4883A32C-FB6D-4470-834B-A0D0B519B6E8}" srcOrd="0" destOrd="0" presId="urn:microsoft.com/office/officeart/2008/layout/SquareAccentList"/>
    <dgm:cxn modelId="{29BE1E92-2F6E-4A10-A854-ABD539816DE3}" type="presParOf" srcId="{F8D12FC8-36F1-4B14-A8D0-B41534B6D825}" destId="{16272331-F376-4F78-9E72-6620FFE1EEC3}" srcOrd="1" destOrd="0" presId="urn:microsoft.com/office/officeart/2008/layout/SquareAccentList"/>
    <dgm:cxn modelId="{1AB9B691-30FB-4E99-BE0C-7AF111C920D6}" type="presParOf" srcId="{F8D12FC8-36F1-4B14-A8D0-B41534B6D825}" destId="{D42EB80D-978D-4E33-A14B-3612F1F0EC16}" srcOrd="2" destOrd="0" presId="urn:microsoft.com/office/officeart/2008/layout/SquareAccentList"/>
    <dgm:cxn modelId="{5C397F76-4E6C-45AD-A77E-5345C04D46AC}" type="presOf" srcId="{AB71FD9A-F73D-4B51-B3E7-DE053418F91A}" destId="{D42EB80D-978D-4E33-A14B-3612F1F0EC16}" srcOrd="0" destOrd="0" presId="urn:microsoft.com/office/officeart/2008/layout/SquareAccentList"/>
    <dgm:cxn modelId="{8BDD0A1F-F170-4BBD-9B3A-1B6297AD5D9E}" type="presParOf" srcId="{FFC1A045-8AB1-4DC0-A80E-EBD7CAFE66CE}" destId="{578214DC-1BB7-4BA1-A6D6-E846C9C25F6B}" srcOrd="1" destOrd="1" presId="urn:microsoft.com/office/officeart/2008/layout/SquareAccentList"/>
    <dgm:cxn modelId="{FAFD86FC-ABCD-4B8D-AF2A-CC7ACC48159E}" type="presParOf" srcId="{578214DC-1BB7-4BA1-A6D6-E846C9C25F6B}" destId="{10DED540-3595-43ED-9E4B-5934EBBE357C}" srcOrd="0" destOrd="1" presId="urn:microsoft.com/office/officeart/2008/layout/SquareAccentList"/>
    <dgm:cxn modelId="{4B69C76C-9C58-471A-9A9F-75C01CBD6805}" type="presParOf" srcId="{10DED540-3595-43ED-9E4B-5934EBBE357C}" destId="{6B4C860A-DBDB-4F25-AEE7-078D55D197F8}" srcOrd="0" destOrd="0" presId="urn:microsoft.com/office/officeart/2008/layout/SquareAccentList"/>
    <dgm:cxn modelId="{8BAFC8F0-6C6A-4830-9809-66C3721AA52A}" type="presParOf" srcId="{10DED540-3595-43ED-9E4B-5934EBBE357C}" destId="{54539F7E-C594-4A33-A548-FC053A5E74C0}" srcOrd="1" destOrd="0" presId="urn:microsoft.com/office/officeart/2008/layout/SquareAccentList"/>
    <dgm:cxn modelId="{A50823A1-C3F6-4BB5-9414-DA47EF83ACF4}" type="presOf" srcId="{C84205E0-9980-447F-B9E7-472B808E5842}" destId="{54539F7E-C594-4A33-A548-FC053A5E74C0}" srcOrd="0" destOrd="0" presId="urn:microsoft.com/office/officeart/2008/layout/SquareAccentList"/>
    <dgm:cxn modelId="{FBDE0D4A-F33E-4109-8802-FEE5B7F1A83F}" type="presParOf" srcId="{578214DC-1BB7-4BA1-A6D6-E846C9C25F6B}" destId="{3015F0F5-1EFB-46C8-9A7D-A0E002016A95}" srcOrd="1" destOrd="1" presId="urn:microsoft.com/office/officeart/2008/layout/SquareAccentList"/>
    <dgm:cxn modelId="{87413833-36E0-413B-ABC4-8ABF27DA5694}" type="presParOf" srcId="{3015F0F5-1EFB-46C8-9A7D-A0E002016A95}" destId="{E2D49713-C487-4217-897C-F1AC5452D8AE}" srcOrd="0" destOrd="1" presId="urn:microsoft.com/office/officeart/2008/layout/SquareAccentList"/>
    <dgm:cxn modelId="{A02727F0-8011-46F9-B80A-FEDE5E7BBA59}" type="presParOf" srcId="{3015F0F5-1EFB-46C8-9A7D-A0E002016A95}" destId="{C8B4A2BD-9153-4BF1-97C2-56D067BD9B4D}" srcOrd="1" destOrd="1" presId="urn:microsoft.com/office/officeart/2008/layout/SquareAccentList"/>
    <dgm:cxn modelId="{ED796AE5-28E5-4F41-8CC5-2A9E15457929}" type="presOf" srcId="{0656BC49-1812-45CB-9879-F3A4E116D8B7}" destId="{C8B4A2BD-9153-4BF1-97C2-56D067BD9B4D}" srcOrd="0" destOrd="0" presId="urn:microsoft.com/office/officeart/2008/layout/SquareAccentList"/>
    <dgm:cxn modelId="{E1129975-F6D8-4BD6-8713-1536CAB4C82E}" type="presParOf" srcId="{578214DC-1BB7-4BA1-A6D6-E846C9C25F6B}" destId="{46A112DC-C0E7-4B5E-93B2-6829EBAB00C7}" srcOrd="2" destOrd="1" presId="urn:microsoft.com/office/officeart/2008/layout/SquareAccentList"/>
    <dgm:cxn modelId="{E9ED4FAA-5FBC-49F7-BE31-4CE8E575309B}" type="presParOf" srcId="{46A112DC-C0E7-4B5E-93B2-6829EBAB00C7}" destId="{86D5968F-5D14-425C-BC01-D9BACC060D2B}" srcOrd="0" destOrd="2" presId="urn:microsoft.com/office/officeart/2008/layout/SquareAccentList"/>
    <dgm:cxn modelId="{A926F634-4E73-49A7-BFD1-889D22B03F2D}" type="presParOf" srcId="{46A112DC-C0E7-4B5E-93B2-6829EBAB00C7}" destId="{43EAE0DB-A52C-41DB-8B6A-88727B61E0E2}" srcOrd="1" destOrd="2" presId="urn:microsoft.com/office/officeart/2008/layout/SquareAccentList"/>
    <dgm:cxn modelId="{F04CDA84-B449-481E-9005-F4A45A3C195A}" type="presOf" srcId="{62FAB6A1-32F4-44EE-91C5-2B44CFE49F6D}" destId="{43EAE0DB-A52C-41DB-8B6A-88727B61E0E2}" srcOrd="0" destOrd="0" presId="urn:microsoft.com/office/officeart/2008/layout/Square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0515600" cy="5017135"/>
        <a:chOff x="0" y="0"/>
        <a:chExt cx="10515600" cy="5017135"/>
      </a:xfrm>
    </dsp:grpSpPr>
    <dsp:sp modelId="{B238326A-CFE6-4521-930F-E91E4BFCC0A1}">
      <dsp:nvSpPr>
        <dsp:cNvPr id="3" name="矩形 2"/>
        <dsp:cNvSpPr/>
      </dsp:nvSpPr>
      <dsp:spPr bwMode="white">
        <a:xfrm>
          <a:off x="0" y="1084100"/>
          <a:ext cx="5129561" cy="603478"/>
        </a:xfrm>
        <a:prstGeom prst="rect">
          <a:avLst/>
        </a:prstGeom>
      </dsp:spPr>
      <dsp:style>
        <a:lnRef idx="2">
          <a:schemeClr val="dk2"/>
        </a:lnRef>
        <a:fillRef idx="1">
          <a:schemeClr val="dk2"/>
        </a:fillRef>
        <a:effectRef idx="0">
          <a:scrgbClr r="0" g="0" b="0"/>
        </a:effectRef>
        <a:fontRef idx="minor">
          <a:schemeClr val="lt1"/>
        </a:fontRef>
      </dsp:style>
      <dsp:txXfrm>
        <a:off x="0" y="1084100"/>
        <a:ext cx="5129561" cy="603478"/>
      </dsp:txXfrm>
    </dsp:sp>
    <dsp:sp modelId="{64FEA07D-D576-4DAA-B4E9-022B3756F7BB}">
      <dsp:nvSpPr>
        <dsp:cNvPr id="4" name="矩形 3"/>
        <dsp:cNvSpPr/>
      </dsp:nvSpPr>
      <dsp:spPr bwMode="white">
        <a:xfrm>
          <a:off x="0" y="1310742"/>
          <a:ext cx="376836" cy="376836"/>
        </a:xfrm>
        <a:prstGeom prst="rect">
          <a:avLst/>
        </a:prstGeom>
      </dsp:spPr>
      <dsp:style>
        <a:lnRef idx="2">
          <a:schemeClr val="dk2"/>
        </a:lnRef>
        <a:fillRef idx="1">
          <a:schemeClr val="lt2">
            <a:alpha val="90000"/>
          </a:schemeClr>
        </a:fillRef>
        <a:effectRef idx="0">
          <a:scrgbClr r="0" g="0" b="0"/>
        </a:effectRef>
        <a:fontRef idx="minor"/>
      </dsp:style>
      <dsp:txXfrm>
        <a:off x="0" y="1310742"/>
        <a:ext cx="376836" cy="376836"/>
      </dsp:txXfrm>
    </dsp:sp>
    <dsp:sp modelId="{E2515008-CBA9-4AF7-A24C-6922EA5D96FB}">
      <dsp:nvSpPr>
        <dsp:cNvPr id="5" name="矩形 4"/>
        <dsp:cNvSpPr/>
      </dsp:nvSpPr>
      <dsp:spPr bwMode="white">
        <a:xfrm>
          <a:off x="0" y="0"/>
          <a:ext cx="5129561" cy="1084100"/>
        </a:xfrm>
        <a:prstGeom prst="rect">
          <a:avLst/>
        </a:prstGeom>
      </dsp:spPr>
      <dsp:style>
        <a:lnRef idx="0">
          <a:schemeClr val="dk1">
            <a:alpha val="0"/>
          </a:schemeClr>
        </a:lnRef>
        <a:fillRef idx="0">
          <a:schemeClr val="lt2">
            <a:alpha val="0"/>
          </a:schemeClr>
        </a:fillRef>
        <a:effectRef idx="0">
          <a:scrgbClr r="0" g="0" b="0"/>
        </a:effectRef>
        <a:fontRef idx="minor"/>
      </dsp:style>
      <dsp:txBody>
        <a:bodyPr vert="horz" wrap="square" lIns="112395" tIns="74930" rIns="112395" bIns="74930" anchor="ctr"/>
        <a:lstStyle>
          <a:lvl1pPr algn="l">
            <a:defRPr sz="5900"/>
          </a:lvl1pPr>
          <a:lvl2pPr marL="285750" indent="-285750" algn="l">
            <a:defRPr sz="4600"/>
          </a:lvl2pPr>
          <a:lvl3pPr marL="571500" indent="-285750" algn="l">
            <a:defRPr sz="4600"/>
          </a:lvl3pPr>
          <a:lvl4pPr marL="857250" indent="-285750" algn="l">
            <a:defRPr sz="4600"/>
          </a:lvl4pPr>
          <a:lvl5pPr marL="1143000" indent="-285750" algn="l">
            <a:defRPr sz="4600"/>
          </a:lvl5pPr>
          <a:lvl6pPr marL="1428750" indent="-285750" algn="l">
            <a:defRPr sz="4600"/>
          </a:lvl6pPr>
          <a:lvl7pPr marL="1714500" indent="-285750" algn="l">
            <a:defRPr sz="4600"/>
          </a:lvl7pPr>
          <a:lvl8pPr marL="2000250" indent="-285750" algn="l">
            <a:defRPr sz="4600"/>
          </a:lvl8pPr>
          <a:lvl9pPr marL="2286000" indent="-285750" algn="l">
            <a:defRPr sz="4600"/>
          </a:lvl9pPr>
        </a:lstStyle>
        <a:p>
          <a:pPr lvl="0">
            <a:lnSpc>
              <a:spcPct val="100000"/>
            </a:lnSpc>
            <a:spcBef>
              <a:spcPct val="0"/>
            </a:spcBef>
            <a:spcAft>
              <a:spcPct val="35000"/>
            </a:spcAft>
          </a:pPr>
          <a:endParaRPr lang="en-US" altLang="zh-CN">
            <a:solidFill>
              <a:schemeClr val="tx2"/>
            </a:solidFill>
          </a:endParaRPr>
        </a:p>
      </dsp:txBody>
      <dsp:txXfrm>
        <a:off x="0" y="0"/>
        <a:ext cx="5129561" cy="1084100"/>
      </dsp:txXfrm>
    </dsp:sp>
    <dsp:sp modelId="{AD84E9CD-AD92-4902-A1EF-4DCCBE5FAD33}">
      <dsp:nvSpPr>
        <dsp:cNvPr id="6" name="矩形 5"/>
        <dsp:cNvSpPr/>
      </dsp:nvSpPr>
      <dsp:spPr bwMode="white">
        <a:xfrm>
          <a:off x="0" y="2189135"/>
          <a:ext cx="376827" cy="376827"/>
        </a:xfrm>
        <a:prstGeom prst="rect">
          <a:avLst/>
        </a:prstGeom>
      </dsp:spPr>
      <dsp:style>
        <a:lnRef idx="2">
          <a:schemeClr val="dk2"/>
        </a:lnRef>
        <a:fillRef idx="1">
          <a:schemeClr val="lt2"/>
        </a:fillRef>
        <a:effectRef idx="0">
          <a:scrgbClr r="0" g="0" b="0"/>
        </a:effectRef>
        <a:fontRef idx="minor"/>
      </dsp:style>
      <dsp:txXfrm>
        <a:off x="0" y="2189135"/>
        <a:ext cx="376827" cy="376827"/>
      </dsp:txXfrm>
    </dsp:sp>
    <dsp:sp modelId="{9AA504EC-521E-4CA2-A0F6-4F147FF601DE}">
      <dsp:nvSpPr>
        <dsp:cNvPr id="7" name="矩形 6"/>
        <dsp:cNvSpPr/>
      </dsp:nvSpPr>
      <dsp:spPr bwMode="white">
        <a:xfrm>
          <a:off x="359069" y="1938356"/>
          <a:ext cx="4770492" cy="878384"/>
        </a:xfrm>
        <a:prstGeom prst="rect">
          <a:avLst/>
        </a:prstGeom>
      </dsp:spPr>
      <dsp:style>
        <a:lnRef idx="0">
          <a:schemeClr val="dk1">
            <a:alpha val="0"/>
          </a:schemeClr>
        </a:lnRef>
        <a:fillRef idx="0">
          <a:schemeClr val="lt2">
            <a:alpha val="0"/>
          </a:schemeClr>
        </a:fillRef>
        <a:effectRef idx="0">
          <a:scrgbClr r="0" g="0" b="0"/>
        </a:effectRef>
        <a:fontRef idx="minor"/>
      </dsp:style>
      <dsp:txBody>
        <a:bodyPr vert="horz" wrap="square" lIns="135128" tIns="135128" rIns="135128" bIns="135128" anchor="ctr"/>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a:solidFill>
                <a:schemeClr val="tx1"/>
              </a:solidFill>
            </a:rPr>
            <a:t>Transformation of translation industry in China</a:t>
          </a:r>
          <a:endParaRPr>
            <a:solidFill>
              <a:schemeClr val="tx1"/>
            </a:solidFill>
          </a:endParaRPr>
        </a:p>
      </dsp:txBody>
      <dsp:txXfrm>
        <a:off x="359069" y="1938356"/>
        <a:ext cx="4770492" cy="878384"/>
      </dsp:txXfrm>
    </dsp:sp>
    <dsp:sp modelId="{9309CEC0-599A-42DF-8AF7-247C32AB562F}">
      <dsp:nvSpPr>
        <dsp:cNvPr id="8" name="矩形 7"/>
        <dsp:cNvSpPr/>
      </dsp:nvSpPr>
      <dsp:spPr bwMode="white">
        <a:xfrm>
          <a:off x="0" y="3067519"/>
          <a:ext cx="376827" cy="376827"/>
        </a:xfrm>
        <a:prstGeom prst="rect">
          <a:avLst/>
        </a:prstGeom>
      </dsp:spPr>
      <dsp:style>
        <a:lnRef idx="2">
          <a:schemeClr val="dk2"/>
        </a:lnRef>
        <a:fillRef idx="1">
          <a:schemeClr val="lt2"/>
        </a:fillRef>
        <a:effectRef idx="0">
          <a:scrgbClr r="0" g="0" b="0"/>
        </a:effectRef>
        <a:fontRef idx="minor"/>
      </dsp:style>
      <dsp:txXfrm>
        <a:off x="0" y="3067519"/>
        <a:ext cx="376827" cy="376827"/>
      </dsp:txXfrm>
    </dsp:sp>
    <dsp:sp modelId="{8C7EE341-F956-4B32-9FDC-51A19A54C5B7}">
      <dsp:nvSpPr>
        <dsp:cNvPr id="9" name="矩形 8"/>
        <dsp:cNvSpPr/>
      </dsp:nvSpPr>
      <dsp:spPr bwMode="white">
        <a:xfrm>
          <a:off x="359069" y="2816740"/>
          <a:ext cx="4770492" cy="878384"/>
        </a:xfrm>
        <a:prstGeom prst="rect">
          <a:avLst/>
        </a:prstGeom>
      </dsp:spPr>
      <dsp:style>
        <a:lnRef idx="0">
          <a:schemeClr val="dk1">
            <a:alpha val="0"/>
          </a:schemeClr>
        </a:lnRef>
        <a:fillRef idx="0">
          <a:schemeClr val="lt2">
            <a:alpha val="0"/>
          </a:schemeClr>
        </a:fillRef>
        <a:effectRef idx="0">
          <a:scrgbClr r="0" g="0" b="0"/>
        </a:effectRef>
        <a:fontRef idx="minor"/>
      </dsp:style>
      <dsp:txBody>
        <a:bodyPr vert="horz" wrap="square" lIns="135128" tIns="135128" rIns="135128" bIns="135128" anchor="ctr"/>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a:solidFill>
                <a:schemeClr val="tx1"/>
              </a:solidFill>
              <a:sym typeface="+mn-ea"/>
            </a:rPr>
            <a:t>Integration of AI and advanced technologies</a:t>
          </a:r>
          <a:endParaRPr>
            <a:solidFill>
              <a:schemeClr val="tx1"/>
            </a:solidFill>
            <a:sym typeface="+mn-ea"/>
          </a:endParaRPr>
        </a:p>
      </dsp:txBody>
      <dsp:txXfrm>
        <a:off x="359069" y="2816740"/>
        <a:ext cx="4770492" cy="878384"/>
      </dsp:txXfrm>
    </dsp:sp>
    <dsp:sp modelId="{2B4660B8-0D83-4BA4-952F-B3839E7AA1BD}">
      <dsp:nvSpPr>
        <dsp:cNvPr id="10" name="矩形 9"/>
        <dsp:cNvSpPr/>
      </dsp:nvSpPr>
      <dsp:spPr bwMode="white">
        <a:xfrm>
          <a:off x="0" y="3945903"/>
          <a:ext cx="376827" cy="376827"/>
        </a:xfrm>
        <a:prstGeom prst="rect">
          <a:avLst/>
        </a:prstGeom>
      </dsp:spPr>
      <dsp:style>
        <a:lnRef idx="2">
          <a:schemeClr val="dk2"/>
        </a:lnRef>
        <a:fillRef idx="1">
          <a:schemeClr val="lt2"/>
        </a:fillRef>
        <a:effectRef idx="0">
          <a:scrgbClr r="0" g="0" b="0"/>
        </a:effectRef>
        <a:fontRef idx="minor"/>
      </dsp:style>
      <dsp:txXfrm>
        <a:off x="0" y="3945903"/>
        <a:ext cx="376827" cy="376827"/>
      </dsp:txXfrm>
    </dsp:sp>
    <dsp:sp modelId="{98864C97-3AF5-4B97-89C2-E64316F053C6}">
      <dsp:nvSpPr>
        <dsp:cNvPr id="11" name="矩形 10"/>
        <dsp:cNvSpPr/>
      </dsp:nvSpPr>
      <dsp:spPr bwMode="white">
        <a:xfrm>
          <a:off x="359069" y="3695125"/>
          <a:ext cx="4770492" cy="878384"/>
        </a:xfrm>
        <a:prstGeom prst="rect">
          <a:avLst/>
        </a:prstGeom>
      </dsp:spPr>
      <dsp:style>
        <a:lnRef idx="0">
          <a:schemeClr val="dk1">
            <a:alpha val="0"/>
          </a:schemeClr>
        </a:lnRef>
        <a:fillRef idx="0">
          <a:schemeClr val="lt2">
            <a:alpha val="0"/>
          </a:schemeClr>
        </a:fillRef>
        <a:effectRef idx="0">
          <a:scrgbClr r="0" g="0" b="0"/>
        </a:effectRef>
        <a:fontRef idx="minor"/>
      </dsp:style>
      <dsp:txBody>
        <a:bodyPr vert="horz" wrap="square" lIns="135128" tIns="135128" rIns="135128" bIns="135128" anchor="ctr"/>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a:solidFill>
                <a:schemeClr val="tx1"/>
              </a:solidFill>
              <a:sym typeface="+mn-ea"/>
            </a:rPr>
            <a:t>Growing need for digital literacy skills</a:t>
          </a:r>
          <a:endParaRPr>
            <a:solidFill>
              <a:schemeClr val="tx1"/>
            </a:solidFill>
            <a:sym typeface="+mn-ea"/>
          </a:endParaRPr>
        </a:p>
      </dsp:txBody>
      <dsp:txXfrm>
        <a:off x="359069" y="3695125"/>
        <a:ext cx="4770492" cy="878384"/>
      </dsp:txXfrm>
    </dsp:sp>
    <dsp:sp modelId="{4883A32C-FB6D-4470-834B-A0D0B519B6E8}">
      <dsp:nvSpPr>
        <dsp:cNvPr id="12" name="矩形 11"/>
        <dsp:cNvSpPr/>
      </dsp:nvSpPr>
      <dsp:spPr bwMode="white">
        <a:xfrm>
          <a:off x="5386039" y="1084100"/>
          <a:ext cx="5129561" cy="603478"/>
        </a:xfrm>
        <a:prstGeom prst="rect">
          <a:avLst/>
        </a:prstGeom>
      </dsp:spPr>
      <dsp:style>
        <a:lnRef idx="2">
          <a:schemeClr val="dk2"/>
        </a:lnRef>
        <a:fillRef idx="1">
          <a:schemeClr val="dk2"/>
        </a:fillRef>
        <a:effectRef idx="0">
          <a:scrgbClr r="0" g="0" b="0"/>
        </a:effectRef>
        <a:fontRef idx="minor">
          <a:schemeClr val="lt1"/>
        </a:fontRef>
      </dsp:style>
      <dsp:txXfrm>
        <a:off x="5386039" y="1084100"/>
        <a:ext cx="5129561" cy="603478"/>
      </dsp:txXfrm>
    </dsp:sp>
    <dsp:sp modelId="{16272331-F376-4F78-9E72-6620FFE1EEC3}">
      <dsp:nvSpPr>
        <dsp:cNvPr id="13" name="矩形 12"/>
        <dsp:cNvSpPr/>
      </dsp:nvSpPr>
      <dsp:spPr bwMode="white">
        <a:xfrm>
          <a:off x="5386039" y="1310742"/>
          <a:ext cx="376836" cy="376836"/>
        </a:xfrm>
        <a:prstGeom prst="rect">
          <a:avLst/>
        </a:prstGeom>
      </dsp:spPr>
      <dsp:style>
        <a:lnRef idx="2">
          <a:schemeClr val="dk2"/>
        </a:lnRef>
        <a:fillRef idx="1">
          <a:schemeClr val="lt2">
            <a:alpha val="90000"/>
          </a:schemeClr>
        </a:fillRef>
        <a:effectRef idx="0">
          <a:scrgbClr r="0" g="0" b="0"/>
        </a:effectRef>
        <a:fontRef idx="minor"/>
      </dsp:style>
      <dsp:txXfrm>
        <a:off x="5386039" y="1310742"/>
        <a:ext cx="376836" cy="376836"/>
      </dsp:txXfrm>
    </dsp:sp>
    <dsp:sp modelId="{D42EB80D-978D-4E33-A14B-3612F1F0EC16}">
      <dsp:nvSpPr>
        <dsp:cNvPr id="14" name="矩形 13"/>
        <dsp:cNvSpPr/>
      </dsp:nvSpPr>
      <dsp:spPr bwMode="white">
        <a:xfrm>
          <a:off x="5386039" y="0"/>
          <a:ext cx="5129561" cy="1084100"/>
        </a:xfrm>
        <a:prstGeom prst="rect">
          <a:avLst/>
        </a:prstGeom>
      </dsp:spPr>
      <dsp:style>
        <a:lnRef idx="0">
          <a:schemeClr val="dk1">
            <a:alpha val="0"/>
          </a:schemeClr>
        </a:lnRef>
        <a:fillRef idx="0">
          <a:schemeClr val="lt2">
            <a:alpha val="0"/>
          </a:schemeClr>
        </a:fillRef>
        <a:effectRef idx="0">
          <a:scrgbClr r="0" g="0" b="0"/>
        </a:effectRef>
        <a:fontRef idx="minor"/>
      </dsp:style>
      <dsp:txBody>
        <a:bodyPr vert="horz" wrap="square" lIns="112395" tIns="74930" rIns="112395" bIns="74930" anchor="ctr"/>
        <a:lstStyle>
          <a:lvl1pPr algn="l">
            <a:defRPr sz="5900"/>
          </a:lvl1pPr>
          <a:lvl2pPr marL="285750" indent="-285750" algn="l">
            <a:defRPr sz="4600"/>
          </a:lvl2pPr>
          <a:lvl3pPr marL="571500" indent="-285750" algn="l">
            <a:defRPr sz="4600"/>
          </a:lvl3pPr>
          <a:lvl4pPr marL="857250" indent="-285750" algn="l">
            <a:defRPr sz="4600"/>
          </a:lvl4pPr>
          <a:lvl5pPr marL="1143000" indent="-285750" algn="l">
            <a:defRPr sz="4600"/>
          </a:lvl5pPr>
          <a:lvl6pPr marL="1428750" indent="-285750" algn="l">
            <a:defRPr sz="4600"/>
          </a:lvl6pPr>
          <a:lvl7pPr marL="1714500" indent="-285750" algn="l">
            <a:defRPr sz="4600"/>
          </a:lvl7pPr>
          <a:lvl8pPr marL="2000250" indent="-285750" algn="l">
            <a:defRPr sz="4600"/>
          </a:lvl8pPr>
          <a:lvl9pPr marL="2286000" indent="-285750" algn="l">
            <a:defRPr sz="4600"/>
          </a:lvl9pPr>
        </a:lstStyle>
        <a:p>
          <a:pPr lvl="0">
            <a:lnSpc>
              <a:spcPct val="100000"/>
            </a:lnSpc>
            <a:spcBef>
              <a:spcPct val="0"/>
            </a:spcBef>
            <a:spcAft>
              <a:spcPct val="35000"/>
            </a:spcAft>
          </a:pPr>
          <a:endParaRPr lang="en-US" altLang="zh-CN">
            <a:solidFill>
              <a:schemeClr val="tx1"/>
            </a:solidFill>
          </a:endParaRPr>
        </a:p>
      </dsp:txBody>
      <dsp:txXfrm>
        <a:off x="5386039" y="0"/>
        <a:ext cx="5129561" cy="1084100"/>
      </dsp:txXfrm>
    </dsp:sp>
    <dsp:sp modelId="{6B4C860A-DBDB-4F25-AEE7-078D55D197F8}">
      <dsp:nvSpPr>
        <dsp:cNvPr id="15" name="矩形 14"/>
        <dsp:cNvSpPr/>
      </dsp:nvSpPr>
      <dsp:spPr bwMode="white">
        <a:xfrm>
          <a:off x="5386039" y="2189135"/>
          <a:ext cx="376827" cy="376827"/>
        </a:xfrm>
        <a:prstGeom prst="rect">
          <a:avLst/>
        </a:prstGeom>
      </dsp:spPr>
      <dsp:style>
        <a:lnRef idx="2">
          <a:schemeClr val="dk2"/>
        </a:lnRef>
        <a:fillRef idx="1">
          <a:schemeClr val="lt2"/>
        </a:fillRef>
        <a:effectRef idx="0">
          <a:scrgbClr r="0" g="0" b="0"/>
        </a:effectRef>
        <a:fontRef idx="minor"/>
      </dsp:style>
      <dsp:txXfrm>
        <a:off x="5386039" y="2189135"/>
        <a:ext cx="376827" cy="376827"/>
      </dsp:txXfrm>
    </dsp:sp>
    <dsp:sp modelId="{54539F7E-C594-4A33-A548-FC053A5E74C0}">
      <dsp:nvSpPr>
        <dsp:cNvPr id="16" name="矩形 15"/>
        <dsp:cNvSpPr/>
      </dsp:nvSpPr>
      <dsp:spPr bwMode="white">
        <a:xfrm>
          <a:off x="5745108" y="1938356"/>
          <a:ext cx="4770492" cy="878384"/>
        </a:xfrm>
        <a:prstGeom prst="rect">
          <a:avLst/>
        </a:prstGeom>
      </dsp:spPr>
      <dsp:style>
        <a:lnRef idx="0">
          <a:schemeClr val="dk1">
            <a:alpha val="0"/>
          </a:schemeClr>
        </a:lnRef>
        <a:fillRef idx="0">
          <a:schemeClr val="lt2">
            <a:alpha val="0"/>
          </a:schemeClr>
        </a:fillRef>
        <a:effectRef idx="0">
          <a:scrgbClr r="0" g="0" b="0"/>
        </a:effectRef>
        <a:fontRef idx="minor"/>
      </dsp:style>
      <dsp:txBody>
        <a:bodyPr vert="horz" wrap="square" lIns="135128" tIns="135128" rIns="135128" bIns="135128" anchor="ctr"/>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zh-CN" altLang="en-US">
              <a:solidFill>
                <a:schemeClr val="tx1"/>
              </a:solidFill>
            </a:rPr>
            <a:t>Addressing a </a:t>
          </a:r>
          <a:r>
            <a:rPr lang="en-US" altLang="zh-CN">
              <a:solidFill>
                <a:schemeClr val="tx1"/>
              </a:solidFill>
            </a:rPr>
            <a:t>g</a:t>
          </a:r>
          <a:r>
            <a:rPr lang="zh-CN" altLang="en-US">
              <a:solidFill>
                <a:schemeClr val="tx1"/>
              </a:solidFill>
            </a:rPr>
            <a:t>ap in </a:t>
          </a:r>
          <a:r>
            <a:rPr lang="en-US" altLang="zh-CN">
              <a:solidFill>
                <a:schemeClr val="tx1"/>
              </a:solidFill>
            </a:rPr>
            <a:t>r</a:t>
          </a:r>
          <a:r>
            <a:rPr lang="zh-CN" altLang="en-US">
              <a:solidFill>
                <a:schemeClr val="tx1"/>
              </a:solidFill>
            </a:rPr>
            <a:t>esearch</a:t>
          </a:r>
          <a:endParaRPr lang="zh-CN" altLang="en-US">
            <a:solidFill>
              <a:schemeClr val="tx1"/>
            </a:solidFill>
          </a:endParaRPr>
        </a:p>
      </dsp:txBody>
      <dsp:txXfrm>
        <a:off x="5745108" y="1938356"/>
        <a:ext cx="4770492" cy="878384"/>
      </dsp:txXfrm>
    </dsp:sp>
    <dsp:sp modelId="{E2D49713-C487-4217-897C-F1AC5452D8AE}">
      <dsp:nvSpPr>
        <dsp:cNvPr id="17" name="矩形 16"/>
        <dsp:cNvSpPr/>
      </dsp:nvSpPr>
      <dsp:spPr bwMode="white">
        <a:xfrm>
          <a:off x="5386039" y="3067519"/>
          <a:ext cx="376827" cy="376827"/>
        </a:xfrm>
        <a:prstGeom prst="rect">
          <a:avLst/>
        </a:prstGeom>
      </dsp:spPr>
      <dsp:style>
        <a:lnRef idx="2">
          <a:schemeClr val="dk2"/>
        </a:lnRef>
        <a:fillRef idx="1">
          <a:schemeClr val="lt2"/>
        </a:fillRef>
        <a:effectRef idx="0">
          <a:scrgbClr r="0" g="0" b="0"/>
        </a:effectRef>
        <a:fontRef idx="minor"/>
      </dsp:style>
      <dsp:txXfrm>
        <a:off x="5386039" y="3067519"/>
        <a:ext cx="376827" cy="376827"/>
      </dsp:txXfrm>
    </dsp:sp>
    <dsp:sp modelId="{C8B4A2BD-9153-4BF1-97C2-56D067BD9B4D}">
      <dsp:nvSpPr>
        <dsp:cNvPr id="18" name="矩形 17"/>
        <dsp:cNvSpPr/>
      </dsp:nvSpPr>
      <dsp:spPr bwMode="white">
        <a:xfrm>
          <a:off x="5745108" y="2816740"/>
          <a:ext cx="4770492" cy="878384"/>
        </a:xfrm>
        <a:prstGeom prst="rect">
          <a:avLst/>
        </a:prstGeom>
      </dsp:spPr>
      <dsp:style>
        <a:lnRef idx="0">
          <a:schemeClr val="dk1">
            <a:alpha val="0"/>
          </a:schemeClr>
        </a:lnRef>
        <a:fillRef idx="0">
          <a:schemeClr val="lt2">
            <a:alpha val="0"/>
          </a:schemeClr>
        </a:fillRef>
        <a:effectRef idx="0">
          <a:scrgbClr r="0" g="0" b="0"/>
        </a:effectRef>
        <a:fontRef idx="minor"/>
      </dsp:style>
      <dsp:txBody>
        <a:bodyPr vert="horz" wrap="square" lIns="135128" tIns="135128" rIns="135128" bIns="135128" anchor="ctr"/>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a:solidFill>
                <a:schemeClr val="tx1"/>
              </a:solidFill>
              <a:highlight>
                <a:srgbClr val="000000">
                  <a:alpha val="0"/>
                </a:srgbClr>
              </a:highlight>
            </a:rPr>
            <a:t>Meeting </a:t>
          </a:r>
          <a:r>
            <a:rPr lang="en-US">
              <a:solidFill>
                <a:schemeClr val="tx1"/>
              </a:solidFill>
              <a:highlight>
                <a:srgbClr val="000000">
                  <a:alpha val="0"/>
                </a:srgbClr>
              </a:highlight>
            </a:rPr>
            <a:t>i</a:t>
          </a:r>
          <a:r>
            <a:rPr>
              <a:solidFill>
                <a:schemeClr val="tx1"/>
              </a:solidFill>
              <a:highlight>
                <a:srgbClr val="000000">
                  <a:alpha val="0"/>
                </a:srgbClr>
              </a:highlight>
            </a:rPr>
            <a:t>ndustry </a:t>
          </a:r>
          <a:r>
            <a:rPr lang="en-US">
              <a:solidFill>
                <a:schemeClr val="tx1"/>
              </a:solidFill>
              <a:highlight>
                <a:srgbClr val="000000">
                  <a:alpha val="0"/>
                </a:srgbClr>
              </a:highlight>
            </a:rPr>
            <a:t>d</a:t>
          </a:r>
          <a:r>
            <a:rPr>
              <a:solidFill>
                <a:schemeClr val="tx1"/>
              </a:solidFill>
              <a:highlight>
                <a:srgbClr val="000000">
                  <a:alpha val="0"/>
                </a:srgbClr>
              </a:highlight>
            </a:rPr>
            <a:t>emands</a:t>
          </a:r>
          <a:endParaRPr>
            <a:solidFill>
              <a:schemeClr val="tx1"/>
            </a:solidFill>
            <a:highlight>
              <a:srgbClr val="000000">
                <a:alpha val="0"/>
              </a:srgbClr>
            </a:highlight>
          </a:endParaRPr>
        </a:p>
      </dsp:txBody>
      <dsp:txXfrm>
        <a:off x="5745108" y="2816740"/>
        <a:ext cx="4770492" cy="878384"/>
      </dsp:txXfrm>
    </dsp:sp>
    <dsp:sp modelId="{86D5968F-5D14-425C-BC01-D9BACC060D2B}">
      <dsp:nvSpPr>
        <dsp:cNvPr id="19" name="矩形 18"/>
        <dsp:cNvSpPr/>
      </dsp:nvSpPr>
      <dsp:spPr bwMode="white">
        <a:xfrm>
          <a:off x="5386039" y="3945903"/>
          <a:ext cx="376827" cy="376827"/>
        </a:xfrm>
        <a:prstGeom prst="rect">
          <a:avLst/>
        </a:prstGeom>
      </dsp:spPr>
      <dsp:style>
        <a:lnRef idx="2">
          <a:schemeClr val="dk2"/>
        </a:lnRef>
        <a:fillRef idx="1">
          <a:schemeClr val="lt2"/>
        </a:fillRef>
        <a:effectRef idx="0">
          <a:scrgbClr r="0" g="0" b="0"/>
        </a:effectRef>
        <a:fontRef idx="minor"/>
      </dsp:style>
      <dsp:txXfrm>
        <a:off x="5386039" y="3945903"/>
        <a:ext cx="376827" cy="376827"/>
      </dsp:txXfrm>
    </dsp:sp>
    <dsp:sp modelId="{43EAE0DB-A52C-41DB-8B6A-88727B61E0E2}">
      <dsp:nvSpPr>
        <dsp:cNvPr id="20" name="矩形 19"/>
        <dsp:cNvSpPr/>
      </dsp:nvSpPr>
      <dsp:spPr bwMode="white">
        <a:xfrm>
          <a:off x="5745108" y="3695125"/>
          <a:ext cx="4770492" cy="878384"/>
        </a:xfrm>
        <a:prstGeom prst="rect">
          <a:avLst/>
        </a:prstGeom>
      </dsp:spPr>
      <dsp:style>
        <a:lnRef idx="0">
          <a:schemeClr val="dk1">
            <a:alpha val="0"/>
          </a:schemeClr>
        </a:lnRef>
        <a:fillRef idx="0">
          <a:schemeClr val="lt2">
            <a:alpha val="0"/>
          </a:schemeClr>
        </a:fillRef>
        <a:effectRef idx="0">
          <a:scrgbClr r="0" g="0" b="0"/>
        </a:effectRef>
        <a:fontRef idx="minor"/>
      </dsp:style>
      <dsp:txBody>
        <a:bodyPr vert="horz" wrap="square" lIns="135128" tIns="135128" rIns="135128" bIns="135128" anchor="ctr"/>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a:solidFill>
                <a:schemeClr val="tx1"/>
              </a:solidFill>
            </a:rPr>
            <a:t>Enhancing </a:t>
          </a:r>
          <a:r>
            <a:rPr lang="en-US">
              <a:solidFill>
                <a:schemeClr val="tx1"/>
              </a:solidFill>
            </a:rPr>
            <a:t>t</a:t>
          </a:r>
          <a:r>
            <a:rPr>
              <a:solidFill>
                <a:schemeClr val="tx1"/>
              </a:solidFill>
            </a:rPr>
            <a:t>raining </a:t>
          </a:r>
          <a:r>
            <a:rPr lang="en-US">
              <a:solidFill>
                <a:schemeClr val="tx1"/>
              </a:solidFill>
            </a:rPr>
            <a:t>e</a:t>
          </a:r>
          <a:r>
            <a:rPr>
              <a:solidFill>
                <a:schemeClr val="tx1"/>
              </a:solidFill>
            </a:rPr>
            <a:t>ffectiveness</a:t>
          </a:r>
          <a:endParaRPr>
            <a:solidFill>
              <a:schemeClr val="tx1"/>
            </a:solidFill>
          </a:endParaRPr>
        </a:p>
      </dsp:txBody>
      <dsp:txXfrm>
        <a:off x="5745108" y="3695125"/>
        <a:ext cx="4770492" cy="878384"/>
      </dsp:txXfrm>
    </dsp:sp>
  </dsp:spTree>
</dsp:drawing>
</file>

<file path=ppt/diagrams/layout1.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rSet qsTypeId="urn:microsoft.com/office/officeart/2005/8/quickstyle/simple5"/>
        </dgm:pt>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rSet csTypeId="urn:microsoft.com/office/officeart/2005/8/colors/accent6_5"/>
        </dgm:pt>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horzAlign" val="ctr"/>
          <dgm:param type="vertAlign" val="t"/>
          <dgm:param type="nodeVertAlign" val="t"/>
          <dgm:param type="fallback" val="1D"/>
        </dgm:alg>
      </dgm:if>
      <dgm:else name="Name2">
        <dgm:alg type="hierChild">
          <dgm:param type="linDir" val="fromR"/>
          <dgm:param type="horzAlign" val="ctr"/>
          <dgm:param type="vertAlign" val="t"/>
          <dgm:param type="nodeVertAlign" val="t"/>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parTxLTRAlign" val="l"/>
                    <dgm:param type="txAnchorVertCh" val="mid"/>
                  </dgm:alg>
                </dgm:if>
                <dgm:else name="Name10">
                  <dgm:alg type="tx">
                    <dgm:param type="parTxLTRAlign" val="r"/>
                    <dgm:param type="txAnchorVertCh" val="mid"/>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linDir" val="fromT"/>
              <dgm:param type="chAlign" val="r"/>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parTxLTRAlign" val="l"/>
                          <dgm:param type="txAnchorVertCh" val="mid"/>
                        </dgm:alg>
                      </dgm:if>
                      <dgm:else name="Name18">
                        <dgm:alg type="tx">
                          <dgm:param type="parTxLTRAlign" val="r"/>
                          <dgm:param type="txAnchorVertCh" val="mid"/>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latin typeface="汉仪旗黑-55简" panose="00020600040101010101" charset="-128"/>
              <a:ea typeface="汉仪旗黑-55简" panose="00020600040101010101" charset="-128"/>
              <a:cs typeface="汉仪旗黑-55简" panose="00020600040101010101" charset="-128"/>
            </a:endParaRPr>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latin typeface="汉仪旗黑-55简" panose="00020600040101010101" charset="-128"/>
              </a:rPr>
            </a:fld>
            <a:endParaRPr lang="zh-CN" altLang="en-US">
              <a:latin typeface="汉仪旗黑-55简" panose="00020600040101010101" charset="-128"/>
            </a:endParaRPr>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latin typeface="汉仪旗黑-55简" panose="00020600040101010101" charset="-128"/>
              <a:ea typeface="汉仪旗黑-55简" panose="00020600040101010101" charset="-128"/>
              <a:cs typeface="汉仪旗黑-55简" panose="00020600040101010101" charset="-128"/>
            </a:endParaRPr>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latin typeface="汉仪旗黑-55简" panose="00020600040101010101" charset="-128"/>
              </a:rPr>
            </a:fld>
            <a:endParaRPr lang="zh-CN" altLang="en-US">
              <a:latin typeface="汉仪旗黑-55简" panose="00020600040101010101" charset="-128"/>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汉仪旗黑-55简" panose="00020600040101010101" charset="-128"/>
                <a:ea typeface="汉仪旗黑-55简" panose="00020600040101010101" charset="-128"/>
                <a:cs typeface="汉仪旗黑-55简" panose="00020600040101010101" charset="-128"/>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汉仪旗黑-55简" panose="00020600040101010101" charset="-128"/>
                <a:ea typeface="汉仪旗黑-55简" panose="00020600040101010101" charset="-128"/>
                <a:cs typeface="汉仪旗黑-55简" panose="00020600040101010101" charset="-128"/>
              </a:defRPr>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汉仪旗黑-55简" panose="00020600040101010101" charset="-128"/>
                <a:ea typeface="汉仪旗黑-55简" panose="00020600040101010101" charset="-128"/>
                <a:cs typeface="汉仪旗黑-55简" panose="00020600040101010101" charset="-128"/>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汉仪旗黑-55简" panose="00020600040101010101" charset="-128"/>
                <a:ea typeface="汉仪旗黑-55简" panose="00020600040101010101" charset="-128"/>
                <a:cs typeface="汉仪旗黑-55简" panose="00020600040101010101" charset="-128"/>
              </a:defRPr>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汉仪旗黑-55简" panose="00020600040101010101" charset="-128"/>
        <a:ea typeface="汉仪旗黑-55简" panose="00020600040101010101" charset="-128"/>
        <a:cs typeface="汉仪旗黑-55简" panose="00020600040101010101" charset="-128"/>
      </a:defRPr>
    </a:lvl1pPr>
    <a:lvl2pPr marL="457200" algn="l" defTabSz="914400" rtl="0" eaLnBrk="1" latinLnBrk="0" hangingPunct="1">
      <a:defRPr sz="1200" kern="1200">
        <a:solidFill>
          <a:schemeClr val="tx1"/>
        </a:solidFill>
        <a:latin typeface="汉仪旗黑-55简" panose="00020600040101010101" charset="-128"/>
        <a:ea typeface="汉仪旗黑-55简" panose="00020600040101010101" charset="-128"/>
        <a:cs typeface="汉仪旗黑-55简" panose="00020600040101010101" charset="-128"/>
      </a:defRPr>
    </a:lvl2pPr>
    <a:lvl3pPr marL="914400" algn="l" defTabSz="914400" rtl="0" eaLnBrk="1" latinLnBrk="0" hangingPunct="1">
      <a:defRPr sz="1200" kern="1200">
        <a:solidFill>
          <a:schemeClr val="tx1"/>
        </a:solidFill>
        <a:latin typeface="汉仪旗黑-55简" panose="00020600040101010101" charset="-128"/>
        <a:ea typeface="汉仪旗黑-55简" panose="00020600040101010101" charset="-128"/>
        <a:cs typeface="汉仪旗黑-55简" panose="00020600040101010101" charset="-128"/>
      </a:defRPr>
    </a:lvl3pPr>
    <a:lvl4pPr marL="1371600" algn="l" defTabSz="914400" rtl="0" eaLnBrk="1" latinLnBrk="0" hangingPunct="1">
      <a:defRPr sz="1200" kern="1200">
        <a:solidFill>
          <a:schemeClr val="tx1"/>
        </a:solidFill>
        <a:latin typeface="汉仪旗黑-55简" panose="00020600040101010101" charset="-128"/>
        <a:ea typeface="汉仪旗黑-55简" panose="00020600040101010101" charset="-128"/>
        <a:cs typeface="汉仪旗黑-55简" panose="00020600040101010101" charset="-128"/>
      </a:defRPr>
    </a:lvl4pPr>
    <a:lvl5pPr marL="1828800" algn="l" defTabSz="914400" rtl="0" eaLnBrk="1" latinLnBrk="0" hangingPunct="1">
      <a:defRPr sz="1200" kern="1200">
        <a:solidFill>
          <a:schemeClr val="tx1"/>
        </a:solidFill>
        <a:latin typeface="汉仪旗黑-55简" panose="00020600040101010101" charset="-128"/>
        <a:ea typeface="汉仪旗黑-55简" panose="00020600040101010101" charset="-128"/>
        <a:cs typeface="汉仪旗黑-55简" panose="00020600040101010101" charset="-128"/>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stretch>
            <a:fillRect/>
          </a:stretch>
        </p:blipFill>
        <p:spPr>
          <a:xfrm>
            <a:off x="0" y="1"/>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汉仪旗黑-55简" panose="00020600040101010101" charset="-128"/>
                <a:ea typeface="汉仪旗黑-55简" panose="00020600040101010101" charset="-128"/>
                <a:cs typeface="汉仪旗黑-55简" panose="00020600040101010101" charset="-128"/>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汉仪旗黑-55简" panose="00020600040101010101" charset="-128"/>
                <a:ea typeface="汉仪旗黑-55简" panose="00020600040101010101" charset="-128"/>
                <a:cs typeface="汉仪旗黑-55简" panose="00020600040101010101" charset="-128"/>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汉仪旗黑-55简" panose="00020600040101010101" charset="-128"/>
                <a:ea typeface="汉仪旗黑-55简" panose="00020600040101010101" charset="-128"/>
                <a:cs typeface="汉仪旗黑-55简" panose="00020600040101010101" charset="-128"/>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汉仪旗黑-55简" panose="00020600040101010101" charset="-128"/>
          <a:ea typeface="汉仪旗黑-55简" panose="00020600040101010101" charset="-128"/>
          <a:cs typeface="汉仪旗黑-55简" panose="00020600040101010101" charset="-128"/>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旗黑-55简" panose="00020600040101010101" charset="-128"/>
          <a:ea typeface="汉仪旗黑-55简" panose="00020600040101010101" charset="-128"/>
          <a:cs typeface="汉仪旗黑-55简" panose="0002060004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汉仪旗黑-55简" panose="00020600040101010101" charset="-128"/>
          <a:ea typeface="汉仪旗黑-55简" panose="00020600040101010101" charset="-128"/>
          <a:cs typeface="汉仪旗黑-55简" panose="0002060004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汉仪旗黑-55简" panose="00020600040101010101" charset="-128"/>
          <a:ea typeface="汉仪旗黑-55简" panose="00020600040101010101" charset="-128"/>
          <a:cs typeface="汉仪旗黑-55简" panose="0002060004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汉仪旗黑-55简" panose="00020600040101010101" charset="-128"/>
          <a:ea typeface="汉仪旗黑-55简" panose="00020600040101010101" charset="-128"/>
          <a:cs typeface="汉仪旗黑-55简" panose="0002060004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汉仪旗黑-55简" panose="00020600040101010101" charset="-128"/>
          <a:ea typeface="汉仪旗黑-55简" panose="00020600040101010101" charset="-128"/>
          <a:cs typeface="汉仪旗黑-55简" panose="0002060004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2.png"/><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2.xml"/><Relationship Id="rId3" Type="http://schemas.openxmlformats.org/officeDocument/2006/relationships/tags" Target="../tags/tag5.xml"/><Relationship Id="rId2" Type="http://schemas.openxmlformats.org/officeDocument/2006/relationships/image" Target="../media/image3.png"/><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9" Type="http://schemas.openxmlformats.org/officeDocument/2006/relationships/tags" Target="../tags/tag9.xml"/><Relationship Id="rId8" Type="http://schemas.openxmlformats.org/officeDocument/2006/relationships/tags" Target="../tags/tag8.xml"/><Relationship Id="rId7" Type="http://schemas.microsoft.com/office/2007/relationships/diagramDrawing" Target="../diagrams/drawing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3" Type="http://schemas.openxmlformats.org/officeDocument/2006/relationships/diagramData" Target="../diagrams/data1.xml"/><Relationship Id="rId2" Type="http://schemas.openxmlformats.org/officeDocument/2006/relationships/tags" Target="../tags/tag7.xml"/><Relationship Id="rId11" Type="http://schemas.openxmlformats.org/officeDocument/2006/relationships/notesSlide" Target="../notesSlides/notesSlide2.xml"/><Relationship Id="rId10" Type="http://schemas.openxmlformats.org/officeDocument/2006/relationships/slideLayout" Target="../slideLayouts/slideLayout2.xml"/><Relationship Id="rId1" Type="http://schemas.openxmlformats.org/officeDocument/2006/relationships/tags" Target="../tags/tag6.xml"/></Relationships>
</file>

<file path=ppt/slides/_rels/slide5.xml.rels><?xml version="1.0" encoding="UTF-8" standalone="yes"?>
<Relationships xmlns="http://schemas.openxmlformats.org/package/2006/relationships"><Relationship Id="rId9" Type="http://schemas.openxmlformats.org/officeDocument/2006/relationships/tags" Target="../tags/tag18.xml"/><Relationship Id="rId8" Type="http://schemas.openxmlformats.org/officeDocument/2006/relationships/tags" Target="../tags/tag17.xml"/><Relationship Id="rId7" Type="http://schemas.openxmlformats.org/officeDocument/2006/relationships/tags" Target="../tags/tag16.xml"/><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7" Type="http://schemas.openxmlformats.org/officeDocument/2006/relationships/notesSlide" Target="../notesSlides/notesSlide3.xml"/><Relationship Id="rId16" Type="http://schemas.openxmlformats.org/officeDocument/2006/relationships/slideLayout" Target="../slideLayouts/slideLayout2.xml"/><Relationship Id="rId15" Type="http://schemas.openxmlformats.org/officeDocument/2006/relationships/tags" Target="../tags/tag24.xml"/><Relationship Id="rId14" Type="http://schemas.openxmlformats.org/officeDocument/2006/relationships/tags" Target="../tags/tag23.xml"/><Relationship Id="rId13" Type="http://schemas.openxmlformats.org/officeDocument/2006/relationships/tags" Target="../tags/tag22.xml"/><Relationship Id="rId12" Type="http://schemas.openxmlformats.org/officeDocument/2006/relationships/tags" Target="../tags/tag21.xml"/><Relationship Id="rId11" Type="http://schemas.openxmlformats.org/officeDocument/2006/relationships/tags" Target="../tags/tag20.xml"/><Relationship Id="rId10" Type="http://schemas.openxmlformats.org/officeDocument/2006/relationships/tags" Target="../tags/tag19.xml"/><Relationship Id="rId1" Type="http://schemas.openxmlformats.org/officeDocument/2006/relationships/tags" Target="../tags/tag10.xml"/></Relationships>
</file>

<file path=ppt/slides/_rels/slide6.xml.rels><?xml version="1.0" encoding="UTF-8" standalone="yes"?>
<Relationships xmlns="http://schemas.openxmlformats.org/package/2006/relationships"><Relationship Id="rId9" Type="http://schemas.openxmlformats.org/officeDocument/2006/relationships/tags" Target="../tags/tag33.xml"/><Relationship Id="rId8" Type="http://schemas.openxmlformats.org/officeDocument/2006/relationships/tags" Target="../tags/tag32.xml"/><Relationship Id="rId7" Type="http://schemas.openxmlformats.org/officeDocument/2006/relationships/tags" Target="../tags/tag31.xml"/><Relationship Id="rId6" Type="http://schemas.openxmlformats.org/officeDocument/2006/relationships/tags" Target="../tags/tag30.xml"/><Relationship Id="rId5" Type="http://schemas.openxmlformats.org/officeDocument/2006/relationships/tags" Target="../tags/tag29.xml"/><Relationship Id="rId4" Type="http://schemas.openxmlformats.org/officeDocument/2006/relationships/tags" Target="../tags/tag28.xml"/><Relationship Id="rId3" Type="http://schemas.openxmlformats.org/officeDocument/2006/relationships/tags" Target="../tags/tag27.xml"/><Relationship Id="rId2" Type="http://schemas.openxmlformats.org/officeDocument/2006/relationships/tags" Target="../tags/tag26.xml"/><Relationship Id="rId12" Type="http://schemas.openxmlformats.org/officeDocument/2006/relationships/slideLayout" Target="../slideLayouts/slideLayout2.xml"/><Relationship Id="rId11" Type="http://schemas.openxmlformats.org/officeDocument/2006/relationships/tags" Target="../tags/tag35.xml"/><Relationship Id="rId10" Type="http://schemas.openxmlformats.org/officeDocument/2006/relationships/tags" Target="../tags/tag34.xml"/><Relationship Id="rId1" Type="http://schemas.openxmlformats.org/officeDocument/2006/relationships/tags" Target="../tags/tag25.xml"/></Relationships>
</file>

<file path=ppt/slides/_rels/slide7.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7.xml"/><Relationship Id="rId2" Type="http://schemas.openxmlformats.org/officeDocument/2006/relationships/tags" Target="../tags/tag37.xml"/><Relationship Id="rId1" Type="http://schemas.openxmlformats.org/officeDocument/2006/relationships/tags" Target="../tags/tag36.xml"/></Relationships>
</file>

<file path=ppt/slides/_rels/slide8.xml.rels><?xml version="1.0" encoding="UTF-8" standalone="yes"?>
<Relationships xmlns="http://schemas.openxmlformats.org/package/2006/relationships"><Relationship Id="rId9" Type="http://schemas.openxmlformats.org/officeDocument/2006/relationships/image" Target="../media/image5.png"/><Relationship Id="rId8" Type="http://schemas.openxmlformats.org/officeDocument/2006/relationships/image" Target="../media/image4.png"/><Relationship Id="rId7" Type="http://schemas.openxmlformats.org/officeDocument/2006/relationships/tags" Target="../tags/tag44.xml"/><Relationship Id="rId6" Type="http://schemas.openxmlformats.org/officeDocument/2006/relationships/tags" Target="../tags/tag43.xml"/><Relationship Id="rId5" Type="http://schemas.openxmlformats.org/officeDocument/2006/relationships/tags" Target="../tags/tag42.xml"/><Relationship Id="rId4" Type="http://schemas.openxmlformats.org/officeDocument/2006/relationships/tags" Target="../tags/tag41.xml"/><Relationship Id="rId3" Type="http://schemas.openxmlformats.org/officeDocument/2006/relationships/tags" Target="../tags/tag40.xml"/><Relationship Id="rId2" Type="http://schemas.openxmlformats.org/officeDocument/2006/relationships/tags" Target="../tags/tag39.xml"/><Relationship Id="rId11" Type="http://schemas.openxmlformats.org/officeDocument/2006/relationships/notesSlide" Target="../notesSlides/notesSlide5.xml"/><Relationship Id="rId10" Type="http://schemas.openxmlformats.org/officeDocument/2006/relationships/slideLayout" Target="../slideLayouts/slideLayout7.xml"/><Relationship Id="rId1" Type="http://schemas.openxmlformats.org/officeDocument/2006/relationships/tags" Target="../tags/tag38.xml"/></Relationships>
</file>

<file path=ppt/slides/_rels/slide9.xml.rels><?xml version="1.0" encoding="UTF-8" standalone="yes"?>
<Relationships xmlns="http://schemas.openxmlformats.org/package/2006/relationships"><Relationship Id="rId8" Type="http://schemas.openxmlformats.org/officeDocument/2006/relationships/notesSlide" Target="../notesSlides/notesSlide6.xml"/><Relationship Id="rId7"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tags" Target="../tags/tag48.xml"/><Relationship Id="rId4" Type="http://schemas.openxmlformats.org/officeDocument/2006/relationships/image" Target="../media/image6.png"/><Relationship Id="rId3" Type="http://schemas.openxmlformats.org/officeDocument/2006/relationships/tags" Target="../tags/tag47.xml"/><Relationship Id="rId2" Type="http://schemas.openxmlformats.org/officeDocument/2006/relationships/tags" Target="../tags/tag46.xml"/><Relationship Id="rId1" Type="http://schemas.openxmlformats.org/officeDocument/2006/relationships/tags" Target="../tags/tag45.xml"/></Relationships>
</file>

<file path=ppt/slides/_rels/slide10.xml.rels><?xml version="1.0" encoding="UTF-8" standalone="yes"?>
<Relationships xmlns="http://schemas.openxmlformats.org/package/2006/relationships"><Relationship Id="rId5" Type="http://schemas.openxmlformats.org/officeDocument/2006/relationships/notesSlide" Target="../notesSlides/notesSlide7.xml"/><Relationship Id="rId4" Type="http://schemas.openxmlformats.org/officeDocument/2006/relationships/slideLayout" Target="../slideLayouts/slideLayout7.xml"/><Relationship Id="rId3" Type="http://schemas.openxmlformats.org/officeDocument/2006/relationships/tags" Target="../tags/tag51.xml"/><Relationship Id="rId2" Type="http://schemas.openxmlformats.org/officeDocument/2006/relationships/tags" Target="../tags/tag50.xml"/><Relationship Id="rId1" Type="http://schemas.openxmlformats.org/officeDocument/2006/relationships/tags" Target="../tags/tag49.xml"/></Relationships>
</file>

<file path=ppt/slides/_rels/slide11.xml.rels><?xml version="1.0" encoding="UTF-8" standalone="yes"?>
<Relationships xmlns="http://schemas.openxmlformats.org/package/2006/relationships"><Relationship Id="rId9" Type="http://schemas.openxmlformats.org/officeDocument/2006/relationships/tags" Target="../tags/tag57.xml"/><Relationship Id="rId8" Type="http://schemas.openxmlformats.org/officeDocument/2006/relationships/image" Target="../media/image10.png"/><Relationship Id="rId7" Type="http://schemas.openxmlformats.org/officeDocument/2006/relationships/tags" Target="../tags/tag56.xml"/><Relationship Id="rId6" Type="http://schemas.openxmlformats.org/officeDocument/2006/relationships/image" Target="../media/image9.png"/><Relationship Id="rId5" Type="http://schemas.openxmlformats.org/officeDocument/2006/relationships/tags" Target="../tags/tag55.xml"/><Relationship Id="rId4" Type="http://schemas.openxmlformats.org/officeDocument/2006/relationships/image" Target="../media/image8.png"/><Relationship Id="rId3" Type="http://schemas.openxmlformats.org/officeDocument/2006/relationships/tags" Target="../tags/tag54.xml"/><Relationship Id="rId2" Type="http://schemas.openxmlformats.org/officeDocument/2006/relationships/tags" Target="../tags/tag53.xml"/><Relationship Id="rId11" Type="http://schemas.openxmlformats.org/officeDocument/2006/relationships/notesSlide" Target="../notesSlides/notesSlide8.xml"/><Relationship Id="rId10" Type="http://schemas.openxmlformats.org/officeDocument/2006/relationships/slideLayout" Target="../slideLayouts/slideLayout7.xml"/><Relationship Id="rId1" Type="http://schemas.openxmlformats.org/officeDocument/2006/relationships/tags" Target="../tags/tag52.xml"/></Relationships>
</file>

<file path=ppt/slides/_rels/slide12.xml.rels><?xml version="1.0" encoding="UTF-8" standalone="yes"?>
<Relationships xmlns="http://schemas.openxmlformats.org/package/2006/relationships"><Relationship Id="rId4" Type="http://schemas.openxmlformats.org/officeDocument/2006/relationships/notesSlide" Target="../notesSlides/notesSlide9.xml"/><Relationship Id="rId3" Type="http://schemas.openxmlformats.org/officeDocument/2006/relationships/slideLayout" Target="../slideLayouts/slideLayout7.xml"/><Relationship Id="rId2" Type="http://schemas.openxmlformats.org/officeDocument/2006/relationships/tags" Target="../tags/tag59.xml"/><Relationship Id="rId1" Type="http://schemas.openxmlformats.org/officeDocument/2006/relationships/tags" Target="../tags/tag58.xml"/></Relationships>
</file>

<file path=ppt/slides/_rels/slide13.xml.rels><?xml version="1.0" encoding="UTF-8" standalone="yes"?>
<Relationships xmlns="http://schemas.openxmlformats.org/package/2006/relationships"><Relationship Id="rId4" Type="http://schemas.openxmlformats.org/officeDocument/2006/relationships/notesSlide" Target="../notesSlides/notesSlide10.xml"/><Relationship Id="rId3" Type="http://schemas.openxmlformats.org/officeDocument/2006/relationships/slideLayout" Target="../slideLayouts/slideLayout7.xml"/><Relationship Id="rId2" Type="http://schemas.openxmlformats.org/officeDocument/2006/relationships/tags" Target="../tags/tag61.xml"/><Relationship Id="rId1" Type="http://schemas.openxmlformats.org/officeDocument/2006/relationships/tags" Target="../tags/tag60.xml"/></Relationships>
</file>

<file path=ppt/slides/_rels/slide14.xml.rels><?xml version="1.0" encoding="UTF-8" standalone="yes"?>
<Relationships xmlns="http://schemas.openxmlformats.org/package/2006/relationships"><Relationship Id="rId6" Type="http://schemas.openxmlformats.org/officeDocument/2006/relationships/notesSlide" Target="../notesSlides/notesSlide11.xml"/><Relationship Id="rId5" Type="http://schemas.openxmlformats.org/officeDocument/2006/relationships/slideLayout" Target="../slideLayouts/slideLayout7.xml"/><Relationship Id="rId4" Type="http://schemas.openxmlformats.org/officeDocument/2006/relationships/image" Target="../media/image11.png"/><Relationship Id="rId3" Type="http://schemas.openxmlformats.org/officeDocument/2006/relationships/tags" Target="../tags/tag64.xml"/><Relationship Id="rId2" Type="http://schemas.openxmlformats.org/officeDocument/2006/relationships/tags" Target="../tags/tag63.xml"/><Relationship Id="rId1" Type="http://schemas.openxmlformats.org/officeDocument/2006/relationships/tags" Target="../tags/tag62.xml"/></Relationships>
</file>

<file path=ppt/slides/_rels/slide15.xml.rels><?xml version="1.0" encoding="UTF-8" standalone="yes"?>
<Relationships xmlns="http://schemas.openxmlformats.org/package/2006/relationships"><Relationship Id="rId6" Type="http://schemas.openxmlformats.org/officeDocument/2006/relationships/notesSlide" Target="../notesSlides/notesSlide12.xml"/><Relationship Id="rId5" Type="http://schemas.openxmlformats.org/officeDocument/2006/relationships/slideLayout" Target="../slideLayouts/slideLayout2.xml"/><Relationship Id="rId4" Type="http://schemas.openxmlformats.org/officeDocument/2006/relationships/image" Target="../media/image12.png"/><Relationship Id="rId3" Type="http://schemas.openxmlformats.org/officeDocument/2006/relationships/tags" Target="../tags/tag66.xml"/><Relationship Id="rId2" Type="http://schemas.openxmlformats.org/officeDocument/2006/relationships/image" Target="../media/image3.png"/><Relationship Id="rId1" Type="http://schemas.openxmlformats.org/officeDocument/2006/relationships/tags" Target="../tags/tag65.xml"/></Relationships>
</file>

<file path=ppt/slides/_rels/slide16.xml.rels><?xml version="1.0" encoding="UTF-8" standalone="yes"?>
<Relationships xmlns="http://schemas.openxmlformats.org/package/2006/relationships"><Relationship Id="rId9" Type="http://schemas.openxmlformats.org/officeDocument/2006/relationships/tags" Target="../tags/tag75.xml"/><Relationship Id="rId8" Type="http://schemas.openxmlformats.org/officeDocument/2006/relationships/tags" Target="../tags/tag74.xml"/><Relationship Id="rId7" Type="http://schemas.openxmlformats.org/officeDocument/2006/relationships/tags" Target="../tags/tag73.xml"/><Relationship Id="rId6" Type="http://schemas.openxmlformats.org/officeDocument/2006/relationships/tags" Target="../tags/tag72.xml"/><Relationship Id="rId5" Type="http://schemas.openxmlformats.org/officeDocument/2006/relationships/tags" Target="../tags/tag71.xml"/><Relationship Id="rId4" Type="http://schemas.openxmlformats.org/officeDocument/2006/relationships/tags" Target="../tags/tag70.xml"/><Relationship Id="rId3" Type="http://schemas.openxmlformats.org/officeDocument/2006/relationships/tags" Target="../tags/tag69.xml"/><Relationship Id="rId24" Type="http://schemas.openxmlformats.org/officeDocument/2006/relationships/notesSlide" Target="../notesSlides/notesSlide13.xml"/><Relationship Id="rId23" Type="http://schemas.openxmlformats.org/officeDocument/2006/relationships/slideLayout" Target="../slideLayouts/slideLayout2.xml"/><Relationship Id="rId22" Type="http://schemas.openxmlformats.org/officeDocument/2006/relationships/tags" Target="../tags/tag88.xml"/><Relationship Id="rId21" Type="http://schemas.openxmlformats.org/officeDocument/2006/relationships/tags" Target="../tags/tag87.xml"/><Relationship Id="rId20" Type="http://schemas.openxmlformats.org/officeDocument/2006/relationships/tags" Target="../tags/tag86.xml"/><Relationship Id="rId2" Type="http://schemas.openxmlformats.org/officeDocument/2006/relationships/tags" Target="../tags/tag68.xml"/><Relationship Id="rId19" Type="http://schemas.openxmlformats.org/officeDocument/2006/relationships/tags" Target="../tags/tag85.xml"/><Relationship Id="rId18" Type="http://schemas.openxmlformats.org/officeDocument/2006/relationships/tags" Target="../tags/tag84.xml"/><Relationship Id="rId17" Type="http://schemas.openxmlformats.org/officeDocument/2006/relationships/tags" Target="../tags/tag83.xml"/><Relationship Id="rId16" Type="http://schemas.openxmlformats.org/officeDocument/2006/relationships/tags" Target="../tags/tag82.xml"/><Relationship Id="rId15" Type="http://schemas.openxmlformats.org/officeDocument/2006/relationships/tags" Target="../tags/tag81.xml"/><Relationship Id="rId14" Type="http://schemas.openxmlformats.org/officeDocument/2006/relationships/tags" Target="../tags/tag80.xml"/><Relationship Id="rId13" Type="http://schemas.openxmlformats.org/officeDocument/2006/relationships/tags" Target="../tags/tag79.xml"/><Relationship Id="rId12" Type="http://schemas.openxmlformats.org/officeDocument/2006/relationships/tags" Target="../tags/tag78.xml"/><Relationship Id="rId11" Type="http://schemas.openxmlformats.org/officeDocument/2006/relationships/tags" Target="../tags/tag77.xml"/><Relationship Id="rId10" Type="http://schemas.openxmlformats.org/officeDocument/2006/relationships/tags" Target="../tags/tag76.xml"/><Relationship Id="rId1" Type="http://schemas.openxmlformats.org/officeDocument/2006/relationships/tags" Target="../tags/tag67.xml"/></Relationships>
</file>

<file path=ppt/slides/_rels/slide17.xml.rels><?xml version="1.0" encoding="UTF-8" standalone="yes"?>
<Relationships xmlns="http://schemas.openxmlformats.org/package/2006/relationships"><Relationship Id="rId9" Type="http://schemas.openxmlformats.org/officeDocument/2006/relationships/tags" Target="../tags/tag97.xml"/><Relationship Id="rId8" Type="http://schemas.openxmlformats.org/officeDocument/2006/relationships/tags" Target="../tags/tag96.xml"/><Relationship Id="rId7" Type="http://schemas.openxmlformats.org/officeDocument/2006/relationships/tags" Target="../tags/tag95.xml"/><Relationship Id="rId6" Type="http://schemas.openxmlformats.org/officeDocument/2006/relationships/tags" Target="../tags/tag94.xml"/><Relationship Id="rId5" Type="http://schemas.openxmlformats.org/officeDocument/2006/relationships/tags" Target="../tags/tag93.xml"/><Relationship Id="rId4" Type="http://schemas.openxmlformats.org/officeDocument/2006/relationships/tags" Target="../tags/tag92.xml"/><Relationship Id="rId3" Type="http://schemas.openxmlformats.org/officeDocument/2006/relationships/tags" Target="../tags/tag91.xml"/><Relationship Id="rId2" Type="http://schemas.openxmlformats.org/officeDocument/2006/relationships/tags" Target="../tags/tag90.xml"/><Relationship Id="rId10" Type="http://schemas.openxmlformats.org/officeDocument/2006/relationships/slideLayout" Target="../slideLayouts/slideLayout2.xml"/><Relationship Id="rId1" Type="http://schemas.openxmlformats.org/officeDocument/2006/relationships/tags" Target="../tags/tag89.xml"/></Relationships>
</file>

<file path=ppt/slides/_rels/slide18.xml.rels><?xml version="1.0" encoding="UTF-8" standalone="yes"?>
<Relationships xmlns="http://schemas.openxmlformats.org/package/2006/relationships"><Relationship Id="rId4" Type="http://schemas.openxmlformats.org/officeDocument/2006/relationships/notesSlide" Target="../notesSlides/notesSlide14.xml"/><Relationship Id="rId3" Type="http://schemas.openxmlformats.org/officeDocument/2006/relationships/slideLayout" Target="../slideLayouts/slideLayout2.xml"/><Relationship Id="rId2" Type="http://schemas.openxmlformats.org/officeDocument/2006/relationships/image" Target="../media/image3.png"/><Relationship Id="rId1" Type="http://schemas.openxmlformats.org/officeDocument/2006/relationships/tags" Target="../tags/tag98.xml"/></Relationships>
</file>

<file path=ppt/slides/_rels/slide19.xml.rels><?xml version="1.0" encoding="UTF-8" standalone="yes"?>
<Relationships xmlns="http://schemas.openxmlformats.org/package/2006/relationships"><Relationship Id="rId4" Type="http://schemas.openxmlformats.org/officeDocument/2006/relationships/notesSlide" Target="../notesSlides/notesSlide15.xml"/><Relationship Id="rId3" Type="http://schemas.openxmlformats.org/officeDocument/2006/relationships/slideLayout" Target="../slideLayouts/slideLayout2.xml"/><Relationship Id="rId2" Type="http://schemas.openxmlformats.org/officeDocument/2006/relationships/image" Target="../media/image3.png"/><Relationship Id="rId1" Type="http://schemas.openxmlformats.org/officeDocument/2006/relationships/tags" Target="../tags/tag99.xml"/></Relationships>
</file>

<file path=ppt/slides/_rels/slide20.xml.rels><?xml version="1.0" encoding="UTF-8" standalone="yes"?>
<Relationships xmlns="http://schemas.openxmlformats.org/package/2006/relationships"><Relationship Id="rId4" Type="http://schemas.openxmlformats.org/officeDocument/2006/relationships/notesSlide" Target="../notesSlides/notesSlide16.xml"/><Relationship Id="rId3" Type="http://schemas.openxmlformats.org/officeDocument/2006/relationships/slideLayout" Target="../slideLayouts/slideLayout2.xml"/><Relationship Id="rId2" Type="http://schemas.openxmlformats.org/officeDocument/2006/relationships/image" Target="../media/image3.png"/><Relationship Id="rId1" Type="http://schemas.openxmlformats.org/officeDocument/2006/relationships/tags" Target="../tags/tag100.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xml"/><Relationship Id="rId1" Type="http://schemas.openxmlformats.org/officeDocument/2006/relationships/tags" Target="../tags/tag10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8" name="任意多边形 67"/>
          <p:cNvSpPr/>
          <p:nvPr/>
        </p:nvSpPr>
        <p:spPr>
          <a:xfrm>
            <a:off x="0" y="0"/>
            <a:ext cx="5296926" cy="3276544"/>
          </a:xfrm>
          <a:custGeom>
            <a:avLst/>
            <a:gdLst/>
            <a:ahLst/>
            <a:cxnLst>
              <a:cxn ang="3">
                <a:pos x="hc" y="t"/>
              </a:cxn>
              <a:cxn ang="cd2">
                <a:pos x="l" y="vc"/>
              </a:cxn>
              <a:cxn ang="cd4">
                <a:pos x="hc" y="b"/>
              </a:cxn>
              <a:cxn ang="0">
                <a:pos x="r" y="vc"/>
              </a:cxn>
            </a:cxnLst>
            <a:rect l="l" t="t" r="r" b="b"/>
            <a:pathLst>
              <a:path w="8342" h="5161">
                <a:moveTo>
                  <a:pt x="151" y="0"/>
                </a:moveTo>
                <a:cubicBezTo>
                  <a:pt x="212" y="108"/>
                  <a:pt x="344" y="480"/>
                  <a:pt x="333" y="900"/>
                </a:cubicBezTo>
                <a:cubicBezTo>
                  <a:pt x="340" y="1185"/>
                  <a:pt x="258" y="1720"/>
                  <a:pt x="138" y="2136"/>
                </a:cubicBezTo>
                <a:cubicBezTo>
                  <a:pt x="37" y="2462"/>
                  <a:pt x="-4" y="2904"/>
                  <a:pt x="0" y="3111"/>
                </a:cubicBezTo>
                <a:cubicBezTo>
                  <a:pt x="-10" y="4003"/>
                  <a:pt x="361" y="4723"/>
                  <a:pt x="766" y="4912"/>
                </a:cubicBezTo>
                <a:cubicBezTo>
                  <a:pt x="948" y="5095"/>
                  <a:pt x="1252" y="5168"/>
                  <a:pt x="1406" y="5160"/>
                </a:cubicBezTo>
                <a:cubicBezTo>
                  <a:pt x="3154" y="4827"/>
                  <a:pt x="4186" y="3274"/>
                  <a:pt x="4206" y="3320"/>
                </a:cubicBezTo>
                <a:cubicBezTo>
                  <a:pt x="4268" y="3248"/>
                  <a:pt x="4361" y="3144"/>
                  <a:pt x="4428" y="3073"/>
                </a:cubicBezTo>
                <a:lnTo>
                  <a:pt x="4988" y="2531"/>
                </a:lnTo>
                <a:cubicBezTo>
                  <a:pt x="5394" y="2123"/>
                  <a:pt x="5610" y="1939"/>
                  <a:pt x="5838" y="1743"/>
                </a:cubicBezTo>
                <a:cubicBezTo>
                  <a:pt x="5966" y="1634"/>
                  <a:pt x="6196" y="1432"/>
                  <a:pt x="6376" y="1268"/>
                </a:cubicBezTo>
                <a:cubicBezTo>
                  <a:pt x="6500" y="1166"/>
                  <a:pt x="6607" y="1056"/>
                  <a:pt x="6669" y="995"/>
                </a:cubicBezTo>
                <a:cubicBezTo>
                  <a:pt x="6737" y="925"/>
                  <a:pt x="6801" y="864"/>
                  <a:pt x="6841" y="839"/>
                </a:cubicBezTo>
                <a:cubicBezTo>
                  <a:pt x="6847" y="835"/>
                  <a:pt x="6856" y="829"/>
                  <a:pt x="6860" y="827"/>
                </a:cubicBezTo>
                <a:cubicBezTo>
                  <a:pt x="6906" y="787"/>
                  <a:pt x="6825" y="866"/>
                  <a:pt x="6940" y="759"/>
                </a:cubicBezTo>
                <a:cubicBezTo>
                  <a:pt x="7279" y="412"/>
                  <a:pt x="8013" y="79"/>
                  <a:pt x="8342" y="0"/>
                </a:cubicBezTo>
                <a:lnTo>
                  <a:pt x="151" y="0"/>
                </a:ln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11" name="任意多边形 10"/>
          <p:cNvSpPr/>
          <p:nvPr/>
        </p:nvSpPr>
        <p:spPr>
          <a:xfrm>
            <a:off x="0" y="0"/>
            <a:ext cx="5428615" cy="350139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32" name="任意多边形 31"/>
          <p:cNvSpPr/>
          <p:nvPr/>
        </p:nvSpPr>
        <p:spPr>
          <a:xfrm flipH="1">
            <a:off x="9263380" y="5890260"/>
            <a:ext cx="2894965" cy="967740"/>
          </a:xfrm>
          <a:custGeom>
            <a:avLst/>
            <a:gdLst/>
            <a:ahLst/>
            <a:cxnLst>
              <a:cxn ang="3">
                <a:pos x="hc" y="t"/>
              </a:cxn>
              <a:cxn ang="cd2">
                <a:pos x="l" y="vc"/>
              </a:cxn>
              <a:cxn ang="cd4">
                <a:pos x="hc" y="b"/>
              </a:cxn>
              <a:cxn ang="0">
                <a:pos x="r" y="vc"/>
              </a:cxn>
            </a:cxnLst>
            <a:rect l="l" t="t" r="r" b="b"/>
            <a:pathLst>
              <a:path w="5463" h="1828">
                <a:moveTo>
                  <a:pt x="0" y="1826"/>
                </a:moveTo>
                <a:cubicBezTo>
                  <a:pt x="67" y="1515"/>
                  <a:pt x="444" y="952"/>
                  <a:pt x="1100" y="592"/>
                </a:cubicBezTo>
                <a:cubicBezTo>
                  <a:pt x="1617" y="286"/>
                  <a:pt x="2203" y="-11"/>
                  <a:pt x="2803" y="0"/>
                </a:cubicBezTo>
                <a:cubicBezTo>
                  <a:pt x="4009" y="-45"/>
                  <a:pt x="5024" y="827"/>
                  <a:pt x="5463" y="1826"/>
                </a:cubicBezTo>
                <a:lnTo>
                  <a:pt x="0" y="1826"/>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77" name="任意多边形 76"/>
          <p:cNvSpPr/>
          <p:nvPr/>
        </p:nvSpPr>
        <p:spPr>
          <a:xfrm>
            <a:off x="8708801" y="4293644"/>
            <a:ext cx="3483199" cy="2563721"/>
          </a:xfrm>
          <a:custGeom>
            <a:avLst/>
            <a:gdLst/>
            <a:ahLst/>
            <a:cxnLst>
              <a:cxn ang="3">
                <a:pos x="hc" y="t"/>
              </a:cxn>
              <a:cxn ang="cd2">
                <a:pos x="l" y="vc"/>
              </a:cxn>
              <a:cxn ang="cd4">
                <a:pos x="hc" y="b"/>
              </a:cxn>
              <a:cxn ang="0">
                <a:pos x="r" y="vc"/>
              </a:cxn>
            </a:cxnLst>
            <a:rect l="l" t="t" r="r" b="b"/>
            <a:pathLst>
              <a:path w="5485" h="4044">
                <a:moveTo>
                  <a:pt x="0" y="4037"/>
                </a:moveTo>
                <a:cubicBezTo>
                  <a:pt x="532" y="1406"/>
                  <a:pt x="3081" y="-124"/>
                  <a:pt x="3559" y="0"/>
                </a:cubicBezTo>
                <a:lnTo>
                  <a:pt x="3591" y="0"/>
                </a:lnTo>
                <a:lnTo>
                  <a:pt x="3715" y="6"/>
                </a:lnTo>
                <a:lnTo>
                  <a:pt x="3749" y="5"/>
                </a:lnTo>
                <a:lnTo>
                  <a:pt x="3783" y="5"/>
                </a:lnTo>
                <a:cubicBezTo>
                  <a:pt x="4501" y="-6"/>
                  <a:pt x="5429" y="992"/>
                  <a:pt x="5480" y="1519"/>
                </a:cubicBezTo>
                <a:lnTo>
                  <a:pt x="5485" y="1541"/>
                </a:lnTo>
                <a:lnTo>
                  <a:pt x="5485" y="4037"/>
                </a:lnTo>
                <a:lnTo>
                  <a:pt x="0" y="4037"/>
                </a:ln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55" name="任意多边形 54"/>
          <p:cNvSpPr/>
          <p:nvPr/>
        </p:nvSpPr>
        <p:spPr>
          <a:xfrm>
            <a:off x="8021955" y="4669155"/>
            <a:ext cx="4170045" cy="2188210"/>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57" name="文本框 56"/>
          <p:cNvSpPr txBox="1"/>
          <p:nvPr/>
        </p:nvSpPr>
        <p:spPr>
          <a:xfrm>
            <a:off x="3856355" y="3653790"/>
            <a:ext cx="4946015" cy="537210"/>
          </a:xfrm>
          <a:prstGeom prst="rect">
            <a:avLst/>
          </a:prstGeom>
          <a:noFill/>
        </p:spPr>
        <p:txBody>
          <a:bodyPr wrap="square" rtlCol="0">
            <a:spAutoFit/>
          </a:bodyPr>
          <a:p>
            <a:pPr algn="ctr"/>
            <a:r>
              <a:rPr lang="en-US" sz="2900" b="1" dirty="0">
                <a:solidFill>
                  <a:schemeClr val="tx1">
                    <a:lumMod val="75000"/>
                    <a:lumOff val="25000"/>
                  </a:schemeClr>
                </a:solidFill>
                <a:latin typeface="汉仪书宋二S" panose="00020600040101010101" charset="-122"/>
                <a:ea typeface="汉仪书宋二S" panose="00020600040101010101" charset="-122"/>
                <a:cs typeface="汉仪旗黑-55简" panose="00020600040101010101" charset="-128"/>
                <a:sym typeface="汉仪旗黑-55简" panose="00020600040101010101" charset="-128"/>
              </a:rPr>
              <a:t>ECDE 7016</a:t>
            </a:r>
            <a:r>
              <a:rPr lang="zh-CN" altLang="en-US" sz="2900" b="1" dirty="0">
                <a:solidFill>
                  <a:schemeClr val="tx1">
                    <a:lumMod val="75000"/>
                    <a:lumOff val="25000"/>
                  </a:schemeClr>
                </a:solidFill>
                <a:latin typeface="汉仪书宋二S" panose="00020600040101010101" charset="-122"/>
                <a:ea typeface="汉仪书宋二S" panose="00020600040101010101" charset="-122"/>
                <a:cs typeface="汉仪旗黑-55简" panose="00020600040101010101" charset="-128"/>
                <a:sym typeface="汉仪旗黑-55简" panose="00020600040101010101" charset="-128"/>
              </a:rPr>
              <a:t>（</a:t>
            </a:r>
            <a:r>
              <a:rPr lang="en-US" altLang="zh-CN" sz="2900" b="1" dirty="0">
                <a:solidFill>
                  <a:schemeClr val="tx1">
                    <a:lumMod val="75000"/>
                    <a:lumOff val="25000"/>
                  </a:schemeClr>
                </a:solidFill>
                <a:latin typeface="汉仪书宋二S" panose="00020600040101010101" charset="-122"/>
                <a:ea typeface="汉仪书宋二S" panose="00020600040101010101" charset="-122"/>
                <a:cs typeface="汉仪旗黑-55简" panose="00020600040101010101" charset="-128"/>
                <a:sym typeface="汉仪旗黑-55简" panose="00020600040101010101" charset="-128"/>
              </a:rPr>
              <a:t>2023-2024</a:t>
            </a:r>
            <a:r>
              <a:rPr lang="zh-CN" altLang="en-US" sz="2900" b="1" dirty="0">
                <a:solidFill>
                  <a:schemeClr val="tx1">
                    <a:lumMod val="75000"/>
                    <a:lumOff val="25000"/>
                  </a:schemeClr>
                </a:solidFill>
                <a:latin typeface="汉仪书宋二S" panose="00020600040101010101" charset="-122"/>
                <a:ea typeface="汉仪书宋二S" panose="00020600040101010101" charset="-122"/>
                <a:cs typeface="汉仪旗黑-55简" panose="00020600040101010101" charset="-128"/>
                <a:sym typeface="汉仪旗黑-55简" panose="00020600040101010101" charset="-128"/>
              </a:rPr>
              <a:t>）</a:t>
            </a:r>
            <a:endParaRPr lang="zh-CN" altLang="en-US" sz="2900" b="1" dirty="0">
              <a:solidFill>
                <a:schemeClr val="tx1">
                  <a:lumMod val="75000"/>
                  <a:lumOff val="25000"/>
                </a:schemeClr>
              </a:solidFill>
              <a:latin typeface="汉仪书宋二S" panose="00020600040101010101" charset="-122"/>
              <a:ea typeface="汉仪书宋二S" panose="00020600040101010101" charset="-122"/>
              <a:cs typeface="汉仪旗黑-55简" panose="00020600040101010101" charset="-128"/>
              <a:sym typeface="汉仪旗黑-55简" panose="00020600040101010101" charset="-128"/>
            </a:endParaRPr>
          </a:p>
        </p:txBody>
      </p:sp>
      <p:sp>
        <p:nvSpPr>
          <p:cNvPr id="58" name="文本框 57" descr="7b0a20202020227461726765744d6f64756c65223a20226b6f6e6c696e65666f6e7473220a7d0a"/>
          <p:cNvSpPr txBox="1"/>
          <p:nvPr/>
        </p:nvSpPr>
        <p:spPr>
          <a:xfrm>
            <a:off x="2947670" y="1206500"/>
            <a:ext cx="9020810" cy="2088515"/>
          </a:xfrm>
          <a:prstGeom prst="rect">
            <a:avLst/>
          </a:prstGeom>
          <a:noFill/>
        </p:spPr>
        <p:txBody>
          <a:bodyPr wrap="square" rtlCol="0">
            <a:noAutofit/>
          </a:bodyPr>
          <a:p>
            <a:pPr algn="ctr" eaLnBrk="1" hangingPunct="1"/>
            <a:r>
              <a:rPr sz="4000" b="1" dirty="0">
                <a:solidFill>
                  <a:schemeClr val="accent1">
                    <a:lumMod val="50000"/>
                  </a:schemeClr>
                </a:solidFill>
                <a:latin typeface="Times New Roman" panose="02020603050405020304" charset="0"/>
                <a:ea typeface="思源黑體 ExtraLight" panose="020B0200000000000000" pitchFamily="34" charset="-128"/>
                <a:cs typeface="Times New Roman" panose="02020603050405020304" charset="0"/>
                <a:sym typeface="微软雅黑" panose="020B0503020204020204" charset="-122"/>
              </a:rPr>
              <a:t>Exploration on the Digital Literacy Training Path for Translation Students</a:t>
            </a:r>
            <a:r>
              <a:rPr lang="en-US" sz="4000" b="1" dirty="0">
                <a:solidFill>
                  <a:schemeClr val="accent1">
                    <a:lumMod val="50000"/>
                  </a:schemeClr>
                </a:solidFill>
                <a:latin typeface="Times New Roman" panose="02020603050405020304" charset="0"/>
                <a:ea typeface="思源黑體 ExtraLight" panose="020B0200000000000000" pitchFamily="34" charset="-128"/>
                <a:cs typeface="Times New Roman" panose="02020603050405020304" charset="0"/>
                <a:sym typeface="微软雅黑" panose="020B0503020204020204" charset="-122"/>
              </a:rPr>
              <a:t> in China</a:t>
            </a:r>
            <a:r>
              <a:rPr sz="4000" b="1" dirty="0">
                <a:solidFill>
                  <a:schemeClr val="accent1">
                    <a:lumMod val="50000"/>
                  </a:schemeClr>
                </a:solidFill>
                <a:latin typeface="Times New Roman" panose="02020603050405020304" charset="0"/>
                <a:ea typeface="思源黑體 ExtraLight" panose="020B0200000000000000" pitchFamily="34" charset="-128"/>
                <a:cs typeface="Times New Roman" panose="02020603050405020304" charset="0"/>
                <a:sym typeface="微软雅黑" panose="020B0503020204020204" charset="-122"/>
              </a:rPr>
              <a:t> in </a:t>
            </a:r>
            <a:r>
              <a:rPr lang="en-US" sz="4000" b="1" dirty="0">
                <a:solidFill>
                  <a:schemeClr val="accent1">
                    <a:lumMod val="50000"/>
                  </a:schemeClr>
                </a:solidFill>
                <a:latin typeface="Times New Roman" panose="02020603050405020304" charset="0"/>
                <a:ea typeface="思源黑體 ExtraLight" panose="020B0200000000000000" pitchFamily="34" charset="-128"/>
                <a:cs typeface="Times New Roman" panose="02020603050405020304" charset="0"/>
                <a:sym typeface="微软雅黑" panose="020B0503020204020204" charset="-122"/>
              </a:rPr>
              <a:t>AI </a:t>
            </a:r>
            <a:r>
              <a:rPr sz="4000" b="1" dirty="0">
                <a:solidFill>
                  <a:schemeClr val="accent1">
                    <a:lumMod val="50000"/>
                  </a:schemeClr>
                </a:solidFill>
                <a:latin typeface="Times New Roman" panose="02020603050405020304" charset="0"/>
                <a:ea typeface="思源黑體 ExtraLight" panose="020B0200000000000000" pitchFamily="34" charset="-128"/>
                <a:cs typeface="Times New Roman" panose="02020603050405020304" charset="0"/>
                <a:sym typeface="微软雅黑" panose="020B0503020204020204" charset="-122"/>
              </a:rPr>
              <a:t>Era</a:t>
            </a:r>
            <a:r>
              <a:rPr lang="en-US" sz="4000" b="1" dirty="0">
                <a:solidFill>
                  <a:schemeClr val="accent1">
                    <a:lumMod val="50000"/>
                  </a:schemeClr>
                </a:solidFill>
                <a:latin typeface="Times New Roman" panose="02020603050405020304" charset="0"/>
                <a:ea typeface="思源黑體 ExtraLight" panose="020B0200000000000000" pitchFamily="34" charset="-128"/>
                <a:cs typeface="Times New Roman" panose="02020603050405020304" charset="0"/>
                <a:sym typeface="微软雅黑" panose="020B0503020204020204" charset="-122"/>
              </a:rPr>
              <a:t> (LR) </a:t>
            </a:r>
            <a:endParaRPr lang="en-US" sz="4000" b="1" dirty="0">
              <a:solidFill>
                <a:schemeClr val="accent1">
                  <a:lumMod val="50000"/>
                </a:schemeClr>
              </a:solidFill>
              <a:uFillTx/>
              <a:latin typeface="Times New Roman" panose="02020603050405020304" charset="0"/>
              <a:ea typeface="思源黑體 ExtraLight" panose="020B0200000000000000" pitchFamily="34" charset="-128"/>
              <a:cs typeface="Times New Roman" panose="02020603050405020304" charset="0"/>
              <a:sym typeface="微软雅黑" panose="020B0503020204020204" charset="-122"/>
            </a:endParaRPr>
          </a:p>
        </p:txBody>
      </p:sp>
      <p:sp>
        <p:nvSpPr>
          <p:cNvPr id="59" name="文本框 58"/>
          <p:cNvSpPr txBox="1"/>
          <p:nvPr/>
        </p:nvSpPr>
        <p:spPr>
          <a:xfrm>
            <a:off x="1306830" y="4678045"/>
            <a:ext cx="8091170" cy="509905"/>
          </a:xfrm>
          <a:prstGeom prst="rect">
            <a:avLst/>
          </a:prstGeom>
          <a:noFill/>
        </p:spPr>
        <p:txBody>
          <a:bodyPr wrap="square" rtlCol="0">
            <a:noAutofit/>
          </a:bodyPr>
          <a:p>
            <a:pPr algn="ctr">
              <a:lnSpc>
                <a:spcPct val="135000"/>
              </a:lnSpc>
              <a:spcBef>
                <a:spcPts val="0"/>
              </a:spcBef>
              <a:spcAft>
                <a:spcPts val="0"/>
              </a:spcAft>
            </a:pPr>
            <a:r>
              <a:rPr lang="en-US" altLang="zh-CN" sz="2000" b="1" kern="1900" dirty="0">
                <a:solidFill>
                  <a:schemeClr val="tx1">
                    <a:lumMod val="75000"/>
                    <a:lumOff val="25000"/>
                  </a:schemeClr>
                </a:solidFill>
                <a:uFillTx/>
                <a:latin typeface="汉仪旗黑-55简" panose="00020600040101010101" charset="-122"/>
                <a:ea typeface="汉仪旗黑-55简" panose="00020600040101010101" charset="-122"/>
                <a:cs typeface="汉仪旗黑-55简" panose="00020600040101010101" charset="-128"/>
                <a:sym typeface="汉仪旗黑-55简" panose="00020600040101010101" charset="-128"/>
              </a:rPr>
              <a:t>Writing a Critical Literature Review in Education</a:t>
            </a:r>
            <a:endParaRPr lang="en-US" altLang="zh-CN" sz="2000" b="1" kern="1900" dirty="0">
              <a:solidFill>
                <a:schemeClr val="tx1">
                  <a:lumMod val="75000"/>
                  <a:lumOff val="25000"/>
                </a:schemeClr>
              </a:solidFill>
              <a:uFillTx/>
              <a:latin typeface="汉仪旗黑-55简" panose="00020600040101010101" charset="-122"/>
              <a:ea typeface="汉仪旗黑-55简" panose="00020600040101010101" charset="-122"/>
              <a:cs typeface="汉仪旗黑-55简" panose="00020600040101010101" charset="-128"/>
              <a:sym typeface="汉仪旗黑-55简" panose="00020600040101010101" charset="-128"/>
            </a:endParaRPr>
          </a:p>
        </p:txBody>
      </p:sp>
      <p:grpSp>
        <p:nvGrpSpPr>
          <p:cNvPr id="61" name="组合 60"/>
          <p:cNvGrpSpPr/>
          <p:nvPr/>
        </p:nvGrpSpPr>
        <p:grpSpPr>
          <a:xfrm rot="0">
            <a:off x="3083560" y="3912235"/>
            <a:ext cx="6025515" cy="0"/>
            <a:chOff x="4784" y="6236"/>
            <a:chExt cx="9489" cy="0"/>
          </a:xfrm>
        </p:grpSpPr>
        <p:cxnSp>
          <p:nvCxnSpPr>
            <p:cNvPr id="62" name="直接连接符 61"/>
            <p:cNvCxnSpPr/>
            <p:nvPr/>
          </p:nvCxnSpPr>
          <p:spPr>
            <a:xfrm>
              <a:off x="4784" y="6236"/>
              <a:ext cx="1217" cy="0"/>
            </a:xfrm>
            <a:prstGeom prst="line">
              <a:avLst/>
            </a:prstGeom>
            <a:ln w="254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3" name="直接连接符 62"/>
            <p:cNvCxnSpPr/>
            <p:nvPr/>
          </p:nvCxnSpPr>
          <p:spPr>
            <a:xfrm>
              <a:off x="13057" y="6236"/>
              <a:ext cx="1217" cy="0"/>
            </a:xfrm>
            <a:prstGeom prst="line">
              <a:avLst/>
            </a:prstGeom>
            <a:ln w="254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82" name="任意多边形 81"/>
          <p:cNvSpPr/>
          <p:nvPr/>
        </p:nvSpPr>
        <p:spPr>
          <a:xfrm flipH="1" flipV="1">
            <a:off x="8702040" y="3668395"/>
            <a:ext cx="3489960" cy="3191510"/>
          </a:xfrm>
          <a:custGeom>
            <a:avLst/>
            <a:gdLst>
              <a:gd name="connsiteX0" fmla="*/ 0 w 5124"/>
              <a:gd name="connsiteY0" fmla="*/ 3087 h 4684"/>
              <a:gd name="connsiteX1" fmla="*/ 73 w 5124"/>
              <a:gd name="connsiteY1" fmla="*/ 3031 h 4684"/>
              <a:gd name="connsiteX2" fmla="*/ 643 w 5124"/>
              <a:gd name="connsiteY2" fmla="*/ 2886 h 4684"/>
              <a:gd name="connsiteX3" fmla="*/ 838 w 5124"/>
              <a:gd name="connsiteY3" fmla="*/ 2949 h 4684"/>
              <a:gd name="connsiteX4" fmla="*/ 1402 w 5124"/>
              <a:gd name="connsiteY4" fmla="*/ 3751 h 4684"/>
              <a:gd name="connsiteX5" fmla="*/ 2364 w 5124"/>
              <a:gd name="connsiteY5" fmla="*/ 4684 h 4684"/>
              <a:gd name="connsiteX6" fmla="*/ 2381 w 5124"/>
              <a:gd name="connsiteY6" fmla="*/ 4683 h 4684"/>
              <a:gd name="connsiteX7" fmla="*/ 2398 w 5124"/>
              <a:gd name="connsiteY7" fmla="*/ 4682 h 4684"/>
              <a:gd name="connsiteX8" fmla="*/ 2415 w 5124"/>
              <a:gd name="connsiteY8" fmla="*/ 4681 h 4684"/>
              <a:gd name="connsiteX9" fmla="*/ 2438 w 5124"/>
              <a:gd name="connsiteY9" fmla="*/ 4681 h 4684"/>
              <a:gd name="connsiteX10" fmla="*/ 2462 w 5124"/>
              <a:gd name="connsiteY10" fmla="*/ 4682 h 4684"/>
              <a:gd name="connsiteX11" fmla="*/ 3227 w 5124"/>
              <a:gd name="connsiteY11" fmla="*/ 3489 h 4684"/>
              <a:gd name="connsiteX12" fmla="*/ 3297 w 5124"/>
              <a:gd name="connsiteY12" fmla="*/ 2931 h 4684"/>
              <a:gd name="connsiteX13" fmla="*/ 3360 w 5124"/>
              <a:gd name="connsiteY13" fmla="*/ 2562 h 4684"/>
              <a:gd name="connsiteX14" fmla="*/ 3538 w 5124"/>
              <a:gd name="connsiteY14" fmla="*/ 1679 h 4684"/>
              <a:gd name="connsiteX15" fmla="*/ 3596 w 5124"/>
              <a:gd name="connsiteY15" fmla="*/ 1380 h 4684"/>
              <a:gd name="connsiteX16" fmla="*/ 3606 w 5124"/>
              <a:gd name="connsiteY16" fmla="*/ 1353 h 4684"/>
              <a:gd name="connsiteX17" fmla="*/ 5124 w 5124"/>
              <a:gd name="connsiteY17" fmla="*/ 0 h 4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24" h="4685">
                <a:moveTo>
                  <a:pt x="0" y="3087"/>
                </a:moveTo>
                <a:cubicBezTo>
                  <a:pt x="22" y="3071"/>
                  <a:pt x="72" y="3031"/>
                  <a:pt x="73" y="3031"/>
                </a:cubicBezTo>
                <a:cubicBezTo>
                  <a:pt x="327" y="2847"/>
                  <a:pt x="643" y="2886"/>
                  <a:pt x="643" y="2886"/>
                </a:cubicBezTo>
                <a:cubicBezTo>
                  <a:pt x="708" y="2908"/>
                  <a:pt x="751" y="2901"/>
                  <a:pt x="838" y="2949"/>
                </a:cubicBezTo>
                <a:cubicBezTo>
                  <a:pt x="959" y="3022"/>
                  <a:pt x="1181" y="3173"/>
                  <a:pt x="1402" y="3751"/>
                </a:cubicBezTo>
                <a:cubicBezTo>
                  <a:pt x="1603" y="4341"/>
                  <a:pt x="2063" y="4700"/>
                  <a:pt x="2364" y="4684"/>
                </a:cubicBezTo>
                <a:lnTo>
                  <a:pt x="2381" y="4683"/>
                </a:lnTo>
                <a:lnTo>
                  <a:pt x="2398" y="4682"/>
                </a:lnTo>
                <a:lnTo>
                  <a:pt x="2415" y="4681"/>
                </a:lnTo>
                <a:lnTo>
                  <a:pt x="2438" y="4681"/>
                </a:lnTo>
                <a:lnTo>
                  <a:pt x="2462" y="4682"/>
                </a:lnTo>
                <a:cubicBezTo>
                  <a:pt x="2940" y="4697"/>
                  <a:pt x="3154" y="3879"/>
                  <a:pt x="3227" y="3489"/>
                </a:cubicBezTo>
                <a:cubicBezTo>
                  <a:pt x="3281" y="3181"/>
                  <a:pt x="3274" y="3117"/>
                  <a:pt x="3297" y="2931"/>
                </a:cubicBezTo>
                <a:lnTo>
                  <a:pt x="3360" y="2562"/>
                </a:lnTo>
                <a:cubicBezTo>
                  <a:pt x="3425" y="2141"/>
                  <a:pt x="3451" y="2105"/>
                  <a:pt x="3538" y="1679"/>
                </a:cubicBezTo>
                <a:cubicBezTo>
                  <a:pt x="3573" y="1535"/>
                  <a:pt x="3576" y="1437"/>
                  <a:pt x="3596" y="1380"/>
                </a:cubicBezTo>
                <a:cubicBezTo>
                  <a:pt x="3600" y="1370"/>
                  <a:pt x="3605" y="1357"/>
                  <a:pt x="3606" y="1353"/>
                </a:cubicBezTo>
                <a:cubicBezTo>
                  <a:pt x="3727" y="682"/>
                  <a:pt x="4359" y="-17"/>
                  <a:pt x="5124" y="0"/>
                </a:cubicBezTo>
              </a:path>
            </a:pathLst>
          </a:custGeom>
          <a:noFill/>
          <a:ln>
            <a:solidFill>
              <a:srgbClr val="AEBCDF"/>
            </a:solidFill>
          </a:ln>
          <a:extLst>
            <a:ext uri="{909E8E84-426E-40DD-AFC4-6F175D3DCCD1}">
              <a14:hiddenFill xmlns:a14="http://schemas.microsoft.com/office/drawing/2010/main">
                <a:solidFill>
                  <a:srgbClr val="2F4275"/>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3" name="文本框 2"/>
          <p:cNvSpPr txBox="1"/>
          <p:nvPr/>
        </p:nvSpPr>
        <p:spPr>
          <a:xfrm>
            <a:off x="3440430" y="5324475"/>
            <a:ext cx="4687570" cy="773430"/>
          </a:xfrm>
          <a:prstGeom prst="rect">
            <a:avLst/>
          </a:prstGeom>
        </p:spPr>
        <p:txBody>
          <a:bodyPr>
            <a:noAutofit/>
            <a:extLst>
              <a:ext uri="{4A0BC546-FE56-4ADE-93B0-CB8AF2F6F144}">
                <wpsdc:textFrameExt xmlns:wpsdc="http://www.wps.cn/officeDocument/2022/drawingmlCustomData" type="text"/>
              </a:ext>
            </a:extLst>
          </a:bodyPr>
          <a:p>
            <a:pPr algn="l"/>
            <a:r>
              <a:rPr lang="en-US" altLang="zh-CN" sz="1600" b="1" kern="1900" dirty="0">
                <a:solidFill>
                  <a:schemeClr val="tx1">
                    <a:lumMod val="75000"/>
                    <a:lumOff val="25000"/>
                  </a:schemeClr>
                </a:solidFill>
                <a:uFillTx/>
                <a:latin typeface="汉仪旗黑-55简" panose="00020600040101010101" charset="-122"/>
                <a:ea typeface="汉仪旗黑-55简" panose="00020600040101010101" charset="-122"/>
                <a:cs typeface="汉仪旗黑-55简" panose="00020600040101010101" charset="-128"/>
              </a:rPr>
              <a:t>Presented by Chaoying Yang (2307764)</a:t>
            </a:r>
            <a:endParaRPr lang="en-US" altLang="zh-CN" sz="1600" b="1" kern="1900" dirty="0">
              <a:solidFill>
                <a:schemeClr val="tx1">
                  <a:lumMod val="75000"/>
                  <a:lumOff val="25000"/>
                </a:schemeClr>
              </a:solidFill>
              <a:uFillTx/>
              <a:latin typeface="汉仪旗黑-55简" panose="00020600040101010101" charset="-122"/>
              <a:ea typeface="汉仪旗黑-55简" panose="00020600040101010101" charset="-122"/>
              <a:cs typeface="汉仪旗黑-55简" panose="00020600040101010101" charset="-128"/>
            </a:endParaRPr>
          </a:p>
          <a:p>
            <a:pPr algn="l"/>
            <a:endParaRPr lang="en-US" altLang="zh-CN" sz="1600" b="1" kern="1900" dirty="0">
              <a:solidFill>
                <a:schemeClr val="tx1">
                  <a:lumMod val="75000"/>
                  <a:lumOff val="25000"/>
                </a:schemeClr>
              </a:solidFill>
              <a:uFillTx/>
              <a:latin typeface="汉仪旗黑-55简" panose="00020600040101010101" charset="-122"/>
              <a:ea typeface="汉仪旗黑-55简" panose="00020600040101010101" charset="-122"/>
              <a:cs typeface="汉仪旗黑-55简" panose="00020600040101010101" charset="-128"/>
            </a:endParaRPr>
          </a:p>
          <a:p>
            <a:pPr algn="l"/>
            <a:r>
              <a:rPr lang="en-US" altLang="zh-CN" sz="1600" b="1" kern="1900" dirty="0">
                <a:solidFill>
                  <a:schemeClr val="tx1">
                    <a:lumMod val="75000"/>
                    <a:lumOff val="25000"/>
                  </a:schemeClr>
                </a:solidFill>
                <a:uFillTx/>
                <a:latin typeface="汉仪旗黑-55简" panose="00020600040101010101" charset="-122"/>
                <a:ea typeface="汉仪旗黑-55简" panose="00020600040101010101" charset="-122"/>
                <a:cs typeface="汉仪旗黑-55简" panose="00020600040101010101" charset="-128"/>
              </a:rPr>
              <a:t>                   February 27, </a:t>
            </a:r>
            <a:r>
              <a:rPr lang="en-US" altLang="zh-CN" sz="1600" b="1" kern="1900" dirty="0">
                <a:solidFill>
                  <a:schemeClr val="tx1">
                    <a:lumMod val="75000"/>
                    <a:lumOff val="25000"/>
                  </a:schemeClr>
                </a:solidFill>
                <a:uFillTx/>
                <a:latin typeface="汉仪旗黑-55简" panose="00020600040101010101" charset="-122"/>
                <a:ea typeface="宋体" panose="02010600030101010101" pitchFamily="2" charset="-122"/>
                <a:cs typeface="汉仪旗黑-55简" panose="00020600040101010101" charset="-128"/>
              </a:rPr>
              <a:t>2024</a:t>
            </a:r>
            <a:endParaRPr lang="en-US" altLang="zh-CN" sz="1600" b="1" kern="1900" dirty="0">
              <a:solidFill>
                <a:schemeClr val="tx1">
                  <a:lumMod val="75000"/>
                  <a:lumOff val="25000"/>
                </a:schemeClr>
              </a:solidFill>
              <a:uFillTx/>
              <a:latin typeface="汉仪旗黑-55简" panose="00020600040101010101" charset="-122"/>
              <a:ea typeface="宋体" panose="02010600030101010101" pitchFamily="2" charset="-122"/>
              <a:cs typeface="汉仪旗黑-55简" panose="00020600040101010101" charset="-12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5" name="任意多边形 14"/>
          <p:cNvSpPr/>
          <p:nvPr>
            <p:custDataLst>
              <p:tags r:id="rId1"/>
            </p:custDataLst>
          </p:nvPr>
        </p:nvSpPr>
        <p:spPr>
          <a:xfrm>
            <a:off x="0" y="0"/>
            <a:ext cx="3906520" cy="2520315"/>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4" name="矩形 3"/>
          <p:cNvSpPr/>
          <p:nvPr>
            <p:custDataLst>
              <p:tags r:id="rId2"/>
            </p:custDataLst>
          </p:nvPr>
        </p:nvSpPr>
        <p:spPr>
          <a:xfrm>
            <a:off x="2726690" y="68580"/>
            <a:ext cx="7439660" cy="677545"/>
          </a:xfrm>
          <a:prstGeom prst="rect">
            <a:avLst/>
          </a:prstGeom>
          <a:noFill/>
        </p:spPr>
        <p:txBody>
          <a:bodyPr wrap="square" lIns="0" tIns="0" rIns="0" bIns="0" rtlCol="0" anchor="b">
            <a:noAutofit/>
          </a:bodyPr>
          <a:p>
            <a:pPr algn="ctr">
              <a:spcBef>
                <a:spcPct val="0"/>
              </a:spcBef>
              <a:spcAft>
                <a:spcPct val="0"/>
              </a:spcAft>
            </a:pPr>
            <a:r>
              <a:rPr lang="en-US" altLang="zh-CN" sz="2800" b="1" dirty="0">
                <a:solidFill>
                  <a:srgbClr val="2F4275"/>
                </a:solidFill>
                <a:latin typeface="汉仪旗黑-55简" panose="00020600040101010101" charset="-122"/>
                <a:ea typeface="汉仪旗黑-55简" panose="00020600040101010101" charset="-122"/>
                <a:cs typeface="汉仪旗黑-55简" panose="00020600040101010101" charset="-128"/>
              </a:rPr>
              <a:t>The Whole Structure of the Literature Review</a:t>
            </a:r>
            <a:endParaRPr lang="en-US" altLang="zh-CN" sz="2800" b="1" dirty="0">
              <a:solidFill>
                <a:srgbClr val="2F4275"/>
              </a:solidFill>
              <a:latin typeface="汉仪旗黑-55简" panose="00020600040101010101" charset="-122"/>
              <a:ea typeface="汉仪旗黑-55简" panose="00020600040101010101" charset="-122"/>
              <a:cs typeface="汉仪旗黑-55简" panose="00020600040101010101" charset="-128"/>
            </a:endParaRPr>
          </a:p>
        </p:txBody>
      </p:sp>
      <p:pic>
        <p:nvPicPr>
          <p:cNvPr id="26" name="图片 25"/>
          <p:cNvPicPr>
            <a:picLocks noChangeAspect="1"/>
          </p:cNvPicPr>
          <p:nvPr>
            <p:custDataLst>
              <p:tags r:id="rId3"/>
            </p:custDataLst>
          </p:nvPr>
        </p:nvPicPr>
        <p:blipFill>
          <a:blip r:embed="rId4"/>
          <a:srcRect l="-382" t="-671" r="382" b="15512"/>
          <a:stretch>
            <a:fillRect/>
          </a:stretch>
        </p:blipFill>
        <p:spPr>
          <a:xfrm>
            <a:off x="1322070" y="1160780"/>
            <a:ext cx="9982200" cy="517906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1" name="任意多边形 10"/>
          <p:cNvSpPr/>
          <p:nvPr/>
        </p:nvSpPr>
        <p:spPr>
          <a:xfrm>
            <a:off x="0" y="0"/>
            <a:ext cx="3332480" cy="215011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55" name="任意多边形 54"/>
          <p:cNvSpPr/>
          <p:nvPr>
            <p:custDataLst>
              <p:tags r:id="rId1"/>
            </p:custDataLst>
          </p:nvPr>
        </p:nvSpPr>
        <p:spPr>
          <a:xfrm>
            <a:off x="10852785" y="5138420"/>
            <a:ext cx="1339215" cy="1718945"/>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pic>
        <p:nvPicPr>
          <p:cNvPr id="7" name="图片 6" descr="ppt尺寸11"/>
          <p:cNvPicPr>
            <a:picLocks noChangeAspect="1"/>
          </p:cNvPicPr>
          <p:nvPr/>
        </p:nvPicPr>
        <p:blipFill>
          <a:blip r:embed="rId2"/>
          <a:stretch>
            <a:fillRect/>
          </a:stretch>
        </p:blipFill>
        <p:spPr>
          <a:xfrm>
            <a:off x="3810" y="-165735"/>
            <a:ext cx="12188190" cy="6858000"/>
          </a:xfrm>
          <a:prstGeom prst="rect">
            <a:avLst/>
          </a:prstGeom>
        </p:spPr>
      </p:pic>
      <p:sp>
        <p:nvSpPr>
          <p:cNvPr id="2" name="文本框 1"/>
          <p:cNvSpPr txBox="1"/>
          <p:nvPr/>
        </p:nvSpPr>
        <p:spPr>
          <a:xfrm>
            <a:off x="1997710" y="266700"/>
            <a:ext cx="8855075" cy="1029970"/>
          </a:xfrm>
          <a:prstGeom prst="rect">
            <a:avLst/>
          </a:prstGeom>
          <a:noFill/>
        </p:spPr>
        <p:txBody>
          <a:bodyPr wrap="square" rtlCol="0">
            <a:noAutofit/>
          </a:bodyPr>
          <a:p>
            <a:pPr algn="ctr">
              <a:lnSpc>
                <a:spcPct val="120000"/>
              </a:lnSpc>
            </a:pPr>
            <a:r>
              <a:rPr lang="en-US" altLang="zh-CN" sz="3200" b="1" dirty="0">
                <a:solidFill>
                  <a:srgbClr val="2F4275"/>
                </a:solidFill>
                <a:latin typeface="汉仪旗黑-55简" panose="00020600040101010101" charset="-122"/>
                <a:ea typeface="汉仪旗黑-55简" panose="00020600040101010101" charset="-122"/>
                <a:cs typeface="汉仪旗黑-55简" panose="00020600040101010101" charset="-128"/>
              </a:rPr>
              <a:t>Study Aims and </a:t>
            </a:r>
            <a:r>
              <a:rPr sz="3200" b="1" spc="-100">
                <a:solidFill>
                  <a:schemeClr val="accent1">
                    <a:lumMod val="50000"/>
                  </a:schemeClr>
                </a:solidFill>
                <a:uFillTx/>
                <a:ea typeface="+mn-lt"/>
                <a:cs typeface="汉仪旗黑-55简" panose="00020600040101010101" charset="-128"/>
                <a:sym typeface="+mn-ea"/>
              </a:rPr>
              <a:t>Re</a:t>
            </a:r>
            <a:r>
              <a:rPr lang="en-US" sz="3200" b="1" spc="-100">
                <a:solidFill>
                  <a:schemeClr val="accent1">
                    <a:lumMod val="50000"/>
                  </a:schemeClr>
                </a:solidFill>
                <a:uFillTx/>
                <a:ea typeface="+mn-lt"/>
                <a:cs typeface="汉仪旗黑-55简" panose="00020600040101010101" charset="-128"/>
                <a:sym typeface="+mn-ea"/>
              </a:rPr>
              <a:t>s</a:t>
            </a:r>
            <a:r>
              <a:rPr sz="3200" b="1" spc="-100">
                <a:solidFill>
                  <a:schemeClr val="accent1">
                    <a:lumMod val="50000"/>
                  </a:schemeClr>
                </a:solidFill>
                <a:uFillTx/>
                <a:ea typeface="+mn-lt"/>
                <a:cs typeface="汉仪旗黑-55简" panose="00020600040101010101" charset="-128"/>
                <a:sym typeface="+mn-ea"/>
              </a:rPr>
              <a:t>earcher Positionality</a:t>
            </a:r>
            <a:endParaRPr sz="3200" b="1" spc="-100">
              <a:solidFill>
                <a:schemeClr val="accent1">
                  <a:lumMod val="50000"/>
                </a:schemeClr>
              </a:solidFill>
              <a:uFillTx/>
              <a:ea typeface="+mn-lt"/>
              <a:cs typeface="汉仪旗黑-55简" panose="00020600040101010101" charset="-128"/>
              <a:sym typeface="+mn-ea"/>
            </a:endParaRPr>
          </a:p>
          <a:p>
            <a:pPr algn="ctr">
              <a:lnSpc>
                <a:spcPct val="120000"/>
              </a:lnSpc>
            </a:pPr>
            <a:endParaRPr lang="zh-CN" altLang="en-US"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a:p>
            <a:pPr algn="ctr">
              <a:lnSpc>
                <a:spcPct val="120000"/>
              </a:lnSpc>
            </a:pPr>
            <a:endParaRPr lang="zh-CN" altLang="en-US" sz="3200" dirty="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汉仪旗黑-55简" panose="00020600040101010101" charset="-122"/>
              <a:ea typeface="汉仪旗黑-55简" panose="00020600040101010101" charset="-122"/>
              <a:cs typeface="汉仪旗黑-55简" panose="00020600040101010101" charset="-128"/>
            </a:endParaRPr>
          </a:p>
        </p:txBody>
      </p:sp>
      <p:sp>
        <p:nvSpPr>
          <p:cNvPr id="16" name="文本框 15"/>
          <p:cNvSpPr txBox="1"/>
          <p:nvPr/>
        </p:nvSpPr>
        <p:spPr>
          <a:xfrm>
            <a:off x="0" y="151130"/>
            <a:ext cx="309880" cy="217170"/>
          </a:xfrm>
          <a:prstGeom prst="rect">
            <a:avLst/>
          </a:prstGeom>
          <a:noFill/>
        </p:spPr>
        <p:txBody>
          <a:bodyPr wrap="square" rtlCol="0">
            <a:noAutofit/>
          </a:bodyPr>
          <a:p>
            <a:endParaRPr lang="zh-CN" altLang="en-US"/>
          </a:p>
        </p:txBody>
      </p:sp>
      <p:sp>
        <p:nvSpPr>
          <p:cNvPr id="3" name="文本框 2"/>
          <p:cNvSpPr txBox="1"/>
          <p:nvPr/>
        </p:nvSpPr>
        <p:spPr>
          <a:xfrm>
            <a:off x="901700" y="1386205"/>
            <a:ext cx="4486275" cy="5236210"/>
          </a:xfrm>
          <a:prstGeom prst="rect">
            <a:avLst/>
          </a:prstGeom>
          <a:noFill/>
          <a:ln>
            <a:noFill/>
            <a:prstDash val="sysDot"/>
          </a:ln>
        </p:spPr>
        <p:txBody>
          <a:bodyPr wrap="square" rtlCol="0">
            <a:noAutofit/>
          </a:bodyPr>
          <a:p>
            <a:r>
              <a:rPr sz="2400" b="1" spc="-100">
                <a:solidFill>
                  <a:schemeClr val="tx1">
                    <a:lumMod val="85000"/>
                    <a:lumOff val="15000"/>
                  </a:schemeClr>
                </a:solidFill>
                <a:uFillTx/>
                <a:ea typeface="+mn-lt"/>
                <a:cs typeface="汉仪旗黑-55简" panose="00020600040101010101" charset="-128"/>
                <a:sym typeface="+mn-ea"/>
              </a:rPr>
              <a:t>Aim of Study</a:t>
            </a:r>
            <a:endParaRPr sz="2400" b="1" spc="-100">
              <a:solidFill>
                <a:schemeClr val="tx1">
                  <a:lumMod val="85000"/>
                  <a:lumOff val="15000"/>
                </a:schemeClr>
              </a:solidFill>
              <a:uFillTx/>
              <a:ea typeface="+mn-lt"/>
              <a:cs typeface="汉仪旗黑-55简" panose="00020600040101010101" charset="-128"/>
              <a:sym typeface="+mn-ea"/>
            </a:endParaRPr>
          </a:p>
          <a:p>
            <a:pPr indent="0">
              <a:buFont typeface="Wingdings" panose="05000000000000000000" charset="0"/>
              <a:buNone/>
            </a:pPr>
            <a:endParaRPr sz="2400" spc="-100">
              <a:solidFill>
                <a:schemeClr val="tx1">
                  <a:lumMod val="75000"/>
                  <a:lumOff val="25000"/>
                </a:schemeClr>
              </a:solidFill>
              <a:uFillTx/>
              <a:ea typeface="+mn-lt"/>
              <a:cs typeface="汉仪旗黑-55简" panose="00020600040101010101" charset="-128"/>
              <a:sym typeface="+mn-ea"/>
            </a:endParaRPr>
          </a:p>
          <a:p>
            <a:pPr marL="457200" indent="-457200">
              <a:buFont typeface="Wingdings" panose="05000000000000000000" charset="0"/>
              <a:buChar char="Ø"/>
            </a:pPr>
            <a:r>
              <a:rPr sz="2000" b="1" spc="-100">
                <a:solidFill>
                  <a:schemeClr val="accent1">
                    <a:lumMod val="50000"/>
                  </a:schemeClr>
                </a:solidFill>
                <a:uFillTx/>
                <a:ea typeface="+mn-lt"/>
                <a:cs typeface="汉仪旗黑-55简" panose="00020600040101010101" charset="-128"/>
                <a:sym typeface="+mn-ea"/>
              </a:rPr>
              <a:t>To explore the most effective digital literacy training path for translation students in China, </a:t>
            </a:r>
            <a:endParaRPr sz="2000" b="1" spc="-100">
              <a:solidFill>
                <a:schemeClr val="accent1">
                  <a:lumMod val="50000"/>
                </a:schemeClr>
              </a:solidFill>
              <a:uFillTx/>
              <a:ea typeface="+mn-lt"/>
              <a:cs typeface="汉仪旗黑-55简" panose="00020600040101010101" charset="-128"/>
              <a:sym typeface="+mn-ea"/>
            </a:endParaRPr>
          </a:p>
          <a:p>
            <a:pPr marL="457200" indent="-457200">
              <a:buFont typeface="Wingdings" panose="05000000000000000000" charset="0"/>
              <a:buChar char="Ø"/>
            </a:pPr>
            <a:endParaRPr sz="2000" b="1" spc="-100">
              <a:solidFill>
                <a:schemeClr val="accent1">
                  <a:lumMod val="50000"/>
                </a:schemeClr>
              </a:solidFill>
              <a:uFillTx/>
              <a:ea typeface="+mn-lt"/>
              <a:cs typeface="汉仪旗黑-55简" panose="00020600040101010101" charset="-128"/>
              <a:sym typeface="+mn-ea"/>
            </a:endParaRPr>
          </a:p>
          <a:p>
            <a:pPr marL="457200" indent="-457200">
              <a:buFont typeface="Wingdings" panose="05000000000000000000" charset="0"/>
              <a:buChar char="Ø"/>
            </a:pPr>
            <a:endParaRPr sz="2000" b="1" spc="-100">
              <a:solidFill>
                <a:schemeClr val="accent1">
                  <a:lumMod val="50000"/>
                </a:schemeClr>
              </a:solidFill>
              <a:uFillTx/>
              <a:ea typeface="+mn-lt"/>
              <a:cs typeface="汉仪旗黑-55简" panose="00020600040101010101" charset="-128"/>
              <a:sym typeface="+mn-ea"/>
            </a:endParaRPr>
          </a:p>
          <a:p>
            <a:pPr marL="457200" indent="-457200">
              <a:buFont typeface="Wingdings" panose="05000000000000000000" charset="0"/>
              <a:buChar char="Ø"/>
            </a:pPr>
            <a:r>
              <a:rPr lang="en-US" sz="2000" b="1" spc="-100">
                <a:solidFill>
                  <a:schemeClr val="accent1">
                    <a:lumMod val="50000"/>
                  </a:schemeClr>
                </a:solidFill>
                <a:uFillTx/>
                <a:ea typeface="+mn-lt"/>
                <a:cs typeface="汉仪旗黑-55简" panose="00020600040101010101" charset="-128"/>
                <a:sym typeface="+mn-ea"/>
              </a:rPr>
              <a:t>To </a:t>
            </a:r>
            <a:r>
              <a:rPr sz="2000" b="1" spc="-100">
                <a:solidFill>
                  <a:schemeClr val="accent1">
                    <a:lumMod val="50000"/>
                  </a:schemeClr>
                </a:solidFill>
                <a:uFillTx/>
                <a:ea typeface="+mn-lt"/>
                <a:cs typeface="汉仪旗黑-55简" panose="00020600040101010101" charset="-128"/>
                <a:sym typeface="+mn-ea"/>
              </a:rPr>
              <a:t>address the challenges and opportunities presented by the era of AI</a:t>
            </a:r>
            <a:endParaRPr sz="2000" b="1" spc="-100">
              <a:solidFill>
                <a:schemeClr val="accent1">
                  <a:lumMod val="50000"/>
                </a:schemeClr>
              </a:solidFill>
              <a:uFillTx/>
              <a:ea typeface="+mn-lt"/>
              <a:cs typeface="汉仪旗黑-55简" panose="00020600040101010101" charset="-128"/>
              <a:sym typeface="+mn-ea"/>
            </a:endParaRPr>
          </a:p>
          <a:p>
            <a:pPr marL="457200" indent="-457200">
              <a:buFont typeface="Wingdings" panose="05000000000000000000" charset="0"/>
              <a:buChar char="Ø"/>
            </a:pPr>
            <a:endParaRPr sz="2000" b="1" spc="-100">
              <a:solidFill>
                <a:schemeClr val="accent1">
                  <a:lumMod val="50000"/>
                </a:schemeClr>
              </a:solidFill>
              <a:uFillTx/>
              <a:ea typeface="+mn-lt"/>
              <a:cs typeface="汉仪旗黑-55简" panose="00020600040101010101" charset="-128"/>
              <a:sym typeface="+mn-ea"/>
            </a:endParaRPr>
          </a:p>
          <a:p>
            <a:pPr marL="457200" indent="-457200">
              <a:buFont typeface="Wingdings" panose="05000000000000000000" charset="0"/>
              <a:buChar char="Ø"/>
            </a:pPr>
            <a:endParaRPr sz="2000" b="1" spc="-100">
              <a:solidFill>
                <a:schemeClr val="accent1">
                  <a:lumMod val="50000"/>
                </a:schemeClr>
              </a:solidFill>
              <a:uFillTx/>
              <a:ea typeface="+mn-lt"/>
              <a:cs typeface="汉仪旗黑-55简" panose="00020600040101010101" charset="-128"/>
              <a:sym typeface="+mn-ea"/>
            </a:endParaRPr>
          </a:p>
          <a:p>
            <a:pPr marL="457200" indent="-457200">
              <a:buFont typeface="Wingdings" panose="05000000000000000000" charset="0"/>
              <a:buChar char="Ø"/>
            </a:pPr>
            <a:r>
              <a:rPr sz="2000" b="1" spc="-100">
                <a:solidFill>
                  <a:schemeClr val="accent1">
                    <a:lumMod val="50000"/>
                  </a:schemeClr>
                </a:solidFill>
                <a:uFillTx/>
                <a:ea typeface="+mn-lt"/>
                <a:cs typeface="汉仪旗黑-55简" panose="00020600040101010101" charset="-128"/>
                <a:sym typeface="+mn-ea"/>
              </a:rPr>
              <a:t>To enhance students' skills and competencies to meet the demands of the evolving translation industry</a:t>
            </a:r>
            <a:endParaRPr sz="2000" b="1" spc="-100">
              <a:solidFill>
                <a:schemeClr val="accent1">
                  <a:lumMod val="50000"/>
                </a:schemeClr>
              </a:solidFill>
              <a:uFillTx/>
              <a:ea typeface="+mn-lt"/>
              <a:cs typeface="汉仪旗黑-55简" panose="00020600040101010101" charset="-128"/>
              <a:sym typeface="+mn-ea"/>
            </a:endParaRPr>
          </a:p>
          <a:p>
            <a:pPr indent="0">
              <a:buFont typeface="Wingdings" panose="05000000000000000000" charset="0"/>
              <a:buNone/>
            </a:pPr>
            <a:endParaRPr lang="zh-CN" altLang="en-US" sz="2400" b="1" spc="-100">
              <a:solidFill>
                <a:schemeClr val="tx1">
                  <a:lumMod val="75000"/>
                  <a:lumOff val="25000"/>
                </a:schemeClr>
              </a:solidFill>
              <a:uFillTx/>
              <a:latin typeface="汉仪书宋二S" panose="00020600040101010101" charset="-122"/>
              <a:ea typeface="汉仪书宋二S" panose="00020600040101010101" charset="-122"/>
              <a:cs typeface="汉仪旗黑-55简" panose="00020600040101010101" charset="-128"/>
              <a:sym typeface="+mn-ea"/>
            </a:endParaRPr>
          </a:p>
        </p:txBody>
      </p:sp>
      <p:sp>
        <p:nvSpPr>
          <p:cNvPr id="4" name="文本框 3"/>
          <p:cNvSpPr txBox="1"/>
          <p:nvPr>
            <p:custDataLst>
              <p:tags r:id="rId3"/>
            </p:custDataLst>
          </p:nvPr>
        </p:nvSpPr>
        <p:spPr>
          <a:xfrm>
            <a:off x="5388610" y="1296035"/>
            <a:ext cx="6045200" cy="5325745"/>
          </a:xfrm>
          <a:prstGeom prst="rect">
            <a:avLst/>
          </a:prstGeom>
          <a:noFill/>
          <a:ln>
            <a:noFill/>
            <a:prstDash val="sysDot"/>
          </a:ln>
        </p:spPr>
        <p:txBody>
          <a:bodyPr wrap="square" rtlCol="0">
            <a:noAutofit/>
          </a:bodyPr>
          <a:p>
            <a:pPr>
              <a:lnSpc>
                <a:spcPct val="110000"/>
              </a:lnSpc>
            </a:pPr>
            <a:r>
              <a:rPr sz="2400" b="1" spc="-100">
                <a:solidFill>
                  <a:schemeClr val="tx1">
                    <a:lumMod val="85000"/>
                    <a:lumOff val="15000"/>
                  </a:schemeClr>
                </a:solidFill>
                <a:uFillTx/>
                <a:ea typeface="+mn-lt"/>
                <a:cs typeface="汉仪旗黑-55简" panose="00020600040101010101" charset="-128"/>
                <a:sym typeface="+mn-ea"/>
              </a:rPr>
              <a:t>Re</a:t>
            </a:r>
            <a:r>
              <a:rPr sz="2800" b="1" spc="-100">
                <a:solidFill>
                  <a:schemeClr val="tx1">
                    <a:lumMod val="85000"/>
                    <a:lumOff val="15000"/>
                  </a:schemeClr>
                </a:solidFill>
                <a:uFillTx/>
                <a:latin typeface="汉仪书宋二S" panose="00020600040101010101" charset="-122"/>
                <a:ea typeface="汉仪书宋二S" panose="00020600040101010101" charset="-122"/>
                <a:cs typeface="汉仪旗黑-55简" panose="00020600040101010101" charset="-128"/>
                <a:sym typeface="+mn-ea"/>
              </a:rPr>
              <a:t>s</a:t>
            </a:r>
            <a:r>
              <a:rPr sz="2400" b="1" spc="-100">
                <a:solidFill>
                  <a:schemeClr val="tx1">
                    <a:lumMod val="85000"/>
                    <a:lumOff val="15000"/>
                  </a:schemeClr>
                </a:solidFill>
                <a:uFillTx/>
                <a:ea typeface="+mn-lt"/>
                <a:cs typeface="汉仪旗黑-55简" panose="00020600040101010101" charset="-128"/>
                <a:sym typeface="+mn-ea"/>
              </a:rPr>
              <a:t>earcher Positionality</a:t>
            </a:r>
            <a:endParaRPr sz="2400" b="1" spc="-100">
              <a:solidFill>
                <a:schemeClr val="tx1">
                  <a:lumMod val="85000"/>
                  <a:lumOff val="15000"/>
                </a:schemeClr>
              </a:solidFill>
              <a:uFillTx/>
              <a:ea typeface="+mn-lt"/>
              <a:cs typeface="汉仪旗黑-55简" panose="00020600040101010101" charset="-128"/>
              <a:sym typeface="+mn-ea"/>
            </a:endParaRPr>
          </a:p>
          <a:p>
            <a:pPr>
              <a:lnSpc>
                <a:spcPct val="110000"/>
              </a:lnSpc>
            </a:pPr>
            <a:endParaRPr sz="1000" b="1" spc="-100">
              <a:solidFill>
                <a:schemeClr val="tx1">
                  <a:lumMod val="75000"/>
                  <a:lumOff val="25000"/>
                </a:schemeClr>
              </a:solidFill>
              <a:uFillTx/>
              <a:latin typeface="汉仪书宋二S" panose="00020600040101010101" charset="-122"/>
              <a:ea typeface="汉仪书宋二S" panose="00020600040101010101" charset="-122"/>
              <a:cs typeface="汉仪旗黑-55简" panose="00020600040101010101" charset="-128"/>
            </a:endParaRPr>
          </a:p>
          <a:p>
            <a:pPr marL="457200" lvl="0" indent="-457200" algn="l">
              <a:lnSpc>
                <a:spcPct val="100000"/>
              </a:lnSpc>
              <a:buClrTx/>
              <a:buSzTx/>
              <a:buFont typeface="Wingdings" panose="05000000000000000000" charset="0"/>
              <a:buChar char="Ø"/>
            </a:pPr>
            <a:r>
              <a:rPr sz="2000" b="1" spc="-100">
                <a:solidFill>
                  <a:schemeClr val="accent1">
                    <a:lumMod val="50000"/>
                  </a:schemeClr>
                </a:solidFill>
                <a:uFillTx/>
                <a:ea typeface="+mn-lt"/>
                <a:cs typeface="汉仪旗黑-55简" panose="00020600040101010101" charset="-128"/>
              </a:rPr>
              <a:t>A Comprehensive Understanding</a:t>
            </a:r>
            <a:endParaRPr sz="2000" b="1" spc="-100">
              <a:solidFill>
                <a:schemeClr val="tx1">
                  <a:lumMod val="75000"/>
                  <a:lumOff val="25000"/>
                </a:schemeClr>
              </a:solidFill>
              <a:uFillTx/>
              <a:ea typeface="+mn-lt"/>
              <a:cs typeface="汉仪旗黑-55简" panose="00020600040101010101" charset="-128"/>
            </a:endParaRPr>
          </a:p>
          <a:p>
            <a:pPr marL="800100" lvl="1" indent="-342900" algn="l">
              <a:lnSpc>
                <a:spcPct val="130000"/>
              </a:lnSpc>
              <a:buClrTx/>
              <a:buSzTx/>
              <a:buFont typeface="Arial" panose="020B0604020202020204" pitchFamily="34" charset="0"/>
              <a:buChar char="•"/>
            </a:pPr>
            <a:r>
              <a:rPr lang="zh-CN" altLang="en-US" dirty="0">
                <a:solidFill>
                  <a:schemeClr val="tx1">
                    <a:lumMod val="85000"/>
                    <a:lumOff val="15000"/>
                  </a:schemeClr>
                </a:solidFill>
                <a:latin typeface="+mn-ea"/>
                <a:cs typeface="+mn-ea"/>
                <a:sym typeface="+mn-ea"/>
              </a:rPr>
              <a:t>Chinese translation students'</a:t>
            </a:r>
            <a:r>
              <a:rPr lang="zh-CN" altLang="en-US" b="1" dirty="0">
                <a:solidFill>
                  <a:schemeClr val="tx1">
                    <a:lumMod val="85000"/>
                    <a:lumOff val="15000"/>
                  </a:schemeClr>
                </a:solidFill>
                <a:latin typeface="+mn-ea"/>
                <a:cs typeface="+mn-ea"/>
                <a:sym typeface="+mn-ea"/>
              </a:rPr>
              <a:t> </a:t>
            </a:r>
            <a:r>
              <a:rPr lang="zh-CN" altLang="en-US" b="1" dirty="0">
                <a:solidFill>
                  <a:schemeClr val="accent2">
                    <a:lumMod val="50000"/>
                  </a:schemeClr>
                </a:solidFill>
                <a:latin typeface="+mn-ea"/>
                <a:cs typeface="+mn-ea"/>
                <a:sym typeface="+mn-ea"/>
              </a:rPr>
              <a:t>needs</a:t>
            </a:r>
            <a:r>
              <a:rPr lang="en-US" altLang="zh-CN" b="1" dirty="0">
                <a:solidFill>
                  <a:schemeClr val="accent2">
                    <a:lumMod val="50000"/>
                  </a:schemeClr>
                </a:solidFill>
                <a:latin typeface="+mn-ea"/>
                <a:cs typeface="+mn-ea"/>
                <a:sym typeface="+mn-ea"/>
              </a:rPr>
              <a:t> </a:t>
            </a:r>
            <a:r>
              <a:rPr lang="zh-CN" altLang="en-US" dirty="0">
                <a:solidFill>
                  <a:schemeClr val="tx1">
                    <a:lumMod val="85000"/>
                    <a:lumOff val="15000"/>
                  </a:schemeClr>
                </a:solidFill>
                <a:latin typeface="+mn-ea"/>
                <a:cs typeface="+mn-ea"/>
                <a:sym typeface="+mn-ea"/>
              </a:rPr>
              <a:t>and</a:t>
            </a:r>
            <a:r>
              <a:rPr lang="zh-CN" altLang="en-US" b="1" dirty="0">
                <a:solidFill>
                  <a:schemeClr val="accent2">
                    <a:lumMod val="50000"/>
                  </a:schemeClr>
                </a:solidFill>
                <a:latin typeface="+mn-ea"/>
                <a:cs typeface="+mn-ea"/>
                <a:sym typeface="+mn-ea"/>
              </a:rPr>
              <a:t> learning situations</a:t>
            </a:r>
            <a:endParaRPr lang="zh-CN" altLang="en-US" b="1" dirty="0">
              <a:solidFill>
                <a:schemeClr val="accent2">
                  <a:lumMod val="50000"/>
                </a:schemeClr>
              </a:solidFill>
              <a:latin typeface="+mn-ea"/>
              <a:cs typeface="+mn-ea"/>
            </a:endParaRPr>
          </a:p>
          <a:p>
            <a:pPr marL="800100" lvl="1" indent="-342900" algn="l">
              <a:lnSpc>
                <a:spcPct val="130000"/>
              </a:lnSpc>
              <a:buClrTx/>
              <a:buSzTx/>
              <a:buFont typeface="Arial" panose="020B0604020202020204" pitchFamily="34" charset="0"/>
              <a:buChar char="•"/>
            </a:pPr>
            <a:r>
              <a:rPr lang="zh-CN" altLang="en-US" dirty="0">
                <a:solidFill>
                  <a:schemeClr val="accent2">
                    <a:lumMod val="50000"/>
                  </a:schemeClr>
                </a:solidFill>
                <a:latin typeface="+mn-ea"/>
                <a:cs typeface="+mn-ea"/>
                <a:sym typeface="+mn-ea"/>
              </a:rPr>
              <a:t>Skills </a:t>
            </a:r>
            <a:r>
              <a:rPr lang="zh-CN" altLang="en-US" dirty="0">
                <a:solidFill>
                  <a:schemeClr val="tx1">
                    <a:lumMod val="85000"/>
                    <a:lumOff val="15000"/>
                  </a:schemeClr>
                </a:solidFill>
                <a:latin typeface="+mn-ea"/>
                <a:cs typeface="+mn-ea"/>
                <a:sym typeface="+mn-ea"/>
              </a:rPr>
              <a:t>and</a:t>
            </a:r>
            <a:r>
              <a:rPr lang="zh-CN" altLang="en-US" dirty="0">
                <a:solidFill>
                  <a:schemeClr val="accent2">
                    <a:lumMod val="50000"/>
                  </a:schemeClr>
                </a:solidFill>
                <a:latin typeface="+mn-ea"/>
                <a:cs typeface="+mn-ea"/>
                <a:sym typeface="+mn-ea"/>
              </a:rPr>
              <a:t> knowledge</a:t>
            </a:r>
            <a:r>
              <a:rPr lang="zh-CN" altLang="en-US" dirty="0">
                <a:solidFill>
                  <a:schemeClr val="tx1">
                    <a:lumMod val="85000"/>
                    <a:lumOff val="15000"/>
                  </a:schemeClr>
                </a:solidFill>
                <a:latin typeface="+mn-ea"/>
                <a:cs typeface="+mn-ea"/>
                <a:sym typeface="+mn-ea"/>
              </a:rPr>
              <a:t> required in the digital era</a:t>
            </a:r>
            <a:endParaRPr spc="-100">
              <a:solidFill>
                <a:schemeClr val="tx1">
                  <a:lumMod val="75000"/>
                  <a:lumOff val="25000"/>
                </a:schemeClr>
              </a:solidFill>
              <a:uFillTx/>
              <a:ea typeface="+mn-lt"/>
              <a:cs typeface="汉仪旗黑-55简" panose="00020600040101010101" charset="-128"/>
            </a:endParaRPr>
          </a:p>
          <a:p>
            <a:pPr marL="457200" indent="-457200" algn="l">
              <a:lnSpc>
                <a:spcPct val="100000"/>
              </a:lnSpc>
              <a:buClrTx/>
              <a:buSzTx/>
              <a:buFont typeface="Wingdings" panose="05000000000000000000" charset="0"/>
              <a:buChar char="Ø"/>
            </a:pPr>
            <a:r>
              <a:rPr sz="2000" b="1" spc="-100">
                <a:solidFill>
                  <a:schemeClr val="accent1">
                    <a:lumMod val="50000"/>
                  </a:schemeClr>
                </a:solidFill>
                <a:uFillTx/>
                <a:ea typeface="+mn-lt"/>
                <a:cs typeface="汉仪旗黑-55简" panose="00020600040101010101" charset="-128"/>
                <a:sym typeface="+mn-ea"/>
              </a:rPr>
              <a:t>Educational Practices</a:t>
            </a:r>
            <a:endParaRPr sz="2000" b="1" spc="-100">
              <a:solidFill>
                <a:schemeClr val="tx1">
                  <a:lumMod val="75000"/>
                  <a:lumOff val="25000"/>
                </a:schemeClr>
              </a:solidFill>
              <a:uFillTx/>
              <a:ea typeface="+mn-lt"/>
              <a:cs typeface="汉仪旗黑-55简" panose="00020600040101010101" charset="-128"/>
              <a:sym typeface="+mn-ea"/>
            </a:endParaRPr>
          </a:p>
          <a:p>
            <a:pPr marL="800100" lvl="1" indent="-342900" algn="l">
              <a:lnSpc>
                <a:spcPct val="130000"/>
              </a:lnSpc>
              <a:buClrTx/>
              <a:buSzTx/>
              <a:buFont typeface="Arial" panose="020B0604020202020204" pitchFamily="34" charset="0"/>
              <a:buChar char="•"/>
            </a:pPr>
            <a:r>
              <a:rPr lang="zh-CN" altLang="en-US" dirty="0">
                <a:solidFill>
                  <a:schemeClr val="tx1">
                    <a:lumMod val="85000"/>
                    <a:lumOff val="15000"/>
                  </a:schemeClr>
                </a:solidFill>
                <a:latin typeface="+mn-ea"/>
                <a:cs typeface="+mn-ea"/>
                <a:sym typeface="+mn-ea"/>
              </a:rPr>
              <a:t>Active involvement in </a:t>
            </a:r>
            <a:r>
              <a:rPr lang="zh-CN" altLang="en-US" dirty="0">
                <a:solidFill>
                  <a:schemeClr val="accent2">
                    <a:lumMod val="50000"/>
                  </a:schemeClr>
                </a:solidFill>
                <a:latin typeface="+mn-ea"/>
                <a:cs typeface="+mn-ea"/>
                <a:sym typeface="+mn-ea"/>
              </a:rPr>
              <a:t>course design</a:t>
            </a:r>
            <a:endParaRPr lang="zh-CN" altLang="en-US" dirty="0">
              <a:solidFill>
                <a:schemeClr val="accent2">
                  <a:lumMod val="50000"/>
                </a:schemeClr>
              </a:solidFill>
              <a:latin typeface="+mn-ea"/>
              <a:cs typeface="+mn-ea"/>
              <a:sym typeface="+mn-ea"/>
            </a:endParaRPr>
          </a:p>
          <a:p>
            <a:pPr marL="800100" lvl="1" indent="-342900" algn="l">
              <a:lnSpc>
                <a:spcPct val="130000"/>
              </a:lnSpc>
              <a:buClrTx/>
              <a:buSzTx/>
              <a:buFont typeface="Arial" panose="020B0604020202020204" pitchFamily="34" charset="0"/>
              <a:buChar char="•"/>
            </a:pPr>
            <a:r>
              <a:rPr lang="en-US" altLang="zh-CN" dirty="0">
                <a:solidFill>
                  <a:schemeClr val="tx1">
                    <a:lumMod val="85000"/>
                    <a:lumOff val="15000"/>
                  </a:schemeClr>
                </a:solidFill>
                <a:latin typeface="+mn-ea"/>
                <a:cs typeface="+mn-ea"/>
                <a:sym typeface="+mn-ea"/>
              </a:rPr>
              <a:t>U</a:t>
            </a:r>
            <a:r>
              <a:rPr lang="zh-CN" altLang="en-US" dirty="0">
                <a:solidFill>
                  <a:schemeClr val="tx1">
                    <a:lumMod val="85000"/>
                    <a:lumOff val="15000"/>
                  </a:schemeClr>
                </a:solidFill>
                <a:latin typeface="+mn-ea"/>
                <a:cs typeface="+mn-ea"/>
                <a:sym typeface="+mn-ea"/>
              </a:rPr>
              <a:t>nderstanding of integrating </a:t>
            </a:r>
            <a:r>
              <a:rPr lang="zh-CN" altLang="en-US" dirty="0">
                <a:solidFill>
                  <a:schemeClr val="accent2">
                    <a:lumMod val="50000"/>
                  </a:schemeClr>
                </a:solidFill>
                <a:latin typeface="+mn-ea"/>
                <a:cs typeface="+mn-ea"/>
                <a:sym typeface="+mn-ea"/>
              </a:rPr>
              <a:t>digital literacy </a:t>
            </a:r>
            <a:r>
              <a:rPr lang="zh-CN" altLang="en-US" dirty="0">
                <a:solidFill>
                  <a:schemeClr val="tx1">
                    <a:lumMod val="85000"/>
                    <a:lumOff val="15000"/>
                  </a:schemeClr>
                </a:solidFill>
                <a:latin typeface="+mn-ea"/>
                <a:cs typeface="+mn-ea"/>
                <a:sym typeface="+mn-ea"/>
              </a:rPr>
              <a:t>into</a:t>
            </a:r>
            <a:r>
              <a:rPr lang="zh-CN" altLang="en-US" dirty="0">
                <a:solidFill>
                  <a:schemeClr val="accent2">
                    <a:lumMod val="50000"/>
                  </a:schemeClr>
                </a:solidFill>
                <a:latin typeface="+mn-ea"/>
                <a:cs typeface="+mn-ea"/>
                <a:sym typeface="+mn-ea"/>
              </a:rPr>
              <a:t> curriculum</a:t>
            </a:r>
            <a:endParaRPr lang="zh-CN" altLang="en-US" sz="2000" dirty="0">
              <a:solidFill>
                <a:schemeClr val="accent2">
                  <a:lumMod val="50000"/>
                </a:schemeClr>
              </a:solidFill>
              <a:latin typeface="+mn-ea"/>
              <a:cs typeface="+mn-ea"/>
              <a:sym typeface="+mn-ea"/>
            </a:endParaRPr>
          </a:p>
          <a:p>
            <a:pPr marL="457200" indent="-457200" algn="l">
              <a:lnSpc>
                <a:spcPct val="100000"/>
              </a:lnSpc>
              <a:buClrTx/>
              <a:buSzTx/>
              <a:buFont typeface="Wingdings" panose="05000000000000000000" charset="0"/>
              <a:buChar char="Ø"/>
            </a:pPr>
            <a:r>
              <a:rPr sz="2000" b="1" spc="-100">
                <a:solidFill>
                  <a:schemeClr val="accent1">
                    <a:lumMod val="50000"/>
                  </a:schemeClr>
                </a:solidFill>
                <a:uFillTx/>
                <a:ea typeface="+mn-lt"/>
                <a:cs typeface="汉仪旗黑-55简" panose="00020600040101010101" charset="-128"/>
                <a:sym typeface="+mn-ea"/>
              </a:rPr>
              <a:t>Academic Position</a:t>
            </a:r>
            <a:endParaRPr sz="2000" b="1" spc="-100">
              <a:solidFill>
                <a:schemeClr val="accent1">
                  <a:lumMod val="50000"/>
                </a:schemeClr>
              </a:solidFill>
              <a:uFillTx/>
              <a:ea typeface="+mn-lt"/>
              <a:cs typeface="汉仪旗黑-55简" panose="00020600040101010101" charset="-128"/>
              <a:sym typeface="+mn-ea"/>
            </a:endParaRPr>
          </a:p>
          <a:p>
            <a:pPr marL="800100" lvl="1" indent="-342900" algn="l">
              <a:lnSpc>
                <a:spcPct val="130000"/>
              </a:lnSpc>
              <a:spcBef>
                <a:spcPct val="0"/>
              </a:spcBef>
              <a:spcAft>
                <a:spcPct val="0"/>
              </a:spcAft>
              <a:buFont typeface="Arial" panose="020B0604020202020204" pitchFamily="34" charset="0"/>
              <a:buChar char="•"/>
            </a:pPr>
            <a:r>
              <a:rPr lang="zh-CN" altLang="en-US" dirty="0">
                <a:solidFill>
                  <a:schemeClr val="tx1">
                    <a:lumMod val="85000"/>
                    <a:lumOff val="15000"/>
                  </a:schemeClr>
                </a:solidFill>
                <a:latin typeface="+mn-ea"/>
                <a:cs typeface="+mn-ea"/>
                <a:sym typeface="+mn-ea"/>
              </a:rPr>
              <a:t>Influence on literature review</a:t>
            </a:r>
            <a:endParaRPr lang="zh-CN" altLang="en-US" dirty="0">
              <a:solidFill>
                <a:schemeClr val="tx1">
                  <a:lumMod val="85000"/>
                  <a:lumOff val="15000"/>
                </a:schemeClr>
              </a:solidFill>
              <a:latin typeface="+mn-ea"/>
              <a:cs typeface="+mn-ea"/>
            </a:endParaRPr>
          </a:p>
          <a:p>
            <a:pPr marL="800100" lvl="1" indent="-342900" algn="l">
              <a:lnSpc>
                <a:spcPct val="130000"/>
              </a:lnSpc>
              <a:spcBef>
                <a:spcPct val="0"/>
              </a:spcBef>
              <a:spcAft>
                <a:spcPct val="0"/>
              </a:spcAft>
              <a:buFont typeface="Arial" panose="020B0604020202020204" pitchFamily="34" charset="0"/>
              <a:buChar char="•"/>
            </a:pPr>
            <a:r>
              <a:rPr lang="zh-CN" altLang="en-US" dirty="0">
                <a:solidFill>
                  <a:schemeClr val="tx1">
                    <a:lumMod val="85000"/>
                    <a:lumOff val="15000"/>
                  </a:schemeClr>
                </a:solidFill>
                <a:latin typeface="+mn-ea"/>
                <a:cs typeface="+mn-ea"/>
                <a:sym typeface="+mn-ea"/>
              </a:rPr>
              <a:t>Approach from educational practice perspective</a:t>
            </a:r>
            <a:endParaRPr lang="zh-CN" altLang="en-US" dirty="0">
              <a:solidFill>
                <a:schemeClr val="tx1">
                  <a:lumMod val="85000"/>
                  <a:lumOff val="15000"/>
                </a:schemeClr>
              </a:solidFill>
              <a:latin typeface="+mn-ea"/>
              <a:cs typeface="+mn-ea"/>
            </a:endParaRPr>
          </a:p>
          <a:p>
            <a:pPr marL="800100" lvl="1" indent="-342900" algn="l">
              <a:lnSpc>
                <a:spcPct val="130000"/>
              </a:lnSpc>
              <a:spcBef>
                <a:spcPct val="0"/>
              </a:spcBef>
              <a:spcAft>
                <a:spcPct val="0"/>
              </a:spcAft>
              <a:buFont typeface="Arial" panose="020B0604020202020204" pitchFamily="34" charset="0"/>
              <a:buChar char="•"/>
            </a:pPr>
            <a:r>
              <a:rPr lang="zh-CN" altLang="en-US" dirty="0">
                <a:solidFill>
                  <a:schemeClr val="tx1">
                    <a:lumMod val="85000"/>
                    <a:lumOff val="15000"/>
                  </a:schemeClr>
                </a:solidFill>
                <a:latin typeface="+mn-ea"/>
                <a:cs typeface="+mn-ea"/>
                <a:sym typeface="+mn-ea"/>
              </a:rPr>
              <a:t>Providing specific, practical advice and guidance</a:t>
            </a:r>
            <a:endParaRPr lang="zh-CN" altLang="en-US" dirty="0">
              <a:solidFill>
                <a:schemeClr val="tx1">
                  <a:lumMod val="85000"/>
                  <a:lumOff val="15000"/>
                </a:schemeClr>
              </a:solidFill>
              <a:latin typeface="+mn-ea"/>
              <a:cs typeface="+mn-ea"/>
            </a:endParaRPr>
          </a:p>
          <a:p>
            <a:pPr marL="800100" lvl="1" indent="-342900" algn="l">
              <a:lnSpc>
                <a:spcPct val="100000"/>
              </a:lnSpc>
              <a:buClrTx/>
              <a:buSzTx/>
              <a:buFont typeface="Arial" panose="020B0604020202020204" pitchFamily="34" charset="0"/>
              <a:buChar char="•"/>
            </a:pPr>
            <a:endParaRPr sz="2000" spc="-100">
              <a:solidFill>
                <a:schemeClr val="tx1">
                  <a:lumMod val="75000"/>
                  <a:lumOff val="25000"/>
                </a:schemeClr>
              </a:solidFill>
              <a:uFillTx/>
              <a:ea typeface="+mn-lt"/>
              <a:cs typeface="汉仪旗黑-55简" panose="00020600040101010101" charset="-128"/>
            </a:endParaRPr>
          </a:p>
          <a:p>
            <a:pPr>
              <a:lnSpc>
                <a:spcPct val="110000"/>
              </a:lnSpc>
            </a:pPr>
            <a:endParaRPr sz="2800" b="1" spc="-100">
              <a:solidFill>
                <a:schemeClr val="tx1">
                  <a:lumMod val="75000"/>
                  <a:lumOff val="25000"/>
                </a:schemeClr>
              </a:solidFill>
              <a:uFillTx/>
              <a:latin typeface="汉仪书宋二S" panose="00020600040101010101" charset="-122"/>
              <a:ea typeface="汉仪书宋二S" panose="00020600040101010101" charset="-122"/>
              <a:cs typeface="汉仪旗黑-55简" panose="00020600040101010101" charset="-128"/>
            </a:endParaRPr>
          </a:p>
          <a:p>
            <a:pPr>
              <a:lnSpc>
                <a:spcPct val="110000"/>
              </a:lnSpc>
            </a:pPr>
            <a:endParaRPr sz="2800" b="1" spc="-100">
              <a:solidFill>
                <a:schemeClr val="tx1">
                  <a:lumMod val="75000"/>
                  <a:lumOff val="25000"/>
                </a:schemeClr>
              </a:solidFill>
              <a:uFillTx/>
              <a:latin typeface="汉仪书宋二S" panose="00020600040101010101" charset="-122"/>
              <a:ea typeface="汉仪书宋二S" panose="00020600040101010101" charset="-122"/>
              <a:cs typeface="汉仪旗黑-55简" panose="00020600040101010101" charset="-128"/>
            </a:endParaRPr>
          </a:p>
        </p:txBody>
      </p:sp>
      <p:sp>
        <p:nvSpPr>
          <p:cNvPr id="5" name="文本框 4"/>
          <p:cNvSpPr txBox="1"/>
          <p:nvPr/>
        </p:nvSpPr>
        <p:spPr>
          <a:xfrm>
            <a:off x="8083550" y="-1702435"/>
            <a:ext cx="4064000" cy="368300"/>
          </a:xfrm>
          <a:prstGeom prst="rect">
            <a:avLst/>
          </a:prstGeom>
          <a:noFill/>
        </p:spPr>
        <p:txBody>
          <a:bodyPr wrap="square" rtlCol="0">
            <a:spAutoFit/>
          </a:bodyPr>
          <a:p>
            <a:endParaRPr lang="zh-CN" altLang="en-US"/>
          </a:p>
        </p:txBody>
      </p:sp>
      <p:sp>
        <p:nvSpPr>
          <p:cNvPr id="6" name="文本框 5"/>
          <p:cNvSpPr txBox="1"/>
          <p:nvPr/>
        </p:nvSpPr>
        <p:spPr>
          <a:xfrm>
            <a:off x="8430895" y="-3910330"/>
            <a:ext cx="4064000" cy="368300"/>
          </a:xfrm>
          <a:prstGeom prst="rect">
            <a:avLst/>
          </a:prstGeom>
          <a:noFill/>
        </p:spPr>
        <p:txBody>
          <a:bodyPr wrap="square" rtlCol="0">
            <a:spAutoFit/>
          </a:bodyPr>
          <a:p>
            <a:endParaRPr lang="zh-CN" altLang="en-US"/>
          </a:p>
        </p:txBody>
      </p:sp>
      <p:sp>
        <p:nvSpPr>
          <p:cNvPr id="8" name="文本框 7"/>
          <p:cNvSpPr txBox="1"/>
          <p:nvPr/>
        </p:nvSpPr>
        <p:spPr>
          <a:xfrm>
            <a:off x="8582025" y="-6118225"/>
            <a:ext cx="4064000" cy="368300"/>
          </a:xfrm>
          <a:prstGeom prst="rect">
            <a:avLst/>
          </a:prstGeom>
          <a:noFill/>
        </p:spPr>
        <p:txBody>
          <a:bodyPr wrap="square" rtlCol="0">
            <a:spAutoFit/>
          </a:bodyPr>
          <a:p>
            <a:endParaRPr lang="zh-CN"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5" name="任意多边形 54"/>
          <p:cNvSpPr/>
          <p:nvPr>
            <p:custDataLst>
              <p:tags r:id="rId1"/>
            </p:custDataLst>
          </p:nvPr>
        </p:nvSpPr>
        <p:spPr>
          <a:xfrm>
            <a:off x="10386695" y="5800725"/>
            <a:ext cx="1805305" cy="1056640"/>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16" name="任意多边形 15"/>
          <p:cNvSpPr/>
          <p:nvPr>
            <p:custDataLst>
              <p:tags r:id="rId2"/>
            </p:custDataLst>
          </p:nvPr>
        </p:nvSpPr>
        <p:spPr>
          <a:xfrm>
            <a:off x="0" y="0"/>
            <a:ext cx="2875280" cy="180340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2" name="标题 1"/>
          <p:cNvSpPr>
            <a:spLocks noGrp="1"/>
          </p:cNvSpPr>
          <p:nvPr>
            <p:ph type="title"/>
          </p:nvPr>
        </p:nvSpPr>
        <p:spPr/>
        <p:txBody>
          <a:bodyPr/>
          <a:p>
            <a:pPr algn="ctr"/>
            <a:r>
              <a:rPr lang="en-US" altLang="zh-CN" sz="3200" b="1" dirty="0">
                <a:solidFill>
                  <a:srgbClr val="2F4275"/>
                </a:solidFill>
                <a:latin typeface="汉仪旗黑-55简" panose="00020600040101010101" charset="-122"/>
                <a:ea typeface="汉仪旗黑-55简" panose="00020600040101010101" charset="-122"/>
                <a:sym typeface="+mn-ea"/>
              </a:rPr>
              <a:t>Background &amp; Context, and </a:t>
            </a:r>
            <a:r>
              <a:rPr lang="en-US" altLang="zh-CN" sz="3200" b="1" dirty="0">
                <a:solidFill>
                  <a:srgbClr val="2F4275"/>
                </a:solidFill>
                <a:highlight>
                  <a:srgbClr val="000000">
                    <a:alpha val="0"/>
                  </a:srgbClr>
                </a:highlight>
                <a:latin typeface="汉仪旗黑-55简" panose="00020600040101010101" charset="-122"/>
                <a:ea typeface="汉仪旗黑-55简" panose="00020600040101010101" charset="-122"/>
                <a:sym typeface="+mn-ea"/>
              </a:rPr>
              <a:t>Rationale</a:t>
            </a:r>
            <a:endParaRPr lang="en-US" altLang="zh-CN" sz="3200" b="1" dirty="0">
              <a:solidFill>
                <a:srgbClr val="2F4275"/>
              </a:solidFill>
              <a:highlight>
                <a:srgbClr val="000000">
                  <a:alpha val="0"/>
                </a:srgbClr>
              </a:highlight>
              <a:latin typeface="汉仪旗黑-55简" panose="00020600040101010101" charset="-122"/>
              <a:ea typeface="汉仪旗黑-55简" panose="00020600040101010101" charset="-122"/>
              <a:sym typeface="+mn-ea"/>
            </a:endParaRPr>
          </a:p>
        </p:txBody>
      </p:sp>
      <p:graphicFrame>
        <p:nvGraphicFramePr>
          <p:cNvPr id="4" name="内容占位符 3"/>
          <p:cNvGraphicFramePr/>
          <p:nvPr>
            <p:ph idx="1"/>
          </p:nvPr>
        </p:nvGraphicFramePr>
        <p:xfrm>
          <a:off x="838200" y="1160145"/>
          <a:ext cx="10515600" cy="50171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文本框 7"/>
          <p:cNvSpPr txBox="1"/>
          <p:nvPr>
            <p:custDataLst>
              <p:tags r:id="rId8"/>
            </p:custDataLst>
          </p:nvPr>
        </p:nvSpPr>
        <p:spPr>
          <a:xfrm>
            <a:off x="6711950" y="2233930"/>
            <a:ext cx="4878070" cy="483870"/>
          </a:xfrm>
          <a:prstGeom prst="rect">
            <a:avLst/>
          </a:prstGeom>
        </p:spPr>
        <p:txBody>
          <a:bodyPr>
            <a:noAutofit/>
            <a:extLst>
              <a:ext uri="{4A0BC546-FE56-4ADE-93B0-CB8AF2F6F144}">
                <wpsdc:textFrameExt xmlns:wpsdc="http://www.wps.cn/officeDocument/2022/drawingmlCustomData" type="text"/>
              </a:ext>
            </a:extLst>
          </a:bodyPr>
          <a:p>
            <a:pPr algn="l"/>
            <a:r>
              <a:rPr lang="en-US" altLang="zh-CN" sz="2800" b="1">
                <a:solidFill>
                  <a:schemeClr val="bg1"/>
                </a:solidFill>
                <a:latin typeface="Arial" panose="020B0604020202020204" pitchFamily="34" charset="0"/>
                <a:ea typeface="微软雅黑" panose="020B0503020204020204" charset="-122"/>
              </a:rPr>
              <a:t>Rationale</a:t>
            </a:r>
            <a:endParaRPr lang="en-US" altLang="zh-CN" sz="2800" b="1">
              <a:solidFill>
                <a:schemeClr val="bg1"/>
              </a:solidFill>
              <a:latin typeface="Arial" panose="020B0604020202020204" pitchFamily="34" charset="0"/>
              <a:ea typeface="微软雅黑" panose="020B0503020204020204" charset="-122"/>
            </a:endParaRPr>
          </a:p>
        </p:txBody>
      </p:sp>
      <p:sp>
        <p:nvSpPr>
          <p:cNvPr id="15" name="文本框 14"/>
          <p:cNvSpPr txBox="1"/>
          <p:nvPr>
            <p:custDataLst>
              <p:tags r:id="rId9"/>
            </p:custDataLst>
          </p:nvPr>
        </p:nvSpPr>
        <p:spPr>
          <a:xfrm>
            <a:off x="1351280" y="2233930"/>
            <a:ext cx="4276090" cy="483870"/>
          </a:xfrm>
          <a:prstGeom prst="rect">
            <a:avLst/>
          </a:prstGeom>
        </p:spPr>
        <p:txBody>
          <a:bodyPr>
            <a:noAutofit/>
            <a:extLst>
              <a:ext uri="{4A0BC546-FE56-4ADE-93B0-CB8AF2F6F144}">
                <wpsdc:textFrameExt xmlns:wpsdc="http://www.wps.cn/officeDocument/2022/drawingmlCustomData" type="text"/>
              </a:ext>
            </a:extLst>
          </a:bodyPr>
          <a:p>
            <a:pPr algn="l"/>
            <a:r>
              <a:rPr lang="en-US" altLang="zh-CN" sz="2800" b="1">
                <a:solidFill>
                  <a:schemeClr val="bg1"/>
                </a:solidFill>
                <a:latin typeface="Arial" panose="020B0604020202020204" pitchFamily="34" charset="0"/>
                <a:ea typeface="微软雅黑" panose="020B0503020204020204" charset="-122"/>
              </a:rPr>
              <a:t>Background &amp; Context</a:t>
            </a:r>
            <a:endParaRPr lang="en-US" altLang="zh-CN" sz="2800" b="1">
              <a:solidFill>
                <a:schemeClr val="bg1"/>
              </a:solidFill>
              <a:latin typeface="Arial" panose="020B0604020202020204" pitchFamily="34" charset="0"/>
              <a:ea typeface="微软雅黑" panose="020B0503020204020204" charset="-122"/>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5" name="任意多边形 54"/>
          <p:cNvSpPr/>
          <p:nvPr>
            <p:custDataLst>
              <p:tags r:id="rId1"/>
            </p:custDataLst>
          </p:nvPr>
        </p:nvSpPr>
        <p:spPr>
          <a:xfrm>
            <a:off x="9524365" y="4669155"/>
            <a:ext cx="2667635" cy="2188210"/>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6" name="矩形 5"/>
          <p:cNvSpPr/>
          <p:nvPr>
            <p:custDataLst>
              <p:tags r:id="rId2"/>
            </p:custDataLst>
          </p:nvPr>
        </p:nvSpPr>
        <p:spPr>
          <a:xfrm>
            <a:off x="4506595" y="5241925"/>
            <a:ext cx="2186305" cy="1293495"/>
          </a:xfrm>
          <a:prstGeom prst="rect">
            <a:avLst/>
          </a:prstGeom>
        </p:spPr>
        <p:txBody>
          <a:bodyPr wrap="square" lIns="0" tIns="0" rIns="0" bIns="0">
            <a:noAutofit/>
          </a:bodyPr>
          <a:p>
            <a:pPr marL="342900" indent="-342900" algn="just">
              <a:lnSpc>
                <a:spcPct val="130000"/>
              </a:lnSpc>
              <a:spcBef>
                <a:spcPct val="0"/>
              </a:spcBef>
              <a:spcAft>
                <a:spcPct val="0"/>
              </a:spcAft>
              <a:buFont typeface="Wingdings" panose="05000000000000000000" charset="0"/>
              <a:buChar char="Ø"/>
            </a:pPr>
            <a:r>
              <a:rPr lang="zh-CN" altLang="en-US" sz="2000" dirty="0">
                <a:solidFill>
                  <a:schemeClr val="tx1">
                    <a:lumMod val="85000"/>
                    <a:lumOff val="15000"/>
                  </a:schemeClr>
                </a:solidFill>
                <a:latin typeface="+mn-ea"/>
                <a:cs typeface="+mn-ea"/>
              </a:rPr>
              <a:t>Google Scholar</a:t>
            </a:r>
            <a:endParaRPr lang="zh-CN" altLang="en-US" sz="2000" dirty="0">
              <a:solidFill>
                <a:schemeClr val="tx1">
                  <a:lumMod val="85000"/>
                  <a:lumOff val="15000"/>
                </a:schemeClr>
              </a:solidFill>
              <a:latin typeface="+mn-ea"/>
              <a:cs typeface="+mn-ea"/>
            </a:endParaRPr>
          </a:p>
          <a:p>
            <a:pPr marL="342900" indent="-342900" algn="just">
              <a:lnSpc>
                <a:spcPct val="130000"/>
              </a:lnSpc>
              <a:spcBef>
                <a:spcPct val="0"/>
              </a:spcBef>
              <a:spcAft>
                <a:spcPct val="0"/>
              </a:spcAft>
              <a:buFont typeface="Wingdings" panose="05000000000000000000" charset="0"/>
              <a:buChar char="Ø"/>
            </a:pPr>
            <a:r>
              <a:rPr lang="zh-CN" altLang="en-US" sz="2000" dirty="0">
                <a:solidFill>
                  <a:schemeClr val="tx1">
                    <a:lumMod val="85000"/>
                    <a:lumOff val="15000"/>
                  </a:schemeClr>
                </a:solidFill>
                <a:latin typeface="+mn-ea"/>
                <a:cs typeface="+mn-ea"/>
              </a:rPr>
              <a:t>JSTOR</a:t>
            </a:r>
            <a:endParaRPr lang="zh-CN" altLang="en-US" sz="2000" dirty="0">
              <a:solidFill>
                <a:schemeClr val="tx1">
                  <a:lumMod val="85000"/>
                  <a:lumOff val="15000"/>
                </a:schemeClr>
              </a:solidFill>
              <a:latin typeface="+mn-ea"/>
              <a:cs typeface="+mn-ea"/>
            </a:endParaRPr>
          </a:p>
          <a:p>
            <a:pPr marL="342900" indent="-342900" algn="just">
              <a:lnSpc>
                <a:spcPct val="130000"/>
              </a:lnSpc>
              <a:spcBef>
                <a:spcPct val="0"/>
              </a:spcBef>
              <a:spcAft>
                <a:spcPct val="0"/>
              </a:spcAft>
              <a:buFont typeface="Wingdings" panose="05000000000000000000" charset="0"/>
              <a:buChar char="Ø"/>
            </a:pPr>
            <a:r>
              <a:rPr lang="en-US" altLang="zh-CN" sz="2000" dirty="0">
                <a:solidFill>
                  <a:schemeClr val="tx1">
                    <a:lumMod val="85000"/>
                    <a:lumOff val="15000"/>
                  </a:schemeClr>
                </a:solidFill>
                <a:latin typeface="+mn-ea"/>
                <a:cs typeface="+mn-ea"/>
              </a:rPr>
              <a:t>R</a:t>
            </a:r>
            <a:r>
              <a:rPr lang="zh-CN" altLang="en-US" sz="2000" dirty="0">
                <a:solidFill>
                  <a:schemeClr val="tx1">
                    <a:lumMod val="85000"/>
                    <a:lumOff val="15000"/>
                  </a:schemeClr>
                </a:solidFill>
                <a:latin typeface="+mn-ea"/>
                <a:cs typeface="+mn-ea"/>
              </a:rPr>
              <a:t>esearch</a:t>
            </a:r>
            <a:r>
              <a:rPr lang="en-US" altLang="zh-CN" sz="2000" dirty="0">
                <a:solidFill>
                  <a:schemeClr val="tx1">
                    <a:lumMod val="85000"/>
                    <a:lumOff val="15000"/>
                  </a:schemeClr>
                </a:solidFill>
                <a:latin typeface="+mn-ea"/>
                <a:cs typeface="+mn-ea"/>
              </a:rPr>
              <a:t>G</a:t>
            </a:r>
            <a:r>
              <a:rPr lang="zh-CN" altLang="en-US" sz="2000" dirty="0">
                <a:solidFill>
                  <a:schemeClr val="tx1">
                    <a:lumMod val="85000"/>
                    <a:lumOff val="15000"/>
                  </a:schemeClr>
                </a:solidFill>
                <a:latin typeface="+mn-ea"/>
                <a:cs typeface="+mn-ea"/>
              </a:rPr>
              <a:t>ate</a:t>
            </a:r>
            <a:r>
              <a:rPr lang="en-US" altLang="zh-CN" sz="2000" dirty="0">
                <a:solidFill>
                  <a:schemeClr val="tx1">
                    <a:lumMod val="85000"/>
                    <a:lumOff val="15000"/>
                  </a:schemeClr>
                </a:solidFill>
                <a:latin typeface="+mn-ea"/>
                <a:cs typeface="+mn-ea"/>
              </a:rPr>
              <a:t>  </a:t>
            </a:r>
            <a:endParaRPr lang="en-US" altLang="zh-CN" sz="2000" dirty="0">
              <a:solidFill>
                <a:schemeClr val="tx1">
                  <a:lumMod val="85000"/>
                  <a:lumOff val="15000"/>
                </a:schemeClr>
              </a:solidFill>
              <a:latin typeface="+mn-ea"/>
              <a:cs typeface="+mn-ea"/>
            </a:endParaRPr>
          </a:p>
        </p:txBody>
      </p:sp>
      <p:sp>
        <p:nvSpPr>
          <p:cNvPr id="16" name="任意多边形 15"/>
          <p:cNvSpPr/>
          <p:nvPr>
            <p:custDataLst>
              <p:tags r:id="rId3"/>
            </p:custDataLst>
          </p:nvPr>
        </p:nvSpPr>
        <p:spPr>
          <a:xfrm>
            <a:off x="0" y="0"/>
            <a:ext cx="3906520" cy="2520315"/>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2" name="标题 1"/>
          <p:cNvSpPr>
            <a:spLocks noGrp="1"/>
          </p:cNvSpPr>
          <p:nvPr>
            <p:ph type="title"/>
          </p:nvPr>
        </p:nvSpPr>
        <p:spPr>
          <a:xfrm>
            <a:off x="2182495" y="380365"/>
            <a:ext cx="9171305" cy="1052195"/>
          </a:xfrm>
        </p:spPr>
        <p:txBody>
          <a:bodyPr/>
          <a:p>
            <a:pPr algn="ctr"/>
            <a:r>
              <a:rPr lang="en-US" altLang="zh-CN" sz="2800" b="1" dirty="0">
                <a:solidFill>
                  <a:srgbClr val="2F4275"/>
                </a:solidFill>
                <a:latin typeface="汉仪旗黑-55简" panose="00020600040101010101" charset="-122"/>
                <a:ea typeface="汉仪旗黑-55简" panose="00020600040101010101" charset="-122"/>
              </a:rPr>
              <a:t>An Overview of the Review Process, Search Terms, and Database Used</a:t>
            </a:r>
            <a:endParaRPr lang="en-US" altLang="zh-CN" sz="2800" b="1" dirty="0">
              <a:solidFill>
                <a:srgbClr val="2F4275"/>
              </a:solidFill>
              <a:latin typeface="汉仪旗黑-55简" panose="00020600040101010101" charset="-122"/>
              <a:ea typeface="汉仪旗黑-55简" panose="00020600040101010101" charset="-122"/>
            </a:endParaRPr>
          </a:p>
        </p:txBody>
      </p:sp>
      <p:sp>
        <p:nvSpPr>
          <p:cNvPr id="4" name="椭圆 3"/>
          <p:cNvSpPr/>
          <p:nvPr>
            <p:custDataLst>
              <p:tags r:id="rId4"/>
            </p:custDataLst>
          </p:nvPr>
        </p:nvSpPr>
        <p:spPr>
          <a:xfrm rot="10800000">
            <a:off x="6186170" y="2400300"/>
            <a:ext cx="1214120" cy="1245870"/>
          </a:xfrm>
          <a:prstGeom prst="ellipse">
            <a:avLst/>
          </a:prstGeom>
          <a:solidFill>
            <a:schemeClr val="accent1">
              <a:alpha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椭圆 4"/>
          <p:cNvSpPr/>
          <p:nvPr>
            <p:custDataLst>
              <p:tags r:id="rId5"/>
            </p:custDataLst>
          </p:nvPr>
        </p:nvSpPr>
        <p:spPr>
          <a:xfrm rot="10800000">
            <a:off x="5155565" y="2400300"/>
            <a:ext cx="1309370" cy="1346835"/>
          </a:xfrm>
          <a:prstGeom prst="ellipse">
            <a:avLst/>
          </a:prstGeom>
          <a:solidFill>
            <a:schemeClr val="accent1">
              <a:lumMod val="7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 name="矩形 6"/>
          <p:cNvSpPr/>
          <p:nvPr>
            <p:custDataLst>
              <p:tags r:id="rId6"/>
            </p:custDataLst>
          </p:nvPr>
        </p:nvSpPr>
        <p:spPr>
          <a:xfrm>
            <a:off x="3124200" y="4728210"/>
            <a:ext cx="6400800" cy="421640"/>
          </a:xfrm>
          <a:prstGeom prst="rect">
            <a:avLst/>
          </a:prstGeom>
          <a:noFill/>
        </p:spPr>
        <p:txBody>
          <a:bodyPr wrap="square" lIns="0" tIns="0" rIns="0" bIns="0" rtlCol="0" anchor="b" anchorCtr="0">
            <a:noAutofit/>
          </a:bodyPr>
          <a:p>
            <a:pPr algn="ctr">
              <a:spcBef>
                <a:spcPct val="0"/>
              </a:spcBef>
              <a:spcAft>
                <a:spcPct val="0"/>
              </a:spcAft>
            </a:pPr>
            <a:r>
              <a:rPr lang="zh-CN" altLang="en-US" sz="2400" b="1" kern="0">
                <a:solidFill>
                  <a:schemeClr val="accent1">
                    <a:lumMod val="50000"/>
                  </a:schemeClr>
                </a:solidFill>
                <a:latin typeface="+mn-ea"/>
                <a:cs typeface="+mn-ea"/>
              </a:rPr>
              <a:t>Database Used</a:t>
            </a:r>
            <a:endParaRPr lang="zh-CN" altLang="en-US" sz="2400" b="1" kern="0">
              <a:solidFill>
                <a:schemeClr val="accent1">
                  <a:lumMod val="50000"/>
                </a:schemeClr>
              </a:solidFill>
              <a:latin typeface="+mn-ea"/>
              <a:cs typeface="+mn-ea"/>
            </a:endParaRPr>
          </a:p>
        </p:txBody>
      </p:sp>
      <p:sp>
        <p:nvSpPr>
          <p:cNvPr id="8" name="矩形 7"/>
          <p:cNvSpPr/>
          <p:nvPr>
            <p:custDataLst>
              <p:tags r:id="rId7"/>
            </p:custDataLst>
          </p:nvPr>
        </p:nvSpPr>
        <p:spPr>
          <a:xfrm>
            <a:off x="7526655" y="2522855"/>
            <a:ext cx="4466590" cy="2042795"/>
          </a:xfrm>
          <a:prstGeom prst="rect">
            <a:avLst/>
          </a:prstGeom>
        </p:spPr>
        <p:txBody>
          <a:bodyPr wrap="square" lIns="0" tIns="0" rIns="0" bIns="0">
            <a:noAutofit/>
          </a:bodyPr>
          <a:p>
            <a:pPr marL="342900" indent="-342900">
              <a:lnSpc>
                <a:spcPct val="130000"/>
              </a:lnSpc>
              <a:spcBef>
                <a:spcPct val="0"/>
              </a:spcBef>
              <a:spcAft>
                <a:spcPct val="0"/>
              </a:spcAft>
              <a:buFont typeface="Wingdings" panose="05000000000000000000" charset="0"/>
              <a:buChar char="Ø"/>
            </a:pPr>
            <a:r>
              <a:rPr lang="zh-CN" altLang="en-US" sz="2000" dirty="0">
                <a:solidFill>
                  <a:schemeClr val="tx1">
                    <a:lumMod val="85000"/>
                    <a:lumOff val="15000"/>
                  </a:schemeClr>
                </a:solidFill>
                <a:latin typeface="+mn-ea"/>
                <a:cs typeface="+mn-ea"/>
              </a:rPr>
              <a:t>"digital literacy"</a:t>
            </a:r>
            <a:endParaRPr lang="zh-CN" altLang="en-US" sz="2000" dirty="0">
              <a:solidFill>
                <a:schemeClr val="tx1">
                  <a:lumMod val="85000"/>
                  <a:lumOff val="15000"/>
                </a:schemeClr>
              </a:solidFill>
              <a:latin typeface="+mn-ea"/>
              <a:cs typeface="+mn-ea"/>
            </a:endParaRPr>
          </a:p>
          <a:p>
            <a:pPr marL="342900" indent="-342900">
              <a:lnSpc>
                <a:spcPct val="130000"/>
              </a:lnSpc>
              <a:spcBef>
                <a:spcPct val="0"/>
              </a:spcBef>
              <a:spcAft>
                <a:spcPct val="0"/>
              </a:spcAft>
              <a:buFont typeface="Wingdings" panose="05000000000000000000" charset="0"/>
              <a:buChar char="Ø"/>
            </a:pPr>
            <a:r>
              <a:rPr lang="zh-CN" altLang="en-US" sz="2000" dirty="0">
                <a:solidFill>
                  <a:schemeClr val="tx1">
                    <a:lumMod val="85000"/>
                    <a:lumOff val="15000"/>
                  </a:schemeClr>
                </a:solidFill>
                <a:latin typeface="+mn-ea"/>
                <a:cs typeface="+mn-ea"/>
              </a:rPr>
              <a:t>"translation education"</a:t>
            </a:r>
            <a:endParaRPr lang="zh-CN" altLang="en-US" sz="2000" dirty="0">
              <a:solidFill>
                <a:schemeClr val="tx1">
                  <a:lumMod val="85000"/>
                  <a:lumOff val="15000"/>
                </a:schemeClr>
              </a:solidFill>
              <a:latin typeface="+mn-ea"/>
              <a:cs typeface="+mn-ea"/>
            </a:endParaRPr>
          </a:p>
          <a:p>
            <a:pPr marL="342900" indent="-342900">
              <a:lnSpc>
                <a:spcPct val="130000"/>
              </a:lnSpc>
              <a:spcBef>
                <a:spcPct val="0"/>
              </a:spcBef>
              <a:spcAft>
                <a:spcPct val="0"/>
              </a:spcAft>
              <a:buFont typeface="Wingdings" panose="05000000000000000000" charset="0"/>
              <a:buChar char="Ø"/>
            </a:pPr>
            <a:r>
              <a:rPr lang="zh-CN" altLang="en-US" sz="2000" dirty="0">
                <a:solidFill>
                  <a:schemeClr val="tx1">
                    <a:lumMod val="85000"/>
                    <a:lumOff val="15000"/>
                  </a:schemeClr>
                </a:solidFill>
                <a:latin typeface="+mn-ea"/>
                <a:cs typeface="+mn-ea"/>
              </a:rPr>
              <a:t>"AI integration"</a:t>
            </a:r>
            <a:endParaRPr lang="zh-CN" altLang="en-US" sz="2000" dirty="0">
              <a:solidFill>
                <a:schemeClr val="tx1">
                  <a:lumMod val="85000"/>
                  <a:lumOff val="15000"/>
                </a:schemeClr>
              </a:solidFill>
              <a:latin typeface="+mn-ea"/>
              <a:cs typeface="+mn-ea"/>
            </a:endParaRPr>
          </a:p>
          <a:p>
            <a:pPr indent="0">
              <a:lnSpc>
                <a:spcPct val="130000"/>
              </a:lnSpc>
              <a:spcBef>
                <a:spcPct val="0"/>
              </a:spcBef>
              <a:spcAft>
                <a:spcPct val="0"/>
              </a:spcAft>
              <a:buFont typeface="Wingdings" panose="05000000000000000000" charset="0"/>
              <a:buNone/>
            </a:pPr>
            <a:endParaRPr lang="zh-CN" altLang="en-US" sz="2000" dirty="0">
              <a:solidFill>
                <a:schemeClr val="tx1">
                  <a:lumMod val="85000"/>
                  <a:lumOff val="15000"/>
                </a:schemeClr>
              </a:solidFill>
              <a:latin typeface="+mn-ea"/>
              <a:cs typeface="+mn-ea"/>
            </a:endParaRPr>
          </a:p>
        </p:txBody>
      </p:sp>
      <p:sp>
        <p:nvSpPr>
          <p:cNvPr id="10" name="矩形 9"/>
          <p:cNvSpPr/>
          <p:nvPr>
            <p:custDataLst>
              <p:tags r:id="rId8"/>
            </p:custDataLst>
          </p:nvPr>
        </p:nvSpPr>
        <p:spPr>
          <a:xfrm>
            <a:off x="7932420" y="1975485"/>
            <a:ext cx="3442335" cy="340360"/>
          </a:xfrm>
          <a:prstGeom prst="rect">
            <a:avLst/>
          </a:prstGeom>
          <a:noFill/>
        </p:spPr>
        <p:txBody>
          <a:bodyPr wrap="square" lIns="0" tIns="0" rIns="0" bIns="0" rtlCol="0" anchor="b" anchorCtr="0">
            <a:noAutofit/>
          </a:bodyPr>
          <a:p>
            <a:pPr>
              <a:spcBef>
                <a:spcPct val="0"/>
              </a:spcBef>
              <a:spcAft>
                <a:spcPct val="0"/>
              </a:spcAft>
            </a:pPr>
            <a:r>
              <a:rPr lang="zh-CN" altLang="en-US" sz="2400" b="1" kern="0">
                <a:solidFill>
                  <a:schemeClr val="accent1">
                    <a:lumMod val="50000"/>
                  </a:schemeClr>
                </a:solidFill>
                <a:latin typeface="+mn-ea"/>
                <a:cs typeface="+mn-ea"/>
              </a:rPr>
              <a:t>Search Terms</a:t>
            </a:r>
            <a:endParaRPr lang="zh-CN" altLang="en-US" sz="2400" b="1" kern="0">
              <a:solidFill>
                <a:schemeClr val="accent1">
                  <a:lumMod val="50000"/>
                </a:schemeClr>
              </a:solidFill>
              <a:latin typeface="+mn-ea"/>
              <a:cs typeface="+mn-ea"/>
            </a:endParaRPr>
          </a:p>
        </p:txBody>
      </p:sp>
      <p:sp>
        <p:nvSpPr>
          <p:cNvPr id="11" name="矩形 10"/>
          <p:cNvSpPr/>
          <p:nvPr>
            <p:custDataLst>
              <p:tags r:id="rId9"/>
            </p:custDataLst>
          </p:nvPr>
        </p:nvSpPr>
        <p:spPr>
          <a:xfrm>
            <a:off x="1311275" y="2399665"/>
            <a:ext cx="3836035" cy="2059305"/>
          </a:xfrm>
          <a:prstGeom prst="rect">
            <a:avLst/>
          </a:prstGeom>
        </p:spPr>
        <p:txBody>
          <a:bodyPr wrap="square" lIns="0" tIns="0" rIns="0" bIns="0">
            <a:noAutofit/>
          </a:bodyPr>
          <a:p>
            <a:pPr marL="342900" indent="-342900" algn="l">
              <a:lnSpc>
                <a:spcPct val="130000"/>
              </a:lnSpc>
              <a:buClrTx/>
              <a:buSzTx/>
              <a:buFont typeface="Wingdings" panose="05000000000000000000" charset="0"/>
              <a:buChar char="Ø"/>
            </a:pPr>
            <a:r>
              <a:rPr lang="zh-CN" altLang="en-US" sz="2000" dirty="0">
                <a:solidFill>
                  <a:schemeClr val="tx1">
                    <a:lumMod val="85000"/>
                    <a:lumOff val="15000"/>
                  </a:schemeClr>
                </a:solidFill>
                <a:latin typeface="+mn-ea"/>
                <a:cs typeface="+mn-ea"/>
              </a:rPr>
              <a:t>Comprehensive examination of existing literature</a:t>
            </a:r>
            <a:endParaRPr lang="zh-CN" altLang="en-US" sz="2000" dirty="0">
              <a:solidFill>
                <a:schemeClr val="tx1">
                  <a:lumMod val="85000"/>
                  <a:lumOff val="15000"/>
                </a:schemeClr>
              </a:solidFill>
              <a:latin typeface="+mn-ea"/>
              <a:cs typeface="+mn-ea"/>
            </a:endParaRPr>
          </a:p>
          <a:p>
            <a:pPr marL="342900" indent="-342900" algn="l">
              <a:lnSpc>
                <a:spcPct val="130000"/>
              </a:lnSpc>
              <a:buClrTx/>
              <a:buSzTx/>
              <a:buFont typeface="Wingdings" panose="05000000000000000000" charset="0"/>
              <a:buChar char="Ø"/>
            </a:pPr>
            <a:r>
              <a:rPr lang="zh-CN" altLang="en-US" sz="2000" dirty="0">
                <a:solidFill>
                  <a:schemeClr val="tx1">
                    <a:lumMod val="85000"/>
                    <a:lumOff val="15000"/>
                  </a:schemeClr>
                </a:solidFill>
                <a:latin typeface="+mn-ea"/>
                <a:cs typeface="+mn-ea"/>
              </a:rPr>
              <a:t>Evaluation of digital literacy training initiatives</a:t>
            </a:r>
            <a:endParaRPr lang="zh-CN" altLang="en-US" sz="2000" dirty="0">
              <a:solidFill>
                <a:schemeClr val="tx1">
                  <a:lumMod val="85000"/>
                  <a:lumOff val="15000"/>
                </a:schemeClr>
              </a:solidFill>
              <a:latin typeface="+mn-ea"/>
              <a:cs typeface="+mn-ea"/>
            </a:endParaRPr>
          </a:p>
          <a:p>
            <a:pPr marL="342900" indent="-342900" algn="l">
              <a:lnSpc>
                <a:spcPct val="130000"/>
              </a:lnSpc>
              <a:buClrTx/>
              <a:buSzTx/>
              <a:buFont typeface="Wingdings" panose="05000000000000000000" charset="0"/>
              <a:buChar char="Ø"/>
            </a:pPr>
            <a:r>
              <a:rPr lang="zh-CN" altLang="en-US" sz="2000" dirty="0">
                <a:solidFill>
                  <a:schemeClr val="tx1">
                    <a:lumMod val="85000"/>
                    <a:lumOff val="15000"/>
                  </a:schemeClr>
                </a:solidFill>
                <a:latin typeface="+mn-ea"/>
                <a:cs typeface="+mn-ea"/>
              </a:rPr>
              <a:t>Focus on Chinese context and AI integration implications</a:t>
            </a:r>
            <a:endParaRPr lang="zh-CN" altLang="en-US" sz="2000" dirty="0">
              <a:solidFill>
                <a:schemeClr val="tx1">
                  <a:lumMod val="85000"/>
                  <a:lumOff val="15000"/>
                </a:schemeClr>
              </a:solidFill>
              <a:latin typeface="+mn-ea"/>
              <a:cs typeface="+mn-ea"/>
            </a:endParaRPr>
          </a:p>
        </p:txBody>
      </p:sp>
      <p:sp>
        <p:nvSpPr>
          <p:cNvPr id="12" name="矩形 11"/>
          <p:cNvSpPr/>
          <p:nvPr>
            <p:custDataLst>
              <p:tags r:id="rId10"/>
            </p:custDataLst>
          </p:nvPr>
        </p:nvSpPr>
        <p:spPr>
          <a:xfrm>
            <a:off x="1424940" y="1975485"/>
            <a:ext cx="3305810" cy="340360"/>
          </a:xfrm>
          <a:prstGeom prst="rect">
            <a:avLst/>
          </a:prstGeom>
          <a:noFill/>
        </p:spPr>
        <p:txBody>
          <a:bodyPr wrap="square" lIns="0" tIns="0" rIns="0" bIns="0" rtlCol="0" anchor="b" anchorCtr="0">
            <a:noAutofit/>
          </a:bodyPr>
          <a:p>
            <a:pPr algn="r">
              <a:spcBef>
                <a:spcPct val="0"/>
              </a:spcBef>
              <a:spcAft>
                <a:spcPct val="0"/>
              </a:spcAft>
            </a:pPr>
            <a:r>
              <a:rPr lang="zh-CN" altLang="en-US" sz="2400" b="1" kern="0">
                <a:solidFill>
                  <a:schemeClr val="accent1">
                    <a:lumMod val="50000"/>
                  </a:schemeClr>
                </a:solidFill>
                <a:latin typeface="+mn-ea"/>
                <a:cs typeface="+mn-ea"/>
              </a:rPr>
              <a:t>Process of Review</a:t>
            </a:r>
            <a:endParaRPr lang="zh-CN" altLang="en-US" sz="2400" b="1" kern="0">
              <a:solidFill>
                <a:schemeClr val="accent1">
                  <a:lumMod val="50000"/>
                </a:schemeClr>
              </a:solidFill>
              <a:latin typeface="+mn-ea"/>
              <a:cs typeface="+mn-ea"/>
            </a:endParaRPr>
          </a:p>
        </p:txBody>
      </p:sp>
      <p:sp>
        <p:nvSpPr>
          <p:cNvPr id="23" name="椭圆 22"/>
          <p:cNvSpPr/>
          <p:nvPr>
            <p:custDataLst>
              <p:tags r:id="rId11"/>
            </p:custDataLst>
          </p:nvPr>
        </p:nvSpPr>
        <p:spPr>
          <a:xfrm rot="10800000">
            <a:off x="5622925" y="3234055"/>
            <a:ext cx="1293495" cy="1224280"/>
          </a:xfrm>
          <a:prstGeom prst="ellipse">
            <a:avLst/>
          </a:prstGeom>
        </p:spPr>
        <p:style>
          <a:lnRef idx="0">
            <a:srgbClr val="FFFFFF"/>
          </a:lnRef>
          <a:fillRef idx="1">
            <a:schemeClr val="accent1"/>
          </a:fillRef>
          <a:effectRef idx="0">
            <a:srgbClr val="FFFFFF"/>
          </a:effectRef>
          <a:fontRef idx="minor">
            <a:schemeClr val="lt1"/>
          </a:fontRef>
        </p:style>
        <p:txBody>
          <a:bodyPr rtlCol="0" anchor="ctr"/>
          <a:p>
            <a:pPr algn="ctr"/>
            <a:endParaRPr lang="zh-CN" altLang="en-US"/>
          </a:p>
        </p:txBody>
      </p:sp>
      <p:sp>
        <p:nvSpPr>
          <p:cNvPr id="9" name="图片 2" descr="343439383331313b343532303031393bd2b5bca8b9dcc0ed"/>
          <p:cNvSpPr/>
          <p:nvPr>
            <p:custDataLst>
              <p:tags r:id="rId12"/>
            </p:custDataLst>
          </p:nvPr>
        </p:nvSpPr>
        <p:spPr>
          <a:xfrm>
            <a:off x="6692420" y="2900604"/>
            <a:ext cx="358976" cy="333252"/>
          </a:xfrm>
          <a:custGeom>
            <a:avLst/>
            <a:gdLst>
              <a:gd name="connsiteX0" fmla="*/ 343290 w 388799"/>
              <a:gd name="connsiteY0" fmla="*/ 115 h 360938"/>
              <a:gd name="connsiteX1" fmla="*/ 44747 w 388799"/>
              <a:gd name="connsiteY1" fmla="*/ 115 h 360938"/>
              <a:gd name="connsiteX2" fmla="*/ 114 w 388799"/>
              <a:gd name="connsiteY2" fmla="*/ 45107 h 360938"/>
              <a:gd name="connsiteX3" fmla="*/ 114 w 388799"/>
              <a:gd name="connsiteY3" fmla="*/ 239075 h 360938"/>
              <a:gd name="connsiteX4" fmla="*/ 44747 w 388799"/>
              <a:gd name="connsiteY4" fmla="*/ 284066 h 360938"/>
              <a:gd name="connsiteX5" fmla="*/ 156825 w 388799"/>
              <a:gd name="connsiteY5" fmla="*/ 284066 h 360938"/>
              <a:gd name="connsiteX6" fmla="*/ 156825 w 388799"/>
              <a:gd name="connsiteY6" fmla="*/ 339057 h 360938"/>
              <a:gd name="connsiteX7" fmla="*/ 95330 w 388799"/>
              <a:gd name="connsiteY7" fmla="*/ 339057 h 360938"/>
              <a:gd name="connsiteX8" fmla="*/ 84420 w 388799"/>
              <a:gd name="connsiteY8" fmla="*/ 350055 h 360938"/>
              <a:gd name="connsiteX9" fmla="*/ 95330 w 388799"/>
              <a:gd name="connsiteY9" fmla="*/ 361053 h 360938"/>
              <a:gd name="connsiteX10" fmla="*/ 284772 w 388799"/>
              <a:gd name="connsiteY10" fmla="*/ 361053 h 360938"/>
              <a:gd name="connsiteX11" fmla="*/ 295681 w 388799"/>
              <a:gd name="connsiteY11" fmla="*/ 350055 h 360938"/>
              <a:gd name="connsiteX12" fmla="*/ 284772 w 388799"/>
              <a:gd name="connsiteY12" fmla="*/ 339057 h 360938"/>
              <a:gd name="connsiteX13" fmla="*/ 224270 w 388799"/>
              <a:gd name="connsiteY13" fmla="*/ 339057 h 360938"/>
              <a:gd name="connsiteX14" fmla="*/ 224270 w 388799"/>
              <a:gd name="connsiteY14" fmla="*/ 284066 h 360938"/>
              <a:gd name="connsiteX15" fmla="*/ 344281 w 388799"/>
              <a:gd name="connsiteY15" fmla="*/ 284066 h 360938"/>
              <a:gd name="connsiteX16" fmla="*/ 388914 w 388799"/>
              <a:gd name="connsiteY16" fmla="*/ 239075 h 360938"/>
              <a:gd name="connsiteX17" fmla="*/ 388914 w 388799"/>
              <a:gd name="connsiteY17" fmla="*/ 45107 h 360938"/>
              <a:gd name="connsiteX18" fmla="*/ 343290 w 388799"/>
              <a:gd name="connsiteY18" fmla="*/ 115 h 360938"/>
              <a:gd name="connsiteX19" fmla="*/ 323452 w 388799"/>
              <a:gd name="connsiteY19" fmla="*/ 67104 h 360938"/>
              <a:gd name="connsiteX20" fmla="*/ 323452 w 388799"/>
              <a:gd name="connsiteY20" fmla="*/ 67104 h 360938"/>
              <a:gd name="connsiteX21" fmla="*/ 323452 w 388799"/>
              <a:gd name="connsiteY21" fmla="*/ 68103 h 360938"/>
              <a:gd name="connsiteX22" fmla="*/ 212368 w 388799"/>
              <a:gd name="connsiteY22" fmla="*/ 217078 h 360938"/>
              <a:gd name="connsiteX23" fmla="*/ 209392 w 388799"/>
              <a:gd name="connsiteY23" fmla="*/ 215078 h 360938"/>
              <a:gd name="connsiteX24" fmla="*/ 122110 w 388799"/>
              <a:gd name="connsiteY24" fmla="*/ 151090 h 360938"/>
              <a:gd name="connsiteX25" fmla="*/ 91363 w 388799"/>
              <a:gd name="connsiteY25" fmla="*/ 191082 h 360938"/>
              <a:gd name="connsiteX26" fmla="*/ 77477 w 388799"/>
              <a:gd name="connsiteY26" fmla="*/ 196081 h 360938"/>
              <a:gd name="connsiteX27" fmla="*/ 70535 w 388799"/>
              <a:gd name="connsiteY27" fmla="*/ 181084 h 360938"/>
              <a:gd name="connsiteX28" fmla="*/ 71526 w 388799"/>
              <a:gd name="connsiteY28" fmla="*/ 179084 h 360938"/>
              <a:gd name="connsiteX29" fmla="*/ 113183 w 388799"/>
              <a:gd name="connsiteY29" fmla="*/ 124094 h 360938"/>
              <a:gd name="connsiteX30" fmla="*/ 117151 w 388799"/>
              <a:gd name="connsiteY30" fmla="*/ 119095 h 360938"/>
              <a:gd name="connsiteX31" fmla="*/ 207408 w 388799"/>
              <a:gd name="connsiteY31" fmla="*/ 186083 h 360938"/>
              <a:gd name="connsiteX32" fmla="*/ 305600 w 388799"/>
              <a:gd name="connsiteY32" fmla="*/ 55105 h 360938"/>
              <a:gd name="connsiteX33" fmla="*/ 317501 w 388799"/>
              <a:gd name="connsiteY33" fmla="*/ 53106 h 360938"/>
              <a:gd name="connsiteX34" fmla="*/ 323452 w 388799"/>
              <a:gd name="connsiteY34" fmla="*/ 67104 h 360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88799" h="360938">
                <a:moveTo>
                  <a:pt x="343290" y="115"/>
                </a:moveTo>
                <a:lnTo>
                  <a:pt x="44747" y="115"/>
                </a:lnTo>
                <a:cubicBezTo>
                  <a:pt x="19951" y="115"/>
                  <a:pt x="114" y="20111"/>
                  <a:pt x="114" y="45107"/>
                </a:cubicBezTo>
                <a:lnTo>
                  <a:pt x="114" y="239075"/>
                </a:lnTo>
                <a:cubicBezTo>
                  <a:pt x="114" y="264070"/>
                  <a:pt x="19951" y="284066"/>
                  <a:pt x="44747" y="284066"/>
                </a:cubicBezTo>
                <a:lnTo>
                  <a:pt x="156825" y="284066"/>
                </a:lnTo>
                <a:lnTo>
                  <a:pt x="156825" y="339057"/>
                </a:lnTo>
                <a:lnTo>
                  <a:pt x="95330" y="339057"/>
                </a:lnTo>
                <a:cubicBezTo>
                  <a:pt x="89379" y="339057"/>
                  <a:pt x="84420" y="344056"/>
                  <a:pt x="84420" y="350055"/>
                </a:cubicBezTo>
                <a:cubicBezTo>
                  <a:pt x="84420" y="356054"/>
                  <a:pt x="89379" y="361053"/>
                  <a:pt x="95330" y="361053"/>
                </a:cubicBezTo>
                <a:lnTo>
                  <a:pt x="284772" y="361053"/>
                </a:lnTo>
                <a:cubicBezTo>
                  <a:pt x="290723" y="361053"/>
                  <a:pt x="295681" y="356054"/>
                  <a:pt x="295681" y="350055"/>
                </a:cubicBezTo>
                <a:cubicBezTo>
                  <a:pt x="295681" y="344056"/>
                  <a:pt x="290723" y="339057"/>
                  <a:pt x="284772" y="339057"/>
                </a:cubicBezTo>
                <a:lnTo>
                  <a:pt x="224270" y="339057"/>
                </a:lnTo>
                <a:lnTo>
                  <a:pt x="224270" y="284066"/>
                </a:lnTo>
                <a:lnTo>
                  <a:pt x="344281" y="284066"/>
                </a:lnTo>
                <a:cubicBezTo>
                  <a:pt x="369078" y="284066"/>
                  <a:pt x="388914" y="264070"/>
                  <a:pt x="388914" y="239075"/>
                </a:cubicBezTo>
                <a:lnTo>
                  <a:pt x="388914" y="45107"/>
                </a:lnTo>
                <a:cubicBezTo>
                  <a:pt x="387922" y="21111"/>
                  <a:pt x="368085" y="115"/>
                  <a:pt x="343290" y="115"/>
                </a:cubicBezTo>
                <a:moveTo>
                  <a:pt x="323452" y="67104"/>
                </a:moveTo>
                <a:cubicBezTo>
                  <a:pt x="323452" y="67104"/>
                  <a:pt x="323452" y="68103"/>
                  <a:pt x="323452" y="67104"/>
                </a:cubicBezTo>
                <a:lnTo>
                  <a:pt x="323452" y="68103"/>
                </a:lnTo>
                <a:lnTo>
                  <a:pt x="212368" y="217078"/>
                </a:lnTo>
                <a:lnTo>
                  <a:pt x="209392" y="215078"/>
                </a:lnTo>
                <a:lnTo>
                  <a:pt x="122110" y="151090"/>
                </a:lnTo>
                <a:lnTo>
                  <a:pt x="91363" y="191082"/>
                </a:lnTo>
                <a:cubicBezTo>
                  <a:pt x="88388" y="196081"/>
                  <a:pt x="82437" y="198081"/>
                  <a:pt x="77477" y="196081"/>
                </a:cubicBezTo>
                <a:cubicBezTo>
                  <a:pt x="71526" y="194082"/>
                  <a:pt x="68551" y="187083"/>
                  <a:pt x="70535" y="181084"/>
                </a:cubicBezTo>
                <a:cubicBezTo>
                  <a:pt x="70535" y="180085"/>
                  <a:pt x="70535" y="180085"/>
                  <a:pt x="71526" y="179084"/>
                </a:cubicBezTo>
                <a:lnTo>
                  <a:pt x="113183" y="124094"/>
                </a:lnTo>
                <a:lnTo>
                  <a:pt x="117151" y="119095"/>
                </a:lnTo>
                <a:lnTo>
                  <a:pt x="207408" y="186083"/>
                </a:lnTo>
                <a:lnTo>
                  <a:pt x="305600" y="55105"/>
                </a:lnTo>
                <a:cubicBezTo>
                  <a:pt x="308576" y="52106"/>
                  <a:pt x="313535" y="51106"/>
                  <a:pt x="317501" y="53106"/>
                </a:cubicBezTo>
                <a:cubicBezTo>
                  <a:pt x="323452" y="55105"/>
                  <a:pt x="326428" y="61104"/>
                  <a:pt x="323452" y="67104"/>
                </a:cubicBezTo>
              </a:path>
            </a:pathLst>
          </a:custGeom>
          <a:solidFill>
            <a:srgbClr val="FFFFFF"/>
          </a:solidFill>
          <a:ln w="13616" cap="flat">
            <a:noFill/>
            <a:prstDash val="solid"/>
            <a:miter/>
          </a:ln>
        </p:spPr>
        <p:txBody>
          <a:bodyPr rtlCol="0" anchor="ctr"/>
          <a:p>
            <a:endParaRPr lang="zh-CN" altLang="en-US"/>
          </a:p>
        </p:txBody>
      </p:sp>
      <p:sp>
        <p:nvSpPr>
          <p:cNvPr id="13" name="图片 4" descr="343439383331313b343532303032303bb8f6c8cbd0c5cfa2"/>
          <p:cNvSpPr/>
          <p:nvPr>
            <p:custDataLst>
              <p:tags r:id="rId13"/>
            </p:custDataLst>
          </p:nvPr>
        </p:nvSpPr>
        <p:spPr>
          <a:xfrm>
            <a:off x="5623184" y="2875442"/>
            <a:ext cx="358832" cy="358976"/>
          </a:xfrm>
          <a:custGeom>
            <a:avLst/>
            <a:gdLst>
              <a:gd name="connsiteX0" fmla="*/ 353028 w 388643"/>
              <a:gd name="connsiteY0" fmla="*/ 114 h 388799"/>
              <a:gd name="connsiteX1" fmla="*/ 284075 w 388643"/>
              <a:gd name="connsiteY1" fmla="*/ 114 h 388799"/>
              <a:gd name="connsiteX2" fmla="*/ 282194 w 388643"/>
              <a:gd name="connsiteY2" fmla="*/ 114 h 388799"/>
              <a:gd name="connsiteX3" fmla="*/ 60918 w 388643"/>
              <a:gd name="connsiteY3" fmla="*/ 742 h 388799"/>
              <a:gd name="connsiteX4" fmla="*/ 25815 w 388643"/>
              <a:gd name="connsiteY4" fmla="*/ 35916 h 388799"/>
              <a:gd name="connsiteX5" fmla="*/ 25815 w 388643"/>
              <a:gd name="connsiteY5" fmla="*/ 88678 h 388799"/>
              <a:gd name="connsiteX6" fmla="*/ 65933 w 388643"/>
              <a:gd name="connsiteY6" fmla="*/ 88678 h 388799"/>
              <a:gd name="connsiteX7" fmla="*/ 79096 w 388643"/>
              <a:gd name="connsiteY7" fmla="*/ 101868 h 388799"/>
              <a:gd name="connsiteX8" fmla="*/ 79096 w 388643"/>
              <a:gd name="connsiteY8" fmla="*/ 110661 h 388799"/>
              <a:gd name="connsiteX9" fmla="*/ 65933 w 388643"/>
              <a:gd name="connsiteY9" fmla="*/ 123852 h 388799"/>
              <a:gd name="connsiteX10" fmla="*/ 61545 w 388643"/>
              <a:gd name="connsiteY10" fmla="*/ 123852 h 388799"/>
              <a:gd name="connsiteX11" fmla="*/ 61545 w 388643"/>
              <a:gd name="connsiteY11" fmla="*/ 119455 h 388799"/>
              <a:gd name="connsiteX12" fmla="*/ 48381 w 388643"/>
              <a:gd name="connsiteY12" fmla="*/ 106265 h 388799"/>
              <a:gd name="connsiteX13" fmla="*/ 12024 w 388643"/>
              <a:gd name="connsiteY13" fmla="*/ 106265 h 388799"/>
              <a:gd name="connsiteX14" fmla="*/ 741 w 388643"/>
              <a:gd name="connsiteY14" fmla="*/ 115058 h 388799"/>
              <a:gd name="connsiteX15" fmla="*/ 114 w 388643"/>
              <a:gd name="connsiteY15" fmla="*/ 119455 h 388799"/>
              <a:gd name="connsiteX16" fmla="*/ 114 w 388643"/>
              <a:gd name="connsiteY16" fmla="*/ 128248 h 388799"/>
              <a:gd name="connsiteX17" fmla="*/ 13278 w 388643"/>
              <a:gd name="connsiteY17" fmla="*/ 141438 h 388799"/>
              <a:gd name="connsiteX18" fmla="*/ 26441 w 388643"/>
              <a:gd name="connsiteY18" fmla="*/ 141438 h 388799"/>
              <a:gd name="connsiteX19" fmla="*/ 26441 w 388643"/>
              <a:gd name="connsiteY19" fmla="*/ 238796 h 388799"/>
              <a:gd name="connsiteX20" fmla="*/ 66560 w 388643"/>
              <a:gd name="connsiteY20" fmla="*/ 238796 h 388799"/>
              <a:gd name="connsiteX21" fmla="*/ 79723 w 388643"/>
              <a:gd name="connsiteY21" fmla="*/ 251987 h 388799"/>
              <a:gd name="connsiteX22" fmla="*/ 79723 w 388643"/>
              <a:gd name="connsiteY22" fmla="*/ 260779 h 388799"/>
              <a:gd name="connsiteX23" fmla="*/ 66560 w 388643"/>
              <a:gd name="connsiteY23" fmla="*/ 273970 h 388799"/>
              <a:gd name="connsiteX24" fmla="*/ 62172 w 388643"/>
              <a:gd name="connsiteY24" fmla="*/ 273970 h 388799"/>
              <a:gd name="connsiteX25" fmla="*/ 62172 w 388643"/>
              <a:gd name="connsiteY25" fmla="*/ 270202 h 388799"/>
              <a:gd name="connsiteX26" fmla="*/ 49008 w 388643"/>
              <a:gd name="connsiteY26" fmla="*/ 257011 h 388799"/>
              <a:gd name="connsiteX27" fmla="*/ 12651 w 388643"/>
              <a:gd name="connsiteY27" fmla="*/ 257011 h 388799"/>
              <a:gd name="connsiteX28" fmla="*/ 1368 w 388643"/>
              <a:gd name="connsiteY28" fmla="*/ 265805 h 388799"/>
              <a:gd name="connsiteX29" fmla="*/ 741 w 388643"/>
              <a:gd name="connsiteY29" fmla="*/ 270202 h 388799"/>
              <a:gd name="connsiteX30" fmla="*/ 741 w 388643"/>
              <a:gd name="connsiteY30" fmla="*/ 278994 h 388799"/>
              <a:gd name="connsiteX31" fmla="*/ 13905 w 388643"/>
              <a:gd name="connsiteY31" fmla="*/ 292185 h 388799"/>
              <a:gd name="connsiteX32" fmla="*/ 27068 w 388643"/>
              <a:gd name="connsiteY32" fmla="*/ 292185 h 388799"/>
              <a:gd name="connsiteX33" fmla="*/ 27068 w 388643"/>
              <a:gd name="connsiteY33" fmla="*/ 353741 h 388799"/>
              <a:gd name="connsiteX34" fmla="*/ 62172 w 388643"/>
              <a:gd name="connsiteY34" fmla="*/ 388914 h 388799"/>
              <a:gd name="connsiteX35" fmla="*/ 353654 w 388643"/>
              <a:gd name="connsiteY35" fmla="*/ 388914 h 388799"/>
              <a:gd name="connsiteX36" fmla="*/ 388758 w 388643"/>
              <a:gd name="connsiteY36" fmla="*/ 353741 h 388799"/>
              <a:gd name="connsiteX37" fmla="*/ 388758 w 388643"/>
              <a:gd name="connsiteY37" fmla="*/ 35288 h 388799"/>
              <a:gd name="connsiteX38" fmla="*/ 353028 w 388643"/>
              <a:gd name="connsiteY38" fmla="*/ 114 h 388799"/>
              <a:gd name="connsiteX39" fmla="*/ 327328 w 388643"/>
              <a:gd name="connsiteY39" fmla="*/ 287788 h 388799"/>
              <a:gd name="connsiteX40" fmla="*/ 326701 w 388643"/>
              <a:gd name="connsiteY40" fmla="*/ 289673 h 388799"/>
              <a:gd name="connsiteX41" fmla="*/ 322940 w 388643"/>
              <a:gd name="connsiteY41" fmla="*/ 294069 h 388799"/>
              <a:gd name="connsiteX42" fmla="*/ 319179 w 388643"/>
              <a:gd name="connsiteY42" fmla="*/ 295953 h 388799"/>
              <a:gd name="connsiteX43" fmla="*/ 316671 w 388643"/>
              <a:gd name="connsiteY43" fmla="*/ 296581 h 388799"/>
              <a:gd name="connsiteX44" fmla="*/ 127364 w 388643"/>
              <a:gd name="connsiteY44" fmla="*/ 296581 h 388799"/>
              <a:gd name="connsiteX45" fmla="*/ 122976 w 388643"/>
              <a:gd name="connsiteY45" fmla="*/ 294697 h 388799"/>
              <a:gd name="connsiteX46" fmla="*/ 119841 w 388643"/>
              <a:gd name="connsiteY46" fmla="*/ 290301 h 388799"/>
              <a:gd name="connsiteX47" fmla="*/ 119215 w 388643"/>
              <a:gd name="connsiteY47" fmla="*/ 288416 h 388799"/>
              <a:gd name="connsiteX48" fmla="*/ 119215 w 388643"/>
              <a:gd name="connsiteY48" fmla="*/ 270830 h 388799"/>
              <a:gd name="connsiteX49" fmla="*/ 119215 w 388643"/>
              <a:gd name="connsiteY49" fmla="*/ 270202 h 388799"/>
              <a:gd name="connsiteX50" fmla="*/ 119841 w 388643"/>
              <a:gd name="connsiteY50" fmla="*/ 269573 h 388799"/>
              <a:gd name="connsiteX51" fmla="*/ 157452 w 388643"/>
              <a:gd name="connsiteY51" fmla="*/ 243821 h 388799"/>
              <a:gd name="connsiteX52" fmla="*/ 194436 w 388643"/>
              <a:gd name="connsiteY52" fmla="*/ 216812 h 388799"/>
              <a:gd name="connsiteX53" fmla="*/ 194436 w 388643"/>
              <a:gd name="connsiteY53" fmla="*/ 213043 h 388799"/>
              <a:gd name="connsiteX54" fmla="*/ 192556 w 388643"/>
              <a:gd name="connsiteY54" fmla="*/ 208647 h 388799"/>
              <a:gd name="connsiteX55" fmla="*/ 172497 w 388643"/>
              <a:gd name="connsiteY55" fmla="*/ 157769 h 388799"/>
              <a:gd name="connsiteX56" fmla="*/ 223270 w 388643"/>
              <a:gd name="connsiteY56" fmla="*/ 93702 h 388799"/>
              <a:gd name="connsiteX57" fmla="*/ 274045 w 388643"/>
              <a:gd name="connsiteY57" fmla="*/ 157769 h 388799"/>
              <a:gd name="connsiteX58" fmla="*/ 253986 w 388643"/>
              <a:gd name="connsiteY58" fmla="*/ 208647 h 388799"/>
              <a:gd name="connsiteX59" fmla="*/ 252106 w 388643"/>
              <a:gd name="connsiteY59" fmla="*/ 213043 h 388799"/>
              <a:gd name="connsiteX60" fmla="*/ 252106 w 388643"/>
              <a:gd name="connsiteY60" fmla="*/ 216812 h 388799"/>
              <a:gd name="connsiteX61" fmla="*/ 289089 w 388643"/>
              <a:gd name="connsiteY61" fmla="*/ 243821 h 388799"/>
              <a:gd name="connsiteX62" fmla="*/ 326701 w 388643"/>
              <a:gd name="connsiteY62" fmla="*/ 269573 h 388799"/>
              <a:gd name="connsiteX63" fmla="*/ 327328 w 388643"/>
              <a:gd name="connsiteY63" fmla="*/ 270202 h 388799"/>
              <a:gd name="connsiteX64" fmla="*/ 327328 w 388643"/>
              <a:gd name="connsiteY64" fmla="*/ 270830 h 388799"/>
              <a:gd name="connsiteX65" fmla="*/ 327328 w 388643"/>
              <a:gd name="connsiteY65" fmla="*/ 287788 h 388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388643" h="388799">
                <a:moveTo>
                  <a:pt x="353028" y="114"/>
                </a:moveTo>
                <a:lnTo>
                  <a:pt x="284075" y="114"/>
                </a:lnTo>
                <a:lnTo>
                  <a:pt x="282194" y="114"/>
                </a:lnTo>
                <a:lnTo>
                  <a:pt x="60918" y="742"/>
                </a:lnTo>
                <a:cubicBezTo>
                  <a:pt x="41486" y="742"/>
                  <a:pt x="25815" y="16445"/>
                  <a:pt x="25815" y="35916"/>
                </a:cubicBezTo>
                <a:lnTo>
                  <a:pt x="25815" y="88678"/>
                </a:lnTo>
                <a:lnTo>
                  <a:pt x="65933" y="88678"/>
                </a:lnTo>
                <a:cubicBezTo>
                  <a:pt x="73455" y="88678"/>
                  <a:pt x="79096" y="94331"/>
                  <a:pt x="79096" y="101868"/>
                </a:cubicBezTo>
                <a:lnTo>
                  <a:pt x="79096" y="110661"/>
                </a:lnTo>
                <a:cubicBezTo>
                  <a:pt x="79096" y="118199"/>
                  <a:pt x="73455" y="123852"/>
                  <a:pt x="65933" y="123852"/>
                </a:cubicBezTo>
                <a:lnTo>
                  <a:pt x="61545" y="123852"/>
                </a:lnTo>
                <a:lnTo>
                  <a:pt x="61545" y="119455"/>
                </a:lnTo>
                <a:cubicBezTo>
                  <a:pt x="61545" y="111918"/>
                  <a:pt x="55903" y="106265"/>
                  <a:pt x="48381" y="106265"/>
                </a:cubicBezTo>
                <a:lnTo>
                  <a:pt x="12024" y="106265"/>
                </a:lnTo>
                <a:cubicBezTo>
                  <a:pt x="7009" y="106893"/>
                  <a:pt x="2621" y="110033"/>
                  <a:pt x="741" y="115058"/>
                </a:cubicBezTo>
                <a:cubicBezTo>
                  <a:pt x="114" y="116314"/>
                  <a:pt x="114" y="118199"/>
                  <a:pt x="114" y="119455"/>
                </a:cubicBezTo>
                <a:lnTo>
                  <a:pt x="114" y="128248"/>
                </a:lnTo>
                <a:cubicBezTo>
                  <a:pt x="114" y="135786"/>
                  <a:pt x="5756" y="141438"/>
                  <a:pt x="13278" y="141438"/>
                </a:cubicBezTo>
                <a:lnTo>
                  <a:pt x="26441" y="141438"/>
                </a:lnTo>
                <a:lnTo>
                  <a:pt x="26441" y="238796"/>
                </a:lnTo>
                <a:lnTo>
                  <a:pt x="66560" y="238796"/>
                </a:lnTo>
                <a:cubicBezTo>
                  <a:pt x="74082" y="238796"/>
                  <a:pt x="79723" y="244449"/>
                  <a:pt x="79723" y="251987"/>
                </a:cubicBezTo>
                <a:lnTo>
                  <a:pt x="79723" y="260779"/>
                </a:lnTo>
                <a:cubicBezTo>
                  <a:pt x="79723" y="268317"/>
                  <a:pt x="74082" y="273970"/>
                  <a:pt x="66560" y="273970"/>
                </a:cubicBezTo>
                <a:lnTo>
                  <a:pt x="62172" y="273970"/>
                </a:lnTo>
                <a:lnTo>
                  <a:pt x="62172" y="270202"/>
                </a:lnTo>
                <a:cubicBezTo>
                  <a:pt x="62172" y="262664"/>
                  <a:pt x="56530" y="257011"/>
                  <a:pt x="49008" y="257011"/>
                </a:cubicBezTo>
                <a:lnTo>
                  <a:pt x="12651" y="257011"/>
                </a:lnTo>
                <a:cubicBezTo>
                  <a:pt x="7636" y="257639"/>
                  <a:pt x="3248" y="260779"/>
                  <a:pt x="1368" y="265805"/>
                </a:cubicBezTo>
                <a:cubicBezTo>
                  <a:pt x="741" y="267061"/>
                  <a:pt x="741" y="268945"/>
                  <a:pt x="741" y="270202"/>
                </a:cubicBezTo>
                <a:lnTo>
                  <a:pt x="741" y="278994"/>
                </a:lnTo>
                <a:cubicBezTo>
                  <a:pt x="741" y="286532"/>
                  <a:pt x="6382" y="292185"/>
                  <a:pt x="13905" y="292185"/>
                </a:cubicBezTo>
                <a:lnTo>
                  <a:pt x="27068" y="292185"/>
                </a:lnTo>
                <a:lnTo>
                  <a:pt x="27068" y="353741"/>
                </a:lnTo>
                <a:cubicBezTo>
                  <a:pt x="27068" y="373212"/>
                  <a:pt x="42739" y="388914"/>
                  <a:pt x="62172" y="388914"/>
                </a:cubicBezTo>
                <a:lnTo>
                  <a:pt x="353654" y="388914"/>
                </a:lnTo>
                <a:cubicBezTo>
                  <a:pt x="373086" y="388914"/>
                  <a:pt x="388758" y="373212"/>
                  <a:pt x="388758" y="353741"/>
                </a:cubicBezTo>
                <a:lnTo>
                  <a:pt x="388758" y="35288"/>
                </a:lnTo>
                <a:cubicBezTo>
                  <a:pt x="388131" y="15817"/>
                  <a:pt x="372460" y="114"/>
                  <a:pt x="353028" y="114"/>
                </a:cubicBezTo>
                <a:moveTo>
                  <a:pt x="327328" y="287788"/>
                </a:moveTo>
                <a:cubicBezTo>
                  <a:pt x="327328" y="287788"/>
                  <a:pt x="326701" y="289045"/>
                  <a:pt x="326701" y="289673"/>
                </a:cubicBezTo>
                <a:cubicBezTo>
                  <a:pt x="326073" y="290929"/>
                  <a:pt x="324193" y="292813"/>
                  <a:pt x="322940" y="294069"/>
                </a:cubicBezTo>
                <a:lnTo>
                  <a:pt x="319179" y="295953"/>
                </a:lnTo>
                <a:lnTo>
                  <a:pt x="316671" y="296581"/>
                </a:lnTo>
                <a:lnTo>
                  <a:pt x="127364" y="296581"/>
                </a:lnTo>
                <a:cubicBezTo>
                  <a:pt x="126110" y="295953"/>
                  <a:pt x="124229" y="295325"/>
                  <a:pt x="122976" y="294697"/>
                </a:cubicBezTo>
                <a:cubicBezTo>
                  <a:pt x="121722" y="294069"/>
                  <a:pt x="120468" y="292185"/>
                  <a:pt x="119841" y="290301"/>
                </a:cubicBezTo>
                <a:cubicBezTo>
                  <a:pt x="119841" y="289673"/>
                  <a:pt x="119215" y="288416"/>
                  <a:pt x="119215" y="288416"/>
                </a:cubicBezTo>
                <a:cubicBezTo>
                  <a:pt x="118588" y="287788"/>
                  <a:pt x="116707" y="279624"/>
                  <a:pt x="119215" y="270830"/>
                </a:cubicBezTo>
                <a:lnTo>
                  <a:pt x="119215" y="270202"/>
                </a:lnTo>
                <a:lnTo>
                  <a:pt x="119841" y="269573"/>
                </a:lnTo>
                <a:cubicBezTo>
                  <a:pt x="126110" y="261408"/>
                  <a:pt x="141154" y="252615"/>
                  <a:pt x="157452" y="243821"/>
                </a:cubicBezTo>
                <a:cubicBezTo>
                  <a:pt x="172497" y="235656"/>
                  <a:pt x="194436" y="223093"/>
                  <a:pt x="194436" y="216812"/>
                </a:cubicBezTo>
                <a:lnTo>
                  <a:pt x="194436" y="213043"/>
                </a:lnTo>
                <a:cubicBezTo>
                  <a:pt x="194436" y="211159"/>
                  <a:pt x="193809" y="209903"/>
                  <a:pt x="192556" y="208647"/>
                </a:cubicBezTo>
                <a:cubicBezTo>
                  <a:pt x="179391" y="195456"/>
                  <a:pt x="172497" y="177241"/>
                  <a:pt x="172497" y="157769"/>
                </a:cubicBezTo>
                <a:cubicBezTo>
                  <a:pt x="172497" y="126364"/>
                  <a:pt x="178765" y="93702"/>
                  <a:pt x="223270" y="93702"/>
                </a:cubicBezTo>
                <a:cubicBezTo>
                  <a:pt x="267777" y="93702"/>
                  <a:pt x="274045" y="125736"/>
                  <a:pt x="274045" y="157769"/>
                </a:cubicBezTo>
                <a:cubicBezTo>
                  <a:pt x="274045" y="177241"/>
                  <a:pt x="267151" y="195456"/>
                  <a:pt x="253986" y="208647"/>
                </a:cubicBezTo>
                <a:cubicBezTo>
                  <a:pt x="252733" y="209903"/>
                  <a:pt x="252106" y="211159"/>
                  <a:pt x="252106" y="213043"/>
                </a:cubicBezTo>
                <a:lnTo>
                  <a:pt x="252106" y="216812"/>
                </a:lnTo>
                <a:cubicBezTo>
                  <a:pt x="252106" y="223093"/>
                  <a:pt x="274672" y="235656"/>
                  <a:pt x="289089" y="243821"/>
                </a:cubicBezTo>
                <a:cubicBezTo>
                  <a:pt x="305387" y="252615"/>
                  <a:pt x="320432" y="261408"/>
                  <a:pt x="326701" y="269573"/>
                </a:cubicBezTo>
                <a:lnTo>
                  <a:pt x="327328" y="270202"/>
                </a:lnTo>
                <a:lnTo>
                  <a:pt x="327328" y="270830"/>
                </a:lnTo>
                <a:cubicBezTo>
                  <a:pt x="330462" y="278994"/>
                  <a:pt x="327954" y="287160"/>
                  <a:pt x="327328" y="287788"/>
                </a:cubicBezTo>
              </a:path>
            </a:pathLst>
          </a:custGeom>
          <a:solidFill>
            <a:srgbClr val="FFFFFF"/>
          </a:solidFill>
          <a:ln w="13613" cap="flat">
            <a:noFill/>
            <a:prstDash val="solid"/>
            <a:miter/>
          </a:ln>
        </p:spPr>
        <p:txBody>
          <a:bodyPr rtlCol="0" anchor="ctr"/>
          <a:p>
            <a:endParaRPr lang="zh-CN" altLang="en-US"/>
          </a:p>
        </p:txBody>
      </p:sp>
      <p:sp>
        <p:nvSpPr>
          <p:cNvPr id="14" name="图片 7" descr="343439383331313b343532303032333bc6f3d2b5bcf2bde9"/>
          <p:cNvSpPr/>
          <p:nvPr>
            <p:custDataLst>
              <p:tags r:id="rId14"/>
            </p:custDataLst>
          </p:nvPr>
        </p:nvSpPr>
        <p:spPr>
          <a:xfrm>
            <a:off x="6144879" y="3646341"/>
            <a:ext cx="358976" cy="358976"/>
          </a:xfrm>
          <a:custGeom>
            <a:avLst/>
            <a:gdLst>
              <a:gd name="connsiteX0" fmla="*/ 375556 w 388800"/>
              <a:gd name="connsiteY0" fmla="*/ 360976 h 388800"/>
              <a:gd name="connsiteX1" fmla="*/ 388914 w 388800"/>
              <a:gd name="connsiteY1" fmla="*/ 375556 h 388800"/>
              <a:gd name="connsiteX2" fmla="*/ 375556 w 388800"/>
              <a:gd name="connsiteY2" fmla="*/ 388914 h 388800"/>
              <a:gd name="connsiteX3" fmla="*/ 13444 w 388800"/>
              <a:gd name="connsiteY3" fmla="*/ 388914 h 388800"/>
              <a:gd name="connsiteX4" fmla="*/ 114 w 388800"/>
              <a:gd name="connsiteY4" fmla="*/ 374334 h 388800"/>
              <a:gd name="connsiteX5" fmla="*/ 13472 w 388800"/>
              <a:gd name="connsiteY5" fmla="*/ 360976 h 388800"/>
              <a:gd name="connsiteX6" fmla="*/ 34134 w 388800"/>
              <a:gd name="connsiteY6" fmla="*/ 360976 h 388800"/>
              <a:gd name="connsiteX7" fmla="*/ 34134 w 388800"/>
              <a:gd name="connsiteY7" fmla="*/ 19554 h 388800"/>
              <a:gd name="connsiteX8" fmla="*/ 53574 w 388800"/>
              <a:gd name="connsiteY8" fmla="*/ 114 h 388800"/>
              <a:gd name="connsiteX9" fmla="*/ 232172 w 388800"/>
              <a:gd name="connsiteY9" fmla="*/ 114 h 388800"/>
              <a:gd name="connsiteX10" fmla="*/ 251612 w 388800"/>
              <a:gd name="connsiteY10" fmla="*/ 19554 h 388800"/>
              <a:gd name="connsiteX11" fmla="*/ 251612 w 388800"/>
              <a:gd name="connsiteY11" fmla="*/ 127696 h 388800"/>
              <a:gd name="connsiteX12" fmla="*/ 328178 w 388800"/>
              <a:gd name="connsiteY12" fmla="*/ 151996 h 388800"/>
              <a:gd name="connsiteX13" fmla="*/ 354894 w 388800"/>
              <a:gd name="connsiteY13" fmla="*/ 188432 h 388800"/>
              <a:gd name="connsiteX14" fmla="*/ 354894 w 388800"/>
              <a:gd name="connsiteY14" fmla="*/ 360976 h 388800"/>
              <a:gd name="connsiteX15" fmla="*/ 375556 w 388800"/>
              <a:gd name="connsiteY15" fmla="*/ 360976 h 388800"/>
              <a:gd name="connsiteX16" fmla="*/ 160494 w 388800"/>
              <a:gd name="connsiteY16" fmla="*/ 81484 h 388800"/>
              <a:gd name="connsiteX17" fmla="*/ 160494 w 388800"/>
              <a:gd name="connsiteY17" fmla="*/ 115504 h 388800"/>
              <a:gd name="connsiteX18" fmla="*/ 215176 w 388800"/>
              <a:gd name="connsiteY18" fmla="*/ 115504 h 388800"/>
              <a:gd name="connsiteX19" fmla="*/ 215176 w 388800"/>
              <a:gd name="connsiteY19" fmla="*/ 81512 h 388800"/>
              <a:gd name="connsiteX20" fmla="*/ 160494 w 388800"/>
              <a:gd name="connsiteY20" fmla="*/ 81512 h 388800"/>
              <a:gd name="connsiteX21" fmla="*/ 160494 w 388800"/>
              <a:gd name="connsiteY21" fmla="*/ 81512 h 388800"/>
              <a:gd name="connsiteX22" fmla="*/ 160494 w 388800"/>
              <a:gd name="connsiteY22" fmla="*/ 81484 h 388800"/>
              <a:gd name="connsiteX23" fmla="*/ 125252 w 388800"/>
              <a:gd name="connsiteY23" fmla="*/ 296546 h 388800"/>
              <a:gd name="connsiteX24" fmla="*/ 125252 w 388800"/>
              <a:gd name="connsiteY24" fmla="*/ 262554 h 388800"/>
              <a:gd name="connsiteX25" fmla="*/ 70598 w 388800"/>
              <a:gd name="connsiteY25" fmla="*/ 262554 h 388800"/>
              <a:gd name="connsiteX26" fmla="*/ 70598 w 388800"/>
              <a:gd name="connsiteY26" fmla="*/ 296574 h 388800"/>
              <a:gd name="connsiteX27" fmla="*/ 125252 w 388800"/>
              <a:gd name="connsiteY27" fmla="*/ 296574 h 388800"/>
              <a:gd name="connsiteX28" fmla="*/ 125252 w 388800"/>
              <a:gd name="connsiteY28" fmla="*/ 296574 h 388800"/>
              <a:gd name="connsiteX29" fmla="*/ 125252 w 388800"/>
              <a:gd name="connsiteY29" fmla="*/ 296546 h 388800"/>
              <a:gd name="connsiteX30" fmla="*/ 70598 w 388800"/>
              <a:gd name="connsiteY30" fmla="*/ 206650 h 388800"/>
              <a:gd name="connsiteX31" fmla="*/ 125252 w 388800"/>
              <a:gd name="connsiteY31" fmla="*/ 206650 h 388800"/>
              <a:gd name="connsiteX32" fmla="*/ 125252 w 388800"/>
              <a:gd name="connsiteY32" fmla="*/ 172658 h 388800"/>
              <a:gd name="connsiteX33" fmla="*/ 70598 w 388800"/>
              <a:gd name="connsiteY33" fmla="*/ 172658 h 388800"/>
              <a:gd name="connsiteX34" fmla="*/ 70598 w 388800"/>
              <a:gd name="connsiteY34" fmla="*/ 206706 h 388800"/>
              <a:gd name="connsiteX35" fmla="*/ 70598 w 388800"/>
              <a:gd name="connsiteY35" fmla="*/ 206650 h 388800"/>
              <a:gd name="connsiteX36" fmla="*/ 70598 w 388800"/>
              <a:gd name="connsiteY36" fmla="*/ 115560 h 388800"/>
              <a:gd name="connsiteX37" fmla="*/ 125252 w 388800"/>
              <a:gd name="connsiteY37" fmla="*/ 115560 h 388800"/>
              <a:gd name="connsiteX38" fmla="*/ 125252 w 388800"/>
              <a:gd name="connsiteY38" fmla="*/ 81484 h 388800"/>
              <a:gd name="connsiteX39" fmla="*/ 70598 w 388800"/>
              <a:gd name="connsiteY39" fmla="*/ 81484 h 388800"/>
              <a:gd name="connsiteX40" fmla="*/ 70598 w 388800"/>
              <a:gd name="connsiteY40" fmla="*/ 115504 h 388800"/>
              <a:gd name="connsiteX41" fmla="*/ 70598 w 388800"/>
              <a:gd name="connsiteY41" fmla="*/ 115560 h 388800"/>
              <a:gd name="connsiteX42" fmla="*/ 160494 w 388800"/>
              <a:gd name="connsiteY42" fmla="*/ 171436 h 388800"/>
              <a:gd name="connsiteX43" fmla="*/ 160494 w 388800"/>
              <a:gd name="connsiteY43" fmla="*/ 206678 h 388800"/>
              <a:gd name="connsiteX44" fmla="*/ 215176 w 388800"/>
              <a:gd name="connsiteY44" fmla="*/ 206678 h 388800"/>
              <a:gd name="connsiteX45" fmla="*/ 215176 w 388800"/>
              <a:gd name="connsiteY45" fmla="*/ 171408 h 388800"/>
              <a:gd name="connsiteX46" fmla="*/ 160494 w 388800"/>
              <a:gd name="connsiteY46" fmla="*/ 171408 h 388800"/>
              <a:gd name="connsiteX47" fmla="*/ 160494 w 388800"/>
              <a:gd name="connsiteY47" fmla="*/ 171408 h 388800"/>
              <a:gd name="connsiteX48" fmla="*/ 160494 w 388800"/>
              <a:gd name="connsiteY48" fmla="*/ 171436 h 388800"/>
              <a:gd name="connsiteX49" fmla="*/ 216398 w 388800"/>
              <a:gd name="connsiteY49" fmla="*/ 296574 h 388800"/>
              <a:gd name="connsiteX50" fmla="*/ 216398 w 388800"/>
              <a:gd name="connsiteY50" fmla="*/ 262554 h 388800"/>
              <a:gd name="connsiteX51" fmla="*/ 161688 w 388800"/>
              <a:gd name="connsiteY51" fmla="*/ 262554 h 388800"/>
              <a:gd name="connsiteX52" fmla="*/ 161688 w 388800"/>
              <a:gd name="connsiteY52" fmla="*/ 296574 h 388800"/>
              <a:gd name="connsiteX53" fmla="*/ 216398 w 388800"/>
              <a:gd name="connsiteY53" fmla="*/ 296574 h 388800"/>
              <a:gd name="connsiteX54" fmla="*/ 216398 w 388800"/>
              <a:gd name="connsiteY54" fmla="*/ 296574 h 388800"/>
              <a:gd name="connsiteX55" fmla="*/ 274718 w 388800"/>
              <a:gd name="connsiteY55" fmla="*/ 336676 h 388800"/>
              <a:gd name="connsiteX56" fmla="*/ 302656 w 388800"/>
              <a:gd name="connsiteY56" fmla="*/ 336676 h 388800"/>
              <a:gd name="connsiteX57" fmla="*/ 302656 w 388800"/>
              <a:gd name="connsiteY57" fmla="*/ 280772 h 388800"/>
              <a:gd name="connsiteX58" fmla="*/ 274718 w 388800"/>
              <a:gd name="connsiteY58" fmla="*/ 280772 h 388800"/>
              <a:gd name="connsiteX59" fmla="*/ 274718 w 388800"/>
              <a:gd name="connsiteY59" fmla="*/ 336676 h 388800"/>
              <a:gd name="connsiteX60" fmla="*/ 274718 w 388800"/>
              <a:gd name="connsiteY60" fmla="*/ 255278 h 388800"/>
              <a:gd name="connsiteX61" fmla="*/ 302656 w 388800"/>
              <a:gd name="connsiteY61" fmla="*/ 255278 h 388800"/>
              <a:gd name="connsiteX62" fmla="*/ 302656 w 388800"/>
              <a:gd name="connsiteY62" fmla="*/ 199374 h 388800"/>
              <a:gd name="connsiteX63" fmla="*/ 274718 w 388800"/>
              <a:gd name="connsiteY63" fmla="*/ 199374 h 388800"/>
              <a:gd name="connsiteX64" fmla="*/ 274718 w 388800"/>
              <a:gd name="connsiteY64" fmla="*/ 255278 h 38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388800" h="388800">
                <a:moveTo>
                  <a:pt x="375556" y="360976"/>
                </a:moveTo>
                <a:cubicBezTo>
                  <a:pt x="382832" y="360976"/>
                  <a:pt x="388914" y="367030"/>
                  <a:pt x="388914" y="375556"/>
                </a:cubicBezTo>
                <a:cubicBezTo>
                  <a:pt x="388839" y="382902"/>
                  <a:pt x="382902" y="388839"/>
                  <a:pt x="375556" y="388914"/>
                </a:cubicBezTo>
                <a:lnTo>
                  <a:pt x="13444" y="388914"/>
                </a:lnTo>
                <a:cubicBezTo>
                  <a:pt x="6224" y="388914"/>
                  <a:pt x="114" y="382832"/>
                  <a:pt x="114" y="374334"/>
                </a:cubicBezTo>
                <a:cubicBezTo>
                  <a:pt x="114" y="367030"/>
                  <a:pt x="6196" y="360976"/>
                  <a:pt x="13472" y="360976"/>
                </a:cubicBezTo>
                <a:lnTo>
                  <a:pt x="34134" y="360976"/>
                </a:lnTo>
                <a:lnTo>
                  <a:pt x="34134" y="19554"/>
                </a:lnTo>
                <a:cubicBezTo>
                  <a:pt x="34134" y="8612"/>
                  <a:pt x="42632" y="114"/>
                  <a:pt x="53574" y="114"/>
                </a:cubicBezTo>
                <a:lnTo>
                  <a:pt x="232172" y="114"/>
                </a:lnTo>
                <a:cubicBezTo>
                  <a:pt x="243114" y="114"/>
                  <a:pt x="251612" y="8612"/>
                  <a:pt x="251612" y="19554"/>
                </a:cubicBezTo>
                <a:lnTo>
                  <a:pt x="251612" y="127696"/>
                </a:lnTo>
                <a:lnTo>
                  <a:pt x="328178" y="151996"/>
                </a:lnTo>
                <a:cubicBezTo>
                  <a:pt x="343952" y="156856"/>
                  <a:pt x="354894" y="171436"/>
                  <a:pt x="354894" y="188432"/>
                </a:cubicBezTo>
                <a:lnTo>
                  <a:pt x="354894" y="360976"/>
                </a:lnTo>
                <a:lnTo>
                  <a:pt x="375556" y="360976"/>
                </a:lnTo>
                <a:moveTo>
                  <a:pt x="160494" y="81484"/>
                </a:moveTo>
                <a:lnTo>
                  <a:pt x="160494" y="115504"/>
                </a:lnTo>
                <a:lnTo>
                  <a:pt x="215176" y="115504"/>
                </a:lnTo>
                <a:lnTo>
                  <a:pt x="215176" y="81512"/>
                </a:lnTo>
                <a:lnTo>
                  <a:pt x="160494" y="81512"/>
                </a:lnTo>
                <a:cubicBezTo>
                  <a:pt x="161716" y="80290"/>
                  <a:pt x="160494" y="80290"/>
                  <a:pt x="160494" y="81512"/>
                </a:cubicBezTo>
                <a:lnTo>
                  <a:pt x="160494" y="81484"/>
                </a:lnTo>
                <a:moveTo>
                  <a:pt x="125252" y="296546"/>
                </a:moveTo>
                <a:lnTo>
                  <a:pt x="125252" y="262554"/>
                </a:lnTo>
                <a:lnTo>
                  <a:pt x="70598" y="262554"/>
                </a:lnTo>
                <a:lnTo>
                  <a:pt x="70598" y="296574"/>
                </a:lnTo>
                <a:lnTo>
                  <a:pt x="125252" y="296574"/>
                </a:lnTo>
                <a:cubicBezTo>
                  <a:pt x="125252" y="297796"/>
                  <a:pt x="125252" y="296574"/>
                  <a:pt x="125252" y="296574"/>
                </a:cubicBezTo>
                <a:lnTo>
                  <a:pt x="125252" y="296546"/>
                </a:lnTo>
                <a:moveTo>
                  <a:pt x="70598" y="206650"/>
                </a:moveTo>
                <a:lnTo>
                  <a:pt x="125252" y="206650"/>
                </a:lnTo>
                <a:lnTo>
                  <a:pt x="125252" y="172658"/>
                </a:lnTo>
                <a:lnTo>
                  <a:pt x="70598" y="172658"/>
                </a:lnTo>
                <a:lnTo>
                  <a:pt x="70598" y="206706"/>
                </a:lnTo>
                <a:lnTo>
                  <a:pt x="70598" y="206650"/>
                </a:lnTo>
                <a:moveTo>
                  <a:pt x="70598" y="115560"/>
                </a:moveTo>
                <a:lnTo>
                  <a:pt x="125252" y="115560"/>
                </a:lnTo>
                <a:lnTo>
                  <a:pt x="125252" y="81484"/>
                </a:lnTo>
                <a:lnTo>
                  <a:pt x="70598" y="81484"/>
                </a:lnTo>
                <a:lnTo>
                  <a:pt x="70598" y="115504"/>
                </a:lnTo>
                <a:lnTo>
                  <a:pt x="70598" y="115560"/>
                </a:lnTo>
                <a:moveTo>
                  <a:pt x="160494" y="171436"/>
                </a:moveTo>
                <a:lnTo>
                  <a:pt x="160494" y="206678"/>
                </a:lnTo>
                <a:lnTo>
                  <a:pt x="215176" y="206678"/>
                </a:lnTo>
                <a:lnTo>
                  <a:pt x="215176" y="171408"/>
                </a:lnTo>
                <a:lnTo>
                  <a:pt x="160494" y="171408"/>
                </a:lnTo>
                <a:cubicBezTo>
                  <a:pt x="161716" y="171408"/>
                  <a:pt x="160494" y="171408"/>
                  <a:pt x="160494" y="171408"/>
                </a:cubicBezTo>
                <a:lnTo>
                  <a:pt x="160494" y="171436"/>
                </a:lnTo>
                <a:moveTo>
                  <a:pt x="216398" y="296574"/>
                </a:moveTo>
                <a:lnTo>
                  <a:pt x="216398" y="262554"/>
                </a:lnTo>
                <a:lnTo>
                  <a:pt x="161688" y="262554"/>
                </a:lnTo>
                <a:lnTo>
                  <a:pt x="161688" y="296574"/>
                </a:lnTo>
                <a:lnTo>
                  <a:pt x="216398" y="296574"/>
                </a:lnTo>
                <a:cubicBezTo>
                  <a:pt x="216398" y="297796"/>
                  <a:pt x="216398" y="296574"/>
                  <a:pt x="216398" y="296574"/>
                </a:cubicBezTo>
                <a:moveTo>
                  <a:pt x="274718" y="336676"/>
                </a:moveTo>
                <a:lnTo>
                  <a:pt x="302656" y="336676"/>
                </a:lnTo>
                <a:lnTo>
                  <a:pt x="302656" y="280772"/>
                </a:lnTo>
                <a:lnTo>
                  <a:pt x="274718" y="280772"/>
                </a:lnTo>
                <a:lnTo>
                  <a:pt x="274718" y="336676"/>
                </a:lnTo>
                <a:moveTo>
                  <a:pt x="274718" y="255278"/>
                </a:moveTo>
                <a:lnTo>
                  <a:pt x="302656" y="255278"/>
                </a:lnTo>
                <a:lnTo>
                  <a:pt x="302656" y="199374"/>
                </a:lnTo>
                <a:lnTo>
                  <a:pt x="274718" y="199374"/>
                </a:lnTo>
                <a:lnTo>
                  <a:pt x="274718" y="255278"/>
                </a:lnTo>
              </a:path>
            </a:pathLst>
          </a:custGeom>
          <a:solidFill>
            <a:srgbClr val="FFFFFF"/>
          </a:solidFill>
          <a:ln w="13605" cap="flat">
            <a:noFill/>
            <a:prstDash val="solid"/>
            <a:miter/>
          </a:ln>
        </p:spPr>
        <p:txBody>
          <a:bodyPr rtlCol="0" anchor="ctr"/>
          <a:p>
            <a:endParaRPr lang="zh-CN" altLang="en-US"/>
          </a:p>
        </p:txBody>
      </p:sp>
      <p:sp>
        <p:nvSpPr>
          <p:cNvPr id="19" name="矩形 18"/>
          <p:cNvSpPr/>
          <p:nvPr>
            <p:custDataLst>
              <p:tags r:id="rId15"/>
            </p:custDataLst>
          </p:nvPr>
        </p:nvSpPr>
        <p:spPr>
          <a:xfrm>
            <a:off x="6981825" y="5267325"/>
            <a:ext cx="2226310" cy="1093470"/>
          </a:xfrm>
          <a:prstGeom prst="rect">
            <a:avLst/>
          </a:prstGeom>
        </p:spPr>
        <p:txBody>
          <a:bodyPr wrap="square" lIns="0" tIns="0" rIns="0" bIns="0">
            <a:noAutofit/>
          </a:bodyPr>
          <a:p>
            <a:pPr marL="342900" indent="-342900" algn="just">
              <a:lnSpc>
                <a:spcPct val="130000"/>
              </a:lnSpc>
              <a:spcBef>
                <a:spcPct val="0"/>
              </a:spcBef>
              <a:spcAft>
                <a:spcPct val="0"/>
              </a:spcAft>
              <a:buFont typeface="Wingdings" panose="05000000000000000000" charset="0"/>
              <a:buChar char="Ø"/>
            </a:pPr>
            <a:r>
              <a:rPr lang="zh-CN" altLang="en-US" sz="2000" dirty="0">
                <a:solidFill>
                  <a:schemeClr val="tx1">
                    <a:lumMod val="85000"/>
                    <a:lumOff val="15000"/>
                  </a:schemeClr>
                </a:solidFill>
                <a:latin typeface="+mn-ea"/>
                <a:cs typeface="+mn-ea"/>
              </a:rPr>
              <a:t>ProQuest</a:t>
            </a:r>
            <a:endParaRPr lang="zh-CN" altLang="en-US" sz="2000" dirty="0">
              <a:solidFill>
                <a:schemeClr val="tx1">
                  <a:lumMod val="85000"/>
                  <a:lumOff val="15000"/>
                </a:schemeClr>
              </a:solidFill>
              <a:latin typeface="+mn-ea"/>
              <a:cs typeface="+mn-ea"/>
            </a:endParaRPr>
          </a:p>
          <a:p>
            <a:pPr marL="342900" indent="-342900" algn="just">
              <a:lnSpc>
                <a:spcPct val="130000"/>
              </a:lnSpc>
              <a:spcBef>
                <a:spcPct val="0"/>
              </a:spcBef>
              <a:spcAft>
                <a:spcPct val="0"/>
              </a:spcAft>
              <a:buFont typeface="Wingdings" panose="05000000000000000000" charset="0"/>
              <a:buChar char="Ø"/>
            </a:pPr>
            <a:r>
              <a:rPr lang="en-US" altLang="zh-CN" sz="2000" dirty="0">
                <a:solidFill>
                  <a:schemeClr val="tx1">
                    <a:lumMod val="85000"/>
                    <a:lumOff val="15000"/>
                  </a:schemeClr>
                </a:solidFill>
                <a:latin typeface="+mn-ea"/>
                <a:cs typeface="+mn-ea"/>
              </a:rPr>
              <a:t>CNKI</a:t>
            </a:r>
            <a:endParaRPr lang="en-US" altLang="zh-CN" sz="2000" dirty="0">
              <a:solidFill>
                <a:schemeClr val="tx1">
                  <a:lumMod val="85000"/>
                  <a:lumOff val="15000"/>
                </a:schemeClr>
              </a:solidFill>
              <a:latin typeface="+mn-ea"/>
              <a:cs typeface="+mn-ea"/>
            </a:endParaRPr>
          </a:p>
          <a:p>
            <a:pPr marL="342900" indent="-342900" algn="just">
              <a:lnSpc>
                <a:spcPct val="130000"/>
              </a:lnSpc>
              <a:spcBef>
                <a:spcPct val="0"/>
              </a:spcBef>
              <a:spcAft>
                <a:spcPct val="0"/>
              </a:spcAft>
              <a:buFont typeface="Wingdings" panose="05000000000000000000" charset="0"/>
              <a:buChar char="Ø"/>
            </a:pPr>
            <a:r>
              <a:rPr lang="en-US" altLang="zh-CN" sz="2000" dirty="0">
                <a:solidFill>
                  <a:schemeClr val="tx1">
                    <a:lumMod val="85000"/>
                    <a:lumOff val="15000"/>
                  </a:schemeClr>
                </a:solidFill>
                <a:latin typeface="+mn-ea"/>
                <a:cs typeface="+mn-ea"/>
              </a:rPr>
              <a:t>Wanfangdata</a:t>
            </a:r>
            <a:endParaRPr lang="en-US" altLang="zh-CN" sz="2000" dirty="0">
              <a:solidFill>
                <a:schemeClr val="tx1">
                  <a:lumMod val="85000"/>
                  <a:lumOff val="15000"/>
                </a:schemeClr>
              </a:solidFill>
              <a:latin typeface="+mn-ea"/>
              <a:cs typeface="+mn-ea"/>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5" name="任意多边形 54"/>
          <p:cNvSpPr/>
          <p:nvPr>
            <p:custDataLst>
              <p:tags r:id="rId1"/>
            </p:custDataLst>
          </p:nvPr>
        </p:nvSpPr>
        <p:spPr>
          <a:xfrm>
            <a:off x="9747885" y="5385435"/>
            <a:ext cx="2444115" cy="1471930"/>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16" name="任意多边形 15"/>
          <p:cNvSpPr/>
          <p:nvPr>
            <p:custDataLst>
              <p:tags r:id="rId2"/>
            </p:custDataLst>
          </p:nvPr>
        </p:nvSpPr>
        <p:spPr>
          <a:xfrm>
            <a:off x="0" y="0"/>
            <a:ext cx="3211195" cy="153416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2" name="标题 1"/>
          <p:cNvSpPr>
            <a:spLocks noGrp="1"/>
          </p:cNvSpPr>
          <p:nvPr>
            <p:ph type="title"/>
          </p:nvPr>
        </p:nvSpPr>
        <p:spPr>
          <a:xfrm>
            <a:off x="2204720" y="377190"/>
            <a:ext cx="9765665" cy="1181100"/>
          </a:xfrm>
        </p:spPr>
        <p:txBody>
          <a:bodyPr>
            <a:normAutofit/>
          </a:bodyPr>
          <a:p>
            <a:r>
              <a:rPr lang="en-US" altLang="zh-CN" sz="3200" b="1" dirty="0">
                <a:solidFill>
                  <a:srgbClr val="2F4275"/>
                </a:solidFill>
                <a:latin typeface="汉仪旗黑-55简" panose="00020600040101010101" charset="-122"/>
                <a:ea typeface="汉仪旗黑-55简" panose="00020600040101010101" charset="-122"/>
              </a:rPr>
              <a:t>Understanding and Critiquing Critical Literature</a:t>
            </a:r>
            <a:endParaRPr lang="en-US" altLang="zh-CN" sz="3200" b="1" dirty="0">
              <a:solidFill>
                <a:srgbClr val="2F4275"/>
              </a:solidFill>
              <a:latin typeface="汉仪旗黑-55简" panose="00020600040101010101" charset="-122"/>
              <a:ea typeface="汉仪旗黑-55简" panose="00020600040101010101" charset="-122"/>
            </a:endParaRPr>
          </a:p>
        </p:txBody>
      </p:sp>
      <p:sp>
        <p:nvSpPr>
          <p:cNvPr id="7" name="任意多边形: 形状 39"/>
          <p:cNvSpPr/>
          <p:nvPr>
            <p:custDataLst>
              <p:tags r:id="rId3"/>
            </p:custDataLst>
          </p:nvPr>
        </p:nvSpPr>
        <p:spPr>
          <a:xfrm>
            <a:off x="4254500" y="2101850"/>
            <a:ext cx="3543300" cy="4223385"/>
          </a:xfrm>
          <a:custGeom>
            <a:avLst/>
            <a:gdLst/>
            <a:ahLst/>
            <a:cxnLst/>
            <a:rect l="l" t="t" r="r" b="b"/>
            <a:pathLst>
              <a:path w="187905" h="163223" extrusionOk="0">
                <a:moveTo>
                  <a:pt x="93952" y="1"/>
                </a:moveTo>
                <a:cubicBezTo>
                  <a:pt x="92976" y="1"/>
                  <a:pt x="92083" y="512"/>
                  <a:pt x="91595" y="1358"/>
                </a:cubicBezTo>
                <a:lnTo>
                  <a:pt x="488" y="159163"/>
                </a:lnTo>
                <a:cubicBezTo>
                  <a:pt x="0" y="160008"/>
                  <a:pt x="0" y="161032"/>
                  <a:pt x="488" y="161878"/>
                </a:cubicBezTo>
                <a:cubicBezTo>
                  <a:pt x="976" y="162723"/>
                  <a:pt x="1869" y="163223"/>
                  <a:pt x="2846" y="163223"/>
                </a:cubicBezTo>
                <a:lnTo>
                  <a:pt x="185059" y="163223"/>
                </a:lnTo>
                <a:cubicBezTo>
                  <a:pt x="186035" y="163223"/>
                  <a:pt x="186928" y="162723"/>
                  <a:pt x="187416" y="161878"/>
                </a:cubicBezTo>
                <a:cubicBezTo>
                  <a:pt x="187904" y="161032"/>
                  <a:pt x="187904" y="160008"/>
                  <a:pt x="187416" y="159163"/>
                </a:cubicBezTo>
                <a:lnTo>
                  <a:pt x="96310" y="1358"/>
                </a:lnTo>
                <a:cubicBezTo>
                  <a:pt x="95822" y="512"/>
                  <a:pt x="94929" y="1"/>
                  <a:pt x="93952" y="1"/>
                </a:cubicBezTo>
                <a:close/>
              </a:path>
            </a:pathLst>
          </a:custGeom>
          <a:solidFill>
            <a:srgbClr val="EEEEEE"/>
          </a:solidFill>
          <a:ln>
            <a:noFill/>
          </a:ln>
        </p:spPr>
        <p:txBody>
          <a:bodyPr spcFirstLastPara="1" wrap="square" lIns="121900" tIns="121900" rIns="121900" bIns="121900" anchor="ctr" anchorCtr="0">
            <a:noAutofit/>
          </a:bodyPr>
          <a:lstStyle/>
          <a:p>
            <a:pPr algn="ctr" defTabSz="1219200">
              <a:buClr>
                <a:srgbClr val="000000"/>
              </a:buClr>
            </a:pPr>
            <a:endParaRPr sz="2265" kern="0">
              <a:solidFill>
                <a:srgbClr val="FFFFFF"/>
              </a:solidFill>
              <a:cs typeface="+mn-ea"/>
              <a:sym typeface="+mn-lt"/>
            </a:endParaRPr>
          </a:p>
        </p:txBody>
      </p:sp>
      <p:sp>
        <p:nvSpPr>
          <p:cNvPr id="10" name="任意多边形: 形状 39"/>
          <p:cNvSpPr/>
          <p:nvPr>
            <p:custDataLst>
              <p:tags r:id="rId4"/>
            </p:custDataLst>
          </p:nvPr>
        </p:nvSpPr>
        <p:spPr>
          <a:xfrm>
            <a:off x="4920615" y="2893060"/>
            <a:ext cx="2265045" cy="1154430"/>
          </a:xfrm>
          <a:custGeom>
            <a:avLst/>
            <a:gdLst/>
            <a:ahLst/>
            <a:cxnLst/>
            <a:rect l="l" t="t" r="r" b="b"/>
            <a:pathLst>
              <a:path w="93703" h="23659" extrusionOk="0">
                <a:moveTo>
                  <a:pt x="12847" y="1"/>
                </a:moveTo>
                <a:cubicBezTo>
                  <a:pt x="12347" y="1"/>
                  <a:pt x="11883" y="274"/>
                  <a:pt x="11644" y="715"/>
                </a:cubicBezTo>
                <a:lnTo>
                  <a:pt x="238" y="21646"/>
                </a:lnTo>
                <a:cubicBezTo>
                  <a:pt x="0" y="22063"/>
                  <a:pt x="12" y="22575"/>
                  <a:pt x="262" y="22991"/>
                </a:cubicBezTo>
                <a:cubicBezTo>
                  <a:pt x="500" y="23396"/>
                  <a:pt x="953" y="23658"/>
                  <a:pt x="1429" y="23658"/>
                </a:cubicBezTo>
                <a:lnTo>
                  <a:pt x="92274" y="23658"/>
                </a:lnTo>
                <a:cubicBezTo>
                  <a:pt x="92750" y="23658"/>
                  <a:pt x="93202" y="23396"/>
                  <a:pt x="93440" y="22991"/>
                </a:cubicBezTo>
                <a:cubicBezTo>
                  <a:pt x="93690" y="22575"/>
                  <a:pt x="93702" y="22063"/>
                  <a:pt x="93464" y="21646"/>
                </a:cubicBezTo>
                <a:lnTo>
                  <a:pt x="82058" y="715"/>
                </a:lnTo>
                <a:cubicBezTo>
                  <a:pt x="81820" y="274"/>
                  <a:pt x="81356" y="1"/>
                  <a:pt x="80855" y="1"/>
                </a:cubicBezTo>
                <a:close/>
              </a:path>
            </a:pathLst>
          </a:custGeom>
          <a:gradFill>
            <a:gsLst>
              <a:gs pos="27000">
                <a:schemeClr val="accent1">
                  <a:lumMod val="60000"/>
                  <a:lumOff val="40000"/>
                </a:schemeClr>
              </a:gs>
              <a:gs pos="60000">
                <a:schemeClr val="accent1"/>
              </a:gs>
            </a:gsLst>
            <a:lin ang="2700000" scaled="0"/>
          </a:gradFill>
          <a:ln w="57150" cap="rnd">
            <a:noFill/>
            <a:prstDash val="solid"/>
            <a:round/>
          </a:ln>
          <a:effectLst>
            <a:outerShdw blurRad="76200" dist="50800" dir="5400000" algn="ctr"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09420" tIns="58484" rIns="209421" bIns="62251" numCol="1" spcCol="0" rtlCol="0" fromWordArt="0" anchor="ctr" anchorCtr="0" forceAA="0" compatLnSpc="1">
            <a:normAutofit/>
          </a:bodyPr>
          <a:lstStyle/>
          <a:p>
            <a:pPr marL="0" algn="ctr" rtl="0" eaLnBrk="1" latinLnBrk="0" hangingPunct="1">
              <a:lnSpc>
                <a:spcPct val="150000"/>
              </a:lnSpc>
              <a:spcBef>
                <a:spcPts val="0"/>
              </a:spcBef>
              <a:spcAft>
                <a:spcPts val="0"/>
              </a:spcAft>
            </a:pPr>
            <a:r>
              <a:rPr lang="zh-CN" altLang="zh-CN" sz="2000" b="1" kern="1200">
                <a:solidFill>
                  <a:srgbClr val="FFFFFF"/>
                </a:solidFill>
                <a:effectLst/>
                <a:latin typeface="微软雅黑" panose="020B0503020204020204" charset="-122"/>
                <a:ea typeface="微软雅黑" panose="020B0503020204020204" charset="-122"/>
                <a:cs typeface="微软雅黑" panose="020B0503020204020204" charset="-122"/>
              </a:rPr>
              <a:t>Critiquing the Literature</a:t>
            </a:r>
            <a:endParaRPr lang="zh-CN" altLang="zh-CN" sz="2000" b="1" kern="1200">
              <a:solidFill>
                <a:srgbClr val="FFFFFF"/>
              </a:solidFill>
              <a:effectLst/>
              <a:latin typeface="微软雅黑" panose="020B0503020204020204" charset="-122"/>
              <a:ea typeface="微软雅黑" panose="020B0503020204020204" charset="-122"/>
              <a:cs typeface="微软雅黑" panose="020B0503020204020204" charset="-122"/>
            </a:endParaRPr>
          </a:p>
        </p:txBody>
      </p:sp>
      <p:sp>
        <p:nvSpPr>
          <p:cNvPr id="31" name="任意多边形: 形状 39"/>
          <p:cNvSpPr/>
          <p:nvPr>
            <p:custDataLst>
              <p:tags r:id="rId5"/>
            </p:custDataLst>
          </p:nvPr>
        </p:nvSpPr>
        <p:spPr>
          <a:xfrm>
            <a:off x="4294505" y="4664075"/>
            <a:ext cx="3401060" cy="1151255"/>
          </a:xfrm>
          <a:custGeom>
            <a:avLst/>
            <a:gdLst/>
            <a:ahLst/>
            <a:cxnLst/>
            <a:rect l="l" t="t" r="r" b="b"/>
            <a:pathLst>
              <a:path w="124136" h="23646" extrusionOk="0">
                <a:moveTo>
                  <a:pt x="12836" y="0"/>
                </a:moveTo>
                <a:cubicBezTo>
                  <a:pt x="12336" y="0"/>
                  <a:pt x="11883" y="274"/>
                  <a:pt x="11645" y="703"/>
                </a:cubicBezTo>
                <a:lnTo>
                  <a:pt x="227" y="21634"/>
                </a:lnTo>
                <a:cubicBezTo>
                  <a:pt x="1" y="22063"/>
                  <a:pt x="13" y="22574"/>
                  <a:pt x="251" y="22979"/>
                </a:cubicBezTo>
                <a:cubicBezTo>
                  <a:pt x="501" y="23396"/>
                  <a:pt x="942" y="23646"/>
                  <a:pt x="1430" y="23646"/>
                </a:cubicBezTo>
                <a:lnTo>
                  <a:pt x="122707" y="23646"/>
                </a:lnTo>
                <a:cubicBezTo>
                  <a:pt x="123195" y="23646"/>
                  <a:pt x="123635" y="23396"/>
                  <a:pt x="123885" y="22979"/>
                </a:cubicBezTo>
                <a:cubicBezTo>
                  <a:pt x="124124" y="22574"/>
                  <a:pt x="124136" y="22063"/>
                  <a:pt x="123909" y="21634"/>
                </a:cubicBezTo>
                <a:lnTo>
                  <a:pt x="112491" y="703"/>
                </a:lnTo>
                <a:cubicBezTo>
                  <a:pt x="112253" y="274"/>
                  <a:pt x="111801" y="0"/>
                  <a:pt x="111301" y="0"/>
                </a:cubicBezTo>
                <a:close/>
              </a:path>
            </a:pathLst>
          </a:custGeom>
          <a:gradFill>
            <a:gsLst>
              <a:gs pos="27000">
                <a:schemeClr val="accent2">
                  <a:lumMod val="60000"/>
                  <a:lumOff val="40000"/>
                </a:schemeClr>
              </a:gs>
              <a:gs pos="60000">
                <a:schemeClr val="accent2"/>
              </a:gs>
            </a:gsLst>
            <a:lin ang="2700000" scaled="0"/>
          </a:gradFill>
          <a:ln w="57150" cap="rnd">
            <a:noFill/>
            <a:prstDash val="solid"/>
            <a:round/>
          </a:ln>
          <a:effectLst>
            <a:outerShdw blurRad="76200" dist="50800" dir="5400000" algn="ctr" rotWithShape="0">
              <a:schemeClr val="accent2">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83087" tIns="58780" rIns="583089" bIns="61636" numCol="1" spcCol="0" rtlCol="0" fromWordArt="0" anchor="ctr" anchorCtr="0" forceAA="0" compatLnSpc="1">
            <a:normAutofit lnSpcReduction="20000"/>
          </a:bodyPr>
          <a:lstStyle/>
          <a:p>
            <a:pPr marL="0" algn="ctr" rtl="0" eaLnBrk="1" latinLnBrk="0" hangingPunct="1">
              <a:lnSpc>
                <a:spcPct val="150000"/>
              </a:lnSpc>
              <a:spcBef>
                <a:spcPts val="0"/>
              </a:spcBef>
              <a:spcAft>
                <a:spcPts val="0"/>
              </a:spcAft>
            </a:pPr>
            <a:r>
              <a:rPr lang="zh-CN" altLang="zh-CN" sz="2000" b="1" kern="1200">
                <a:solidFill>
                  <a:srgbClr val="FFFFFF"/>
                </a:solidFill>
                <a:effectLst/>
                <a:latin typeface="微软雅黑" panose="020B0503020204020204" charset="-122"/>
                <a:ea typeface="微软雅黑" panose="020B0503020204020204" charset="-122"/>
                <a:cs typeface="微软雅黑" panose="020B0503020204020204" charset="-122"/>
              </a:rPr>
              <a:t>Understanding Critical Literature</a:t>
            </a:r>
            <a:endParaRPr lang="zh-CN" altLang="zh-CN" sz="2000" b="1" kern="1200">
              <a:solidFill>
                <a:srgbClr val="FFFFFF"/>
              </a:solidFill>
              <a:effectLst/>
              <a:latin typeface="微软雅黑" panose="020B0503020204020204" charset="-122"/>
              <a:ea typeface="微软雅黑" panose="020B0503020204020204" charset="-122"/>
              <a:cs typeface="微软雅黑" panose="020B0503020204020204" charset="-122"/>
            </a:endParaRPr>
          </a:p>
        </p:txBody>
      </p:sp>
      <p:sp>
        <p:nvSpPr>
          <p:cNvPr id="6" name="椭圆 5"/>
          <p:cNvSpPr/>
          <p:nvPr>
            <p:custDataLst>
              <p:tags r:id="rId6"/>
            </p:custDataLst>
          </p:nvPr>
        </p:nvSpPr>
        <p:spPr>
          <a:xfrm>
            <a:off x="7316014" y="1665565"/>
            <a:ext cx="435975" cy="435975"/>
          </a:xfrm>
          <a:prstGeom prst="ellipse">
            <a:avLst/>
          </a:prstGeom>
          <a:gradFill>
            <a:gsLst>
              <a:gs pos="27000">
                <a:schemeClr val="accent1">
                  <a:lumMod val="60000"/>
                  <a:lumOff val="40000"/>
                </a:schemeClr>
              </a:gs>
              <a:gs pos="60000">
                <a:schemeClr val="accent1"/>
              </a:gs>
            </a:gsLst>
            <a:lin ang="2700000" scaled="0"/>
          </a:gradFill>
          <a:ln w="57150" cap="rnd">
            <a:noFill/>
            <a:prstDash val="solid"/>
            <a:round/>
          </a:ln>
          <a:effectLst>
            <a:outerShdw blurRad="76200" dist="50800" dir="5400000" algn="ctr"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fontScale="60000"/>
          </a:bodyPr>
          <a:lstStyle/>
          <a:p>
            <a:pPr algn="ctr" defTabSz="913765"/>
            <a:endParaRPr lang="zh-CN" altLang="en-US" sz="2000" b="1">
              <a:solidFill>
                <a:schemeClr val="bg1"/>
              </a:solidFill>
            </a:endParaRPr>
          </a:p>
        </p:txBody>
      </p:sp>
      <p:sp>
        <p:nvSpPr>
          <p:cNvPr id="57" name="椭圆 56"/>
          <p:cNvSpPr/>
          <p:nvPr>
            <p:custDataLst>
              <p:tags r:id="rId7"/>
            </p:custDataLst>
          </p:nvPr>
        </p:nvSpPr>
        <p:spPr>
          <a:xfrm>
            <a:off x="260391" y="3094541"/>
            <a:ext cx="435975" cy="435975"/>
          </a:xfrm>
          <a:prstGeom prst="ellipse">
            <a:avLst/>
          </a:prstGeom>
          <a:gradFill>
            <a:gsLst>
              <a:gs pos="27000">
                <a:schemeClr val="accent2">
                  <a:lumMod val="60000"/>
                  <a:lumOff val="40000"/>
                </a:schemeClr>
              </a:gs>
              <a:gs pos="60000">
                <a:schemeClr val="accent2"/>
              </a:gs>
            </a:gsLst>
            <a:lin ang="2700000" scaled="0"/>
          </a:gradFill>
          <a:ln w="57150" cap="rnd">
            <a:noFill/>
            <a:prstDash val="solid"/>
            <a:round/>
          </a:ln>
          <a:effectLst>
            <a:outerShdw blurRad="76200" dist="50800" dir="5400000" algn="ctr" rotWithShape="0">
              <a:schemeClr val="accent2">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fontScale="60000"/>
          </a:bodyPr>
          <a:lstStyle/>
          <a:p>
            <a:pPr algn="ctr" defTabSz="913765"/>
            <a:endParaRPr lang="zh-CN" altLang="en-US" sz="2000" b="1">
              <a:solidFill>
                <a:schemeClr val="bg1"/>
              </a:solidFill>
            </a:endParaRPr>
          </a:p>
        </p:txBody>
      </p:sp>
      <p:sp>
        <p:nvSpPr>
          <p:cNvPr id="70" name="Oval 63"/>
          <p:cNvSpPr/>
          <p:nvPr>
            <p:custDataLst>
              <p:tags r:id="rId8"/>
            </p:custDataLst>
          </p:nvPr>
        </p:nvSpPr>
        <p:spPr>
          <a:xfrm>
            <a:off x="7752079" y="2101956"/>
            <a:ext cx="200408" cy="217986"/>
          </a:xfrm>
          <a:custGeom>
            <a:avLst/>
            <a:gdLst>
              <a:gd name="T0" fmla="*/ 8640 w 10592"/>
              <a:gd name="T1" fmla="*/ 10880 h 11520"/>
              <a:gd name="T2" fmla="*/ 5600 w 10592"/>
              <a:gd name="T3" fmla="*/ 10880 h 11520"/>
              <a:gd name="T4" fmla="*/ 2560 w 10592"/>
              <a:gd name="T5" fmla="*/ 7840 h 11520"/>
              <a:gd name="T6" fmla="*/ 3520 w 10592"/>
              <a:gd name="T7" fmla="*/ 5632 h 11520"/>
              <a:gd name="T8" fmla="*/ 4000 w 10592"/>
              <a:gd name="T9" fmla="*/ 5760 h 11520"/>
              <a:gd name="T10" fmla="*/ 4384 w 10592"/>
              <a:gd name="T11" fmla="*/ 5696 h 11520"/>
              <a:gd name="T12" fmla="*/ 6176 w 10592"/>
              <a:gd name="T13" fmla="*/ 7488 h 11520"/>
              <a:gd name="T14" fmla="*/ 6624 w 10592"/>
              <a:gd name="T15" fmla="*/ 7680 h 11520"/>
              <a:gd name="T16" fmla="*/ 7072 w 10592"/>
              <a:gd name="T17" fmla="*/ 7488 h 11520"/>
              <a:gd name="T18" fmla="*/ 8768 w 10592"/>
              <a:gd name="T19" fmla="*/ 5792 h 11520"/>
              <a:gd name="T20" fmla="*/ 8960 w 10592"/>
              <a:gd name="T21" fmla="*/ 5344 h 11520"/>
              <a:gd name="T22" fmla="*/ 8768 w 10592"/>
              <a:gd name="T23" fmla="*/ 4896 h 11520"/>
              <a:gd name="T24" fmla="*/ 4384 w 10592"/>
              <a:gd name="T25" fmla="*/ 512 h 11520"/>
              <a:gd name="T26" fmla="*/ 3936 w 10592"/>
              <a:gd name="T27" fmla="*/ 320 h 11520"/>
              <a:gd name="T28" fmla="*/ 3488 w 10592"/>
              <a:gd name="T29" fmla="*/ 512 h 11520"/>
              <a:gd name="T30" fmla="*/ 1792 w 10592"/>
              <a:gd name="T31" fmla="*/ 2208 h 11520"/>
              <a:gd name="T32" fmla="*/ 1600 w 10592"/>
              <a:gd name="T33" fmla="*/ 2656 h 11520"/>
              <a:gd name="T34" fmla="*/ 1792 w 10592"/>
              <a:gd name="T35" fmla="*/ 3104 h 11520"/>
              <a:gd name="T36" fmla="*/ 2944 w 10592"/>
              <a:gd name="T37" fmla="*/ 4256 h 11520"/>
              <a:gd name="T38" fmla="*/ 2880 w 10592"/>
              <a:gd name="T39" fmla="*/ 4640 h 11520"/>
              <a:gd name="T40" fmla="*/ 3040 w 10592"/>
              <a:gd name="T41" fmla="*/ 5216 h 11520"/>
              <a:gd name="T42" fmla="*/ 1920 w 10592"/>
              <a:gd name="T43" fmla="*/ 7840 h 11520"/>
              <a:gd name="T44" fmla="*/ 3520 w 10592"/>
              <a:gd name="T45" fmla="*/ 10880 h 11520"/>
              <a:gd name="T46" fmla="*/ 320 w 10592"/>
              <a:gd name="T47" fmla="*/ 10880 h 11520"/>
              <a:gd name="T48" fmla="*/ 0 w 10592"/>
              <a:gd name="T49" fmla="*/ 11200 h 11520"/>
              <a:gd name="T50" fmla="*/ 320 w 10592"/>
              <a:gd name="T51" fmla="*/ 11520 h 11520"/>
              <a:gd name="T52" fmla="*/ 8640 w 10592"/>
              <a:gd name="T53" fmla="*/ 11520 h 11520"/>
              <a:gd name="T54" fmla="*/ 8960 w 10592"/>
              <a:gd name="T55" fmla="*/ 11200 h 11520"/>
              <a:gd name="T56" fmla="*/ 8640 w 10592"/>
              <a:gd name="T57" fmla="*/ 10880 h 11520"/>
              <a:gd name="T58" fmla="*/ 3520 w 10592"/>
              <a:gd name="T59" fmla="*/ 4640 h 11520"/>
              <a:gd name="T60" fmla="*/ 4000 w 10592"/>
              <a:gd name="T61" fmla="*/ 4160 h 11520"/>
              <a:gd name="T62" fmla="*/ 4480 w 10592"/>
              <a:gd name="T63" fmla="*/ 4640 h 11520"/>
              <a:gd name="T64" fmla="*/ 4000 w 10592"/>
              <a:gd name="T65" fmla="*/ 5120 h 11520"/>
              <a:gd name="T66" fmla="*/ 3520 w 10592"/>
              <a:gd name="T67" fmla="*/ 4640 h 11520"/>
              <a:gd name="T68" fmla="*/ 3936 w 10592"/>
              <a:gd name="T69" fmla="*/ 960 h 11520"/>
              <a:gd name="T70" fmla="*/ 8320 w 10592"/>
              <a:gd name="T71" fmla="*/ 5344 h 11520"/>
              <a:gd name="T72" fmla="*/ 6624 w 10592"/>
              <a:gd name="T73" fmla="*/ 7040 h 11520"/>
              <a:gd name="T74" fmla="*/ 4896 w 10592"/>
              <a:gd name="T75" fmla="*/ 5312 h 11520"/>
              <a:gd name="T76" fmla="*/ 5120 w 10592"/>
              <a:gd name="T77" fmla="*/ 4640 h 11520"/>
              <a:gd name="T78" fmla="*/ 4000 w 10592"/>
              <a:gd name="T79" fmla="*/ 3520 h 11520"/>
              <a:gd name="T80" fmla="*/ 3328 w 10592"/>
              <a:gd name="T81" fmla="*/ 3744 h 11520"/>
              <a:gd name="T82" fmla="*/ 2240 w 10592"/>
              <a:gd name="T83" fmla="*/ 2656 h 11520"/>
              <a:gd name="T84" fmla="*/ 3936 w 10592"/>
              <a:gd name="T85" fmla="*/ 960 h 11520"/>
              <a:gd name="T86" fmla="*/ 10464 w 10592"/>
              <a:gd name="T87" fmla="*/ 5216 h 11520"/>
              <a:gd name="T88" fmla="*/ 10240 w 10592"/>
              <a:gd name="T89" fmla="*/ 5120 h 11520"/>
              <a:gd name="T90" fmla="*/ 10016 w 10592"/>
              <a:gd name="T91" fmla="*/ 5216 h 11520"/>
              <a:gd name="T92" fmla="*/ 6496 w 10592"/>
              <a:gd name="T93" fmla="*/ 8736 h 11520"/>
              <a:gd name="T94" fmla="*/ 6496 w 10592"/>
              <a:gd name="T95" fmla="*/ 9184 h 11520"/>
              <a:gd name="T96" fmla="*/ 6720 w 10592"/>
              <a:gd name="T97" fmla="*/ 9280 h 11520"/>
              <a:gd name="T98" fmla="*/ 6944 w 10592"/>
              <a:gd name="T99" fmla="*/ 9184 h 11520"/>
              <a:gd name="T100" fmla="*/ 10464 w 10592"/>
              <a:gd name="T101" fmla="*/ 5664 h 11520"/>
              <a:gd name="T102" fmla="*/ 10464 w 10592"/>
              <a:gd name="T103" fmla="*/ 5216 h 11520"/>
              <a:gd name="T104" fmla="*/ 1600 w 10592"/>
              <a:gd name="T105" fmla="*/ 1600 h 11520"/>
              <a:gd name="T106" fmla="*/ 1824 w 10592"/>
              <a:gd name="T107" fmla="*/ 1504 h 11520"/>
              <a:gd name="T108" fmla="*/ 2784 w 10592"/>
              <a:gd name="T109" fmla="*/ 544 h 11520"/>
              <a:gd name="T110" fmla="*/ 2784 w 10592"/>
              <a:gd name="T111" fmla="*/ 96 h 11520"/>
              <a:gd name="T112" fmla="*/ 2560 w 10592"/>
              <a:gd name="T113" fmla="*/ 0 h 11520"/>
              <a:gd name="T114" fmla="*/ 2336 w 10592"/>
              <a:gd name="T115" fmla="*/ 96 h 11520"/>
              <a:gd name="T116" fmla="*/ 1376 w 10592"/>
              <a:gd name="T117" fmla="*/ 1056 h 11520"/>
              <a:gd name="T118" fmla="*/ 1376 w 10592"/>
              <a:gd name="T119" fmla="*/ 1504 h 11520"/>
              <a:gd name="T120" fmla="*/ 1600 w 10592"/>
              <a:gd name="T121" fmla="*/ 1600 h 115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0592" h="11520">
                <a:moveTo>
                  <a:pt x="8640" y="10880"/>
                </a:moveTo>
                <a:lnTo>
                  <a:pt x="5600" y="10880"/>
                </a:lnTo>
                <a:cubicBezTo>
                  <a:pt x="3936" y="10880"/>
                  <a:pt x="2560" y="9504"/>
                  <a:pt x="2560" y="7840"/>
                </a:cubicBezTo>
                <a:cubicBezTo>
                  <a:pt x="2560" y="7008"/>
                  <a:pt x="2912" y="6208"/>
                  <a:pt x="3520" y="5632"/>
                </a:cubicBezTo>
                <a:cubicBezTo>
                  <a:pt x="3680" y="5696"/>
                  <a:pt x="3840" y="5760"/>
                  <a:pt x="4000" y="5760"/>
                </a:cubicBezTo>
                <a:cubicBezTo>
                  <a:pt x="4128" y="5760"/>
                  <a:pt x="4256" y="5728"/>
                  <a:pt x="4384" y="5696"/>
                </a:cubicBezTo>
                <a:lnTo>
                  <a:pt x="6176" y="7488"/>
                </a:lnTo>
                <a:cubicBezTo>
                  <a:pt x="6304" y="7616"/>
                  <a:pt x="6464" y="7680"/>
                  <a:pt x="6624" y="7680"/>
                </a:cubicBezTo>
                <a:cubicBezTo>
                  <a:pt x="6784" y="7680"/>
                  <a:pt x="6944" y="7616"/>
                  <a:pt x="7072" y="7488"/>
                </a:cubicBezTo>
                <a:lnTo>
                  <a:pt x="8768" y="5792"/>
                </a:lnTo>
                <a:cubicBezTo>
                  <a:pt x="8896" y="5664"/>
                  <a:pt x="8960" y="5504"/>
                  <a:pt x="8960" y="5344"/>
                </a:cubicBezTo>
                <a:cubicBezTo>
                  <a:pt x="8960" y="5184"/>
                  <a:pt x="8896" y="5024"/>
                  <a:pt x="8768" y="4896"/>
                </a:cubicBezTo>
                <a:lnTo>
                  <a:pt x="4384" y="512"/>
                </a:lnTo>
                <a:cubicBezTo>
                  <a:pt x="4256" y="384"/>
                  <a:pt x="4096" y="320"/>
                  <a:pt x="3936" y="320"/>
                </a:cubicBezTo>
                <a:cubicBezTo>
                  <a:pt x="3776" y="320"/>
                  <a:pt x="3616" y="384"/>
                  <a:pt x="3488" y="512"/>
                </a:cubicBezTo>
                <a:lnTo>
                  <a:pt x="1792" y="2208"/>
                </a:lnTo>
                <a:cubicBezTo>
                  <a:pt x="1664" y="2336"/>
                  <a:pt x="1600" y="2496"/>
                  <a:pt x="1600" y="2656"/>
                </a:cubicBezTo>
                <a:cubicBezTo>
                  <a:pt x="1600" y="2816"/>
                  <a:pt x="1664" y="2976"/>
                  <a:pt x="1792" y="3104"/>
                </a:cubicBezTo>
                <a:lnTo>
                  <a:pt x="2944" y="4256"/>
                </a:lnTo>
                <a:cubicBezTo>
                  <a:pt x="2912" y="4384"/>
                  <a:pt x="2880" y="4512"/>
                  <a:pt x="2880" y="4640"/>
                </a:cubicBezTo>
                <a:cubicBezTo>
                  <a:pt x="2880" y="4832"/>
                  <a:pt x="2944" y="5024"/>
                  <a:pt x="3040" y="5216"/>
                </a:cubicBezTo>
                <a:cubicBezTo>
                  <a:pt x="2336" y="5920"/>
                  <a:pt x="1920" y="6848"/>
                  <a:pt x="1920" y="7840"/>
                </a:cubicBezTo>
                <a:cubicBezTo>
                  <a:pt x="1920" y="9088"/>
                  <a:pt x="2560" y="10208"/>
                  <a:pt x="3520" y="10880"/>
                </a:cubicBezTo>
                <a:lnTo>
                  <a:pt x="320" y="10880"/>
                </a:lnTo>
                <a:cubicBezTo>
                  <a:pt x="160" y="10880"/>
                  <a:pt x="0" y="11040"/>
                  <a:pt x="0" y="11200"/>
                </a:cubicBezTo>
                <a:cubicBezTo>
                  <a:pt x="0" y="11360"/>
                  <a:pt x="160" y="11520"/>
                  <a:pt x="320" y="11520"/>
                </a:cubicBezTo>
                <a:lnTo>
                  <a:pt x="8640" y="11520"/>
                </a:lnTo>
                <a:cubicBezTo>
                  <a:pt x="8800" y="11520"/>
                  <a:pt x="8960" y="11360"/>
                  <a:pt x="8960" y="11200"/>
                </a:cubicBezTo>
                <a:cubicBezTo>
                  <a:pt x="8960" y="11040"/>
                  <a:pt x="8800" y="10880"/>
                  <a:pt x="8640" y="10880"/>
                </a:cubicBezTo>
                <a:close/>
                <a:moveTo>
                  <a:pt x="3520" y="4640"/>
                </a:moveTo>
                <a:cubicBezTo>
                  <a:pt x="3520" y="4384"/>
                  <a:pt x="3744" y="4160"/>
                  <a:pt x="4000" y="4160"/>
                </a:cubicBezTo>
                <a:cubicBezTo>
                  <a:pt x="4256" y="4160"/>
                  <a:pt x="4480" y="4384"/>
                  <a:pt x="4480" y="4640"/>
                </a:cubicBezTo>
                <a:cubicBezTo>
                  <a:pt x="4480" y="4896"/>
                  <a:pt x="4256" y="5120"/>
                  <a:pt x="4000" y="5120"/>
                </a:cubicBezTo>
                <a:cubicBezTo>
                  <a:pt x="3744" y="5120"/>
                  <a:pt x="3520" y="4896"/>
                  <a:pt x="3520" y="4640"/>
                </a:cubicBezTo>
                <a:close/>
                <a:moveTo>
                  <a:pt x="3936" y="960"/>
                </a:moveTo>
                <a:lnTo>
                  <a:pt x="8320" y="5344"/>
                </a:lnTo>
                <a:lnTo>
                  <a:pt x="6624" y="7040"/>
                </a:lnTo>
                <a:lnTo>
                  <a:pt x="4896" y="5312"/>
                </a:lnTo>
                <a:cubicBezTo>
                  <a:pt x="5024" y="5120"/>
                  <a:pt x="5120" y="4896"/>
                  <a:pt x="5120" y="4640"/>
                </a:cubicBezTo>
                <a:cubicBezTo>
                  <a:pt x="5120" y="4032"/>
                  <a:pt x="4608" y="3520"/>
                  <a:pt x="4000" y="3520"/>
                </a:cubicBezTo>
                <a:cubicBezTo>
                  <a:pt x="3744" y="3520"/>
                  <a:pt x="3520" y="3616"/>
                  <a:pt x="3328" y="3744"/>
                </a:cubicBezTo>
                <a:lnTo>
                  <a:pt x="2240" y="2656"/>
                </a:lnTo>
                <a:lnTo>
                  <a:pt x="3936" y="960"/>
                </a:lnTo>
                <a:close/>
                <a:moveTo>
                  <a:pt x="10464" y="5216"/>
                </a:moveTo>
                <a:cubicBezTo>
                  <a:pt x="10400" y="5152"/>
                  <a:pt x="10304" y="5120"/>
                  <a:pt x="10240" y="5120"/>
                </a:cubicBezTo>
                <a:cubicBezTo>
                  <a:pt x="10176" y="5120"/>
                  <a:pt x="10080" y="5152"/>
                  <a:pt x="10016" y="5216"/>
                </a:cubicBezTo>
                <a:lnTo>
                  <a:pt x="6496" y="8736"/>
                </a:lnTo>
                <a:cubicBezTo>
                  <a:pt x="6368" y="8864"/>
                  <a:pt x="6368" y="9056"/>
                  <a:pt x="6496" y="9184"/>
                </a:cubicBezTo>
                <a:cubicBezTo>
                  <a:pt x="6560" y="9248"/>
                  <a:pt x="6656" y="9280"/>
                  <a:pt x="6720" y="9280"/>
                </a:cubicBezTo>
                <a:cubicBezTo>
                  <a:pt x="6816" y="9280"/>
                  <a:pt x="6880" y="9248"/>
                  <a:pt x="6944" y="9184"/>
                </a:cubicBezTo>
                <a:lnTo>
                  <a:pt x="10464" y="5664"/>
                </a:lnTo>
                <a:cubicBezTo>
                  <a:pt x="10592" y="5536"/>
                  <a:pt x="10592" y="5344"/>
                  <a:pt x="10464" y="5216"/>
                </a:cubicBezTo>
                <a:close/>
                <a:moveTo>
                  <a:pt x="1600" y="1600"/>
                </a:moveTo>
                <a:cubicBezTo>
                  <a:pt x="1696" y="1600"/>
                  <a:pt x="1760" y="1568"/>
                  <a:pt x="1824" y="1504"/>
                </a:cubicBezTo>
                <a:lnTo>
                  <a:pt x="2784" y="544"/>
                </a:lnTo>
                <a:cubicBezTo>
                  <a:pt x="2912" y="416"/>
                  <a:pt x="2912" y="224"/>
                  <a:pt x="2784" y="96"/>
                </a:cubicBezTo>
                <a:cubicBezTo>
                  <a:pt x="2720" y="32"/>
                  <a:pt x="2624" y="0"/>
                  <a:pt x="2560" y="0"/>
                </a:cubicBezTo>
                <a:cubicBezTo>
                  <a:pt x="2496" y="0"/>
                  <a:pt x="2400" y="32"/>
                  <a:pt x="2336" y="96"/>
                </a:cubicBezTo>
                <a:lnTo>
                  <a:pt x="1376" y="1056"/>
                </a:lnTo>
                <a:cubicBezTo>
                  <a:pt x="1248" y="1184"/>
                  <a:pt x="1248" y="1376"/>
                  <a:pt x="1376" y="1504"/>
                </a:cubicBezTo>
                <a:cubicBezTo>
                  <a:pt x="1440" y="1568"/>
                  <a:pt x="1504" y="1600"/>
                  <a:pt x="1600" y="160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71" name="Oval 65"/>
          <p:cNvSpPr/>
          <p:nvPr>
            <p:custDataLst>
              <p:tags r:id="rId9"/>
            </p:custDataLst>
          </p:nvPr>
        </p:nvSpPr>
        <p:spPr>
          <a:xfrm flipV="1">
            <a:off x="4095115" y="4047490"/>
            <a:ext cx="158750" cy="1022985"/>
          </a:xfrm>
          <a:custGeom>
            <a:avLst/>
            <a:gdLst>
              <a:gd name="T0" fmla="*/ 9664 w 9792"/>
              <a:gd name="T1" fmla="*/ 8800 h 9408"/>
              <a:gd name="T2" fmla="*/ 7168 w 9792"/>
              <a:gd name="T3" fmla="*/ 6304 h 9408"/>
              <a:gd name="T4" fmla="*/ 6944 w 9792"/>
              <a:gd name="T5" fmla="*/ 1120 h 9408"/>
              <a:gd name="T6" fmla="*/ 4224 w 9792"/>
              <a:gd name="T7" fmla="*/ 0 h 9408"/>
              <a:gd name="T8" fmla="*/ 1504 w 9792"/>
              <a:gd name="T9" fmla="*/ 1120 h 9408"/>
              <a:gd name="T10" fmla="*/ 1504 w 9792"/>
              <a:gd name="T11" fmla="*/ 6560 h 9408"/>
              <a:gd name="T12" fmla="*/ 4224 w 9792"/>
              <a:gd name="T13" fmla="*/ 7680 h 9408"/>
              <a:gd name="T14" fmla="*/ 6688 w 9792"/>
              <a:gd name="T15" fmla="*/ 6784 h 9408"/>
              <a:gd name="T16" fmla="*/ 9184 w 9792"/>
              <a:gd name="T17" fmla="*/ 9280 h 9408"/>
              <a:gd name="T18" fmla="*/ 9632 w 9792"/>
              <a:gd name="T19" fmla="*/ 9280 h 9408"/>
              <a:gd name="T20" fmla="*/ 9664 w 9792"/>
              <a:gd name="T21" fmla="*/ 8800 h 9408"/>
              <a:gd name="T22" fmla="*/ 1952 w 9792"/>
              <a:gd name="T23" fmla="*/ 6080 h 9408"/>
              <a:gd name="T24" fmla="*/ 1952 w 9792"/>
              <a:gd name="T25" fmla="*/ 1568 h 9408"/>
              <a:gd name="T26" fmla="*/ 4224 w 9792"/>
              <a:gd name="T27" fmla="*/ 640 h 9408"/>
              <a:gd name="T28" fmla="*/ 6496 w 9792"/>
              <a:gd name="T29" fmla="*/ 1568 h 9408"/>
              <a:gd name="T30" fmla="*/ 7424 w 9792"/>
              <a:gd name="T31" fmla="*/ 3840 h 9408"/>
              <a:gd name="T32" fmla="*/ 6496 w 9792"/>
              <a:gd name="T33" fmla="*/ 6112 h 9408"/>
              <a:gd name="T34" fmla="*/ 4224 w 9792"/>
              <a:gd name="T35" fmla="*/ 7040 h 9408"/>
              <a:gd name="T36" fmla="*/ 1952 w 9792"/>
              <a:gd name="T37" fmla="*/ 6080 h 94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9792" h="9408">
                <a:moveTo>
                  <a:pt x="9664" y="8800"/>
                </a:moveTo>
                <a:lnTo>
                  <a:pt x="7168" y="6304"/>
                </a:lnTo>
                <a:cubicBezTo>
                  <a:pt x="8448" y="4800"/>
                  <a:pt x="8384" y="2528"/>
                  <a:pt x="6944" y="1120"/>
                </a:cubicBezTo>
                <a:cubicBezTo>
                  <a:pt x="6208" y="384"/>
                  <a:pt x="5216" y="0"/>
                  <a:pt x="4224" y="0"/>
                </a:cubicBezTo>
                <a:cubicBezTo>
                  <a:pt x="3232" y="0"/>
                  <a:pt x="2272" y="384"/>
                  <a:pt x="1504" y="1120"/>
                </a:cubicBezTo>
                <a:cubicBezTo>
                  <a:pt x="0" y="2624"/>
                  <a:pt x="0" y="5056"/>
                  <a:pt x="1504" y="6560"/>
                </a:cubicBezTo>
                <a:cubicBezTo>
                  <a:pt x="2240" y="7296"/>
                  <a:pt x="3232" y="7680"/>
                  <a:pt x="4224" y="7680"/>
                </a:cubicBezTo>
                <a:cubicBezTo>
                  <a:pt x="5120" y="7680"/>
                  <a:pt x="5984" y="7360"/>
                  <a:pt x="6688" y="6784"/>
                </a:cubicBezTo>
                <a:lnTo>
                  <a:pt x="9184" y="9280"/>
                </a:lnTo>
                <a:cubicBezTo>
                  <a:pt x="9312" y="9408"/>
                  <a:pt x="9504" y="9408"/>
                  <a:pt x="9632" y="9280"/>
                </a:cubicBezTo>
                <a:cubicBezTo>
                  <a:pt x="9760" y="9152"/>
                  <a:pt x="9792" y="8896"/>
                  <a:pt x="9664" y="8800"/>
                </a:cubicBezTo>
                <a:close/>
                <a:moveTo>
                  <a:pt x="1952" y="6080"/>
                </a:moveTo>
                <a:cubicBezTo>
                  <a:pt x="704" y="4832"/>
                  <a:pt x="704" y="2816"/>
                  <a:pt x="1952" y="1568"/>
                </a:cubicBezTo>
                <a:cubicBezTo>
                  <a:pt x="2560" y="960"/>
                  <a:pt x="3360" y="640"/>
                  <a:pt x="4224" y="640"/>
                </a:cubicBezTo>
                <a:cubicBezTo>
                  <a:pt x="5088" y="640"/>
                  <a:pt x="5888" y="960"/>
                  <a:pt x="6496" y="1568"/>
                </a:cubicBezTo>
                <a:cubicBezTo>
                  <a:pt x="7104" y="2176"/>
                  <a:pt x="7424" y="2976"/>
                  <a:pt x="7424" y="3840"/>
                </a:cubicBezTo>
                <a:cubicBezTo>
                  <a:pt x="7424" y="4704"/>
                  <a:pt x="7104" y="5504"/>
                  <a:pt x="6496" y="6112"/>
                </a:cubicBezTo>
                <a:cubicBezTo>
                  <a:pt x="5888" y="6720"/>
                  <a:pt x="5088" y="7040"/>
                  <a:pt x="4224" y="7040"/>
                </a:cubicBezTo>
                <a:cubicBezTo>
                  <a:pt x="3360" y="7008"/>
                  <a:pt x="2560" y="6688"/>
                  <a:pt x="1952" y="608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4" name="矩形 3"/>
          <p:cNvSpPr/>
          <p:nvPr>
            <p:custDataLst>
              <p:tags r:id="rId10"/>
            </p:custDataLst>
          </p:nvPr>
        </p:nvSpPr>
        <p:spPr>
          <a:xfrm>
            <a:off x="7952740" y="1814195"/>
            <a:ext cx="4170045" cy="2854325"/>
          </a:xfrm>
          <a:prstGeom prst="rect">
            <a:avLst/>
          </a:prstGeom>
          <a:noFill/>
        </p:spPr>
        <p:txBody>
          <a:bodyPr wrap="square" lIns="90000" tIns="46800" rIns="90000" bIns="46800" rtlCol="0" anchor="ctr" anchorCtr="0">
            <a:noAutofit/>
          </a:bodyPr>
          <a:lstStyle/>
          <a:p>
            <a:pPr marL="342900" indent="-342900">
              <a:lnSpc>
                <a:spcPct val="150000"/>
              </a:lnSpc>
              <a:spcBef>
                <a:spcPct val="0"/>
              </a:spcBef>
              <a:spcAft>
                <a:spcPct val="0"/>
              </a:spcAft>
              <a:buFont typeface="Wingdings" panose="05000000000000000000" charset="0"/>
              <a:buChar char="ü"/>
            </a:pPr>
            <a:r>
              <a:rPr lang="zh-CN" altLang="en-US" sz="2000">
                <a:solidFill>
                  <a:schemeClr val="tx1">
                    <a:lumMod val="85000"/>
                    <a:lumOff val="15000"/>
                  </a:schemeClr>
                </a:solidFill>
                <a:latin typeface="+mn-ea"/>
                <a:cs typeface="+mn-ea"/>
              </a:rPr>
              <a:t>Assessing validity and reliability</a:t>
            </a:r>
            <a:endParaRPr lang="zh-CN" altLang="en-US" sz="2000">
              <a:solidFill>
                <a:schemeClr val="tx1">
                  <a:lumMod val="85000"/>
                  <a:lumOff val="15000"/>
                </a:schemeClr>
              </a:solidFill>
              <a:latin typeface="+mn-ea"/>
              <a:cs typeface="+mn-ea"/>
            </a:endParaRPr>
          </a:p>
          <a:p>
            <a:pPr marL="342900" indent="-342900">
              <a:lnSpc>
                <a:spcPct val="150000"/>
              </a:lnSpc>
              <a:spcBef>
                <a:spcPct val="0"/>
              </a:spcBef>
              <a:spcAft>
                <a:spcPct val="0"/>
              </a:spcAft>
              <a:buFont typeface="Wingdings" panose="05000000000000000000" charset="0"/>
              <a:buChar char="ü"/>
            </a:pPr>
            <a:r>
              <a:rPr lang="zh-CN" altLang="en-US" sz="2000">
                <a:solidFill>
                  <a:schemeClr val="tx1">
                    <a:lumMod val="85000"/>
                    <a:lumOff val="15000"/>
                  </a:schemeClr>
                </a:solidFill>
                <a:latin typeface="+mn-ea"/>
                <a:cs typeface="+mn-ea"/>
              </a:rPr>
              <a:t>Evaluating theoretical frameworks and methodologies</a:t>
            </a:r>
            <a:endParaRPr lang="zh-CN" altLang="en-US" sz="2000">
              <a:solidFill>
                <a:schemeClr val="tx1">
                  <a:lumMod val="85000"/>
                  <a:lumOff val="15000"/>
                </a:schemeClr>
              </a:solidFill>
              <a:latin typeface="+mn-ea"/>
              <a:cs typeface="+mn-ea"/>
            </a:endParaRPr>
          </a:p>
          <a:p>
            <a:pPr marL="342900" indent="-342900">
              <a:lnSpc>
                <a:spcPct val="150000"/>
              </a:lnSpc>
              <a:spcBef>
                <a:spcPct val="0"/>
              </a:spcBef>
              <a:spcAft>
                <a:spcPct val="0"/>
              </a:spcAft>
              <a:buFont typeface="Wingdings" panose="05000000000000000000" charset="0"/>
              <a:buChar char="ü"/>
            </a:pPr>
            <a:r>
              <a:rPr lang="zh-CN" altLang="en-US" sz="2000">
                <a:solidFill>
                  <a:schemeClr val="tx1">
                    <a:lumMod val="85000"/>
                    <a:lumOff val="15000"/>
                  </a:schemeClr>
                </a:solidFill>
                <a:latin typeface="+mn-ea"/>
                <a:cs typeface="+mn-ea"/>
              </a:rPr>
              <a:t>Identifying gaps and suggesting areas for future research</a:t>
            </a:r>
            <a:endParaRPr lang="zh-CN" altLang="en-US" sz="2000">
              <a:solidFill>
                <a:schemeClr val="tx1">
                  <a:lumMod val="85000"/>
                  <a:lumOff val="15000"/>
                </a:schemeClr>
              </a:solidFill>
              <a:latin typeface="+mn-ea"/>
              <a:cs typeface="+mn-ea"/>
            </a:endParaRPr>
          </a:p>
        </p:txBody>
      </p:sp>
      <p:sp>
        <p:nvSpPr>
          <p:cNvPr id="5" name="矩形 4"/>
          <p:cNvSpPr/>
          <p:nvPr>
            <p:custDataLst>
              <p:tags r:id="rId11"/>
            </p:custDataLst>
          </p:nvPr>
        </p:nvSpPr>
        <p:spPr>
          <a:xfrm>
            <a:off x="374015" y="2893060"/>
            <a:ext cx="3662045" cy="3579495"/>
          </a:xfrm>
          <a:prstGeom prst="rect">
            <a:avLst/>
          </a:prstGeom>
          <a:noFill/>
        </p:spPr>
        <p:txBody>
          <a:bodyPr wrap="square" lIns="90000" tIns="46800" rIns="90000" bIns="46800" rtlCol="0" anchor="ctr" anchorCtr="0">
            <a:noAutofit/>
          </a:bodyPr>
          <a:lstStyle/>
          <a:p>
            <a:pPr marL="342900" indent="-342900" algn="r">
              <a:lnSpc>
                <a:spcPct val="150000"/>
              </a:lnSpc>
              <a:spcBef>
                <a:spcPct val="0"/>
              </a:spcBef>
              <a:spcAft>
                <a:spcPct val="0"/>
              </a:spcAft>
              <a:buFont typeface="Wingdings" panose="05000000000000000000" charset="0"/>
              <a:buChar char="ü"/>
            </a:pPr>
            <a:r>
              <a:rPr lang="zh-CN" altLang="en-US" sz="2000">
                <a:solidFill>
                  <a:schemeClr val="tx1">
                    <a:lumMod val="85000"/>
                    <a:lumOff val="15000"/>
                  </a:schemeClr>
                </a:solidFill>
                <a:latin typeface="+mn-ea"/>
                <a:cs typeface="+mn-ea"/>
              </a:rPr>
              <a:t>Analysis, interpretation, and evaluation of existing research</a:t>
            </a:r>
            <a:endParaRPr lang="zh-CN" altLang="en-US" sz="2000">
              <a:solidFill>
                <a:schemeClr val="tx1">
                  <a:lumMod val="85000"/>
                  <a:lumOff val="15000"/>
                </a:schemeClr>
              </a:solidFill>
              <a:latin typeface="+mn-ea"/>
              <a:cs typeface="+mn-ea"/>
            </a:endParaRPr>
          </a:p>
          <a:p>
            <a:pPr marL="342900" indent="-342900" algn="r">
              <a:lnSpc>
                <a:spcPct val="150000"/>
              </a:lnSpc>
              <a:spcBef>
                <a:spcPct val="0"/>
              </a:spcBef>
              <a:spcAft>
                <a:spcPct val="0"/>
              </a:spcAft>
              <a:buFont typeface="Wingdings" panose="05000000000000000000" charset="0"/>
              <a:buChar char="ü"/>
            </a:pPr>
            <a:r>
              <a:rPr lang="zh-CN" altLang="en-US" sz="2000">
                <a:solidFill>
                  <a:schemeClr val="tx1">
                    <a:lumMod val="85000"/>
                    <a:lumOff val="15000"/>
                  </a:schemeClr>
                </a:solidFill>
                <a:latin typeface="+mn-ea"/>
                <a:cs typeface="+mn-ea"/>
              </a:rPr>
              <a:t>Examination of underlying assumptions, methodologies, and implications</a:t>
            </a:r>
            <a:endParaRPr lang="zh-CN" altLang="en-US" sz="2000">
              <a:solidFill>
                <a:schemeClr val="tx1">
                  <a:lumMod val="85000"/>
                  <a:lumOff val="15000"/>
                </a:schemeClr>
              </a:solidFill>
              <a:latin typeface="+mn-ea"/>
              <a:cs typeface="+mn-ea"/>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文本框 13"/>
          <p:cNvSpPr txBox="1"/>
          <p:nvPr/>
        </p:nvSpPr>
        <p:spPr>
          <a:xfrm>
            <a:off x="1689100" y="752475"/>
            <a:ext cx="10023475" cy="883920"/>
          </a:xfrm>
          <a:prstGeom prst="rect">
            <a:avLst/>
          </a:prstGeom>
          <a:noFill/>
          <a:effectLst/>
        </p:spPr>
        <p:txBody>
          <a:bodyPr wrap="square" numCol="1" rtlCol="0">
            <a:noAutofit/>
          </a:bodyPr>
          <a:lstStyle/>
          <a:p>
            <a:pPr>
              <a:defRPr/>
            </a:pPr>
            <a:r>
              <a:rPr lang="en-US" sz="28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C</a:t>
            </a:r>
            <a:r>
              <a:rPr sz="28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urrent </a:t>
            </a:r>
            <a:r>
              <a:rPr lang="en-US" sz="28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D</a:t>
            </a:r>
            <a:r>
              <a:rPr sz="28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efinitions</a:t>
            </a:r>
            <a:r>
              <a:rPr lang="en-US" altLang="zh-CN" sz="28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 and My Own Definition </a:t>
            </a:r>
            <a:r>
              <a:rPr lang="en-US" altLang="zh-CN" sz="28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of Digital Literacy</a:t>
            </a:r>
            <a:endParaRPr lang="en-US" altLang="zh-CN" sz="2800" b="1" noProof="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endParaRPr>
          </a:p>
        </p:txBody>
      </p:sp>
      <p:sp>
        <p:nvSpPr>
          <p:cNvPr id="7" name="文本框 6"/>
          <p:cNvSpPr txBox="1"/>
          <p:nvPr>
            <p:custDataLst>
              <p:tags r:id="rId1"/>
            </p:custDataLst>
          </p:nvPr>
        </p:nvSpPr>
        <p:spPr>
          <a:xfrm>
            <a:off x="197485" y="1350010"/>
            <a:ext cx="11863070" cy="5507355"/>
          </a:xfrm>
          <a:prstGeom prst="rect">
            <a:avLst/>
          </a:prstGeom>
          <a:noFill/>
        </p:spPr>
        <p:txBody>
          <a:bodyPr wrap="square" rtlCol="0" anchor="t">
            <a:noAutofit/>
          </a:bodyPr>
          <a:p>
            <a:pPr marL="342900" indent="-342900" algn="just">
              <a:lnSpc>
                <a:spcPct val="125000"/>
              </a:lnSpc>
              <a:spcBef>
                <a:spcPts val="0"/>
              </a:spcBef>
              <a:spcAft>
                <a:spcPts val="0"/>
              </a:spcAft>
              <a:buFont typeface="Wingdings" panose="05000000000000000000" charset="0"/>
              <a:buChar char="Ø"/>
            </a:pPr>
            <a:r>
              <a:rPr lang="zh-CN" altLang="en-US" sz="2000">
                <a:solidFill>
                  <a:srgbClr val="9E1D66"/>
                </a:solidFill>
              </a:rPr>
              <a:t>Digital literacy, which is one of the challenges of integration of technology in academic courses (Blau, Shamir-Inbal &amp; Avdiel, 2020), has been defned in the current literature as the competencies and skills required for navigating a fragmented and complex information ecosystem (Eshet, 2004)</a:t>
            </a:r>
            <a:r>
              <a:rPr lang="en-US" altLang="zh-CN" sz="2000">
                <a:solidFill>
                  <a:srgbClr val="9E1D66"/>
                </a:solidFill>
              </a:rPr>
              <a:t>.</a:t>
            </a:r>
            <a:endParaRPr lang="en-US" altLang="zh-CN" sz="2000">
              <a:solidFill>
                <a:srgbClr val="9E1D66"/>
              </a:solidFill>
            </a:endParaRPr>
          </a:p>
          <a:p>
            <a:pPr marL="342900" indent="-342900" algn="just">
              <a:lnSpc>
                <a:spcPct val="125000"/>
              </a:lnSpc>
              <a:spcBef>
                <a:spcPts val="0"/>
              </a:spcBef>
              <a:spcAft>
                <a:spcPts val="0"/>
              </a:spcAft>
              <a:buFont typeface="Wingdings" panose="05000000000000000000" charset="0"/>
              <a:buChar char="Ø"/>
            </a:pPr>
            <a:endParaRPr lang="zh-CN" altLang="en-US" sz="2000">
              <a:solidFill>
                <a:srgbClr val="9E1D66"/>
              </a:solidFill>
            </a:endParaRPr>
          </a:p>
          <a:p>
            <a:pPr marL="342900" indent="-342900" algn="just">
              <a:lnSpc>
                <a:spcPct val="125000"/>
              </a:lnSpc>
              <a:spcBef>
                <a:spcPts val="0"/>
              </a:spcBef>
              <a:spcAft>
                <a:spcPts val="0"/>
              </a:spcAft>
              <a:buFont typeface="Wingdings" panose="05000000000000000000" charset="0"/>
              <a:buChar char="Ø"/>
            </a:pPr>
            <a:r>
              <a:rPr lang="zh-CN" altLang="en-US" sz="2000">
                <a:solidFill>
                  <a:srgbClr val="0070C0"/>
                </a:solidFill>
              </a:rPr>
              <a:t>Digital literacy is much more than proficiency with discrete computer skills. Certainly, these foundational skills are critical; however, the crux of what is meant by digital literacy is the recognition of these skills</a:t>
            </a:r>
            <a:r>
              <a:rPr lang="en-US" altLang="zh-CN" sz="2000">
                <a:solidFill>
                  <a:srgbClr val="0070C0"/>
                </a:solidFill>
              </a:rPr>
              <a:t>’</a:t>
            </a:r>
            <a:r>
              <a:rPr lang="zh-CN" altLang="en-US" sz="2000">
                <a:solidFill>
                  <a:srgbClr val="0070C0"/>
                </a:solidFill>
              </a:rPr>
              <a:t>relevance in specific contexts and one’s ability to creatively apply them</a:t>
            </a:r>
            <a:r>
              <a:rPr lang="zh-CN" altLang="en-US" sz="2000">
                <a:solidFill>
                  <a:srgbClr val="0070C0"/>
                </a:solidFill>
                <a:highlight>
                  <a:srgbClr val="000000">
                    <a:alpha val="0"/>
                  </a:srgbClr>
                </a:highlight>
              </a:rPr>
              <a:t> (Jacobs &amp; Castek, 2018). </a:t>
            </a:r>
            <a:endParaRPr lang="zh-CN" altLang="en-US" sz="2000">
              <a:solidFill>
                <a:srgbClr val="0070C0"/>
              </a:solidFill>
              <a:highlight>
                <a:srgbClr val="000000">
                  <a:alpha val="0"/>
                </a:srgbClr>
              </a:highlight>
            </a:endParaRPr>
          </a:p>
          <a:p>
            <a:pPr marL="342900" indent="-342900" algn="just">
              <a:lnSpc>
                <a:spcPct val="125000"/>
              </a:lnSpc>
              <a:spcBef>
                <a:spcPts val="0"/>
              </a:spcBef>
              <a:spcAft>
                <a:spcPts val="0"/>
              </a:spcAft>
              <a:buFont typeface="Wingdings" panose="05000000000000000000" charset="0"/>
              <a:buChar char="Ø"/>
            </a:pPr>
            <a:endParaRPr lang="zh-CN" altLang="en-US" sz="2000">
              <a:solidFill>
                <a:srgbClr val="0070C0"/>
              </a:solidFill>
              <a:highlight>
                <a:srgbClr val="000000">
                  <a:alpha val="0"/>
                </a:srgbClr>
              </a:highlight>
            </a:endParaRPr>
          </a:p>
          <a:p>
            <a:pPr marL="342900" indent="-342900" algn="just">
              <a:lnSpc>
                <a:spcPct val="125000"/>
              </a:lnSpc>
              <a:spcBef>
                <a:spcPts val="0"/>
              </a:spcBef>
              <a:spcAft>
                <a:spcPts val="0"/>
              </a:spcAft>
              <a:buFont typeface="Wingdings" panose="05000000000000000000" charset="0"/>
              <a:buChar char="Ø"/>
            </a:pPr>
            <a:r>
              <a:rPr lang="zh-CN" altLang="en-US" sz="2000">
                <a:solidFill>
                  <a:schemeClr val="accent6">
                    <a:lumMod val="75000"/>
                  </a:schemeClr>
                </a:solidFill>
              </a:rPr>
              <a:t>Also important to note, digital literacy is often referred to as one monolithic construct, but it is really one that encompasses several groups of</a:t>
            </a:r>
            <a:r>
              <a:rPr lang="en-US" altLang="zh-CN" sz="2000">
                <a:solidFill>
                  <a:schemeClr val="accent6">
                    <a:lumMod val="75000"/>
                  </a:schemeClr>
                </a:solidFill>
              </a:rPr>
              <a:t> </a:t>
            </a:r>
            <a:r>
              <a:rPr lang="zh-CN" altLang="en-US" sz="2000">
                <a:solidFill>
                  <a:schemeClr val="accent6">
                    <a:lumMod val="75000"/>
                  </a:schemeClr>
                </a:solidFill>
              </a:rPr>
              <a:t>competencies. In their foundational work on the topic, </a:t>
            </a:r>
            <a:r>
              <a:rPr lang="en-US" altLang="zh-CN" sz="2000">
                <a:solidFill>
                  <a:schemeClr val="accent6">
                    <a:lumMod val="75000"/>
                  </a:schemeClr>
                </a:solidFill>
                <a:sym typeface="+mn-ea"/>
              </a:rPr>
              <a:t>Knobel</a:t>
            </a:r>
            <a:r>
              <a:rPr lang="en-US" altLang="zh-CN" sz="2000">
                <a:solidFill>
                  <a:schemeClr val="accent6">
                    <a:lumMod val="75000"/>
                  </a:schemeClr>
                </a:solidFill>
              </a:rPr>
              <a:t> and </a:t>
            </a:r>
            <a:r>
              <a:rPr lang="en-US" altLang="zh-CN" sz="2000">
                <a:solidFill>
                  <a:schemeClr val="accent6">
                    <a:lumMod val="75000"/>
                  </a:schemeClr>
                </a:solidFill>
                <a:sym typeface="+mn-ea"/>
              </a:rPr>
              <a:t>Lankshear</a:t>
            </a:r>
            <a:r>
              <a:rPr lang="en-US" altLang="zh-CN" sz="2000">
                <a:solidFill>
                  <a:schemeClr val="accent6">
                    <a:lumMod val="75000"/>
                  </a:schemeClr>
                </a:solidFill>
              </a:rPr>
              <a:t> (2008) s</a:t>
            </a:r>
            <a:r>
              <a:rPr lang="zh-CN" altLang="en-US" sz="2000">
                <a:solidFill>
                  <a:schemeClr val="accent6">
                    <a:lumMod val="75000"/>
                  </a:schemeClr>
                </a:solidFill>
              </a:rPr>
              <a:t>uggested that successful functioning in digital spaces and with digital media requires a plurality of proficiencies, starting with text literacy and technical skills and</a:t>
            </a:r>
            <a:r>
              <a:rPr lang="en-US" altLang="zh-CN" sz="2000">
                <a:solidFill>
                  <a:schemeClr val="accent6">
                    <a:lumMod val="75000"/>
                  </a:schemeClr>
                </a:solidFill>
              </a:rPr>
              <a:t> </a:t>
            </a:r>
            <a:r>
              <a:rPr lang="zh-CN" altLang="en-US" sz="2000">
                <a:solidFill>
                  <a:schemeClr val="accent6">
                    <a:lumMod val="75000"/>
                  </a:schemeClr>
                </a:solidFill>
              </a:rPr>
              <a:t>extending to include the cognitive and sociocultural strengths. </a:t>
            </a:r>
            <a:endParaRPr lang="zh-CN" altLang="en-US" sz="2000">
              <a:solidFill>
                <a:schemeClr val="accent6">
                  <a:lumMod val="75000"/>
                </a:schemeClr>
              </a:solidFill>
            </a:endParaRPr>
          </a:p>
        </p:txBody>
      </p:sp>
      <p:sp>
        <p:nvSpPr>
          <p:cNvPr id="25" name="任意多边形 24"/>
          <p:cNvSpPr/>
          <p:nvPr>
            <p:custDataLst>
              <p:tags r:id="rId2"/>
            </p:custDataLst>
          </p:nvPr>
        </p:nvSpPr>
        <p:spPr>
          <a:xfrm>
            <a:off x="0" y="0"/>
            <a:ext cx="1981200" cy="153416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任意多边形 24"/>
          <p:cNvSpPr/>
          <p:nvPr>
            <p:custDataLst>
              <p:tags r:id="rId1"/>
            </p:custDataLst>
          </p:nvPr>
        </p:nvSpPr>
        <p:spPr>
          <a:xfrm>
            <a:off x="0" y="0"/>
            <a:ext cx="3211195" cy="153416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14" name="文本框 13"/>
          <p:cNvSpPr txBox="1"/>
          <p:nvPr/>
        </p:nvSpPr>
        <p:spPr>
          <a:xfrm>
            <a:off x="2109470" y="426085"/>
            <a:ext cx="9918065" cy="737870"/>
          </a:xfrm>
          <a:prstGeom prst="rect">
            <a:avLst/>
          </a:prstGeom>
          <a:noFill/>
          <a:effectLst/>
        </p:spPr>
        <p:txBody>
          <a:bodyPr wrap="square" numCol="1" rtlCol="0">
            <a:noAutofit/>
          </a:bodyPr>
          <a:lstStyle/>
          <a:p>
            <a:pPr>
              <a:defRPr/>
            </a:pPr>
            <a:r>
              <a:rPr lang="en-US" sz="28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C</a:t>
            </a:r>
            <a:r>
              <a:rPr sz="28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urrent </a:t>
            </a:r>
            <a:r>
              <a:rPr lang="en-US" sz="28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D</a:t>
            </a:r>
            <a:r>
              <a:rPr sz="28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efinitions</a:t>
            </a:r>
            <a:r>
              <a:rPr lang="en-US" altLang="zh-CN" sz="28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 and My Own Defination of Digital Literacy</a:t>
            </a:r>
            <a:endParaRPr lang="en-US" altLang="zh-CN" sz="2800" b="1" noProof="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endParaRPr>
          </a:p>
        </p:txBody>
      </p:sp>
      <p:grpSp>
        <p:nvGrpSpPr>
          <p:cNvPr id="44" name="组合 43"/>
          <p:cNvGrpSpPr/>
          <p:nvPr>
            <p:custDataLst>
              <p:tags r:id="rId2"/>
            </p:custDataLst>
          </p:nvPr>
        </p:nvGrpSpPr>
        <p:grpSpPr>
          <a:xfrm>
            <a:off x="5296411" y="1343854"/>
            <a:ext cx="6585466" cy="4975225"/>
            <a:chOff x="5150101" y="1684495"/>
            <a:chExt cx="5801575" cy="4610724"/>
          </a:xfrm>
        </p:grpSpPr>
        <p:grpSp>
          <p:nvGrpSpPr>
            <p:cNvPr id="12" name="组合 11"/>
            <p:cNvGrpSpPr/>
            <p:nvPr/>
          </p:nvGrpSpPr>
          <p:grpSpPr>
            <a:xfrm rot="0">
              <a:off x="6087014" y="3415426"/>
              <a:ext cx="4864662" cy="2815867"/>
              <a:chOff x="6100217" y="3748212"/>
              <a:chExt cx="4864662" cy="2815867"/>
            </a:xfrm>
          </p:grpSpPr>
          <p:sp>
            <p:nvSpPr>
              <p:cNvPr id="26" name="矩形 25"/>
              <p:cNvSpPr/>
              <p:nvPr>
                <p:custDataLst>
                  <p:tags r:id="rId3"/>
                </p:custDataLst>
              </p:nvPr>
            </p:nvSpPr>
            <p:spPr>
              <a:xfrm>
                <a:off x="6100217" y="3748212"/>
                <a:ext cx="4389720" cy="674984"/>
              </a:xfrm>
              <a:prstGeom prst="rect">
                <a:avLst/>
              </a:prstGeom>
              <a:no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2800" b="1" dirty="0">
                    <a:solidFill>
                      <a:schemeClr val="tx1">
                        <a:lumMod val="65000"/>
                        <a:lumOff val="35000"/>
                      </a:schemeClr>
                    </a:solidFill>
                    <a:latin typeface="Times New Roman" panose="02020603050405020304" charset="0"/>
                    <a:ea typeface="思源黑体 Medium" panose="020B0600000000000000" pitchFamily="34" charset="-122"/>
                    <a:cs typeface="Times New Roman" panose="02020603050405020304" charset="0"/>
                  </a:rPr>
                  <a:t>My Own Defination</a:t>
                </a:r>
                <a:endParaRPr lang="en-US" altLang="zh-CN" sz="2800" b="1" dirty="0">
                  <a:solidFill>
                    <a:schemeClr val="tx1">
                      <a:lumMod val="65000"/>
                      <a:lumOff val="35000"/>
                    </a:schemeClr>
                  </a:solidFill>
                  <a:latin typeface="Times New Roman" panose="02020603050405020304" charset="0"/>
                  <a:ea typeface="思源黑体 Medium" panose="020B0600000000000000" pitchFamily="34" charset="-122"/>
                  <a:cs typeface="Times New Roman" panose="02020603050405020304" charset="0"/>
                </a:endParaRPr>
              </a:p>
            </p:txBody>
          </p:sp>
          <p:sp>
            <p:nvSpPr>
              <p:cNvPr id="27" name="文本框 26"/>
              <p:cNvSpPr txBox="1"/>
              <p:nvPr>
                <p:custDataLst>
                  <p:tags r:id="rId4"/>
                </p:custDataLst>
              </p:nvPr>
            </p:nvSpPr>
            <p:spPr>
              <a:xfrm>
                <a:off x="6101895" y="4422608"/>
                <a:ext cx="4862984" cy="2141471"/>
              </a:xfrm>
              <a:prstGeom prst="rect">
                <a:avLst/>
              </a:prstGeom>
              <a:noFill/>
            </p:spPr>
            <p:txBody>
              <a:bodyPr wrap="square" rtlCol="0" anchor="ctr">
                <a:noAutofit/>
              </a:bodyPr>
              <a:lstStyle/>
              <a:p>
                <a:pPr algn="l">
                  <a:lnSpc>
                    <a:spcPct val="150000"/>
                  </a:lnSpc>
                  <a:buClrTx/>
                  <a:buSzTx/>
                  <a:buFontTx/>
                  <a:defRPr/>
                </a:pPr>
                <a:r>
                  <a:rPr lang="en-US" altLang="zh-CN" sz="2000" dirty="0">
                    <a:latin typeface="Times New Roman" panose="02020603050405020304" charset="0"/>
                    <a:ea typeface="思源宋体 CN Light" panose="02020300000000000000" pitchFamily="18" charset="-122"/>
                    <a:cs typeface="Times New Roman" panose="02020603050405020304" charset="0"/>
                    <a:sym typeface="+mn-ea"/>
                  </a:rPr>
                  <a:t>D</a:t>
                </a:r>
                <a:r>
                  <a:rPr lang="zh-CN" altLang="en-US" sz="2000" dirty="0">
                    <a:latin typeface="Times New Roman" panose="02020603050405020304" charset="0"/>
                    <a:ea typeface="思源宋体 CN Light" panose="02020300000000000000" pitchFamily="18" charset="-122"/>
                    <a:cs typeface="Times New Roman" panose="02020603050405020304" charset="0"/>
                    <a:sym typeface="+mn-ea"/>
                  </a:rPr>
                  <a:t>igital literacy </a:t>
                </a:r>
                <a:r>
                  <a:rPr lang="en-US" altLang="zh-CN" sz="2000" dirty="0">
                    <a:latin typeface="Times New Roman" panose="02020603050405020304" charset="0"/>
                    <a:ea typeface="思源宋体 CN Light" panose="02020300000000000000" pitchFamily="18" charset="-122"/>
                    <a:cs typeface="Times New Roman" panose="02020603050405020304" charset="0"/>
                    <a:sym typeface="+mn-ea"/>
                  </a:rPr>
                  <a:t>should </a:t>
                </a:r>
                <a:r>
                  <a:rPr lang="zh-CN" altLang="en-US" sz="2000" dirty="0">
                    <a:latin typeface="Times New Roman" panose="02020603050405020304" charset="0"/>
                    <a:ea typeface="思源宋体 CN Light" panose="02020300000000000000" pitchFamily="18" charset="-122"/>
                    <a:cs typeface="Times New Roman" panose="02020603050405020304" charset="0"/>
                    <a:sym typeface="+mn-ea"/>
                  </a:rPr>
                  <a:t>emphasize </a:t>
                </a:r>
                <a:r>
                  <a:rPr lang="zh-CN" altLang="en-US" sz="2000" b="1" dirty="0">
                    <a:solidFill>
                      <a:schemeClr val="accent1">
                        <a:lumMod val="75000"/>
                      </a:schemeClr>
                    </a:solidFill>
                    <a:latin typeface="Times New Roman" panose="02020603050405020304" charset="0"/>
                    <a:ea typeface="思源宋体 CN Light" panose="02020300000000000000" pitchFamily="18" charset="-122"/>
                    <a:cs typeface="Times New Roman" panose="02020603050405020304" charset="0"/>
                    <a:sym typeface="+mn-ea"/>
                  </a:rPr>
                  <a:t>the integration of ethical considerations,</a:t>
                </a:r>
                <a:r>
                  <a:rPr lang="zh-CN" altLang="en-US" sz="2000" dirty="0">
                    <a:latin typeface="Times New Roman" panose="02020603050405020304" charset="0"/>
                    <a:ea typeface="思源宋体 CN Light" panose="02020300000000000000" pitchFamily="18" charset="-122"/>
                    <a:cs typeface="Times New Roman" panose="02020603050405020304" charset="0"/>
                    <a:sym typeface="+mn-ea"/>
                  </a:rPr>
                  <a:t> critical thinking, and creativity into individuals' digital practices, empowering them to adapt to and contribute meaningfully to an ever-evolving digital world.</a:t>
                </a:r>
                <a:endParaRPr lang="zh-CN" altLang="en-US" sz="2000" dirty="0">
                  <a:latin typeface="Times New Roman" panose="02020603050405020304" charset="0"/>
                  <a:ea typeface="思源宋体 CN Light" panose="02020300000000000000" pitchFamily="18" charset="-122"/>
                  <a:cs typeface="Times New Roman" panose="02020603050405020304" charset="0"/>
                  <a:sym typeface="+mn-ea"/>
                </a:endParaRPr>
              </a:p>
            </p:txBody>
          </p:sp>
        </p:grpSp>
        <p:cxnSp>
          <p:nvCxnSpPr>
            <p:cNvPr id="41" name="直接连接符 40"/>
            <p:cNvCxnSpPr/>
            <p:nvPr>
              <p:custDataLst>
                <p:tags r:id="rId5"/>
              </p:custDataLst>
            </p:nvPr>
          </p:nvCxnSpPr>
          <p:spPr>
            <a:xfrm flipH="1" flipV="1">
              <a:off x="5150101" y="3823500"/>
              <a:ext cx="559" cy="28835"/>
            </a:xfrm>
            <a:prstGeom prst="line">
              <a:avLst/>
            </a:prstGeom>
            <a:ln>
              <a:solidFill>
                <a:srgbClr val="007CCC"/>
              </a:solidFill>
              <a:prstDash val="sysDot"/>
              <a:headEnd type="triangle"/>
              <a:tailEnd type="diamond"/>
            </a:ln>
          </p:spPr>
          <p:style>
            <a:lnRef idx="1">
              <a:schemeClr val="accent1"/>
            </a:lnRef>
            <a:fillRef idx="0">
              <a:schemeClr val="accent1"/>
            </a:fillRef>
            <a:effectRef idx="0">
              <a:schemeClr val="accent1"/>
            </a:effectRef>
            <a:fontRef idx="minor">
              <a:schemeClr val="tx1"/>
            </a:fontRef>
          </p:style>
        </p:cxnSp>
        <p:cxnSp>
          <p:nvCxnSpPr>
            <p:cNvPr id="42" name="直接连接符 41"/>
            <p:cNvCxnSpPr/>
            <p:nvPr>
              <p:custDataLst>
                <p:tags r:id="rId6"/>
              </p:custDataLst>
            </p:nvPr>
          </p:nvCxnSpPr>
          <p:spPr>
            <a:xfrm>
              <a:off x="6077685" y="1684495"/>
              <a:ext cx="10069" cy="4610724"/>
            </a:xfrm>
            <a:prstGeom prst="line">
              <a:avLst/>
            </a:prstGeom>
            <a:ln>
              <a:solidFill>
                <a:srgbClr val="007CCC"/>
              </a:solidFill>
              <a:prstDash val="sysDot"/>
              <a:headEnd type="triangle"/>
              <a:tailEnd type="diamond"/>
            </a:ln>
          </p:spPr>
          <p:style>
            <a:lnRef idx="1">
              <a:schemeClr val="accent1"/>
            </a:lnRef>
            <a:fillRef idx="0">
              <a:schemeClr val="accent1"/>
            </a:fillRef>
            <a:effectRef idx="0">
              <a:schemeClr val="accent1"/>
            </a:effectRef>
            <a:fontRef idx="minor">
              <a:schemeClr val="tx1"/>
            </a:fontRef>
          </p:style>
        </p:cxnSp>
      </p:grpSp>
      <p:pic>
        <p:nvPicPr>
          <p:cNvPr id="6" name="图片 5"/>
          <p:cNvPicPr>
            <a:picLocks noChangeAspect="1"/>
          </p:cNvPicPr>
          <p:nvPr>
            <p:custDataLst>
              <p:tags r:id="rId7"/>
            </p:custDataLst>
          </p:nvPr>
        </p:nvPicPr>
        <p:blipFill>
          <a:blip r:embed="rId8"/>
          <a:stretch>
            <a:fillRect/>
          </a:stretch>
        </p:blipFill>
        <p:spPr>
          <a:xfrm>
            <a:off x="473075" y="2675890"/>
            <a:ext cx="5876290" cy="3038475"/>
          </a:xfrm>
          <a:prstGeom prst="rect">
            <a:avLst/>
          </a:prstGeom>
        </p:spPr>
      </p:pic>
      <p:sp>
        <p:nvSpPr>
          <p:cNvPr id="7" name="文本框 6"/>
          <p:cNvSpPr txBox="1"/>
          <p:nvPr/>
        </p:nvSpPr>
        <p:spPr>
          <a:xfrm>
            <a:off x="467360" y="1636395"/>
            <a:ext cx="5486400" cy="1777365"/>
          </a:xfrm>
          <a:prstGeom prst="rect">
            <a:avLst/>
          </a:prstGeom>
          <a:noFill/>
        </p:spPr>
        <p:txBody>
          <a:bodyPr wrap="square" rtlCol="0">
            <a:noAutofit/>
          </a:bodyPr>
          <a:p>
            <a:pPr algn="just"/>
            <a:r>
              <a:rPr lang="zh-CN" altLang="en-US" sz="2000" dirty="0">
                <a:latin typeface="Times New Roman" panose="02020603050405020304" charset="0"/>
                <a:ea typeface="思源宋体 CN Light" panose="02020300000000000000" pitchFamily="18" charset="-122"/>
                <a:cs typeface="Times New Roman" panose="02020603050405020304" charset="0"/>
                <a:sym typeface="+mn-ea"/>
              </a:rPr>
              <a:t>Drawing on the research literature addressing digital literacy (Eshet-Alkalai, 2004) highlights a multitude of proficiencies that can be illustrated as below</a:t>
            </a:r>
            <a:r>
              <a:rPr lang="en-US" altLang="zh-CN" sz="2000" dirty="0">
                <a:latin typeface="Times New Roman" panose="02020603050405020304" charset="0"/>
                <a:ea typeface="思源宋体 CN Light" panose="02020300000000000000" pitchFamily="18" charset="-122"/>
                <a:cs typeface="Times New Roman" panose="02020603050405020304" charset="0"/>
                <a:sym typeface="+mn-ea"/>
              </a:rPr>
              <a:t>: </a:t>
            </a:r>
            <a:endParaRPr lang="en-US" altLang="zh-CN" sz="2000" dirty="0">
              <a:latin typeface="Times New Roman" panose="02020603050405020304" charset="0"/>
              <a:ea typeface="思源宋体 CN Light" panose="02020300000000000000" pitchFamily="18" charset="-122"/>
              <a:cs typeface="Times New Roman" panose="02020603050405020304" charset="0"/>
              <a:sym typeface="+mn-ea"/>
            </a:endParaRPr>
          </a:p>
        </p:txBody>
      </p:sp>
      <p:pic>
        <p:nvPicPr>
          <p:cNvPr id="16" name="图片 15" descr="Untitled (9)"/>
          <p:cNvPicPr>
            <a:picLocks noChangeAspect="1"/>
          </p:cNvPicPr>
          <p:nvPr/>
        </p:nvPicPr>
        <p:blipFill>
          <a:blip r:embed="rId9"/>
          <a:stretch>
            <a:fillRect/>
          </a:stretch>
        </p:blipFill>
        <p:spPr>
          <a:xfrm>
            <a:off x="6441440" y="1343025"/>
            <a:ext cx="5017135" cy="1869440"/>
          </a:xfrm>
          <a:prstGeom prst="rect">
            <a:avLst/>
          </a:prstGeom>
        </p:spPr>
      </p:pic>
      <p:sp>
        <p:nvSpPr>
          <p:cNvPr id="100" name="文本框 99"/>
          <p:cNvSpPr txBox="1"/>
          <p:nvPr/>
        </p:nvSpPr>
        <p:spPr>
          <a:xfrm>
            <a:off x="435610" y="5546090"/>
            <a:ext cx="5833110" cy="1133475"/>
          </a:xfrm>
          <a:prstGeom prst="rect">
            <a:avLst/>
          </a:prstGeom>
          <a:noFill/>
          <a:ln w="9525">
            <a:noFill/>
          </a:ln>
        </p:spPr>
        <p:txBody>
          <a:bodyPr>
            <a:noAutofit/>
          </a:bodyPr>
          <a:p>
            <a:pPr indent="0"/>
            <a:r>
              <a:rPr lang="en-US" b="0">
                <a:latin typeface="Calibri" panose="020F0502020204030204" charset="0"/>
                <a:ea typeface="宋体" panose="02010600030101010101" pitchFamily="2" charset="-122"/>
              </a:rPr>
              <a:t>The extant literature on digital literacy, skills and competencies is rich in definitions and classifications, but there is still no consensus on the larger themes and subsumed themes categories (Heitin, 2016).</a:t>
            </a:r>
            <a:endParaRPr lang="en-US" altLang="en-US" b="0">
              <a:latin typeface="Calibri" panose="020F0502020204030204" charset="0"/>
              <a:ea typeface="宋体" panose="02010600030101010101" pitchFamily="2" charset="-122"/>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任意多边形 54"/>
          <p:cNvSpPr/>
          <p:nvPr>
            <p:custDataLst>
              <p:tags r:id="rId1"/>
            </p:custDataLst>
          </p:nvPr>
        </p:nvSpPr>
        <p:spPr>
          <a:xfrm>
            <a:off x="11256645" y="6055995"/>
            <a:ext cx="946150" cy="774700"/>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25" name="任意多边形 24"/>
          <p:cNvSpPr/>
          <p:nvPr>
            <p:custDataLst>
              <p:tags r:id="rId2"/>
            </p:custDataLst>
          </p:nvPr>
        </p:nvSpPr>
        <p:spPr>
          <a:xfrm>
            <a:off x="0" y="0"/>
            <a:ext cx="3211195" cy="153416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14" name="文本框 13"/>
          <p:cNvSpPr txBox="1"/>
          <p:nvPr/>
        </p:nvSpPr>
        <p:spPr>
          <a:xfrm>
            <a:off x="2109470" y="515620"/>
            <a:ext cx="9918065" cy="774700"/>
          </a:xfrm>
          <a:prstGeom prst="rect">
            <a:avLst/>
          </a:prstGeom>
          <a:noFill/>
          <a:effectLst/>
        </p:spPr>
        <p:txBody>
          <a:bodyPr wrap="square" numCol="1" rtlCol="0">
            <a:noAutofit/>
          </a:bodyPr>
          <a:lstStyle/>
          <a:p>
            <a:pPr>
              <a:defRPr/>
            </a:pPr>
            <a:r>
              <a:rPr lang="en-US" sz="28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Summary of Key Ideas of Different Papers Read</a:t>
            </a:r>
            <a:endParaRPr lang="en-US" sz="2800" b="1" noProof="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endParaRPr>
          </a:p>
        </p:txBody>
      </p:sp>
      <p:sp>
        <p:nvSpPr>
          <p:cNvPr id="7" name="文本框 6"/>
          <p:cNvSpPr txBox="1"/>
          <p:nvPr/>
        </p:nvSpPr>
        <p:spPr>
          <a:xfrm>
            <a:off x="434975" y="1972310"/>
            <a:ext cx="11052810" cy="1682750"/>
          </a:xfrm>
          <a:prstGeom prst="rect">
            <a:avLst/>
          </a:prstGeom>
          <a:ln w="6350" cap="flat" cmpd="sng" algn="ctr">
            <a:solidFill>
              <a:schemeClr val="accent1"/>
            </a:solidFill>
            <a:prstDash val="dash"/>
            <a:miter lim="800000"/>
          </a:ln>
        </p:spPr>
        <p:style>
          <a:lnRef idx="0">
            <a:schemeClr val="accent1"/>
          </a:lnRef>
          <a:fillRef idx="0">
            <a:srgbClr val="FFFFFF"/>
          </a:fillRef>
          <a:effectRef idx="0">
            <a:srgbClr val="FFFFFF"/>
          </a:effectRef>
          <a:fontRef idx="minor">
            <a:schemeClr val="tx1"/>
          </a:fontRef>
        </p:style>
        <p:txBody>
          <a:bodyPr wrap="square" rtlCol="0">
            <a:noAutofit/>
          </a:bodyPr>
          <a:p>
            <a:pPr algn="just"/>
            <a:r>
              <a:rPr lang="zh-CN" altLang="en-US" sz="1600">
                <a:sym typeface="+mn-ea"/>
              </a:rPr>
              <a:t>This article focuses on </a:t>
            </a:r>
            <a:r>
              <a:rPr lang="zh-CN" altLang="en-US" sz="1600" b="1">
                <a:solidFill>
                  <a:srgbClr val="C00000"/>
                </a:solidFill>
                <a:sym typeface="+mn-ea"/>
              </a:rPr>
              <a:t>the value and path of cultivating college students' digital literacy</a:t>
            </a:r>
            <a:r>
              <a:rPr lang="zh-CN" altLang="en-US" sz="1600">
                <a:sym typeface="+mn-ea"/>
              </a:rPr>
              <a:t> in the digital age. The author believes that digital literacy is an </a:t>
            </a:r>
            <a:r>
              <a:rPr lang="zh-CN" altLang="en-US" sz="1600" b="1">
                <a:solidFill>
                  <a:srgbClr val="C00000"/>
                </a:solidFill>
                <a:sym typeface="+mn-ea"/>
              </a:rPr>
              <a:t>essential skill</a:t>
            </a:r>
            <a:r>
              <a:rPr lang="zh-CN" altLang="en-US" sz="1600">
                <a:sym typeface="+mn-ea"/>
              </a:rPr>
              <a:t> for modern college students, as it not only helps them better adapt to the digital society, but also lays a solid foundation for their future career development. The article suggests some specific strategies for cultivating digital literacy, such as strengthening curriculum settings, enhancing teachers' digital literacy, and guiding students to actively participate in digital practices. At the same time, the author also points out the challenges faced in cultivating digital literacy, such as rapid technological updates and data security issues.</a:t>
            </a:r>
            <a:endParaRPr lang="zh-CN" altLang="en-US" sz="1600" b="1" dirty="0">
              <a:solidFill>
                <a:schemeClr val="accent1">
                  <a:lumMod val="50000"/>
                </a:schemeClr>
              </a:solidFill>
              <a:latin typeface="Times New Roman" panose="02020603050405020304" charset="0"/>
              <a:ea typeface="思源宋体 CN Light" panose="02020300000000000000" pitchFamily="18" charset="-122"/>
              <a:cs typeface="Times New Roman" panose="02020603050405020304" charset="0"/>
              <a:sym typeface="+mn-ea"/>
            </a:endParaRPr>
          </a:p>
        </p:txBody>
      </p:sp>
      <p:sp>
        <p:nvSpPr>
          <p:cNvPr id="100" name="文本框 99"/>
          <p:cNvSpPr txBox="1"/>
          <p:nvPr/>
        </p:nvSpPr>
        <p:spPr>
          <a:xfrm>
            <a:off x="435610" y="4314190"/>
            <a:ext cx="11052175" cy="1933575"/>
          </a:xfrm>
          <a:prstGeom prst="rect">
            <a:avLst/>
          </a:prstGeom>
          <a:ln w="6350" cap="flat" cmpd="sng" algn="ctr">
            <a:solidFill>
              <a:schemeClr val="accent1"/>
            </a:solidFill>
            <a:prstDash val="dash"/>
            <a:miter lim="800000"/>
          </a:ln>
        </p:spPr>
        <p:style>
          <a:lnRef idx="0">
            <a:schemeClr val="accent1"/>
          </a:lnRef>
          <a:fillRef idx="0">
            <a:srgbClr val="FFFFFF"/>
          </a:fillRef>
          <a:effectRef idx="0">
            <a:srgbClr val="FFFFFF"/>
          </a:effectRef>
          <a:fontRef idx="minor">
            <a:schemeClr val="tx1"/>
          </a:fontRef>
        </p:style>
        <p:txBody>
          <a:bodyPr>
            <a:noAutofit/>
          </a:bodyPr>
          <a:p>
            <a:pPr indent="0"/>
            <a:r>
              <a:rPr lang="zh-CN" altLang="en-US" sz="1600">
                <a:sym typeface="+mn-ea"/>
              </a:rPr>
              <a:t>This article mainly analyzes</a:t>
            </a:r>
            <a:r>
              <a:rPr lang="zh-CN" altLang="en-US" sz="1600" b="1">
                <a:solidFill>
                  <a:srgbClr val="C00000"/>
                </a:solidFill>
                <a:sym typeface="+mn-ea"/>
              </a:rPr>
              <a:t> the impacts and challenges of artificial intelligence translation tools on translation professionals.</a:t>
            </a:r>
            <a:r>
              <a:rPr lang="zh-CN" altLang="en-US" sz="1600">
                <a:sym typeface="+mn-ea"/>
              </a:rPr>
              <a:t> With the continuous development of </a:t>
            </a:r>
            <a:r>
              <a:rPr lang="en-US" altLang="zh-CN" sz="1600">
                <a:sym typeface="+mn-ea"/>
              </a:rPr>
              <a:t>AI </a:t>
            </a:r>
            <a:r>
              <a:rPr lang="zh-CN" altLang="en-US" sz="1600">
                <a:sym typeface="+mn-ea"/>
              </a:rPr>
              <a:t>technology, translation tools have gradually transformed from auxiliary tools to machines that can complete translation tasks independently. This has brought tremendous impact on translation professionals, but it has also brought new opportunities. The article believes that translation professionals should actively respond to the challenges of artificial intelligence, constantly improve their language skills and professional knowledge to adapt to market changes. At the same time, they should also take advantage of artificial intelligence's advantages to improve translation quality and efficiency.</a:t>
            </a:r>
            <a:endParaRPr lang="zh-CN" altLang="en-US" sz="1600">
              <a:sym typeface="+mn-ea"/>
            </a:endParaRPr>
          </a:p>
        </p:txBody>
      </p:sp>
      <p:pic>
        <p:nvPicPr>
          <p:cNvPr id="3" name="图片 2"/>
          <p:cNvPicPr>
            <a:picLocks noChangeAspect="1"/>
          </p:cNvPicPr>
          <p:nvPr>
            <p:custDataLst>
              <p:tags r:id="rId3"/>
            </p:custDataLst>
          </p:nvPr>
        </p:nvPicPr>
        <p:blipFill>
          <a:blip r:embed="rId4"/>
          <a:stretch>
            <a:fillRect/>
          </a:stretch>
        </p:blipFill>
        <p:spPr>
          <a:xfrm>
            <a:off x="436245" y="1401445"/>
            <a:ext cx="8720455" cy="390525"/>
          </a:xfrm>
          <a:prstGeom prst="rect">
            <a:avLst/>
          </a:prstGeom>
        </p:spPr>
      </p:pic>
      <p:pic>
        <p:nvPicPr>
          <p:cNvPr id="5" name="图片 4"/>
          <p:cNvPicPr>
            <a:picLocks noChangeAspect="1"/>
          </p:cNvPicPr>
          <p:nvPr>
            <p:custDataLst>
              <p:tags r:id="rId5"/>
            </p:custDataLst>
          </p:nvPr>
        </p:nvPicPr>
        <p:blipFill>
          <a:blip r:embed="rId6"/>
          <a:stretch>
            <a:fillRect/>
          </a:stretch>
        </p:blipFill>
        <p:spPr>
          <a:xfrm>
            <a:off x="434340" y="3797300"/>
            <a:ext cx="5988685" cy="3238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5" name="任意多边形 54"/>
          <p:cNvSpPr/>
          <p:nvPr>
            <p:custDataLst>
              <p:tags r:id="rId1"/>
            </p:custDataLst>
          </p:nvPr>
        </p:nvSpPr>
        <p:spPr>
          <a:xfrm>
            <a:off x="11636375" y="6404610"/>
            <a:ext cx="566420" cy="426085"/>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25" name="任意多边形 24"/>
          <p:cNvSpPr/>
          <p:nvPr>
            <p:custDataLst>
              <p:tags r:id="rId2"/>
            </p:custDataLst>
          </p:nvPr>
        </p:nvSpPr>
        <p:spPr>
          <a:xfrm>
            <a:off x="0" y="0"/>
            <a:ext cx="3026410" cy="135382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5" name="文本框 4"/>
          <p:cNvSpPr txBox="1"/>
          <p:nvPr/>
        </p:nvSpPr>
        <p:spPr>
          <a:xfrm>
            <a:off x="2921635" y="104775"/>
            <a:ext cx="8273415" cy="411480"/>
          </a:xfrm>
          <a:prstGeom prst="rect">
            <a:avLst/>
          </a:prstGeom>
          <a:noFill/>
        </p:spPr>
        <p:txBody>
          <a:bodyPr wrap="square" rtlCol="0" anchor="t">
            <a:noAutofit/>
          </a:bodyPr>
          <a:p>
            <a:r>
              <a:rPr lang="en-US" sz="28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Summary of Key Ideas of Different Materials Read</a:t>
            </a:r>
            <a:endParaRPr lang="en-US" sz="28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endParaRPr>
          </a:p>
        </p:txBody>
      </p:sp>
      <p:graphicFrame>
        <p:nvGraphicFramePr>
          <p:cNvPr id="10" name="表格 9"/>
          <p:cNvGraphicFramePr/>
          <p:nvPr>
            <p:custDataLst>
              <p:tags r:id="rId3"/>
            </p:custDataLst>
          </p:nvPr>
        </p:nvGraphicFramePr>
        <p:xfrm>
          <a:off x="260985" y="683895"/>
          <a:ext cx="11670665" cy="5953760"/>
        </p:xfrm>
        <a:graphic>
          <a:graphicData uri="http://schemas.openxmlformats.org/drawingml/2006/table">
            <a:tbl>
              <a:tblPr firstRow="1" bandRow="1">
                <a:tableStyleId>{9DBF6D18-39FE-4F62-982B-516FA106DCAB}</a:tableStyleId>
              </a:tblPr>
              <a:tblGrid>
                <a:gridCol w="4509770"/>
                <a:gridCol w="7160895"/>
              </a:tblGrid>
              <a:tr h="302260">
                <a:tc>
                  <a:txBody>
                    <a:bodyPr/>
                    <a:p>
                      <a:pPr indent="0">
                        <a:buNone/>
                      </a:pPr>
                      <a:r>
                        <a:rPr lang="en-US" sz="1600" b="1">
                          <a:solidFill>
                            <a:schemeClr val="bg1"/>
                          </a:solidFill>
                        </a:rPr>
                        <a:t>Reading List</a:t>
                      </a:r>
                      <a:endParaRPr lang="en-US" altLang="en-US" sz="1600" b="1">
                        <a:solidFill>
                          <a:schemeClr val="bg1"/>
                        </a:solidFill>
                      </a:endParaRPr>
                    </a:p>
                  </a:txBody>
                  <a:tcPr marL="12700" marR="12700" marT="12700" vert="horz" anchor="ctr" anchorCtr="0"/>
                </a:tc>
                <a:tc>
                  <a:txBody>
                    <a:bodyPr/>
                    <a:p>
                      <a:pPr indent="0">
                        <a:buNone/>
                      </a:pPr>
                      <a:r>
                        <a:rPr lang="en-US" sz="1600" b="1">
                          <a:solidFill>
                            <a:schemeClr val="bg1"/>
                          </a:solidFill>
                        </a:rPr>
                        <a:t>Summary of Key Ideas</a:t>
                      </a:r>
                      <a:endParaRPr lang="en-US" altLang="en-US" sz="1600" b="1">
                        <a:solidFill>
                          <a:schemeClr val="bg1"/>
                        </a:solidFill>
                      </a:endParaRPr>
                    </a:p>
                  </a:txBody>
                  <a:tcPr marL="12700" marR="12700" marT="12700" vert="horz" anchor="ctr" anchorCtr="0"/>
                </a:tc>
              </a:tr>
              <a:tr h="698500">
                <a:tc>
                  <a:txBody>
                    <a:bodyPr/>
                    <a:p>
                      <a:pPr indent="0">
                        <a:buNone/>
                      </a:pPr>
                      <a:r>
                        <a:rPr lang="en-US" sz="1400"/>
                        <a:t>A systematic review on digital literacy</a:t>
                      </a:r>
                      <a:endParaRPr lang="en-US" altLang="en-US" sz="1400"/>
                    </a:p>
                  </a:txBody>
                  <a:tcPr marL="12700" marR="12700" marT="12700" vert="horz" anchor="ctr" anchorCtr="0"/>
                </a:tc>
                <a:tc>
                  <a:txBody>
                    <a:bodyPr/>
                    <a:p>
                      <a:pPr indent="0">
                        <a:buNone/>
                      </a:pPr>
                      <a:r>
                        <a:rPr lang="en-US" sz="1400"/>
                        <a:t>The review provides a comprehensive analysis of existing research on digital literacy, including defining digital literacy, identifying its components, and assessing its impact on individuals and society.</a:t>
                      </a:r>
                      <a:endParaRPr lang="en-US" altLang="en-US" sz="1400"/>
                    </a:p>
                  </a:txBody>
                  <a:tcPr marL="12700" marR="12700" marT="12700" vert="horz" anchor="ctr" anchorCtr="0"/>
                </a:tc>
              </a:tr>
              <a:tr h="626110">
                <a:tc>
                  <a:txBody>
                    <a:bodyPr/>
                    <a:p>
                      <a:pPr indent="0">
                        <a:buNone/>
                      </a:pPr>
                      <a:r>
                        <a:rPr lang="en-US" sz="1400"/>
                        <a:t>Digital Literacy and Digital Skills in University Study</a:t>
                      </a:r>
                      <a:endParaRPr lang="en-US" altLang="en-US" sz="1400"/>
                    </a:p>
                  </a:txBody>
                  <a:tcPr marL="12700" marR="12700" marT="12700" vert="horz" anchor="ctr" anchorCtr="0"/>
                </a:tc>
                <a:tc>
                  <a:txBody>
                    <a:bodyPr/>
                    <a:p>
                      <a:pPr indent="0">
                        <a:buNone/>
                      </a:pPr>
                      <a:r>
                        <a:rPr lang="en-US" sz="1400"/>
                        <a:t>This article explores the role of digital literacy and digital skills in university education, including how these skills are taught, assessed, and integrated into various disciplines.</a:t>
                      </a:r>
                      <a:endParaRPr lang="en-US" altLang="en-US" sz="1400"/>
                    </a:p>
                  </a:txBody>
                  <a:tcPr marL="12700" marR="12700" marT="12700" vert="horz" anchor="ctr" anchorCtr="0"/>
                </a:tc>
              </a:tr>
              <a:tr h="485140">
                <a:tc>
                  <a:txBody>
                    <a:bodyPr/>
                    <a:p>
                      <a:pPr indent="0">
                        <a:buNone/>
                      </a:pPr>
                      <a:r>
                        <a:rPr lang="en-US" sz="1400"/>
                        <a:t>A Review of Digital Literacy Assessment Instruments</a:t>
                      </a:r>
                      <a:endParaRPr lang="en-US" altLang="en-US" sz="1400"/>
                    </a:p>
                  </a:txBody>
                  <a:tcPr marL="12700" marR="12700" marT="12700" vert="horz" anchor="ctr" anchorCtr="0"/>
                </a:tc>
                <a:tc>
                  <a:txBody>
                    <a:bodyPr/>
                    <a:p>
                      <a:pPr indent="0">
                        <a:buNone/>
                      </a:pPr>
                      <a:r>
                        <a:rPr lang="en-US" sz="1400"/>
                        <a:t>This review evaluates different assessment tools and methods used to measure digital literacy, examining their effectiveness, validity, and reliability.</a:t>
                      </a:r>
                      <a:endParaRPr lang="en-US" altLang="en-US" sz="1400"/>
                    </a:p>
                  </a:txBody>
                  <a:tcPr marL="12700" marR="12700" marT="12700" vert="horz" anchor="ctr" anchorCtr="0"/>
                </a:tc>
              </a:tr>
              <a:tr h="892810">
                <a:tc>
                  <a:txBody>
                    <a:bodyPr/>
                    <a:p>
                      <a:pPr indent="0">
                        <a:buNone/>
                      </a:pPr>
                      <a:r>
                        <a:rPr lang="zh-CN" sz="1400"/>
                        <a:t>世界数字教育大会相关资料汇编（Compilation of relevant materials for the World Digital Education Conference</a:t>
                      </a:r>
                      <a:r>
                        <a:rPr lang="en-US" altLang="zh-CN" sz="1400"/>
                        <a:t> </a:t>
                      </a:r>
                      <a:r>
                        <a:rPr lang="zh-CN" sz="1400"/>
                        <a:t>2023.02)</a:t>
                      </a:r>
                      <a:endParaRPr lang="zh-CN" altLang="en-US" sz="1400"/>
                    </a:p>
                  </a:txBody>
                  <a:tcPr marL="12700" marR="12700" marT="12700" vert="horz" anchor="ctr" anchorCtr="0"/>
                </a:tc>
                <a:tc>
                  <a:txBody>
                    <a:bodyPr/>
                    <a:p>
                      <a:pPr indent="0">
                        <a:buNone/>
                      </a:pPr>
                      <a:r>
                        <a:rPr lang="en-US" sz="1400"/>
                        <a:t>This compilation encompasses the topics and discussions of the World Digital Education Conference, covering the latest trends and cutting-edge technologies in digital education on a global scale.</a:t>
                      </a:r>
                      <a:endParaRPr lang="en-US" altLang="en-US" sz="1400"/>
                    </a:p>
                  </a:txBody>
                  <a:tcPr marL="12700" marR="12700" marT="12700" vert="horz" anchor="ctr" anchorCtr="0"/>
                </a:tc>
              </a:tr>
              <a:tr h="698500">
                <a:tc>
                  <a:txBody>
                    <a:bodyPr/>
                    <a:p>
                      <a:pPr indent="0">
                        <a:buNone/>
                      </a:pPr>
                      <a:r>
                        <a:rPr lang="zh-CN" sz="1400"/>
                        <a:t>中国数字教育市场报告（Report on China's Digital Education Market）</a:t>
                      </a:r>
                      <a:endParaRPr lang="zh-CN" sz="1400"/>
                    </a:p>
                  </a:txBody>
                  <a:tcPr marL="12700" marR="12700" marT="12700" vert="horz" anchor="ctr" anchorCtr="0"/>
                </a:tc>
                <a:tc>
                  <a:txBody>
                    <a:bodyPr/>
                    <a:p>
                      <a:pPr indent="0">
                        <a:buNone/>
                      </a:pPr>
                      <a:r>
                        <a:rPr lang="en-US" sz="1400"/>
                        <a:t>This report analyzes the current status and future development trends of the Chinese digital education market, including technological applications, market size, and policy regulations.</a:t>
                      </a:r>
                      <a:endParaRPr lang="en-US" altLang="en-US" sz="1400"/>
                    </a:p>
                  </a:txBody>
                  <a:tcPr marL="12700" marR="12700" marT="12700" vert="horz" anchor="ctr" anchorCtr="0"/>
                </a:tc>
              </a:tr>
              <a:tr h="911860">
                <a:tc>
                  <a:txBody>
                    <a:bodyPr/>
                    <a:p>
                      <a:pPr indent="0">
                        <a:buNone/>
                      </a:pPr>
                      <a:r>
                        <a:rPr lang="zh-CN" sz="1400"/>
                        <a:t>UNESCO &amp; 清华大学教育研究院-高等教育教学数字化转型研究报告(UNESCO&amp;Tsinghua University Education Research Institute - Research Report on Digital Transformation of Higher Education Teaching2022.04)</a:t>
                      </a:r>
                      <a:endParaRPr lang="zh-CN" altLang="en-US" sz="1400"/>
                    </a:p>
                  </a:txBody>
                  <a:tcPr marL="12700" marR="12700" marT="12700" vert="horz" anchor="ctr" anchorCtr="0"/>
                </a:tc>
                <a:tc>
                  <a:txBody>
                    <a:bodyPr/>
                    <a:p>
                      <a:pPr indent="0">
                        <a:buNone/>
                      </a:pPr>
                      <a:r>
                        <a:rPr lang="en-US" sz="1400"/>
                        <a:t>This report explores the research findings related to the digital transformation of higher education teaching, combining the authority and professionalism of UNESCO and Tsinghua University.</a:t>
                      </a:r>
                      <a:endParaRPr lang="en-US" altLang="en-US" sz="1400"/>
                    </a:p>
                  </a:txBody>
                  <a:tcPr marL="12700" marR="12700" marT="12700" vert="horz" anchor="ctr" anchorCtr="0"/>
                </a:tc>
              </a:tr>
              <a:tr h="1205230">
                <a:tc>
                  <a:txBody>
                    <a:bodyPr/>
                    <a:p>
                      <a:pPr indent="0">
                        <a:buNone/>
                      </a:pPr>
                      <a:r>
                        <a:rPr lang="zh-CN" sz="1400"/>
                        <a:t>专访王华树：译者数字素养研究亟需加强，打造翻译人才新优势</a:t>
                      </a:r>
                      <a:r>
                        <a:rPr lang="zh-CN" sz="1400">
                          <a:sym typeface="+mn-ea"/>
                        </a:rPr>
                        <a:t>Interview with Wang Huashu: The research on digital literacy of translators urgently needs to be strengthened to create new advantages for translation talents</a:t>
                      </a:r>
                      <a:endParaRPr lang="zh-CN" sz="1400">
                        <a:sym typeface="+mn-ea"/>
                      </a:endParaRPr>
                    </a:p>
                    <a:p>
                      <a:pPr indent="0">
                        <a:buNone/>
                      </a:pPr>
                      <a:endParaRPr lang="zh-CN" sz="1400"/>
                    </a:p>
                  </a:txBody>
                  <a:tcPr marL="12700" marR="12700" marT="12700" vert="horz" anchor="ctr" anchorCtr="0"/>
                </a:tc>
                <a:tc>
                  <a:txBody>
                    <a:bodyPr/>
                    <a:p>
                      <a:pPr indent="0">
                        <a:buNone/>
                      </a:pPr>
                      <a:r>
                        <a:rPr lang="en-US" sz="1400"/>
                        <a:t>This exclusive interview focuses on the current status and development needs of research on translator's digital literacy, aiming to promote the cultivation of translator talent and industry development.</a:t>
                      </a:r>
                      <a:endParaRPr lang="en-US" altLang="en-US" sz="1400"/>
                    </a:p>
                  </a:txBody>
                  <a:tcPr marL="12700" marR="12700" marT="12700" vert="horz" anchor="ctr" anchorCtr="0"/>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任意多边形 24"/>
          <p:cNvSpPr/>
          <p:nvPr>
            <p:custDataLst>
              <p:tags r:id="rId1"/>
            </p:custDataLst>
          </p:nvPr>
        </p:nvSpPr>
        <p:spPr>
          <a:xfrm>
            <a:off x="0" y="0"/>
            <a:ext cx="3211195" cy="153416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14" name="文本框 13"/>
          <p:cNvSpPr txBox="1"/>
          <p:nvPr/>
        </p:nvSpPr>
        <p:spPr>
          <a:xfrm>
            <a:off x="2109470" y="515620"/>
            <a:ext cx="9918065" cy="774700"/>
          </a:xfrm>
          <a:prstGeom prst="rect">
            <a:avLst/>
          </a:prstGeom>
          <a:noFill/>
          <a:effectLst/>
        </p:spPr>
        <p:txBody>
          <a:bodyPr wrap="square" numCol="1" rtlCol="0">
            <a:noAutofit/>
          </a:bodyPr>
          <a:lstStyle/>
          <a:p>
            <a:pPr>
              <a:defRPr/>
            </a:pPr>
            <a:r>
              <a:rPr lang="en-US" sz="28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Contributions of Reading List to My Research</a:t>
            </a:r>
            <a:endParaRPr lang="en-US" sz="2800" b="1" noProof="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endParaRPr>
          </a:p>
        </p:txBody>
      </p:sp>
      <p:cxnSp>
        <p:nvCxnSpPr>
          <p:cNvPr id="41" name="直接连接符 40"/>
          <p:cNvCxnSpPr/>
          <p:nvPr>
            <p:custDataLst>
              <p:tags r:id="rId2"/>
            </p:custDataLst>
          </p:nvPr>
        </p:nvCxnSpPr>
        <p:spPr>
          <a:xfrm flipH="1" flipV="1">
            <a:off x="5397500" y="3795395"/>
            <a:ext cx="635" cy="31115"/>
          </a:xfrm>
          <a:prstGeom prst="line">
            <a:avLst/>
          </a:prstGeom>
          <a:ln>
            <a:solidFill>
              <a:srgbClr val="007CCC"/>
            </a:solidFill>
            <a:prstDash val="sysDot"/>
            <a:headEnd type="triangle"/>
            <a:tailEnd type="diamond"/>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340995" y="1636395"/>
            <a:ext cx="5612765" cy="1777365"/>
          </a:xfrm>
          <a:prstGeom prst="rect">
            <a:avLst/>
          </a:prstGeom>
          <a:noFill/>
        </p:spPr>
        <p:txBody>
          <a:bodyPr wrap="square" rtlCol="0">
            <a:noAutofit/>
          </a:bodyPr>
          <a:p>
            <a:pPr algn="just"/>
            <a:r>
              <a:rPr lang="en-US" altLang="zh-CN" sz="2000" b="1" dirty="0">
                <a:solidFill>
                  <a:schemeClr val="accent1">
                    <a:lumMod val="50000"/>
                  </a:schemeClr>
                </a:solidFill>
                <a:latin typeface="Times New Roman" panose="02020603050405020304" charset="0"/>
                <a:ea typeface="思源宋体 CN Light" panose="02020300000000000000" pitchFamily="18" charset="-122"/>
                <a:cs typeface="Times New Roman" panose="02020603050405020304" charset="0"/>
                <a:sym typeface="+mn-ea"/>
              </a:rPr>
              <a:t>Articles in English </a:t>
            </a:r>
            <a:endParaRPr lang="en-US" altLang="zh-CN" sz="2000" b="1" dirty="0">
              <a:solidFill>
                <a:schemeClr val="accent1">
                  <a:lumMod val="50000"/>
                </a:schemeClr>
              </a:solidFill>
              <a:latin typeface="Times New Roman" panose="02020603050405020304" charset="0"/>
              <a:ea typeface="思源宋体 CN Light" panose="02020300000000000000" pitchFamily="18" charset="-122"/>
              <a:cs typeface="Times New Roman" panose="02020603050405020304" charset="0"/>
              <a:sym typeface="+mn-ea"/>
            </a:endParaRPr>
          </a:p>
        </p:txBody>
      </p:sp>
      <p:sp>
        <p:nvSpPr>
          <p:cNvPr id="100" name="文本框 99"/>
          <p:cNvSpPr txBox="1"/>
          <p:nvPr/>
        </p:nvSpPr>
        <p:spPr>
          <a:xfrm>
            <a:off x="340995" y="4276725"/>
            <a:ext cx="5927725" cy="2402840"/>
          </a:xfrm>
          <a:prstGeom prst="rect">
            <a:avLst/>
          </a:prstGeom>
          <a:noFill/>
          <a:ln w="9525">
            <a:noFill/>
          </a:ln>
        </p:spPr>
        <p:txBody>
          <a:bodyPr>
            <a:noAutofit/>
          </a:bodyPr>
          <a:p>
            <a:pPr indent="0"/>
            <a:r>
              <a:rPr lang="en-US" altLang="zh-CN" sz="2000" b="1" dirty="0">
                <a:solidFill>
                  <a:schemeClr val="accent1">
                    <a:lumMod val="50000"/>
                  </a:schemeClr>
                </a:solidFill>
                <a:latin typeface="Times New Roman" panose="02020603050405020304" charset="0"/>
                <a:ea typeface="思源宋体 CN Light" panose="02020300000000000000" pitchFamily="18" charset="-122"/>
                <a:cs typeface="Times New Roman" panose="02020603050405020304" charset="0"/>
              </a:rPr>
              <a:t>Related Materials in Chinese</a:t>
            </a:r>
            <a:endParaRPr lang="en-US" altLang="zh-CN" sz="2000" b="1" dirty="0">
              <a:solidFill>
                <a:schemeClr val="accent1">
                  <a:lumMod val="50000"/>
                </a:schemeClr>
              </a:solidFill>
              <a:latin typeface="Times New Roman" panose="02020603050405020304" charset="0"/>
              <a:ea typeface="思源宋体 CN Light" panose="02020300000000000000" pitchFamily="18" charset="-122"/>
              <a:cs typeface="Times New Roman" panose="02020603050405020304" charset="0"/>
            </a:endParaRPr>
          </a:p>
        </p:txBody>
      </p:sp>
      <p:pic>
        <p:nvPicPr>
          <p:cNvPr id="4" name="图片 3"/>
          <p:cNvPicPr>
            <a:picLocks noChangeAspect="1"/>
          </p:cNvPicPr>
          <p:nvPr>
            <p:custDataLst>
              <p:tags r:id="rId3"/>
            </p:custDataLst>
          </p:nvPr>
        </p:nvPicPr>
        <p:blipFill>
          <a:blip r:embed="rId4"/>
          <a:stretch>
            <a:fillRect/>
          </a:stretch>
        </p:blipFill>
        <p:spPr>
          <a:xfrm>
            <a:off x="339725" y="4719320"/>
            <a:ext cx="6030595" cy="1743075"/>
          </a:xfrm>
          <a:prstGeom prst="rect">
            <a:avLst/>
          </a:prstGeom>
        </p:spPr>
      </p:pic>
      <p:pic>
        <p:nvPicPr>
          <p:cNvPr id="8" name="图片 7"/>
          <p:cNvPicPr>
            <a:picLocks noChangeAspect="1"/>
          </p:cNvPicPr>
          <p:nvPr>
            <p:custDataLst>
              <p:tags r:id="rId5"/>
            </p:custDataLst>
          </p:nvPr>
        </p:nvPicPr>
        <p:blipFill>
          <a:blip r:embed="rId6"/>
          <a:stretch>
            <a:fillRect/>
          </a:stretch>
        </p:blipFill>
        <p:spPr>
          <a:xfrm>
            <a:off x="264160" y="2040890"/>
            <a:ext cx="7426325" cy="2171700"/>
          </a:xfrm>
          <a:prstGeom prst="rect">
            <a:avLst/>
          </a:prstGeom>
        </p:spPr>
      </p:pic>
      <p:pic>
        <p:nvPicPr>
          <p:cNvPr id="2" name="图片 1"/>
          <p:cNvPicPr>
            <a:picLocks noChangeAspect="1"/>
          </p:cNvPicPr>
          <p:nvPr>
            <p:custDataLst>
              <p:tags r:id="rId7"/>
            </p:custDataLst>
          </p:nvPr>
        </p:nvPicPr>
        <p:blipFill>
          <a:blip r:embed="rId8"/>
          <a:stretch>
            <a:fillRect/>
          </a:stretch>
        </p:blipFill>
        <p:spPr>
          <a:xfrm>
            <a:off x="7338695" y="2500630"/>
            <a:ext cx="4319905" cy="4025265"/>
          </a:xfrm>
          <a:prstGeom prst="rect">
            <a:avLst/>
          </a:prstGeom>
        </p:spPr>
      </p:pic>
      <p:sp>
        <p:nvSpPr>
          <p:cNvPr id="55" name="任意多边形 54"/>
          <p:cNvSpPr/>
          <p:nvPr>
            <p:custDataLst>
              <p:tags r:id="rId9"/>
            </p:custDataLst>
          </p:nvPr>
        </p:nvSpPr>
        <p:spPr>
          <a:xfrm>
            <a:off x="9700895" y="5505450"/>
            <a:ext cx="2501900" cy="1325245"/>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5" name="任意多边形 54"/>
          <p:cNvSpPr/>
          <p:nvPr>
            <p:custDataLst>
              <p:tags r:id="rId1"/>
            </p:custDataLst>
          </p:nvPr>
        </p:nvSpPr>
        <p:spPr>
          <a:xfrm>
            <a:off x="10186670" y="5680710"/>
            <a:ext cx="2016125" cy="1149985"/>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25" name="任意多边形 24"/>
          <p:cNvSpPr/>
          <p:nvPr>
            <p:custDataLst>
              <p:tags r:id="rId2"/>
            </p:custDataLst>
          </p:nvPr>
        </p:nvSpPr>
        <p:spPr>
          <a:xfrm>
            <a:off x="0" y="0"/>
            <a:ext cx="3211195" cy="153416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2" name="文本框 1"/>
          <p:cNvSpPr txBox="1"/>
          <p:nvPr/>
        </p:nvSpPr>
        <p:spPr>
          <a:xfrm>
            <a:off x="455930" y="1389380"/>
            <a:ext cx="11513185" cy="4291330"/>
          </a:xfrm>
          <a:prstGeom prst="rect">
            <a:avLst/>
          </a:prstGeom>
          <a:noFill/>
        </p:spPr>
        <p:txBody>
          <a:bodyPr wrap="square" rtlCol="0" anchor="t">
            <a:noAutofit/>
          </a:bodyPr>
          <a:p>
            <a:pPr marL="342900" indent="-342900">
              <a:lnSpc>
                <a:spcPct val="150000"/>
              </a:lnSpc>
              <a:spcBef>
                <a:spcPts val="0"/>
              </a:spcBef>
              <a:spcAft>
                <a:spcPts val="0"/>
              </a:spcAft>
              <a:buFont typeface="Wingdings" panose="05000000000000000000" charset="0"/>
              <a:buChar char="Ø"/>
            </a:pPr>
            <a:r>
              <a:rPr lang="zh-CN" altLang="en-US" sz="2000"/>
              <a:t>Eshet, (2004) &amp; </a:t>
            </a:r>
            <a:r>
              <a:rPr lang="zh-CN" altLang="en-US" sz="2000">
                <a:sym typeface="+mn-ea"/>
              </a:rPr>
              <a:t>Ferrari, (2012)</a:t>
            </a:r>
            <a:r>
              <a:rPr lang="zh-CN" altLang="en-US" sz="2000"/>
              <a:t> agree on</a:t>
            </a:r>
            <a:r>
              <a:rPr lang="zh-CN" altLang="en-US" sz="2000" b="1"/>
              <a:t> </a:t>
            </a:r>
            <a:r>
              <a:rPr lang="zh-CN" altLang="en-US" sz="2000" b="1">
                <a:solidFill>
                  <a:srgbClr val="C00000"/>
                </a:solidFill>
              </a:rPr>
              <a:t>the importance of technology in modern society </a:t>
            </a:r>
            <a:r>
              <a:rPr lang="zh-CN" altLang="en-US" sz="2000"/>
              <a:t>and </a:t>
            </a:r>
            <a:r>
              <a:rPr lang="zh-CN" altLang="en-US" sz="2000" b="1">
                <a:solidFill>
                  <a:srgbClr val="C00000"/>
                </a:solidFill>
              </a:rPr>
              <a:t>the need to adapt to technological changes</a:t>
            </a:r>
            <a:r>
              <a:rPr lang="zh-CN" altLang="en-US" sz="2000"/>
              <a:t>. </a:t>
            </a:r>
            <a:r>
              <a:rPr lang="zh-CN" altLang="en-US" sz="2000">
                <a:sym typeface="+mn-ea"/>
              </a:rPr>
              <a:t>Van </a:t>
            </a:r>
            <a:r>
              <a:rPr lang="en-US" altLang="zh-CN" sz="2000">
                <a:sym typeface="+mn-ea"/>
              </a:rPr>
              <a:t>and</a:t>
            </a:r>
            <a:r>
              <a:rPr lang="zh-CN" altLang="en-US" sz="2000">
                <a:sym typeface="+mn-ea"/>
              </a:rPr>
              <a:t> Eynon (2015) </a:t>
            </a:r>
            <a:r>
              <a:rPr lang="en-US" altLang="zh-CN" sz="2000">
                <a:sym typeface="+mn-ea"/>
              </a:rPr>
              <a:t>&amp;</a:t>
            </a:r>
            <a:r>
              <a:rPr lang="zh-CN" altLang="en-US" sz="2000">
                <a:sym typeface="+mn-ea"/>
              </a:rPr>
              <a:t>Sulzer, (2018)</a:t>
            </a:r>
            <a:r>
              <a:rPr lang="zh-CN" altLang="en-US" sz="2000">
                <a:sym typeface="+mn-ea"/>
              </a:rPr>
              <a:t> </a:t>
            </a:r>
            <a:r>
              <a:rPr lang="zh-CN" altLang="en-US" sz="2000"/>
              <a:t>generally suggest that individuals need to actively cultivate relevant skills and capabilities to stay competitive in the job market. </a:t>
            </a:r>
            <a:endParaRPr lang="zh-CN" altLang="en-US" sz="2000"/>
          </a:p>
          <a:p>
            <a:pPr marL="342900" indent="-342900">
              <a:lnSpc>
                <a:spcPct val="150000"/>
              </a:lnSpc>
              <a:spcBef>
                <a:spcPts val="0"/>
              </a:spcBef>
              <a:spcAft>
                <a:spcPts val="0"/>
              </a:spcAft>
              <a:buFont typeface="Wingdings" panose="05000000000000000000" charset="0"/>
              <a:buChar char="Ø"/>
            </a:pPr>
            <a:endParaRPr lang="zh-CN" altLang="en-US" sz="2000"/>
          </a:p>
          <a:p>
            <a:pPr marL="342900" indent="-342900">
              <a:lnSpc>
                <a:spcPct val="150000"/>
              </a:lnSpc>
              <a:spcBef>
                <a:spcPts val="0"/>
              </a:spcBef>
              <a:spcAft>
                <a:spcPts val="0"/>
              </a:spcAft>
              <a:buFont typeface="Wingdings" panose="05000000000000000000" charset="0"/>
              <a:buChar char="Ø"/>
            </a:pPr>
            <a:r>
              <a:rPr lang="zh-CN" altLang="en-US" sz="2000"/>
              <a:t>Digital literacy training is</a:t>
            </a:r>
            <a:r>
              <a:rPr lang="zh-CN" altLang="en-US" sz="2000" b="1">
                <a:solidFill>
                  <a:srgbClr val="C00000"/>
                </a:solidFill>
              </a:rPr>
              <a:t> essential </a:t>
            </a:r>
            <a:r>
              <a:rPr lang="zh-CN" altLang="en-US" sz="2000"/>
              <a:t>for translation students</a:t>
            </a:r>
            <a:r>
              <a:rPr lang="en-US" altLang="zh-CN" sz="2000"/>
              <a:t>. </a:t>
            </a:r>
            <a:r>
              <a:rPr lang="zh-CN" altLang="en-US" sz="2000"/>
              <a:t>The integration of AI and </a:t>
            </a:r>
            <a:r>
              <a:rPr lang="zh-CN" altLang="en-US" sz="2000" b="1">
                <a:solidFill>
                  <a:srgbClr val="C00000"/>
                </a:solidFill>
              </a:rPr>
              <a:t>digital tools has transformed the translation industry</a:t>
            </a:r>
            <a:r>
              <a:rPr lang="zh-CN" altLang="en-US" sz="2000"/>
              <a:t>.</a:t>
            </a:r>
            <a:r>
              <a:rPr lang="en-US" altLang="zh-CN" sz="2000"/>
              <a:t> </a:t>
            </a:r>
            <a:r>
              <a:rPr lang="zh-CN" altLang="en-US" sz="2000"/>
              <a:t>Translation students need to develop both traditional and digital skills to adapt to the evolving industry landscape</a:t>
            </a:r>
            <a:r>
              <a:rPr lang="en-US" altLang="zh-CN" sz="2000"/>
              <a:t> </a:t>
            </a:r>
            <a:r>
              <a:rPr lang="en-US" altLang="zh-CN" sz="2000">
                <a:sym typeface="+mn-ea"/>
              </a:rPr>
              <a:t>(Wang, 2023)</a:t>
            </a:r>
            <a:r>
              <a:rPr lang="zh-CN" altLang="en-US" sz="2000"/>
              <a:t>.</a:t>
            </a:r>
            <a:endParaRPr lang="zh-CN" altLang="en-US" sz="2000"/>
          </a:p>
          <a:p>
            <a:pPr>
              <a:lnSpc>
                <a:spcPct val="150000"/>
              </a:lnSpc>
              <a:spcBef>
                <a:spcPts val="0"/>
              </a:spcBef>
              <a:spcAft>
                <a:spcPts val="0"/>
              </a:spcAft>
            </a:pPr>
            <a:endParaRPr lang="zh-CN" altLang="en-US" sz="2000">
              <a:sym typeface="+mn-ea"/>
            </a:endParaRPr>
          </a:p>
        </p:txBody>
      </p:sp>
      <p:sp>
        <p:nvSpPr>
          <p:cNvPr id="3" name="文本框 2"/>
          <p:cNvSpPr txBox="1"/>
          <p:nvPr/>
        </p:nvSpPr>
        <p:spPr>
          <a:xfrm>
            <a:off x="3302000" y="438150"/>
            <a:ext cx="5842000" cy="739140"/>
          </a:xfrm>
          <a:prstGeom prst="rect">
            <a:avLst/>
          </a:prstGeom>
          <a:noFill/>
        </p:spPr>
        <p:txBody>
          <a:bodyPr wrap="square" rtlCol="0" anchor="t">
            <a:noAutofit/>
          </a:bodyPr>
          <a:p>
            <a:r>
              <a:rPr lang="en-US" sz="32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What do the authors agree on?</a:t>
            </a:r>
            <a:endParaRPr lang="en-US" altLang="en-US" sz="32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5" name="任意多边形 54"/>
          <p:cNvSpPr/>
          <p:nvPr>
            <p:custDataLst>
              <p:tags r:id="rId1"/>
            </p:custDataLst>
          </p:nvPr>
        </p:nvSpPr>
        <p:spPr>
          <a:xfrm>
            <a:off x="10186670" y="5680710"/>
            <a:ext cx="2016125" cy="1149985"/>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25" name="任意多边形 24"/>
          <p:cNvSpPr/>
          <p:nvPr>
            <p:custDataLst>
              <p:tags r:id="rId2"/>
            </p:custDataLst>
          </p:nvPr>
        </p:nvSpPr>
        <p:spPr>
          <a:xfrm>
            <a:off x="0" y="0"/>
            <a:ext cx="3211195" cy="153416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2" name="文本框 1"/>
          <p:cNvSpPr txBox="1"/>
          <p:nvPr/>
        </p:nvSpPr>
        <p:spPr>
          <a:xfrm>
            <a:off x="455930" y="1786255"/>
            <a:ext cx="11513185" cy="4598670"/>
          </a:xfrm>
          <a:prstGeom prst="rect">
            <a:avLst/>
          </a:prstGeom>
          <a:noFill/>
        </p:spPr>
        <p:txBody>
          <a:bodyPr wrap="square" rtlCol="0" anchor="t">
            <a:noAutofit/>
          </a:bodyPr>
          <a:p>
            <a:pPr lvl="0">
              <a:lnSpc>
                <a:spcPct val="150000"/>
              </a:lnSpc>
              <a:spcBef>
                <a:spcPts val="0"/>
              </a:spcBef>
              <a:spcAft>
                <a:spcPts val="0"/>
              </a:spcAft>
            </a:pPr>
            <a:r>
              <a:rPr lang="en-US" altLang="zh-CN" sz="2000" b="1">
                <a:solidFill>
                  <a:srgbClr val="C00000"/>
                </a:solidFill>
              </a:rPr>
              <a:t>       </a:t>
            </a:r>
            <a:r>
              <a:rPr lang="zh-CN" altLang="en-US" sz="2000" b="1">
                <a:solidFill>
                  <a:srgbClr val="C00000"/>
                </a:solidFill>
              </a:rPr>
              <a:t>The</a:t>
            </a:r>
            <a:r>
              <a:rPr lang="en-US" altLang="zh-CN" sz="2000" b="1">
                <a:solidFill>
                  <a:srgbClr val="C00000"/>
                </a:solidFill>
              </a:rPr>
              <a:t> </a:t>
            </a:r>
            <a:r>
              <a:rPr lang="zh-CN" altLang="en-US" sz="2000" b="1">
                <a:solidFill>
                  <a:srgbClr val="C00000"/>
                </a:solidFill>
                <a:sym typeface="+mn-ea"/>
              </a:rPr>
              <a:t>debate </a:t>
            </a:r>
            <a:r>
              <a:rPr lang="en-US" altLang="zh-CN" sz="2000" b="1">
                <a:solidFill>
                  <a:srgbClr val="C00000"/>
                </a:solidFill>
                <a:sym typeface="+mn-ea"/>
              </a:rPr>
              <a:t>is </a:t>
            </a:r>
            <a:r>
              <a:rPr lang="zh-CN" altLang="en-US" sz="2000" b="1">
                <a:solidFill>
                  <a:srgbClr val="C00000"/>
                </a:solidFill>
                <a:sym typeface="+mn-ea"/>
              </a:rPr>
              <a:t>regarding the impact of AI translation tools on professional translators. </a:t>
            </a:r>
            <a:endParaRPr lang="zh-CN" altLang="en-US" sz="2000" b="1">
              <a:solidFill>
                <a:srgbClr val="C00000"/>
              </a:solidFill>
              <a:sym typeface="+mn-ea"/>
            </a:endParaRPr>
          </a:p>
          <a:p>
            <a:pPr lvl="1">
              <a:lnSpc>
                <a:spcPct val="150000"/>
              </a:lnSpc>
              <a:spcBef>
                <a:spcPts val="0"/>
              </a:spcBef>
              <a:spcAft>
                <a:spcPts val="0"/>
              </a:spcAft>
            </a:pPr>
            <a:r>
              <a:rPr lang="en-US" altLang="zh-CN" sz="2000">
                <a:sym typeface="+mn-ea"/>
              </a:rPr>
              <a:t>T</a:t>
            </a:r>
            <a:r>
              <a:rPr lang="zh-CN" altLang="en-US" sz="2000">
                <a:sym typeface="+mn-ea"/>
              </a:rPr>
              <a:t>here is a discussion about the need for improvements in AI translation tools, particularly in areas such as logical expression, fidelity to the original text, and accurate translation of word meanings</a:t>
            </a:r>
            <a:r>
              <a:rPr lang="en-US" altLang="zh-CN" sz="2000">
                <a:sym typeface="+mn-ea"/>
              </a:rPr>
              <a:t> (</a:t>
            </a:r>
            <a:r>
              <a:rPr lang="zh-CN" altLang="en-US" sz="2000">
                <a:sym typeface="+mn-ea"/>
              </a:rPr>
              <a:t>Luo,  Jin, and Li,  2022</a:t>
            </a:r>
            <a:r>
              <a:rPr lang="en-US" altLang="zh-CN" sz="2000">
                <a:sym typeface="+mn-ea"/>
              </a:rPr>
              <a:t> &amp; </a:t>
            </a:r>
            <a:r>
              <a:rPr lang="zh-CN" altLang="en-US" sz="2000">
                <a:sym typeface="+mn-ea"/>
              </a:rPr>
              <a:t>Gu, and Zhang, 2020) .</a:t>
            </a:r>
            <a:r>
              <a:rPr lang="en-US" altLang="zh-CN" sz="2000">
                <a:sym typeface="+mn-ea"/>
              </a:rPr>
              <a:t> </a:t>
            </a:r>
            <a:r>
              <a:rPr lang="zh-CN" altLang="en-US" sz="2000">
                <a:sym typeface="+mn-ea"/>
              </a:rPr>
              <a:t>The effectiveness of current digital literacy training programs for students</a:t>
            </a:r>
            <a:r>
              <a:rPr lang="en-US" altLang="zh-CN" sz="2000">
                <a:sym typeface="+mn-ea"/>
              </a:rPr>
              <a:t> (</a:t>
            </a:r>
            <a:r>
              <a:rPr lang="zh-CN" altLang="en-US" sz="2000">
                <a:sym typeface="+mn-ea"/>
              </a:rPr>
              <a:t>Dai, Tang</a:t>
            </a:r>
            <a:r>
              <a:rPr lang="en-US" altLang="zh-CN" sz="2000">
                <a:sym typeface="+mn-ea"/>
              </a:rPr>
              <a:t>,</a:t>
            </a:r>
            <a:r>
              <a:rPr lang="zh-CN" altLang="en-US" sz="2000">
                <a:sym typeface="+mn-ea"/>
              </a:rPr>
              <a:t> and Liu</a:t>
            </a:r>
            <a:r>
              <a:rPr lang="en-US" altLang="zh-CN" sz="2000">
                <a:sym typeface="+mn-ea"/>
              </a:rPr>
              <a:t>,</a:t>
            </a:r>
            <a:r>
              <a:rPr lang="zh-CN" altLang="en-US" sz="2000">
                <a:sym typeface="+mn-ea"/>
              </a:rPr>
              <a:t> 2022</a:t>
            </a:r>
            <a:r>
              <a:rPr lang="en-US" altLang="zh-CN" sz="2000">
                <a:sym typeface="+mn-ea"/>
              </a:rPr>
              <a:t> &amp; </a:t>
            </a:r>
            <a:r>
              <a:rPr lang="zh-CN" altLang="en-US" sz="2000">
                <a:sym typeface="+mn-ea"/>
              </a:rPr>
              <a:t>Robinson et al., </a:t>
            </a:r>
            <a:r>
              <a:rPr lang="zh-CN" altLang="en-US" sz="2000">
                <a:sym typeface="+mn-ea"/>
              </a:rPr>
              <a:t>2015)</a:t>
            </a:r>
            <a:r>
              <a:rPr lang="en-US" altLang="zh-CN" sz="2000">
                <a:sym typeface="+mn-ea"/>
              </a:rPr>
              <a:t>.</a:t>
            </a:r>
            <a:r>
              <a:rPr lang="zh-CN" altLang="en-US" sz="2000">
                <a:sym typeface="+mn-ea"/>
              </a:rPr>
              <a:t> </a:t>
            </a:r>
            <a:r>
              <a:rPr lang="zh-CN" altLang="en-US" sz="2000">
                <a:sym typeface="+mn-ea"/>
              </a:rPr>
              <a:t>The balance between traditional translation skills and digital competencies in the curriculum</a:t>
            </a:r>
            <a:r>
              <a:rPr lang="en-US" altLang="zh-CN" sz="2000">
                <a:sym typeface="+mn-ea"/>
              </a:rPr>
              <a:t> (</a:t>
            </a:r>
            <a:r>
              <a:rPr lang="zh-CN" altLang="en-US" sz="2000">
                <a:sym typeface="+mn-ea"/>
              </a:rPr>
              <a:t>Luo,</a:t>
            </a:r>
            <a:r>
              <a:rPr lang="en-US" altLang="zh-CN" sz="2000">
                <a:sym typeface="+mn-ea"/>
              </a:rPr>
              <a:t> </a:t>
            </a:r>
            <a:r>
              <a:rPr lang="zh-CN" altLang="en-US" sz="2000">
                <a:sym typeface="+mn-ea"/>
              </a:rPr>
              <a:t>Jin, and Li</a:t>
            </a:r>
            <a:r>
              <a:rPr lang="en-US" altLang="zh-CN" sz="2000">
                <a:sym typeface="+mn-ea"/>
              </a:rPr>
              <a:t>,</a:t>
            </a:r>
            <a:r>
              <a:rPr lang="zh-CN" altLang="en-US" sz="2000">
                <a:sym typeface="+mn-ea"/>
              </a:rPr>
              <a:t> 2022)</a:t>
            </a:r>
            <a:r>
              <a:rPr lang="en-US" altLang="zh-CN" sz="2000">
                <a:sym typeface="+mn-ea"/>
              </a:rPr>
              <a:t>. </a:t>
            </a:r>
            <a:r>
              <a:rPr lang="zh-CN" altLang="en-US" sz="2000">
                <a:sym typeface="+mn-ea"/>
              </a:rPr>
              <a:t>The future prospects of digital literacy for translation students in the rapidly changing AI era</a:t>
            </a:r>
            <a:r>
              <a:rPr lang="en-US" altLang="zh-CN" sz="2000">
                <a:sym typeface="+mn-ea"/>
              </a:rPr>
              <a:t> (Wang, 2023)</a:t>
            </a:r>
            <a:r>
              <a:rPr lang="zh-CN" altLang="en-US" sz="2000">
                <a:sym typeface="+mn-ea"/>
              </a:rPr>
              <a:t>.</a:t>
            </a:r>
            <a:endParaRPr lang="zh-CN" altLang="en-US" sz="2000">
              <a:sym typeface="+mn-ea"/>
            </a:endParaRPr>
          </a:p>
          <a:p>
            <a:pPr lvl="1" indent="0">
              <a:lnSpc>
                <a:spcPct val="150000"/>
              </a:lnSpc>
              <a:buFont typeface="Wingdings" panose="05000000000000000000" charset="0"/>
              <a:buNone/>
            </a:pPr>
            <a:endParaRPr lang="zh-CN" altLang="en-US" sz="2000">
              <a:sym typeface="+mn-ea"/>
            </a:endParaRPr>
          </a:p>
        </p:txBody>
      </p:sp>
      <p:sp>
        <p:nvSpPr>
          <p:cNvPr id="3" name="文本框 2"/>
          <p:cNvSpPr txBox="1"/>
          <p:nvPr/>
        </p:nvSpPr>
        <p:spPr>
          <a:xfrm>
            <a:off x="3302000" y="438150"/>
            <a:ext cx="5842000" cy="739140"/>
          </a:xfrm>
          <a:prstGeom prst="rect">
            <a:avLst/>
          </a:prstGeom>
          <a:noFill/>
        </p:spPr>
        <p:txBody>
          <a:bodyPr wrap="square" rtlCol="0" anchor="t">
            <a:noAutofit/>
          </a:bodyPr>
          <a:p>
            <a:r>
              <a:rPr lang="en-US" sz="32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W</a:t>
            </a:r>
            <a:r>
              <a:rPr lang="en-US" sz="32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here are the debates?</a:t>
            </a:r>
            <a:endParaRPr lang="en-US" altLang="en-US" sz="32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5" name="任意多边形 54"/>
          <p:cNvSpPr/>
          <p:nvPr>
            <p:custDataLst>
              <p:tags r:id="rId1"/>
            </p:custDataLst>
          </p:nvPr>
        </p:nvSpPr>
        <p:spPr>
          <a:xfrm>
            <a:off x="10577830" y="5955665"/>
            <a:ext cx="1624965" cy="875030"/>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25" name="任意多边形 24"/>
          <p:cNvSpPr/>
          <p:nvPr>
            <p:custDataLst>
              <p:tags r:id="rId2"/>
            </p:custDataLst>
          </p:nvPr>
        </p:nvSpPr>
        <p:spPr>
          <a:xfrm>
            <a:off x="0" y="0"/>
            <a:ext cx="3211195" cy="153416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2" name="文本框 1"/>
          <p:cNvSpPr txBox="1"/>
          <p:nvPr/>
        </p:nvSpPr>
        <p:spPr>
          <a:xfrm>
            <a:off x="2846705" y="683895"/>
            <a:ext cx="6096000" cy="410845"/>
          </a:xfrm>
          <a:prstGeom prst="rect">
            <a:avLst/>
          </a:prstGeom>
          <a:noFill/>
        </p:spPr>
        <p:txBody>
          <a:bodyPr wrap="square" rtlCol="0" anchor="t">
            <a:noAutofit/>
          </a:bodyPr>
          <a:p>
            <a:r>
              <a:rPr lang="en-US" sz="32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Important </a:t>
            </a:r>
            <a:r>
              <a:rPr lang="en-US" sz="32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Pieces of </a:t>
            </a:r>
            <a:r>
              <a:rPr lang="en-US" sz="32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Research</a:t>
            </a:r>
            <a:endParaRPr lang="en-US" altLang="en-US">
              <a:highlight>
                <a:srgbClr val="FFFF00"/>
              </a:highlight>
              <a:latin typeface="Calibri" panose="020F0502020204030204" charset="0"/>
              <a:ea typeface="宋体" panose="02010600030101010101" pitchFamily="2" charset="-122"/>
              <a:sym typeface="+mn-ea"/>
            </a:endParaRPr>
          </a:p>
        </p:txBody>
      </p:sp>
      <p:sp>
        <p:nvSpPr>
          <p:cNvPr id="3" name="文本框 2"/>
          <p:cNvSpPr txBox="1"/>
          <p:nvPr/>
        </p:nvSpPr>
        <p:spPr>
          <a:xfrm>
            <a:off x="614680" y="3186430"/>
            <a:ext cx="11089640" cy="2986405"/>
          </a:xfrm>
          <a:prstGeom prst="rect">
            <a:avLst/>
          </a:prstGeom>
          <a:noFill/>
        </p:spPr>
        <p:txBody>
          <a:bodyPr wrap="square" rtlCol="0" anchor="t">
            <a:noAutofit/>
          </a:bodyPr>
          <a:p>
            <a:pPr>
              <a:lnSpc>
                <a:spcPct val="150000"/>
              </a:lnSpc>
            </a:pPr>
            <a:r>
              <a:rPr lang="zh-CN" altLang="en-US" sz="2000"/>
              <a:t>The interview is important for </a:t>
            </a:r>
            <a:r>
              <a:rPr lang="en-US" altLang="zh-CN" sz="2000"/>
              <a:t>my</a:t>
            </a:r>
            <a:r>
              <a:rPr lang="zh-CN" altLang="en-US" sz="2000"/>
              <a:t> research because it provides valuable insights and perspectives on the topic of digital literacy training for translation students in China in the AI era. The interviewee, Mr. Wang, shares his expertise and knowledge on </a:t>
            </a:r>
            <a:r>
              <a:rPr lang="zh-CN" altLang="en-US" sz="2000" b="1">
                <a:solidFill>
                  <a:srgbClr val="C00000"/>
                </a:solidFill>
              </a:rPr>
              <a:t>the current state of digital literacy in translation education</a:t>
            </a:r>
            <a:r>
              <a:rPr lang="zh-CN" altLang="en-US" sz="2000"/>
              <a:t>, </a:t>
            </a:r>
            <a:r>
              <a:rPr lang="zh-CN" altLang="en-US" sz="2000" b="1">
                <a:solidFill>
                  <a:srgbClr val="C00000"/>
                </a:solidFill>
              </a:rPr>
              <a:t>the challenges faced by translators, and the implications for individuals, the industry, and the nation. </a:t>
            </a:r>
            <a:r>
              <a:rPr lang="zh-CN" altLang="en-US" sz="2000"/>
              <a:t>His insights contribute to a comprehensive understanding of the subject and provide a foundation for further exploration and analysis in </a:t>
            </a:r>
            <a:r>
              <a:rPr lang="en-US" altLang="zh-CN" sz="2000"/>
              <a:t>my</a:t>
            </a:r>
            <a:r>
              <a:rPr lang="zh-CN" altLang="en-US" sz="2000"/>
              <a:t> research.</a:t>
            </a:r>
            <a:endParaRPr lang="zh-CN" altLang="en-US" sz="2000"/>
          </a:p>
        </p:txBody>
      </p:sp>
      <p:pic>
        <p:nvPicPr>
          <p:cNvPr id="4" name="图片 3"/>
          <p:cNvPicPr>
            <a:picLocks noChangeAspect="1"/>
          </p:cNvPicPr>
          <p:nvPr>
            <p:custDataLst>
              <p:tags r:id="rId3"/>
            </p:custDataLst>
          </p:nvPr>
        </p:nvPicPr>
        <p:blipFill>
          <a:blip r:embed="rId4"/>
          <a:stretch>
            <a:fillRect/>
          </a:stretch>
        </p:blipFill>
        <p:spPr>
          <a:xfrm>
            <a:off x="804545" y="1376045"/>
            <a:ext cx="7538085" cy="582930"/>
          </a:xfrm>
          <a:prstGeom prst="rect">
            <a:avLst/>
          </a:prstGeom>
        </p:spPr>
      </p:pic>
      <p:sp>
        <p:nvSpPr>
          <p:cNvPr id="6" name="文本框 5"/>
          <p:cNvSpPr txBox="1"/>
          <p:nvPr/>
        </p:nvSpPr>
        <p:spPr>
          <a:xfrm>
            <a:off x="687705" y="2135505"/>
            <a:ext cx="10730865" cy="937260"/>
          </a:xfrm>
          <a:prstGeom prst="rect">
            <a:avLst/>
          </a:prstGeom>
          <a:noFill/>
        </p:spPr>
        <p:txBody>
          <a:bodyPr wrap="square" rtlCol="0" anchor="t">
            <a:noAutofit/>
          </a:bodyPr>
          <a:p>
            <a:r>
              <a:rPr lang="en-US" sz="2000" b="1">
                <a:solidFill>
                  <a:schemeClr val="accent1">
                    <a:lumMod val="75000"/>
                  </a:schemeClr>
                </a:solidFill>
                <a:latin typeface="宋体" panose="02010600030101010101" pitchFamily="2" charset="-122"/>
                <a:ea typeface="宋体" panose="02010600030101010101" pitchFamily="2" charset="-122"/>
                <a:sym typeface="+mn-ea"/>
              </a:rPr>
              <a:t>Interview with Wang Huashu: The research on digital literacy of translators urgently needs to be strengthened to create new advantages for translation talents</a:t>
            </a:r>
            <a:endParaRPr lang="en-US" sz="2000" b="1">
              <a:solidFill>
                <a:schemeClr val="accent1">
                  <a:lumMod val="75000"/>
                </a:schemeClr>
              </a:solidFill>
              <a:latin typeface="宋体" panose="02010600030101010101" pitchFamily="2" charset="-122"/>
              <a:ea typeface="宋体" panose="02010600030101010101" pitchFamily="2" charset="-122"/>
              <a:sym typeface="+mn-ea"/>
            </a:endParaRPr>
          </a:p>
          <a:p>
            <a:endParaRPr lang="en-US" altLang="en-US" sz="2000" b="1">
              <a:solidFill>
                <a:schemeClr val="accent1">
                  <a:lumMod val="75000"/>
                </a:schemeClr>
              </a:solidFill>
              <a:latin typeface="宋体" panose="02010600030101010101" pitchFamily="2" charset="-122"/>
              <a:ea typeface="宋体" panose="02010600030101010101" pitchFamily="2" charset="-122"/>
              <a:sym typeface="+mn-ea"/>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5" name="任意多边形 54"/>
          <p:cNvSpPr/>
          <p:nvPr>
            <p:custDataLst>
              <p:tags r:id="rId1"/>
            </p:custDataLst>
          </p:nvPr>
        </p:nvSpPr>
        <p:spPr>
          <a:xfrm>
            <a:off x="10186670" y="5680710"/>
            <a:ext cx="2016125" cy="1149985"/>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11" name="任意多边形 10"/>
          <p:cNvSpPr/>
          <p:nvPr/>
        </p:nvSpPr>
        <p:spPr>
          <a:xfrm>
            <a:off x="0" y="0"/>
            <a:ext cx="3332480" cy="215011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pic>
        <p:nvPicPr>
          <p:cNvPr id="7" name="图片 6" descr="ppt尺寸11"/>
          <p:cNvPicPr>
            <a:picLocks noChangeAspect="1"/>
          </p:cNvPicPr>
          <p:nvPr/>
        </p:nvPicPr>
        <p:blipFill>
          <a:blip r:embed="rId2"/>
          <a:stretch>
            <a:fillRect/>
          </a:stretch>
        </p:blipFill>
        <p:spPr>
          <a:xfrm>
            <a:off x="3810" y="-165735"/>
            <a:ext cx="12188190" cy="6858000"/>
          </a:xfrm>
          <a:prstGeom prst="rect">
            <a:avLst/>
          </a:prstGeom>
        </p:spPr>
      </p:pic>
      <p:sp>
        <p:nvSpPr>
          <p:cNvPr id="2" name="文本框 1"/>
          <p:cNvSpPr txBox="1"/>
          <p:nvPr/>
        </p:nvSpPr>
        <p:spPr>
          <a:xfrm>
            <a:off x="3332480" y="368300"/>
            <a:ext cx="6968490" cy="1012190"/>
          </a:xfrm>
          <a:prstGeom prst="rect">
            <a:avLst/>
          </a:prstGeom>
          <a:noFill/>
        </p:spPr>
        <p:txBody>
          <a:bodyPr wrap="square" rtlCol="0">
            <a:noAutofit/>
          </a:bodyPr>
          <a:p>
            <a:pPr algn="ctr">
              <a:lnSpc>
                <a:spcPct val="120000"/>
              </a:lnSpc>
            </a:pPr>
            <a:r>
              <a:rPr lang="en-US" sz="3200" b="1" dirty="0" smtClean="0">
                <a:solidFill>
                  <a:srgbClr val="3D6598"/>
                </a:solidFill>
                <a:latin typeface="Times New Roman" panose="02020603050405020304" charset="0"/>
                <a:ea typeface="汉仪君黑-45简" panose="020B0604020202020204" pitchFamily="34" charset="-122"/>
                <a:cs typeface="Times New Roman" panose="02020603050405020304" charset="0"/>
              </a:rPr>
              <a:t>Interview Content Structure</a:t>
            </a:r>
            <a:endParaRPr lang="zh-CN" sz="3600" dirty="0">
              <a:solidFill>
                <a:srgbClr val="202733"/>
              </a:solidFill>
              <a:latin typeface="汉仪旗黑-55简" panose="00020600040101010101" charset="-122"/>
              <a:ea typeface="汉仪旗黑-55简" panose="00020600040101010101" charset="-122"/>
              <a:cs typeface="汉仪旗黑-55简" panose="00020600040101010101" charset="-128"/>
            </a:endParaRPr>
          </a:p>
          <a:p>
            <a:pPr algn="ctr">
              <a:lnSpc>
                <a:spcPct val="120000"/>
              </a:lnSpc>
            </a:pPr>
            <a:endParaRPr lang="en-US" altLang="zh-CN" sz="3600" dirty="0">
              <a:solidFill>
                <a:srgbClr val="202733"/>
              </a:solidFill>
              <a:latin typeface="汉仪旗黑-55简" panose="00020600040101010101" charset="-122"/>
              <a:ea typeface="汉仪旗黑-55简" panose="00020600040101010101" charset="-122"/>
              <a:cs typeface="汉仪旗黑-55简" panose="00020600040101010101" charset="-128"/>
            </a:endParaRPr>
          </a:p>
        </p:txBody>
      </p:sp>
      <p:sp>
        <p:nvSpPr>
          <p:cNvPr id="16" name="文本框 15"/>
          <p:cNvSpPr txBox="1"/>
          <p:nvPr/>
        </p:nvSpPr>
        <p:spPr>
          <a:xfrm>
            <a:off x="0" y="151130"/>
            <a:ext cx="309880" cy="217170"/>
          </a:xfrm>
          <a:prstGeom prst="rect">
            <a:avLst/>
          </a:prstGeom>
          <a:noFill/>
        </p:spPr>
        <p:txBody>
          <a:bodyPr wrap="square" rtlCol="0">
            <a:noAutofit/>
          </a:bodyPr>
          <a:p>
            <a:endParaRPr lang="zh-CN" altLang="en-US"/>
          </a:p>
        </p:txBody>
      </p:sp>
      <p:pic>
        <p:nvPicPr>
          <p:cNvPr id="4" name="图片 3"/>
          <p:cNvPicPr>
            <a:picLocks noChangeAspect="1"/>
          </p:cNvPicPr>
          <p:nvPr>
            <p:custDataLst>
              <p:tags r:id="rId3"/>
            </p:custDataLst>
          </p:nvPr>
        </p:nvPicPr>
        <p:blipFill>
          <a:blip r:embed="rId4"/>
          <a:stretch>
            <a:fillRect/>
          </a:stretch>
        </p:blipFill>
        <p:spPr>
          <a:xfrm>
            <a:off x="1273810" y="1151255"/>
            <a:ext cx="9970770" cy="5028565"/>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5" name="任意多边形 54"/>
          <p:cNvSpPr/>
          <p:nvPr>
            <p:custDataLst>
              <p:tags r:id="rId1"/>
            </p:custDataLst>
          </p:nvPr>
        </p:nvSpPr>
        <p:spPr>
          <a:xfrm>
            <a:off x="10533380" y="5911850"/>
            <a:ext cx="1669415" cy="918845"/>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2" name="标题 1"/>
          <p:cNvSpPr>
            <a:spLocks noGrp="1"/>
          </p:cNvSpPr>
          <p:nvPr>
            <p:ph type="title"/>
          </p:nvPr>
        </p:nvSpPr>
        <p:spPr/>
        <p:txBody>
          <a:bodyPr/>
          <a:p>
            <a:pPr algn="ctr"/>
            <a:r>
              <a:rPr lang="en-US" sz="3200" b="1" dirty="0" smtClean="0">
                <a:solidFill>
                  <a:srgbClr val="3D6598"/>
                </a:solidFill>
                <a:latin typeface="Times New Roman" panose="02020603050405020304" charset="0"/>
                <a:ea typeface="汉仪君黑-45简" panose="020B0604020202020204" pitchFamily="34" charset="-122"/>
                <a:cs typeface="Times New Roman" panose="02020603050405020304" charset="0"/>
              </a:rPr>
              <a:t>What are the Strengths?</a:t>
            </a:r>
            <a:endParaRPr lang="en-US" altLang="zh-CN"/>
          </a:p>
        </p:txBody>
      </p:sp>
      <p:sp>
        <p:nvSpPr>
          <p:cNvPr id="33" name="任意多边形: 形状 32"/>
          <p:cNvSpPr/>
          <p:nvPr>
            <p:custDataLst>
              <p:tags r:id="rId2"/>
            </p:custDataLst>
          </p:nvPr>
        </p:nvSpPr>
        <p:spPr>
          <a:xfrm>
            <a:off x="4747895" y="3382010"/>
            <a:ext cx="1149350" cy="1111885"/>
          </a:xfrm>
          <a:custGeom>
            <a:avLst/>
            <a:gdLst>
              <a:gd name="connsiteX0" fmla="*/ 0 w 1490176"/>
              <a:gd name="connsiteY0" fmla="*/ 0 h 1488355"/>
              <a:gd name="connsiteX1" fmla="*/ 1490176 w 1490176"/>
              <a:gd name="connsiteY1" fmla="*/ 0 h 1488355"/>
              <a:gd name="connsiteX2" fmla="*/ 1490176 w 1490176"/>
              <a:gd name="connsiteY2" fmla="*/ 1488355 h 1488355"/>
              <a:gd name="connsiteX3" fmla="*/ 1382563 w 1490176"/>
              <a:gd name="connsiteY3" fmla="*/ 1483259 h 1488355"/>
              <a:gd name="connsiteX4" fmla="*/ 5818 w 1490176"/>
              <a:gd name="connsiteY4" fmla="*/ 115227 h 1488355"/>
              <a:gd name="connsiteX5" fmla="*/ 0 w 1490176"/>
              <a:gd name="connsiteY5" fmla="*/ 0 h 1488355"/>
              <a:gd name="connsiteX0-1" fmla="*/ 0 w 1490176"/>
              <a:gd name="connsiteY0-2" fmla="*/ 0 h 1488355"/>
              <a:gd name="connsiteX1-3" fmla="*/ 741621 w 1490176"/>
              <a:gd name="connsiteY1-4" fmla="*/ 710 h 1488355"/>
              <a:gd name="connsiteX2-5" fmla="*/ 1490176 w 1490176"/>
              <a:gd name="connsiteY2-6" fmla="*/ 0 h 1488355"/>
              <a:gd name="connsiteX3-7" fmla="*/ 1490176 w 1490176"/>
              <a:gd name="connsiteY3-8" fmla="*/ 1488355 h 1488355"/>
              <a:gd name="connsiteX4-9" fmla="*/ 1382563 w 1490176"/>
              <a:gd name="connsiteY4-10" fmla="*/ 1483259 h 1488355"/>
              <a:gd name="connsiteX5-11" fmla="*/ 5818 w 1490176"/>
              <a:gd name="connsiteY5-12" fmla="*/ 115227 h 1488355"/>
              <a:gd name="connsiteX6" fmla="*/ 0 w 1490176"/>
              <a:gd name="connsiteY6" fmla="*/ 0 h 1488355"/>
              <a:gd name="connsiteX0-13" fmla="*/ 741621 w 1490176"/>
              <a:gd name="connsiteY0-14" fmla="*/ 710 h 1488355"/>
              <a:gd name="connsiteX1-15" fmla="*/ 1490176 w 1490176"/>
              <a:gd name="connsiteY1-16" fmla="*/ 0 h 1488355"/>
              <a:gd name="connsiteX2-17" fmla="*/ 1490176 w 1490176"/>
              <a:gd name="connsiteY2-18" fmla="*/ 1488355 h 1488355"/>
              <a:gd name="connsiteX3-19" fmla="*/ 1382563 w 1490176"/>
              <a:gd name="connsiteY3-20" fmla="*/ 1483259 h 1488355"/>
              <a:gd name="connsiteX4-21" fmla="*/ 5818 w 1490176"/>
              <a:gd name="connsiteY4-22" fmla="*/ 115227 h 1488355"/>
              <a:gd name="connsiteX5-23" fmla="*/ 0 w 1490176"/>
              <a:gd name="connsiteY5-24" fmla="*/ 0 h 1488355"/>
              <a:gd name="connsiteX6-25" fmla="*/ 833061 w 1490176"/>
              <a:gd name="connsiteY6-26" fmla="*/ 92150 h 1488355"/>
              <a:gd name="connsiteX0-27" fmla="*/ 741621 w 1490176"/>
              <a:gd name="connsiteY0-28" fmla="*/ 710 h 1488355"/>
              <a:gd name="connsiteX1-29" fmla="*/ 1490176 w 1490176"/>
              <a:gd name="connsiteY1-30" fmla="*/ 0 h 1488355"/>
              <a:gd name="connsiteX2-31" fmla="*/ 1490176 w 1490176"/>
              <a:gd name="connsiteY2-32" fmla="*/ 1488355 h 1488355"/>
              <a:gd name="connsiteX3-33" fmla="*/ 1382563 w 1490176"/>
              <a:gd name="connsiteY3-34" fmla="*/ 1483259 h 1488355"/>
              <a:gd name="connsiteX4-35" fmla="*/ 5818 w 1490176"/>
              <a:gd name="connsiteY4-36" fmla="*/ 115227 h 1488355"/>
              <a:gd name="connsiteX5-37" fmla="*/ 0 w 1490176"/>
              <a:gd name="connsiteY5-38" fmla="*/ 0 h 1488355"/>
              <a:gd name="connsiteX0-39" fmla="*/ 1490176 w 1490176"/>
              <a:gd name="connsiteY0-40" fmla="*/ 0 h 1488355"/>
              <a:gd name="connsiteX1-41" fmla="*/ 1490176 w 1490176"/>
              <a:gd name="connsiteY1-42" fmla="*/ 1488355 h 1488355"/>
              <a:gd name="connsiteX2-43" fmla="*/ 1382563 w 1490176"/>
              <a:gd name="connsiteY2-44" fmla="*/ 1483259 h 1488355"/>
              <a:gd name="connsiteX3-45" fmla="*/ 5818 w 1490176"/>
              <a:gd name="connsiteY3-46" fmla="*/ 115227 h 1488355"/>
              <a:gd name="connsiteX4-47" fmla="*/ 0 w 1490176"/>
              <a:gd name="connsiteY4-48" fmla="*/ 0 h 1488355"/>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490176" h="1488355">
                <a:moveTo>
                  <a:pt x="1490176" y="0"/>
                </a:moveTo>
                <a:lnTo>
                  <a:pt x="1490176" y="1488355"/>
                </a:lnTo>
                <a:lnTo>
                  <a:pt x="1382563" y="1483259"/>
                </a:lnTo>
                <a:cubicBezTo>
                  <a:pt x="657203" y="1414219"/>
                  <a:pt x="79349" y="839268"/>
                  <a:pt x="5818" y="115227"/>
                </a:cubicBezTo>
                <a:lnTo>
                  <a:pt x="0" y="0"/>
                </a:lnTo>
              </a:path>
            </a:pathLst>
          </a:custGeom>
          <a:gradFill flip="none" rotWithShape="1">
            <a:gsLst>
              <a:gs pos="0">
                <a:schemeClr val="accent4">
                  <a:alpha val="20000"/>
                </a:schemeClr>
              </a:gs>
              <a:gs pos="70000">
                <a:schemeClr val="accent4">
                  <a:alpha val="0"/>
                </a:schemeClr>
              </a:gs>
            </a:gsLst>
            <a:lin ang="12600000" scaled="0"/>
            <a:tileRect/>
          </a:gradFill>
          <a:ln>
            <a:solidFill>
              <a:schemeClr val="accent4"/>
            </a:solidFill>
            <a:headEnd type="none" w="med" len="med"/>
            <a:tailEnd type="arrow" w="med" len="med"/>
          </a:ln>
          <a:effectLst>
            <a:outerShdw blurRad="50800" dist="38100" dir="8100000" algn="tr" rotWithShape="0">
              <a:schemeClr val="accent4">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324000" tIns="0" rIns="0" bIns="180000" numCol="1" spcCol="0" rtlCol="0" fromWordArt="0" anchor="ctr" anchorCtr="0" forceAA="0" compatLnSpc="1">
            <a:noAutofit/>
          </a:bodyPr>
          <a:p>
            <a:pPr algn="ctr">
              <a:spcBef>
                <a:spcPct val="0"/>
              </a:spcBef>
              <a:spcAft>
                <a:spcPct val="0"/>
              </a:spcAft>
            </a:pPr>
            <a:r>
              <a:rPr lang="en-US" altLang="zh-CN" sz="2800" b="1">
                <a:solidFill>
                  <a:schemeClr val="accent4"/>
                </a:solidFill>
                <a:latin typeface="+mn-ea"/>
                <a:cs typeface="+mn-ea"/>
                <a:sym typeface="+mn-ea"/>
              </a:rPr>
              <a:t>04</a:t>
            </a:r>
            <a:endParaRPr lang="en-US" altLang="zh-CN" sz="2800" b="1">
              <a:solidFill>
                <a:schemeClr val="accent4"/>
              </a:solidFill>
              <a:latin typeface="+mn-ea"/>
              <a:cs typeface="+mn-ea"/>
              <a:sym typeface="+mn-ea"/>
            </a:endParaRPr>
          </a:p>
        </p:txBody>
      </p:sp>
      <p:sp>
        <p:nvSpPr>
          <p:cNvPr id="31" name="任意多边形: 形状 30"/>
          <p:cNvSpPr/>
          <p:nvPr>
            <p:custDataLst>
              <p:tags r:id="rId3"/>
            </p:custDataLst>
          </p:nvPr>
        </p:nvSpPr>
        <p:spPr>
          <a:xfrm>
            <a:off x="5895340" y="3426460"/>
            <a:ext cx="1164590" cy="1066800"/>
          </a:xfrm>
          <a:custGeom>
            <a:avLst/>
            <a:gdLst>
              <a:gd name="connsiteX0" fmla="*/ 0 w 1488355"/>
              <a:gd name="connsiteY0" fmla="*/ 0 h 1490176"/>
              <a:gd name="connsiteX1" fmla="*/ 1488355 w 1488355"/>
              <a:gd name="connsiteY1" fmla="*/ 0 h 1490176"/>
              <a:gd name="connsiteX2" fmla="*/ 1483259 w 1488355"/>
              <a:gd name="connsiteY2" fmla="*/ 107613 h 1490176"/>
              <a:gd name="connsiteX3" fmla="*/ 115227 w 1488355"/>
              <a:gd name="connsiteY3" fmla="*/ 1484358 h 1490176"/>
              <a:gd name="connsiteX4" fmla="*/ 0 w 1488355"/>
              <a:gd name="connsiteY4" fmla="*/ 1490176 h 1490176"/>
              <a:gd name="connsiteX5" fmla="*/ 0 w 1488355"/>
              <a:gd name="connsiteY5" fmla="*/ 0 h 1490176"/>
              <a:gd name="connsiteX0-1" fmla="*/ 0 w 1488355"/>
              <a:gd name="connsiteY0-2" fmla="*/ 0 h 1490176"/>
              <a:gd name="connsiteX1-3" fmla="*/ 1488355 w 1488355"/>
              <a:gd name="connsiteY1-4" fmla="*/ 0 h 1490176"/>
              <a:gd name="connsiteX2-5" fmla="*/ 1483259 w 1488355"/>
              <a:gd name="connsiteY2-6" fmla="*/ 107613 h 1490176"/>
              <a:gd name="connsiteX3-7" fmla="*/ 115227 w 1488355"/>
              <a:gd name="connsiteY3-8" fmla="*/ 1484358 h 1490176"/>
              <a:gd name="connsiteX4-9" fmla="*/ 0 w 1488355"/>
              <a:gd name="connsiteY4-10" fmla="*/ 1490176 h 1490176"/>
              <a:gd name="connsiteX5-11" fmla="*/ 1510 w 1488355"/>
              <a:gd name="connsiteY5-12" fmla="*/ 705559 h 1490176"/>
              <a:gd name="connsiteX6" fmla="*/ 0 w 1488355"/>
              <a:gd name="connsiteY6" fmla="*/ 0 h 1490176"/>
              <a:gd name="connsiteX0-13" fmla="*/ 1510 w 1488355"/>
              <a:gd name="connsiteY0-14" fmla="*/ 705559 h 1490176"/>
              <a:gd name="connsiteX1-15" fmla="*/ 0 w 1488355"/>
              <a:gd name="connsiteY1-16" fmla="*/ 0 h 1490176"/>
              <a:gd name="connsiteX2-17" fmla="*/ 1488355 w 1488355"/>
              <a:gd name="connsiteY2-18" fmla="*/ 0 h 1490176"/>
              <a:gd name="connsiteX3-19" fmla="*/ 1483259 w 1488355"/>
              <a:gd name="connsiteY3-20" fmla="*/ 107613 h 1490176"/>
              <a:gd name="connsiteX4-21" fmla="*/ 115227 w 1488355"/>
              <a:gd name="connsiteY4-22" fmla="*/ 1484358 h 1490176"/>
              <a:gd name="connsiteX5-23" fmla="*/ 0 w 1488355"/>
              <a:gd name="connsiteY5-24" fmla="*/ 1490176 h 1490176"/>
              <a:gd name="connsiteX6-25" fmla="*/ 92950 w 1488355"/>
              <a:gd name="connsiteY6-26" fmla="*/ 796999 h 1490176"/>
              <a:gd name="connsiteX0-27" fmla="*/ 1510 w 1488355"/>
              <a:gd name="connsiteY0-28" fmla="*/ 705559 h 1490176"/>
              <a:gd name="connsiteX1-29" fmla="*/ 0 w 1488355"/>
              <a:gd name="connsiteY1-30" fmla="*/ 0 h 1490176"/>
              <a:gd name="connsiteX2-31" fmla="*/ 1488355 w 1488355"/>
              <a:gd name="connsiteY2-32" fmla="*/ 0 h 1490176"/>
              <a:gd name="connsiteX3-33" fmla="*/ 1483259 w 1488355"/>
              <a:gd name="connsiteY3-34" fmla="*/ 107613 h 1490176"/>
              <a:gd name="connsiteX4-35" fmla="*/ 115227 w 1488355"/>
              <a:gd name="connsiteY4-36" fmla="*/ 1484358 h 1490176"/>
              <a:gd name="connsiteX5-37" fmla="*/ 0 w 1488355"/>
              <a:gd name="connsiteY5-38" fmla="*/ 1490176 h 1490176"/>
              <a:gd name="connsiteX0-39" fmla="*/ 0 w 1488355"/>
              <a:gd name="connsiteY0-40" fmla="*/ 0 h 1490176"/>
              <a:gd name="connsiteX1-41" fmla="*/ 1488355 w 1488355"/>
              <a:gd name="connsiteY1-42" fmla="*/ 0 h 1490176"/>
              <a:gd name="connsiteX2-43" fmla="*/ 1483259 w 1488355"/>
              <a:gd name="connsiteY2-44" fmla="*/ 107613 h 1490176"/>
              <a:gd name="connsiteX3-45" fmla="*/ 115227 w 1488355"/>
              <a:gd name="connsiteY3-46" fmla="*/ 1484358 h 1490176"/>
              <a:gd name="connsiteX4-47" fmla="*/ 0 w 1488355"/>
              <a:gd name="connsiteY4-48" fmla="*/ 1490176 h 149017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488355" h="1490176">
                <a:moveTo>
                  <a:pt x="0" y="0"/>
                </a:moveTo>
                <a:lnTo>
                  <a:pt x="1488355" y="0"/>
                </a:lnTo>
                <a:lnTo>
                  <a:pt x="1483259" y="107613"/>
                </a:lnTo>
                <a:cubicBezTo>
                  <a:pt x="1414219" y="832973"/>
                  <a:pt x="839268" y="1410827"/>
                  <a:pt x="115227" y="1484358"/>
                </a:cubicBezTo>
                <a:lnTo>
                  <a:pt x="0" y="1490176"/>
                </a:lnTo>
              </a:path>
            </a:pathLst>
          </a:custGeom>
          <a:gradFill flip="none" rotWithShape="1">
            <a:gsLst>
              <a:gs pos="0">
                <a:schemeClr val="accent3">
                  <a:alpha val="30000"/>
                </a:schemeClr>
              </a:gs>
              <a:gs pos="70000">
                <a:schemeClr val="accent3">
                  <a:alpha val="0"/>
                </a:schemeClr>
              </a:gs>
            </a:gsLst>
            <a:lin ang="8400000" scaled="0"/>
            <a:tileRect/>
          </a:gradFill>
          <a:ln>
            <a:solidFill>
              <a:schemeClr val="accent3"/>
            </a:solidFill>
            <a:headEnd type="none" w="med" len="med"/>
            <a:tailEnd type="arrow" w="med" len="med"/>
          </a:ln>
          <a:effectLst>
            <a:outerShdw blurRad="50800" dist="38100" dir="8100000" algn="tr" rotWithShape="0">
              <a:schemeClr val="accent3">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324000" bIns="180000" numCol="1" spcCol="0" rtlCol="0" fromWordArt="0" anchor="ctr" anchorCtr="0" forceAA="0" compatLnSpc="1">
            <a:noAutofit/>
          </a:bodyPr>
          <a:p>
            <a:pPr algn="ctr">
              <a:spcBef>
                <a:spcPct val="0"/>
              </a:spcBef>
              <a:spcAft>
                <a:spcPct val="0"/>
              </a:spcAft>
            </a:pPr>
            <a:r>
              <a:rPr lang="en-US" altLang="zh-CN" sz="2800" b="1">
                <a:solidFill>
                  <a:schemeClr val="accent3"/>
                </a:solidFill>
                <a:latin typeface="+mn-ea"/>
                <a:cs typeface="+mn-ea"/>
                <a:sym typeface="+mn-ea"/>
              </a:rPr>
              <a:t>03</a:t>
            </a:r>
            <a:endParaRPr lang="en-US" altLang="zh-CN" sz="2800" b="1">
              <a:solidFill>
                <a:schemeClr val="accent3"/>
              </a:solidFill>
              <a:latin typeface="+mn-ea"/>
              <a:cs typeface="+mn-ea"/>
              <a:sym typeface="+mn-ea"/>
            </a:endParaRPr>
          </a:p>
        </p:txBody>
      </p:sp>
      <p:sp>
        <p:nvSpPr>
          <p:cNvPr id="29" name="任意多边形: 形状 28"/>
          <p:cNvSpPr/>
          <p:nvPr>
            <p:custDataLst>
              <p:tags r:id="rId4"/>
            </p:custDataLst>
          </p:nvPr>
        </p:nvSpPr>
        <p:spPr>
          <a:xfrm>
            <a:off x="5896610" y="2211070"/>
            <a:ext cx="1163320" cy="1255395"/>
          </a:xfrm>
          <a:custGeom>
            <a:avLst/>
            <a:gdLst>
              <a:gd name="connsiteX0" fmla="*/ 0 w 1490176"/>
              <a:gd name="connsiteY0" fmla="*/ 0 h 1488355"/>
              <a:gd name="connsiteX1" fmla="*/ 107613 w 1490176"/>
              <a:gd name="connsiteY1" fmla="*/ 5096 h 1488355"/>
              <a:gd name="connsiteX2" fmla="*/ 1484358 w 1490176"/>
              <a:gd name="connsiteY2" fmla="*/ 1373128 h 1488355"/>
              <a:gd name="connsiteX3" fmla="*/ 1490176 w 1490176"/>
              <a:gd name="connsiteY3" fmla="*/ 1488355 h 1488355"/>
              <a:gd name="connsiteX4" fmla="*/ 0 w 1490176"/>
              <a:gd name="connsiteY4" fmla="*/ 1488355 h 1488355"/>
              <a:gd name="connsiteX5" fmla="*/ 0 w 1490176"/>
              <a:gd name="connsiteY5" fmla="*/ 0 h 1488355"/>
              <a:gd name="connsiteX0-1" fmla="*/ 0 w 1490176"/>
              <a:gd name="connsiteY0-2" fmla="*/ 0 h 1488355"/>
              <a:gd name="connsiteX1-3" fmla="*/ 107613 w 1490176"/>
              <a:gd name="connsiteY1-4" fmla="*/ 5096 h 1488355"/>
              <a:gd name="connsiteX2-5" fmla="*/ 1484358 w 1490176"/>
              <a:gd name="connsiteY2-6" fmla="*/ 1373128 h 1488355"/>
              <a:gd name="connsiteX3-7" fmla="*/ 1490176 w 1490176"/>
              <a:gd name="connsiteY3-8" fmla="*/ 1488355 h 1488355"/>
              <a:gd name="connsiteX4-9" fmla="*/ 740369 w 1490176"/>
              <a:gd name="connsiteY4-10" fmla="*/ 1485465 h 1488355"/>
              <a:gd name="connsiteX5-11" fmla="*/ 0 w 1490176"/>
              <a:gd name="connsiteY5-12" fmla="*/ 1488355 h 1488355"/>
              <a:gd name="connsiteX6" fmla="*/ 0 w 1490176"/>
              <a:gd name="connsiteY6" fmla="*/ 0 h 1488355"/>
              <a:gd name="connsiteX0-13" fmla="*/ 740369 w 1490176"/>
              <a:gd name="connsiteY0-14" fmla="*/ 1485465 h 1576905"/>
              <a:gd name="connsiteX1-15" fmla="*/ 0 w 1490176"/>
              <a:gd name="connsiteY1-16" fmla="*/ 1488355 h 1576905"/>
              <a:gd name="connsiteX2-17" fmla="*/ 0 w 1490176"/>
              <a:gd name="connsiteY2-18" fmla="*/ 0 h 1576905"/>
              <a:gd name="connsiteX3-19" fmla="*/ 107613 w 1490176"/>
              <a:gd name="connsiteY3-20" fmla="*/ 5096 h 1576905"/>
              <a:gd name="connsiteX4-21" fmla="*/ 1484358 w 1490176"/>
              <a:gd name="connsiteY4-22" fmla="*/ 1373128 h 1576905"/>
              <a:gd name="connsiteX5-23" fmla="*/ 1490176 w 1490176"/>
              <a:gd name="connsiteY5-24" fmla="*/ 1488355 h 1576905"/>
              <a:gd name="connsiteX6-25" fmla="*/ 831809 w 1490176"/>
              <a:gd name="connsiteY6-26" fmla="*/ 1576905 h 1576905"/>
              <a:gd name="connsiteX0-27" fmla="*/ 740369 w 1490176"/>
              <a:gd name="connsiteY0-28" fmla="*/ 1485465 h 1488355"/>
              <a:gd name="connsiteX1-29" fmla="*/ 0 w 1490176"/>
              <a:gd name="connsiteY1-30" fmla="*/ 1488355 h 1488355"/>
              <a:gd name="connsiteX2-31" fmla="*/ 0 w 1490176"/>
              <a:gd name="connsiteY2-32" fmla="*/ 0 h 1488355"/>
              <a:gd name="connsiteX3-33" fmla="*/ 107613 w 1490176"/>
              <a:gd name="connsiteY3-34" fmla="*/ 5096 h 1488355"/>
              <a:gd name="connsiteX4-35" fmla="*/ 1484358 w 1490176"/>
              <a:gd name="connsiteY4-36" fmla="*/ 1373128 h 1488355"/>
              <a:gd name="connsiteX5-37" fmla="*/ 1490176 w 1490176"/>
              <a:gd name="connsiteY5-38" fmla="*/ 1488355 h 1488355"/>
              <a:gd name="connsiteX0-39" fmla="*/ 0 w 1490176"/>
              <a:gd name="connsiteY0-40" fmla="*/ 1488355 h 1488355"/>
              <a:gd name="connsiteX1-41" fmla="*/ 0 w 1490176"/>
              <a:gd name="connsiteY1-42" fmla="*/ 0 h 1488355"/>
              <a:gd name="connsiteX2-43" fmla="*/ 107613 w 1490176"/>
              <a:gd name="connsiteY2-44" fmla="*/ 5096 h 1488355"/>
              <a:gd name="connsiteX3-45" fmla="*/ 1484358 w 1490176"/>
              <a:gd name="connsiteY3-46" fmla="*/ 1373128 h 1488355"/>
              <a:gd name="connsiteX4-47" fmla="*/ 1490176 w 1490176"/>
              <a:gd name="connsiteY4-48" fmla="*/ 1488355 h 1488355"/>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490176" h="1488355">
                <a:moveTo>
                  <a:pt x="0" y="1488355"/>
                </a:moveTo>
                <a:lnTo>
                  <a:pt x="0" y="0"/>
                </a:lnTo>
                <a:lnTo>
                  <a:pt x="107613" y="5096"/>
                </a:lnTo>
                <a:cubicBezTo>
                  <a:pt x="832973" y="74136"/>
                  <a:pt x="1410827" y="649087"/>
                  <a:pt x="1484358" y="1373128"/>
                </a:cubicBezTo>
                <a:lnTo>
                  <a:pt x="1490176" y="1488355"/>
                </a:lnTo>
              </a:path>
            </a:pathLst>
          </a:custGeom>
          <a:gradFill flip="none" rotWithShape="1">
            <a:gsLst>
              <a:gs pos="0">
                <a:schemeClr val="accent2">
                  <a:alpha val="20000"/>
                </a:schemeClr>
              </a:gs>
              <a:gs pos="80000">
                <a:schemeClr val="accent2">
                  <a:alpha val="0"/>
                </a:schemeClr>
              </a:gs>
            </a:gsLst>
            <a:lin ang="5400000" scaled="1"/>
            <a:tileRect/>
          </a:gradFill>
          <a:ln>
            <a:solidFill>
              <a:schemeClr val="accent2"/>
            </a:solidFill>
            <a:headEnd type="none" w="med" len="med"/>
            <a:tailEnd type="arrow" w="med" len="med"/>
          </a:ln>
          <a:effectLst>
            <a:outerShdw blurRad="50800" dist="38100" dir="8100000" algn="tr" rotWithShape="0">
              <a:schemeClr val="accent2">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72000" rIns="324000" bIns="0" numCol="1" spcCol="0" rtlCol="0" fromWordArt="0" anchor="ctr" anchorCtr="0" forceAA="0" compatLnSpc="1">
            <a:noAutofit/>
          </a:bodyPr>
          <a:p>
            <a:pPr algn="ctr">
              <a:spcBef>
                <a:spcPct val="0"/>
              </a:spcBef>
              <a:spcAft>
                <a:spcPct val="0"/>
              </a:spcAft>
            </a:pPr>
            <a:r>
              <a:rPr lang="en-US" altLang="zh-CN" sz="2800" b="1">
                <a:solidFill>
                  <a:schemeClr val="accent2"/>
                </a:solidFill>
                <a:latin typeface="+mn-ea"/>
                <a:cs typeface="+mn-ea"/>
                <a:sym typeface="+mn-ea"/>
              </a:rPr>
              <a:t>02</a:t>
            </a:r>
            <a:endParaRPr lang="en-US" altLang="zh-CN" sz="2800" b="1">
              <a:solidFill>
                <a:schemeClr val="accent2"/>
              </a:solidFill>
              <a:latin typeface="+mn-ea"/>
              <a:cs typeface="+mn-ea"/>
              <a:sym typeface="+mn-ea"/>
            </a:endParaRPr>
          </a:p>
        </p:txBody>
      </p:sp>
      <p:sp>
        <p:nvSpPr>
          <p:cNvPr id="27" name="任意多边形: 形状 26"/>
          <p:cNvSpPr/>
          <p:nvPr>
            <p:custDataLst>
              <p:tags r:id="rId5"/>
            </p:custDataLst>
          </p:nvPr>
        </p:nvSpPr>
        <p:spPr>
          <a:xfrm>
            <a:off x="4727575" y="2211070"/>
            <a:ext cx="1167765" cy="1215390"/>
          </a:xfrm>
          <a:custGeom>
            <a:avLst/>
            <a:gdLst>
              <a:gd name="connsiteX0" fmla="*/ 1488355 w 1488355"/>
              <a:gd name="connsiteY0" fmla="*/ 0 h 1490176"/>
              <a:gd name="connsiteX1" fmla="*/ 1488355 w 1488355"/>
              <a:gd name="connsiteY1" fmla="*/ 1490176 h 1490176"/>
              <a:gd name="connsiteX2" fmla="*/ 0 w 1488355"/>
              <a:gd name="connsiteY2" fmla="*/ 1490176 h 1490176"/>
              <a:gd name="connsiteX3" fmla="*/ 5096 w 1488355"/>
              <a:gd name="connsiteY3" fmla="*/ 1382563 h 1490176"/>
              <a:gd name="connsiteX4" fmla="*/ 1373128 w 1488355"/>
              <a:gd name="connsiteY4" fmla="*/ 5818 h 1490176"/>
              <a:gd name="connsiteX5" fmla="*/ 1488355 w 1488355"/>
              <a:gd name="connsiteY5" fmla="*/ 0 h 1490176"/>
              <a:gd name="connsiteX0-1" fmla="*/ 1488355 w 1488355"/>
              <a:gd name="connsiteY0-2" fmla="*/ 0 h 1490176"/>
              <a:gd name="connsiteX1-3" fmla="*/ 1486509 w 1488355"/>
              <a:gd name="connsiteY1-4" fmla="*/ 734793 h 1490176"/>
              <a:gd name="connsiteX2-5" fmla="*/ 1488355 w 1488355"/>
              <a:gd name="connsiteY2-6" fmla="*/ 1490176 h 1490176"/>
              <a:gd name="connsiteX3-7" fmla="*/ 0 w 1488355"/>
              <a:gd name="connsiteY3-8" fmla="*/ 1490176 h 1490176"/>
              <a:gd name="connsiteX4-9" fmla="*/ 5096 w 1488355"/>
              <a:gd name="connsiteY4-10" fmla="*/ 1382563 h 1490176"/>
              <a:gd name="connsiteX5-11" fmla="*/ 1373128 w 1488355"/>
              <a:gd name="connsiteY5-12" fmla="*/ 5818 h 1490176"/>
              <a:gd name="connsiteX6" fmla="*/ 1488355 w 1488355"/>
              <a:gd name="connsiteY6" fmla="*/ 0 h 1490176"/>
              <a:gd name="connsiteX0-13" fmla="*/ 1486509 w 1577949"/>
              <a:gd name="connsiteY0-14" fmla="*/ 734793 h 1490176"/>
              <a:gd name="connsiteX1-15" fmla="*/ 1488355 w 1577949"/>
              <a:gd name="connsiteY1-16" fmla="*/ 1490176 h 1490176"/>
              <a:gd name="connsiteX2-17" fmla="*/ 0 w 1577949"/>
              <a:gd name="connsiteY2-18" fmla="*/ 1490176 h 1490176"/>
              <a:gd name="connsiteX3-19" fmla="*/ 5096 w 1577949"/>
              <a:gd name="connsiteY3-20" fmla="*/ 1382563 h 1490176"/>
              <a:gd name="connsiteX4-21" fmla="*/ 1373128 w 1577949"/>
              <a:gd name="connsiteY4-22" fmla="*/ 5818 h 1490176"/>
              <a:gd name="connsiteX5-23" fmla="*/ 1488355 w 1577949"/>
              <a:gd name="connsiteY5-24" fmla="*/ 0 h 1490176"/>
              <a:gd name="connsiteX6-25" fmla="*/ 1577949 w 1577949"/>
              <a:gd name="connsiteY6-26" fmla="*/ 826233 h 1490176"/>
              <a:gd name="connsiteX0-27" fmla="*/ 1486509 w 1488355"/>
              <a:gd name="connsiteY0-28" fmla="*/ 734793 h 1490176"/>
              <a:gd name="connsiteX1-29" fmla="*/ 1488355 w 1488355"/>
              <a:gd name="connsiteY1-30" fmla="*/ 1490176 h 1490176"/>
              <a:gd name="connsiteX2-31" fmla="*/ 0 w 1488355"/>
              <a:gd name="connsiteY2-32" fmla="*/ 1490176 h 1490176"/>
              <a:gd name="connsiteX3-33" fmla="*/ 5096 w 1488355"/>
              <a:gd name="connsiteY3-34" fmla="*/ 1382563 h 1490176"/>
              <a:gd name="connsiteX4-35" fmla="*/ 1373128 w 1488355"/>
              <a:gd name="connsiteY4-36" fmla="*/ 5818 h 1490176"/>
              <a:gd name="connsiteX5-37" fmla="*/ 1488355 w 1488355"/>
              <a:gd name="connsiteY5-38" fmla="*/ 0 h 1490176"/>
              <a:gd name="connsiteX0-39" fmla="*/ 1488355 w 1488355"/>
              <a:gd name="connsiteY0-40" fmla="*/ 1490176 h 1490176"/>
              <a:gd name="connsiteX1-41" fmla="*/ 0 w 1488355"/>
              <a:gd name="connsiteY1-42" fmla="*/ 1490176 h 1490176"/>
              <a:gd name="connsiteX2-43" fmla="*/ 5096 w 1488355"/>
              <a:gd name="connsiteY2-44" fmla="*/ 1382563 h 1490176"/>
              <a:gd name="connsiteX3-45" fmla="*/ 1373128 w 1488355"/>
              <a:gd name="connsiteY3-46" fmla="*/ 5818 h 1490176"/>
              <a:gd name="connsiteX4-47" fmla="*/ 1488355 w 1488355"/>
              <a:gd name="connsiteY4-48" fmla="*/ 0 h 149017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488355" h="1490176">
                <a:moveTo>
                  <a:pt x="1488355" y="1490176"/>
                </a:moveTo>
                <a:lnTo>
                  <a:pt x="0" y="1490176"/>
                </a:lnTo>
                <a:lnTo>
                  <a:pt x="5096" y="1382563"/>
                </a:lnTo>
                <a:cubicBezTo>
                  <a:pt x="74136" y="657203"/>
                  <a:pt x="649087" y="79349"/>
                  <a:pt x="1373128" y="5818"/>
                </a:cubicBezTo>
                <a:lnTo>
                  <a:pt x="1488355" y="0"/>
                </a:lnTo>
              </a:path>
            </a:pathLst>
          </a:custGeom>
          <a:gradFill flip="none" rotWithShape="1">
            <a:gsLst>
              <a:gs pos="5000">
                <a:schemeClr val="accent1">
                  <a:alpha val="20000"/>
                </a:schemeClr>
              </a:gs>
              <a:gs pos="100000">
                <a:schemeClr val="accent1">
                  <a:alpha val="0"/>
                </a:schemeClr>
              </a:gs>
            </a:gsLst>
            <a:lin ang="0" scaled="1"/>
            <a:tileRect/>
          </a:gradFill>
          <a:ln>
            <a:solidFill>
              <a:schemeClr val="accent1"/>
            </a:solidFill>
            <a:headEnd type="none" w="med" len="med"/>
            <a:tailEnd type="arrow" w="med" len="med"/>
          </a:ln>
          <a:effectLst>
            <a:outerShdw blurRad="50800" dist="38100" dir="8100000" algn="tr"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324000" tIns="72000" rIns="0" bIns="0" numCol="1" spcCol="0" rtlCol="0" fromWordArt="0" anchor="ctr" anchorCtr="0" forceAA="0" compatLnSpc="1">
            <a:noAutofit/>
          </a:bodyPr>
          <a:p>
            <a:pPr algn="ctr">
              <a:spcBef>
                <a:spcPct val="0"/>
              </a:spcBef>
              <a:spcAft>
                <a:spcPct val="0"/>
              </a:spcAft>
            </a:pPr>
            <a:r>
              <a:rPr lang="en-US" altLang="zh-CN" sz="2800" b="1">
                <a:solidFill>
                  <a:schemeClr val="accent1"/>
                </a:solidFill>
                <a:latin typeface="+mn-ea"/>
                <a:cs typeface="+mn-ea"/>
                <a:sym typeface="+mn-ea"/>
              </a:rPr>
              <a:t>01</a:t>
            </a:r>
            <a:endParaRPr lang="en-US" altLang="zh-CN" sz="2800" b="1">
              <a:solidFill>
                <a:schemeClr val="accent1"/>
              </a:solidFill>
              <a:latin typeface="+mn-ea"/>
              <a:cs typeface="+mn-ea"/>
              <a:sym typeface="+mn-ea"/>
            </a:endParaRPr>
          </a:p>
        </p:txBody>
      </p:sp>
      <p:sp>
        <p:nvSpPr>
          <p:cNvPr id="4" name="矩形 3"/>
          <p:cNvSpPr/>
          <p:nvPr>
            <p:custDataLst>
              <p:tags r:id="rId6"/>
            </p:custDataLst>
          </p:nvPr>
        </p:nvSpPr>
        <p:spPr>
          <a:xfrm>
            <a:off x="487680" y="1288306"/>
            <a:ext cx="3621591" cy="561791"/>
          </a:xfrm>
          <a:prstGeom prst="rect">
            <a:avLst/>
          </a:prstGeom>
          <a:noFill/>
        </p:spPr>
        <p:txBody>
          <a:bodyPr wrap="square" lIns="0" tIns="0" rIns="0" bIns="0" rtlCol="0" anchor="b" anchorCtr="0">
            <a:noAutofit/>
          </a:bodyPr>
          <a:p>
            <a:pPr algn="ctr">
              <a:spcBef>
                <a:spcPct val="0"/>
              </a:spcBef>
              <a:spcAft>
                <a:spcPct val="0"/>
              </a:spcAft>
            </a:pPr>
            <a:r>
              <a:rPr lang="zh-CN" altLang="en-US" sz="2000" b="1" dirty="0">
                <a:solidFill>
                  <a:schemeClr val="accent1"/>
                </a:solidFill>
                <a:latin typeface="+mn-ea"/>
                <a:cs typeface="+mn-ea"/>
              </a:rPr>
              <a:t>C</a:t>
            </a:r>
            <a:r>
              <a:rPr lang="zh-CN" altLang="en-US" sz="2000" b="1" dirty="0">
                <a:gradFill>
                  <a:gsLst>
                    <a:gs pos="50000">
                      <a:schemeClr val="accent5"/>
                    </a:gs>
                    <a:gs pos="0">
                      <a:schemeClr val="accent5">
                        <a:lumMod val="25000"/>
                        <a:lumOff val="75000"/>
                      </a:schemeClr>
                    </a:gs>
                    <a:gs pos="100000">
                      <a:schemeClr val="accent5">
                        <a:lumMod val="85000"/>
                      </a:schemeClr>
                    </a:gs>
                  </a:gsLst>
                  <a:lin ang="5400000" scaled="1"/>
                </a:gradFill>
                <a:latin typeface="+mn-ea"/>
                <a:cs typeface="+mn-ea"/>
              </a:rPr>
              <a:t>omprehensive Explanation</a:t>
            </a:r>
            <a:endParaRPr lang="zh-CN" altLang="en-US" sz="2000" b="1" dirty="0">
              <a:gradFill>
                <a:gsLst>
                  <a:gs pos="50000">
                    <a:schemeClr val="accent5"/>
                  </a:gs>
                  <a:gs pos="0">
                    <a:schemeClr val="accent5">
                      <a:lumMod val="25000"/>
                      <a:lumOff val="75000"/>
                    </a:schemeClr>
                  </a:gs>
                  <a:gs pos="100000">
                    <a:schemeClr val="accent5">
                      <a:lumMod val="85000"/>
                    </a:schemeClr>
                  </a:gs>
                </a:gsLst>
                <a:lin ang="5400000" scaled="1"/>
              </a:gradFill>
              <a:latin typeface="+mn-ea"/>
              <a:cs typeface="+mn-ea"/>
            </a:endParaRPr>
          </a:p>
        </p:txBody>
      </p:sp>
      <p:sp>
        <p:nvSpPr>
          <p:cNvPr id="5" name="矩形 4"/>
          <p:cNvSpPr/>
          <p:nvPr>
            <p:custDataLst>
              <p:tags r:id="rId7"/>
            </p:custDataLst>
          </p:nvPr>
        </p:nvSpPr>
        <p:spPr>
          <a:xfrm>
            <a:off x="487680" y="2070735"/>
            <a:ext cx="4260215" cy="1311275"/>
          </a:xfrm>
          <a:prstGeom prst="rect">
            <a:avLst/>
          </a:prstGeom>
          <a:noFill/>
        </p:spPr>
        <p:txBody>
          <a:bodyPr wrap="square" lIns="0" tIns="0" rIns="0" bIns="0" rtlCol="0" anchor="t" anchorCtr="0">
            <a:noAutofit/>
          </a:bodyPr>
          <a:p>
            <a:pPr>
              <a:lnSpc>
                <a:spcPct val="130000"/>
              </a:lnSpc>
              <a:spcBef>
                <a:spcPct val="0"/>
              </a:spcBef>
              <a:spcAft>
                <a:spcPct val="0"/>
              </a:spcAft>
            </a:pPr>
            <a:r>
              <a:rPr lang="en-US" sz="1400" dirty="0">
                <a:ln>
                  <a:noFill/>
                  <a:prstDash val="sysDot"/>
                </a:ln>
                <a:solidFill>
                  <a:schemeClr val="tx1">
                    <a:lumMod val="85000"/>
                    <a:lumOff val="15000"/>
                  </a:schemeClr>
                </a:solidFill>
                <a:latin typeface="+mn-ea"/>
                <a:cs typeface="+mn-ea"/>
              </a:rPr>
              <a:t>P</a:t>
            </a:r>
            <a:r>
              <a:rPr lang="zh-CN" altLang="en-US" sz="1400" dirty="0">
                <a:ln>
                  <a:noFill/>
                  <a:prstDash val="sysDot"/>
                </a:ln>
                <a:solidFill>
                  <a:schemeClr val="tx1">
                    <a:lumMod val="85000"/>
                    <a:lumOff val="15000"/>
                  </a:schemeClr>
                </a:solidFill>
                <a:latin typeface="+mn-ea"/>
                <a:cs typeface="+mn-ea"/>
              </a:rPr>
              <a:t>rovides a comprehensive explanation of translator digital literacy, covering its main characteristics and significance</a:t>
            </a:r>
            <a:r>
              <a:rPr lang="en-US" altLang="zh-CN" sz="1400" dirty="0">
                <a:ln>
                  <a:noFill/>
                  <a:prstDash val="sysDot"/>
                </a:ln>
                <a:solidFill>
                  <a:schemeClr val="tx1">
                    <a:lumMod val="85000"/>
                    <a:lumOff val="15000"/>
                  </a:schemeClr>
                </a:solidFill>
                <a:latin typeface="+mn-ea"/>
                <a:cs typeface="+mn-ea"/>
              </a:rPr>
              <a:t>;</a:t>
            </a:r>
            <a:r>
              <a:rPr lang="zh-CN" altLang="en-US" sz="1400" dirty="0">
                <a:ln>
                  <a:noFill/>
                  <a:prstDash val="sysDot"/>
                </a:ln>
                <a:solidFill>
                  <a:schemeClr val="tx1">
                    <a:lumMod val="85000"/>
                    <a:lumOff val="15000"/>
                  </a:schemeClr>
                </a:solidFill>
                <a:latin typeface="+mn-ea"/>
                <a:cs typeface="+mn-ea"/>
              </a:rPr>
              <a:t> </a:t>
            </a:r>
            <a:r>
              <a:rPr lang="en-US" altLang="zh-CN" sz="1400" dirty="0">
                <a:ln>
                  <a:noFill/>
                  <a:prstDash val="sysDot"/>
                </a:ln>
                <a:solidFill>
                  <a:schemeClr val="tx1">
                    <a:lumMod val="85000"/>
                    <a:lumOff val="15000"/>
                  </a:schemeClr>
                </a:solidFill>
                <a:latin typeface="+mn-ea"/>
                <a:cs typeface="+mn-ea"/>
              </a:rPr>
              <a:t>O</a:t>
            </a:r>
            <a:r>
              <a:rPr lang="zh-CN" altLang="en-US" sz="1400" dirty="0">
                <a:ln>
                  <a:noFill/>
                  <a:prstDash val="sysDot"/>
                </a:ln>
                <a:solidFill>
                  <a:schemeClr val="tx1">
                    <a:lumMod val="85000"/>
                    <a:lumOff val="15000"/>
                  </a:schemeClr>
                </a:solidFill>
                <a:latin typeface="+mn-ea"/>
                <a:cs typeface="+mn-ea"/>
              </a:rPr>
              <a:t>ffers a clear understanding of the concept and its implications for translators, the industry, and the country.</a:t>
            </a:r>
            <a:endParaRPr lang="zh-CN" altLang="en-US" sz="1400" dirty="0">
              <a:ln>
                <a:noFill/>
                <a:prstDash val="sysDot"/>
              </a:ln>
              <a:solidFill>
                <a:schemeClr val="tx1">
                  <a:lumMod val="85000"/>
                  <a:lumOff val="15000"/>
                </a:schemeClr>
              </a:solidFill>
              <a:latin typeface="+mn-ea"/>
              <a:cs typeface="+mn-ea"/>
            </a:endParaRPr>
          </a:p>
        </p:txBody>
      </p:sp>
      <p:cxnSp>
        <p:nvCxnSpPr>
          <p:cNvPr id="320" name="直接连接符 319"/>
          <p:cNvCxnSpPr/>
          <p:nvPr>
            <p:custDataLst>
              <p:tags r:id="rId8"/>
            </p:custDataLst>
          </p:nvPr>
        </p:nvCxnSpPr>
        <p:spPr>
          <a:xfrm>
            <a:off x="1017789" y="2028760"/>
            <a:ext cx="3098341" cy="14371"/>
          </a:xfrm>
          <a:prstGeom prst="line">
            <a:avLst/>
          </a:prstGeom>
          <a:ln>
            <a:solidFill>
              <a:schemeClr val="accent1">
                <a:alpha val="30000"/>
              </a:schemeClr>
            </a:solidFill>
            <a:prstDash val="solid"/>
          </a:ln>
        </p:spPr>
        <p:style>
          <a:lnRef idx="1">
            <a:schemeClr val="accent1"/>
          </a:lnRef>
          <a:fillRef idx="0">
            <a:schemeClr val="accent1"/>
          </a:fillRef>
          <a:effectRef idx="0">
            <a:schemeClr val="accent1"/>
          </a:effectRef>
          <a:fontRef idx="minor">
            <a:schemeClr val="tx1"/>
          </a:fontRef>
        </p:style>
      </p:cxnSp>
      <p:sp>
        <p:nvSpPr>
          <p:cNvPr id="321" name="矩形 320"/>
          <p:cNvSpPr/>
          <p:nvPr>
            <p:custDataLst>
              <p:tags r:id="rId9"/>
            </p:custDataLst>
          </p:nvPr>
        </p:nvSpPr>
        <p:spPr>
          <a:xfrm>
            <a:off x="491927" y="1995444"/>
            <a:ext cx="524141" cy="6551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p>
            <a:pPr algn="ctr"/>
            <a:endParaRPr lang="zh-CN" altLang="en-US"/>
          </a:p>
        </p:txBody>
      </p:sp>
      <p:sp>
        <p:nvSpPr>
          <p:cNvPr id="6" name="矩形 5"/>
          <p:cNvSpPr/>
          <p:nvPr>
            <p:custDataLst>
              <p:tags r:id="rId10"/>
            </p:custDataLst>
          </p:nvPr>
        </p:nvSpPr>
        <p:spPr>
          <a:xfrm>
            <a:off x="493395" y="3467100"/>
            <a:ext cx="3210560" cy="642620"/>
          </a:xfrm>
          <a:prstGeom prst="rect">
            <a:avLst/>
          </a:prstGeom>
          <a:noFill/>
        </p:spPr>
        <p:txBody>
          <a:bodyPr wrap="square" lIns="0" tIns="0" rIns="0" bIns="0" rtlCol="0" anchor="b" anchorCtr="0">
            <a:noAutofit/>
          </a:bodyPr>
          <a:p>
            <a:pPr algn="just">
              <a:spcBef>
                <a:spcPct val="0"/>
              </a:spcBef>
              <a:spcAft>
                <a:spcPct val="0"/>
              </a:spcAft>
            </a:pPr>
            <a:r>
              <a:rPr lang="zh-CN" altLang="en-US" sz="2000" b="1" dirty="0">
                <a:gradFill>
                  <a:gsLst>
                    <a:gs pos="50000">
                      <a:schemeClr val="accent4"/>
                    </a:gs>
                    <a:gs pos="0">
                      <a:schemeClr val="accent4">
                        <a:lumMod val="25000"/>
                        <a:lumOff val="75000"/>
                      </a:schemeClr>
                    </a:gs>
                    <a:gs pos="100000">
                      <a:schemeClr val="accent4">
                        <a:lumMod val="85000"/>
                      </a:schemeClr>
                    </a:gs>
                  </a:gsLst>
                  <a:lin ang="5400000" scaled="1"/>
                </a:gradFill>
                <a:latin typeface="+mn-ea"/>
                <a:cs typeface="+mn-ea"/>
                <a:sym typeface="+mn-ea"/>
              </a:rPr>
              <a:t>Insightful Reflection</a:t>
            </a:r>
            <a:endParaRPr lang="zh-CN" altLang="en-US" sz="2000" b="1" dirty="0">
              <a:gradFill>
                <a:gsLst>
                  <a:gs pos="50000">
                    <a:schemeClr val="accent4"/>
                  </a:gs>
                  <a:gs pos="0">
                    <a:schemeClr val="accent4">
                      <a:lumMod val="25000"/>
                      <a:lumOff val="75000"/>
                    </a:schemeClr>
                  </a:gs>
                  <a:gs pos="100000">
                    <a:schemeClr val="accent4">
                      <a:lumMod val="85000"/>
                    </a:schemeClr>
                  </a:gs>
                </a:gsLst>
                <a:lin ang="5400000" scaled="1"/>
              </a:gradFill>
              <a:latin typeface="+mn-ea"/>
              <a:cs typeface="+mn-ea"/>
              <a:sym typeface="+mn-ea"/>
            </a:endParaRPr>
          </a:p>
        </p:txBody>
      </p:sp>
      <p:sp>
        <p:nvSpPr>
          <p:cNvPr id="7" name="矩形 6"/>
          <p:cNvSpPr/>
          <p:nvPr>
            <p:custDataLst>
              <p:tags r:id="rId11"/>
            </p:custDataLst>
          </p:nvPr>
        </p:nvSpPr>
        <p:spPr>
          <a:xfrm>
            <a:off x="493395" y="4259580"/>
            <a:ext cx="4253230" cy="1311275"/>
          </a:xfrm>
          <a:prstGeom prst="rect">
            <a:avLst/>
          </a:prstGeom>
          <a:noFill/>
        </p:spPr>
        <p:txBody>
          <a:bodyPr wrap="square" lIns="0" tIns="0" rIns="0" bIns="0" rtlCol="0" anchor="t" anchorCtr="0">
            <a:noAutofit/>
          </a:bodyPr>
          <a:p>
            <a:pPr>
              <a:lnSpc>
                <a:spcPct val="130000"/>
              </a:lnSpc>
              <a:spcBef>
                <a:spcPct val="0"/>
              </a:spcBef>
              <a:spcAft>
                <a:spcPct val="0"/>
              </a:spcAft>
            </a:pPr>
            <a:r>
              <a:rPr lang="en-US" altLang="zh-CN" sz="1400" dirty="0">
                <a:ln>
                  <a:noFill/>
                  <a:prstDash val="sysDot"/>
                </a:ln>
                <a:solidFill>
                  <a:schemeClr val="tx1">
                    <a:lumMod val="85000"/>
                    <a:lumOff val="15000"/>
                  </a:schemeClr>
                </a:solidFill>
                <a:latin typeface="+mn-ea"/>
                <a:cs typeface="+mn-ea"/>
              </a:rPr>
              <a:t>R</a:t>
            </a:r>
            <a:r>
              <a:rPr lang="zh-CN" altLang="en-US" sz="1400" dirty="0">
                <a:ln>
                  <a:noFill/>
                  <a:prstDash val="sysDot"/>
                </a:ln>
                <a:solidFill>
                  <a:schemeClr val="tx1">
                    <a:lumMod val="85000"/>
                    <a:lumOff val="15000"/>
                  </a:schemeClr>
                </a:solidFill>
                <a:latin typeface="+mn-ea"/>
                <a:cs typeface="+mn-ea"/>
              </a:rPr>
              <a:t>eflects on the current status of digital literacy in translation education and the attention it receives from the academic community. It highlights the gaps and shortcomings in existing research and education.</a:t>
            </a:r>
            <a:endParaRPr lang="zh-CN" altLang="en-US" sz="1400" dirty="0">
              <a:ln>
                <a:noFill/>
                <a:prstDash val="sysDot"/>
              </a:ln>
              <a:solidFill>
                <a:schemeClr val="tx1">
                  <a:lumMod val="85000"/>
                  <a:lumOff val="15000"/>
                </a:schemeClr>
              </a:solidFill>
              <a:latin typeface="+mn-ea"/>
              <a:cs typeface="+mn-ea"/>
            </a:endParaRPr>
          </a:p>
        </p:txBody>
      </p:sp>
      <p:cxnSp>
        <p:nvCxnSpPr>
          <p:cNvPr id="325" name="直接连接符 324"/>
          <p:cNvCxnSpPr/>
          <p:nvPr>
            <p:custDataLst>
              <p:tags r:id="rId12"/>
            </p:custDataLst>
          </p:nvPr>
        </p:nvCxnSpPr>
        <p:spPr>
          <a:xfrm>
            <a:off x="1023668" y="4217784"/>
            <a:ext cx="2881235" cy="0"/>
          </a:xfrm>
          <a:prstGeom prst="line">
            <a:avLst/>
          </a:prstGeom>
          <a:ln>
            <a:solidFill>
              <a:schemeClr val="accent4">
                <a:alpha val="30000"/>
              </a:schemeClr>
            </a:solidFill>
            <a:prstDash val="solid"/>
          </a:ln>
        </p:spPr>
        <p:style>
          <a:lnRef idx="1">
            <a:schemeClr val="accent1"/>
          </a:lnRef>
          <a:fillRef idx="0">
            <a:schemeClr val="accent1"/>
          </a:fillRef>
          <a:effectRef idx="0">
            <a:schemeClr val="accent1"/>
          </a:effectRef>
          <a:fontRef idx="minor">
            <a:schemeClr val="tx1"/>
          </a:fontRef>
        </p:style>
      </p:cxnSp>
      <p:sp>
        <p:nvSpPr>
          <p:cNvPr id="326" name="矩形 325"/>
          <p:cNvSpPr/>
          <p:nvPr>
            <p:custDataLst>
              <p:tags r:id="rId13"/>
            </p:custDataLst>
          </p:nvPr>
        </p:nvSpPr>
        <p:spPr>
          <a:xfrm>
            <a:off x="497806" y="4184468"/>
            <a:ext cx="524141" cy="6551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p>
            <a:pPr algn="ctr"/>
            <a:endParaRPr lang="zh-CN" altLang="en-US"/>
          </a:p>
        </p:txBody>
      </p:sp>
      <p:sp>
        <p:nvSpPr>
          <p:cNvPr id="8" name="矩形 7"/>
          <p:cNvSpPr/>
          <p:nvPr>
            <p:custDataLst>
              <p:tags r:id="rId14"/>
            </p:custDataLst>
          </p:nvPr>
        </p:nvSpPr>
        <p:spPr>
          <a:xfrm>
            <a:off x="8187807" y="1287980"/>
            <a:ext cx="3210318" cy="659029"/>
          </a:xfrm>
          <a:prstGeom prst="rect">
            <a:avLst/>
          </a:prstGeom>
          <a:noFill/>
        </p:spPr>
        <p:txBody>
          <a:bodyPr wrap="square" lIns="0" tIns="0" rIns="0" bIns="0" rtlCol="0" anchor="b" anchorCtr="0">
            <a:noAutofit/>
          </a:bodyPr>
          <a:p>
            <a:pPr algn="r">
              <a:spcBef>
                <a:spcPct val="0"/>
              </a:spcBef>
              <a:spcAft>
                <a:spcPct val="0"/>
              </a:spcAft>
            </a:pPr>
            <a:r>
              <a:rPr lang="zh-CN" altLang="en-US" sz="2000" b="1" dirty="0">
                <a:gradFill>
                  <a:gsLst>
                    <a:gs pos="50000">
                      <a:schemeClr val="accent2"/>
                    </a:gs>
                    <a:gs pos="0">
                      <a:schemeClr val="accent2">
                        <a:lumMod val="25000"/>
                        <a:lumOff val="75000"/>
                      </a:schemeClr>
                    </a:gs>
                    <a:gs pos="100000">
                      <a:schemeClr val="accent2">
                        <a:lumMod val="85000"/>
                      </a:schemeClr>
                    </a:gs>
                  </a:gsLst>
                  <a:lin ang="5400000" scaled="1"/>
                </a:gradFill>
                <a:latin typeface="+mn-ea"/>
                <a:cs typeface="+mn-ea"/>
                <a:sym typeface="+mn-ea"/>
              </a:rPr>
              <a:t>In-depth Analysis</a:t>
            </a:r>
            <a:endParaRPr lang="zh-CN" altLang="en-US" sz="2000" b="1" dirty="0">
              <a:gradFill>
                <a:gsLst>
                  <a:gs pos="50000">
                    <a:schemeClr val="accent2"/>
                  </a:gs>
                  <a:gs pos="0">
                    <a:schemeClr val="accent2">
                      <a:lumMod val="25000"/>
                      <a:lumOff val="75000"/>
                    </a:schemeClr>
                  </a:gs>
                  <a:gs pos="100000">
                    <a:schemeClr val="accent2">
                      <a:lumMod val="85000"/>
                    </a:schemeClr>
                  </a:gs>
                </a:gsLst>
                <a:lin ang="5400000" scaled="1"/>
              </a:gradFill>
              <a:latin typeface="+mn-ea"/>
              <a:cs typeface="+mn-ea"/>
              <a:sym typeface="+mn-ea"/>
            </a:endParaRPr>
          </a:p>
        </p:txBody>
      </p:sp>
      <p:sp>
        <p:nvSpPr>
          <p:cNvPr id="9" name="矩形 8"/>
          <p:cNvSpPr/>
          <p:nvPr>
            <p:custDataLst>
              <p:tags r:id="rId15"/>
            </p:custDataLst>
          </p:nvPr>
        </p:nvSpPr>
        <p:spPr>
          <a:xfrm>
            <a:off x="7060565" y="2095500"/>
            <a:ext cx="4337685" cy="1286510"/>
          </a:xfrm>
          <a:prstGeom prst="rect">
            <a:avLst/>
          </a:prstGeom>
          <a:noFill/>
        </p:spPr>
        <p:txBody>
          <a:bodyPr wrap="square" lIns="0" tIns="0" rIns="0" bIns="0" rtlCol="0" anchor="t" anchorCtr="0">
            <a:noAutofit/>
          </a:bodyPr>
          <a:p>
            <a:pPr algn="r">
              <a:lnSpc>
                <a:spcPct val="130000"/>
              </a:lnSpc>
              <a:spcBef>
                <a:spcPct val="0"/>
              </a:spcBef>
              <a:spcAft>
                <a:spcPct val="0"/>
              </a:spcAft>
            </a:pPr>
            <a:r>
              <a:rPr lang="zh-CN" altLang="en-US" sz="1400" dirty="0">
                <a:ln>
                  <a:noFill/>
                  <a:prstDash val="sysDot"/>
                </a:ln>
                <a:solidFill>
                  <a:schemeClr val="tx1">
                    <a:lumMod val="85000"/>
                    <a:lumOff val="15000"/>
                  </a:schemeClr>
                </a:solidFill>
                <a:latin typeface="+mn-ea"/>
                <a:cs typeface="+mn-ea"/>
                <a:sym typeface="+mn-ea"/>
              </a:rPr>
              <a:t>Provides an in-depth analysis of the challenges faced by translators in developing their digital literacy. The discussion on misconceptions, lagging digital literacy levels, and shortcomings in translation education is thorough and insightful.</a:t>
            </a:r>
            <a:endParaRPr lang="zh-CN" altLang="en-US" dirty="0">
              <a:ln>
                <a:noFill/>
                <a:prstDash val="sysDot"/>
              </a:ln>
              <a:solidFill>
                <a:schemeClr val="tx1">
                  <a:lumMod val="85000"/>
                  <a:lumOff val="15000"/>
                </a:schemeClr>
              </a:solidFill>
              <a:latin typeface="+mn-ea"/>
              <a:cs typeface="+mn-ea"/>
            </a:endParaRPr>
          </a:p>
        </p:txBody>
      </p:sp>
      <p:cxnSp>
        <p:nvCxnSpPr>
          <p:cNvPr id="330" name="直接连接符 329"/>
          <p:cNvCxnSpPr/>
          <p:nvPr>
            <p:custDataLst>
              <p:tags r:id="rId16"/>
            </p:custDataLst>
          </p:nvPr>
        </p:nvCxnSpPr>
        <p:spPr>
          <a:xfrm flipH="1">
            <a:off x="7991180" y="2042478"/>
            <a:ext cx="2882777" cy="0"/>
          </a:xfrm>
          <a:prstGeom prst="line">
            <a:avLst/>
          </a:prstGeom>
          <a:ln>
            <a:solidFill>
              <a:schemeClr val="accent2">
                <a:alpha val="30000"/>
              </a:schemeClr>
            </a:solidFill>
            <a:prstDash val="solid"/>
          </a:ln>
        </p:spPr>
        <p:style>
          <a:lnRef idx="1">
            <a:schemeClr val="accent1"/>
          </a:lnRef>
          <a:fillRef idx="0">
            <a:schemeClr val="accent1"/>
          </a:fillRef>
          <a:effectRef idx="0">
            <a:schemeClr val="accent1"/>
          </a:effectRef>
          <a:fontRef idx="minor">
            <a:schemeClr val="tx1"/>
          </a:fontRef>
        </p:style>
      </p:cxnSp>
      <p:sp>
        <p:nvSpPr>
          <p:cNvPr id="331" name="矩形 330"/>
          <p:cNvSpPr/>
          <p:nvPr>
            <p:custDataLst>
              <p:tags r:id="rId17"/>
            </p:custDataLst>
          </p:nvPr>
        </p:nvSpPr>
        <p:spPr>
          <a:xfrm flipH="1">
            <a:off x="10875257" y="1995444"/>
            <a:ext cx="524141" cy="9249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p>
            <a:pPr algn="r"/>
            <a:endParaRPr lang="zh-CN" altLang="en-US"/>
          </a:p>
        </p:txBody>
      </p:sp>
      <p:sp>
        <p:nvSpPr>
          <p:cNvPr id="10" name="矩形 9"/>
          <p:cNvSpPr/>
          <p:nvPr>
            <p:custDataLst>
              <p:tags r:id="rId18"/>
            </p:custDataLst>
          </p:nvPr>
        </p:nvSpPr>
        <p:spPr>
          <a:xfrm>
            <a:off x="7241540" y="3467100"/>
            <a:ext cx="4156710" cy="668655"/>
          </a:xfrm>
          <a:prstGeom prst="rect">
            <a:avLst/>
          </a:prstGeom>
          <a:noFill/>
        </p:spPr>
        <p:txBody>
          <a:bodyPr wrap="square" lIns="0" tIns="0" rIns="0" bIns="0" rtlCol="0" anchor="b" anchorCtr="0">
            <a:noAutofit/>
          </a:bodyPr>
          <a:p>
            <a:pPr algn="r">
              <a:spcBef>
                <a:spcPct val="0"/>
              </a:spcBef>
              <a:spcAft>
                <a:spcPct val="0"/>
              </a:spcAft>
            </a:pPr>
            <a:r>
              <a:rPr lang="zh-CN" altLang="en-US" sz="2000" b="1" dirty="0">
                <a:gradFill>
                  <a:gsLst>
                    <a:gs pos="83000">
                      <a:srgbClr val="F3ECD9"/>
                    </a:gs>
                    <a:gs pos="47000">
                      <a:srgbClr val="657278"/>
                    </a:gs>
                    <a:gs pos="73000">
                      <a:srgbClr val="B9D1D1"/>
                    </a:gs>
                    <a:gs pos="63000">
                      <a:srgbClr val="6F8996"/>
                    </a:gs>
                    <a:gs pos="99000">
                      <a:srgbClr val="FBB3B4"/>
                    </a:gs>
                  </a:gsLst>
                  <a:lin ang="16200000" scaled="0"/>
                </a:gradFill>
                <a:latin typeface="+mn-ea"/>
                <a:cs typeface="+mn-ea"/>
                <a:sym typeface="+mn-ea"/>
              </a:rPr>
              <a:t>Practical Paths for Improvement</a:t>
            </a:r>
            <a:endParaRPr lang="zh-CN" altLang="en-US" sz="2000" b="1" dirty="0">
              <a:gradFill>
                <a:gsLst>
                  <a:gs pos="83000">
                    <a:srgbClr val="F3ECD9"/>
                  </a:gs>
                  <a:gs pos="47000">
                    <a:srgbClr val="657278"/>
                  </a:gs>
                  <a:gs pos="73000">
                    <a:srgbClr val="B9D1D1"/>
                  </a:gs>
                  <a:gs pos="63000">
                    <a:srgbClr val="6F8996"/>
                  </a:gs>
                  <a:gs pos="99000">
                    <a:srgbClr val="FBB3B4"/>
                  </a:gs>
                </a:gsLst>
                <a:lin ang="16200000" scaled="0"/>
              </a:gradFill>
              <a:latin typeface="+mn-ea"/>
              <a:cs typeface="+mn-ea"/>
              <a:sym typeface="+mn-ea"/>
            </a:endParaRPr>
          </a:p>
        </p:txBody>
      </p:sp>
      <p:sp>
        <p:nvSpPr>
          <p:cNvPr id="11" name="矩形 10"/>
          <p:cNvSpPr/>
          <p:nvPr>
            <p:custDataLst>
              <p:tags r:id="rId19"/>
            </p:custDataLst>
          </p:nvPr>
        </p:nvSpPr>
        <p:spPr>
          <a:xfrm>
            <a:off x="7059295" y="4284345"/>
            <a:ext cx="4339590" cy="1286510"/>
          </a:xfrm>
          <a:prstGeom prst="rect">
            <a:avLst/>
          </a:prstGeom>
          <a:noFill/>
        </p:spPr>
        <p:txBody>
          <a:bodyPr wrap="square" lIns="0" tIns="0" rIns="0" bIns="0" rtlCol="0" anchor="t" anchorCtr="0">
            <a:noAutofit/>
          </a:bodyPr>
          <a:p>
            <a:pPr algn="r">
              <a:lnSpc>
                <a:spcPct val="130000"/>
              </a:lnSpc>
              <a:spcBef>
                <a:spcPct val="0"/>
              </a:spcBef>
              <a:spcAft>
                <a:spcPct val="0"/>
              </a:spcAft>
            </a:pPr>
            <a:r>
              <a:rPr lang="en-US" altLang="zh-CN" sz="1400" dirty="0">
                <a:ln>
                  <a:noFill/>
                  <a:prstDash val="sysDot"/>
                </a:ln>
                <a:solidFill>
                  <a:schemeClr val="tx1">
                    <a:lumMod val="85000"/>
                    <a:lumOff val="15000"/>
                  </a:schemeClr>
                </a:solidFill>
                <a:latin typeface="+mn-ea"/>
                <a:cs typeface="+mn-ea"/>
              </a:rPr>
              <a:t>O</a:t>
            </a:r>
            <a:r>
              <a:rPr lang="zh-CN" altLang="en-US" sz="1400" dirty="0">
                <a:ln>
                  <a:noFill/>
                  <a:prstDash val="sysDot"/>
                </a:ln>
                <a:solidFill>
                  <a:schemeClr val="tx1">
                    <a:lumMod val="85000"/>
                    <a:lumOff val="15000"/>
                  </a:schemeClr>
                </a:solidFill>
                <a:latin typeface="+mn-ea"/>
                <a:cs typeface="+mn-ea"/>
              </a:rPr>
              <a:t>ffers practical paths for promoting the cultivation of translators' digital literacy, emphasizing top-level design, professional education, digital ethics, and research. These suggestions provide actionable steps for improvement.</a:t>
            </a:r>
            <a:endParaRPr lang="zh-CN" altLang="en-US" sz="1400" dirty="0">
              <a:ln>
                <a:noFill/>
                <a:prstDash val="sysDot"/>
              </a:ln>
              <a:solidFill>
                <a:schemeClr val="tx1">
                  <a:lumMod val="85000"/>
                  <a:lumOff val="15000"/>
                </a:schemeClr>
              </a:solidFill>
              <a:latin typeface="+mn-ea"/>
              <a:cs typeface="+mn-ea"/>
            </a:endParaRPr>
          </a:p>
        </p:txBody>
      </p:sp>
      <p:cxnSp>
        <p:nvCxnSpPr>
          <p:cNvPr id="335" name="直接连接符 334"/>
          <p:cNvCxnSpPr/>
          <p:nvPr>
            <p:custDataLst>
              <p:tags r:id="rId20"/>
            </p:custDataLst>
          </p:nvPr>
        </p:nvCxnSpPr>
        <p:spPr>
          <a:xfrm flipH="1">
            <a:off x="7992487" y="4231502"/>
            <a:ext cx="2882777" cy="0"/>
          </a:xfrm>
          <a:prstGeom prst="line">
            <a:avLst/>
          </a:prstGeom>
          <a:ln>
            <a:solidFill>
              <a:schemeClr val="accent3">
                <a:alpha val="30000"/>
              </a:schemeClr>
            </a:solidFill>
            <a:prstDash val="solid"/>
          </a:ln>
        </p:spPr>
        <p:style>
          <a:lnRef idx="1">
            <a:schemeClr val="accent1"/>
          </a:lnRef>
          <a:fillRef idx="0">
            <a:schemeClr val="accent1"/>
          </a:fillRef>
          <a:effectRef idx="0">
            <a:schemeClr val="accent1"/>
          </a:effectRef>
          <a:fontRef idx="minor">
            <a:schemeClr val="tx1"/>
          </a:fontRef>
        </p:style>
      </p:cxnSp>
      <p:sp>
        <p:nvSpPr>
          <p:cNvPr id="336" name="矩形 335"/>
          <p:cNvSpPr/>
          <p:nvPr>
            <p:custDataLst>
              <p:tags r:id="rId21"/>
            </p:custDataLst>
          </p:nvPr>
        </p:nvSpPr>
        <p:spPr>
          <a:xfrm flipH="1">
            <a:off x="10876564" y="4184468"/>
            <a:ext cx="524141" cy="9249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p>
            <a:pPr algn="r"/>
            <a:endParaRPr lang="zh-CN" altLang="en-US"/>
          </a:p>
        </p:txBody>
      </p:sp>
      <p:sp>
        <p:nvSpPr>
          <p:cNvPr id="25" name="任意多边形 24"/>
          <p:cNvSpPr/>
          <p:nvPr>
            <p:custDataLst>
              <p:tags r:id="rId22"/>
            </p:custDataLst>
          </p:nvPr>
        </p:nvSpPr>
        <p:spPr>
          <a:xfrm>
            <a:off x="0" y="0"/>
            <a:ext cx="3211195" cy="153416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5" name="任意多边形 54"/>
          <p:cNvSpPr/>
          <p:nvPr>
            <p:custDataLst>
              <p:tags r:id="rId1"/>
            </p:custDataLst>
          </p:nvPr>
        </p:nvSpPr>
        <p:spPr>
          <a:xfrm>
            <a:off x="10259695" y="5461000"/>
            <a:ext cx="1932305" cy="1369695"/>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4" name="矩形: 圆角 2"/>
          <p:cNvSpPr/>
          <p:nvPr>
            <p:custDataLst>
              <p:tags r:id="rId2"/>
            </p:custDataLst>
          </p:nvPr>
        </p:nvSpPr>
        <p:spPr>
          <a:xfrm>
            <a:off x="1576705" y="2172335"/>
            <a:ext cx="3735070" cy="1099820"/>
          </a:xfrm>
          <a:prstGeom prst="roundRect">
            <a:avLst>
              <a:gd name="adj" fmla="val 5768"/>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5" name="矩形 4"/>
          <p:cNvSpPr/>
          <p:nvPr>
            <p:custDataLst>
              <p:tags r:id="rId3"/>
            </p:custDataLst>
          </p:nvPr>
        </p:nvSpPr>
        <p:spPr>
          <a:xfrm>
            <a:off x="1576705" y="3451225"/>
            <a:ext cx="3734435" cy="2393950"/>
          </a:xfrm>
          <a:prstGeom prst="rect">
            <a:avLst/>
          </a:prstGeom>
        </p:spPr>
        <p:txBody>
          <a:bodyPr wrap="square" lIns="0" tIns="0" rIns="0" bIns="0">
            <a:noAutofit/>
          </a:bodyPr>
          <a:p>
            <a:pPr algn="just">
              <a:lnSpc>
                <a:spcPct val="150000"/>
              </a:lnSpc>
              <a:spcBef>
                <a:spcPct val="0"/>
              </a:spcBef>
              <a:spcAft>
                <a:spcPct val="0"/>
              </a:spcAft>
            </a:pPr>
            <a:r>
              <a:rPr lang="zh-CN" altLang="en-US" sz="1600">
                <a:ln>
                  <a:noFill/>
                  <a:prstDash val="sysDot"/>
                </a:ln>
                <a:solidFill>
                  <a:schemeClr val="tx1">
                    <a:lumMod val="85000"/>
                    <a:lumOff val="15000"/>
                  </a:schemeClr>
                </a:solidFill>
                <a:latin typeface="+mn-ea"/>
                <a:cs typeface="+mn-ea"/>
              </a:rPr>
              <a:t>The interview lacks statistical data</a:t>
            </a:r>
            <a:r>
              <a:rPr lang="en-US" altLang="zh-CN" sz="1600">
                <a:ln>
                  <a:noFill/>
                  <a:prstDash val="sysDot"/>
                </a:ln>
                <a:solidFill>
                  <a:schemeClr val="tx1">
                    <a:lumMod val="85000"/>
                    <a:lumOff val="15000"/>
                  </a:schemeClr>
                </a:solidFill>
                <a:latin typeface="+mn-ea"/>
                <a:cs typeface="+mn-ea"/>
              </a:rPr>
              <a:t> </a:t>
            </a:r>
            <a:r>
              <a:rPr lang="zh-CN" altLang="en-US" sz="1600">
                <a:ln>
                  <a:noFill/>
                  <a:prstDash val="sysDot"/>
                </a:ln>
                <a:solidFill>
                  <a:schemeClr val="tx1">
                    <a:lumMod val="85000"/>
                    <a:lumOff val="15000"/>
                  </a:schemeClr>
                </a:solidFill>
                <a:latin typeface="+mn-ea"/>
                <a:cs typeface="+mn-ea"/>
              </a:rPr>
              <a:t>to support the claims made about the current status of digital literacy in translation education. Including relevant statistics could enhance the credibility of the discussion.</a:t>
            </a:r>
            <a:endParaRPr lang="zh-CN" altLang="en-US" sz="1600">
              <a:ln>
                <a:noFill/>
                <a:prstDash val="sysDot"/>
              </a:ln>
              <a:solidFill>
                <a:schemeClr val="tx1">
                  <a:lumMod val="85000"/>
                  <a:lumOff val="15000"/>
                </a:schemeClr>
              </a:solidFill>
              <a:latin typeface="+mn-ea"/>
              <a:cs typeface="+mn-ea"/>
            </a:endParaRPr>
          </a:p>
        </p:txBody>
      </p:sp>
      <p:sp>
        <p:nvSpPr>
          <p:cNvPr id="6" name="矩形 5"/>
          <p:cNvSpPr/>
          <p:nvPr>
            <p:custDataLst>
              <p:tags r:id="rId4"/>
            </p:custDataLst>
          </p:nvPr>
        </p:nvSpPr>
        <p:spPr>
          <a:xfrm>
            <a:off x="6882765" y="3627120"/>
            <a:ext cx="3734435" cy="2218055"/>
          </a:xfrm>
          <a:prstGeom prst="rect">
            <a:avLst/>
          </a:prstGeom>
        </p:spPr>
        <p:txBody>
          <a:bodyPr wrap="square" lIns="0" tIns="0" rIns="0" bIns="0">
            <a:noAutofit/>
          </a:bodyPr>
          <a:p>
            <a:pPr algn="just">
              <a:lnSpc>
                <a:spcPct val="150000"/>
              </a:lnSpc>
              <a:spcBef>
                <a:spcPct val="0"/>
              </a:spcBef>
              <a:spcAft>
                <a:spcPct val="0"/>
              </a:spcAft>
            </a:pPr>
            <a:r>
              <a:rPr lang="zh-CN" altLang="en-US" sz="1600">
                <a:ln>
                  <a:noFill/>
                  <a:prstDash val="sysDot"/>
                </a:ln>
                <a:solidFill>
                  <a:schemeClr val="tx1">
                    <a:lumMod val="85000"/>
                    <a:lumOff val="15000"/>
                  </a:schemeClr>
                </a:solidFill>
                <a:latin typeface="+mn-ea"/>
                <a:cs typeface="+mn-ea"/>
              </a:rPr>
              <a:t>While the interview outlines practical paths for improvement, it could benefit from a more detailed discussion on the specific strategies and initiatives that can be implemented to address the identified challenges.</a:t>
            </a:r>
            <a:endParaRPr lang="zh-CN" altLang="en-US" sz="1600">
              <a:ln>
                <a:noFill/>
                <a:prstDash val="sysDot"/>
              </a:ln>
              <a:solidFill>
                <a:schemeClr val="tx1">
                  <a:lumMod val="85000"/>
                  <a:lumOff val="15000"/>
                </a:schemeClr>
              </a:solidFill>
              <a:latin typeface="+mn-ea"/>
              <a:cs typeface="+mn-ea"/>
            </a:endParaRPr>
          </a:p>
        </p:txBody>
      </p:sp>
      <p:sp>
        <p:nvSpPr>
          <p:cNvPr id="7" name="矩形 6"/>
          <p:cNvSpPr/>
          <p:nvPr>
            <p:custDataLst>
              <p:tags r:id="rId5"/>
            </p:custDataLst>
          </p:nvPr>
        </p:nvSpPr>
        <p:spPr>
          <a:xfrm>
            <a:off x="1541780" y="2063115"/>
            <a:ext cx="3803650" cy="1387475"/>
          </a:xfrm>
          <a:prstGeom prst="rect">
            <a:avLst/>
          </a:prstGeom>
          <a:noFill/>
        </p:spPr>
        <p:txBody>
          <a:bodyPr wrap="square" lIns="0" tIns="0" rIns="0" bIns="0" rtlCol="0" anchor="ctr">
            <a:noAutofit/>
          </a:bodyPr>
          <a:p>
            <a:pPr algn="ctr">
              <a:spcBef>
                <a:spcPct val="0"/>
              </a:spcBef>
              <a:spcAft>
                <a:spcPct val="0"/>
              </a:spcAft>
            </a:pPr>
            <a:r>
              <a:rPr kumimoji="1" lang="zh-CN" altLang="en-US" sz="2400" b="1" dirty="0">
                <a:solidFill>
                  <a:srgbClr val="FFFFFF"/>
                </a:solidFill>
                <a:latin typeface="+mn-ea"/>
                <a:cs typeface="+mn-ea"/>
              </a:rPr>
              <a:t>Lack of Statistical Data</a:t>
            </a:r>
            <a:endParaRPr kumimoji="1" lang="zh-CN" altLang="en-US" sz="2400" b="1" dirty="0">
              <a:solidFill>
                <a:srgbClr val="FFFFFF"/>
              </a:solidFill>
              <a:latin typeface="+mn-ea"/>
              <a:cs typeface="+mn-ea"/>
            </a:endParaRPr>
          </a:p>
        </p:txBody>
      </p:sp>
      <p:sp>
        <p:nvSpPr>
          <p:cNvPr id="10" name="矩形: 圆角 1"/>
          <p:cNvSpPr/>
          <p:nvPr>
            <p:custDataLst>
              <p:tags r:id="rId6"/>
            </p:custDataLst>
          </p:nvPr>
        </p:nvSpPr>
        <p:spPr>
          <a:xfrm>
            <a:off x="6882130" y="2172335"/>
            <a:ext cx="3735070" cy="1100455"/>
          </a:xfrm>
          <a:prstGeom prst="roundRect">
            <a:avLst>
              <a:gd name="adj" fmla="val 5768"/>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8" name="矩形 7"/>
          <p:cNvSpPr/>
          <p:nvPr>
            <p:custDataLst>
              <p:tags r:id="rId7"/>
            </p:custDataLst>
          </p:nvPr>
        </p:nvSpPr>
        <p:spPr>
          <a:xfrm>
            <a:off x="6847840" y="2399030"/>
            <a:ext cx="3803650" cy="752475"/>
          </a:xfrm>
          <a:prstGeom prst="rect">
            <a:avLst/>
          </a:prstGeom>
          <a:noFill/>
        </p:spPr>
        <p:txBody>
          <a:bodyPr wrap="square" lIns="0" tIns="0" rIns="0" bIns="0" rtlCol="0" anchor="ctr">
            <a:noAutofit/>
          </a:bodyPr>
          <a:p>
            <a:pPr algn="ctr">
              <a:spcBef>
                <a:spcPct val="0"/>
              </a:spcBef>
              <a:spcAft>
                <a:spcPct val="0"/>
              </a:spcAft>
            </a:pPr>
            <a:r>
              <a:rPr kumimoji="1" lang="zh-CN" altLang="en-US" sz="2400" b="1">
                <a:solidFill>
                  <a:srgbClr val="FFFFFF"/>
                </a:solidFill>
                <a:latin typeface="+mn-ea"/>
                <a:cs typeface="+mn-ea"/>
              </a:rPr>
              <a:t>Limited Discussion on Solutions</a:t>
            </a:r>
            <a:endParaRPr kumimoji="1" lang="zh-CN" altLang="en-US" sz="2400" b="1">
              <a:solidFill>
                <a:srgbClr val="FFFFFF"/>
              </a:solidFill>
              <a:latin typeface="+mn-ea"/>
              <a:cs typeface="+mn-ea"/>
            </a:endParaRPr>
          </a:p>
        </p:txBody>
      </p:sp>
      <p:sp>
        <p:nvSpPr>
          <p:cNvPr id="25" name="任意多边形 24"/>
          <p:cNvSpPr/>
          <p:nvPr>
            <p:custDataLst>
              <p:tags r:id="rId8"/>
            </p:custDataLst>
          </p:nvPr>
        </p:nvSpPr>
        <p:spPr>
          <a:xfrm>
            <a:off x="0" y="0"/>
            <a:ext cx="3211195" cy="153416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9" name="标题 1"/>
          <p:cNvSpPr>
            <a:spLocks noGrp="1"/>
          </p:cNvSpPr>
          <p:nvPr>
            <p:custDataLst>
              <p:tags r:id="rId9"/>
            </p:custDataLst>
          </p:nvPr>
        </p:nvSpPr>
        <p:spPr>
          <a:xfrm>
            <a:off x="965200" y="492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汉仪旗黑-55简" panose="00020600040101010101" charset="-128"/>
                <a:ea typeface="汉仪旗黑-55简" panose="00020600040101010101" charset="-128"/>
                <a:cs typeface="汉仪旗黑-55简" panose="00020600040101010101" charset="-128"/>
              </a:defRPr>
            </a:lvl1pPr>
          </a:lstStyle>
          <a:p>
            <a:pPr algn="ctr"/>
            <a:r>
              <a:rPr lang="en-US" sz="3200" b="1" dirty="0" smtClean="0">
                <a:solidFill>
                  <a:srgbClr val="3D6598"/>
                </a:solidFill>
                <a:latin typeface="Times New Roman" panose="02020603050405020304" charset="0"/>
                <a:ea typeface="汉仪君黑-45简" panose="020B0604020202020204" pitchFamily="34" charset="-122"/>
                <a:cs typeface="Times New Roman" panose="02020603050405020304" charset="0"/>
              </a:rPr>
              <a:t>What are the Weaknesses?</a:t>
            </a:r>
            <a:endParaRPr lang="en-US" altLang="zh-CN"/>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5" name="任意多边形 54"/>
          <p:cNvSpPr/>
          <p:nvPr>
            <p:custDataLst>
              <p:tags r:id="rId1"/>
            </p:custDataLst>
          </p:nvPr>
        </p:nvSpPr>
        <p:spPr>
          <a:xfrm>
            <a:off x="10577830" y="5955665"/>
            <a:ext cx="1624965" cy="875030"/>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11" name="任意多边形 10"/>
          <p:cNvSpPr/>
          <p:nvPr/>
        </p:nvSpPr>
        <p:spPr>
          <a:xfrm>
            <a:off x="0" y="0"/>
            <a:ext cx="3332480" cy="215011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pic>
        <p:nvPicPr>
          <p:cNvPr id="7" name="图片 6" descr="ppt尺寸11"/>
          <p:cNvPicPr>
            <a:picLocks noChangeAspect="1"/>
          </p:cNvPicPr>
          <p:nvPr/>
        </p:nvPicPr>
        <p:blipFill>
          <a:blip r:embed="rId2"/>
          <a:stretch>
            <a:fillRect/>
          </a:stretch>
        </p:blipFill>
        <p:spPr>
          <a:xfrm>
            <a:off x="3810" y="-165735"/>
            <a:ext cx="12188190" cy="6858000"/>
          </a:xfrm>
          <a:prstGeom prst="rect">
            <a:avLst/>
          </a:prstGeom>
        </p:spPr>
      </p:pic>
      <p:sp>
        <p:nvSpPr>
          <p:cNvPr id="2" name="文本框 1"/>
          <p:cNvSpPr txBox="1"/>
          <p:nvPr/>
        </p:nvSpPr>
        <p:spPr>
          <a:xfrm>
            <a:off x="2209800" y="528955"/>
            <a:ext cx="9234805" cy="767715"/>
          </a:xfrm>
          <a:prstGeom prst="rect">
            <a:avLst/>
          </a:prstGeom>
          <a:noFill/>
        </p:spPr>
        <p:txBody>
          <a:bodyPr wrap="square" rtlCol="0">
            <a:noAutofit/>
          </a:bodyPr>
          <a:p>
            <a:pPr algn="ctr">
              <a:lnSpc>
                <a:spcPct val="100000"/>
              </a:lnSpc>
              <a:buClrTx/>
              <a:buSzTx/>
              <a:buFontTx/>
              <a:defRPr/>
            </a:pPr>
            <a:r>
              <a:rPr lang="zh-CN" altLang="en-US" sz="40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Conclusion</a:t>
            </a:r>
            <a:endParaRPr lang="zh-CN" altLang="en-US" sz="4000" b="1" dirty="0" smtClean="0">
              <a:solidFill>
                <a:srgbClr val="3D6598"/>
              </a:solidFill>
              <a:latin typeface="Times New Roman" panose="02020603050405020304" charset="0"/>
              <a:ea typeface="汉仪君黑-45简" panose="020B0604020202020204" pitchFamily="34" charset="-122"/>
              <a:cs typeface="Times New Roman" panose="02020603050405020304" charset="0"/>
            </a:endParaRPr>
          </a:p>
          <a:p>
            <a:pPr algn="ctr">
              <a:lnSpc>
                <a:spcPct val="100000"/>
              </a:lnSpc>
              <a:buClrTx/>
              <a:buSzTx/>
              <a:buFontTx/>
              <a:defRPr/>
            </a:pPr>
            <a:endParaRPr lang="zh-CN" altLang="en-US" sz="4000" b="1" dirty="0" smtClean="0">
              <a:solidFill>
                <a:srgbClr val="3D6598"/>
              </a:solidFill>
              <a:latin typeface="Times New Roman" panose="02020603050405020304" charset="0"/>
              <a:ea typeface="汉仪君黑-45简" panose="020B0604020202020204" pitchFamily="34" charset="-122"/>
              <a:cs typeface="Times New Roman" panose="02020603050405020304" charset="0"/>
            </a:endParaRPr>
          </a:p>
        </p:txBody>
      </p:sp>
      <p:sp>
        <p:nvSpPr>
          <p:cNvPr id="16" name="文本框 15"/>
          <p:cNvSpPr txBox="1"/>
          <p:nvPr/>
        </p:nvSpPr>
        <p:spPr>
          <a:xfrm>
            <a:off x="0" y="151130"/>
            <a:ext cx="309880" cy="217170"/>
          </a:xfrm>
          <a:prstGeom prst="rect">
            <a:avLst/>
          </a:prstGeom>
          <a:noFill/>
        </p:spPr>
        <p:txBody>
          <a:bodyPr wrap="square" rtlCol="0">
            <a:noAutofit/>
          </a:bodyPr>
          <a:p>
            <a:endParaRPr lang="zh-CN" altLang="en-US"/>
          </a:p>
        </p:txBody>
      </p:sp>
      <p:sp>
        <p:nvSpPr>
          <p:cNvPr id="3" name="文本框 2"/>
          <p:cNvSpPr txBox="1"/>
          <p:nvPr/>
        </p:nvSpPr>
        <p:spPr>
          <a:xfrm>
            <a:off x="805180" y="718820"/>
            <a:ext cx="10562590" cy="5259705"/>
          </a:xfrm>
          <a:prstGeom prst="rect">
            <a:avLst/>
          </a:prstGeom>
          <a:noFill/>
          <a:ln>
            <a:noFill/>
            <a:prstDash val="sysDot"/>
          </a:ln>
        </p:spPr>
        <p:txBody>
          <a:bodyPr wrap="square" rtlCol="0">
            <a:noAutofit/>
          </a:bodyPr>
          <a:p>
            <a:pPr indent="0" algn="just">
              <a:buFont typeface="Wingdings" panose="05000000000000000000" charset="0"/>
              <a:buNone/>
            </a:pPr>
            <a:r>
              <a:rPr lang="en-US" altLang="zh-CN" sz="2400" b="1" dirty="0">
                <a:solidFill>
                  <a:schemeClr val="tx1">
                    <a:lumMod val="65000"/>
                    <a:lumOff val="35000"/>
                  </a:schemeClr>
                </a:solidFill>
                <a:latin typeface="Times New Roman" panose="02020603050405020304" charset="0"/>
                <a:ea typeface="思源黑体 Light" panose="020B0300000000000000" pitchFamily="34" charset="-122"/>
                <a:cs typeface="Times New Roman" panose="02020603050405020304" charset="0"/>
                <a:sym typeface="+mn-ea"/>
              </a:rPr>
              <a:t>   </a:t>
            </a:r>
            <a:endParaRPr lang="en-US" altLang="zh-CN" sz="2400" b="1" dirty="0">
              <a:solidFill>
                <a:schemeClr val="tx1">
                  <a:lumMod val="65000"/>
                  <a:lumOff val="35000"/>
                </a:schemeClr>
              </a:solidFill>
              <a:latin typeface="Times New Roman" panose="02020603050405020304" charset="0"/>
              <a:ea typeface="思源黑体 Light" panose="020B0300000000000000" pitchFamily="34" charset="-122"/>
              <a:cs typeface="Times New Roman" panose="02020603050405020304" charset="0"/>
              <a:sym typeface="+mn-ea"/>
            </a:endParaRPr>
          </a:p>
          <a:p>
            <a:pPr marL="342900" indent="-342900" algn="just">
              <a:buFont typeface="Wingdings" panose="05000000000000000000" charset="0"/>
              <a:buChar char="Ø"/>
            </a:pPr>
            <a:r>
              <a:rPr lang="zh-CN" altLang="en-US" sz="2400" b="1" dirty="0">
                <a:solidFill>
                  <a:schemeClr val="tx1">
                    <a:lumMod val="65000"/>
                    <a:lumOff val="35000"/>
                  </a:schemeClr>
                </a:solidFill>
                <a:latin typeface="Times New Roman" panose="02020603050405020304" charset="0"/>
                <a:ea typeface="思源黑体 Light" panose="020B0300000000000000" pitchFamily="34" charset="-122"/>
                <a:cs typeface="Times New Roman" panose="02020603050405020304" charset="0"/>
                <a:sym typeface="+mn-ea"/>
              </a:rPr>
              <a:t>Important findings:</a:t>
            </a:r>
            <a:endParaRPr lang="en-US" altLang="zh-CN" sz="2000">
              <a:sym typeface="+mn-ea"/>
            </a:endParaRPr>
          </a:p>
          <a:p>
            <a:pPr marL="457200" indent="-457200" algn="just">
              <a:buFont typeface="Wingdings" panose="05000000000000000000" charset="0"/>
              <a:buChar char="Ø"/>
            </a:pPr>
            <a:endParaRPr lang="zh-CN" altLang="en-US" sz="2400">
              <a:sym typeface="+mn-ea"/>
            </a:endParaRPr>
          </a:p>
          <a:p>
            <a:pPr lvl="1" indent="0" algn="just">
              <a:buFont typeface="Wingdings" panose="05000000000000000000" charset="0"/>
              <a:buNone/>
            </a:pPr>
            <a:r>
              <a:rPr sz="2000">
                <a:solidFill>
                  <a:schemeClr val="tx1">
                    <a:lumMod val="75000"/>
                    <a:lumOff val="25000"/>
                  </a:schemeClr>
                </a:solidFill>
                <a:sym typeface="+mn-ea"/>
              </a:rPr>
              <a:t>Firstly, it has highlighted the increasing importance of digital literacy in the context of AI-driven translation technologies. Secondly, it has underscored the need for translation students to acquire a diverse set of digital skills to effectively navigate the evolving landscape of language technology. Additionally, the study has shed light on the potential challenges and opportunities that arise from the intersection of digital literacy and translation education in China.</a:t>
            </a:r>
            <a:endParaRPr sz="2000">
              <a:solidFill>
                <a:schemeClr val="tx1">
                  <a:lumMod val="75000"/>
                  <a:lumOff val="25000"/>
                </a:schemeClr>
              </a:solidFill>
              <a:sym typeface="+mn-ea"/>
            </a:endParaRPr>
          </a:p>
          <a:p>
            <a:pPr marL="457200" indent="-457200" algn="just">
              <a:buFont typeface="Wingdings" panose="05000000000000000000" charset="0"/>
              <a:buChar char="Ø"/>
            </a:pPr>
            <a:endParaRPr lang="zh-CN" altLang="en-US" sz="2000" b="1" dirty="0">
              <a:solidFill>
                <a:schemeClr val="tx1">
                  <a:lumMod val="75000"/>
                  <a:lumOff val="25000"/>
                </a:schemeClr>
              </a:solidFill>
              <a:latin typeface="Times New Roman" panose="02020603050405020304" charset="0"/>
              <a:ea typeface="思源黑体 Light" panose="020B0300000000000000" pitchFamily="34" charset="-122"/>
              <a:cs typeface="Times New Roman" panose="02020603050405020304" charset="0"/>
              <a:sym typeface="+mn-ea"/>
            </a:endParaRPr>
          </a:p>
          <a:p>
            <a:pPr marL="457200" indent="-457200" algn="just">
              <a:buFont typeface="Wingdings" panose="05000000000000000000" charset="0"/>
              <a:buChar char="Ø"/>
            </a:pPr>
            <a:r>
              <a:rPr lang="zh-CN" altLang="en-US" sz="2400" b="1" dirty="0">
                <a:solidFill>
                  <a:schemeClr val="tx1">
                    <a:lumMod val="65000"/>
                    <a:lumOff val="35000"/>
                  </a:schemeClr>
                </a:solidFill>
                <a:latin typeface="Times New Roman" panose="02020603050405020304" charset="0"/>
                <a:ea typeface="思源黑体 Light" panose="020B0300000000000000" pitchFamily="34" charset="-122"/>
                <a:cs typeface="Times New Roman" panose="02020603050405020304" charset="0"/>
                <a:sym typeface="+mn-ea"/>
              </a:rPr>
              <a:t>The significance of this research</a:t>
            </a:r>
            <a:endParaRPr lang="zh-CN" altLang="en-US" sz="2400" b="1" dirty="0">
              <a:solidFill>
                <a:schemeClr val="tx1">
                  <a:lumMod val="65000"/>
                  <a:lumOff val="35000"/>
                </a:schemeClr>
              </a:solidFill>
              <a:latin typeface="Times New Roman" panose="02020603050405020304" charset="0"/>
              <a:ea typeface="思源黑体 Light" panose="020B0300000000000000" pitchFamily="34" charset="-122"/>
              <a:cs typeface="Times New Roman" panose="02020603050405020304" charset="0"/>
              <a:sym typeface="+mn-ea"/>
            </a:endParaRPr>
          </a:p>
          <a:p>
            <a:pPr marL="457200" indent="-457200" algn="just">
              <a:buFont typeface="Wingdings" panose="05000000000000000000" charset="0"/>
              <a:buChar char="Ø"/>
            </a:pPr>
            <a:endParaRPr lang="zh-CN" altLang="en-US" sz="2000">
              <a:sym typeface="+mn-ea"/>
            </a:endParaRPr>
          </a:p>
          <a:p>
            <a:pPr lvl="1" indent="0" algn="just">
              <a:buClrTx/>
              <a:buSzTx/>
              <a:buFont typeface="Wingdings" panose="05000000000000000000" charset="0"/>
              <a:buNone/>
            </a:pPr>
            <a:r>
              <a:rPr lang="en-US" sz="2000">
                <a:solidFill>
                  <a:schemeClr val="tx1">
                    <a:lumMod val="75000"/>
                    <a:lumOff val="25000"/>
                  </a:schemeClr>
                </a:solidFill>
                <a:sym typeface="+mn-ea"/>
              </a:rPr>
              <a:t>The significance of this research lies in its contribution to the understanding of how digital literacy can be integrated into the education of translation students in response to the AI era. By emphasizing the development of digital skills alongside traditional translation competencies, this study offers valuable insights for educators, practitioners, and policymakers in the field of translation and language technology.</a:t>
            </a:r>
            <a:endParaRPr lang="zh-CN" altLang="en-US" sz="2000">
              <a:sym typeface="+mn-ea"/>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5" name="任意多边形 54"/>
          <p:cNvSpPr/>
          <p:nvPr>
            <p:custDataLst>
              <p:tags r:id="rId1"/>
            </p:custDataLst>
          </p:nvPr>
        </p:nvSpPr>
        <p:spPr>
          <a:xfrm>
            <a:off x="10577830" y="5955665"/>
            <a:ext cx="1624965" cy="875030"/>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11" name="任意多边形 10"/>
          <p:cNvSpPr/>
          <p:nvPr/>
        </p:nvSpPr>
        <p:spPr>
          <a:xfrm>
            <a:off x="0" y="0"/>
            <a:ext cx="3332480" cy="215011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pic>
        <p:nvPicPr>
          <p:cNvPr id="7" name="图片 6" descr="ppt尺寸11"/>
          <p:cNvPicPr>
            <a:picLocks noChangeAspect="1"/>
          </p:cNvPicPr>
          <p:nvPr/>
        </p:nvPicPr>
        <p:blipFill>
          <a:blip r:embed="rId2"/>
          <a:stretch>
            <a:fillRect/>
          </a:stretch>
        </p:blipFill>
        <p:spPr>
          <a:xfrm>
            <a:off x="3810" y="-165735"/>
            <a:ext cx="12188190" cy="6858000"/>
          </a:xfrm>
          <a:prstGeom prst="rect">
            <a:avLst/>
          </a:prstGeom>
        </p:spPr>
      </p:pic>
      <p:sp>
        <p:nvSpPr>
          <p:cNvPr id="2" name="文本框 1"/>
          <p:cNvSpPr txBox="1"/>
          <p:nvPr/>
        </p:nvSpPr>
        <p:spPr>
          <a:xfrm>
            <a:off x="2209800" y="528955"/>
            <a:ext cx="9234805" cy="767715"/>
          </a:xfrm>
          <a:prstGeom prst="rect">
            <a:avLst/>
          </a:prstGeom>
          <a:noFill/>
        </p:spPr>
        <p:txBody>
          <a:bodyPr wrap="square" rtlCol="0">
            <a:noAutofit/>
          </a:bodyPr>
          <a:p>
            <a:pPr algn="ctr">
              <a:lnSpc>
                <a:spcPct val="100000"/>
              </a:lnSpc>
              <a:buClrTx/>
              <a:buSzTx/>
              <a:buFontTx/>
              <a:defRPr/>
            </a:pPr>
            <a:r>
              <a:rPr lang="zh-CN" altLang="en-US" sz="40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Conclusion</a:t>
            </a:r>
            <a:endParaRPr lang="zh-CN" altLang="en-US" sz="4000" b="1" dirty="0" smtClean="0">
              <a:solidFill>
                <a:srgbClr val="3D6598"/>
              </a:solidFill>
              <a:latin typeface="Times New Roman" panose="02020603050405020304" charset="0"/>
              <a:ea typeface="汉仪君黑-45简" panose="020B0604020202020204" pitchFamily="34" charset="-122"/>
              <a:cs typeface="Times New Roman" panose="02020603050405020304" charset="0"/>
            </a:endParaRPr>
          </a:p>
          <a:p>
            <a:pPr algn="ctr">
              <a:lnSpc>
                <a:spcPct val="100000"/>
              </a:lnSpc>
              <a:buClrTx/>
              <a:buSzTx/>
              <a:buFontTx/>
              <a:defRPr/>
            </a:pPr>
            <a:endParaRPr lang="zh-CN" altLang="en-US" sz="4000" b="1" dirty="0" smtClean="0">
              <a:solidFill>
                <a:srgbClr val="3D6598"/>
              </a:solidFill>
              <a:latin typeface="Times New Roman" panose="02020603050405020304" charset="0"/>
              <a:ea typeface="汉仪君黑-45简" panose="020B0604020202020204" pitchFamily="34" charset="-122"/>
              <a:cs typeface="Times New Roman" panose="02020603050405020304" charset="0"/>
            </a:endParaRPr>
          </a:p>
        </p:txBody>
      </p:sp>
      <p:sp>
        <p:nvSpPr>
          <p:cNvPr id="16" name="文本框 15"/>
          <p:cNvSpPr txBox="1"/>
          <p:nvPr/>
        </p:nvSpPr>
        <p:spPr>
          <a:xfrm>
            <a:off x="0" y="151130"/>
            <a:ext cx="309880" cy="217170"/>
          </a:xfrm>
          <a:prstGeom prst="rect">
            <a:avLst/>
          </a:prstGeom>
          <a:noFill/>
        </p:spPr>
        <p:txBody>
          <a:bodyPr wrap="square" rtlCol="0">
            <a:noAutofit/>
          </a:bodyPr>
          <a:p>
            <a:endParaRPr lang="zh-CN" altLang="en-US"/>
          </a:p>
        </p:txBody>
      </p:sp>
      <p:sp>
        <p:nvSpPr>
          <p:cNvPr id="3" name="文本框 2"/>
          <p:cNvSpPr txBox="1"/>
          <p:nvPr/>
        </p:nvSpPr>
        <p:spPr>
          <a:xfrm>
            <a:off x="805180" y="718820"/>
            <a:ext cx="10562590" cy="5259705"/>
          </a:xfrm>
          <a:prstGeom prst="rect">
            <a:avLst/>
          </a:prstGeom>
          <a:noFill/>
          <a:ln>
            <a:noFill/>
            <a:prstDash val="sysDot"/>
          </a:ln>
        </p:spPr>
        <p:txBody>
          <a:bodyPr wrap="square" rtlCol="0">
            <a:noAutofit/>
          </a:bodyPr>
          <a:p>
            <a:pPr indent="0" algn="just">
              <a:buFont typeface="Wingdings" panose="05000000000000000000" charset="0"/>
              <a:buNone/>
            </a:pPr>
            <a:r>
              <a:rPr lang="en-US" altLang="zh-CN" sz="2400" b="1" dirty="0">
                <a:solidFill>
                  <a:schemeClr val="tx1">
                    <a:lumMod val="65000"/>
                    <a:lumOff val="35000"/>
                  </a:schemeClr>
                </a:solidFill>
                <a:latin typeface="Times New Roman" panose="02020603050405020304" charset="0"/>
                <a:ea typeface="思源黑体 Light" panose="020B0300000000000000" pitchFamily="34" charset="-122"/>
                <a:cs typeface="Times New Roman" panose="02020603050405020304" charset="0"/>
                <a:sym typeface="+mn-ea"/>
              </a:rPr>
              <a:t>   </a:t>
            </a:r>
            <a:endParaRPr lang="en-US" altLang="zh-CN" sz="2400" b="1" dirty="0">
              <a:solidFill>
                <a:schemeClr val="tx1">
                  <a:lumMod val="65000"/>
                  <a:lumOff val="35000"/>
                </a:schemeClr>
              </a:solidFill>
              <a:latin typeface="Times New Roman" panose="02020603050405020304" charset="0"/>
              <a:ea typeface="思源黑体 Light" panose="020B0300000000000000" pitchFamily="34" charset="-122"/>
              <a:cs typeface="Times New Roman" panose="02020603050405020304" charset="0"/>
              <a:sym typeface="+mn-ea"/>
            </a:endParaRPr>
          </a:p>
          <a:p>
            <a:pPr marL="342900" indent="-342900" algn="just">
              <a:buFont typeface="Wingdings" panose="05000000000000000000" charset="0"/>
              <a:buChar char="Ø"/>
            </a:pPr>
            <a:r>
              <a:rPr lang="en-US" altLang="zh-CN" sz="2400" b="1" dirty="0">
                <a:solidFill>
                  <a:schemeClr val="tx1">
                    <a:lumMod val="65000"/>
                    <a:lumOff val="35000"/>
                  </a:schemeClr>
                </a:solidFill>
                <a:latin typeface="Times New Roman" panose="02020603050405020304" charset="0"/>
                <a:ea typeface="思源黑体 Light" panose="020B0300000000000000" pitchFamily="34" charset="-122"/>
                <a:cs typeface="Times New Roman" panose="02020603050405020304" charset="0"/>
                <a:sym typeface="+mn-ea"/>
              </a:rPr>
              <a:t>Gaps</a:t>
            </a:r>
            <a:r>
              <a:rPr lang="zh-CN" altLang="en-US" sz="2400" b="1" dirty="0">
                <a:solidFill>
                  <a:schemeClr val="tx1">
                    <a:lumMod val="65000"/>
                    <a:lumOff val="35000"/>
                  </a:schemeClr>
                </a:solidFill>
                <a:latin typeface="Times New Roman" panose="02020603050405020304" charset="0"/>
                <a:ea typeface="思源黑体 Light" panose="020B0300000000000000" pitchFamily="34" charset="-122"/>
                <a:cs typeface="Times New Roman" panose="02020603050405020304" charset="0"/>
                <a:sym typeface="+mn-ea"/>
              </a:rPr>
              <a:t>:</a:t>
            </a:r>
            <a:endParaRPr lang="en-US" altLang="zh-CN" sz="2000">
              <a:sym typeface="+mn-ea"/>
            </a:endParaRPr>
          </a:p>
          <a:p>
            <a:pPr marL="457200" indent="-457200" algn="just">
              <a:buFont typeface="Wingdings" panose="05000000000000000000" charset="0"/>
              <a:buChar char="Ø"/>
            </a:pPr>
            <a:endParaRPr lang="zh-CN" altLang="en-US" sz="2400">
              <a:sym typeface="+mn-ea"/>
            </a:endParaRPr>
          </a:p>
          <a:p>
            <a:pPr lvl="1" indent="0" algn="just">
              <a:buFont typeface="Wingdings" panose="05000000000000000000" charset="0"/>
              <a:buNone/>
            </a:pPr>
            <a:r>
              <a:rPr sz="2000">
                <a:solidFill>
                  <a:schemeClr val="tx1">
                    <a:lumMod val="75000"/>
                    <a:lumOff val="25000"/>
                  </a:schemeClr>
                </a:solidFill>
                <a:sym typeface="+mn-ea"/>
              </a:rPr>
              <a:t>The research on digital literacy of translators has not received the attention it deserves. Searching for keywords related to "translator+</a:t>
            </a:r>
            <a:r>
              <a:rPr lang="en-US" sz="2000">
                <a:solidFill>
                  <a:schemeClr val="tx1">
                    <a:lumMod val="75000"/>
                    <a:lumOff val="25000"/>
                  </a:schemeClr>
                </a:solidFill>
                <a:sym typeface="+mn-ea"/>
              </a:rPr>
              <a:t>digital</a:t>
            </a:r>
            <a:r>
              <a:rPr sz="2000">
                <a:solidFill>
                  <a:schemeClr val="tx1">
                    <a:lumMod val="75000"/>
                    <a:lumOff val="25000"/>
                  </a:schemeClr>
                </a:solidFill>
                <a:sym typeface="+mn-ea"/>
              </a:rPr>
              <a:t>" in databases such as CNKI and Web of Science (WoS) in China, 52 foreign language literature and 16 Chinese literature were found to meet the criteria (with a time span of 2010-2022). Over the years, only two National Social Science Fund projects related to digital literacy of translators have met the requirements</a:t>
            </a:r>
            <a:r>
              <a:rPr lang="en-US" sz="2000">
                <a:solidFill>
                  <a:schemeClr val="tx1">
                    <a:lumMod val="75000"/>
                    <a:lumOff val="25000"/>
                  </a:schemeClr>
                </a:solidFill>
                <a:sym typeface="+mn-ea"/>
              </a:rPr>
              <a:t> (Wang, 2023)</a:t>
            </a:r>
            <a:r>
              <a:rPr sz="2000">
                <a:solidFill>
                  <a:schemeClr val="tx1">
                    <a:lumMod val="75000"/>
                    <a:lumOff val="25000"/>
                  </a:schemeClr>
                </a:solidFill>
                <a:sym typeface="+mn-ea"/>
              </a:rPr>
              <a:t>. </a:t>
            </a:r>
            <a:r>
              <a:rPr lang="en-US" sz="2000">
                <a:solidFill>
                  <a:schemeClr val="tx1">
                    <a:lumMod val="75000"/>
                    <a:lumOff val="25000"/>
                  </a:schemeClr>
                </a:solidFill>
                <a:sym typeface="+mn-ea"/>
              </a:rPr>
              <a:t>T</a:t>
            </a:r>
            <a:r>
              <a:rPr sz="2000">
                <a:solidFill>
                  <a:schemeClr val="tx1">
                    <a:lumMod val="75000"/>
                    <a:lumOff val="25000"/>
                  </a:schemeClr>
                </a:solidFill>
                <a:sym typeface="+mn-ea"/>
              </a:rPr>
              <a:t>he limited research on the digital literacy of translators highlights the substantial gap in understanding the specific digital literacy needs of translation students, particularly in the context of the AI era. To address this gap, the following research questions are proposed</a:t>
            </a:r>
            <a:r>
              <a:rPr lang="en-US" sz="2000">
                <a:solidFill>
                  <a:schemeClr val="tx1">
                    <a:lumMod val="75000"/>
                    <a:lumOff val="25000"/>
                  </a:schemeClr>
                </a:solidFill>
                <a:sym typeface="+mn-ea"/>
              </a:rPr>
              <a:t>:</a:t>
            </a:r>
            <a:endParaRPr sz="2000">
              <a:solidFill>
                <a:schemeClr val="tx1">
                  <a:lumMod val="75000"/>
                  <a:lumOff val="25000"/>
                </a:schemeClr>
              </a:solidFill>
              <a:sym typeface="+mn-ea"/>
            </a:endParaRPr>
          </a:p>
          <a:p>
            <a:pPr lvl="1" indent="0" algn="just">
              <a:buFont typeface="Wingdings" panose="05000000000000000000" charset="0"/>
              <a:buNone/>
            </a:pPr>
            <a:endParaRPr lang="en-US" altLang="zh-CN" sz="2000" b="1" dirty="0">
              <a:solidFill>
                <a:schemeClr val="tx1">
                  <a:lumMod val="75000"/>
                  <a:lumOff val="25000"/>
                </a:schemeClr>
              </a:solidFill>
              <a:latin typeface="Times New Roman" panose="02020603050405020304" charset="0"/>
              <a:ea typeface="思源黑体 Light" panose="020B0300000000000000" pitchFamily="34" charset="-122"/>
              <a:cs typeface="Times New Roman" panose="02020603050405020304" charset="0"/>
              <a:sym typeface="+mn-ea"/>
            </a:endParaRPr>
          </a:p>
          <a:p>
            <a:pPr marL="342900" lvl="0" indent="-342900" algn="just">
              <a:buFont typeface="Wingdings" panose="05000000000000000000" charset="0"/>
              <a:buChar char="Ø"/>
            </a:pPr>
            <a:endParaRPr lang="en-US" sz="2000">
              <a:solidFill>
                <a:schemeClr val="tx1">
                  <a:lumMod val="75000"/>
                  <a:lumOff val="25000"/>
                </a:schemeClr>
              </a:solidFill>
              <a:sym typeface="+mn-ea"/>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5" name="任意多边形 54"/>
          <p:cNvSpPr/>
          <p:nvPr>
            <p:custDataLst>
              <p:tags r:id="rId1"/>
            </p:custDataLst>
          </p:nvPr>
        </p:nvSpPr>
        <p:spPr>
          <a:xfrm>
            <a:off x="10577830" y="5955665"/>
            <a:ext cx="1624965" cy="875030"/>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11" name="任意多边形 10"/>
          <p:cNvSpPr/>
          <p:nvPr/>
        </p:nvSpPr>
        <p:spPr>
          <a:xfrm>
            <a:off x="0" y="0"/>
            <a:ext cx="3332480" cy="215011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pic>
        <p:nvPicPr>
          <p:cNvPr id="7" name="图片 6" descr="ppt尺寸11"/>
          <p:cNvPicPr>
            <a:picLocks noChangeAspect="1"/>
          </p:cNvPicPr>
          <p:nvPr/>
        </p:nvPicPr>
        <p:blipFill>
          <a:blip r:embed="rId2"/>
          <a:stretch>
            <a:fillRect/>
          </a:stretch>
        </p:blipFill>
        <p:spPr>
          <a:xfrm>
            <a:off x="3810" y="-165735"/>
            <a:ext cx="12188190" cy="6858000"/>
          </a:xfrm>
          <a:prstGeom prst="rect">
            <a:avLst/>
          </a:prstGeom>
        </p:spPr>
      </p:pic>
      <p:sp>
        <p:nvSpPr>
          <p:cNvPr id="2" name="文本框 1"/>
          <p:cNvSpPr txBox="1"/>
          <p:nvPr/>
        </p:nvSpPr>
        <p:spPr>
          <a:xfrm>
            <a:off x="2209800" y="528955"/>
            <a:ext cx="9234805" cy="767715"/>
          </a:xfrm>
          <a:prstGeom prst="rect">
            <a:avLst/>
          </a:prstGeom>
          <a:noFill/>
        </p:spPr>
        <p:txBody>
          <a:bodyPr wrap="square" rtlCol="0">
            <a:noAutofit/>
          </a:bodyPr>
          <a:p>
            <a:pPr algn="ctr">
              <a:lnSpc>
                <a:spcPct val="100000"/>
              </a:lnSpc>
              <a:buClrTx/>
              <a:buSzTx/>
              <a:buFontTx/>
              <a:defRPr/>
            </a:pPr>
            <a:r>
              <a:rPr lang="zh-CN" altLang="en-US" sz="4000" b="1" dirty="0" smtClean="0">
                <a:solidFill>
                  <a:srgbClr val="3D6598"/>
                </a:solidFill>
                <a:latin typeface="Times New Roman" panose="02020603050405020304" charset="0"/>
                <a:ea typeface="汉仪君黑-45简" panose="020B0604020202020204" pitchFamily="34" charset="-122"/>
                <a:cs typeface="Times New Roman" panose="02020603050405020304" charset="0"/>
                <a:sym typeface="+mn-ea"/>
              </a:rPr>
              <a:t>Conclusion</a:t>
            </a:r>
            <a:endParaRPr lang="zh-CN" altLang="en-US" sz="4000" b="1" dirty="0" smtClean="0">
              <a:solidFill>
                <a:srgbClr val="3D6598"/>
              </a:solidFill>
              <a:latin typeface="Times New Roman" panose="02020603050405020304" charset="0"/>
              <a:ea typeface="汉仪君黑-45简" panose="020B0604020202020204" pitchFamily="34" charset="-122"/>
              <a:cs typeface="Times New Roman" panose="02020603050405020304" charset="0"/>
            </a:endParaRPr>
          </a:p>
          <a:p>
            <a:pPr algn="ctr">
              <a:lnSpc>
                <a:spcPct val="100000"/>
              </a:lnSpc>
              <a:buClrTx/>
              <a:buSzTx/>
              <a:buFontTx/>
              <a:defRPr/>
            </a:pPr>
            <a:endParaRPr lang="zh-CN" altLang="en-US" sz="4000" b="1" dirty="0" smtClean="0">
              <a:solidFill>
                <a:srgbClr val="3D6598"/>
              </a:solidFill>
              <a:latin typeface="Times New Roman" panose="02020603050405020304" charset="0"/>
              <a:ea typeface="汉仪君黑-45简" panose="020B0604020202020204" pitchFamily="34" charset="-122"/>
              <a:cs typeface="Times New Roman" panose="02020603050405020304" charset="0"/>
            </a:endParaRPr>
          </a:p>
        </p:txBody>
      </p:sp>
      <p:sp>
        <p:nvSpPr>
          <p:cNvPr id="16" name="文本框 15"/>
          <p:cNvSpPr txBox="1"/>
          <p:nvPr/>
        </p:nvSpPr>
        <p:spPr>
          <a:xfrm>
            <a:off x="0" y="151130"/>
            <a:ext cx="309880" cy="217170"/>
          </a:xfrm>
          <a:prstGeom prst="rect">
            <a:avLst/>
          </a:prstGeom>
          <a:noFill/>
        </p:spPr>
        <p:txBody>
          <a:bodyPr wrap="square" rtlCol="0">
            <a:noAutofit/>
          </a:bodyPr>
          <a:p>
            <a:endParaRPr lang="zh-CN" altLang="en-US"/>
          </a:p>
        </p:txBody>
      </p:sp>
      <p:sp>
        <p:nvSpPr>
          <p:cNvPr id="3" name="文本框 2"/>
          <p:cNvSpPr txBox="1"/>
          <p:nvPr/>
        </p:nvSpPr>
        <p:spPr>
          <a:xfrm>
            <a:off x="805180" y="718820"/>
            <a:ext cx="10562590" cy="5259705"/>
          </a:xfrm>
          <a:prstGeom prst="rect">
            <a:avLst/>
          </a:prstGeom>
          <a:noFill/>
          <a:ln>
            <a:noFill/>
            <a:prstDash val="sysDot"/>
          </a:ln>
        </p:spPr>
        <p:txBody>
          <a:bodyPr wrap="square" rtlCol="0">
            <a:noAutofit/>
          </a:bodyPr>
          <a:p>
            <a:pPr indent="0" algn="just">
              <a:buFont typeface="Wingdings" panose="05000000000000000000" charset="0"/>
              <a:buNone/>
            </a:pPr>
            <a:r>
              <a:rPr lang="en-US" altLang="zh-CN" sz="2400" b="1" dirty="0">
                <a:solidFill>
                  <a:schemeClr val="tx1">
                    <a:lumMod val="65000"/>
                    <a:lumOff val="35000"/>
                  </a:schemeClr>
                </a:solidFill>
                <a:latin typeface="Times New Roman" panose="02020603050405020304" charset="0"/>
                <a:ea typeface="思源黑体 Light" panose="020B0300000000000000" pitchFamily="34" charset="-122"/>
                <a:cs typeface="Times New Roman" panose="02020603050405020304" charset="0"/>
                <a:sym typeface="+mn-ea"/>
              </a:rPr>
              <a:t>   </a:t>
            </a:r>
            <a:endParaRPr lang="en-US" altLang="zh-CN" sz="2400" b="1" dirty="0">
              <a:solidFill>
                <a:schemeClr val="tx1">
                  <a:lumMod val="65000"/>
                  <a:lumOff val="35000"/>
                </a:schemeClr>
              </a:solidFill>
              <a:latin typeface="Times New Roman" panose="02020603050405020304" charset="0"/>
              <a:ea typeface="思源黑体 Light" panose="020B0300000000000000" pitchFamily="34" charset="-122"/>
              <a:cs typeface="Times New Roman" panose="02020603050405020304" charset="0"/>
              <a:sym typeface="+mn-ea"/>
            </a:endParaRPr>
          </a:p>
          <a:p>
            <a:pPr lvl="1" indent="0" algn="just">
              <a:buFont typeface="Wingdings" panose="05000000000000000000" charset="0"/>
              <a:buNone/>
            </a:pPr>
            <a:endParaRPr lang="en-US" altLang="zh-CN" sz="2000" b="1" dirty="0">
              <a:solidFill>
                <a:schemeClr val="tx1">
                  <a:lumMod val="75000"/>
                  <a:lumOff val="25000"/>
                </a:schemeClr>
              </a:solidFill>
              <a:latin typeface="Times New Roman" panose="02020603050405020304" charset="0"/>
              <a:ea typeface="思源黑体 Light" panose="020B0300000000000000" pitchFamily="34" charset="-122"/>
              <a:cs typeface="Times New Roman" panose="02020603050405020304" charset="0"/>
              <a:sym typeface="+mn-ea"/>
            </a:endParaRPr>
          </a:p>
          <a:p>
            <a:pPr marL="342900" lvl="0" indent="-342900" algn="just">
              <a:buFont typeface="Wingdings" panose="05000000000000000000" charset="0"/>
              <a:buChar char="Ø"/>
            </a:pPr>
            <a:r>
              <a:rPr lang="en-US" altLang="zh-CN" sz="2400" b="1" dirty="0">
                <a:solidFill>
                  <a:schemeClr val="tx1">
                    <a:lumMod val="75000"/>
                    <a:lumOff val="25000"/>
                  </a:schemeClr>
                </a:solidFill>
                <a:latin typeface="Times New Roman" panose="02020603050405020304" charset="0"/>
                <a:ea typeface="思源黑体 Light" panose="020B0300000000000000" pitchFamily="34" charset="-122"/>
                <a:cs typeface="Times New Roman" panose="02020603050405020304" charset="0"/>
                <a:sym typeface="+mn-ea"/>
              </a:rPr>
              <a:t>Refined research questions</a:t>
            </a:r>
            <a:endParaRPr lang="zh-CN" altLang="en-US" sz="2400" b="1" dirty="0">
              <a:solidFill>
                <a:schemeClr val="tx1">
                  <a:lumMod val="65000"/>
                  <a:lumOff val="35000"/>
                </a:schemeClr>
              </a:solidFill>
              <a:latin typeface="Times New Roman" panose="02020603050405020304" charset="0"/>
              <a:ea typeface="思源黑体 Light" panose="020B0300000000000000" pitchFamily="34" charset="-122"/>
              <a:cs typeface="Times New Roman" panose="02020603050405020304" charset="0"/>
              <a:sym typeface="+mn-ea"/>
            </a:endParaRPr>
          </a:p>
          <a:p>
            <a:pPr marL="457200" indent="-457200" algn="just">
              <a:buFont typeface="Wingdings" panose="05000000000000000000" charset="0"/>
              <a:buChar char="Ø"/>
            </a:pPr>
            <a:endParaRPr lang="zh-CN" altLang="en-US" sz="2000">
              <a:sym typeface="+mn-ea"/>
            </a:endParaRPr>
          </a:p>
          <a:p>
            <a:pPr marL="914400" lvl="1" indent="-457200" algn="just">
              <a:buClrTx/>
              <a:buSzTx/>
              <a:buFont typeface="+mj-ea"/>
              <a:buAutoNum type="circleNumDbPlain"/>
            </a:pPr>
            <a:r>
              <a:rPr lang="en-US" sz="2000">
                <a:solidFill>
                  <a:schemeClr val="tx1">
                    <a:lumMod val="75000"/>
                    <a:lumOff val="25000"/>
                  </a:schemeClr>
                </a:solidFill>
                <a:sym typeface="+mn-ea"/>
              </a:rPr>
              <a:t>What specific skills, knowledge, and abilities constitute the core elements of digital literacy for translation students in the AI era, and how do they differ from traditional digital literacy requirements?</a:t>
            </a:r>
            <a:endParaRPr lang="en-US" sz="2000">
              <a:solidFill>
                <a:schemeClr val="tx1">
                  <a:lumMod val="75000"/>
                  <a:lumOff val="25000"/>
                </a:schemeClr>
              </a:solidFill>
              <a:sym typeface="+mn-ea"/>
            </a:endParaRPr>
          </a:p>
          <a:p>
            <a:pPr marL="914400" lvl="1" indent="-457200" algn="just">
              <a:buClrTx/>
              <a:buSzTx/>
              <a:buFont typeface="+mj-ea"/>
              <a:buAutoNum type="circleNumDbPlain"/>
            </a:pPr>
            <a:endParaRPr lang="en-US" sz="2000">
              <a:solidFill>
                <a:schemeClr val="tx1">
                  <a:lumMod val="75000"/>
                  <a:lumOff val="25000"/>
                </a:schemeClr>
              </a:solidFill>
              <a:sym typeface="+mn-ea"/>
            </a:endParaRPr>
          </a:p>
          <a:p>
            <a:pPr marL="914400" lvl="1" indent="-457200" algn="just">
              <a:buClrTx/>
              <a:buSzTx/>
              <a:buFont typeface="+mj-ea"/>
              <a:buAutoNum type="circleNumDbPlain"/>
            </a:pPr>
            <a:r>
              <a:rPr lang="en-US" sz="2000">
                <a:solidFill>
                  <a:schemeClr val="tx1">
                    <a:lumMod val="75000"/>
                    <a:lumOff val="25000"/>
                  </a:schemeClr>
                </a:solidFill>
                <a:sym typeface="+mn-ea"/>
              </a:rPr>
              <a:t>What methods and strategies can be employed to continuously update and optimize the digital literacy training path for translation students in response to the constantly evolving AI technology? Which specific technological tools or teaching models can be integrated into the training path?</a:t>
            </a:r>
            <a:endParaRPr lang="en-US" sz="2000">
              <a:solidFill>
                <a:schemeClr val="tx1">
                  <a:lumMod val="75000"/>
                  <a:lumOff val="25000"/>
                </a:schemeClr>
              </a:solidFill>
              <a:sym typeface="+mn-ea"/>
            </a:endParaRPr>
          </a:p>
          <a:p>
            <a:pPr marL="914400" lvl="1" indent="-457200" algn="just">
              <a:buClrTx/>
              <a:buSzTx/>
              <a:buFont typeface="+mj-ea"/>
              <a:buAutoNum type="circleNumDbPlain"/>
            </a:pPr>
            <a:endParaRPr lang="en-US" sz="2000">
              <a:solidFill>
                <a:schemeClr val="tx1">
                  <a:lumMod val="75000"/>
                  <a:lumOff val="25000"/>
                </a:schemeClr>
              </a:solidFill>
              <a:sym typeface="+mn-ea"/>
            </a:endParaRPr>
          </a:p>
          <a:p>
            <a:pPr lvl="1" indent="0" algn="just">
              <a:buClrTx/>
              <a:buSzTx/>
              <a:buFont typeface="+mj-ea"/>
              <a:buNone/>
            </a:pPr>
            <a:r>
              <a:rPr lang="en-US" sz="2000">
                <a:solidFill>
                  <a:schemeClr val="tx1">
                    <a:lumMod val="75000"/>
                    <a:lumOff val="25000"/>
                  </a:schemeClr>
                </a:solidFill>
                <a:sym typeface="+mn-ea"/>
              </a:rPr>
              <a:t>These questions are essential for bridging the current research gap and meeting the industry's increasing demand for digitally literate translators.</a:t>
            </a:r>
            <a:endParaRPr lang="en-US" sz="2000">
              <a:solidFill>
                <a:schemeClr val="tx1">
                  <a:lumMod val="75000"/>
                  <a:lumOff val="25000"/>
                </a:schemeClr>
              </a:solidFill>
              <a:sym typeface="+mn-ea"/>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1" name="任意多边形 10"/>
          <p:cNvSpPr/>
          <p:nvPr/>
        </p:nvSpPr>
        <p:spPr>
          <a:xfrm>
            <a:off x="0" y="0"/>
            <a:ext cx="3332480" cy="215011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pic>
        <p:nvPicPr>
          <p:cNvPr id="7" name="图片 6" descr="ppt尺寸11"/>
          <p:cNvPicPr>
            <a:picLocks noChangeAspect="1"/>
          </p:cNvPicPr>
          <p:nvPr/>
        </p:nvPicPr>
        <p:blipFill>
          <a:blip r:embed="rId1"/>
          <a:stretch>
            <a:fillRect/>
          </a:stretch>
        </p:blipFill>
        <p:spPr>
          <a:xfrm>
            <a:off x="3810" y="-165735"/>
            <a:ext cx="12188190" cy="6858000"/>
          </a:xfrm>
          <a:prstGeom prst="rect">
            <a:avLst/>
          </a:prstGeom>
        </p:spPr>
      </p:pic>
      <p:sp>
        <p:nvSpPr>
          <p:cNvPr id="2" name="文本框 1"/>
          <p:cNvSpPr txBox="1"/>
          <p:nvPr/>
        </p:nvSpPr>
        <p:spPr>
          <a:xfrm>
            <a:off x="2669540" y="266700"/>
            <a:ext cx="6845300" cy="1029970"/>
          </a:xfrm>
          <a:prstGeom prst="rect">
            <a:avLst/>
          </a:prstGeom>
          <a:noFill/>
        </p:spPr>
        <p:txBody>
          <a:bodyPr wrap="square" rtlCol="0">
            <a:noAutofit/>
          </a:bodyPr>
          <a:p>
            <a:pPr algn="ctr">
              <a:lnSpc>
                <a:spcPct val="120000"/>
              </a:lnSpc>
            </a:pPr>
            <a:r>
              <a:rPr lang="en-US" altLang="zh-CN" sz="3600" dirty="0">
                <a:solidFill>
                  <a:srgbClr val="2F4275"/>
                </a:solidFill>
                <a:latin typeface="汉仪旗黑-55简" panose="00020600040101010101" charset="-122"/>
                <a:ea typeface="汉仪旗黑-55简" panose="00020600040101010101" charset="-122"/>
                <a:cs typeface="汉仪旗黑-55简" panose="00020600040101010101" charset="-128"/>
                <a:sym typeface="+mn-ea"/>
              </a:rPr>
              <a:t>References </a:t>
            </a:r>
            <a:endParaRPr lang="en-US" altLang="zh-CN" sz="3600" dirty="0">
              <a:solidFill>
                <a:srgbClr val="2F4275"/>
              </a:solidFill>
              <a:latin typeface="汉仪旗黑-55简" panose="00020600040101010101" charset="-122"/>
              <a:ea typeface="汉仪旗黑-55简" panose="00020600040101010101" charset="-122"/>
              <a:cs typeface="汉仪旗黑-55简" panose="00020600040101010101" charset="-128"/>
              <a:sym typeface="+mn-ea"/>
            </a:endParaRPr>
          </a:p>
        </p:txBody>
      </p:sp>
      <p:sp>
        <p:nvSpPr>
          <p:cNvPr id="16" name="文本框 15"/>
          <p:cNvSpPr txBox="1"/>
          <p:nvPr/>
        </p:nvSpPr>
        <p:spPr>
          <a:xfrm>
            <a:off x="0" y="151130"/>
            <a:ext cx="309880" cy="217170"/>
          </a:xfrm>
          <a:prstGeom prst="rect">
            <a:avLst/>
          </a:prstGeom>
          <a:noFill/>
        </p:spPr>
        <p:txBody>
          <a:bodyPr wrap="square" rtlCol="0">
            <a:noAutofit/>
          </a:bodyPr>
          <a:p>
            <a:endParaRPr lang="zh-CN" altLang="en-US"/>
          </a:p>
        </p:txBody>
      </p:sp>
      <p:sp>
        <p:nvSpPr>
          <p:cNvPr id="3" name="文本框 2"/>
          <p:cNvSpPr txBox="1"/>
          <p:nvPr/>
        </p:nvSpPr>
        <p:spPr>
          <a:xfrm>
            <a:off x="775335" y="1223010"/>
            <a:ext cx="10418445" cy="5220335"/>
          </a:xfrm>
          <a:prstGeom prst="rect">
            <a:avLst/>
          </a:prstGeom>
          <a:noFill/>
          <a:ln>
            <a:noFill/>
            <a:prstDash val="sysDot"/>
          </a:ln>
        </p:spPr>
        <p:txBody>
          <a:bodyPr wrap="square" rtlCol="0">
            <a:noAutofit/>
          </a:bodyPr>
          <a:p>
            <a:pPr marL="457200" indent="-457200" algn="just">
              <a:buFont typeface="Wingdings" panose="05000000000000000000" charset="0"/>
              <a:buChar char="Ø"/>
            </a:pPr>
            <a:r>
              <a:rPr lang="en-US" sz="1600" spc="-100">
                <a:solidFill>
                  <a:schemeClr val="tx1">
                    <a:lumMod val="65000"/>
                    <a:lumOff val="35000"/>
                  </a:schemeClr>
                </a:solidFill>
                <a:highlight>
                  <a:srgbClr val="000000">
                    <a:alpha val="0"/>
                  </a:srgbClr>
                </a:highlight>
                <a:uFillTx/>
                <a:ea typeface="+mn-lt"/>
                <a:cs typeface="汉仪旗黑-55简" panose="00020600040101010101" charset="-128"/>
                <a:sym typeface="+mn-ea"/>
              </a:rPr>
              <a:t>Bl</a:t>
            </a:r>
            <a:r>
              <a:rPr lang="en-US" sz="1600" spc="-100">
                <a:solidFill>
                  <a:schemeClr val="tx1">
                    <a:lumMod val="65000"/>
                    <a:lumOff val="35000"/>
                  </a:schemeClr>
                </a:solidFill>
                <a:uFillTx/>
                <a:ea typeface="+mn-lt"/>
                <a:cs typeface="汉仪旗黑-55简" panose="00020600040101010101" charset="-128"/>
                <a:sym typeface="+mn-ea"/>
              </a:rPr>
              <a:t>au, I., Shamir-Inbal, T., and Avdiel, O. (2020)‘How does the pedagogical design of a technology-enhanced collaborative  academic course promote digital literacies, self-regulation, and perceived learning of students?’ </a:t>
            </a:r>
            <a:r>
              <a:rPr lang="en-US" sz="1600" i="1" spc="-100">
                <a:solidFill>
                  <a:schemeClr val="tx1">
                    <a:lumMod val="65000"/>
                    <a:lumOff val="35000"/>
                  </a:schemeClr>
                </a:solidFill>
                <a:uFillTx/>
                <a:ea typeface="+mn-lt"/>
                <a:cs typeface="汉仪旗黑-55简" panose="00020600040101010101" charset="-128"/>
                <a:sym typeface="+mn-ea"/>
              </a:rPr>
              <a:t>The Internet and Higher  Education,</a:t>
            </a:r>
            <a:r>
              <a:rPr lang="en-US" sz="1600" spc="-100">
                <a:solidFill>
                  <a:schemeClr val="tx1">
                    <a:lumMod val="65000"/>
                    <a:lumOff val="35000"/>
                  </a:schemeClr>
                </a:solidFill>
                <a:uFillTx/>
                <a:ea typeface="+mn-lt"/>
                <a:cs typeface="汉仪旗黑-55简" panose="00020600040101010101" charset="-128"/>
                <a:sym typeface="+mn-ea"/>
              </a:rPr>
              <a:t> 45, 100722. </a:t>
            </a:r>
            <a:r>
              <a:rPr lang="en-US" sz="1600" spc="-100">
                <a:solidFill>
                  <a:schemeClr val="tx1">
                    <a:lumMod val="65000"/>
                    <a:lumOff val="35000"/>
                  </a:schemeClr>
                </a:solidFill>
                <a:uFillTx/>
                <a:ea typeface="+mn-lt"/>
                <a:cs typeface="汉仪旗黑-55简" panose="00020600040101010101" charset="-128"/>
                <a:sym typeface="+mn-ea"/>
              </a:rPr>
              <a:t>Available at: https://doi.org/10.1016/j.iheduc.2019.100722  </a:t>
            </a:r>
            <a:r>
              <a:rPr lang="en-US" sz="1600" spc="-100">
                <a:solidFill>
                  <a:schemeClr val="tx1">
                    <a:lumMod val="65000"/>
                    <a:lumOff val="35000"/>
                  </a:schemeClr>
                </a:solidFill>
                <a:uFillTx/>
                <a:ea typeface="+mn-lt"/>
                <a:cs typeface="汉仪旗黑-55简" panose="00020600040101010101" charset="-128"/>
                <a:sym typeface="+mn-ea"/>
              </a:rPr>
              <a:t> (accessed11 February 2024).</a:t>
            </a: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just">
              <a:buFont typeface="Wingdings" panose="05000000000000000000" charset="0"/>
              <a:buChar char="Ø"/>
            </a:pP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r>
              <a:rPr lang="en-US" sz="1600" spc="-100">
                <a:solidFill>
                  <a:schemeClr val="tx1">
                    <a:lumMod val="65000"/>
                    <a:lumOff val="35000"/>
                  </a:schemeClr>
                </a:solidFill>
                <a:uFillTx/>
                <a:ea typeface="+mn-lt"/>
                <a:cs typeface="汉仪旗黑-55简" panose="00020600040101010101" charset="-128"/>
                <a:sym typeface="+mn-ea"/>
              </a:rPr>
              <a:t>Carretero, S., Vuorikari, R., and Punie, Y. (2017) ‘DigComp 2.1: The Digital Competence Framework for Citizens with eight profciency levels and examples of use ’, </a:t>
            </a:r>
            <a:r>
              <a:rPr lang="en-US" sz="1600" i="1" spc="-100">
                <a:solidFill>
                  <a:schemeClr val="tx1">
                    <a:lumMod val="65000"/>
                    <a:lumOff val="35000"/>
                  </a:schemeClr>
                </a:solidFill>
                <a:uFillTx/>
                <a:ea typeface="+mn-lt"/>
                <a:cs typeface="汉仪旗黑-55简" panose="00020600040101010101" charset="-128"/>
                <a:sym typeface="+mn-ea"/>
              </a:rPr>
              <a:t>Joint Research Centre</a:t>
            </a:r>
            <a:r>
              <a:rPr lang="en-US" sz="1600" spc="-100">
                <a:solidFill>
                  <a:schemeClr val="tx1">
                    <a:lumMod val="65000"/>
                    <a:lumOff val="35000"/>
                  </a:schemeClr>
                </a:solidFill>
                <a:uFillTx/>
                <a:ea typeface="+mn-lt"/>
                <a:cs typeface="汉仪旗黑-55简" panose="00020600040101010101" charset="-128"/>
                <a:sym typeface="+mn-ea"/>
              </a:rPr>
              <a:t> .</a:t>
            </a:r>
            <a:r>
              <a:rPr lang="en-US" sz="1600" spc="-100">
                <a:solidFill>
                  <a:schemeClr val="tx1">
                    <a:lumMod val="65000"/>
                    <a:lumOff val="35000"/>
                  </a:schemeClr>
                </a:solidFill>
                <a:uFillTx/>
                <a:ea typeface="+mn-lt"/>
                <a:cs typeface="汉仪旗黑-55简" panose="00020600040101010101" charset="-128"/>
                <a:sym typeface="+mn-ea"/>
              </a:rPr>
              <a:t> Available at: </a:t>
            </a:r>
            <a:r>
              <a:rPr lang="en-US" sz="1600" spc="-100">
                <a:solidFill>
                  <a:schemeClr val="tx1">
                    <a:lumMod val="65000"/>
                    <a:lumOff val="35000"/>
                  </a:schemeClr>
                </a:solidFill>
                <a:uFillTx/>
                <a:ea typeface="+mn-lt"/>
                <a:cs typeface="汉仪旗黑-55简" panose="00020600040101010101" charset="-128"/>
                <a:sym typeface="+mn-ea"/>
              </a:rPr>
              <a:t>https://publications.jrc.ec.europa.eu/repository/handle/JRC106281 </a:t>
            </a:r>
            <a:r>
              <a:rPr lang="en-US" sz="1600" spc="-100">
                <a:solidFill>
                  <a:schemeClr val="tx1">
                    <a:lumMod val="65000"/>
                    <a:lumOff val="35000"/>
                  </a:schemeClr>
                </a:solidFill>
                <a:uFillTx/>
                <a:ea typeface="+mn-lt"/>
                <a:cs typeface="汉仪旗黑-55简" panose="00020600040101010101" charset="-128"/>
                <a:sym typeface="+mn-ea"/>
              </a:rPr>
              <a:t>(accessed 10February 2024).</a:t>
            </a: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just">
              <a:buFont typeface="Wingdings" panose="05000000000000000000" charset="0"/>
              <a:buChar char="Ø"/>
            </a:pPr>
            <a:r>
              <a:rPr lang="en-US" sz="1600" spc="-100">
                <a:solidFill>
                  <a:schemeClr val="tx1">
                    <a:lumMod val="65000"/>
                    <a:lumOff val="35000"/>
                  </a:schemeClr>
                </a:solidFill>
                <a:uFillTx/>
                <a:ea typeface="+mn-lt"/>
                <a:cs typeface="汉仪旗黑-55简" panose="00020600040101010101" charset="-128"/>
                <a:sym typeface="+mn-ea"/>
              </a:rPr>
              <a:t>Dai, Y., Tang, X., and Liu, C. (2022) ‘Research on the Value and Path of Cultivating College Students’ Digital Literacy in the Digital Age’, </a:t>
            </a:r>
            <a:r>
              <a:rPr lang="en-US" sz="1600" i="1" spc="-100">
                <a:solidFill>
                  <a:schemeClr val="tx1">
                    <a:lumMod val="65000"/>
                    <a:lumOff val="35000"/>
                  </a:schemeClr>
                </a:solidFill>
                <a:uFillTx/>
                <a:ea typeface="+mn-lt"/>
                <a:cs typeface="汉仪旗黑-55简" panose="00020600040101010101" charset="-128"/>
                <a:sym typeface="+mn-ea"/>
              </a:rPr>
              <a:t>Association for Computing Machinery</a:t>
            </a:r>
            <a:r>
              <a:rPr lang="en-US" sz="1600" spc="-100">
                <a:solidFill>
                  <a:schemeClr val="tx1">
                    <a:lumMod val="65000"/>
                    <a:lumOff val="35000"/>
                  </a:schemeClr>
                </a:solidFill>
                <a:uFillTx/>
                <a:ea typeface="+mn-lt"/>
                <a:cs typeface="汉仪旗黑-55简" panose="00020600040101010101" charset="-128"/>
                <a:sym typeface="+mn-ea"/>
              </a:rPr>
              <a:t>, Macau, 16–18 April. ICETT, pp. 92-97. Available at: https://doi.org/10.1145/3535756.3535771 (accessed 11February 2024).  </a:t>
            </a: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just">
              <a:buFont typeface="Wingdings" panose="05000000000000000000" charset="0"/>
              <a:buChar char="Ø"/>
            </a:pP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r>
              <a:rPr lang="en-US" sz="1600" spc="-100">
                <a:solidFill>
                  <a:schemeClr val="tx1">
                    <a:lumMod val="65000"/>
                    <a:lumOff val="35000"/>
                  </a:schemeClr>
                </a:solidFill>
                <a:uFillTx/>
                <a:ea typeface="+mn-lt"/>
                <a:cs typeface="汉仪旗黑-55简" panose="00020600040101010101" charset="-128"/>
                <a:sym typeface="+mn-ea"/>
              </a:rPr>
              <a:t>Esh</a:t>
            </a:r>
            <a:r>
              <a:rPr lang="en-US" sz="1600" spc="-100">
                <a:solidFill>
                  <a:schemeClr val="tx1">
                    <a:lumMod val="65000"/>
                    <a:lumOff val="35000"/>
                  </a:schemeClr>
                </a:solidFill>
                <a:highlight>
                  <a:srgbClr val="000000">
                    <a:alpha val="0"/>
                  </a:srgbClr>
                </a:highlight>
                <a:uFillTx/>
                <a:ea typeface="+mn-lt"/>
                <a:cs typeface="汉仪旗黑-55简" panose="00020600040101010101" charset="-128"/>
                <a:sym typeface="+mn-ea"/>
              </a:rPr>
              <a:t>et-Al</a:t>
            </a:r>
            <a:r>
              <a:rPr lang="en-US" sz="1600" spc="-100">
                <a:solidFill>
                  <a:schemeClr val="tx1">
                    <a:lumMod val="65000"/>
                    <a:lumOff val="35000"/>
                  </a:schemeClr>
                </a:solidFill>
                <a:uFillTx/>
                <a:ea typeface="+mn-lt"/>
                <a:cs typeface="汉仪旗黑-55简" panose="00020600040101010101" charset="-128"/>
                <a:sym typeface="+mn-ea"/>
              </a:rPr>
              <a:t>kalai, Y. (2004) ‘Digital literacy: A conceptual framework for survival skills in the digital era,’</a:t>
            </a:r>
            <a:r>
              <a:rPr lang="en-US" sz="1600" i="1" spc="-100">
                <a:solidFill>
                  <a:schemeClr val="tx1">
                    <a:lumMod val="65000"/>
                    <a:lumOff val="35000"/>
                  </a:schemeClr>
                </a:solidFill>
                <a:uFillTx/>
                <a:ea typeface="+mn-lt"/>
                <a:cs typeface="汉仪旗黑-55简" panose="00020600040101010101" charset="-128"/>
                <a:sym typeface="+mn-ea"/>
              </a:rPr>
              <a:t>Journal of Educational Multimedia and Hypermedia,</a:t>
            </a:r>
            <a:r>
              <a:rPr lang="en-US" sz="1600" spc="-100">
                <a:solidFill>
                  <a:schemeClr val="tx1">
                    <a:lumMod val="65000"/>
                    <a:lumOff val="35000"/>
                  </a:schemeClr>
                </a:solidFill>
                <a:uFillTx/>
                <a:ea typeface="+mn-lt"/>
                <a:cs typeface="汉仪旗黑-55简" panose="00020600040101010101" charset="-128"/>
                <a:sym typeface="+mn-ea"/>
              </a:rPr>
              <a:t> 13 (1), 93–106. Available at:  https://www.learntechlib.org/p/4793/ (accessed 14 Februrary 2024).</a:t>
            </a: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r>
              <a:rPr lang="en-US" sz="1600" spc="-100">
                <a:solidFill>
                  <a:schemeClr val="tx1">
                    <a:lumMod val="65000"/>
                    <a:lumOff val="35000"/>
                  </a:schemeClr>
                </a:solidFill>
                <a:uFillTx/>
                <a:ea typeface="+mn-lt"/>
                <a:cs typeface="汉仪旗黑-55简" panose="00020600040101010101" charset="-128"/>
                <a:sym typeface="+mn-ea"/>
              </a:rPr>
              <a:t>Ferrari, A. (2012) ‘Digital competence in practice: An analysis of frameworks’, </a:t>
            </a:r>
            <a:r>
              <a:rPr lang="en-US" sz="1600" i="1" spc="-100">
                <a:solidFill>
                  <a:schemeClr val="tx1">
                    <a:lumMod val="65000"/>
                    <a:lumOff val="35000"/>
                  </a:schemeClr>
                </a:solidFill>
                <a:uFillTx/>
                <a:ea typeface="+mn-lt"/>
                <a:cs typeface="汉仪旗黑-55简" panose="00020600040101010101" charset="-128"/>
                <a:sym typeface="+mn-ea"/>
              </a:rPr>
              <a:t>JCR IPTS</a:t>
            </a:r>
            <a:r>
              <a:rPr lang="en-US" sz="1600" spc="-100">
                <a:solidFill>
                  <a:schemeClr val="tx1">
                    <a:lumMod val="65000"/>
                    <a:lumOff val="35000"/>
                  </a:schemeClr>
                </a:solidFill>
                <a:uFillTx/>
                <a:ea typeface="+mn-lt"/>
                <a:cs typeface="汉仪旗黑-55简" panose="00020600040101010101" charset="-128"/>
                <a:sym typeface="+mn-ea"/>
              </a:rPr>
              <a:t>. Available at: https://ifap.ru/library/book522.pdf (accessed15 February 2024).</a:t>
            </a: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r>
              <a:rPr lang="en-US" sz="1600" spc="-100">
                <a:solidFill>
                  <a:schemeClr val="tx1">
                    <a:lumMod val="65000"/>
                    <a:lumOff val="35000"/>
                  </a:schemeClr>
                </a:solidFill>
                <a:uFillTx/>
                <a:ea typeface="+mn-lt"/>
                <a:cs typeface="汉仪旗黑-55简" panose="00020600040101010101" charset="-128"/>
                <a:sym typeface="+mn-ea"/>
              </a:rPr>
              <a:t>Gu, Y. and Zhang, J. (2020) ‘The pros and cons of machine translation software for university students learning English’, English Square, 20 (28), pp.115-117. </a:t>
            </a: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endParaRPr lang="en-US" sz="1600" b="1" i="1" spc="-100">
              <a:solidFill>
                <a:schemeClr val="tx1">
                  <a:lumMod val="75000"/>
                  <a:lumOff val="25000"/>
                </a:schemeClr>
              </a:solidFill>
              <a:uFillTx/>
              <a:latin typeface="汉仪书宋二S" panose="00020600040101010101" charset="-122"/>
              <a:ea typeface="汉仪书宋二S" panose="00020600040101010101" charset="-122"/>
              <a:cs typeface="汉仪旗黑-55简" panose="00020600040101010101" charset="-128"/>
              <a:sym typeface="+mn-ea"/>
            </a:endParaRPr>
          </a:p>
          <a:p>
            <a:pPr indent="0" algn="just">
              <a:buFont typeface="Wingdings" panose="05000000000000000000" charset="0"/>
              <a:buNone/>
            </a:pPr>
            <a:endParaRPr lang="en-US" sz="1600" b="1" spc="-100">
              <a:solidFill>
                <a:schemeClr val="tx1">
                  <a:lumMod val="75000"/>
                  <a:lumOff val="25000"/>
                </a:schemeClr>
              </a:solidFill>
              <a:uFillTx/>
              <a:latin typeface="汉仪书宋二S" panose="00020600040101010101" charset="-122"/>
              <a:ea typeface="汉仪书宋二S" panose="00020600040101010101" charset="-122"/>
              <a:cs typeface="汉仪旗黑-55简" panose="00020600040101010101" charset="-128"/>
              <a:sym typeface="+mn-ea"/>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1" name="任意多边形 10"/>
          <p:cNvSpPr/>
          <p:nvPr/>
        </p:nvSpPr>
        <p:spPr>
          <a:xfrm>
            <a:off x="0" y="0"/>
            <a:ext cx="3332480" cy="215011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pic>
        <p:nvPicPr>
          <p:cNvPr id="7" name="图片 6" descr="ppt尺寸11"/>
          <p:cNvPicPr>
            <a:picLocks noChangeAspect="1"/>
          </p:cNvPicPr>
          <p:nvPr/>
        </p:nvPicPr>
        <p:blipFill>
          <a:blip r:embed="rId1"/>
          <a:stretch>
            <a:fillRect/>
          </a:stretch>
        </p:blipFill>
        <p:spPr>
          <a:xfrm>
            <a:off x="3810" y="-165735"/>
            <a:ext cx="12188190" cy="6858000"/>
          </a:xfrm>
          <a:prstGeom prst="rect">
            <a:avLst/>
          </a:prstGeom>
        </p:spPr>
      </p:pic>
      <p:sp>
        <p:nvSpPr>
          <p:cNvPr id="2" name="文本框 1"/>
          <p:cNvSpPr txBox="1"/>
          <p:nvPr/>
        </p:nvSpPr>
        <p:spPr>
          <a:xfrm>
            <a:off x="2669540" y="266700"/>
            <a:ext cx="6845300" cy="1029970"/>
          </a:xfrm>
          <a:prstGeom prst="rect">
            <a:avLst/>
          </a:prstGeom>
          <a:noFill/>
        </p:spPr>
        <p:txBody>
          <a:bodyPr wrap="square" rtlCol="0">
            <a:noAutofit/>
          </a:bodyPr>
          <a:p>
            <a:pPr algn="ctr">
              <a:lnSpc>
                <a:spcPct val="120000"/>
              </a:lnSpc>
            </a:pPr>
            <a:r>
              <a:rPr lang="en-US" altLang="zh-CN" sz="3600" dirty="0">
                <a:solidFill>
                  <a:srgbClr val="2F4275"/>
                </a:solidFill>
                <a:latin typeface="汉仪旗黑-55简" panose="00020600040101010101" charset="-122"/>
                <a:ea typeface="汉仪旗黑-55简" panose="00020600040101010101" charset="-122"/>
                <a:cs typeface="汉仪旗黑-55简" panose="00020600040101010101" charset="-128"/>
                <a:sym typeface="+mn-ea"/>
              </a:rPr>
              <a:t>References </a:t>
            </a:r>
            <a:endParaRPr lang="en-US" altLang="zh-CN" sz="3600" dirty="0">
              <a:solidFill>
                <a:srgbClr val="2F4275"/>
              </a:solidFill>
              <a:latin typeface="汉仪旗黑-55简" panose="00020600040101010101" charset="-122"/>
              <a:ea typeface="汉仪旗黑-55简" panose="00020600040101010101" charset="-122"/>
              <a:cs typeface="汉仪旗黑-55简" panose="00020600040101010101" charset="-128"/>
              <a:sym typeface="+mn-ea"/>
            </a:endParaRPr>
          </a:p>
        </p:txBody>
      </p:sp>
      <p:sp>
        <p:nvSpPr>
          <p:cNvPr id="16" name="文本框 15"/>
          <p:cNvSpPr txBox="1"/>
          <p:nvPr/>
        </p:nvSpPr>
        <p:spPr>
          <a:xfrm>
            <a:off x="0" y="151130"/>
            <a:ext cx="309880" cy="217170"/>
          </a:xfrm>
          <a:prstGeom prst="rect">
            <a:avLst/>
          </a:prstGeom>
          <a:noFill/>
        </p:spPr>
        <p:txBody>
          <a:bodyPr wrap="square" rtlCol="0">
            <a:noAutofit/>
          </a:bodyPr>
          <a:p>
            <a:endParaRPr lang="zh-CN" altLang="en-US"/>
          </a:p>
        </p:txBody>
      </p:sp>
      <p:sp>
        <p:nvSpPr>
          <p:cNvPr id="3" name="文本框 2"/>
          <p:cNvSpPr txBox="1"/>
          <p:nvPr/>
        </p:nvSpPr>
        <p:spPr>
          <a:xfrm>
            <a:off x="775335" y="1223010"/>
            <a:ext cx="10664825" cy="5220335"/>
          </a:xfrm>
          <a:prstGeom prst="rect">
            <a:avLst/>
          </a:prstGeom>
          <a:noFill/>
          <a:ln>
            <a:noFill/>
            <a:prstDash val="sysDot"/>
          </a:ln>
        </p:spPr>
        <p:txBody>
          <a:bodyPr wrap="square" rtlCol="0">
            <a:noAutofit/>
          </a:bodyPr>
          <a:p>
            <a:pPr marL="457200" indent="-457200" algn="l">
              <a:buFont typeface="Wingdings" panose="05000000000000000000" charset="0"/>
              <a:buChar char="Ø"/>
            </a:pPr>
            <a:r>
              <a:rPr lang="en-US" sz="1600" spc="-100">
                <a:solidFill>
                  <a:schemeClr val="tx1">
                    <a:lumMod val="65000"/>
                    <a:lumOff val="35000"/>
                  </a:schemeClr>
                </a:solidFill>
                <a:uFillTx/>
                <a:ea typeface="+mn-lt"/>
                <a:cs typeface="汉仪旗黑-55简" panose="00020600040101010101" charset="-128"/>
                <a:sym typeface="+mn-ea"/>
              </a:rPr>
              <a:t>Helsper, E., and Eynon, R. (2013) ‘Distinct skill pathways to digital engagement’,</a:t>
            </a:r>
            <a:r>
              <a:rPr lang="en-US" sz="1600" i="1" spc="-100">
                <a:solidFill>
                  <a:schemeClr val="tx1">
                    <a:lumMod val="65000"/>
                    <a:lumOff val="35000"/>
                  </a:schemeClr>
                </a:solidFill>
                <a:uFillTx/>
                <a:ea typeface="+mn-lt"/>
                <a:cs typeface="汉仪旗黑-55简" panose="00020600040101010101" charset="-128"/>
                <a:sym typeface="+mn-ea"/>
              </a:rPr>
              <a:t> European Journal of Communication, </a:t>
            </a:r>
            <a:r>
              <a:rPr lang="en-US" sz="1600" spc="-100">
                <a:solidFill>
                  <a:schemeClr val="tx1">
                    <a:lumMod val="65000"/>
                    <a:lumOff val="35000"/>
                  </a:schemeClr>
                </a:solidFill>
                <a:uFillTx/>
                <a:ea typeface="+mn-lt"/>
                <a:cs typeface="汉仪旗黑-55简" panose="00020600040101010101" charset="-128"/>
                <a:sym typeface="+mn-ea"/>
              </a:rPr>
              <a:t>28(6), pp. 696–713. </a:t>
            </a:r>
            <a:r>
              <a:rPr lang="en-US" sz="1600" spc="-100">
                <a:solidFill>
                  <a:schemeClr val="tx1">
                    <a:lumMod val="65000"/>
                    <a:lumOff val="35000"/>
                  </a:schemeClr>
                </a:solidFill>
                <a:uFillTx/>
                <a:ea typeface="+mn-lt"/>
                <a:cs typeface="汉仪旗黑-55简" panose="00020600040101010101" charset="-128"/>
                <a:sym typeface="+mn-ea"/>
              </a:rPr>
              <a:t>Available at:  </a:t>
            </a:r>
            <a:r>
              <a:rPr lang="en-US" sz="1600" spc="-100">
                <a:solidFill>
                  <a:schemeClr val="tx1">
                    <a:lumMod val="65000"/>
                    <a:lumOff val="35000"/>
                  </a:schemeClr>
                </a:solidFill>
                <a:uFillTx/>
                <a:ea typeface="+mn-lt"/>
                <a:cs typeface="汉仪旗黑-55简" panose="00020600040101010101" charset="-128"/>
                <a:sym typeface="+mn-ea"/>
              </a:rPr>
              <a:t>https://doi.org/10.1177/0267323113499113</a:t>
            </a:r>
            <a:r>
              <a:rPr lang="en-US" sz="1600" spc="-100">
                <a:solidFill>
                  <a:schemeClr val="tx1">
                    <a:lumMod val="75000"/>
                    <a:lumOff val="25000"/>
                  </a:schemeClr>
                </a:solidFill>
                <a:uFillTx/>
                <a:ea typeface="+mn-lt"/>
                <a:cs typeface="汉仪旗黑-55简" panose="00020600040101010101" charset="-128"/>
                <a:sym typeface="+mn-ea"/>
              </a:rPr>
              <a:t> </a:t>
            </a:r>
            <a:r>
              <a:rPr lang="en-US" sz="1600" spc="-100">
                <a:solidFill>
                  <a:schemeClr val="tx1">
                    <a:lumMod val="65000"/>
                    <a:lumOff val="35000"/>
                  </a:schemeClr>
                </a:solidFill>
                <a:uFillTx/>
                <a:ea typeface="+mn-lt"/>
                <a:cs typeface="汉仪旗黑-55简" panose="00020600040101010101" charset="-128"/>
                <a:sym typeface="+mn-ea"/>
              </a:rPr>
              <a:t> (Accessed: 14 January 2024).</a:t>
            </a:r>
            <a:endParaRPr lang="en-US" sz="1600" spc="-100">
              <a:solidFill>
                <a:schemeClr val="tx1">
                  <a:lumMod val="75000"/>
                  <a:lumOff val="25000"/>
                </a:schemeClr>
              </a:solidFill>
              <a:uFillTx/>
              <a:ea typeface="+mn-lt"/>
              <a:cs typeface="汉仪旗黑-55简" panose="00020600040101010101" charset="-128"/>
              <a:sym typeface="+mn-ea"/>
            </a:endParaRPr>
          </a:p>
          <a:p>
            <a:pPr marL="457200" indent="-457200" algn="l">
              <a:buFont typeface="Wingdings" panose="05000000000000000000" charset="0"/>
              <a:buChar char="Ø"/>
            </a:pPr>
            <a:endParaRPr lang="en-US" sz="1600" b="1" spc="-100">
              <a:solidFill>
                <a:schemeClr val="tx1">
                  <a:lumMod val="75000"/>
                  <a:lumOff val="25000"/>
                </a:schemeClr>
              </a:solidFill>
              <a:uFillTx/>
              <a:latin typeface="汉仪书宋二S" panose="00020600040101010101" charset="-122"/>
              <a:ea typeface="汉仪书宋二S" panose="00020600040101010101" charset="-122"/>
              <a:cs typeface="汉仪旗黑-55简" panose="00020600040101010101" charset="-128"/>
              <a:sym typeface="+mn-ea"/>
            </a:endParaRPr>
          </a:p>
          <a:p>
            <a:pPr marL="457200" indent="-457200" algn="l">
              <a:buFont typeface="Wingdings" panose="05000000000000000000" charset="0"/>
              <a:buChar char="Ø"/>
            </a:pPr>
            <a:r>
              <a:rPr lang="en-US" sz="1600" spc="-100">
                <a:solidFill>
                  <a:schemeClr val="tx1">
                    <a:lumMod val="65000"/>
                    <a:lumOff val="35000"/>
                  </a:schemeClr>
                </a:solidFill>
                <a:uFillTx/>
                <a:ea typeface="+mn-lt"/>
                <a:cs typeface="汉仪旗黑-55简" panose="00020600040101010101" charset="-128"/>
                <a:sym typeface="+mn-ea"/>
              </a:rPr>
              <a:t>Heitin, L. (2016)‘What is digital literacy?’, </a:t>
            </a:r>
            <a:r>
              <a:rPr lang="en-US" sz="1600" i="1" spc="-100">
                <a:solidFill>
                  <a:schemeClr val="tx1">
                    <a:lumMod val="65000"/>
                    <a:lumOff val="35000"/>
                  </a:schemeClr>
                </a:solidFill>
                <a:uFillTx/>
                <a:ea typeface="+mn-lt"/>
                <a:cs typeface="汉仪旗黑-55简" panose="00020600040101010101" charset="-128"/>
                <a:sym typeface="+mn-ea"/>
              </a:rPr>
              <a:t>Education Week.</a:t>
            </a:r>
            <a:r>
              <a:rPr lang="en-US" sz="1600" spc="-100">
                <a:solidFill>
                  <a:schemeClr val="tx1">
                    <a:lumMod val="65000"/>
                    <a:lumOff val="35000"/>
                  </a:schemeClr>
                </a:solidFill>
                <a:uFillTx/>
                <a:ea typeface="+mn-lt"/>
                <a:cs typeface="汉仪旗黑-55简" panose="00020600040101010101" charset="-128"/>
                <a:sym typeface="+mn-ea"/>
              </a:rPr>
              <a:t> Available at:   https://www.edweek.org/teaching-​learning/what-​is-​digital-​literacy/2016/11 (Accessed: 14 January 2024).</a:t>
            </a:r>
            <a:endParaRPr lang="en-US" sz="1600" b="1" spc="-100">
              <a:solidFill>
                <a:schemeClr val="tx1">
                  <a:lumMod val="75000"/>
                  <a:lumOff val="25000"/>
                </a:schemeClr>
              </a:solidFill>
              <a:uFillTx/>
              <a:latin typeface="汉仪书宋二S" panose="00020600040101010101" charset="-122"/>
              <a:ea typeface="汉仪书宋二S" panose="00020600040101010101" charset="-122"/>
              <a:cs typeface="汉仪旗黑-55简" panose="00020600040101010101" charset="-128"/>
              <a:sym typeface="+mn-ea"/>
            </a:endParaRPr>
          </a:p>
          <a:p>
            <a:pPr marL="457200" indent="-457200" algn="l">
              <a:buFont typeface="Wingdings" panose="05000000000000000000" charset="0"/>
              <a:buChar char="Ø"/>
            </a:pPr>
            <a:endParaRPr lang="en-US" sz="1600" b="1" spc="-100">
              <a:solidFill>
                <a:schemeClr val="tx1">
                  <a:lumMod val="75000"/>
                  <a:lumOff val="25000"/>
                </a:schemeClr>
              </a:solidFill>
              <a:uFillTx/>
              <a:latin typeface="汉仪书宋二S" panose="00020600040101010101" charset="-122"/>
              <a:ea typeface="汉仪书宋二S" panose="00020600040101010101" charset="-122"/>
              <a:cs typeface="汉仪旗黑-55简" panose="00020600040101010101" charset="-128"/>
              <a:sym typeface="+mn-ea"/>
            </a:endParaRPr>
          </a:p>
          <a:p>
            <a:pPr marL="457200" indent="-457200" algn="l">
              <a:buFont typeface="Wingdings" panose="05000000000000000000" charset="0"/>
              <a:buChar char="Ø"/>
            </a:pPr>
            <a:r>
              <a:rPr lang="en-US" sz="1600" spc="-100">
                <a:solidFill>
                  <a:schemeClr val="tx1">
                    <a:lumMod val="65000"/>
                    <a:lumOff val="35000"/>
                  </a:schemeClr>
                </a:solidFill>
                <a:uFillTx/>
                <a:ea typeface="+mn-lt"/>
                <a:cs typeface="汉仪旗黑-55简" panose="00020600040101010101" charset="-128"/>
                <a:sym typeface="+mn-ea"/>
              </a:rPr>
              <a:t>Jacobs, G., &amp; Castek, J. (2018)‘Digital problem solving: The literacies of navigating life in the digital age’, </a:t>
            </a:r>
            <a:r>
              <a:rPr lang="en-US" sz="1600" i="1" spc="-100">
                <a:solidFill>
                  <a:schemeClr val="tx1">
                    <a:lumMod val="65000"/>
                    <a:lumOff val="35000"/>
                  </a:schemeClr>
                </a:solidFill>
                <a:uFillTx/>
                <a:ea typeface="+mn-lt"/>
                <a:cs typeface="汉仪旗黑-55简" panose="00020600040101010101" charset="-128"/>
                <a:sym typeface="+mn-ea"/>
              </a:rPr>
              <a:t>Journal of Adolescent and Adult Literacy</a:t>
            </a:r>
            <a:r>
              <a:rPr lang="en-US" sz="1600" spc="-100">
                <a:solidFill>
                  <a:schemeClr val="tx1">
                    <a:lumMod val="65000"/>
                    <a:lumOff val="35000"/>
                  </a:schemeClr>
                </a:solidFill>
                <a:uFillTx/>
                <a:ea typeface="+mn-lt"/>
                <a:cs typeface="汉仪旗黑-55简" panose="00020600040101010101" charset="-128"/>
                <a:sym typeface="+mn-ea"/>
              </a:rPr>
              <a:t>, 61(6), pp. 681-685.</a:t>
            </a: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r>
              <a:rPr lang="en-US" sz="1600" spc="-100">
                <a:solidFill>
                  <a:schemeClr val="tx1">
                    <a:lumMod val="65000"/>
                    <a:lumOff val="35000"/>
                  </a:schemeClr>
                </a:solidFill>
                <a:uFillTx/>
                <a:ea typeface="+mn-lt"/>
                <a:cs typeface="汉仪旗黑-55简" panose="00020600040101010101" charset="-128"/>
                <a:sym typeface="+mn-ea"/>
              </a:rPr>
              <a:t>Knobel, M., and Lankshear, C. (2008) ‘Digital literacy and participation in online social networking spaces’, </a:t>
            </a:r>
            <a:r>
              <a:rPr lang="en-US" sz="1600" i="1" spc="-100">
                <a:solidFill>
                  <a:schemeClr val="tx1">
                    <a:lumMod val="65000"/>
                    <a:lumOff val="35000"/>
                  </a:schemeClr>
                </a:solidFill>
                <a:uFillTx/>
                <a:ea typeface="+mn-lt"/>
                <a:cs typeface="汉仪旗黑-55简" panose="00020600040101010101" charset="-128"/>
                <a:sym typeface="+mn-ea"/>
              </a:rPr>
              <a:t>Digital literacies: Concepts, policies and practices</a:t>
            </a:r>
            <a:r>
              <a:rPr lang="en-US" sz="1600" spc="-100">
                <a:solidFill>
                  <a:schemeClr val="tx1">
                    <a:lumMod val="65000"/>
                    <a:lumOff val="35000"/>
                  </a:schemeClr>
                </a:solidFill>
                <a:uFillTx/>
                <a:ea typeface="+mn-lt"/>
                <a:cs typeface="汉仪旗黑-55简" panose="00020600040101010101" charset="-128"/>
                <a:sym typeface="+mn-ea"/>
              </a:rPr>
              <a:t>, 08 (11), pp. 249-278.</a:t>
            </a: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r>
              <a:rPr lang="en-US" sz="1600" spc="-100">
                <a:solidFill>
                  <a:schemeClr val="tx1">
                    <a:lumMod val="65000"/>
                    <a:lumOff val="35000"/>
                  </a:schemeClr>
                </a:solidFill>
                <a:uFillTx/>
                <a:ea typeface="+mn-lt"/>
                <a:cs typeface="汉仪旗黑-55简" panose="00020600040101010101" charset="-128"/>
                <a:sym typeface="+mn-ea"/>
              </a:rPr>
              <a:t>Luo, Q., Jin, E. and Li, Y. (2022) ‘A survey on computer-aided translation software under the background of AI--based on Youdao Dictionary’, </a:t>
            </a:r>
            <a:r>
              <a:rPr lang="en-US" sz="1600" i="1" spc="-100">
                <a:solidFill>
                  <a:schemeClr val="tx1">
                    <a:lumMod val="65000"/>
                    <a:lumOff val="35000"/>
                  </a:schemeClr>
                </a:solidFill>
                <a:uFillTx/>
                <a:ea typeface="+mn-lt"/>
                <a:cs typeface="汉仪旗黑-55简" panose="00020600040101010101" charset="-128"/>
                <a:sym typeface="+mn-ea"/>
              </a:rPr>
              <a:t>The Computer Age</a:t>
            </a:r>
            <a:r>
              <a:rPr lang="en-US" sz="1600" spc="-100">
                <a:solidFill>
                  <a:schemeClr val="tx1">
                    <a:lumMod val="65000"/>
                    <a:lumOff val="35000"/>
                  </a:schemeClr>
                </a:solidFill>
                <a:uFillTx/>
                <a:ea typeface="+mn-lt"/>
                <a:cs typeface="汉仪旗黑-55简" panose="00020600040101010101" charset="-128"/>
                <a:sym typeface="+mn-ea"/>
              </a:rPr>
              <a:t>, 22 (8), pp. 43-45, 55. </a:t>
            </a: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r>
              <a:rPr lang="en-US" sz="1600" spc="-100">
                <a:solidFill>
                  <a:schemeClr val="tx1">
                    <a:lumMod val="65000"/>
                    <a:lumOff val="35000"/>
                  </a:schemeClr>
                </a:solidFill>
                <a:uFillTx/>
                <a:ea typeface="+mn-lt"/>
                <a:cs typeface="汉仪旗黑-55简" panose="00020600040101010101" charset="-128"/>
                <a:sym typeface="+mn-ea"/>
              </a:rPr>
              <a:t>Robinson </a:t>
            </a:r>
            <a:r>
              <a:rPr lang="en-US" sz="1600" i="1" spc="-100">
                <a:solidFill>
                  <a:schemeClr val="tx1">
                    <a:lumMod val="65000"/>
                    <a:lumOff val="35000"/>
                  </a:schemeClr>
                </a:solidFill>
                <a:uFillTx/>
                <a:ea typeface="+mn-lt"/>
                <a:cs typeface="汉仪旗黑-55简" panose="00020600040101010101" charset="-128"/>
                <a:sym typeface="+mn-ea"/>
              </a:rPr>
              <a:t>et al., </a:t>
            </a:r>
            <a:r>
              <a:rPr lang="en-US" sz="1600" spc="-100">
                <a:solidFill>
                  <a:schemeClr val="tx1">
                    <a:lumMod val="65000"/>
                    <a:lumOff val="35000"/>
                  </a:schemeClr>
                </a:solidFill>
                <a:uFillTx/>
                <a:ea typeface="+mn-lt"/>
                <a:cs typeface="汉仪旗黑-55简" panose="00020600040101010101" charset="-128"/>
                <a:sym typeface="+mn-ea"/>
              </a:rPr>
              <a:t>(2015)‘Digital inequalities and why they matte, </a:t>
            </a:r>
            <a:r>
              <a:rPr lang="en-US" sz="1600" i="1" spc="-100">
                <a:solidFill>
                  <a:schemeClr val="tx1">
                    <a:lumMod val="65000"/>
                    <a:lumOff val="35000"/>
                  </a:schemeClr>
                </a:solidFill>
                <a:uFillTx/>
                <a:ea typeface="+mn-lt"/>
                <a:cs typeface="汉仪旗黑-55简" panose="00020600040101010101" charset="-128"/>
                <a:sym typeface="+mn-ea"/>
              </a:rPr>
              <a:t>Information, Communication &amp; Society</a:t>
            </a:r>
            <a:r>
              <a:rPr lang="en-US" sz="1600" spc="-100">
                <a:solidFill>
                  <a:schemeClr val="tx1">
                    <a:lumMod val="65000"/>
                    <a:lumOff val="35000"/>
                  </a:schemeClr>
                </a:solidFill>
                <a:uFillTx/>
                <a:ea typeface="+mn-lt"/>
                <a:cs typeface="汉仪旗黑-55简" panose="00020600040101010101" charset="-128"/>
                <a:sym typeface="+mn-ea"/>
              </a:rPr>
              <a:t>, 18(5), 569–582. </a:t>
            </a:r>
            <a:r>
              <a:rPr lang="en-US" sz="1600" spc="-100">
                <a:solidFill>
                  <a:schemeClr val="tx1">
                    <a:lumMod val="65000"/>
                    <a:lumOff val="35000"/>
                  </a:schemeClr>
                </a:solidFill>
                <a:uFillTx/>
                <a:ea typeface="+mn-lt"/>
                <a:cs typeface="汉仪旗黑-55简" panose="00020600040101010101" charset="-128"/>
                <a:sym typeface="+mn-ea"/>
              </a:rPr>
              <a:t>Available at: </a:t>
            </a:r>
            <a:r>
              <a:rPr lang="en-US" sz="1600" spc="-100">
                <a:solidFill>
                  <a:schemeClr val="tx1">
                    <a:lumMod val="65000"/>
                    <a:lumOff val="35000"/>
                  </a:schemeClr>
                </a:solidFill>
                <a:uFillTx/>
                <a:ea typeface="+mn-lt"/>
                <a:cs typeface="汉仪旗黑-55简" panose="00020600040101010101" charset="-128"/>
                <a:sym typeface="+mn-ea"/>
              </a:rPr>
              <a:t>https://doi.org/10.1080/1369118X.2015.1012532 </a:t>
            </a:r>
            <a:r>
              <a:rPr lang="en-US" sz="1600" spc="-100">
                <a:solidFill>
                  <a:schemeClr val="tx1">
                    <a:lumMod val="65000"/>
                    <a:lumOff val="35000"/>
                  </a:schemeClr>
                </a:solidFill>
                <a:uFillTx/>
                <a:ea typeface="+mn-lt"/>
                <a:cs typeface="汉仪旗黑-55简" panose="00020600040101010101" charset="-128"/>
                <a:sym typeface="+mn-ea"/>
              </a:rPr>
              <a:t> (Accessed 11 February 2024).</a:t>
            </a: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r>
              <a:rPr lang="en-US" sz="1600" spc="-100">
                <a:solidFill>
                  <a:schemeClr val="tx1">
                    <a:lumMod val="65000"/>
                    <a:lumOff val="35000"/>
                  </a:schemeClr>
                </a:solidFill>
                <a:uFillTx/>
                <a:ea typeface="+mn-lt"/>
                <a:cs typeface="汉仪旗黑-55简" panose="00020600040101010101" charset="-128"/>
                <a:sym typeface="+mn-ea"/>
              </a:rPr>
              <a:t>Sulzer, A. (2018) ‘Reconceptualizing digital literacies before and after the election of Trump’, </a:t>
            </a:r>
            <a:r>
              <a:rPr lang="en-US" sz="1600" i="1" spc="-100">
                <a:solidFill>
                  <a:schemeClr val="tx1">
                    <a:lumMod val="65000"/>
                    <a:lumOff val="35000"/>
                  </a:schemeClr>
                </a:solidFill>
                <a:uFillTx/>
                <a:ea typeface="+mn-lt"/>
                <a:cs typeface="汉仪旗黑-55简" panose="00020600040101010101" charset="-128"/>
                <a:sym typeface="+mn-ea"/>
              </a:rPr>
              <a:t>English Teaching: Practice &amp; Critique, </a:t>
            </a:r>
            <a:r>
              <a:rPr lang="en-US" sz="1600" spc="-100">
                <a:solidFill>
                  <a:schemeClr val="tx1">
                    <a:lumMod val="65000"/>
                    <a:lumOff val="35000"/>
                  </a:schemeClr>
                </a:solidFill>
                <a:uFillTx/>
                <a:ea typeface="+mn-lt"/>
                <a:cs typeface="汉仪旗黑-55简" panose="00020600040101010101" charset="-128"/>
                <a:sym typeface="+mn-ea"/>
              </a:rPr>
              <a:t>17(2), pp. 58–71. </a:t>
            </a:r>
            <a:r>
              <a:rPr lang="en-US" sz="1600" spc="-100">
                <a:solidFill>
                  <a:schemeClr val="tx1">
                    <a:lumMod val="65000"/>
                    <a:lumOff val="35000"/>
                  </a:schemeClr>
                </a:solidFill>
                <a:uFillTx/>
                <a:ea typeface="+mn-lt"/>
                <a:cs typeface="汉仪旗黑-55简" panose="00020600040101010101" charset="-128"/>
                <a:sym typeface="+mn-ea"/>
              </a:rPr>
              <a:t>Available at: </a:t>
            </a:r>
            <a:r>
              <a:rPr lang="en-US" sz="1600" spc="-100">
                <a:solidFill>
                  <a:schemeClr val="tx1">
                    <a:lumMod val="65000"/>
                    <a:lumOff val="35000"/>
                  </a:schemeClr>
                </a:solidFill>
                <a:uFillTx/>
                <a:ea typeface="+mn-lt"/>
                <a:cs typeface="汉仪旗黑-55简" panose="00020600040101010101" charset="-128"/>
                <a:sym typeface="+mn-ea"/>
              </a:rPr>
              <a:t>https://doi.org/10.1108/ETPC-​06-​2017-​0098 </a:t>
            </a:r>
            <a:r>
              <a:rPr lang="en-US" sz="1600" spc="-100">
                <a:solidFill>
                  <a:schemeClr val="tx1">
                    <a:lumMod val="65000"/>
                    <a:lumOff val="35000"/>
                  </a:schemeClr>
                </a:solidFill>
                <a:uFillTx/>
                <a:ea typeface="+mn-lt"/>
                <a:cs typeface="汉仪旗黑-55简" panose="00020600040101010101" charset="-128"/>
                <a:sym typeface="+mn-ea"/>
              </a:rPr>
              <a:t>(Accessed 15 February 2024).</a:t>
            </a:r>
            <a:endParaRPr lang="en-US" sz="1600" spc="-100">
              <a:solidFill>
                <a:schemeClr val="tx1">
                  <a:lumMod val="65000"/>
                  <a:lumOff val="35000"/>
                </a:schemeClr>
              </a:solidFill>
              <a:uFillTx/>
              <a:ea typeface="+mn-lt"/>
              <a:cs typeface="汉仪旗黑-55简" panose="00020600040101010101" charset="-128"/>
              <a:sym typeface="+mn-ea"/>
            </a:endParaRPr>
          </a:p>
          <a:p>
            <a:pPr indent="0" algn="l">
              <a:buFont typeface="Wingdings" panose="05000000000000000000" charset="0"/>
              <a:buNone/>
            </a:pPr>
            <a:endParaRPr lang="en-US" sz="1600" spc="-100">
              <a:solidFill>
                <a:schemeClr val="tx1">
                  <a:lumMod val="65000"/>
                  <a:lumOff val="35000"/>
                </a:schemeClr>
              </a:solidFill>
              <a:uFillTx/>
              <a:ea typeface="+mn-lt"/>
              <a:cs typeface="汉仪旗黑-55简" panose="00020600040101010101" charset="-128"/>
              <a:sym typeface="+mn-ea"/>
            </a:endParaRPr>
          </a:p>
          <a:p>
            <a:pPr indent="0" algn="just">
              <a:buFont typeface="Wingdings" panose="05000000000000000000" charset="0"/>
              <a:buNone/>
            </a:pPr>
            <a:endParaRPr lang="en-US" sz="1600" b="1" spc="-100">
              <a:solidFill>
                <a:schemeClr val="tx1">
                  <a:lumMod val="75000"/>
                  <a:lumOff val="25000"/>
                </a:schemeClr>
              </a:solidFill>
              <a:uFillTx/>
              <a:latin typeface="汉仪书宋二S" panose="00020600040101010101" charset="-122"/>
              <a:ea typeface="汉仪书宋二S" panose="00020600040101010101" charset="-122"/>
              <a:cs typeface="汉仪旗黑-55简" panose="00020600040101010101" charset="-128"/>
              <a:sym typeface="+mn-ea"/>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1" name="任意多边形 10"/>
          <p:cNvSpPr/>
          <p:nvPr/>
        </p:nvSpPr>
        <p:spPr>
          <a:xfrm>
            <a:off x="0" y="0"/>
            <a:ext cx="3332480" cy="215011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pic>
        <p:nvPicPr>
          <p:cNvPr id="7" name="图片 6" descr="ppt尺寸11"/>
          <p:cNvPicPr>
            <a:picLocks noChangeAspect="1"/>
          </p:cNvPicPr>
          <p:nvPr/>
        </p:nvPicPr>
        <p:blipFill>
          <a:blip r:embed="rId1"/>
          <a:stretch>
            <a:fillRect/>
          </a:stretch>
        </p:blipFill>
        <p:spPr>
          <a:xfrm>
            <a:off x="3810" y="-165735"/>
            <a:ext cx="12188190" cy="6858000"/>
          </a:xfrm>
          <a:prstGeom prst="rect">
            <a:avLst/>
          </a:prstGeom>
        </p:spPr>
      </p:pic>
      <p:sp>
        <p:nvSpPr>
          <p:cNvPr id="2" name="文本框 1"/>
          <p:cNvSpPr txBox="1"/>
          <p:nvPr/>
        </p:nvSpPr>
        <p:spPr>
          <a:xfrm>
            <a:off x="2669540" y="266700"/>
            <a:ext cx="6845300" cy="1029970"/>
          </a:xfrm>
          <a:prstGeom prst="rect">
            <a:avLst/>
          </a:prstGeom>
          <a:noFill/>
        </p:spPr>
        <p:txBody>
          <a:bodyPr wrap="square" rtlCol="0">
            <a:noAutofit/>
          </a:bodyPr>
          <a:p>
            <a:pPr algn="ctr">
              <a:lnSpc>
                <a:spcPct val="120000"/>
              </a:lnSpc>
            </a:pPr>
            <a:r>
              <a:rPr lang="en-US" altLang="zh-CN" sz="3600" dirty="0">
                <a:solidFill>
                  <a:srgbClr val="2F4275"/>
                </a:solidFill>
                <a:latin typeface="汉仪旗黑-55简" panose="00020600040101010101" charset="-122"/>
                <a:ea typeface="汉仪旗黑-55简" panose="00020600040101010101" charset="-122"/>
                <a:cs typeface="汉仪旗黑-55简" panose="00020600040101010101" charset="-128"/>
                <a:sym typeface="+mn-ea"/>
              </a:rPr>
              <a:t>References </a:t>
            </a:r>
            <a:endParaRPr lang="en-US" altLang="zh-CN" sz="3600" dirty="0">
              <a:solidFill>
                <a:srgbClr val="2F4275"/>
              </a:solidFill>
              <a:latin typeface="汉仪旗黑-55简" panose="00020600040101010101" charset="-122"/>
              <a:ea typeface="汉仪旗黑-55简" panose="00020600040101010101" charset="-122"/>
              <a:cs typeface="汉仪旗黑-55简" panose="00020600040101010101" charset="-128"/>
              <a:sym typeface="+mn-ea"/>
            </a:endParaRPr>
          </a:p>
        </p:txBody>
      </p:sp>
      <p:sp>
        <p:nvSpPr>
          <p:cNvPr id="16" name="文本框 15"/>
          <p:cNvSpPr txBox="1"/>
          <p:nvPr/>
        </p:nvSpPr>
        <p:spPr>
          <a:xfrm>
            <a:off x="0" y="151130"/>
            <a:ext cx="309880" cy="217170"/>
          </a:xfrm>
          <a:prstGeom prst="rect">
            <a:avLst/>
          </a:prstGeom>
          <a:noFill/>
        </p:spPr>
        <p:txBody>
          <a:bodyPr wrap="square" rtlCol="0">
            <a:noAutofit/>
          </a:bodyPr>
          <a:p>
            <a:endParaRPr lang="zh-CN" altLang="en-US"/>
          </a:p>
        </p:txBody>
      </p:sp>
      <p:sp>
        <p:nvSpPr>
          <p:cNvPr id="3" name="文本框 2"/>
          <p:cNvSpPr txBox="1"/>
          <p:nvPr/>
        </p:nvSpPr>
        <p:spPr>
          <a:xfrm>
            <a:off x="775335" y="1223010"/>
            <a:ext cx="10664825" cy="5220335"/>
          </a:xfrm>
          <a:prstGeom prst="rect">
            <a:avLst/>
          </a:prstGeom>
          <a:noFill/>
          <a:ln>
            <a:noFill/>
            <a:prstDash val="sysDot"/>
          </a:ln>
        </p:spPr>
        <p:txBody>
          <a:bodyPr wrap="square" rtlCol="0">
            <a:noAutofit/>
          </a:bodyPr>
          <a:p>
            <a:pPr marL="457200" indent="-457200" algn="l">
              <a:buFont typeface="Wingdings" panose="05000000000000000000" charset="0"/>
              <a:buChar char="Ø"/>
            </a:pP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just">
              <a:buFont typeface="Wingdings" panose="05000000000000000000" charset="0"/>
              <a:buChar char="Ø"/>
            </a:pPr>
            <a:r>
              <a:rPr lang="en-US" sz="1600" spc="-100">
                <a:solidFill>
                  <a:schemeClr val="tx1">
                    <a:lumMod val="65000"/>
                    <a:lumOff val="35000"/>
                  </a:schemeClr>
                </a:solidFill>
                <a:uFillTx/>
                <a:ea typeface="+mn-lt"/>
                <a:cs typeface="汉仪旗黑-55简" panose="00020600040101010101" charset="-128"/>
                <a:sym typeface="+mn-ea"/>
              </a:rPr>
              <a:t>US Department of education (2024) National Educational Technology Plan. Available at: http://tech.ed.gov (Accessed: 11 February 2024).</a:t>
            </a: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just">
              <a:buFont typeface="Wingdings" panose="05000000000000000000" charset="0"/>
              <a:buChar char="Ø"/>
            </a:pP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r>
              <a:rPr lang="en-US" sz="1600" spc="-100">
                <a:solidFill>
                  <a:schemeClr val="tx1">
                    <a:lumMod val="65000"/>
                    <a:lumOff val="35000"/>
                  </a:schemeClr>
                </a:solidFill>
                <a:uFillTx/>
                <a:ea typeface="+mn-lt"/>
                <a:cs typeface="汉仪旗黑-55简" panose="00020600040101010101" charset="-128"/>
                <a:sym typeface="+mn-ea"/>
              </a:rPr>
              <a:t>Van , A. , Helsper, E. , &amp; Eynon, R. (2015) ‘Development and validation of the Internet Skills Scale (ISS)’, I</a:t>
            </a:r>
            <a:r>
              <a:rPr lang="en-US" sz="1600" i="1" spc="-100">
                <a:solidFill>
                  <a:schemeClr val="tx1">
                    <a:lumMod val="65000"/>
                    <a:lumOff val="35000"/>
                  </a:schemeClr>
                </a:solidFill>
                <a:uFillTx/>
                <a:ea typeface="+mn-lt"/>
                <a:cs typeface="汉仪旗黑-55简" panose="00020600040101010101" charset="-128"/>
                <a:sym typeface="+mn-ea"/>
              </a:rPr>
              <a:t>nformation, Communication &amp; Society, </a:t>
            </a:r>
            <a:r>
              <a:rPr lang="en-US" sz="1600" spc="-100">
                <a:solidFill>
                  <a:schemeClr val="tx1">
                    <a:lumMod val="65000"/>
                    <a:lumOff val="35000"/>
                  </a:schemeClr>
                </a:solidFill>
                <a:uFillTx/>
                <a:ea typeface="+mn-lt"/>
                <a:cs typeface="汉仪旗黑-55简" panose="00020600040101010101" charset="-128"/>
                <a:sym typeface="+mn-ea"/>
              </a:rPr>
              <a:t>19 (6), pp. 804–823. Available at: https://doi.org/10.1080/1369118X.2015.1078834 (accessed10 February 2024).</a:t>
            </a: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r>
              <a:rPr lang="en-US" sz="1600" spc="-100">
                <a:solidFill>
                  <a:schemeClr val="tx1">
                    <a:lumMod val="65000"/>
                    <a:lumOff val="35000"/>
                  </a:schemeClr>
                </a:solidFill>
                <a:uFillTx/>
                <a:ea typeface="+mn-lt"/>
                <a:cs typeface="汉仪旗黑-55简" panose="00020600040101010101" charset="-128"/>
                <a:sym typeface="+mn-ea"/>
              </a:rPr>
              <a:t>Wang, H. (2023) ‘Interview with Wang Huashu: The research on digital literacy of translators urgently needs to be strengthened to create new advantages for translation talents’, </a:t>
            </a:r>
            <a:r>
              <a:rPr lang="en-US" sz="1600" i="1" spc="-100">
                <a:solidFill>
                  <a:schemeClr val="tx1">
                    <a:lumMod val="65000"/>
                    <a:lumOff val="35000"/>
                  </a:schemeClr>
                </a:solidFill>
                <a:uFillTx/>
                <a:ea typeface="+mn-lt"/>
                <a:cs typeface="汉仪旗黑-55简" panose="00020600040101010101" charset="-128"/>
                <a:sym typeface="+mn-ea"/>
              </a:rPr>
              <a:t>Translation Technology Education and Research,</a:t>
            </a:r>
            <a:r>
              <a:rPr lang="en-US" sz="1600" spc="-100">
                <a:solidFill>
                  <a:schemeClr val="tx1">
                    <a:lumMod val="65000"/>
                    <a:lumOff val="35000"/>
                  </a:schemeClr>
                </a:solidFill>
                <a:uFillTx/>
                <a:ea typeface="+mn-lt"/>
                <a:cs typeface="汉仪旗黑-55简" panose="00020600040101010101" charset="-128"/>
                <a:sym typeface="+mn-ea"/>
              </a:rPr>
              <a:t> 23 August. Available at: https://mp.weixin.qq.com/s/4C4yx0gyKM7YMZxIMXdQuA (Accessed 11 February 2023).</a:t>
            </a: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endParaRPr lang="en-US" sz="1600" b="1" spc="-100">
              <a:solidFill>
                <a:schemeClr val="tx1">
                  <a:lumMod val="75000"/>
                  <a:lumOff val="25000"/>
                </a:schemeClr>
              </a:solidFill>
              <a:uFillTx/>
              <a:ea typeface="+mn-lt"/>
              <a:cs typeface="汉仪旗黑-55简" panose="00020600040101010101" charset="-128"/>
              <a:sym typeface="+mn-ea"/>
            </a:endParaRPr>
          </a:p>
          <a:p>
            <a:pPr marL="457200" indent="-457200" algn="l">
              <a:buFont typeface="Wingdings" panose="05000000000000000000" charset="0"/>
              <a:buChar char="Ø"/>
            </a:pPr>
            <a:r>
              <a:rPr lang="en-US" sz="1600" spc="-100">
                <a:solidFill>
                  <a:schemeClr val="tx1">
                    <a:lumMod val="65000"/>
                    <a:lumOff val="35000"/>
                  </a:schemeClr>
                </a:solidFill>
                <a:uFillTx/>
                <a:ea typeface="+mn-lt"/>
                <a:cs typeface="汉仪旗黑-55简" panose="00020600040101010101" charset="-128"/>
                <a:sym typeface="+mn-ea"/>
              </a:rPr>
              <a:t>Wang, L. (2023) ‘The Impacts and Challenges of Artificial Intelligence Translation Tool on Translation Professionals’,  </a:t>
            </a:r>
            <a:r>
              <a:rPr lang="en-US" sz="1600" i="1" spc="-100">
                <a:solidFill>
                  <a:schemeClr val="tx1">
                    <a:lumMod val="65000"/>
                    <a:lumOff val="35000"/>
                  </a:schemeClr>
                </a:solidFill>
                <a:uFillTx/>
                <a:ea typeface="+mn-lt"/>
                <a:cs typeface="汉仪旗黑-55简" panose="00020600040101010101" charset="-128"/>
                <a:sym typeface="+mn-ea"/>
              </a:rPr>
              <a:t>SHS Web of Conferences</a:t>
            </a:r>
            <a:r>
              <a:rPr lang="en-US" sz="1600" spc="-100">
                <a:solidFill>
                  <a:schemeClr val="tx1">
                    <a:lumMod val="65000"/>
                    <a:lumOff val="35000"/>
                  </a:schemeClr>
                </a:solidFill>
                <a:uFillTx/>
                <a:ea typeface="+mn-lt"/>
                <a:cs typeface="汉仪旗黑-55简" panose="00020600040101010101" charset="-128"/>
                <a:sym typeface="+mn-ea"/>
              </a:rPr>
              <a:t> , online, 28 April.   Available at: https://doi.org/10.1051/shsconf/202316302021 (accessed14 February 2024).</a:t>
            </a: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l">
              <a:buFont typeface="Wingdings" panose="05000000000000000000" charset="0"/>
              <a:buChar char="Ø"/>
            </a:pPr>
            <a:endParaRPr lang="en-US" sz="1600" spc="-100">
              <a:solidFill>
                <a:schemeClr val="tx1">
                  <a:lumMod val="65000"/>
                  <a:lumOff val="35000"/>
                </a:schemeClr>
              </a:solidFill>
              <a:uFillTx/>
              <a:ea typeface="+mn-lt"/>
              <a:cs typeface="汉仪旗黑-55简" panose="00020600040101010101" charset="-128"/>
              <a:sym typeface="+mn-ea"/>
            </a:endParaRPr>
          </a:p>
          <a:p>
            <a:pPr marL="457200" indent="-457200" algn="just">
              <a:buFont typeface="Wingdings" panose="05000000000000000000" charset="0"/>
              <a:buChar char="Ø"/>
            </a:pPr>
            <a:endParaRPr lang="en-US" sz="1600" b="1" spc="-100">
              <a:solidFill>
                <a:schemeClr val="tx1">
                  <a:lumMod val="75000"/>
                  <a:lumOff val="25000"/>
                </a:schemeClr>
              </a:solidFill>
              <a:uFillTx/>
              <a:latin typeface="汉仪书宋二S" panose="00020600040101010101" charset="-122"/>
              <a:ea typeface="汉仪书宋二S" panose="00020600040101010101" charset="-122"/>
              <a:cs typeface="汉仪旗黑-55简" panose="00020600040101010101" charset="-128"/>
              <a:sym typeface="+mn-ea"/>
            </a:endParaRPr>
          </a:p>
          <a:p>
            <a:pPr indent="0" algn="just">
              <a:buFont typeface="Wingdings" panose="05000000000000000000" charset="0"/>
              <a:buNone/>
            </a:pPr>
            <a:endParaRPr lang="en-US" sz="1600" b="1" spc="-100">
              <a:solidFill>
                <a:schemeClr val="tx1">
                  <a:lumMod val="75000"/>
                  <a:lumOff val="25000"/>
                </a:schemeClr>
              </a:solidFill>
              <a:uFillTx/>
              <a:latin typeface="汉仪书宋二S" panose="00020600040101010101" charset="-122"/>
              <a:ea typeface="汉仪书宋二S" panose="00020600040101010101" charset="-122"/>
              <a:cs typeface="汉仪旗黑-55简" panose="00020600040101010101" charset="-128"/>
              <a:sym typeface="+mn-ea"/>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8" name="任意多边形 67"/>
          <p:cNvSpPr/>
          <p:nvPr/>
        </p:nvSpPr>
        <p:spPr>
          <a:xfrm>
            <a:off x="0" y="0"/>
            <a:ext cx="5296926" cy="3276544"/>
          </a:xfrm>
          <a:custGeom>
            <a:avLst/>
            <a:gdLst/>
            <a:ahLst/>
            <a:cxnLst>
              <a:cxn ang="3">
                <a:pos x="hc" y="t"/>
              </a:cxn>
              <a:cxn ang="cd2">
                <a:pos x="l" y="vc"/>
              </a:cxn>
              <a:cxn ang="cd4">
                <a:pos x="hc" y="b"/>
              </a:cxn>
              <a:cxn ang="0">
                <a:pos x="r" y="vc"/>
              </a:cxn>
            </a:cxnLst>
            <a:rect l="l" t="t" r="r" b="b"/>
            <a:pathLst>
              <a:path w="8342" h="5161">
                <a:moveTo>
                  <a:pt x="151" y="0"/>
                </a:moveTo>
                <a:cubicBezTo>
                  <a:pt x="212" y="108"/>
                  <a:pt x="344" y="480"/>
                  <a:pt x="333" y="900"/>
                </a:cubicBezTo>
                <a:cubicBezTo>
                  <a:pt x="340" y="1185"/>
                  <a:pt x="258" y="1720"/>
                  <a:pt x="138" y="2136"/>
                </a:cubicBezTo>
                <a:cubicBezTo>
                  <a:pt x="37" y="2462"/>
                  <a:pt x="-4" y="2904"/>
                  <a:pt x="0" y="3111"/>
                </a:cubicBezTo>
                <a:cubicBezTo>
                  <a:pt x="-10" y="4003"/>
                  <a:pt x="361" y="4723"/>
                  <a:pt x="766" y="4912"/>
                </a:cubicBezTo>
                <a:cubicBezTo>
                  <a:pt x="948" y="5095"/>
                  <a:pt x="1252" y="5168"/>
                  <a:pt x="1406" y="5160"/>
                </a:cubicBezTo>
                <a:cubicBezTo>
                  <a:pt x="3154" y="4827"/>
                  <a:pt x="4186" y="3274"/>
                  <a:pt x="4206" y="3320"/>
                </a:cubicBezTo>
                <a:cubicBezTo>
                  <a:pt x="4268" y="3248"/>
                  <a:pt x="4361" y="3144"/>
                  <a:pt x="4428" y="3073"/>
                </a:cubicBezTo>
                <a:lnTo>
                  <a:pt x="4988" y="2531"/>
                </a:lnTo>
                <a:cubicBezTo>
                  <a:pt x="5394" y="2123"/>
                  <a:pt x="5610" y="1939"/>
                  <a:pt x="5838" y="1743"/>
                </a:cubicBezTo>
                <a:cubicBezTo>
                  <a:pt x="5966" y="1634"/>
                  <a:pt x="6196" y="1432"/>
                  <a:pt x="6376" y="1268"/>
                </a:cubicBezTo>
                <a:cubicBezTo>
                  <a:pt x="6500" y="1166"/>
                  <a:pt x="6607" y="1056"/>
                  <a:pt x="6669" y="995"/>
                </a:cubicBezTo>
                <a:cubicBezTo>
                  <a:pt x="6737" y="925"/>
                  <a:pt x="6801" y="864"/>
                  <a:pt x="6841" y="839"/>
                </a:cubicBezTo>
                <a:cubicBezTo>
                  <a:pt x="6847" y="835"/>
                  <a:pt x="6856" y="829"/>
                  <a:pt x="6860" y="827"/>
                </a:cubicBezTo>
                <a:cubicBezTo>
                  <a:pt x="6906" y="787"/>
                  <a:pt x="6825" y="866"/>
                  <a:pt x="6940" y="759"/>
                </a:cubicBezTo>
                <a:cubicBezTo>
                  <a:pt x="7279" y="412"/>
                  <a:pt x="8013" y="79"/>
                  <a:pt x="8342" y="0"/>
                </a:cubicBezTo>
                <a:lnTo>
                  <a:pt x="151" y="0"/>
                </a:ln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11" name="任意多边形 10"/>
          <p:cNvSpPr/>
          <p:nvPr/>
        </p:nvSpPr>
        <p:spPr>
          <a:xfrm>
            <a:off x="0" y="0"/>
            <a:ext cx="5428615" cy="3501390"/>
          </a:xfrm>
          <a:custGeom>
            <a:avLst/>
            <a:gdLst>
              <a:gd name="connsiteX0" fmla="*/ 0 w 8331"/>
              <a:gd name="connsiteY0" fmla="*/ 3663 h 5372"/>
              <a:gd name="connsiteX1" fmla="*/ 92 w 8331"/>
              <a:gd name="connsiteY1" fmla="*/ 3603 h 5372"/>
              <a:gd name="connsiteX2" fmla="*/ 810 w 8331"/>
              <a:gd name="connsiteY2" fmla="*/ 3448 h 5372"/>
              <a:gd name="connsiteX3" fmla="*/ 1055 w 8331"/>
              <a:gd name="connsiteY3" fmla="*/ 3516 h 5372"/>
              <a:gd name="connsiteX4" fmla="*/ 1765 w 8331"/>
              <a:gd name="connsiteY4" fmla="*/ 4373 h 5372"/>
              <a:gd name="connsiteX5" fmla="*/ 2976 w 8331"/>
              <a:gd name="connsiteY5" fmla="*/ 5372 h 5372"/>
              <a:gd name="connsiteX6" fmla="*/ 2998 w 8331"/>
              <a:gd name="connsiteY6" fmla="*/ 5371 h 5372"/>
              <a:gd name="connsiteX7" fmla="*/ 3019 w 8331"/>
              <a:gd name="connsiteY7" fmla="*/ 5370 h 5372"/>
              <a:gd name="connsiteX8" fmla="*/ 3040 w 8331"/>
              <a:gd name="connsiteY8" fmla="*/ 5368 h 5372"/>
              <a:gd name="connsiteX9" fmla="*/ 3070 w 8331"/>
              <a:gd name="connsiteY9" fmla="*/ 5369 h 5372"/>
              <a:gd name="connsiteX10" fmla="*/ 3100 w 8331"/>
              <a:gd name="connsiteY10" fmla="*/ 5370 h 5372"/>
              <a:gd name="connsiteX11" fmla="*/ 4064 w 8331"/>
              <a:gd name="connsiteY11" fmla="*/ 4094 h 5372"/>
              <a:gd name="connsiteX12" fmla="*/ 4151 w 8331"/>
              <a:gd name="connsiteY12" fmla="*/ 3496 h 5372"/>
              <a:gd name="connsiteX13" fmla="*/ 4230 w 8331"/>
              <a:gd name="connsiteY13" fmla="*/ 3101 h 5372"/>
              <a:gd name="connsiteX14" fmla="*/ 4455 w 8331"/>
              <a:gd name="connsiteY14" fmla="*/ 2156 h 5372"/>
              <a:gd name="connsiteX15" fmla="*/ 4528 w 8331"/>
              <a:gd name="connsiteY15" fmla="*/ 1837 h 5372"/>
              <a:gd name="connsiteX16" fmla="*/ 4540 w 8331"/>
              <a:gd name="connsiteY16" fmla="*/ 1808 h 5372"/>
              <a:gd name="connsiteX17" fmla="*/ 6452 w 8331"/>
              <a:gd name="connsiteY17" fmla="*/ 360 h 5372"/>
              <a:gd name="connsiteX18" fmla="*/ 6506 w 8331"/>
              <a:gd name="connsiteY18" fmla="*/ 360 h 5372"/>
              <a:gd name="connsiteX19" fmla="*/ 6561 w 8331"/>
              <a:gd name="connsiteY19" fmla="*/ 362 h 5372"/>
              <a:gd name="connsiteX20" fmla="*/ 6616 w 8331"/>
              <a:gd name="connsiteY20" fmla="*/ 365 h 5372"/>
              <a:gd name="connsiteX21" fmla="*/ 6672 w 8331"/>
              <a:gd name="connsiteY21" fmla="*/ 369 h 5372"/>
              <a:gd name="connsiteX22" fmla="*/ 6679 w 8331"/>
              <a:gd name="connsiteY22" fmla="*/ 369 h 5372"/>
              <a:gd name="connsiteX23" fmla="*/ 7062 w 8331"/>
              <a:gd name="connsiteY23" fmla="*/ 377 h 5372"/>
              <a:gd name="connsiteX24" fmla="*/ 7089 w 8331"/>
              <a:gd name="connsiteY24" fmla="*/ 378 h 5372"/>
              <a:gd name="connsiteX25" fmla="*/ 7422 w 8331"/>
              <a:gd name="connsiteY25" fmla="*/ 384 h 5372"/>
              <a:gd name="connsiteX26" fmla="*/ 7440 w 8331"/>
              <a:gd name="connsiteY26" fmla="*/ 384 h 5372"/>
              <a:gd name="connsiteX27" fmla="*/ 7474 w 8331"/>
              <a:gd name="connsiteY27" fmla="*/ 384 h 5372"/>
              <a:gd name="connsiteX28" fmla="*/ 8331 w 8331"/>
              <a:gd name="connsiteY28" fmla="*/ 55 h 5372"/>
              <a:gd name="connsiteX29" fmla="*/ 8331 w 8331"/>
              <a:gd name="connsiteY29" fmla="*/ 49 h 5372"/>
              <a:gd name="connsiteX30" fmla="*/ 8330 w 8331"/>
              <a:gd name="connsiteY30" fmla="*/ 44 h 5372"/>
              <a:gd name="connsiteX31" fmla="*/ 8329 w 8331"/>
              <a:gd name="connsiteY31" fmla="*/ 38 h 5372"/>
              <a:gd name="connsiteX32" fmla="*/ 8328 w 8331"/>
              <a:gd name="connsiteY32" fmla="*/ 33 h 5372"/>
              <a:gd name="connsiteX33" fmla="*/ 8328 w 8331"/>
              <a:gd name="connsiteY33" fmla="*/ 25 h 5372"/>
              <a:gd name="connsiteX34" fmla="*/ 8328 w 8331"/>
              <a:gd name="connsiteY34" fmla="*/ 17 h 5372"/>
              <a:gd name="connsiteX35" fmla="*/ 8327 w 8331"/>
              <a:gd name="connsiteY35" fmla="*/ 9 h 5372"/>
              <a:gd name="connsiteX36" fmla="*/ 8326 w 8331"/>
              <a:gd name="connsiteY36" fmla="*/ 1 h 5372"/>
              <a:gd name="connsiteX37" fmla="*/ 8326 w 8331"/>
              <a:gd name="connsiteY37" fmla="*/ 0 h 5372"/>
              <a:gd name="connsiteX38" fmla="*/ 0 w 8331"/>
              <a:gd name="connsiteY38" fmla="*/ 0 h 5372"/>
              <a:gd name="connsiteX39" fmla="*/ 0 w 8331"/>
              <a:gd name="connsiteY39" fmla="*/ 3663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31" h="5373">
                <a:moveTo>
                  <a:pt x="0" y="3663"/>
                </a:moveTo>
                <a:cubicBezTo>
                  <a:pt x="28" y="3645"/>
                  <a:pt x="91" y="3603"/>
                  <a:pt x="92" y="3603"/>
                </a:cubicBezTo>
                <a:cubicBezTo>
                  <a:pt x="412" y="3406"/>
                  <a:pt x="810" y="3448"/>
                  <a:pt x="810" y="3448"/>
                </a:cubicBezTo>
                <a:cubicBezTo>
                  <a:pt x="892" y="3471"/>
                  <a:pt x="945" y="3464"/>
                  <a:pt x="1055" y="3516"/>
                </a:cubicBezTo>
                <a:cubicBezTo>
                  <a:pt x="1207" y="3594"/>
                  <a:pt x="1487" y="3755"/>
                  <a:pt x="1765" y="4373"/>
                </a:cubicBezTo>
                <a:cubicBezTo>
                  <a:pt x="2018" y="5005"/>
                  <a:pt x="2598" y="5389"/>
                  <a:pt x="2976" y="5372"/>
                </a:cubicBezTo>
                <a:lnTo>
                  <a:pt x="2998" y="5371"/>
                </a:lnTo>
                <a:lnTo>
                  <a:pt x="3019" y="5370"/>
                </a:lnTo>
                <a:lnTo>
                  <a:pt x="3040" y="5368"/>
                </a:lnTo>
                <a:lnTo>
                  <a:pt x="3070" y="5369"/>
                </a:lnTo>
                <a:lnTo>
                  <a:pt x="3100" y="5370"/>
                </a:lnTo>
                <a:cubicBezTo>
                  <a:pt x="3702" y="5386"/>
                  <a:pt x="3971" y="4511"/>
                  <a:pt x="4064" y="4094"/>
                </a:cubicBezTo>
                <a:cubicBezTo>
                  <a:pt x="4131" y="3763"/>
                  <a:pt x="4122" y="3695"/>
                  <a:pt x="4151" y="3496"/>
                </a:cubicBezTo>
                <a:lnTo>
                  <a:pt x="4230" y="3101"/>
                </a:lnTo>
                <a:cubicBezTo>
                  <a:pt x="4312" y="2650"/>
                  <a:pt x="4345" y="2612"/>
                  <a:pt x="4455" y="2156"/>
                </a:cubicBezTo>
                <a:cubicBezTo>
                  <a:pt x="4499" y="2002"/>
                  <a:pt x="4502" y="1897"/>
                  <a:pt x="4528" y="1837"/>
                </a:cubicBezTo>
                <a:cubicBezTo>
                  <a:pt x="4533" y="1825"/>
                  <a:pt x="4539" y="1811"/>
                  <a:pt x="4540" y="1808"/>
                </a:cubicBezTo>
                <a:cubicBezTo>
                  <a:pt x="4693" y="1089"/>
                  <a:pt x="5488" y="341"/>
                  <a:pt x="6452" y="360"/>
                </a:cubicBezTo>
                <a:lnTo>
                  <a:pt x="6506" y="360"/>
                </a:lnTo>
                <a:lnTo>
                  <a:pt x="6561" y="362"/>
                </a:lnTo>
                <a:lnTo>
                  <a:pt x="6616" y="365"/>
                </a:lnTo>
                <a:lnTo>
                  <a:pt x="6672" y="369"/>
                </a:lnTo>
                <a:lnTo>
                  <a:pt x="6679" y="369"/>
                </a:lnTo>
                <a:cubicBezTo>
                  <a:pt x="6800" y="369"/>
                  <a:pt x="6990" y="375"/>
                  <a:pt x="7062" y="377"/>
                </a:cubicBezTo>
                <a:cubicBezTo>
                  <a:pt x="7073" y="377"/>
                  <a:pt x="7087" y="377"/>
                  <a:pt x="7089" y="378"/>
                </a:cubicBezTo>
                <a:cubicBezTo>
                  <a:pt x="7198" y="381"/>
                  <a:pt x="7367" y="384"/>
                  <a:pt x="7422" y="384"/>
                </a:cubicBezTo>
                <a:cubicBezTo>
                  <a:pt x="7430" y="384"/>
                  <a:pt x="7439" y="384"/>
                  <a:pt x="7440" y="384"/>
                </a:cubicBezTo>
                <a:lnTo>
                  <a:pt x="7474" y="384"/>
                </a:lnTo>
                <a:cubicBezTo>
                  <a:pt x="8145" y="384"/>
                  <a:pt x="8339" y="157"/>
                  <a:pt x="8331" y="55"/>
                </a:cubicBezTo>
                <a:lnTo>
                  <a:pt x="8331" y="49"/>
                </a:lnTo>
                <a:lnTo>
                  <a:pt x="8330" y="44"/>
                </a:lnTo>
                <a:lnTo>
                  <a:pt x="8329" y="38"/>
                </a:lnTo>
                <a:lnTo>
                  <a:pt x="8328" y="33"/>
                </a:lnTo>
                <a:lnTo>
                  <a:pt x="8328" y="25"/>
                </a:lnTo>
                <a:lnTo>
                  <a:pt x="8328" y="17"/>
                </a:lnTo>
                <a:lnTo>
                  <a:pt x="8327" y="9"/>
                </a:lnTo>
                <a:lnTo>
                  <a:pt x="8326" y="1"/>
                </a:lnTo>
                <a:lnTo>
                  <a:pt x="8326" y="0"/>
                </a:lnTo>
                <a:lnTo>
                  <a:pt x="0" y="0"/>
                </a:lnTo>
                <a:lnTo>
                  <a:pt x="0" y="3663"/>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32" name="任意多边形 31"/>
          <p:cNvSpPr/>
          <p:nvPr/>
        </p:nvSpPr>
        <p:spPr>
          <a:xfrm flipH="1">
            <a:off x="9263380" y="5890260"/>
            <a:ext cx="2894965" cy="967740"/>
          </a:xfrm>
          <a:custGeom>
            <a:avLst/>
            <a:gdLst/>
            <a:ahLst/>
            <a:cxnLst>
              <a:cxn ang="3">
                <a:pos x="hc" y="t"/>
              </a:cxn>
              <a:cxn ang="cd2">
                <a:pos x="l" y="vc"/>
              </a:cxn>
              <a:cxn ang="cd4">
                <a:pos x="hc" y="b"/>
              </a:cxn>
              <a:cxn ang="0">
                <a:pos x="r" y="vc"/>
              </a:cxn>
            </a:cxnLst>
            <a:rect l="l" t="t" r="r" b="b"/>
            <a:pathLst>
              <a:path w="5463" h="1828">
                <a:moveTo>
                  <a:pt x="0" y="1826"/>
                </a:moveTo>
                <a:cubicBezTo>
                  <a:pt x="67" y="1515"/>
                  <a:pt x="444" y="952"/>
                  <a:pt x="1100" y="592"/>
                </a:cubicBezTo>
                <a:cubicBezTo>
                  <a:pt x="1617" y="286"/>
                  <a:pt x="2203" y="-11"/>
                  <a:pt x="2803" y="0"/>
                </a:cubicBezTo>
                <a:cubicBezTo>
                  <a:pt x="4009" y="-45"/>
                  <a:pt x="5024" y="827"/>
                  <a:pt x="5463" y="1826"/>
                </a:cubicBezTo>
                <a:lnTo>
                  <a:pt x="0" y="1826"/>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77" name="任意多边形 76"/>
          <p:cNvSpPr/>
          <p:nvPr/>
        </p:nvSpPr>
        <p:spPr>
          <a:xfrm>
            <a:off x="8708801" y="4293644"/>
            <a:ext cx="3483199" cy="2563721"/>
          </a:xfrm>
          <a:custGeom>
            <a:avLst/>
            <a:gdLst/>
            <a:ahLst/>
            <a:cxnLst>
              <a:cxn ang="3">
                <a:pos x="hc" y="t"/>
              </a:cxn>
              <a:cxn ang="cd2">
                <a:pos x="l" y="vc"/>
              </a:cxn>
              <a:cxn ang="cd4">
                <a:pos x="hc" y="b"/>
              </a:cxn>
              <a:cxn ang="0">
                <a:pos x="r" y="vc"/>
              </a:cxn>
            </a:cxnLst>
            <a:rect l="l" t="t" r="r" b="b"/>
            <a:pathLst>
              <a:path w="5485" h="4044">
                <a:moveTo>
                  <a:pt x="0" y="4037"/>
                </a:moveTo>
                <a:cubicBezTo>
                  <a:pt x="532" y="1406"/>
                  <a:pt x="3081" y="-124"/>
                  <a:pt x="3559" y="0"/>
                </a:cubicBezTo>
                <a:lnTo>
                  <a:pt x="3591" y="0"/>
                </a:lnTo>
                <a:lnTo>
                  <a:pt x="3715" y="6"/>
                </a:lnTo>
                <a:lnTo>
                  <a:pt x="3749" y="5"/>
                </a:lnTo>
                <a:lnTo>
                  <a:pt x="3783" y="5"/>
                </a:lnTo>
                <a:cubicBezTo>
                  <a:pt x="4501" y="-6"/>
                  <a:pt x="5429" y="992"/>
                  <a:pt x="5480" y="1519"/>
                </a:cubicBezTo>
                <a:lnTo>
                  <a:pt x="5485" y="1541"/>
                </a:lnTo>
                <a:lnTo>
                  <a:pt x="5485" y="4037"/>
                </a:lnTo>
                <a:lnTo>
                  <a:pt x="0" y="4037"/>
                </a:ln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55" name="任意多边形 54"/>
          <p:cNvSpPr/>
          <p:nvPr/>
        </p:nvSpPr>
        <p:spPr>
          <a:xfrm>
            <a:off x="8021955" y="4669155"/>
            <a:ext cx="4170045" cy="2188210"/>
          </a:xfrm>
          <a:custGeom>
            <a:avLst/>
            <a:gdLst>
              <a:gd name="connsiteX0" fmla="*/ 0 w 7048"/>
              <a:gd name="connsiteY0" fmla="*/ 3698 h 3698"/>
              <a:gd name="connsiteX1" fmla="*/ 3188 w 7048"/>
              <a:gd name="connsiteY1" fmla="*/ 0 h 3698"/>
              <a:gd name="connsiteX2" fmla="*/ 3293 w 7048"/>
              <a:gd name="connsiteY2" fmla="*/ 4 h 3698"/>
              <a:gd name="connsiteX3" fmla="*/ 4791 w 7048"/>
              <a:gd name="connsiteY3" fmla="*/ 1085 h 3698"/>
              <a:gd name="connsiteX4" fmla="*/ 5430 w 7048"/>
              <a:gd name="connsiteY4" fmla="*/ 1784 h 3698"/>
              <a:gd name="connsiteX5" fmla="*/ 5524 w 7048"/>
              <a:gd name="connsiteY5" fmla="*/ 1782 h 3698"/>
              <a:gd name="connsiteX6" fmla="*/ 6708 w 7048"/>
              <a:gd name="connsiteY6" fmla="*/ 1018 h 3698"/>
              <a:gd name="connsiteX7" fmla="*/ 6722 w 7048"/>
              <a:gd name="connsiteY7" fmla="*/ 1006 h 3698"/>
              <a:gd name="connsiteX8" fmla="*/ 6737 w 7048"/>
              <a:gd name="connsiteY8" fmla="*/ 992 h 3698"/>
              <a:gd name="connsiteX9" fmla="*/ 6755 w 7048"/>
              <a:gd name="connsiteY9" fmla="*/ 976 h 3698"/>
              <a:gd name="connsiteX10" fmla="*/ 6773 w 7048"/>
              <a:gd name="connsiteY10" fmla="*/ 961 h 3698"/>
              <a:gd name="connsiteX11" fmla="*/ 6789 w 7048"/>
              <a:gd name="connsiteY11" fmla="*/ 945 h 3698"/>
              <a:gd name="connsiteX12" fmla="*/ 6793 w 7048"/>
              <a:gd name="connsiteY12" fmla="*/ 941 h 3698"/>
              <a:gd name="connsiteX13" fmla="*/ 7048 w 7048"/>
              <a:gd name="connsiteY13" fmla="*/ 716 h 3698"/>
              <a:gd name="connsiteX14" fmla="*/ 7048 w 7048"/>
              <a:gd name="connsiteY14" fmla="*/ 3698 h 3698"/>
              <a:gd name="connsiteX15" fmla="*/ 0 w 7048"/>
              <a:gd name="connsiteY15" fmla="*/ 3698 h 3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48" h="3698">
                <a:moveTo>
                  <a:pt x="0" y="3698"/>
                </a:moveTo>
                <a:cubicBezTo>
                  <a:pt x="213" y="1107"/>
                  <a:pt x="2537" y="11"/>
                  <a:pt x="3188" y="0"/>
                </a:cubicBezTo>
                <a:lnTo>
                  <a:pt x="3293" y="4"/>
                </a:lnTo>
                <a:cubicBezTo>
                  <a:pt x="3896" y="-17"/>
                  <a:pt x="4685" y="596"/>
                  <a:pt x="4791" y="1085"/>
                </a:cubicBezTo>
                <a:cubicBezTo>
                  <a:pt x="4887" y="1456"/>
                  <a:pt x="5188" y="1796"/>
                  <a:pt x="5430" y="1784"/>
                </a:cubicBezTo>
                <a:lnTo>
                  <a:pt x="5524" y="1782"/>
                </a:lnTo>
                <a:cubicBezTo>
                  <a:pt x="5847" y="1792"/>
                  <a:pt x="6462" y="1237"/>
                  <a:pt x="6708" y="1018"/>
                </a:cubicBezTo>
                <a:lnTo>
                  <a:pt x="6722" y="1006"/>
                </a:lnTo>
                <a:lnTo>
                  <a:pt x="6737" y="992"/>
                </a:lnTo>
                <a:lnTo>
                  <a:pt x="6755" y="976"/>
                </a:lnTo>
                <a:lnTo>
                  <a:pt x="6773" y="961"/>
                </a:lnTo>
                <a:lnTo>
                  <a:pt x="6789" y="945"/>
                </a:lnTo>
                <a:lnTo>
                  <a:pt x="6793" y="941"/>
                </a:lnTo>
                <a:cubicBezTo>
                  <a:pt x="6869" y="868"/>
                  <a:pt x="7028" y="731"/>
                  <a:pt x="7048" y="716"/>
                </a:cubicBezTo>
                <a:lnTo>
                  <a:pt x="7048" y="3698"/>
                </a:lnTo>
                <a:lnTo>
                  <a:pt x="0" y="3698"/>
                </a:lnTo>
                <a:close/>
              </a:path>
            </a:pathLst>
          </a:custGeom>
          <a:solidFill>
            <a:srgbClr val="2F427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57" name="文本框 56"/>
          <p:cNvSpPr txBox="1"/>
          <p:nvPr/>
        </p:nvSpPr>
        <p:spPr>
          <a:xfrm>
            <a:off x="3623310" y="3669665"/>
            <a:ext cx="4946015" cy="537210"/>
          </a:xfrm>
          <a:prstGeom prst="rect">
            <a:avLst/>
          </a:prstGeom>
          <a:noFill/>
        </p:spPr>
        <p:txBody>
          <a:bodyPr wrap="square" rtlCol="0">
            <a:spAutoFit/>
          </a:bodyPr>
          <a:p>
            <a:pPr algn="ctr"/>
            <a:r>
              <a:rPr lang="en-US" sz="2900" b="1" dirty="0">
                <a:solidFill>
                  <a:schemeClr val="tx1">
                    <a:lumMod val="75000"/>
                    <a:lumOff val="25000"/>
                  </a:schemeClr>
                </a:solidFill>
                <a:latin typeface="汉仪书宋二S" panose="00020600040101010101" charset="-122"/>
                <a:ea typeface="汉仪书宋二S" panose="00020600040101010101" charset="-122"/>
                <a:cs typeface="汉仪旗黑-55简" panose="00020600040101010101" charset="-128"/>
                <a:sym typeface="汉仪旗黑-55简" panose="00020600040101010101" charset="-128"/>
              </a:rPr>
              <a:t>  ECDE 7016</a:t>
            </a:r>
            <a:r>
              <a:rPr lang="zh-CN" altLang="en-US" sz="2900" b="1" dirty="0">
                <a:solidFill>
                  <a:schemeClr val="tx1">
                    <a:lumMod val="75000"/>
                    <a:lumOff val="25000"/>
                  </a:schemeClr>
                </a:solidFill>
                <a:latin typeface="汉仪书宋二S" panose="00020600040101010101" charset="-122"/>
                <a:ea typeface="汉仪书宋二S" panose="00020600040101010101" charset="-122"/>
                <a:cs typeface="汉仪旗黑-55简" panose="00020600040101010101" charset="-128"/>
                <a:sym typeface="汉仪旗黑-55简" panose="00020600040101010101" charset="-128"/>
              </a:rPr>
              <a:t>（</a:t>
            </a:r>
            <a:r>
              <a:rPr lang="en-US" altLang="zh-CN" sz="2900" b="1" dirty="0">
                <a:solidFill>
                  <a:schemeClr val="tx1">
                    <a:lumMod val="75000"/>
                    <a:lumOff val="25000"/>
                  </a:schemeClr>
                </a:solidFill>
                <a:latin typeface="汉仪书宋二S" panose="00020600040101010101" charset="-122"/>
                <a:ea typeface="汉仪书宋二S" panose="00020600040101010101" charset="-122"/>
                <a:cs typeface="汉仪旗黑-55简" panose="00020600040101010101" charset="-128"/>
                <a:sym typeface="汉仪旗黑-55简" panose="00020600040101010101" charset="-128"/>
              </a:rPr>
              <a:t>2023-2024</a:t>
            </a:r>
            <a:r>
              <a:rPr lang="zh-CN" altLang="en-US" sz="2900" b="1" dirty="0">
                <a:solidFill>
                  <a:schemeClr val="tx1">
                    <a:lumMod val="75000"/>
                    <a:lumOff val="25000"/>
                  </a:schemeClr>
                </a:solidFill>
                <a:latin typeface="汉仪书宋二S" panose="00020600040101010101" charset="-122"/>
                <a:ea typeface="汉仪书宋二S" panose="00020600040101010101" charset="-122"/>
                <a:cs typeface="汉仪旗黑-55简" panose="00020600040101010101" charset="-128"/>
                <a:sym typeface="汉仪旗黑-55简" panose="00020600040101010101" charset="-128"/>
              </a:rPr>
              <a:t>）</a:t>
            </a:r>
            <a:endParaRPr lang="en-US" sz="2900" dirty="0">
              <a:solidFill>
                <a:schemeClr val="tx1">
                  <a:lumMod val="75000"/>
                  <a:lumOff val="25000"/>
                </a:schemeClr>
              </a:solidFill>
              <a:latin typeface="汉仪书宋二S" panose="00020600040101010101" charset="-122"/>
              <a:ea typeface="汉仪书宋二S" panose="00020600040101010101" charset="-122"/>
              <a:cs typeface="汉仪旗黑-55简" panose="00020600040101010101" charset="-128"/>
              <a:sym typeface="汉仪旗黑-55简" panose="00020600040101010101" charset="-128"/>
            </a:endParaRPr>
          </a:p>
        </p:txBody>
      </p:sp>
      <p:sp>
        <p:nvSpPr>
          <p:cNvPr id="58" name="文本框 57" descr="7b0a20202020227461726765744d6f64756c65223a20226b6f6e6c696e65666f6e7473220a7d0a"/>
          <p:cNvSpPr txBox="1"/>
          <p:nvPr/>
        </p:nvSpPr>
        <p:spPr>
          <a:xfrm>
            <a:off x="3002280" y="1911350"/>
            <a:ext cx="6978650" cy="1162050"/>
          </a:xfrm>
          <a:prstGeom prst="rect">
            <a:avLst/>
          </a:prstGeom>
          <a:noFill/>
        </p:spPr>
        <p:txBody>
          <a:bodyPr wrap="square" rtlCol="0">
            <a:noAutofit/>
          </a:bodyPr>
          <a:p>
            <a:pPr algn="ctr" fontAlgn="auto"/>
            <a:r>
              <a:rPr lang="zh-CN" sz="4400" dirty="0">
                <a:solidFill>
                  <a:srgbClr val="2F4275"/>
                </a:solidFill>
                <a:uFillTx/>
                <a:latin typeface="汉仪旗黑-55简" panose="00020600040101010101" charset="-128"/>
                <a:ea typeface="汉仪旗黑-55简" panose="00020600040101010101" charset="-128"/>
                <a:cs typeface="汉仪旗黑-55简" panose="00020600040101010101" charset="-122"/>
                <a:sym typeface="汉仪旗黑-55简" panose="00020600040101010101" charset="-128"/>
              </a:rPr>
              <a:t>THANK YOU ！</a:t>
            </a:r>
            <a:endParaRPr lang="zh-CN" sz="4400" b="1" dirty="0">
              <a:solidFill>
                <a:srgbClr val="2F4275"/>
              </a:solidFill>
              <a:uFillTx/>
              <a:latin typeface="汉仪旗黑-55简" panose="00020600040101010101" charset="-128"/>
              <a:ea typeface="汉仪旗黑-55简" panose="00020600040101010101" charset="-128"/>
              <a:cs typeface="汉仪旗黑-55简" panose="00020600040101010101" charset="-122"/>
              <a:sym typeface="汉仪旗黑-55简" panose="00020600040101010101" charset="-128"/>
            </a:endParaRPr>
          </a:p>
        </p:txBody>
      </p:sp>
      <p:sp>
        <p:nvSpPr>
          <p:cNvPr id="59" name="文本框 58"/>
          <p:cNvSpPr txBox="1"/>
          <p:nvPr/>
        </p:nvSpPr>
        <p:spPr>
          <a:xfrm>
            <a:off x="2146300" y="4343400"/>
            <a:ext cx="7835265" cy="423545"/>
          </a:xfrm>
          <a:prstGeom prst="rect">
            <a:avLst/>
          </a:prstGeom>
          <a:noFill/>
        </p:spPr>
        <p:txBody>
          <a:bodyPr wrap="square" rtlCol="0">
            <a:spAutoFit/>
          </a:bodyPr>
          <a:p>
            <a:pPr algn="ctr">
              <a:lnSpc>
                <a:spcPct val="135000"/>
              </a:lnSpc>
              <a:spcBef>
                <a:spcPts val="0"/>
              </a:spcBef>
              <a:spcAft>
                <a:spcPts val="0"/>
              </a:spcAft>
            </a:pPr>
            <a:r>
              <a:rPr lang="en-US" altLang="zh-CN" sz="1600" b="1" kern="1900" dirty="0">
                <a:solidFill>
                  <a:schemeClr val="tx1">
                    <a:lumMod val="75000"/>
                    <a:lumOff val="25000"/>
                  </a:schemeClr>
                </a:solidFill>
                <a:uFillTx/>
                <a:latin typeface="汉仪旗黑-55简" panose="00020600040101010101" charset="-122"/>
                <a:ea typeface="汉仪旗黑-55简" panose="00020600040101010101" charset="-122"/>
                <a:cs typeface="汉仪旗黑-55简" panose="00020600040101010101" charset="-128"/>
                <a:sym typeface="汉仪旗黑-55简" panose="00020600040101010101" charset="-128"/>
              </a:rPr>
              <a:t>Writing a Critical Literature Review in Education</a:t>
            </a:r>
            <a:r>
              <a:rPr lang="en-US" altLang="zh-CN" sz="1600" b="1" kern="1900" dirty="0">
                <a:solidFill>
                  <a:schemeClr val="tx1">
                    <a:lumMod val="75000"/>
                    <a:lumOff val="25000"/>
                  </a:schemeClr>
                </a:solidFill>
                <a:uFillTx/>
                <a:latin typeface="汉仪旗黑-55简" panose="00020600040101010101" charset="-122"/>
                <a:ea typeface="汉仪旗黑-55简" panose="00020600040101010101" charset="-122"/>
                <a:cs typeface="汉仪旗黑-55简" panose="00020600040101010101" charset="-128"/>
                <a:sym typeface="汉仪旗黑-55简" panose="00020600040101010101" charset="-128"/>
              </a:rPr>
              <a:t> </a:t>
            </a:r>
            <a:endParaRPr lang="en-US" altLang="zh-CN" sz="1600" b="1" kern="1900" dirty="0">
              <a:solidFill>
                <a:schemeClr val="tx1">
                  <a:lumMod val="75000"/>
                  <a:lumOff val="25000"/>
                </a:schemeClr>
              </a:solidFill>
              <a:uFillTx/>
              <a:latin typeface="汉仪旗黑-55简" panose="00020600040101010101" charset="-122"/>
              <a:ea typeface="汉仪旗黑-55简" panose="00020600040101010101" charset="-122"/>
              <a:cs typeface="汉仪旗黑-55简" panose="00020600040101010101" charset="-128"/>
              <a:sym typeface="汉仪旗黑-55简" panose="00020600040101010101" charset="-128"/>
            </a:endParaRPr>
          </a:p>
        </p:txBody>
      </p:sp>
      <p:grpSp>
        <p:nvGrpSpPr>
          <p:cNvPr id="61" name="组合 60"/>
          <p:cNvGrpSpPr/>
          <p:nvPr/>
        </p:nvGrpSpPr>
        <p:grpSpPr>
          <a:xfrm rot="0">
            <a:off x="3083560" y="3912235"/>
            <a:ext cx="6025515" cy="0"/>
            <a:chOff x="4784" y="6236"/>
            <a:chExt cx="9489" cy="0"/>
          </a:xfrm>
        </p:grpSpPr>
        <p:cxnSp>
          <p:nvCxnSpPr>
            <p:cNvPr id="62" name="直接连接符 61"/>
            <p:cNvCxnSpPr/>
            <p:nvPr/>
          </p:nvCxnSpPr>
          <p:spPr>
            <a:xfrm>
              <a:off x="4784" y="6236"/>
              <a:ext cx="1217" cy="0"/>
            </a:xfrm>
            <a:prstGeom prst="line">
              <a:avLst/>
            </a:prstGeom>
            <a:ln w="254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63" name="直接连接符 62"/>
            <p:cNvCxnSpPr/>
            <p:nvPr/>
          </p:nvCxnSpPr>
          <p:spPr>
            <a:xfrm>
              <a:off x="13057" y="6236"/>
              <a:ext cx="1217" cy="0"/>
            </a:xfrm>
            <a:prstGeom prst="line">
              <a:avLst/>
            </a:prstGeom>
            <a:ln w="254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82" name="任意多边形 81"/>
          <p:cNvSpPr/>
          <p:nvPr/>
        </p:nvSpPr>
        <p:spPr>
          <a:xfrm flipH="1" flipV="1">
            <a:off x="8702040" y="3668395"/>
            <a:ext cx="3489960" cy="3191510"/>
          </a:xfrm>
          <a:custGeom>
            <a:avLst/>
            <a:gdLst>
              <a:gd name="connsiteX0" fmla="*/ 0 w 5124"/>
              <a:gd name="connsiteY0" fmla="*/ 3087 h 4684"/>
              <a:gd name="connsiteX1" fmla="*/ 73 w 5124"/>
              <a:gd name="connsiteY1" fmla="*/ 3031 h 4684"/>
              <a:gd name="connsiteX2" fmla="*/ 643 w 5124"/>
              <a:gd name="connsiteY2" fmla="*/ 2886 h 4684"/>
              <a:gd name="connsiteX3" fmla="*/ 838 w 5124"/>
              <a:gd name="connsiteY3" fmla="*/ 2949 h 4684"/>
              <a:gd name="connsiteX4" fmla="*/ 1402 w 5124"/>
              <a:gd name="connsiteY4" fmla="*/ 3751 h 4684"/>
              <a:gd name="connsiteX5" fmla="*/ 2364 w 5124"/>
              <a:gd name="connsiteY5" fmla="*/ 4684 h 4684"/>
              <a:gd name="connsiteX6" fmla="*/ 2381 w 5124"/>
              <a:gd name="connsiteY6" fmla="*/ 4683 h 4684"/>
              <a:gd name="connsiteX7" fmla="*/ 2398 w 5124"/>
              <a:gd name="connsiteY7" fmla="*/ 4682 h 4684"/>
              <a:gd name="connsiteX8" fmla="*/ 2415 w 5124"/>
              <a:gd name="connsiteY8" fmla="*/ 4681 h 4684"/>
              <a:gd name="connsiteX9" fmla="*/ 2438 w 5124"/>
              <a:gd name="connsiteY9" fmla="*/ 4681 h 4684"/>
              <a:gd name="connsiteX10" fmla="*/ 2462 w 5124"/>
              <a:gd name="connsiteY10" fmla="*/ 4682 h 4684"/>
              <a:gd name="connsiteX11" fmla="*/ 3227 w 5124"/>
              <a:gd name="connsiteY11" fmla="*/ 3489 h 4684"/>
              <a:gd name="connsiteX12" fmla="*/ 3297 w 5124"/>
              <a:gd name="connsiteY12" fmla="*/ 2931 h 4684"/>
              <a:gd name="connsiteX13" fmla="*/ 3360 w 5124"/>
              <a:gd name="connsiteY13" fmla="*/ 2562 h 4684"/>
              <a:gd name="connsiteX14" fmla="*/ 3538 w 5124"/>
              <a:gd name="connsiteY14" fmla="*/ 1679 h 4684"/>
              <a:gd name="connsiteX15" fmla="*/ 3596 w 5124"/>
              <a:gd name="connsiteY15" fmla="*/ 1380 h 4684"/>
              <a:gd name="connsiteX16" fmla="*/ 3606 w 5124"/>
              <a:gd name="connsiteY16" fmla="*/ 1353 h 4684"/>
              <a:gd name="connsiteX17" fmla="*/ 5124 w 5124"/>
              <a:gd name="connsiteY17" fmla="*/ 0 h 4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24" h="4685">
                <a:moveTo>
                  <a:pt x="0" y="3087"/>
                </a:moveTo>
                <a:cubicBezTo>
                  <a:pt x="22" y="3071"/>
                  <a:pt x="72" y="3031"/>
                  <a:pt x="73" y="3031"/>
                </a:cubicBezTo>
                <a:cubicBezTo>
                  <a:pt x="327" y="2847"/>
                  <a:pt x="643" y="2886"/>
                  <a:pt x="643" y="2886"/>
                </a:cubicBezTo>
                <a:cubicBezTo>
                  <a:pt x="708" y="2908"/>
                  <a:pt x="751" y="2901"/>
                  <a:pt x="838" y="2949"/>
                </a:cubicBezTo>
                <a:cubicBezTo>
                  <a:pt x="959" y="3022"/>
                  <a:pt x="1181" y="3173"/>
                  <a:pt x="1402" y="3751"/>
                </a:cubicBezTo>
                <a:cubicBezTo>
                  <a:pt x="1603" y="4341"/>
                  <a:pt x="2063" y="4700"/>
                  <a:pt x="2364" y="4684"/>
                </a:cubicBezTo>
                <a:lnTo>
                  <a:pt x="2381" y="4683"/>
                </a:lnTo>
                <a:lnTo>
                  <a:pt x="2398" y="4682"/>
                </a:lnTo>
                <a:lnTo>
                  <a:pt x="2415" y="4681"/>
                </a:lnTo>
                <a:lnTo>
                  <a:pt x="2438" y="4681"/>
                </a:lnTo>
                <a:lnTo>
                  <a:pt x="2462" y="4682"/>
                </a:lnTo>
                <a:cubicBezTo>
                  <a:pt x="2940" y="4697"/>
                  <a:pt x="3154" y="3879"/>
                  <a:pt x="3227" y="3489"/>
                </a:cubicBezTo>
                <a:cubicBezTo>
                  <a:pt x="3281" y="3181"/>
                  <a:pt x="3274" y="3117"/>
                  <a:pt x="3297" y="2931"/>
                </a:cubicBezTo>
                <a:lnTo>
                  <a:pt x="3360" y="2562"/>
                </a:lnTo>
                <a:cubicBezTo>
                  <a:pt x="3425" y="2141"/>
                  <a:pt x="3451" y="2105"/>
                  <a:pt x="3538" y="1679"/>
                </a:cubicBezTo>
                <a:cubicBezTo>
                  <a:pt x="3573" y="1535"/>
                  <a:pt x="3576" y="1437"/>
                  <a:pt x="3596" y="1380"/>
                </a:cubicBezTo>
                <a:cubicBezTo>
                  <a:pt x="3600" y="1370"/>
                  <a:pt x="3605" y="1357"/>
                  <a:pt x="3606" y="1353"/>
                </a:cubicBezTo>
                <a:cubicBezTo>
                  <a:pt x="3727" y="682"/>
                  <a:pt x="4359" y="-17"/>
                  <a:pt x="5124" y="0"/>
                </a:cubicBezTo>
              </a:path>
            </a:pathLst>
          </a:custGeom>
          <a:noFill/>
          <a:ln>
            <a:solidFill>
              <a:srgbClr val="AEBCDF"/>
            </a:solidFill>
          </a:ln>
          <a:extLst>
            <a:ext uri="{909E8E84-426E-40DD-AFC4-6F175D3DCCD1}">
              <a14:hiddenFill xmlns:a14="http://schemas.microsoft.com/office/drawing/2010/main">
                <a:solidFill>
                  <a:srgbClr val="2F4275"/>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汉仪旗黑-55简" panose="00020600040101010101" charset="-128"/>
            </a:endParaRPr>
          </a:p>
        </p:txBody>
      </p:sp>
      <p:sp>
        <p:nvSpPr>
          <p:cNvPr id="3" name="文本框 2"/>
          <p:cNvSpPr txBox="1"/>
          <p:nvPr>
            <p:custDataLst>
              <p:tags r:id="rId1"/>
            </p:custDataLst>
          </p:nvPr>
        </p:nvSpPr>
        <p:spPr>
          <a:xfrm>
            <a:off x="3966210" y="5116195"/>
            <a:ext cx="4161790" cy="981710"/>
          </a:xfrm>
          <a:prstGeom prst="rect">
            <a:avLst/>
          </a:prstGeom>
        </p:spPr>
        <p:txBody>
          <a:bodyPr>
            <a:noAutofit/>
            <a:extLst>
              <a:ext uri="{4A0BC546-FE56-4ADE-93B0-CB8AF2F6F144}">
                <wpsdc:textFrameExt xmlns:wpsdc="http://www.wps.cn/officeDocument/2022/drawingmlCustomData" type="text"/>
              </a:ext>
            </a:extLst>
          </a:bodyPr>
          <a:p>
            <a:pPr algn="l"/>
            <a:r>
              <a:rPr lang="en-US" altLang="zh-CN" sz="1600" b="1" kern="1900" dirty="0">
                <a:solidFill>
                  <a:schemeClr val="tx1">
                    <a:lumMod val="75000"/>
                    <a:lumOff val="25000"/>
                  </a:schemeClr>
                </a:solidFill>
                <a:uFillTx/>
                <a:latin typeface="汉仪旗黑-55简" panose="00020600040101010101" charset="-122"/>
                <a:ea typeface="汉仪旗黑-55简" panose="00020600040101010101" charset="-122"/>
                <a:cs typeface="汉仪旗黑-55简" panose="00020600040101010101" charset="-128"/>
              </a:rPr>
              <a:t>Presented by Chaoying Yang (2307764)</a:t>
            </a:r>
            <a:endParaRPr lang="en-US" altLang="zh-CN" sz="1600" b="1" kern="1900" dirty="0">
              <a:solidFill>
                <a:schemeClr val="tx1">
                  <a:lumMod val="75000"/>
                  <a:lumOff val="25000"/>
                </a:schemeClr>
              </a:solidFill>
              <a:uFillTx/>
              <a:latin typeface="汉仪旗黑-55简" panose="00020600040101010101" charset="-122"/>
              <a:ea typeface="汉仪旗黑-55简" panose="00020600040101010101" charset="-122"/>
              <a:cs typeface="汉仪旗黑-55简" panose="00020600040101010101" charset="-128"/>
            </a:endParaRPr>
          </a:p>
          <a:p>
            <a:pPr algn="l"/>
            <a:endParaRPr lang="en-US" altLang="zh-CN" sz="1600" b="1" kern="1900" dirty="0">
              <a:solidFill>
                <a:schemeClr val="tx1">
                  <a:lumMod val="75000"/>
                  <a:lumOff val="25000"/>
                </a:schemeClr>
              </a:solidFill>
              <a:uFillTx/>
              <a:latin typeface="汉仪旗黑-55简" panose="00020600040101010101" charset="-122"/>
              <a:ea typeface="汉仪旗黑-55简" panose="00020600040101010101" charset="-122"/>
              <a:cs typeface="汉仪旗黑-55简" panose="00020600040101010101" charset="-128"/>
            </a:endParaRPr>
          </a:p>
          <a:p>
            <a:pPr algn="ctr"/>
            <a:r>
              <a:rPr lang="en-US" altLang="zh-CN" sz="1600" b="1" kern="1900" dirty="0">
                <a:solidFill>
                  <a:schemeClr val="tx1">
                    <a:lumMod val="75000"/>
                    <a:lumOff val="25000"/>
                  </a:schemeClr>
                </a:solidFill>
                <a:uFillTx/>
                <a:latin typeface="汉仪旗黑-55简" panose="00020600040101010101" charset="-122"/>
                <a:ea typeface="汉仪旗黑-55简" panose="00020600040101010101" charset="-122"/>
                <a:cs typeface="汉仪旗黑-55简" panose="00020600040101010101" charset="-128"/>
                <a:sym typeface="+mn-ea"/>
              </a:rPr>
              <a:t>February 27, </a:t>
            </a:r>
            <a:r>
              <a:rPr lang="en-US" altLang="zh-CN" sz="1600" b="1" kern="1900" dirty="0">
                <a:solidFill>
                  <a:schemeClr val="tx1">
                    <a:lumMod val="75000"/>
                    <a:lumOff val="25000"/>
                  </a:schemeClr>
                </a:solidFill>
                <a:uFillTx/>
                <a:latin typeface="汉仪旗黑-55简" panose="00020600040101010101" charset="-122"/>
                <a:ea typeface="宋体" panose="02010600030101010101" pitchFamily="2" charset="-122"/>
                <a:cs typeface="汉仪旗黑-55简" panose="00020600040101010101" charset="-128"/>
                <a:sym typeface="+mn-ea"/>
              </a:rPr>
              <a:t>2024</a:t>
            </a:r>
            <a:endParaRPr lang="en-US" altLang="zh-CN" sz="1600" b="1" kern="1900" dirty="0">
              <a:solidFill>
                <a:schemeClr val="tx1">
                  <a:lumMod val="75000"/>
                  <a:lumOff val="25000"/>
                </a:schemeClr>
              </a:solidFill>
              <a:uFillTx/>
              <a:latin typeface="汉仪旗黑-55简" panose="00020600040101010101" charset="-122"/>
              <a:ea typeface="宋体" panose="02010600030101010101" pitchFamily="2" charset="-122"/>
              <a:cs typeface="汉仪旗黑-55简" panose="00020600040101010101" charset="-128"/>
            </a:endParaRPr>
          </a:p>
          <a:p>
            <a:pPr algn="l"/>
            <a:endParaRPr lang="en-US" altLang="zh-CN" sz="1600" b="1" kern="1900" dirty="0">
              <a:solidFill>
                <a:schemeClr val="tx1">
                  <a:lumMod val="75000"/>
                  <a:lumOff val="25000"/>
                </a:schemeClr>
              </a:solidFill>
              <a:uFillTx/>
              <a:latin typeface="汉仪旗黑-55简" panose="00020600040101010101" charset="-122"/>
              <a:ea typeface="汉仪旗黑-55简" panose="00020600040101010101" charset="-122"/>
              <a:cs typeface="汉仪旗黑-55简" panose="00020600040101010101" charset="-128"/>
            </a:endParaRPr>
          </a:p>
        </p:txBody>
      </p:sp>
    </p:spTree>
  </p:cSld>
  <p:clrMapOvr>
    <a:masterClrMapping/>
  </p:clrMapOvr>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UNIT_ISCONTENTSTITLE" val="0"/>
  <p:tag name="KSO_WM_UNIT_ISNUMDGMTITLE" val="0"/>
  <p:tag name="KSO_WM_UNIT_PRESET_TEXT" val="单击选择预设标题"/>
  <p:tag name="KSO_WM_UNIT_NOCLEAR" val="0"/>
  <p:tag name="KSO_WM_UNIT_VALUE" val="10"/>
  <p:tag name="KSO_WM_UNIT_HIGHLIGHT" val="0"/>
  <p:tag name="KSO_WM_UNIT_COMPATIBLE" val="0"/>
  <p:tag name="KSO_WM_UNIT_DIAGRAM_ISNUMVISUAL" val="0"/>
  <p:tag name="KSO_WM_UNIT_DIAGRAM_ISREFERUNIT" val="0"/>
  <p:tag name="KSO_WM_UNIT_TYPE" val="n_h_a"/>
  <p:tag name="KSO_WM_UNIT_INDEX" val="1_1_1"/>
  <p:tag name="KSO_WM_UNIT_ID" val="diagram20231452_4*n_h_a*1_1_1"/>
  <p:tag name="KSO_WM_TEMPLATE_CATEGORY" val="diagram"/>
  <p:tag name="KSO_WM_TEMPLATE_INDEX" val="20231452"/>
  <p:tag name="KSO_WM_UNIT_LAYERLEVEL" val="1_1_1"/>
  <p:tag name="KSO_WM_TAG_VERSION" val="3.0"/>
  <p:tag name="KSO_WM_UNIT_TEXT_FILL_FORE_SCHEMECOLOR_INDEX_BRIGHTNESS" val="0.15"/>
  <p:tag name="KSO_WM_UNIT_TEXT_FILL_FORE_SCHEMECOLOR_INDEX" val="13"/>
  <p:tag name="KSO_WM_UNIT_TEXT_FILL_TYPE" val="1"/>
  <p:tag name="KSO_WM_DIAGRAM_GROUP_CODE" val="n1-1"/>
  <p:tag name="KSO_WM_DIAGRAM_VERSION" val="3"/>
  <p:tag name="KSO_WM_DIAGRAM_COLOR_TRICK" val="2"/>
  <p:tag name="KSO_WM_DIAGRAM_COLOR_TEXT_CAN_REMOVE" val="n"/>
  <p:tag name="KSO_WM_DIAGRAM_MAX_ITEMCNT" val="6"/>
  <p:tag name="KSO_WM_DIAGRAM_MIN_ITEMCNT" val="2"/>
  <p:tag name="KSO_WM_DIAGRAM_VIRTUALLY_FRAME" val="{&quot;height&quot;:429.1030708661418,&quot;left&quot;:67.69464446781186,&quot;top&quot;:104,&quot;width&quot;:824.7106323242188}"/>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wm#"/>
  <p:tag name="KSO_WM_UNIT_SUBTYPE" val="a"/>
  <p:tag name="KSO_WM_UNIT_NOCLEAR" val="0"/>
  <p:tag name="KSO_WM_UNIT_HIGHLIGHT" val="0"/>
  <p:tag name="KSO_WM_UNIT_COMPATIBLE" val="0"/>
  <p:tag name="KSO_WM_UNIT_DIAGRAM_ISNUMVISUAL" val="0"/>
  <p:tag name="KSO_WM_UNIT_DIAGRAM_ISREFERUNIT" val="0"/>
  <p:tag name="KSO_WM_UNIT_TYPE" val="l_h_f"/>
  <p:tag name="KSO_WM_UNIT_INDEX" val="1_3_1"/>
  <p:tag name="KSO_WM_UNIT_ID" val="diagram20233203_2*l_h_f*1_3_1"/>
  <p:tag name="KSO_WM_TEMPLATE_CATEGORY" val="diagram"/>
  <p:tag name="KSO_WM_TEMPLATE_INDEX" val="20233203"/>
  <p:tag name="KSO_WM_UNIT_LAYERLEVEL" val="1_1_1"/>
  <p:tag name="KSO_WM_TAG_VERSION" val="3.0"/>
  <p:tag name="KSO_WM_DIAGRAM_VERSION" val="3"/>
  <p:tag name="KSO_WM_DIAGRAM_COLOR_TRICK" val="1"/>
  <p:tag name="KSO_WM_DIAGRAM_COLOR_TEXT_CAN_REMOVE" val="n"/>
  <p:tag name="KSO_WM_UNIT_VALUE" val="135"/>
  <p:tag name="KSO_WM_DIAGRAM_GROUP_CODE" val="l1-1"/>
  <p:tag name="KSO_WM_DIAGRAM_MAX_ITEMCNT" val="4"/>
  <p:tag name="KSO_WM_DIAGRAM_MIN_ITEMCNT" val="2"/>
  <p:tag name="KSO_WM_DIAGRAM_VIRTUALLY_FRAME" val="{&quot;height&quot;:398.7500061035156,&quot;left&quot;:27.15,&quot;top&quot;:153.79999389648438,&quot;width&quot;:917.200000000000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请单击此处添加正文，文字是您思想的提炼，请言简意赅的阐述您的观点。单击此处添加正文，文字是您思想的提炼。单击此处添加正文，文字是您思想的提炼，请言简意赅的阐述您的观点。单击此处添加正文，文字是您思想的提炼。单击此处添加正文，文字是您思想的提炼，请言简意赅的阐述您的观点"/>
  <p:tag name="KSO_WM_UNIT_TEXT_FILL_FORE_SCHEMECOLOR_INDEX" val="1"/>
  <p:tag name="KSO_WM_UNIT_TEXT_FILL_TYPE" val="1"/>
  <p:tag name="KSO_WM_DIAGRAM_USE_COLOR_VALUE" val="{&quot;color_scheme&quot;:1,&quot;color_type&quot;:1,&quot;theme_color_indexes&quot;:[]}"/>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wm#"/>
  <p:tag name="KSO_WM_UNIT_NOCLEAR" val="0"/>
  <p:tag name="KSO_WM_UNIT_HIGHLIGHT" val="0"/>
  <p:tag name="KSO_WM_UNIT_COMPATIBLE" val="0"/>
  <p:tag name="KSO_WM_UNIT_DIAGRAM_ISNUMVISUAL" val="0"/>
  <p:tag name="KSO_WM_UNIT_DIAGRAM_ISREFERUNIT" val="0"/>
  <p:tag name="KSO_WM_UNIT_TYPE" val="l_h_i"/>
  <p:tag name="KSO_WM_UNIT_INDEX" val="1_2_1"/>
  <p:tag name="KSO_WM_UNIT_ID" val="diagram20233203_2*l_h_i*1_2_1"/>
  <p:tag name="KSO_WM_TEMPLATE_CATEGORY" val="diagram"/>
  <p:tag name="KSO_WM_TEMPLATE_INDEX" val="20233203"/>
  <p:tag name="KSO_WM_UNIT_LAYERLEVEL" val="1_1_1"/>
  <p:tag name="KSO_WM_TAG_VERSION" val="3.0"/>
  <p:tag name="KSO_WM_DIAGRAM_VERSION" val="3"/>
  <p:tag name="KSO_WM_DIAGRAM_COLOR_TRICK" val="1"/>
  <p:tag name="KSO_WM_DIAGRAM_COLOR_TEXT_CAN_REMOVE" val="n"/>
  <p:tag name="KSO_WM_DIAGRAM_GROUP_CODE" val="l1-1"/>
  <p:tag name="KSO_WM_DIAGRAM_MAX_ITEMCNT" val="4"/>
  <p:tag name="KSO_WM_DIAGRAM_MIN_ITEMCNT" val="2"/>
  <p:tag name="KSO_WM_DIAGRAM_VIRTUALLY_FRAME" val="{&quot;height&quot;:398.7500061035156,&quot;left&quot;:27.15,&quot;top&quot;:153.79999389648438,&quot;width&quot;:917.2000000000002}"/>
  <p:tag name="KSO_WM_DIAGRAM_COLOR_MATCH_VALUE" val="{&quot;shape&quot;:{&quot;fill&quot;:{&quot;solid&quot;:{&quot;brightness&quot;:0,&quot;colorType&quot;:1,&quot;foreColorIndex&quot;:5,&quot;transparency&quot;:0.20000000298023224},&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
</p:tagLst>
</file>

<file path=ppt/tags/tag14.xml><?xml version="1.0" encoding="utf-8"?>
<p:tagLst xmlns:p="http://schemas.openxmlformats.org/presentationml/2006/main">
  <p:tag name="KSO_WM_BEAUTIFY_FLAG" val="#wm#"/>
  <p:tag name="KSO_WM_UNIT_NOCLEAR" val="0"/>
  <p:tag name="KSO_WM_UNIT_HIGHLIGHT" val="0"/>
  <p:tag name="KSO_WM_UNIT_COMPATIBLE" val="0"/>
  <p:tag name="KSO_WM_UNIT_DIAGRAM_ISNUMVISUAL" val="0"/>
  <p:tag name="KSO_WM_UNIT_DIAGRAM_ISREFERUNIT" val="0"/>
  <p:tag name="KSO_WM_UNIT_TYPE" val="l_h_i"/>
  <p:tag name="KSO_WM_UNIT_INDEX" val="1_1_1"/>
  <p:tag name="KSO_WM_UNIT_ID" val="diagram20233203_2*l_h_i*1_1_1"/>
  <p:tag name="KSO_WM_TEMPLATE_CATEGORY" val="diagram"/>
  <p:tag name="KSO_WM_TEMPLATE_INDEX" val="20233203"/>
  <p:tag name="KSO_WM_UNIT_LAYERLEVEL" val="1_1_1"/>
  <p:tag name="KSO_WM_TAG_VERSION" val="3.0"/>
  <p:tag name="KSO_WM_DIAGRAM_VERSION" val="3"/>
  <p:tag name="KSO_WM_DIAGRAM_COLOR_TRICK" val="1"/>
  <p:tag name="KSO_WM_DIAGRAM_COLOR_TEXT_CAN_REMOVE" val="n"/>
  <p:tag name="KSO_WM_DIAGRAM_GROUP_CODE" val="l1-1"/>
  <p:tag name="KSO_WM_DIAGRAM_MAX_ITEMCNT" val="4"/>
  <p:tag name="KSO_WM_DIAGRAM_MIN_ITEMCNT" val="2"/>
  <p:tag name="KSO_WM_DIAGRAM_VIRTUALLY_FRAME" val="{&quot;height&quot;:398.7500061035156,&quot;left&quot;:27.15,&quot;top&quot;:153.79999389648438,&quot;width&quot;:917.2000000000002}"/>
  <p:tag name="KSO_WM_DIAGRAM_COLOR_MATCH_VALUE" val="{&quot;shape&quot;:{&quot;fill&quot;:{&quot;solid&quot;:{&quot;brightness&quot;:0,&quot;colorType&quot;:1,&quot;foreColorIndex&quot;:5,&quot;transparency&quot;:0.20000000298023224},&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
</p:tagLst>
</file>

<file path=ppt/tags/tag15.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3_1"/>
  <p:tag name="KSO_WM_UNIT_ID" val="diagram20233203_2*l_h_a*1_3_1"/>
  <p:tag name="KSO_WM_TEMPLATE_CATEGORY" val="diagram"/>
  <p:tag name="KSO_WM_TEMPLATE_INDEX" val="20233203"/>
  <p:tag name="KSO_WM_UNIT_LAYERLEVEL" val="1_1_1"/>
  <p:tag name="KSO_WM_TAG_VERSION" val="3.0"/>
  <p:tag name="KSO_WM_BEAUTIFY_FLAG" val="#wm#"/>
  <p:tag name="KSO_WM_UNIT_TEXT_FILL_FORE_SCHEMECOLOR_INDEX_BRIGHTNESS" val="0.15"/>
  <p:tag name="KSO_WM_DIAGRAM_VERSION" val="3"/>
  <p:tag name="KSO_WM_DIAGRAM_COLOR_TRICK" val="1"/>
  <p:tag name="KSO_WM_DIAGRAM_COLOR_TEXT_CAN_REMOVE" val="n"/>
  <p:tag name="KSO_WM_DIAGRAM_GROUP_CODE" val="l1-1"/>
  <p:tag name="KSO_WM_DIAGRAM_MAX_ITEMCNT" val="4"/>
  <p:tag name="KSO_WM_DIAGRAM_MIN_ITEMCNT" val="2"/>
  <p:tag name="KSO_WM_DIAGRAM_VIRTUALLY_FRAME" val="{&quot;height&quot;:398.7500061035156,&quot;left&quot;:27.15,&quot;top&quot;:153.79999389648438,&quot;width&quot;:917.200000000000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单击添加项标题"/>
  <p:tag name="KSO_WM_UNIT_TEXT_FILL_FORE_SCHEMECOLOR_INDEX" val="1"/>
  <p:tag name="KSO_WM_UNIT_TEXT_FILL_TYPE" val="1"/>
  <p:tag name="KSO_WM_DIAGRAM_USE_COLOR_VALUE" val="{&quot;color_scheme&quot;:1,&quot;color_type&quot;:1,&quot;theme_color_indexes&quot;:[]}"/>
</p:tagLst>
</file>

<file path=ppt/tags/tag16.xml><?xml version="1.0" encoding="utf-8"?>
<p:tagLst xmlns:p="http://schemas.openxmlformats.org/presentationml/2006/main">
  <p:tag name="KSO_WM_BEAUTIFY_FLAG" val="#wm#"/>
  <p:tag name="KSO_WM_UNIT_SUBTYPE" val="a"/>
  <p:tag name="KSO_WM_UNIT_NOCLEAR" val="0"/>
  <p:tag name="KSO_WM_UNIT_HIGHLIGHT" val="0"/>
  <p:tag name="KSO_WM_UNIT_COMPATIBLE" val="0"/>
  <p:tag name="KSO_WM_UNIT_DIAGRAM_ISNUMVISUAL" val="0"/>
  <p:tag name="KSO_WM_UNIT_DIAGRAM_ISREFERUNIT" val="0"/>
  <p:tag name="KSO_WM_UNIT_TYPE" val="l_h_f"/>
  <p:tag name="KSO_WM_UNIT_INDEX" val="1_2_1"/>
  <p:tag name="KSO_WM_UNIT_ID" val="diagram20233203_2*l_h_f*1_2_1"/>
  <p:tag name="KSO_WM_TEMPLATE_CATEGORY" val="diagram"/>
  <p:tag name="KSO_WM_TEMPLATE_INDEX" val="20233203"/>
  <p:tag name="KSO_WM_UNIT_LAYERLEVEL" val="1_1_1"/>
  <p:tag name="KSO_WM_TAG_VERSION" val="3.0"/>
  <p:tag name="KSO_WM_DIAGRAM_VERSION" val="3"/>
  <p:tag name="KSO_WM_DIAGRAM_COLOR_TRICK" val="1"/>
  <p:tag name="KSO_WM_DIAGRAM_COLOR_TEXT_CAN_REMOVE" val="n"/>
  <p:tag name="KSO_WM_UNIT_VALUE" val="140"/>
  <p:tag name="KSO_WM_DIAGRAM_GROUP_CODE" val="l1-1"/>
  <p:tag name="KSO_WM_DIAGRAM_MAX_ITEMCNT" val="4"/>
  <p:tag name="KSO_WM_DIAGRAM_MIN_ITEMCNT" val="2"/>
  <p:tag name="KSO_WM_DIAGRAM_VIRTUALLY_FRAME" val="{&quot;height&quot;:398.7500061035156,&quot;left&quot;:27.15,&quot;top&quot;:153.79999389648438,&quot;width&quot;:917.200000000000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请单击此处添加正文内容，文字是您思想的提炼，请言简意赅的阐述您的观点。单击此处添加正文，文字是您思想的提炼。单击此处添加正文，文字是您思想的提炼，请言简意赅的阐述您的观点。单击此处添加正文，文字是您思想的提炼。单击此处添加正文，文字是您思想的提炼，请言简意赅的阐述您的观点"/>
  <p:tag name="KSO_WM_UNIT_TEXT_FILL_FORE_SCHEMECOLOR_INDEX" val="1"/>
  <p:tag name="KSO_WM_UNIT_TEXT_FILL_TYPE" val="1"/>
  <p:tag name="KSO_WM_DIAGRAM_USE_COLOR_VALUE" val="{&quot;color_scheme&quot;:1,&quot;color_type&quot;:1,&quot;theme_color_indexes&quot;:[]}"/>
</p:tagLst>
</file>

<file path=ppt/tags/tag17.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2_1"/>
  <p:tag name="KSO_WM_UNIT_ID" val="diagram20233203_2*l_h_a*1_2_1"/>
  <p:tag name="KSO_WM_TEMPLATE_CATEGORY" val="diagram"/>
  <p:tag name="KSO_WM_TEMPLATE_INDEX" val="20233203"/>
  <p:tag name="KSO_WM_UNIT_LAYERLEVEL" val="1_1_1"/>
  <p:tag name="KSO_WM_TAG_VERSION" val="3.0"/>
  <p:tag name="KSO_WM_BEAUTIFY_FLAG" val="#wm#"/>
  <p:tag name="KSO_WM_UNIT_TEXT_FILL_FORE_SCHEMECOLOR_INDEX_BRIGHTNESS" val="0.15"/>
  <p:tag name="KSO_WM_DIAGRAM_VERSION" val="3"/>
  <p:tag name="KSO_WM_DIAGRAM_COLOR_TRICK" val="1"/>
  <p:tag name="KSO_WM_DIAGRAM_COLOR_TEXT_CAN_REMOVE" val="n"/>
  <p:tag name="KSO_WM_DIAGRAM_GROUP_CODE" val="l1-1"/>
  <p:tag name="KSO_WM_DIAGRAM_MAX_ITEMCNT" val="4"/>
  <p:tag name="KSO_WM_DIAGRAM_MIN_ITEMCNT" val="2"/>
  <p:tag name="KSO_WM_DIAGRAM_VIRTUALLY_FRAME" val="{&quot;height&quot;:398.7500061035156,&quot;left&quot;:27.15,&quot;top&quot;:153.79999389648438,&quot;width&quot;:917.200000000000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单击添加项标题"/>
  <p:tag name="KSO_WM_UNIT_TEXT_FILL_FORE_SCHEMECOLOR_INDEX" val="1"/>
  <p:tag name="KSO_WM_UNIT_TEXT_FILL_TYPE" val="1"/>
  <p:tag name="KSO_WM_DIAGRAM_USE_COLOR_VALUE" val="{&quot;color_scheme&quot;:1,&quot;color_type&quot;:1,&quot;theme_color_indexes&quot;:[]}"/>
</p:tagLst>
</file>

<file path=ppt/tags/tag18.xml><?xml version="1.0" encoding="utf-8"?>
<p:tagLst xmlns:p="http://schemas.openxmlformats.org/presentationml/2006/main">
  <p:tag name="KSO_WM_BEAUTIFY_FLAG" val="#wm#"/>
  <p:tag name="KSO_WM_UNIT_SUBTYPE" val="a"/>
  <p:tag name="KSO_WM_UNIT_NOCLEAR" val="0"/>
  <p:tag name="KSO_WM_UNIT_HIGHLIGHT" val="0"/>
  <p:tag name="KSO_WM_UNIT_COMPATIBLE" val="0"/>
  <p:tag name="KSO_WM_UNIT_DIAGRAM_ISNUMVISUAL" val="0"/>
  <p:tag name="KSO_WM_UNIT_DIAGRAM_ISREFERUNIT" val="0"/>
  <p:tag name="KSO_WM_UNIT_TYPE" val="l_h_f"/>
  <p:tag name="KSO_WM_UNIT_INDEX" val="1_1_1"/>
  <p:tag name="KSO_WM_UNIT_ID" val="diagram20233203_2*l_h_f*1_1_1"/>
  <p:tag name="KSO_WM_TEMPLATE_CATEGORY" val="diagram"/>
  <p:tag name="KSO_WM_TEMPLATE_INDEX" val="20233203"/>
  <p:tag name="KSO_WM_UNIT_LAYERLEVEL" val="1_1_1"/>
  <p:tag name="KSO_WM_TAG_VERSION" val="3.0"/>
  <p:tag name="KSO_WM_UNIT_VALUE" val="140"/>
  <p:tag name="KSO_WM_DIAGRAM_VERSION" val="3"/>
  <p:tag name="KSO_WM_DIAGRAM_COLOR_TRICK" val="1"/>
  <p:tag name="KSO_WM_DIAGRAM_COLOR_TEXT_CAN_REMOVE" val="n"/>
  <p:tag name="KSO_WM_DIAGRAM_GROUP_CODE" val="l1-1"/>
  <p:tag name="KSO_WM_DIAGRAM_MAX_ITEMCNT" val="4"/>
  <p:tag name="KSO_WM_DIAGRAM_MIN_ITEMCNT" val="2"/>
  <p:tag name="KSO_WM_DIAGRAM_VIRTUALLY_FRAME" val="{&quot;height&quot;:398.7500061035156,&quot;left&quot;:27.15,&quot;top&quot;:153.79999389648438,&quot;width&quot;:917.200000000000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请单击此处添加正文内容，文字是您思想的提炼，请言简意赅的阐述您的观点。单击此处添加正文，文字是您思想的提炼。单击此处添加正文，文字是您思想的提炼，请言简意赅的阐述您的观点。单击此处添加正文，文字是您思想的提炼。单击此处添加正文，文字是您思想的提炼，请言简意赅的阐述您的观点"/>
  <p:tag name="KSO_WM_UNIT_TEXT_FILL_FORE_SCHEMECOLOR_INDEX" val="1"/>
  <p:tag name="KSO_WM_UNIT_TEXT_FILL_TYPE" val="1"/>
  <p:tag name="KSO_WM_DIAGRAM_USE_COLOR_VALUE" val="{&quot;color_scheme&quot;:1,&quot;color_type&quot;:1,&quot;theme_color_indexes&quot;:[]}"/>
</p:tagLst>
</file>

<file path=ppt/tags/tag19.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1_1"/>
  <p:tag name="KSO_WM_UNIT_ID" val="diagram20233203_2*l_h_a*1_1_1"/>
  <p:tag name="KSO_WM_TEMPLATE_CATEGORY" val="diagram"/>
  <p:tag name="KSO_WM_TEMPLATE_INDEX" val="20233203"/>
  <p:tag name="KSO_WM_UNIT_LAYERLEVEL" val="1_1_1"/>
  <p:tag name="KSO_WM_TAG_VERSION" val="3.0"/>
  <p:tag name="KSO_WM_BEAUTIFY_FLAG" val="#wm#"/>
  <p:tag name="KSO_WM_UNIT_TEXT_FILL_FORE_SCHEMECOLOR_INDEX_BRIGHTNESS" val="0.15"/>
  <p:tag name="KSO_WM_DIAGRAM_VERSION" val="3"/>
  <p:tag name="KSO_WM_DIAGRAM_COLOR_TRICK" val="1"/>
  <p:tag name="KSO_WM_DIAGRAM_COLOR_TEXT_CAN_REMOVE" val="n"/>
  <p:tag name="KSO_WM_DIAGRAM_GROUP_CODE" val="l1-1"/>
  <p:tag name="KSO_WM_DIAGRAM_MAX_ITEMCNT" val="4"/>
  <p:tag name="KSO_WM_DIAGRAM_MIN_ITEMCNT" val="2"/>
  <p:tag name="KSO_WM_DIAGRAM_VIRTUALLY_FRAME" val="{&quot;height&quot;:398.7500061035156,&quot;left&quot;:27.15,&quot;top&quot;:153.79999389648438,&quot;width&quot;:917.200000000000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单击添加项标题"/>
  <p:tag name="KSO_WM_UNIT_TEXT_FILL_FORE_SCHEMECOLOR_INDEX" val="1"/>
  <p:tag name="KSO_WM_UNIT_TEXT_FILL_TYPE" val="1"/>
  <p:tag name="KSO_WM_DIAGRAM_USE_COLOR_VALUE" val="{&quot;color_scheme&quot;:1,&quot;color_type&quot;:1,&quot;theme_color_indexes&quot;:[]}"/>
</p:tagLst>
</file>

<file path=ppt/tags/tag20.xml><?xml version="1.0" encoding="utf-8"?>
<p:tagLst xmlns:p="http://schemas.openxmlformats.org/presentationml/2006/main">
  <p:tag name="KSO_WM_BEAUTIFY_FLAG" val="#wm#"/>
  <p:tag name="KSO_WM_UNIT_NOCLEAR" val="0"/>
  <p:tag name="KSO_WM_UNIT_HIGHLIGHT" val="0"/>
  <p:tag name="KSO_WM_UNIT_COMPATIBLE" val="0"/>
  <p:tag name="KSO_WM_UNIT_DIAGRAM_ISNUMVISUAL" val="0"/>
  <p:tag name="KSO_WM_UNIT_DIAGRAM_ISREFERUNIT" val="0"/>
  <p:tag name="KSO_WM_UNIT_TYPE" val="l_h_i"/>
  <p:tag name="KSO_WM_UNIT_INDEX" val="1_3_1"/>
  <p:tag name="KSO_WM_UNIT_ID" val="diagram20233203_2*l_h_i*1_3_1"/>
  <p:tag name="KSO_WM_TEMPLATE_CATEGORY" val="diagram"/>
  <p:tag name="KSO_WM_TEMPLATE_INDEX" val="20233203"/>
  <p:tag name="KSO_WM_UNIT_LAYERLEVEL" val="1_1_1"/>
  <p:tag name="KSO_WM_TAG_VERSION" val="3.0"/>
  <p:tag name="KSO_WM_DIAGRAM_VERSION" val="3"/>
  <p:tag name="KSO_WM_DIAGRAM_COLOR_TRICK" val="1"/>
  <p:tag name="KSO_WM_DIAGRAM_COLOR_TEXT_CAN_REMOVE" val="n"/>
  <p:tag name="KSO_WM_DIAGRAM_GROUP_CODE" val="l1-1"/>
  <p:tag name="KSO_WM_DIAGRAM_MAX_ITEMCNT" val="4"/>
  <p:tag name="KSO_WM_DIAGRAM_MIN_ITEMCNT" val="2"/>
  <p:tag name="KSO_WM_DIAGRAM_VIRTUALLY_FRAME" val="{&quot;height&quot;:398.7500061035156,&quot;left&quot;:27.15,&quot;top&quot;:153.79999389648438,&quot;width&quot;:917.2000000000002}"/>
  <p:tag name="KSO_WM_DIAGRAM_COLOR_MATCH_VALUE" val="{&quot;shape&quot;:{&quot;fill&quot;:{&quot;solid&quot;:{&quot;brightness&quot;:0,&quot;colorType&quot;:1,&quot;foreColorIndex&quot;:5,&quot;transparency&quot;:0.20000000298023224},&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
</p:tagLst>
</file>

<file path=ppt/tags/tag21.xml><?xml version="1.0" encoding="utf-8"?>
<p:tagLst xmlns:p="http://schemas.openxmlformats.org/presentationml/2006/main">
  <p:tag name="KSO_WM_UNIT_NOCLEAR" val="0"/>
  <p:tag name="KSO_WM_UNIT_HIGHLIGHT" val="0"/>
  <p:tag name="KSO_WM_UNIT_COMPATIBLE" val="0"/>
  <p:tag name="KSO_WM_UNIT_DIAGRAM_ISNUMVISUAL" val="0"/>
  <p:tag name="KSO_WM_UNIT_DIAGRAM_ISREFERUNIT" val="0"/>
  <p:tag name="KSO_WM_UNIT_TYPE" val="l_h_x"/>
  <p:tag name="KSO_WM_UNIT_INDEX" val="1_1_1"/>
  <p:tag name="KSO_WM_UNIT_ID" val="diagram20233203_2*l_h_x*1_1_1"/>
  <p:tag name="KSO_WM_TEMPLATE_CATEGORY" val="diagram"/>
  <p:tag name="KSO_WM_TEMPLATE_INDEX" val="20233203"/>
  <p:tag name="KSO_WM_UNIT_LAYERLEVEL" val="1_1_1"/>
  <p:tag name="KSO_WM_TAG_VERSION" val="3.0"/>
  <p:tag name="KSO_WM_BEAUTIFY_FLAG" val="#wm#"/>
  <p:tag name="KSO_WM_UNIT_VALUE" val="100*108"/>
  <p:tag name="KSO_WM_DIAGRAM_VERSION" val="3"/>
  <p:tag name="KSO_WM_DIAGRAM_COLOR_TRICK" val="1"/>
  <p:tag name="KSO_WM_DIAGRAM_COLOR_TEXT_CAN_REMOVE" val="n"/>
  <p:tag name="KSO_WM_DIAGRAM_GROUP_CODE" val="l1-1"/>
  <p:tag name="KSO_WM_DIAGRAM_MAX_ITEMCNT" val="4"/>
  <p:tag name="KSO_WM_DIAGRAM_MIN_ITEMCNT" val="2"/>
  <p:tag name="KSO_WM_DIAGRAM_VIRTUALLY_FRAME" val="{&quot;height&quot;:398.7500061035156,&quot;left&quot;:27.15,&quot;top&quot;:153.79999389648438,&quot;width&quot;:917.2000000000002}"/>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
</p:tagLst>
</file>

<file path=ppt/tags/tag22.xml><?xml version="1.0" encoding="utf-8"?>
<p:tagLst xmlns:p="http://schemas.openxmlformats.org/presentationml/2006/main">
  <p:tag name="KSO_WM_UNIT_NOCLEAR" val="0"/>
  <p:tag name="KSO_WM_UNIT_HIGHLIGHT" val="0"/>
  <p:tag name="KSO_WM_UNIT_COMPATIBLE" val="0"/>
  <p:tag name="KSO_WM_UNIT_DIAGRAM_ISNUMVISUAL" val="0"/>
  <p:tag name="KSO_WM_UNIT_DIAGRAM_ISREFERUNIT" val="0"/>
  <p:tag name="KSO_WM_UNIT_TYPE" val="l_h_x"/>
  <p:tag name="KSO_WM_UNIT_INDEX" val="1_2_1"/>
  <p:tag name="KSO_WM_UNIT_ID" val="diagram20233203_2*l_h_x*1_2_1"/>
  <p:tag name="KSO_WM_TEMPLATE_CATEGORY" val="diagram"/>
  <p:tag name="KSO_WM_TEMPLATE_INDEX" val="20233203"/>
  <p:tag name="KSO_WM_UNIT_LAYERLEVEL" val="1_1_1"/>
  <p:tag name="KSO_WM_TAG_VERSION" val="3.0"/>
  <p:tag name="KSO_WM_BEAUTIFY_FLAG" val="#wm#"/>
  <p:tag name="KSO_WM_UNIT_VALUE" val="108*108"/>
  <p:tag name="KSO_WM_DIAGRAM_VERSION" val="3"/>
  <p:tag name="KSO_WM_DIAGRAM_COLOR_TRICK" val="1"/>
  <p:tag name="KSO_WM_DIAGRAM_COLOR_TEXT_CAN_REMOVE" val="n"/>
  <p:tag name="KSO_WM_DIAGRAM_GROUP_CODE" val="l1-1"/>
  <p:tag name="KSO_WM_DIAGRAM_MAX_ITEMCNT" val="4"/>
  <p:tag name="KSO_WM_DIAGRAM_MIN_ITEMCNT" val="2"/>
  <p:tag name="KSO_WM_DIAGRAM_VIRTUALLY_FRAME" val="{&quot;height&quot;:398.7500061035156,&quot;left&quot;:27.15,&quot;top&quot;:153.79999389648438,&quot;width&quot;:917.2000000000002}"/>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
</p:tagLst>
</file>

<file path=ppt/tags/tag23.xml><?xml version="1.0" encoding="utf-8"?>
<p:tagLst xmlns:p="http://schemas.openxmlformats.org/presentationml/2006/main">
  <p:tag name="KSO_WM_UNIT_NOCLEAR" val="0"/>
  <p:tag name="KSO_WM_UNIT_HIGHLIGHT" val="0"/>
  <p:tag name="KSO_WM_UNIT_COMPATIBLE" val="0"/>
  <p:tag name="KSO_WM_UNIT_DIAGRAM_ISNUMVISUAL" val="0"/>
  <p:tag name="KSO_WM_UNIT_DIAGRAM_ISREFERUNIT" val="0"/>
  <p:tag name="KSO_WM_UNIT_TYPE" val="l_h_x"/>
  <p:tag name="KSO_WM_UNIT_INDEX" val="1_3_1"/>
  <p:tag name="KSO_WM_UNIT_ID" val="diagram20233203_2*l_h_x*1_3_1"/>
  <p:tag name="KSO_WM_TEMPLATE_CATEGORY" val="diagram"/>
  <p:tag name="KSO_WM_TEMPLATE_INDEX" val="20233203"/>
  <p:tag name="KSO_WM_UNIT_LAYERLEVEL" val="1_1_1"/>
  <p:tag name="KSO_WM_TAG_VERSION" val="3.0"/>
  <p:tag name="KSO_WM_BEAUTIFY_FLAG" val="#wm#"/>
  <p:tag name="KSO_WM_UNIT_VALUE" val="108*108"/>
  <p:tag name="KSO_WM_DIAGRAM_VERSION" val="3"/>
  <p:tag name="KSO_WM_DIAGRAM_COLOR_TRICK" val="1"/>
  <p:tag name="KSO_WM_DIAGRAM_COLOR_TEXT_CAN_REMOVE" val="n"/>
  <p:tag name="KSO_WM_DIAGRAM_GROUP_CODE" val="l1-1"/>
  <p:tag name="KSO_WM_DIAGRAM_MAX_ITEMCNT" val="4"/>
  <p:tag name="KSO_WM_DIAGRAM_MIN_ITEMCNT" val="2"/>
  <p:tag name="KSO_WM_DIAGRAM_VIRTUALLY_FRAME" val="{&quot;height&quot;:398.7500061035156,&quot;left&quot;:27.15,&quot;top&quot;:153.79999389648438,&quot;width&quot;:917.2000000000002}"/>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
</p:tagLst>
</file>

<file path=ppt/tags/tag24.xml><?xml version="1.0" encoding="utf-8"?>
<p:tagLst xmlns:p="http://schemas.openxmlformats.org/presentationml/2006/main">
  <p:tag name="KSO_WM_BEAUTIFY_FLAG" val=""/>
  <p:tag name="KSO_WM_UNIT_SUBTYPE" val="a"/>
  <p:tag name="KSO_WM_UNIT_NOCLEAR" val="0"/>
  <p:tag name="KSO_WM_UNIT_HIGHLIGHT" val="0"/>
  <p:tag name="KSO_WM_UNIT_COMPATIBLE" val="0"/>
  <p:tag name="KSO_WM_UNIT_DIAGRAM_ISNUMVISUAL" val="0"/>
  <p:tag name="KSO_WM_UNIT_DIAGRAM_ISREFERUNIT" val="0"/>
  <p:tag name="KSO_WM_UNIT_TYPE" val="l_h_f"/>
  <p:tag name="KSO_WM_UNIT_INDEX" val="1_3_1"/>
  <p:tag name="KSO_WM_UNIT_ID" val="diagram20233203_2*l_h_f*1_3_1"/>
  <p:tag name="KSO_WM_TEMPLATE_CATEGORY" val="diagram"/>
  <p:tag name="KSO_WM_TEMPLATE_INDEX" val="20233203"/>
  <p:tag name="KSO_WM_UNIT_LAYERLEVEL" val="1_1_1"/>
  <p:tag name="KSO_WM_TAG_VERSION" val="3.0"/>
  <p:tag name="KSO_WM_DIAGRAM_VERSION" val="3"/>
  <p:tag name="KSO_WM_DIAGRAM_COLOR_TRICK" val="1"/>
  <p:tag name="KSO_WM_DIAGRAM_COLOR_TEXT_CAN_REMOVE" val="n"/>
  <p:tag name="KSO_WM_UNIT_VALUE" val="135"/>
  <p:tag name="KSO_WM_DIAGRAM_GROUP_CODE" val="l1-1"/>
  <p:tag name="KSO_WM_DIAGRAM_MAX_ITEMCNT" val="4"/>
  <p:tag name="KSO_WM_DIAGRAM_MIN_ITEMCNT" val="2"/>
  <p:tag name="KSO_WM_DIAGRAM_VIRTUALLY_FRAME" val="{&quot;height&quot;:338.3000122070313,&quot;left&quot;:27.15,&quot;top&quot;:153.79999389648438,&quot;width&quot;:917.200000000000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请单击此处添加正文，文字是您思想的提炼，请言简意赅的阐述您的观点。单击此处添加正文，文字是您思想的提炼。单击此处添加正文，文字是您思想的提炼，请言简意赅的阐述您的观点。单击此处添加正文，文字是您思想的提炼。单击此处添加正文，文字是您思想的提炼，请言简意赅的阐述您的观点"/>
  <p:tag name="KSO_WM_UNIT_TEXT_FILL_FORE_SCHEMECOLOR_INDEX" val="1"/>
  <p:tag name="KSO_WM_UNIT_TEXT_FILL_TYPE" val="1"/>
  <p:tag name="KSO_WM_DIAGRAM_USE_COLOR_VALUE" val="{&quot;color_scheme&quot;:1,&quot;color_type&quot;:1,&quot;theme_color_indexes&quot;:[]}"/>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DIAGRAM_VERSION" val="3"/>
  <p:tag name="KSO_WM_DIAGRAM_COLOR_TRICK" val="4"/>
  <p:tag name="KSO_WM_DIAGRAM_COLOR_TEXT_CAN_REMOVE" val="n"/>
  <p:tag name="KSO_WM_UNIT_HIGHLIGHT" val="0"/>
  <p:tag name="KSO_WM_UNIT_COMPATIBLE" val="0"/>
  <p:tag name="KSO_WM_UNIT_DIAGRAM_ISNUMVISUAL" val="0"/>
  <p:tag name="KSO_WM_UNIT_DIAGRAM_ISREFERUNIT" val="0"/>
  <p:tag name="KSO_WM_DIAGRAM_GROUP_CODE" val="o1-1"/>
  <p:tag name="KSO_WM_UNIT_TYPE" val="o_i"/>
  <p:tag name="KSO_WM_UNIT_INDEX" val="1_1"/>
  <p:tag name="KSO_WM_UNIT_ID" val="diagram20231658_1*o_i*1_1"/>
  <p:tag name="KSO_WM_TEMPLATE_CATEGORY" val="diagram"/>
  <p:tag name="KSO_WM_TEMPLATE_INDEX" val="20231658"/>
  <p:tag name="KSO_WM_UNIT_LAYERLEVEL" val="1_1"/>
  <p:tag name="KSO_WM_TAG_VERSION" val="3.0"/>
  <p:tag name="KSO_WM_BEAUTIFY_FLAG" val="#wm#"/>
  <p:tag name="KSO_WM_DIAGRAM_MAX_ITEMCNT" val="6"/>
  <p:tag name="KSO_WM_DIAGRAM_MIN_ITEMCNT" val="2"/>
  <p:tag name="KSO_WM_DIAGRAM_VIRTUALLY_FRAME" val="{&quot;height&quot;:419.4294933985913,&quot;left&quot;:2.85,&quot;top&quot;:90.22050660140867,&quot;width&quot;:951.7}"/>
  <p:tag name="KSO_WM_DIAGRAM_COLOR_MATCH_VALUE" val="{&quot;shape&quot;:{&quot;fill&quot;:{&quot;solid&quot;:{&quot;brightness&quot;:0,&quot;colorType&quot;:2,&quot;rgb&quot;:&quot;#eeeeee&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
</p:tagLst>
</file>

<file path=ppt/tags/tag28.xml><?xml version="1.0" encoding="utf-8"?>
<p:tagLst xmlns:p="http://schemas.openxmlformats.org/presentationml/2006/main">
  <p:tag name="KSO_WM_DIAGRAM_COLOR_TRICK" val="4"/>
  <p:tag name="KSO_WM_UNIT_HIGHLIGHT" val="0"/>
  <p:tag name="KSO_WM_UNIT_DIAGRAM_ISNUMVISUAL" val="0"/>
  <p:tag name="KSO_WM_DIAGRAM_GROUP_CODE" val="o1-1"/>
  <p:tag name="KSO_WM_UNIT_INDEX" val="1_1_1"/>
  <p:tag name="KSO_WM_TEMPLATE_CATEGORY" val="diagram"/>
  <p:tag name="KSO_WM_UNIT_LAYERLEVEL" val="1_1_1"/>
  <p:tag name="KSO_WM_BEAUTIFY_FLAG" val="#wm#"/>
  <p:tag name="KSO_WM_DIAGRAM_MAX_ITEMCNT" val="6"/>
  <p:tag name="KSO_WM_DIAGRAM_VIRTUALLY_FRAME" val="{&quot;height&quot;:419.4294933985913,&quot;left&quot;:2.85,&quot;top&quot;:90.22050660140867,&quot;width&quot;:951.7}"/>
  <p:tag name="KSO_WM_UNIT_ISCONTENTSTITLE" val="0"/>
  <p:tag name="KSO_WM_UNIT_ISNUMDGMTITLE" val="0"/>
  <p:tag name="KSO_WM_UNIT_NOCLEAR" val="0"/>
  <p:tag name="KSO_WM_UNIT_VALUE" val="10"/>
  <p:tag name="KSO_WM_UNIT_COMPATIBLE" val="0"/>
  <p:tag name="KSO_WM_UNIT_DIAGRAM_ISREFERUNIT" val="0"/>
  <p:tag name="KSO_WM_UNIT_TYPE" val="o_h_a"/>
  <p:tag name="KSO_WM_UNIT_ID" val="diagram20231658_1*o_h_a*1_1_1"/>
  <p:tag name="KSO_WM_TEMPLATE_INDEX" val="20231658"/>
  <p:tag name="KSO_WM_TAG_VERSION" val="3.0"/>
  <p:tag name="KSO_WM_DIAGRAM_VERSION" val="3"/>
  <p:tag name="KSO_WM_DIAGRAM_COLOR_TEXT_CAN_REMOVE" val="n"/>
  <p:tag name="KSO_WM_DIAGRAM_MIN_ITEMCNT" val="2"/>
  <p:tag name="KSO_WM_DIAGRAM_COLOR_MATCH_VALUE" val="{&quot;shape&quot;:{&quot;fill&quot;:{&quot;gradient&quot;:[{&quot;brightness&quot;:0.4000000059604645,&quot;colorType&quot;:1,&quot;foreColorIndex&quot;:5,&quot;pos&quot;:0.27000001072883606,&quot;transparency&quot;:0},{&quot;brightness&quot;:0,&quot;colorType&quot;:1,&quot;foreColorIndex&quot;:5,&quot;pos&quot;:0.6000000238418579,&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FILL_FORE_SCHEMECOLOR_INDEX_BRIGHTNESS" val="0"/>
  <p:tag name="KSO_WM_UNIT_FILL_TYPE" val="3"/>
  <p:tag name="KSO_WM_UNIT_PRESET_TEXT" val="添加标题"/>
  <p:tag name="KSO_WM_DIAGRAM_USE_COLOR_VALUE" val="{&quot;color_scheme&quot;:1,&quot;color_type&quot;:1,&quot;theme_color_indexes&quot;:[]}"/>
</p:tagLst>
</file>

<file path=ppt/tags/tag29.xml><?xml version="1.0" encoding="utf-8"?>
<p:tagLst xmlns:p="http://schemas.openxmlformats.org/presentationml/2006/main">
  <p:tag name="KSO_WM_DIAGRAM_COLOR_TRICK" val="4"/>
  <p:tag name="KSO_WM_UNIT_HIGHLIGHT" val="0"/>
  <p:tag name="KSO_WM_UNIT_DIAGRAM_ISNUMVISUAL" val="0"/>
  <p:tag name="KSO_WM_DIAGRAM_GROUP_CODE" val="o1-1"/>
  <p:tag name="KSO_WM_UNIT_INDEX" val="1_2_1"/>
  <p:tag name="KSO_WM_TEMPLATE_CATEGORY" val="diagram"/>
  <p:tag name="KSO_WM_UNIT_LAYERLEVEL" val="1_1_1"/>
  <p:tag name="KSO_WM_BEAUTIFY_FLAG" val="#wm#"/>
  <p:tag name="KSO_WM_DIAGRAM_MAX_ITEMCNT" val="6"/>
  <p:tag name="KSO_WM_DIAGRAM_VIRTUALLY_FRAME" val="{&quot;height&quot;:419.4294933985913,&quot;left&quot;:2.85,&quot;top&quot;:90.22050660140867,&quot;width&quot;:951.7}"/>
  <p:tag name="KSO_WM_UNIT_ISCONTENTSTITLE" val="0"/>
  <p:tag name="KSO_WM_UNIT_ISNUMDGMTITLE" val="0"/>
  <p:tag name="KSO_WM_UNIT_NOCLEAR" val="0"/>
  <p:tag name="KSO_WM_UNIT_VALUE" val="10"/>
  <p:tag name="KSO_WM_UNIT_COMPATIBLE" val="0"/>
  <p:tag name="KSO_WM_UNIT_DIAGRAM_ISREFERUNIT" val="0"/>
  <p:tag name="KSO_WM_UNIT_TYPE" val="o_h_a"/>
  <p:tag name="KSO_WM_UNIT_ID" val="diagram20231658_1*o_h_a*1_2_1"/>
  <p:tag name="KSO_WM_TEMPLATE_INDEX" val="20231658"/>
  <p:tag name="KSO_WM_TAG_VERSION" val="3.0"/>
  <p:tag name="KSO_WM_DIAGRAM_VERSION" val="3"/>
  <p:tag name="KSO_WM_DIAGRAM_COLOR_TEXT_CAN_REMOVE" val="n"/>
  <p:tag name="KSO_WM_DIAGRAM_MIN_ITEMCNT" val="2"/>
  <p:tag name="KSO_WM_DIAGRAM_COLOR_MATCH_VALUE" val="{&quot;shape&quot;:{&quot;fill&quot;:{&quot;gradient&quot;:[{&quot;brightness&quot;:0.4000000059604645,&quot;colorType&quot;:1,&quot;foreColorIndex&quot;:6,&quot;pos&quot;:0.27000001072883606,&quot;transparency&quot;:0},{&quot;brightness&quot;:0,&quot;colorType&quot;:1,&quot;foreColorIndex&quot;:6,&quot;pos&quot;:0.6000000238418579,&quot;transparency&quot;:0}],&quot;type&quot;:3},&quot;glow&quot;:{&quot;colorType&quot;:0},&quot;line&quot;:{&quot;type&quot;:0},&quot;shadow&quot;:{&quot;brightness&quot;:0,&quot;colorType&quot;:1,&quot;foreColorIndex&quot;:6,&quot;transparency&quot;:0.800000011920929},&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FILL_FORE_SCHEMECOLOR_INDEX_BRIGHTNESS" val="0"/>
  <p:tag name="KSO_WM_UNIT_FILL_TYPE" val="3"/>
  <p:tag name="KSO_WM_UNIT_PRESET_TEXT" val="添加标题"/>
  <p:tag name="KSO_WM_DIAGRAM_USE_COLOR_VALUE" val="{&quot;color_scheme&quot;:1,&quot;color_type&quot;:1,&quot;theme_color_indexes&quot;:[]}"/>
</p:tagLst>
</file>

<file path=ppt/tags/tag30.xml><?xml version="1.0" encoding="utf-8"?>
<p:tagLst xmlns:p="http://schemas.openxmlformats.org/presentationml/2006/main">
  <p:tag name="KSO_WM_DIAGRAM_VERSION" val="3"/>
  <p:tag name="KSO_WM_DIAGRAM_COLOR_TRICK" val="4"/>
  <p:tag name="KSO_WM_DIAGRAM_COLOR_TEXT_CAN_REMOVE" val="n"/>
  <p:tag name="KSO_WM_UNIT_HIGHLIGHT" val="0"/>
  <p:tag name="KSO_WM_UNIT_COMPATIBLE" val="0"/>
  <p:tag name="KSO_WM_UNIT_DIAGRAM_ISNUMVISUAL" val="0"/>
  <p:tag name="KSO_WM_UNIT_DIAGRAM_ISREFERUNIT" val="0"/>
  <p:tag name="KSO_WM_DIAGRAM_GROUP_CODE" val="o1-1"/>
  <p:tag name="KSO_WM_UNIT_TYPE" val="o_h_i"/>
  <p:tag name="KSO_WM_UNIT_INDEX" val="1_1_2"/>
  <p:tag name="KSO_WM_UNIT_ID" val="diagram20231658_1*o_h_i*1_1_2"/>
  <p:tag name="KSO_WM_TEMPLATE_CATEGORY" val="diagram"/>
  <p:tag name="KSO_WM_TEMPLATE_INDEX" val="20231658"/>
  <p:tag name="KSO_WM_UNIT_LAYERLEVEL" val="1_1_1"/>
  <p:tag name="KSO_WM_TAG_VERSION" val="3.0"/>
  <p:tag name="KSO_WM_BEAUTIFY_FLAG" val="#wm#"/>
  <p:tag name="KSO_WM_DIAGRAM_MAX_ITEMCNT" val="6"/>
  <p:tag name="KSO_WM_DIAGRAM_MIN_ITEMCNT" val="2"/>
  <p:tag name="KSO_WM_DIAGRAM_VIRTUALLY_FRAME" val="{&quot;height&quot;:419.4294933985913,&quot;left&quot;:2.85,&quot;top&quot;:90.22050660140867,&quot;width&quot;:951.7}"/>
  <p:tag name="KSO_WM_DIAGRAM_COLOR_MATCH_VALUE" val="{&quot;shape&quot;:{&quot;fill&quot;:{&quot;gradient&quot;:[{&quot;brightness&quot;:0.4000000059604645,&quot;colorType&quot;:1,&quot;foreColorIndex&quot;:5,&quot;pos&quot;:0.27000001072883606,&quot;transparency&quot;:0},{&quot;brightness&quot;:0,&quot;colorType&quot;:1,&quot;foreColorIndex&quot;:5,&quot;pos&quot;:0.6000000238418579,&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DIAGRAM_USE_COLOR_VALUE" val="{&quot;color_scheme&quot;:1,&quot;color_type&quot;:1,&quot;theme_color_indexes&quot;:[]}"/>
</p:tagLst>
</file>

<file path=ppt/tags/tag31.xml><?xml version="1.0" encoding="utf-8"?>
<p:tagLst xmlns:p="http://schemas.openxmlformats.org/presentationml/2006/main">
  <p:tag name="KSO_WM_DIAGRAM_VERSION" val="3"/>
  <p:tag name="KSO_WM_DIAGRAM_COLOR_TRICK" val="4"/>
  <p:tag name="KSO_WM_DIAGRAM_COLOR_TEXT_CAN_REMOVE" val="n"/>
  <p:tag name="KSO_WM_UNIT_HIGHLIGHT" val="0"/>
  <p:tag name="KSO_WM_UNIT_COMPATIBLE" val="0"/>
  <p:tag name="KSO_WM_UNIT_DIAGRAM_ISNUMVISUAL" val="0"/>
  <p:tag name="KSO_WM_UNIT_DIAGRAM_ISREFERUNIT" val="0"/>
  <p:tag name="KSO_WM_DIAGRAM_GROUP_CODE" val="o1-1"/>
  <p:tag name="KSO_WM_UNIT_TYPE" val="o_h_i"/>
  <p:tag name="KSO_WM_UNIT_INDEX" val="1_2_2"/>
  <p:tag name="KSO_WM_UNIT_ID" val="diagram20231658_1*o_h_i*1_2_2"/>
  <p:tag name="KSO_WM_TEMPLATE_CATEGORY" val="diagram"/>
  <p:tag name="KSO_WM_TEMPLATE_INDEX" val="20231658"/>
  <p:tag name="KSO_WM_UNIT_LAYERLEVEL" val="1_1_1"/>
  <p:tag name="KSO_WM_TAG_VERSION" val="3.0"/>
  <p:tag name="KSO_WM_BEAUTIFY_FLAG" val="#wm#"/>
  <p:tag name="KSO_WM_DIAGRAM_MAX_ITEMCNT" val="6"/>
  <p:tag name="KSO_WM_DIAGRAM_MIN_ITEMCNT" val="2"/>
  <p:tag name="KSO_WM_DIAGRAM_VIRTUALLY_FRAME" val="{&quot;height&quot;:419.4294933985913,&quot;left&quot;:2.85,&quot;top&quot;:90.22050660140867,&quot;width&quot;:951.7}"/>
  <p:tag name="KSO_WM_DIAGRAM_COLOR_MATCH_VALUE" val="{&quot;shape&quot;:{&quot;fill&quot;:{&quot;gradient&quot;:[{&quot;brightness&quot;:0.4000000059604645,&quot;colorType&quot;:1,&quot;foreColorIndex&quot;:6,&quot;pos&quot;:0.27000001072883606,&quot;transparency&quot;:0},{&quot;brightness&quot;:0,&quot;colorType&quot;:1,&quot;foreColorIndex&quot;:6,&quot;pos&quot;:0.6000000238418579,&quot;transparency&quot;:0}],&quot;type&quot;:3},&quot;glow&quot;:{&quot;colorType&quot;:0},&quot;line&quot;:{&quot;type&quot;:0},&quot;shadow&quot;:{&quot;brightness&quot;:0,&quot;colorType&quot;:1,&quot;foreColorIndex&quot;:6,&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DIAGRAM_USE_COLOR_VALUE" val="{&quot;color_scheme&quot;:1,&quot;color_type&quot;:1,&quot;theme_color_indexes&quot;:[]}"/>
</p:tagLst>
</file>

<file path=ppt/tags/tag32.xml><?xml version="1.0" encoding="utf-8"?>
<p:tagLst xmlns:p="http://schemas.openxmlformats.org/presentationml/2006/main">
  <p:tag name="KSO_WM_DIAGRAM_VERSION" val="3"/>
  <p:tag name="KSO_WM_DIAGRAM_COLOR_TRICK" val="4"/>
  <p:tag name="KSO_WM_DIAGRAM_COLOR_TEXT_CAN_REMOVE" val="n"/>
  <p:tag name="KSO_WM_UNIT_VALUE" val="58*54"/>
  <p:tag name="KSO_WM_UNIT_HIGHLIGHT" val="0"/>
  <p:tag name="KSO_WM_UNIT_COMPATIBLE" val="0"/>
  <p:tag name="KSO_WM_UNIT_DIAGRAM_ISNUMVISUAL" val="0"/>
  <p:tag name="KSO_WM_UNIT_DIAGRAM_ISREFERUNIT" val="0"/>
  <p:tag name="KSO_WM_DIAGRAM_GROUP_CODE" val="o1-1"/>
  <p:tag name="KSO_WM_UNIT_TYPE" val="o_h_x"/>
  <p:tag name="KSO_WM_UNIT_INDEX" val="1_1_1"/>
  <p:tag name="KSO_WM_UNIT_ID" val="diagram20231658_1*o_h_x*1_1_1"/>
  <p:tag name="KSO_WM_TEMPLATE_CATEGORY" val="diagram"/>
  <p:tag name="KSO_WM_TEMPLATE_INDEX" val="20231658"/>
  <p:tag name="KSO_WM_UNIT_LAYERLEVEL" val="1_1_1"/>
  <p:tag name="KSO_WM_TAG_VERSION" val="3.0"/>
  <p:tag name="KSO_WM_BEAUTIFY_FLAG" val="#wm#"/>
  <p:tag name="KSO_WM_UNIT_FILL_FORE_SCHEMECOLOR_INDEX" val="14"/>
  <p:tag name="KSO_WM_UNIT_FILL_FORE_SCHEMECOLOR_INDEX_BRIGHTNESS" val="0"/>
  <p:tag name="KSO_WM_DIAGRAM_MAX_ITEMCNT" val="6"/>
  <p:tag name="KSO_WM_DIAGRAM_MIN_ITEMCNT" val="2"/>
  <p:tag name="KSO_WM_DIAGRAM_VIRTUALLY_FRAME" val="{&quot;height&quot;:419.4294933985913,&quot;left&quot;:2.85,&quot;top&quot;:90.22050660140867,&quot;width&quot;:951.7}"/>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
</p:tagLst>
</file>

<file path=ppt/tags/tag33.xml><?xml version="1.0" encoding="utf-8"?>
<p:tagLst xmlns:p="http://schemas.openxmlformats.org/presentationml/2006/main">
  <p:tag name="KSO_WM_DIAGRAM_VERSION" val="3"/>
  <p:tag name="KSO_WM_DIAGRAM_COLOR_TRICK" val="4"/>
  <p:tag name="KSO_WM_DIAGRAM_COLOR_TEXT_CAN_REMOVE" val="n"/>
  <p:tag name="KSO_WM_UNIT_VALUE" val="56*58"/>
  <p:tag name="KSO_WM_UNIT_HIGHLIGHT" val="0"/>
  <p:tag name="KSO_WM_UNIT_COMPATIBLE" val="0"/>
  <p:tag name="KSO_WM_UNIT_DIAGRAM_ISNUMVISUAL" val="0"/>
  <p:tag name="KSO_WM_UNIT_DIAGRAM_ISREFERUNIT" val="0"/>
  <p:tag name="KSO_WM_DIAGRAM_GROUP_CODE" val="o1-1"/>
  <p:tag name="KSO_WM_UNIT_TYPE" val="o_h_x"/>
  <p:tag name="KSO_WM_UNIT_INDEX" val="1_2_1"/>
  <p:tag name="KSO_WM_UNIT_ID" val="diagram20231658_1*o_h_x*1_2_1"/>
  <p:tag name="KSO_WM_TEMPLATE_CATEGORY" val="diagram"/>
  <p:tag name="KSO_WM_TEMPLATE_INDEX" val="20231658"/>
  <p:tag name="KSO_WM_UNIT_LAYERLEVEL" val="1_1_1"/>
  <p:tag name="KSO_WM_TAG_VERSION" val="3.0"/>
  <p:tag name="KSO_WM_BEAUTIFY_FLAG" val="#wm#"/>
  <p:tag name="KSO_WM_UNIT_FILL_FORE_SCHEMECOLOR_INDEX" val="14"/>
  <p:tag name="KSO_WM_UNIT_FILL_FORE_SCHEMECOLOR_INDEX_BRIGHTNESS" val="0"/>
  <p:tag name="KSO_WM_DIAGRAM_MAX_ITEMCNT" val="6"/>
  <p:tag name="KSO_WM_DIAGRAM_MIN_ITEMCNT" val="2"/>
  <p:tag name="KSO_WM_DIAGRAM_VIRTUALLY_FRAME" val="{&quot;height&quot;:419.4294933985913,&quot;left&quot;:2.85,&quot;top&quot;:90.22050660140867,&quot;width&quot;:951.7}"/>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USE_COLOR_VALUE" val="{&quot;color_scheme&quot;:1,&quot;color_type&quot;:1,&quot;theme_color_indexes&quot;:[]}"/>
</p:tagLst>
</file>

<file path=ppt/tags/tag34.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o_h_f"/>
  <p:tag name="KSO_WM_UNIT_INDEX" val="1_1_1"/>
  <p:tag name="KSO_WM_UNIT_ID" val="diagram20231658_1*o_h_f*1_1_1"/>
  <p:tag name="KSO_WM_TEMPLATE_CATEGORY" val="diagram"/>
  <p:tag name="KSO_WM_TEMPLATE_INDEX" val="20231658"/>
  <p:tag name="KSO_WM_UNIT_LAYERLEVEL" val="1_1_1"/>
  <p:tag name="KSO_WM_TAG_VERSION" val="3.0"/>
  <p:tag name="KSO_WM_BEAUTIFY_FLAG" val="#wm#"/>
  <p:tag name="KSO_WM_DIAGRAM_VERSION" val="3"/>
  <p:tag name="KSO_WM_DIAGRAM_COLOR_TRICK" val="4"/>
  <p:tag name="KSO_WM_DIAGRAM_COLOR_TEXT_CAN_REMOVE" val="n"/>
  <p:tag name="KSO_WM_DIAGRAM_GROUP_CODE" val="o1-1"/>
  <p:tag name="KSO_WM_DIAGRAM_MAX_ITEMCNT" val="6"/>
  <p:tag name="KSO_WM_DIAGRAM_MIN_ITEMCNT" val="2"/>
  <p:tag name="KSO_WM_DIAGRAM_VIRTUALLY_FRAME" val="{&quot;height&quot;:419.4294933985913,&quot;left&quot;:2.85,&quot;top&quot;:90.22050660140867,&quot;width&quot;:951.7}"/>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项正文文字是您思想的提炼请尽量言简意赅"/>
  <p:tag name="KSO_WM_DIAGRAM_USE_COLOR_VALUE" val="{&quot;color_scheme&quot;:1,&quot;color_type&quot;:1,&quot;theme_color_indexes&quot;:[]}"/>
</p:tagLst>
</file>

<file path=ppt/tags/tag35.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o_h_f"/>
  <p:tag name="KSO_WM_UNIT_INDEX" val="1_2_1"/>
  <p:tag name="KSO_WM_UNIT_ID" val="diagram20231658_1*o_h_f*1_2_1"/>
  <p:tag name="KSO_WM_TEMPLATE_CATEGORY" val="diagram"/>
  <p:tag name="KSO_WM_TEMPLATE_INDEX" val="20231658"/>
  <p:tag name="KSO_WM_UNIT_LAYERLEVEL" val="1_1_1"/>
  <p:tag name="KSO_WM_TAG_VERSION" val="3.0"/>
  <p:tag name="KSO_WM_BEAUTIFY_FLAG" val="#wm#"/>
  <p:tag name="KSO_WM_DIAGRAM_VERSION" val="3"/>
  <p:tag name="KSO_WM_DIAGRAM_COLOR_TRICK" val="4"/>
  <p:tag name="KSO_WM_DIAGRAM_COLOR_TEXT_CAN_REMOVE" val="n"/>
  <p:tag name="KSO_WM_DIAGRAM_GROUP_CODE" val="o1-1"/>
  <p:tag name="KSO_WM_DIAGRAM_MAX_ITEMCNT" val="6"/>
  <p:tag name="KSO_WM_DIAGRAM_MIN_ITEMCNT" val="2"/>
  <p:tag name="KSO_WM_DIAGRAM_VIRTUALLY_FRAME" val="{&quot;height&quot;:419.4294933985913,&quot;left&quot;:2.85,&quot;top&quot;:90.22050660140867,&quot;width&quot;:951.7}"/>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项正文文字是您思想的提炼请尽量言简意赅"/>
  <p:tag name="KSO_WM_DIAGRAM_USE_COLOR_VALUE" val="{&quot;color_scheme&quot;:1,&quot;color_type&quot;:1,&quot;theme_color_indexes&quot;:[]}"/>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DIAGRAM_VIRTUALLY_FRAME" val="{&quot;height&quot;:543.4466929133857,&quot;left&quot;:-8.979212598425196,&quot;top&quot;:-10.396692913385827,&quot;width&quot;:960.2792125984251}"/>
</p:tagLst>
</file>

<file path=ppt/tags/tag40.xml><?xml version="1.0" encoding="utf-8"?>
<p:tagLst xmlns:p="http://schemas.openxmlformats.org/presentationml/2006/main">
  <p:tag name="KSO_WM_DIAGRAM_VIRTUALLY_FRAME" val="{&quot;height&quot;:543.4466929133857,&quot;left&quot;:-8.979212598425196,&quot;top&quot;:-10.396692913385827,&quot;width&quot;:960.2792125984251}"/>
</p:tagLst>
</file>

<file path=ppt/tags/tag41.xml><?xml version="1.0" encoding="utf-8"?>
<p:tagLst xmlns:p="http://schemas.openxmlformats.org/presentationml/2006/main">
  <p:tag name="KSO_WM_DIAGRAM_VIRTUALLY_FRAME" val="{&quot;height&quot;:543.4466929133857,&quot;left&quot;:-8.979212598425196,&quot;top&quot;:-10.396692913385827,&quot;width&quot;:960.2792125984251}"/>
</p:tagLst>
</file>

<file path=ppt/tags/tag42.xml><?xml version="1.0" encoding="utf-8"?>
<p:tagLst xmlns:p="http://schemas.openxmlformats.org/presentationml/2006/main">
  <p:tag name="KSO_WM_DIAGRAM_VIRTUALLY_FRAME" val="{&quot;height&quot;:543.4466929133857,&quot;left&quot;:-8.979212598425196,&quot;top&quot;:-10.396692913385827,&quot;width&quot;:960.2792125984251}"/>
</p:tagLst>
</file>

<file path=ppt/tags/tag43.xml><?xml version="1.0" encoding="utf-8"?>
<p:tagLst xmlns:p="http://schemas.openxmlformats.org/presentationml/2006/main">
  <p:tag name="KSO_WM_DIAGRAM_VIRTUALLY_FRAME" val="{&quot;height&quot;:543.4466929133857,&quot;left&quot;:-8.979212598425196,&quot;top&quot;:-10.396692913385827,&quot;width&quot;:960.2792125984251}"/>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TABLE_ENDDRAG_ORIGIN_RECT" val="924*470"/>
  <p:tag name="TABLE_ENDDRAG_RECT" val="7*53*924*470"/>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DIAGRAM_VIRTUALLY_FRAME" val="{&quot;height&quot;:543.4466929133857,&quot;left&quot;:-8.979212598425196,&quot;top&quot;:-10.396692913385827,&quot;width&quot;:960.2792125984251}"/>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q1-1"/>
  <p:tag name="KSO_WM_UNIT_ID" val="diagram20231111_2*q_h_i*1_4_1"/>
  <p:tag name="KSO_WM_TEMPLATE_CATEGORY" val="diagram"/>
  <p:tag name="KSO_WM_TEMPLATE_INDEX" val="20231111"/>
  <p:tag name="KSO_WM_UNIT_LAYERLEVEL" val="1_1_1"/>
  <p:tag name="KSO_WM_TAG_VERSION" val="3.0"/>
  <p:tag name="KSO_WM_BEAUTIFY_FLAG" val="#wm#"/>
  <p:tag name="KSO_WM_DIAGRAM_VERSION" val="3"/>
  <p:tag name="KSO_WM_DIAGRAM_COLOR_TRICK" val="4"/>
  <p:tag name="KSO_WM_DIAGRAM_COLOR_TEXT_CAN_REMOVE" val="n"/>
  <p:tag name="KSO_WM_UNIT_SUBTYPE" val="d"/>
  <p:tag name="KSO_WM_UNIT_TYPE" val="q_h_i"/>
  <p:tag name="KSO_WM_UNIT_INDEX" val="1_4_1"/>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gradient&quot;:[{&quot;brightness&quot;:0,&quot;colorType&quot;:1,&quot;foreColorIndex&quot;:8,&quot;pos&quot;:0,&quot;transparency&quot;:0.800000011920929},{&quot;brightness&quot;:0,&quot;colorType&quot;:1,&quot;foreColorIndex&quot;:8,&quot;pos&quot;:0.699999988079071,&quot;transparency&quot;:1}],&quot;type&quot;:3},&quot;glow&quot;:{&quot;colorType&quot;:0},&quot;line&quot;:{&quot;solidLine&quot;:{&quot;brightness&quot;:0,&quot;colorType&quot;:1,&quot;foreColorIndex&quot;:8,&quot;transparency&quot;:0},&quot;type&quot;:1},&quot;shadow&quot;:{&quot;brightness&quot;:0,&quot;colorType&quot;:1,&quot;foreColorIndex&quot;:8,&quot;transparency&quot;:0.800000011920929},&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4"/>
  <p:tag name="KSO_WM_UNIT_FILL_TYPE" val="3"/>
  <p:tag name="KSO_WM_UNIT_LINE_FORE_SCHEMECOLOR_INDEX" val="8"/>
  <p:tag name="KSO_WM_UNIT_TEXT_FILL_FORE_SCHEMECOLOR_INDEX" val="1"/>
  <p:tag name="KSO_WM_UNIT_TEXT_FILL_TYPE" val="1"/>
  <p:tag name="KSO_WM_DIAGRAM_USE_COLOR_VALUE" val="{&quot;color_scheme&quot;:1,&quot;color_type&quot;:1,&quot;theme_color_indexes&quot;:[]}"/>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q1-1"/>
  <p:tag name="KSO_WM_UNIT_ID" val="diagram20231111_2*q_h_i*1_3_1"/>
  <p:tag name="KSO_WM_TEMPLATE_CATEGORY" val="diagram"/>
  <p:tag name="KSO_WM_TEMPLATE_INDEX" val="20231111"/>
  <p:tag name="KSO_WM_UNIT_LAYERLEVEL" val="1_1_1"/>
  <p:tag name="KSO_WM_TAG_VERSION" val="3.0"/>
  <p:tag name="KSO_WM_BEAUTIFY_FLAG" val="#wm#"/>
  <p:tag name="KSO_WM_DIAGRAM_VERSION" val="3"/>
  <p:tag name="KSO_WM_DIAGRAM_COLOR_TRICK" val="4"/>
  <p:tag name="KSO_WM_DIAGRAM_COLOR_TEXT_CAN_REMOVE" val="n"/>
  <p:tag name="KSO_WM_UNIT_SUBTYPE" val="d"/>
  <p:tag name="KSO_WM_UNIT_TYPE" val="q_h_i"/>
  <p:tag name="KSO_WM_UNIT_INDEX" val="1_3_1"/>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gradient&quot;:[{&quot;brightness&quot;:0,&quot;colorType&quot;:1,&quot;foreColorIndex&quot;:7,&quot;pos&quot;:0,&quot;transparency&quot;:0.699999988079071},{&quot;brightness&quot;:0,&quot;colorType&quot;:1,&quot;foreColorIndex&quot;:7,&quot;pos&quot;:0.699999988079071,&quot;transparency&quot;:1}],&quot;type&quot;:3},&quot;glow&quot;:{&quot;colorType&quot;:0},&quot;line&quot;:{&quot;solidLine&quot;:{&quot;brightness&quot;:0,&quot;colorType&quot;:1,&quot;foreColorIndex&quot;:7,&quot;transparency&quot;:0},&quot;type&quot;:1},&quot;shadow&quot;:{&quot;brightness&quot;:0,&quot;colorType&quot;:1,&quot;foreColorIndex&quot;:7,&quot;transparency&quot;:0.800000011920929},&quot;threeD&quot;:{&quot;curvedSurface&quot;:{&quot;brightness&quot;:0,&quot;colorType&quot;:2,&quot;rgb&quot;:&quot;#000000&quot;},&quot;depth&quot;:{&quot;colorType&quot;:0}}},&quot;text&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3"/>
  <p:tag name="KSO_WM_UNIT_FILL_TYPE" val="3"/>
  <p:tag name="KSO_WM_UNIT_LINE_FORE_SCHEMECOLOR_INDEX" val="7"/>
  <p:tag name="KSO_WM_UNIT_TEXT_FILL_FORE_SCHEMECOLOR_INDEX" val="1"/>
  <p:tag name="KSO_WM_UNIT_TEXT_FILL_TYPE" val="1"/>
  <p:tag name="KSO_WM_DIAGRAM_USE_COLOR_VALUE" val="{&quot;color_scheme&quot;:1,&quot;color_type&quot;:1,&quot;theme_color_indexes&quot;:[]}"/>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q1-1"/>
  <p:tag name="KSO_WM_UNIT_ID" val="diagram20231111_2*q_h_i*1_2_1"/>
  <p:tag name="KSO_WM_TEMPLATE_CATEGORY" val="diagram"/>
  <p:tag name="KSO_WM_TEMPLATE_INDEX" val="20231111"/>
  <p:tag name="KSO_WM_UNIT_LAYERLEVEL" val="1_1_1"/>
  <p:tag name="KSO_WM_TAG_VERSION" val="3.0"/>
  <p:tag name="KSO_WM_BEAUTIFY_FLAG" val="#wm#"/>
  <p:tag name="KSO_WM_DIAGRAM_VERSION" val="3"/>
  <p:tag name="KSO_WM_DIAGRAM_COLOR_TRICK" val="4"/>
  <p:tag name="KSO_WM_DIAGRAM_COLOR_TEXT_CAN_REMOVE" val="n"/>
  <p:tag name="KSO_WM_UNIT_SUBTYPE" val="d"/>
  <p:tag name="KSO_WM_UNIT_TYPE" val="q_h_i"/>
  <p:tag name="KSO_WM_UNIT_INDEX" val="1_2_1"/>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gradient&quot;:[{&quot;brightness&quot;:0,&quot;colorType&quot;:1,&quot;foreColorIndex&quot;:6,&quot;pos&quot;:0,&quot;transparency&quot;:0.800000011920929},{&quot;brightness&quot;:0,&quot;colorType&quot;:1,&quot;foreColorIndex&quot;:6,&quot;pos&quot;:0.800000011920929,&quot;transparency&quot;:1}],&quot;type&quot;:3},&quot;glow&quot;:{&quot;colorType&quot;:0},&quot;line&quot;:{&quot;solidLine&quot;:{&quot;brightness&quot;:0,&quot;colorType&quot;:1,&quot;foreColorIndex&quot;:6,&quot;transparency&quot;:0},&quot;type&quot;:1},&quot;shadow&quot;:{&quot;brightness&quot;:0,&quot;colorType&quot;:1,&quot;foreColorIndex&quot;:6,&quot;transparency&quot;:0.800000011920929},&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2"/>
  <p:tag name="KSO_WM_UNIT_FILL_TYPE" val="3"/>
  <p:tag name="KSO_WM_UNIT_LINE_FORE_SCHEMECOLOR_INDEX" val="6"/>
  <p:tag name="KSO_WM_UNIT_TEXT_FILL_FORE_SCHEMECOLOR_INDEX" val="1"/>
  <p:tag name="KSO_WM_UNIT_TEXT_FILL_TYPE" val="1"/>
  <p:tag name="KSO_WM_DIAGRAM_USE_COLOR_VALUE" val="{&quot;color_scheme&quot;:1,&quot;color_type&quot;:1,&quot;theme_color_indexes&quot;:[]}"/>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q1-1"/>
  <p:tag name="KSO_WM_UNIT_ID" val="diagram20231111_2*q_h_i*1_1_1"/>
  <p:tag name="KSO_WM_TEMPLATE_CATEGORY" val="diagram"/>
  <p:tag name="KSO_WM_TEMPLATE_INDEX" val="20231111"/>
  <p:tag name="KSO_WM_UNIT_LAYERLEVEL" val="1_1_1"/>
  <p:tag name="KSO_WM_TAG_VERSION" val="3.0"/>
  <p:tag name="KSO_WM_BEAUTIFY_FLAG" val="#wm#"/>
  <p:tag name="KSO_WM_DIAGRAM_VERSION" val="3"/>
  <p:tag name="KSO_WM_DIAGRAM_COLOR_TRICK" val="4"/>
  <p:tag name="KSO_WM_DIAGRAM_COLOR_TEXT_CAN_REMOVE" val="n"/>
  <p:tag name="KSO_WM_UNIT_SUBTYPE" val="d"/>
  <p:tag name="KSO_WM_UNIT_TYPE" val="q_h_i"/>
  <p:tag name="KSO_WM_UNIT_INDEX" val="1_1_1"/>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gradient&quot;:[{&quot;brightness&quot;:0,&quot;colorType&quot;:1,&quot;foreColorIndex&quot;:5,&quot;pos&quot;:0.05000000074505806,&quot;transparency&quot;:0.800000011920929},{&quot;brightness&quot;:0,&quot;colorType&quot;:1,&quot;foreColorIndex&quot;:5,&quot;pos&quot;:1,&quot;transparency&quot;:1}],&quot;type&quot;:3},&quot;glow&quot;:{&quot;colorType&quot;:0},&quot;line&quot;:{&quot;solidLine&quot;:{&quot;brightness&quot;:0,&quot;colorType&quot;:1,&quot;foreColorIndex&quot;:5,&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1"/>
  <p:tag name="KSO_WM_UNIT_FILL_TYPE" val="3"/>
  <p:tag name="KSO_WM_UNIT_LINE_FORE_SCHEMECOLOR_INDEX" val="5"/>
  <p:tag name="KSO_WM_UNIT_TEXT_FILL_FORE_SCHEMECOLOR_INDEX" val="1"/>
  <p:tag name="KSO_WM_UNIT_TEXT_FILL_TYPE" val="1"/>
  <p:tag name="KSO_WM_DIAGRAM_USE_COLOR_VALUE" val="{&quot;color_scheme&quot;:1,&quot;color_type&quot;:1,&quot;theme_color_indexes&quot;:[]}"/>
</p:tagLst>
</file>

<file path=ppt/tags/tag72.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q_h_a"/>
  <p:tag name="KSO_WM_UNIT_INDEX" val="1_1_1"/>
  <p:tag name="KSO_WM_UNIT_ID" val="diagram20231111_2*q_h_a*1_1_1"/>
  <p:tag name="KSO_WM_TEMPLATE_CATEGORY" val="diagram"/>
  <p:tag name="KSO_WM_TEMPLATE_INDEX" val="20231111"/>
  <p:tag name="KSO_WM_UNIT_LAYERLEVEL" val="1_1_1"/>
  <p:tag name="KSO_WM_TAG_VERSION" val="3.0"/>
  <p:tag name="KSO_WM_BEAUTIFY_FLAG" val="#wm#"/>
  <p:tag name="KSO_WM_DIAGRAM_GROUP_CODE" val="q1-1"/>
  <p:tag name="KSO_WM_DIAGRAM_VERSION" val="3"/>
  <p:tag name="KSO_WM_DIAGRAM_COLOR_TRICK" val="4"/>
  <p:tag name="KSO_WM_DIAGRAM_COLOR_TEXT_CAN_REMOVE" val="n"/>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添加标题"/>
  <p:tag name="KSO_WM_UNIT_TEXT_FILL_FORE_SCHEMECOLOR_INDEX" val="1"/>
  <p:tag name="KSO_WM_UNIT_TEXT_FILL_TYPE" val="1"/>
  <p:tag name="KSO_WM_DIAGRAM_USE_COLOR_VALUE" val="{&quot;color_scheme&quot;:1,&quot;color_type&quot;:1,&quot;theme_color_indexes&quot;:[]}"/>
</p:tagLst>
</file>

<file path=ppt/tags/tag73.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q1-1"/>
  <p:tag name="KSO_WM_UNIT_TYPE" val="q_h_f"/>
  <p:tag name="KSO_WM_UNIT_INDEX" val="1_1_1"/>
  <p:tag name="KSO_WM_UNIT_ID" val="diagram20231111_2*q_h_f*1_1_1"/>
  <p:tag name="KSO_WM_TEMPLATE_CATEGORY" val="diagram"/>
  <p:tag name="KSO_WM_TEMPLATE_INDEX" val="20231111"/>
  <p:tag name="KSO_WM_UNIT_LAYERLEVEL" val="1_1_1"/>
  <p:tag name="KSO_WM_TAG_VERSION" val="3.0"/>
  <p:tag name="KSO_WM_BEAUTIFY_FLAG" val="#wm#"/>
  <p:tag name="KSO_WM_DIAGRAM_VERSION" val="3"/>
  <p:tag name="KSO_WM_DIAGRAM_COLOR_TRICK" val="4"/>
  <p:tag name="KSO_WM_DIAGRAM_COLOR_TEXT_CAN_REMOVE" val="n"/>
  <p:tag name="KSO_WM_UNIT_VALUE" val="72"/>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单击此处添加文本具体内容简要阐述你的观点"/>
  <p:tag name="KSO_WM_UNIT_TEXT_FILL_FORE_SCHEMECOLOR_INDEX" val="1"/>
  <p:tag name="KSO_WM_UNIT_TEXT_FILL_TYPE" val="1"/>
  <p:tag name="KSO_WM_DIAGRAM_USE_COLOR_VALUE" val="{&quot;color_scheme&quot;:1,&quot;color_type&quot;:1,&quot;theme_color_indexes&quot;:[]}"/>
</p:tagLst>
</file>

<file path=ppt/tags/tag74.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DIAGRAM_GROUP_CODE" val="q1-1"/>
  <p:tag name="KSO_WM_UNIT_ID" val="diagram20231111_2*q_h_i*1_1_2"/>
  <p:tag name="KSO_WM_TEMPLATE_CATEGORY" val="diagram"/>
  <p:tag name="KSO_WM_TEMPLATE_INDEX" val="20231111"/>
  <p:tag name="KSO_WM_UNIT_LAYERLEVEL" val="1_1_1"/>
  <p:tag name="KSO_WM_TAG_VERSION" val="3.0"/>
  <p:tag name="KSO_WM_DIAGRAM_VERSION" val="3"/>
  <p:tag name="KSO_WM_DIAGRAM_COLOR_TRICK" val="4"/>
  <p:tag name="KSO_WM_DIAGRAM_COLOR_TEXT_CAN_REMOVE" val="n"/>
  <p:tag name="KSO_WM_UNIT_TYPE" val="q_h_i"/>
  <p:tag name="KSO_WM_UNIT_INDEX" val="1_1_2"/>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type&quot;:0},&quot;glow&quot;:{&quot;colorType&quot;:0},&quot;line&quot;:{&quot;solidLine&quot;:{&quot;brightness&quot;:0,&quot;colorType&quot;:1,&quot;foreColorIndex&quot;:5,&quot;transparency&quot;:0.699999988079071},&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5"/>
  <p:tag name="KSO_WM_DIAGRAM_USE_COLOR_VALUE" val="{&quot;color_scheme&quot;:1,&quot;color_type&quot;:1,&quot;theme_color_indexes&quot;:[]}"/>
</p:tagLst>
</file>

<file path=ppt/tags/tag75.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DIAGRAM_GROUP_CODE" val="q1-1"/>
  <p:tag name="KSO_WM_UNIT_ID" val="diagram20231111_2*q_h_i*1_1_3"/>
  <p:tag name="KSO_WM_TEMPLATE_CATEGORY" val="diagram"/>
  <p:tag name="KSO_WM_TEMPLATE_INDEX" val="20231111"/>
  <p:tag name="KSO_WM_UNIT_LAYERLEVEL" val="1_1_1"/>
  <p:tag name="KSO_WM_TAG_VERSION" val="3.0"/>
  <p:tag name="KSO_WM_DIAGRAM_VERSION" val="3"/>
  <p:tag name="KSO_WM_DIAGRAM_COLOR_TRICK" val="4"/>
  <p:tag name="KSO_WM_DIAGRAM_COLOR_TEXT_CAN_REMOVE" val="n"/>
  <p:tag name="KSO_WM_UNIT_TYPE" val="q_h_i"/>
  <p:tag name="KSO_WM_UNIT_INDEX" val="1_1_3"/>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
</p:tagLst>
</file>

<file path=ppt/tags/tag76.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q_h_a"/>
  <p:tag name="KSO_WM_UNIT_INDEX" val="1_4_1"/>
  <p:tag name="KSO_WM_UNIT_ID" val="diagram20231111_2*q_h_a*1_4_1"/>
  <p:tag name="KSO_WM_TEMPLATE_CATEGORY" val="diagram"/>
  <p:tag name="KSO_WM_TEMPLATE_INDEX" val="20231111"/>
  <p:tag name="KSO_WM_UNIT_LAYERLEVEL" val="1_1_1"/>
  <p:tag name="KSO_WM_TAG_VERSION" val="3.0"/>
  <p:tag name="KSO_WM_BEAUTIFY_FLAG" val="#wm#"/>
  <p:tag name="KSO_WM_DIAGRAM_GROUP_CODE" val="q1-1"/>
  <p:tag name="KSO_WM_DIAGRAM_VERSION" val="3"/>
  <p:tag name="KSO_WM_DIAGRAM_COLOR_TRICK" val="4"/>
  <p:tag name="KSO_WM_DIAGRAM_COLOR_TEXT_CAN_REMOVE" val="n"/>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添加标题"/>
  <p:tag name="KSO_WM_UNIT_TEXT_FILL_FORE_SCHEMECOLOR_INDEX" val="1"/>
  <p:tag name="KSO_WM_UNIT_TEXT_FILL_TYPE" val="1"/>
  <p:tag name="KSO_WM_DIAGRAM_USE_COLOR_VALUE" val="{&quot;color_scheme&quot;:1,&quot;color_type&quot;:1,&quot;theme_color_indexes&quot;:[]}"/>
</p:tagLst>
</file>

<file path=ppt/tags/tag77.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q1-1"/>
  <p:tag name="KSO_WM_UNIT_TYPE" val="q_h_f"/>
  <p:tag name="KSO_WM_UNIT_INDEX" val="1_4_1"/>
  <p:tag name="KSO_WM_UNIT_ID" val="diagram20231111_2*q_h_f*1_4_1"/>
  <p:tag name="KSO_WM_TEMPLATE_CATEGORY" val="diagram"/>
  <p:tag name="KSO_WM_TEMPLATE_INDEX" val="20231111"/>
  <p:tag name="KSO_WM_UNIT_LAYERLEVEL" val="1_1_1"/>
  <p:tag name="KSO_WM_TAG_VERSION" val="3.0"/>
  <p:tag name="KSO_WM_BEAUTIFY_FLAG" val="#wm#"/>
  <p:tag name="KSO_WM_DIAGRAM_VERSION" val="3"/>
  <p:tag name="KSO_WM_DIAGRAM_COLOR_TRICK" val="4"/>
  <p:tag name="KSO_WM_DIAGRAM_COLOR_TEXT_CAN_REMOVE" val="n"/>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单击此处添加文本具体内容简要阐述你的观点"/>
  <p:tag name="KSO_WM_UNIT_TEXT_FILL_FORE_SCHEMECOLOR_INDEX" val="1"/>
  <p:tag name="KSO_WM_UNIT_TEXT_FILL_TYPE" val="1"/>
  <p:tag name="KSO_WM_DIAGRAM_USE_COLOR_VALUE" val="{&quot;color_scheme&quot;:1,&quot;color_type&quot;:1,&quot;theme_color_indexes&quot;:[]}"/>
</p:tagLst>
</file>

<file path=ppt/tags/tag78.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DIAGRAM_GROUP_CODE" val="q1-1"/>
  <p:tag name="KSO_WM_UNIT_ID" val="diagram20231111_2*q_h_i*1_4_2"/>
  <p:tag name="KSO_WM_TEMPLATE_CATEGORY" val="diagram"/>
  <p:tag name="KSO_WM_TEMPLATE_INDEX" val="20231111"/>
  <p:tag name="KSO_WM_UNIT_LAYERLEVEL" val="1_1_1"/>
  <p:tag name="KSO_WM_TAG_VERSION" val="3.0"/>
  <p:tag name="KSO_WM_DIAGRAM_VERSION" val="3"/>
  <p:tag name="KSO_WM_DIAGRAM_COLOR_TRICK" val="4"/>
  <p:tag name="KSO_WM_DIAGRAM_COLOR_TEXT_CAN_REMOVE" val="n"/>
  <p:tag name="KSO_WM_UNIT_TYPE" val="q_h_i"/>
  <p:tag name="KSO_WM_UNIT_INDEX" val="1_4_2"/>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type&quot;:0},&quot;glow&quot;:{&quot;colorType&quot;:0},&quot;line&quot;:{&quot;solidLine&quot;:{&quot;brightness&quot;:0,&quot;colorType&quot;:1,&quot;foreColorIndex&quot;:8,&quot;transparency&quot;:0.699999988079071},&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8"/>
  <p:tag name="KSO_WM_DIAGRAM_USE_COLOR_VALUE" val="{&quot;color_scheme&quot;:1,&quot;color_type&quot;:1,&quot;theme_color_indexes&quot;:[]}"/>
</p:tagLst>
</file>

<file path=ppt/tags/tag79.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DIAGRAM_GROUP_CODE" val="q1-1"/>
  <p:tag name="KSO_WM_UNIT_ID" val="diagram20231111_2*q_h_i*1_4_3"/>
  <p:tag name="KSO_WM_TEMPLATE_CATEGORY" val="diagram"/>
  <p:tag name="KSO_WM_TEMPLATE_INDEX" val="20231111"/>
  <p:tag name="KSO_WM_UNIT_LAYERLEVEL" val="1_1_1"/>
  <p:tag name="KSO_WM_TAG_VERSION" val="3.0"/>
  <p:tag name="KSO_WM_DIAGRAM_VERSION" val="3"/>
  <p:tag name="KSO_WM_DIAGRAM_COLOR_TRICK" val="4"/>
  <p:tag name="KSO_WM_DIAGRAM_COLOR_TEXT_CAN_REMOVE" val="n"/>
  <p:tag name="KSO_WM_UNIT_TYPE" val="q_h_i"/>
  <p:tag name="KSO_WM_UNIT_INDEX" val="1_4_3"/>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8"/>
  <p:tag name="KSO_WM_UNIT_FILL_FORE_SCHEMECOLOR_INDEX_BRIGHTNESS" val="0"/>
  <p:tag name="KSO_WM_DIAGRAM_USE_COLOR_VALUE" val="{&quot;color_scheme&quot;:1,&quot;color_type&quot;:1,&quot;theme_color_indexes&quot;:[]}"/>
</p:tagLst>
</file>

<file path=ppt/tags/tag80.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q_h_a"/>
  <p:tag name="KSO_WM_UNIT_INDEX" val="1_2_1"/>
  <p:tag name="KSO_WM_UNIT_ID" val="diagram20231111_2*q_h_a*1_2_1"/>
  <p:tag name="KSO_WM_TEMPLATE_CATEGORY" val="diagram"/>
  <p:tag name="KSO_WM_TEMPLATE_INDEX" val="20231111"/>
  <p:tag name="KSO_WM_UNIT_LAYERLEVEL" val="1_1_1"/>
  <p:tag name="KSO_WM_TAG_VERSION" val="3.0"/>
  <p:tag name="KSO_WM_BEAUTIFY_FLAG" val="#wm#"/>
  <p:tag name="KSO_WM_DIAGRAM_GROUP_CODE" val="q1-1"/>
  <p:tag name="KSO_WM_DIAGRAM_VERSION" val="3"/>
  <p:tag name="KSO_WM_DIAGRAM_COLOR_TRICK" val="4"/>
  <p:tag name="KSO_WM_DIAGRAM_COLOR_TEXT_CAN_REMOVE" val="n"/>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添加标题"/>
  <p:tag name="KSO_WM_UNIT_TEXT_FILL_FORE_SCHEMECOLOR_INDEX" val="1"/>
  <p:tag name="KSO_WM_UNIT_TEXT_FILL_TYPE" val="1"/>
  <p:tag name="KSO_WM_DIAGRAM_USE_COLOR_VALUE" val="{&quot;color_scheme&quot;:1,&quot;color_type&quot;:1,&quot;theme_color_indexes&quot;:[]}"/>
</p:tagLst>
</file>

<file path=ppt/tags/tag81.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q1-1"/>
  <p:tag name="KSO_WM_UNIT_TYPE" val="q_h_f"/>
  <p:tag name="KSO_WM_UNIT_INDEX" val="1_2_1"/>
  <p:tag name="KSO_WM_UNIT_ID" val="diagram20231111_2*q_h_f*1_2_1"/>
  <p:tag name="KSO_WM_TEMPLATE_CATEGORY" val="diagram"/>
  <p:tag name="KSO_WM_TEMPLATE_INDEX" val="20231111"/>
  <p:tag name="KSO_WM_UNIT_LAYERLEVEL" val="1_1_1"/>
  <p:tag name="KSO_WM_TAG_VERSION" val="3.0"/>
  <p:tag name="KSO_WM_BEAUTIFY_FLAG" val="#wm#"/>
  <p:tag name="KSO_WM_DIAGRAM_VERSION" val="3"/>
  <p:tag name="KSO_WM_DIAGRAM_COLOR_TRICK" val="4"/>
  <p:tag name="KSO_WM_DIAGRAM_COLOR_TEXT_CAN_REMOVE" val="n"/>
  <p:tag name="KSO_WM_UNIT_VALUE" val="72"/>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单击此处添加文本具体内容&#10;简要阐述你的观点"/>
  <p:tag name="KSO_WM_UNIT_TEXT_FILL_FORE_SCHEMECOLOR_INDEX" val="1"/>
  <p:tag name="KSO_WM_UNIT_TEXT_FILL_TYPE" val="1"/>
  <p:tag name="KSO_WM_DIAGRAM_USE_COLOR_VALUE" val="{&quot;color_scheme&quot;:1,&quot;color_type&quot;:1,&quot;theme_color_indexes&quot;:[]}"/>
</p:tagLst>
</file>

<file path=ppt/tags/tag82.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DIAGRAM_GROUP_CODE" val="q1-1"/>
  <p:tag name="KSO_WM_UNIT_ID" val="diagram20231111_2*q_h_i*1_2_2"/>
  <p:tag name="KSO_WM_TEMPLATE_CATEGORY" val="diagram"/>
  <p:tag name="KSO_WM_TEMPLATE_INDEX" val="20231111"/>
  <p:tag name="KSO_WM_UNIT_LAYERLEVEL" val="1_1_1"/>
  <p:tag name="KSO_WM_TAG_VERSION" val="3.0"/>
  <p:tag name="KSO_WM_DIAGRAM_VERSION" val="3"/>
  <p:tag name="KSO_WM_DIAGRAM_COLOR_TRICK" val="4"/>
  <p:tag name="KSO_WM_DIAGRAM_COLOR_TEXT_CAN_REMOVE" val="n"/>
  <p:tag name="KSO_WM_UNIT_TYPE" val="q_h_i"/>
  <p:tag name="KSO_WM_UNIT_INDEX" val="1_2_2"/>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type&quot;:0},&quot;glow&quot;:{&quot;colorType&quot;:0},&quot;line&quot;:{&quot;solidLine&quot;:{&quot;brightness&quot;:0,&quot;colorType&quot;:1,&quot;foreColorIndex&quot;:6,&quot;transparency&quot;:0.699999988079071},&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6"/>
  <p:tag name="KSO_WM_DIAGRAM_USE_COLOR_VALUE" val="{&quot;color_scheme&quot;:1,&quot;color_type&quot;:1,&quot;theme_color_indexes&quot;:[]}"/>
</p:tagLst>
</file>

<file path=ppt/tags/tag83.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DIAGRAM_GROUP_CODE" val="q1-1"/>
  <p:tag name="KSO_WM_UNIT_ID" val="diagram20231111_2*q_h_i*1_2_3"/>
  <p:tag name="KSO_WM_TEMPLATE_CATEGORY" val="diagram"/>
  <p:tag name="KSO_WM_TEMPLATE_INDEX" val="20231111"/>
  <p:tag name="KSO_WM_UNIT_LAYERLEVEL" val="1_1_1"/>
  <p:tag name="KSO_WM_TAG_VERSION" val="3.0"/>
  <p:tag name="KSO_WM_DIAGRAM_VERSION" val="3"/>
  <p:tag name="KSO_WM_DIAGRAM_COLOR_TRICK" val="4"/>
  <p:tag name="KSO_WM_DIAGRAM_COLOR_TEXT_CAN_REMOVE" val="n"/>
  <p:tag name="KSO_WM_UNIT_TYPE" val="q_h_i"/>
  <p:tag name="KSO_WM_UNIT_INDEX" val="1_2_3"/>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6"/>
  <p:tag name="KSO_WM_UNIT_FILL_FORE_SCHEMECOLOR_INDEX_BRIGHTNESS" val="0"/>
  <p:tag name="KSO_WM_DIAGRAM_USE_COLOR_VALUE" val="{&quot;color_scheme&quot;:1,&quot;color_type&quot;:1,&quot;theme_color_indexes&quot;:[]}"/>
</p:tagLst>
</file>

<file path=ppt/tags/tag84.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q_h_a"/>
  <p:tag name="KSO_WM_UNIT_INDEX" val="1_3_1"/>
  <p:tag name="KSO_WM_UNIT_ID" val="diagram20231111_2*q_h_a*1_3_1"/>
  <p:tag name="KSO_WM_TEMPLATE_CATEGORY" val="diagram"/>
  <p:tag name="KSO_WM_TEMPLATE_INDEX" val="20231111"/>
  <p:tag name="KSO_WM_UNIT_LAYERLEVEL" val="1_1_1"/>
  <p:tag name="KSO_WM_TAG_VERSION" val="3.0"/>
  <p:tag name="KSO_WM_BEAUTIFY_FLAG" val="#wm#"/>
  <p:tag name="KSO_WM_DIAGRAM_GROUP_CODE" val="q1-1"/>
  <p:tag name="KSO_WM_DIAGRAM_VERSION" val="3"/>
  <p:tag name="KSO_WM_DIAGRAM_COLOR_TRICK" val="4"/>
  <p:tag name="KSO_WM_DIAGRAM_COLOR_TEXT_CAN_REMOVE" val="n"/>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添加标题"/>
  <p:tag name="KSO_WM_UNIT_TEXT_FILL_FORE_SCHEMECOLOR_INDEX" val="1"/>
  <p:tag name="KSO_WM_UNIT_TEXT_FILL_TYPE" val="1"/>
  <p:tag name="KSO_WM_DIAGRAM_USE_COLOR_VALUE" val="{&quot;color_scheme&quot;:1,&quot;color_type&quot;:1,&quot;theme_color_indexes&quot;:[]}"/>
</p:tagLst>
</file>

<file path=ppt/tags/tag85.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q1-1"/>
  <p:tag name="KSO_WM_UNIT_TYPE" val="q_h_f"/>
  <p:tag name="KSO_WM_UNIT_INDEX" val="1_3_1"/>
  <p:tag name="KSO_WM_UNIT_ID" val="diagram20231111_2*q_h_f*1_3_1"/>
  <p:tag name="KSO_WM_TEMPLATE_CATEGORY" val="diagram"/>
  <p:tag name="KSO_WM_TEMPLATE_INDEX" val="20231111"/>
  <p:tag name="KSO_WM_UNIT_LAYERLEVEL" val="1_1_1"/>
  <p:tag name="KSO_WM_TAG_VERSION" val="3.0"/>
  <p:tag name="KSO_WM_BEAUTIFY_FLAG" val="#wm#"/>
  <p:tag name="KSO_WM_DIAGRAM_VERSION" val="3"/>
  <p:tag name="KSO_WM_DIAGRAM_COLOR_TRICK" val="4"/>
  <p:tag name="KSO_WM_DIAGRAM_COLOR_TEXT_CAN_REMOVE" val="n"/>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单击此处添加文本具体内容简要阐述你的观点"/>
  <p:tag name="KSO_WM_UNIT_TEXT_FILL_FORE_SCHEMECOLOR_INDEX" val="1"/>
  <p:tag name="KSO_WM_UNIT_TEXT_FILL_TYPE" val="1"/>
  <p:tag name="KSO_WM_DIAGRAM_USE_COLOR_VALUE" val="{&quot;color_scheme&quot;:1,&quot;color_type&quot;:1,&quot;theme_color_indexes&quot;:[]}"/>
</p:tagLst>
</file>

<file path=ppt/tags/tag86.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DIAGRAM_GROUP_CODE" val="q1-1"/>
  <p:tag name="KSO_WM_UNIT_ID" val="diagram20231111_2*q_h_i*1_3_2"/>
  <p:tag name="KSO_WM_TEMPLATE_CATEGORY" val="diagram"/>
  <p:tag name="KSO_WM_TEMPLATE_INDEX" val="20231111"/>
  <p:tag name="KSO_WM_UNIT_LAYERLEVEL" val="1_1_1"/>
  <p:tag name="KSO_WM_TAG_VERSION" val="3.0"/>
  <p:tag name="KSO_WM_DIAGRAM_VERSION" val="3"/>
  <p:tag name="KSO_WM_DIAGRAM_COLOR_TRICK" val="4"/>
  <p:tag name="KSO_WM_DIAGRAM_COLOR_TEXT_CAN_REMOVE" val="n"/>
  <p:tag name="KSO_WM_UNIT_TYPE" val="q_h_i"/>
  <p:tag name="KSO_WM_UNIT_INDEX" val="1_3_2"/>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type&quot;:0},&quot;glow&quot;:{&quot;colorType&quot;:0},&quot;line&quot;:{&quot;solidLine&quot;:{&quot;brightness&quot;:0,&quot;colorType&quot;:1,&quot;foreColorIndex&quot;:7,&quot;transparency&quot;:0.699999988079071},&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7"/>
  <p:tag name="KSO_WM_DIAGRAM_USE_COLOR_VALUE" val="{&quot;color_scheme&quot;:1,&quot;color_type&quot;:1,&quot;theme_color_indexes&quot;:[]}"/>
</p:tagLst>
</file>

<file path=ppt/tags/tag87.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DIAGRAM_GROUP_CODE" val="q1-1"/>
  <p:tag name="KSO_WM_UNIT_ID" val="diagram20231111_2*q_h_i*1_3_3"/>
  <p:tag name="KSO_WM_TEMPLATE_CATEGORY" val="diagram"/>
  <p:tag name="KSO_WM_TEMPLATE_INDEX" val="20231111"/>
  <p:tag name="KSO_WM_UNIT_LAYERLEVEL" val="1_1_1"/>
  <p:tag name="KSO_WM_TAG_VERSION" val="3.0"/>
  <p:tag name="KSO_WM_DIAGRAM_VERSION" val="3"/>
  <p:tag name="KSO_WM_DIAGRAM_COLOR_TRICK" val="4"/>
  <p:tag name="KSO_WM_DIAGRAM_COLOR_TEXT_CAN_REMOVE" val="n"/>
  <p:tag name="KSO_WM_UNIT_TYPE" val="q_h_i"/>
  <p:tag name="KSO_WM_UNIT_INDEX" val="1_3_3"/>
  <p:tag name="KSO_WM_DIAGRAM_MAX_ITEMCNT" val="6"/>
  <p:tag name="KSO_WM_DIAGRAM_MIN_ITEMCNT" val="3"/>
  <p:tag name="KSO_WM_DIAGRAM_VIRTUALLY_FRAME" val="{&quot;height&quot;:377.89031982421875,&quot;left&quot;:37.34838221272148,&quot;top&quot;:81.08220229261505,&quot;width&quot;:861.37158203125}"/>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7"/>
  <p:tag name="KSO_WM_UNIT_FILL_FORE_SCHEMECOLOR_INDEX_BRIGHTNESS" val="0"/>
  <p:tag name="KSO_WM_DIAGRAM_USE_COLOR_VALUE" val="{&quot;color_scheme&quot;:1,&quot;color_type&quot;:1,&quot;theme_color_indexes&quot;:[]}"/>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2"/>
  <p:tag name="KSO_WM_UNIT_ID" val="diagram20233335_1*l_h_i*1_1_2"/>
  <p:tag name="KSO_WM_TEMPLATE_CATEGORY" val="diagram"/>
  <p:tag name="KSO_WM_TEMPLATE_INDEX" val="20233335"/>
  <p:tag name="KSO_WM_UNIT_LAYERLEVEL" val="1_1_1"/>
  <p:tag name="KSO_WM_TAG_VERSION" val="3.0"/>
  <p:tag name="KSO_WM_BEAUTIFY_FLAG" val="#wm#"/>
  <p:tag name="KSO_WM_DIAGRAM_MAX_ITEMCNT" val="4"/>
  <p:tag name="KSO_WM_DIAGRAM_MIN_ITEMCNT" val="2"/>
  <p:tag name="KSO_WM_DIAGRAM_VIRTUALLY_FRAME" val="{&quot;height&quot;:380.42496062992126,&quot;left&quot;:54.84998779296875,&quot;top&quot;:79.82503937007874,&quot;width&quot;:850.4000244140625}"/>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
</p:tagLst>
</file>

<file path=ppt/tags/tag91.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3335_1*l_h_f*1_1_1"/>
  <p:tag name="KSO_WM_TEMPLATE_CATEGORY" val="diagram"/>
  <p:tag name="KSO_WM_TEMPLATE_INDEX" val="20233335"/>
  <p:tag name="KSO_WM_UNIT_LAYERLEVEL" val="1_1_1"/>
  <p:tag name="KSO_WM_TAG_VERSION" val="3.0"/>
  <p:tag name="KSO_WM_BEAUTIFY_FLAG" val="#wm#"/>
  <p:tag name="KSO_WM_UNIT_TEXT_FILL_FORE_SCHEMECOLOR_INDEX_BRIGHTNESS" val="0.15"/>
  <p:tag name="KSO_WM_DIAGRAM_VERSION" val="3"/>
  <p:tag name="KSO_WM_DIAGRAM_COLOR_TRICK" val="1"/>
  <p:tag name="KSO_WM_DIAGRAM_COLOR_TEXT_CAN_REMOVE" val="n"/>
  <p:tag name="KSO_WM_DIAGRAM_GROUP_CODE" val="l1-1"/>
  <p:tag name="KSO_WM_DIAGRAM_MAX_ITEMCNT" val="4"/>
  <p:tag name="KSO_WM_DIAGRAM_MIN_ITEMCNT" val="2"/>
  <p:tag name="KSO_WM_DIAGRAM_VIRTUALLY_FRAME" val="{&quot;height&quot;:380.42496062992126,&quot;left&quot;:54.84998779296875,&quot;top&quot;:79.82503937007874,&quot;width&quot;:850.400024414062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单击此处添加文本具体内容，简明扼要地阐述您的观点。根据需要可酌情增减文字，以便观者准确地理解您传达的思想"/>
  <p:tag name="KSO_WM_UNIT_TEXT_FILL_FORE_SCHEMECOLOR_INDEX" val="1"/>
  <p:tag name="KSO_WM_UNIT_TEXT_FILL_TYPE" val="1"/>
  <p:tag name="KSO_WM_DIAGRAM_USE_COLOR_VALUE" val="{&quot;color_scheme&quot;:1,&quot;color_type&quot;:1,&quot;theme_color_indexes&quot;:[]}"/>
</p:tagLst>
</file>

<file path=ppt/tags/tag92.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2_1"/>
  <p:tag name="KSO_WM_UNIT_ID" val="diagram20233335_1*l_h_f*1_2_1"/>
  <p:tag name="KSO_WM_TEMPLATE_CATEGORY" val="diagram"/>
  <p:tag name="KSO_WM_TEMPLATE_INDEX" val="20233335"/>
  <p:tag name="KSO_WM_UNIT_LAYERLEVEL" val="1_1_1"/>
  <p:tag name="KSO_WM_TAG_VERSION" val="3.0"/>
  <p:tag name="KSO_WM_BEAUTIFY_FLAG" val="#wm#"/>
  <p:tag name="KSO_WM_UNIT_TEXT_FILL_FORE_SCHEMECOLOR_INDEX_BRIGHTNESS" val="0.15"/>
  <p:tag name="KSO_WM_DIAGRAM_VERSION" val="3"/>
  <p:tag name="KSO_WM_DIAGRAM_COLOR_TRICK" val="1"/>
  <p:tag name="KSO_WM_DIAGRAM_COLOR_TEXT_CAN_REMOVE" val="n"/>
  <p:tag name="KSO_WM_DIAGRAM_GROUP_CODE" val="l1-1"/>
  <p:tag name="KSO_WM_DIAGRAM_MAX_ITEMCNT" val="4"/>
  <p:tag name="KSO_WM_DIAGRAM_MIN_ITEMCNT" val="2"/>
  <p:tag name="KSO_WM_DIAGRAM_VIRTUALLY_FRAME" val="{&quot;height&quot;:380.42496062992126,&quot;left&quot;:54.84998779296875,&quot;top&quot;:79.82503937007874,&quot;width&quot;:850.400024414062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单击此处添加文本具体内容，简明扼要地阐述您的观点。根据需要可酌情增减文字，以便观者准确地理解您传达的思想"/>
  <p:tag name="KSO_WM_UNIT_TEXT_FILL_FORE_SCHEMECOLOR_INDEX" val="1"/>
  <p:tag name="KSO_WM_UNIT_TEXT_FILL_TYPE" val="1"/>
  <p:tag name="KSO_WM_DIAGRAM_USE_COLOR_VALUE" val="{&quot;color_scheme&quot;:1,&quot;color_type&quot;:1,&quot;theme_color_indexes&quot;:[]}"/>
</p:tagLst>
</file>

<file path=ppt/tags/tag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l_h_a"/>
  <p:tag name="KSO_WM_UNIT_INDEX" val="1_1_1"/>
  <p:tag name="KSO_WM_UNIT_ID" val="diagram20233335_1*l_h_a*1_1_1"/>
  <p:tag name="KSO_WM_TEMPLATE_CATEGORY" val="diagram"/>
  <p:tag name="KSO_WM_TEMPLATE_INDEX" val="20233335"/>
  <p:tag name="KSO_WM_UNIT_LAYERLEVEL" val="1_1_1"/>
  <p:tag name="KSO_WM_TAG_VERSION" val="3.0"/>
  <p:tag name="KSO_WM_BEAUTIFY_FLAG" val="#wm#"/>
  <p:tag name="KSO_WM_UNIT_TEXT_FILL_FORE_SCHEMECOLOR_INDEX_BRIGHTNESS" val="0.15"/>
  <p:tag name="KSO_WM_UNIT_TEXT_FILL_TYPE" val="1"/>
  <p:tag name="KSO_WM_DIAGRAM_VERSION" val="3"/>
  <p:tag name="KSO_WM_DIAGRAM_COLOR_TRICK" val="1"/>
  <p:tag name="KSO_WM_DIAGRAM_COLOR_TEXT_CAN_REMOVE" val="n"/>
  <p:tag name="KSO_WM_DIAGRAM_GROUP_CODE" val="l1-1"/>
  <p:tag name="KSO_WM_UNIT_ISCONTENTSTITLE" val="0"/>
  <p:tag name="KSO_WM_UNIT_ISNUMDGMTITLE" val="0"/>
  <p:tag name="KSO_WM_UNIT_NOCLEAR" val="0"/>
  <p:tag name="KSO_WM_DIAGRAM_MAX_ITEMCNT" val="4"/>
  <p:tag name="KSO_WM_DIAGRAM_MIN_ITEMCNT" val="2"/>
  <p:tag name="KSO_WM_DIAGRAM_VIRTUALLY_FRAME" val="{&quot;height&quot;:380.42496062992126,&quot;left&quot;:54.84998779296875,&quot;top&quot;:79.82503937007874,&quot;width&quot;:850.400024414062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28"/>
  <p:tag name="KSO_WM_UNIT_PRESET_TEXT" val="单击此处添加&#10;智能图形项标题"/>
  <p:tag name="KSO_WM_DIAGRAM_USE_COLOR_VALUE" val="{&quot;color_scheme&quot;:1,&quot;color_type&quot;:1,&quot;theme_color_indexes&quot;:[]}"/>
</p:tagLst>
</file>

<file path=ppt/tags/tag94.xml><?xml version="1.0" encoding="utf-8"?>
<p:tagLst xmlns:p="http://schemas.openxmlformats.org/presentationml/2006/main">
  <p:tag name="KSO_WM_BEAUTIFY_FLAG" val="#wm#"/>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2_2"/>
  <p:tag name="KSO_WM_UNIT_ID" val="diagram20233335_1*l_h_i*1_2_2"/>
  <p:tag name="KSO_WM_TEMPLATE_CATEGORY" val="diagram"/>
  <p:tag name="KSO_WM_TEMPLATE_INDEX" val="20233335"/>
  <p:tag name="KSO_WM_UNIT_LAYERLEVEL" val="1_1_1"/>
  <p:tag name="KSO_WM_TAG_VERSION" val="3.0"/>
  <p:tag name="KSO_WM_DIAGRAM_MAX_ITEMCNT" val="4"/>
  <p:tag name="KSO_WM_DIAGRAM_MIN_ITEMCNT" val="2"/>
  <p:tag name="KSO_WM_DIAGRAM_VIRTUALLY_FRAME" val="{&quot;height&quot;:380.42496062992126,&quot;left&quot;:54.84998779296875,&quot;top&quot;:79.82503937007874,&quot;width&quot;:850.4000244140625}"/>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l_h_a"/>
  <p:tag name="KSO_WM_UNIT_INDEX" val="1_2_1"/>
  <p:tag name="KSO_WM_UNIT_ID" val="diagram20233335_1*l_h_a*1_2_1"/>
  <p:tag name="KSO_WM_TEMPLATE_CATEGORY" val="diagram"/>
  <p:tag name="KSO_WM_TEMPLATE_INDEX" val="20233335"/>
  <p:tag name="KSO_WM_UNIT_LAYERLEVEL" val="1_1_1"/>
  <p:tag name="KSO_WM_TAG_VERSION" val="3.0"/>
  <p:tag name="KSO_WM_BEAUTIFY_FLAG" val="#wm#"/>
  <p:tag name="KSO_WM_UNIT_TEXT_FILL_FORE_SCHEMECOLOR_INDEX_BRIGHTNESS" val="0.15"/>
  <p:tag name="KSO_WM_UNIT_TEXT_FILL_TYPE" val="1"/>
  <p:tag name="KSO_WM_DIAGRAM_VERSION" val="3"/>
  <p:tag name="KSO_WM_DIAGRAM_COLOR_TRICK" val="1"/>
  <p:tag name="KSO_WM_DIAGRAM_COLOR_TEXT_CAN_REMOVE" val="n"/>
  <p:tag name="KSO_WM_DIAGRAM_GROUP_CODE" val="l1-1"/>
  <p:tag name="KSO_WM_UNIT_ISCONTENTSTITLE" val="0"/>
  <p:tag name="KSO_WM_UNIT_ISNUMDGMTITLE" val="0"/>
  <p:tag name="KSO_WM_UNIT_NOCLEAR" val="0"/>
  <p:tag name="KSO_WM_DIAGRAM_MAX_ITEMCNT" val="4"/>
  <p:tag name="KSO_WM_DIAGRAM_MIN_ITEMCNT" val="2"/>
  <p:tag name="KSO_WM_DIAGRAM_VIRTUALLY_FRAME" val="{&quot;height&quot;:380.42496062992126,&quot;left&quot;:54.84998779296875,&quot;top&quot;:79.82503937007874,&quot;width&quot;:850.400024414062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28"/>
  <p:tag name="KSO_WM_UNIT_PRESET_TEXT" val="单击此处添加&#10;智能图形项标题"/>
  <p:tag name="KSO_WM_DIAGRAM_USE_COLOR_VALUE" val="{&quot;color_scheme&quot;:1,&quot;color_type&quot;:1,&quot;theme_color_indexes&quot;:[]}"/>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commondata" val="eyJoZGlkIjoiODZiMzIyNTQxMTI3YjJkNjMxYjgyYmE4M2VhMjJiNzQifQ=="/>
  <p:tag name="resource_record_key" val="{&quot;13&quot;:[20242007],&quot;29&quot;:[20405923,20405948,20750911,20458314],&quot;70&quot;:[3323779,3322227,3319060,3319188,3314641,3323377]}"/>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汉仪旗黑-55简"/>
        <a:ea typeface=""/>
        <a:cs typeface=""/>
        <a:font script="Jpan" typeface="ＭＳ Ｐゴシック"/>
        <a:font script="Hang" typeface="맑은 고딕"/>
        <a:font script="Hans" typeface="汉仪旗黑-55简"/>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汉仪旗黑-55简"/>
        <a:ea typeface=""/>
        <a:cs typeface=""/>
        <a:font script="Jpan" typeface="ＭＳ Ｐゴシック"/>
        <a:font script="Hang" typeface="맑은 고딕"/>
        <a:font script="Hans" typeface="汉仪旗黑-55简"/>
        <a:font script="Hant" typeface="新細明體"/>
        <a:font script="Arab" typeface="汉仪旗黑-55简"/>
        <a:font script="Hebr" typeface="汉仪旗黑-55简"/>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汉仪旗黑-55简"/>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汉仪旗黑-55简"/>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汉仪旗黑-55简"/>
        <a:ea typeface=""/>
        <a:cs typeface=""/>
        <a:font script="Jpan" typeface="ＭＳ Ｐゴシック"/>
        <a:font script="Hang" typeface="맑은 고딕"/>
        <a:font script="Hans" typeface="汉仪旗黑-55简"/>
        <a:font script="Hant" typeface="新細明體"/>
        <a:font script="Arab" typeface="汉仪旗黑-55简"/>
        <a:font script="Hebr" typeface="汉仪旗黑-55简"/>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汉仪旗黑-55简"/>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汉仪旗黑-55简"/>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汉仪旗黑-55简"/>
        <a:ea typeface=""/>
        <a:cs typeface=""/>
        <a:font script="Jpan" typeface="ＭＳ Ｐゴシック"/>
        <a:font script="Hang" typeface="맑은 고딕"/>
        <a:font script="Hans" typeface="汉仪旗黑-55简"/>
        <a:font script="Hant" typeface="新細明體"/>
        <a:font script="Arab" typeface="汉仪旗黑-55简"/>
        <a:font script="Hebr" typeface="汉仪旗黑-55简"/>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汉仪旗黑-55简"/>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17506</Words>
  <Application>WPS 演示</Application>
  <PresentationFormat>宽屏</PresentationFormat>
  <Paragraphs>305</Paragraphs>
  <Slides>24</Slides>
  <Notes>0</Notes>
  <HiddenSlides>0</HiddenSlides>
  <MMClips>0</MMClips>
  <ScaleCrop>false</ScaleCrop>
  <HeadingPairs>
    <vt:vector size="6" baseType="variant">
      <vt:variant>
        <vt:lpstr>已用的字体</vt:lpstr>
      </vt:variant>
      <vt:variant>
        <vt:i4>17</vt:i4>
      </vt:variant>
      <vt:variant>
        <vt:lpstr>主题</vt:lpstr>
      </vt:variant>
      <vt:variant>
        <vt:i4>1</vt:i4>
      </vt:variant>
      <vt:variant>
        <vt:lpstr>幻灯片标题</vt:lpstr>
      </vt:variant>
      <vt:variant>
        <vt:i4>24</vt:i4>
      </vt:variant>
    </vt:vector>
  </HeadingPairs>
  <TitlesOfParts>
    <vt:vector size="42" baseType="lpstr">
      <vt:lpstr>Arial</vt:lpstr>
      <vt:lpstr>宋体</vt:lpstr>
      <vt:lpstr>Wingdings</vt:lpstr>
      <vt:lpstr>汉仪旗黑-55简</vt:lpstr>
      <vt:lpstr>汉仪书宋二S</vt:lpstr>
      <vt:lpstr>Times New Roman</vt:lpstr>
      <vt:lpstr>思源黑體 ExtraLight</vt:lpstr>
      <vt:lpstr>黑体</vt:lpstr>
      <vt:lpstr>微软雅黑</vt:lpstr>
      <vt:lpstr>汉仪旗黑-55简</vt:lpstr>
      <vt:lpstr>Wingdings</vt:lpstr>
      <vt:lpstr>汉仪君黑-45简</vt:lpstr>
      <vt:lpstr>思源黑体 Medium</vt:lpstr>
      <vt:lpstr>思源宋体 CN Light</vt:lpstr>
      <vt:lpstr>Calibri</vt:lpstr>
      <vt:lpstr>Arial Unicode MS</vt:lpstr>
      <vt:lpstr>思源黑体 Light</vt:lpstr>
      <vt:lpstr>Office 主题</vt:lpstr>
      <vt:lpstr>PowerPoint 演示文稿</vt:lpstr>
      <vt:lpstr>PowerPoint 演示文稿</vt:lpstr>
      <vt:lpstr>PowerPoint 演示文稿</vt:lpstr>
      <vt:lpstr>Background &amp; Context, and Rationale</vt:lpstr>
      <vt:lpstr>An Overview of the Review Process, Search Terms, and Database Used</vt:lpstr>
      <vt:lpstr>Understanding and Critiquing Critical Literature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What are the Strengths?</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MyPC</dc:creator>
  <cp:lastModifiedBy> 006</cp:lastModifiedBy>
  <cp:revision>85</cp:revision>
  <dcterms:created xsi:type="dcterms:W3CDTF">2022-05-22T09:57:00Z</dcterms:created>
  <dcterms:modified xsi:type="dcterms:W3CDTF">2024-02-26T22:36:26Z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2052-12.1.0.16250</vt:lpwstr>
  </property>
  <property fmtid="{D5CDD505-2E9C-101B-9397-08002B2CF9AE}" pid="3" name="ICV">
    <vt:lpwstr>3791E253CCDD4DA6A65AB0852AA5F722_13</vt:lpwstr>
  </property>
</Properties>
</file>