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7"/>
  </p:notesMasterIdLst>
  <p:sldIdLst>
    <p:sldId id="256" r:id="rId2"/>
    <p:sldId id="445" r:id="rId3"/>
    <p:sldId id="473" r:id="rId4"/>
    <p:sldId id="474" r:id="rId5"/>
    <p:sldId id="507" r:id="rId6"/>
    <p:sldId id="513" r:id="rId7"/>
    <p:sldId id="514" r:id="rId8"/>
    <p:sldId id="515" r:id="rId9"/>
    <p:sldId id="516" r:id="rId10"/>
    <p:sldId id="517" r:id="rId11"/>
    <p:sldId id="518" r:id="rId12"/>
    <p:sldId id="519" r:id="rId13"/>
    <p:sldId id="502" r:id="rId14"/>
    <p:sldId id="520" r:id="rId15"/>
    <p:sldId id="387"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05BB98-7567-48F3-A113-7B1155455A0E}" v="36" dt="2023-10-12T14:34:45.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765" autoAdjust="0"/>
  </p:normalViewPr>
  <p:slideViewPr>
    <p:cSldViewPr snapToGrid="0" snapToObjects="1">
      <p:cViewPr varScale="1">
        <p:scale>
          <a:sx n="105" d="100"/>
          <a:sy n="105" d="100"/>
        </p:scale>
        <p:origin x="1240" y="72"/>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3" d="100"/>
          <a:sy n="73" d="100"/>
        </p:scale>
        <p:origin x="2724" y="51"/>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7405BB98-7567-48F3-A113-7B1155455A0E}"/>
    <pc:docChg chg="undo custSel addSld delSld modSld">
      <pc:chgData name="Munyaradzi Nicholas Murira" userId="6ab3fae5-94bd-47ef-9f25-6c1f645127cf" providerId="ADAL" clId="{7405BB98-7567-48F3-A113-7B1155455A0E}" dt="2023-10-12T14:34:45.239" v="102"/>
      <pc:docMkLst>
        <pc:docMk/>
      </pc:docMkLst>
      <pc:sldChg chg="modSp mod">
        <pc:chgData name="Munyaradzi Nicholas Murira" userId="6ab3fae5-94bd-47ef-9f25-6c1f645127cf" providerId="ADAL" clId="{7405BB98-7567-48F3-A113-7B1155455A0E}" dt="2023-10-12T14:14:24.351" v="70" actId="255"/>
        <pc:sldMkLst>
          <pc:docMk/>
          <pc:sldMk cId="2787194826" sldId="332"/>
        </pc:sldMkLst>
        <pc:spChg chg="mod">
          <ac:chgData name="Munyaradzi Nicholas Murira" userId="6ab3fae5-94bd-47ef-9f25-6c1f645127cf" providerId="ADAL" clId="{7405BB98-7567-48F3-A113-7B1155455A0E}" dt="2023-10-12T14:14:24.351" v="70" actId="255"/>
          <ac:spMkLst>
            <pc:docMk/>
            <pc:sldMk cId="2787194826" sldId="332"/>
            <ac:spMk id="12290" creationId="{00000000-0000-0000-0000-000000000000}"/>
          </ac:spMkLst>
        </pc:spChg>
      </pc:sldChg>
      <pc:sldChg chg="modSp mod modAnim">
        <pc:chgData name="Munyaradzi Nicholas Murira" userId="6ab3fae5-94bd-47ef-9f25-6c1f645127cf" providerId="ADAL" clId="{7405BB98-7567-48F3-A113-7B1155455A0E}" dt="2023-10-12T14:17:13.344" v="75" actId="5793"/>
        <pc:sldMkLst>
          <pc:docMk/>
          <pc:sldMk cId="1334926013" sldId="333"/>
        </pc:sldMkLst>
        <pc:spChg chg="mod">
          <ac:chgData name="Munyaradzi Nicholas Murira" userId="6ab3fae5-94bd-47ef-9f25-6c1f645127cf" providerId="ADAL" clId="{7405BB98-7567-48F3-A113-7B1155455A0E}" dt="2023-10-12T14:17:13.344" v="75" actId="5793"/>
          <ac:spMkLst>
            <pc:docMk/>
            <pc:sldMk cId="1334926013" sldId="333"/>
            <ac:spMk id="12291" creationId="{00000000-0000-0000-0000-000000000000}"/>
          </ac:spMkLst>
        </pc:spChg>
      </pc:sldChg>
      <pc:sldChg chg="modNotes">
        <pc:chgData name="Munyaradzi Nicholas Murira" userId="6ab3fae5-94bd-47ef-9f25-6c1f645127cf" providerId="ADAL" clId="{7405BB98-7567-48F3-A113-7B1155455A0E}" dt="2023-10-12T14:13:48.427" v="69" actId="27636"/>
        <pc:sldMkLst>
          <pc:docMk/>
          <pc:sldMk cId="4108378854" sldId="336"/>
        </pc:sldMkLst>
      </pc:sldChg>
      <pc:sldChg chg="add">
        <pc:chgData name="Munyaradzi Nicholas Murira" userId="6ab3fae5-94bd-47ef-9f25-6c1f645127cf" providerId="ADAL" clId="{7405BB98-7567-48F3-A113-7B1155455A0E}" dt="2023-10-12T14:34:45.239" v="102"/>
        <pc:sldMkLst>
          <pc:docMk/>
          <pc:sldMk cId="4250075989" sldId="347"/>
        </pc:sldMkLst>
      </pc:sldChg>
      <pc:sldChg chg="modSp mod">
        <pc:chgData name="Munyaradzi Nicholas Murira" userId="6ab3fae5-94bd-47ef-9f25-6c1f645127cf" providerId="ADAL" clId="{7405BB98-7567-48F3-A113-7B1155455A0E}" dt="2023-10-12T14:33:26.385" v="101" actId="113"/>
        <pc:sldMkLst>
          <pc:docMk/>
          <pc:sldMk cId="0" sldId="445"/>
        </pc:sldMkLst>
        <pc:spChg chg="mod">
          <ac:chgData name="Munyaradzi Nicholas Murira" userId="6ab3fae5-94bd-47ef-9f25-6c1f645127cf" providerId="ADAL" clId="{7405BB98-7567-48F3-A113-7B1155455A0E}" dt="2023-10-12T14:33:26.385" v="101" actId="113"/>
          <ac:spMkLst>
            <pc:docMk/>
            <pc:sldMk cId="0" sldId="445"/>
            <ac:spMk id="3" creationId="{00000000-0000-0000-0000-000000000000}"/>
          </ac:spMkLst>
        </pc:spChg>
      </pc:sldChg>
      <pc:sldChg chg="modSp mod">
        <pc:chgData name="Munyaradzi Nicholas Murira" userId="6ab3fae5-94bd-47ef-9f25-6c1f645127cf" providerId="ADAL" clId="{7405BB98-7567-48F3-A113-7B1155455A0E}" dt="2023-10-12T07:55:37.715" v="13" actId="27636"/>
        <pc:sldMkLst>
          <pc:docMk/>
          <pc:sldMk cId="420792389" sldId="472"/>
        </pc:sldMkLst>
        <pc:spChg chg="mod">
          <ac:chgData name="Munyaradzi Nicholas Murira" userId="6ab3fae5-94bd-47ef-9f25-6c1f645127cf" providerId="ADAL" clId="{7405BB98-7567-48F3-A113-7B1155455A0E}" dt="2023-10-12T07:55:37.715" v="13" actId="27636"/>
          <ac:spMkLst>
            <pc:docMk/>
            <pc:sldMk cId="420792389" sldId="472"/>
            <ac:spMk id="8195" creationId="{00000000-0000-0000-0000-000000000000}"/>
          </ac:spMkLst>
        </pc:spChg>
      </pc:sldChg>
      <pc:sldChg chg="modSp mod modAnim">
        <pc:chgData name="Munyaradzi Nicholas Murira" userId="6ab3fae5-94bd-47ef-9f25-6c1f645127cf" providerId="ADAL" clId="{7405BB98-7567-48F3-A113-7B1155455A0E}" dt="2023-10-12T13:57:15.453" v="67" actId="255"/>
        <pc:sldMkLst>
          <pc:docMk/>
          <pc:sldMk cId="2956471644" sldId="473"/>
        </pc:sldMkLst>
        <pc:spChg chg="mod">
          <ac:chgData name="Munyaradzi Nicholas Murira" userId="6ab3fae5-94bd-47ef-9f25-6c1f645127cf" providerId="ADAL" clId="{7405BB98-7567-48F3-A113-7B1155455A0E}" dt="2023-10-12T13:57:15.453" v="67" actId="255"/>
          <ac:spMkLst>
            <pc:docMk/>
            <pc:sldMk cId="2956471644" sldId="473"/>
            <ac:spMk id="9218" creationId="{00000000-0000-0000-0000-000000000000}"/>
          </ac:spMkLst>
        </pc:spChg>
        <pc:spChg chg="mod">
          <ac:chgData name="Munyaradzi Nicholas Murira" userId="6ab3fae5-94bd-47ef-9f25-6c1f645127cf" providerId="ADAL" clId="{7405BB98-7567-48F3-A113-7B1155455A0E}" dt="2023-10-12T08:00:38.982" v="24" actId="20577"/>
          <ac:spMkLst>
            <pc:docMk/>
            <pc:sldMk cId="2956471644" sldId="473"/>
            <ac:spMk id="9219" creationId="{00000000-0000-0000-0000-000000000000}"/>
          </ac:spMkLst>
        </pc:spChg>
      </pc:sldChg>
      <pc:sldChg chg="modSp mod modAnim">
        <pc:chgData name="Munyaradzi Nicholas Murira" userId="6ab3fae5-94bd-47ef-9f25-6c1f645127cf" providerId="ADAL" clId="{7405BB98-7567-48F3-A113-7B1155455A0E}" dt="2023-10-12T08:40:54.460" v="42"/>
        <pc:sldMkLst>
          <pc:docMk/>
          <pc:sldMk cId="1339759485" sldId="476"/>
        </pc:sldMkLst>
        <pc:spChg chg="mod">
          <ac:chgData name="Munyaradzi Nicholas Murira" userId="6ab3fae5-94bd-47ef-9f25-6c1f645127cf" providerId="ADAL" clId="{7405BB98-7567-48F3-A113-7B1155455A0E}" dt="2023-10-12T08:40:54.460" v="42"/>
          <ac:spMkLst>
            <pc:docMk/>
            <pc:sldMk cId="1339759485" sldId="476"/>
            <ac:spMk id="12291" creationId="{00000000-0000-0000-0000-000000000000}"/>
          </ac:spMkLst>
        </pc:spChg>
      </pc:sldChg>
      <pc:sldChg chg="del modNotes">
        <pc:chgData name="Munyaradzi Nicholas Murira" userId="6ab3fae5-94bd-47ef-9f25-6c1f645127cf" providerId="ADAL" clId="{7405BB98-7567-48F3-A113-7B1155455A0E}" dt="2023-10-12T09:10:51.336" v="43" actId="47"/>
        <pc:sldMkLst>
          <pc:docMk/>
          <pc:sldMk cId="3549758381" sldId="478"/>
        </pc:sldMkLst>
      </pc:sldChg>
      <pc:sldChg chg="del modNotes">
        <pc:chgData name="Munyaradzi Nicholas Murira" userId="6ab3fae5-94bd-47ef-9f25-6c1f645127cf" providerId="ADAL" clId="{7405BB98-7567-48F3-A113-7B1155455A0E}" dt="2023-10-12T09:11:19.078" v="44" actId="47"/>
        <pc:sldMkLst>
          <pc:docMk/>
          <pc:sldMk cId="1505269300" sldId="479"/>
        </pc:sldMkLst>
      </pc:sldChg>
      <pc:sldChg chg="modSp del mod modAnim">
        <pc:chgData name="Munyaradzi Nicholas Murira" userId="6ab3fae5-94bd-47ef-9f25-6c1f645127cf" providerId="ADAL" clId="{7405BB98-7567-48F3-A113-7B1155455A0E}" dt="2023-10-12T12:50:05.982" v="63" actId="47"/>
        <pc:sldMkLst>
          <pc:docMk/>
          <pc:sldMk cId="2523398101" sldId="481"/>
        </pc:sldMkLst>
        <pc:spChg chg="mod">
          <ac:chgData name="Munyaradzi Nicholas Murira" userId="6ab3fae5-94bd-47ef-9f25-6c1f645127cf" providerId="ADAL" clId="{7405BB98-7567-48F3-A113-7B1155455A0E}" dt="2023-10-12T12:34:43.074" v="62" actId="255"/>
          <ac:spMkLst>
            <pc:docMk/>
            <pc:sldMk cId="2523398101" sldId="481"/>
            <ac:spMk id="6" creationId="{00000000-0000-0000-0000-000000000000}"/>
          </ac:spMkLst>
        </pc:spChg>
        <pc:spChg chg="mod">
          <ac:chgData name="Munyaradzi Nicholas Murira" userId="6ab3fae5-94bd-47ef-9f25-6c1f645127cf" providerId="ADAL" clId="{7405BB98-7567-48F3-A113-7B1155455A0E}" dt="2023-10-12T09:46:35.788" v="46" actId="27636"/>
          <ac:spMkLst>
            <pc:docMk/>
            <pc:sldMk cId="2523398101" sldId="481"/>
            <ac:spMk id="7" creationId="{00000000-0000-0000-0000-000000000000}"/>
          </ac:spMkLst>
        </pc:spChg>
      </pc:sldChg>
      <pc:sldChg chg="modNotes">
        <pc:chgData name="Munyaradzi Nicholas Murira" userId="6ab3fae5-94bd-47ef-9f25-6c1f645127cf" providerId="ADAL" clId="{7405BB98-7567-48F3-A113-7B1155455A0E}" dt="2023-10-12T07:55:37.478" v="9" actId="27636"/>
        <pc:sldMkLst>
          <pc:docMk/>
          <pc:sldMk cId="3470341482" sldId="483"/>
        </pc:sldMkLst>
      </pc:sldChg>
      <pc:sldChg chg="modNotes">
        <pc:chgData name="Munyaradzi Nicholas Murira" userId="6ab3fae5-94bd-47ef-9f25-6c1f645127cf" providerId="ADAL" clId="{7405BB98-7567-48F3-A113-7B1155455A0E}" dt="2023-10-12T07:55:37.641" v="10" actId="27636"/>
        <pc:sldMkLst>
          <pc:docMk/>
          <pc:sldMk cId="10172068" sldId="484"/>
        </pc:sldMkLst>
      </pc:sldChg>
      <pc:sldChg chg="modSp mod modAnim">
        <pc:chgData name="Munyaradzi Nicholas Murira" userId="6ab3fae5-94bd-47ef-9f25-6c1f645127cf" providerId="ADAL" clId="{7405BB98-7567-48F3-A113-7B1155455A0E}" dt="2023-10-12T12:53:06.722" v="65" actId="27636"/>
        <pc:sldMkLst>
          <pc:docMk/>
          <pc:sldMk cId="3058939147" sldId="485"/>
        </pc:sldMkLst>
        <pc:spChg chg="mod">
          <ac:chgData name="Munyaradzi Nicholas Murira" userId="6ab3fae5-94bd-47ef-9f25-6c1f645127cf" providerId="ADAL" clId="{7405BB98-7567-48F3-A113-7B1155455A0E}" dt="2023-10-12T12:53:06.722" v="65" actId="27636"/>
          <ac:spMkLst>
            <pc:docMk/>
            <pc:sldMk cId="3058939147" sldId="485"/>
            <ac:spMk id="10" creationId="{00000000-0000-0000-0000-000000000000}"/>
          </ac:spMkLst>
        </pc:spChg>
      </pc:sldChg>
      <pc:sldChg chg="modSp mod">
        <pc:chgData name="Munyaradzi Nicholas Murira" userId="6ab3fae5-94bd-47ef-9f25-6c1f645127cf" providerId="ADAL" clId="{7405BB98-7567-48F3-A113-7B1155455A0E}" dt="2023-10-12T12:56:32.050" v="66" actId="255"/>
        <pc:sldMkLst>
          <pc:docMk/>
          <pc:sldMk cId="3966667530" sldId="488"/>
        </pc:sldMkLst>
        <pc:spChg chg="mod">
          <ac:chgData name="Munyaradzi Nicholas Murira" userId="6ab3fae5-94bd-47ef-9f25-6c1f645127cf" providerId="ADAL" clId="{7405BB98-7567-48F3-A113-7B1155455A0E}" dt="2023-10-12T12:56:32.050" v="66" actId="255"/>
          <ac:spMkLst>
            <pc:docMk/>
            <pc:sldMk cId="3966667530" sldId="488"/>
            <ac:spMk id="22530" creationId="{00000000-0000-0000-0000-000000000000}"/>
          </ac:spMkLst>
        </pc:spChg>
      </pc:sldChg>
      <pc:sldChg chg="modSp mod">
        <pc:chgData name="Munyaradzi Nicholas Murira" userId="6ab3fae5-94bd-47ef-9f25-6c1f645127cf" providerId="ADAL" clId="{7405BB98-7567-48F3-A113-7B1155455A0E}" dt="2023-10-12T07:55:36.936" v="3" actId="27636"/>
        <pc:sldMkLst>
          <pc:docMk/>
          <pc:sldMk cId="54549527" sldId="489"/>
        </pc:sldMkLst>
        <pc:spChg chg="mod">
          <ac:chgData name="Munyaradzi Nicholas Murira" userId="6ab3fae5-94bd-47ef-9f25-6c1f645127cf" providerId="ADAL" clId="{7405BB98-7567-48F3-A113-7B1155455A0E}" dt="2023-10-12T07:55:36.936" v="3" actId="27636"/>
          <ac:spMkLst>
            <pc:docMk/>
            <pc:sldMk cId="54549527" sldId="489"/>
            <ac:spMk id="24579" creationId="{00000000-0000-0000-0000-000000000000}"/>
          </ac:spMkLst>
        </pc:spChg>
      </pc:sldChg>
      <pc:sldChg chg="modNotes">
        <pc:chgData name="Munyaradzi Nicholas Murira" userId="6ab3fae5-94bd-47ef-9f25-6c1f645127cf" providerId="ADAL" clId="{7405BB98-7567-48F3-A113-7B1155455A0E}" dt="2023-10-12T07:55:37.661" v="11" actId="27636"/>
        <pc:sldMkLst>
          <pc:docMk/>
          <pc:sldMk cId="1342411067" sldId="490"/>
        </pc:sldMkLst>
      </pc:sldChg>
      <pc:sldChg chg="modSp mod">
        <pc:chgData name="Munyaradzi Nicholas Murira" userId="6ab3fae5-94bd-47ef-9f25-6c1f645127cf" providerId="ADAL" clId="{7405BB98-7567-48F3-A113-7B1155455A0E}" dt="2023-10-12T07:55:36.963" v="4" actId="27636"/>
        <pc:sldMkLst>
          <pc:docMk/>
          <pc:sldMk cId="701210551" sldId="492"/>
        </pc:sldMkLst>
        <pc:spChg chg="mod">
          <ac:chgData name="Munyaradzi Nicholas Murira" userId="6ab3fae5-94bd-47ef-9f25-6c1f645127cf" providerId="ADAL" clId="{7405BB98-7567-48F3-A113-7B1155455A0E}" dt="2023-10-12T07:55:36.963" v="4" actId="27636"/>
          <ac:spMkLst>
            <pc:docMk/>
            <pc:sldMk cId="701210551" sldId="492"/>
            <ac:spMk id="5" creationId="{00000000-0000-0000-0000-000000000000}"/>
          </ac:spMkLst>
        </pc:spChg>
      </pc:sldChg>
      <pc:sldChg chg="modNotes">
        <pc:chgData name="Munyaradzi Nicholas Murira" userId="6ab3fae5-94bd-47ef-9f25-6c1f645127cf" providerId="ADAL" clId="{7405BB98-7567-48F3-A113-7B1155455A0E}" dt="2023-10-12T07:55:37.688" v="12" actId="27636"/>
        <pc:sldMkLst>
          <pc:docMk/>
          <pc:sldMk cId="125481589" sldId="495"/>
        </pc:sldMkLst>
      </pc:sldChg>
      <pc:sldChg chg="modSp mod">
        <pc:chgData name="Munyaradzi Nicholas Murira" userId="6ab3fae5-94bd-47ef-9f25-6c1f645127cf" providerId="ADAL" clId="{7405BB98-7567-48F3-A113-7B1155455A0E}" dt="2023-10-12T07:55:37.025" v="5" actId="27636"/>
        <pc:sldMkLst>
          <pc:docMk/>
          <pc:sldMk cId="1807798895" sldId="505"/>
        </pc:sldMkLst>
        <pc:spChg chg="mod">
          <ac:chgData name="Munyaradzi Nicholas Murira" userId="6ab3fae5-94bd-47ef-9f25-6c1f645127cf" providerId="ADAL" clId="{7405BB98-7567-48F3-A113-7B1155455A0E}" dt="2023-10-12T07:55:37.025" v="5" actId="27636"/>
          <ac:spMkLst>
            <pc:docMk/>
            <pc:sldMk cId="1807798895" sldId="505"/>
            <ac:spMk id="83971" creationId="{00000000-0000-0000-0000-000000000000}"/>
          </ac:spMkLst>
        </pc:spChg>
      </pc:sldChg>
      <pc:sldChg chg="modSp mod">
        <pc:chgData name="Munyaradzi Nicholas Murira" userId="6ab3fae5-94bd-47ef-9f25-6c1f645127cf" providerId="ADAL" clId="{7405BB98-7567-48F3-A113-7B1155455A0E}" dt="2023-10-12T07:55:37.042" v="6" actId="27636"/>
        <pc:sldMkLst>
          <pc:docMk/>
          <pc:sldMk cId="2876449904" sldId="506"/>
        </pc:sldMkLst>
        <pc:spChg chg="mod">
          <ac:chgData name="Munyaradzi Nicholas Murira" userId="6ab3fae5-94bd-47ef-9f25-6c1f645127cf" providerId="ADAL" clId="{7405BB98-7567-48F3-A113-7B1155455A0E}" dt="2023-10-12T07:55:37.042" v="6" actId="27636"/>
          <ac:spMkLst>
            <pc:docMk/>
            <pc:sldMk cId="2876449904" sldId="506"/>
            <ac:spMk id="8397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10/26/2023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3</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4</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52118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5</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572583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6</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323206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106173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3970520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26902633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3938226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30562259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3704844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13</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14</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943978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2069071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10/26/2023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8653" y="1683465"/>
            <a:ext cx="3402338" cy="72294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1</a:t>
            </a:r>
            <a:r>
              <a:rPr lang="zh-CN" altLang="en-US" sz="4400" dirty="0">
                <a:solidFill>
                  <a:srgbClr val="0F3661"/>
                </a:solidFill>
                <a:latin typeface="Times New Roman"/>
                <a:cs typeface="Times New Roman"/>
              </a:rPr>
              <a:t>、</a:t>
            </a:r>
            <a:r>
              <a:rPr lang="en-US" sz="4400" dirty="0">
                <a:solidFill>
                  <a:srgbClr val="0F3661"/>
                </a:solidFill>
                <a:latin typeface="Times New Roman"/>
                <a:cs typeface="Times New Roman"/>
              </a:rPr>
              <a:t>Due Care</a:t>
            </a:r>
          </a:p>
        </p:txBody>
      </p:sp>
      <p:sp>
        <p:nvSpPr>
          <p:cNvPr id="3" name="TextBox 2"/>
          <p:cNvSpPr txBox="1"/>
          <p:nvPr/>
        </p:nvSpPr>
        <p:spPr>
          <a:xfrm>
            <a:off x="3885754" y="4774721"/>
            <a:ext cx="1372492" cy="523220"/>
          </a:xfrm>
          <a:prstGeom prst="rect">
            <a:avLst/>
          </a:prstGeom>
          <a:noFill/>
        </p:spPr>
        <p:txBody>
          <a:bodyPr wrap="none" rtlCol="0">
            <a:spAutoFit/>
          </a:bodyPr>
          <a:lstStyle/>
          <a:p>
            <a:r>
              <a:rPr lang="en-US" altLang="zh-CN" sz="2800" dirty="0">
                <a:solidFill>
                  <a:schemeClr val="accent2">
                    <a:lumMod val="60000"/>
                    <a:lumOff val="40000"/>
                  </a:schemeClr>
                </a:solidFill>
                <a:latin typeface="Times New Roman"/>
                <a:cs typeface="Times New Roman"/>
              </a:rPr>
              <a:t>Group</a:t>
            </a:r>
            <a:r>
              <a:rPr lang="en-US" sz="2800" dirty="0">
                <a:solidFill>
                  <a:schemeClr val="accent2">
                    <a:lumMod val="60000"/>
                    <a:lumOff val="40000"/>
                  </a:schemeClr>
                </a:solidFill>
                <a:latin typeface="Times New Roman"/>
                <a:cs typeface="Times New Roman"/>
              </a:rPr>
              <a:t> 3</a:t>
            </a:r>
          </a:p>
        </p:txBody>
      </p:sp>
      <p:sp>
        <p:nvSpPr>
          <p:cNvPr id="5" name="文本框 4">
            <a:extLst>
              <a:ext uri="{FF2B5EF4-FFF2-40B4-BE49-F238E27FC236}">
                <a16:creationId xmlns:a16="http://schemas.microsoft.com/office/drawing/2014/main" id="{3B632A04-64F2-4DAA-314A-CF1B9C88ECE4}"/>
              </a:ext>
            </a:extLst>
          </p:cNvPr>
          <p:cNvSpPr txBox="1"/>
          <p:nvPr/>
        </p:nvSpPr>
        <p:spPr>
          <a:xfrm>
            <a:off x="1407933" y="2753360"/>
            <a:ext cx="6107103" cy="1446550"/>
          </a:xfrm>
          <a:prstGeom prst="rect">
            <a:avLst/>
          </a:prstGeom>
          <a:noFill/>
        </p:spPr>
        <p:txBody>
          <a:bodyPr wrap="square">
            <a:spAutoFit/>
          </a:bodyPr>
          <a:lstStyle/>
          <a:p>
            <a:r>
              <a:rPr lang="en-US" altLang="zh-CN" sz="4400" dirty="0">
                <a:solidFill>
                  <a:srgbClr val="0F3661"/>
                </a:solidFill>
                <a:latin typeface="Times New Roman"/>
                <a:ea typeface="+mj-ea"/>
                <a:cs typeface="Times New Roman"/>
              </a:rPr>
              <a:t>2</a:t>
            </a:r>
            <a:r>
              <a:rPr lang="zh-CN" altLang="en-US" sz="4400" dirty="0">
                <a:solidFill>
                  <a:srgbClr val="0F3661"/>
                </a:solidFill>
                <a:latin typeface="Times New Roman"/>
                <a:ea typeface="+mj-ea"/>
                <a:cs typeface="Times New Roman"/>
              </a:rPr>
              <a:t>、</a:t>
            </a:r>
            <a:r>
              <a:rPr lang="en-US" altLang="zh-CN" sz="4400" dirty="0">
                <a:solidFill>
                  <a:srgbClr val="0F3661"/>
                </a:solidFill>
                <a:latin typeface="Times New Roman"/>
                <a:ea typeface="+mj-ea"/>
                <a:cs typeface="Times New Roman"/>
              </a:rPr>
              <a:t>Deterrence of Policy Violations or Crimes</a:t>
            </a:r>
            <a:endParaRPr lang="zh-CN" altLang="en-US" sz="4400" dirty="0">
              <a:solidFill>
                <a:srgbClr val="0F3661"/>
              </a:solidFill>
              <a:latin typeface="Times New Roman"/>
              <a:ea typeface="+mj-ea"/>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264" y="378025"/>
            <a:ext cx="4586343" cy="713306"/>
          </a:xfrm>
        </p:spPr>
        <p:txBody>
          <a:bodyPr/>
          <a:lstStyle/>
          <a:p>
            <a:br>
              <a:rPr lang="en-US" dirty="0"/>
            </a:br>
            <a:r>
              <a:rPr lang="en-US" sz="3600" b="1" dirty="0"/>
              <a:t>Due Care</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lstStyle/>
          <a:p>
            <a:pPr algn="l">
              <a:buFont typeface="Arial" panose="020B0604020202020204" pitchFamily="34" charset="0"/>
              <a:buChar char="•"/>
            </a:pPr>
            <a:r>
              <a:rPr lang="en-US" altLang="zh-CN" dirty="0"/>
              <a:t>Due care is a legal and ethical concept that refers to the responsibility an organization has to take reasonable measures to prevent harm or minimize risks to the best of its ability. This concept is commonly associated with information security and data protection. Organizations are expected to exercise due care to protect sensitive information, prevent accidents, and ensure legal and ethical compliance.</a:t>
            </a:r>
            <a:endParaRPr lang="zh-CN" altLang="en-US" dirty="0"/>
          </a:p>
        </p:txBody>
      </p:sp>
      <p:pic>
        <p:nvPicPr>
          <p:cNvPr id="1026" name="Picture 2" descr="What are the Difference Between Due Care and Due Diligence?">
            <a:extLst>
              <a:ext uri="{FF2B5EF4-FFF2-40B4-BE49-F238E27FC236}">
                <a16:creationId xmlns:a16="http://schemas.microsoft.com/office/drawing/2014/main" id="{2145E4AE-1F47-43C8-173D-7A133BED1379}"/>
              </a:ext>
            </a:extLst>
          </p:cNvPr>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t="12291" r="50000"/>
          <a:stretch/>
        </p:blipFill>
        <p:spPr bwMode="auto">
          <a:xfrm>
            <a:off x="5169779" y="3743893"/>
            <a:ext cx="3132489" cy="29904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9275" y="107576"/>
            <a:ext cx="8042276" cy="1027541"/>
          </a:xfrm>
        </p:spPr>
        <p:txBody>
          <a:bodyPr/>
          <a:lstStyle/>
          <a:p>
            <a:r>
              <a:rPr lang="en-US" altLang="zh-CN" sz="3200" b="1" dirty="0"/>
              <a:t>Due Care</a:t>
            </a:r>
            <a:endParaRPr lang="en-US" sz="3200" dirty="0"/>
          </a:p>
        </p:txBody>
      </p:sp>
      <p:sp>
        <p:nvSpPr>
          <p:cNvPr id="9219" name="Rectangle 3"/>
          <p:cNvSpPr>
            <a:spLocks noGrp="1" noChangeArrowheads="1"/>
          </p:cNvSpPr>
          <p:nvPr>
            <p:ph idx="1"/>
          </p:nvPr>
        </p:nvSpPr>
        <p:spPr>
          <a:xfrm>
            <a:off x="678231" y="1135117"/>
            <a:ext cx="8290156" cy="4393672"/>
          </a:xfrm>
        </p:spPr>
        <p:txBody>
          <a:bodyPr>
            <a:normAutofit fontScale="85000" lnSpcReduction="10000"/>
          </a:bodyPr>
          <a:lstStyle/>
          <a:p>
            <a:pPr marL="0" indent="0">
              <a:buNone/>
            </a:pPr>
            <a:r>
              <a:rPr lang="en-US" altLang="zh-CN" b="1" dirty="0"/>
              <a:t>Why an organization would want to exercise due care:</a:t>
            </a:r>
          </a:p>
          <a:p>
            <a:r>
              <a:rPr lang="en-US" altLang="zh-CN" b="1" dirty="0"/>
              <a:t>Legal Compliance</a:t>
            </a:r>
            <a:r>
              <a:rPr lang="en-US" altLang="zh-CN" dirty="0"/>
              <a:t>: To avoid legal liabilities and penalties, as non-compliance can lead to lawsuits and regulatory fines.</a:t>
            </a:r>
          </a:p>
          <a:p>
            <a:r>
              <a:rPr lang="en-US" altLang="zh-CN" b="1" dirty="0"/>
              <a:t>Reputation Management</a:t>
            </a:r>
            <a:r>
              <a:rPr lang="en-US" altLang="zh-CN" dirty="0"/>
              <a:t>: Maintaining trust and a positive reputation with customers, partners, and the public.</a:t>
            </a:r>
          </a:p>
          <a:p>
            <a:r>
              <a:rPr lang="en-US" altLang="zh-CN" b="1" dirty="0"/>
              <a:t>Data Protection</a:t>
            </a:r>
            <a:r>
              <a:rPr lang="en-US" altLang="zh-CN" dirty="0"/>
              <a:t>: Safeguarding sensitive information, such as customer data, intellectual property, and financial records.</a:t>
            </a:r>
          </a:p>
          <a:p>
            <a:r>
              <a:rPr lang="en-US" altLang="zh-CN" b="1" dirty="0"/>
              <a:t>Risk Management</a:t>
            </a:r>
            <a:r>
              <a:rPr lang="en-US" altLang="zh-CN" dirty="0"/>
              <a:t>: Reducing the likelihood of security breaches, accidents, or other adverse events.</a:t>
            </a:r>
          </a:p>
          <a:p>
            <a:r>
              <a:rPr lang="en-US" altLang="zh-CN" b="1" dirty="0"/>
              <a:t>Ethical Responsibility</a:t>
            </a:r>
            <a:r>
              <a:rPr lang="en-US" altLang="zh-CN" dirty="0"/>
              <a:t>: Demonstrating responsible and ethical business practices.</a:t>
            </a:r>
          </a:p>
          <a:p>
            <a:pPr lvl="1"/>
            <a:endParaRPr lang="en-US" dirty="0"/>
          </a:p>
        </p:txBody>
      </p:sp>
    </p:spTree>
    <p:extLst>
      <p:ext uri="{BB962C8B-B14F-4D97-AF65-F5344CB8AC3E}">
        <p14:creationId xmlns:p14="http://schemas.microsoft.com/office/powerpoint/2010/main" val="295647164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482399"/>
            <a:ext cx="8042276" cy="1248258"/>
          </a:xfrm>
        </p:spPr>
        <p:txBody>
          <a:bodyPr/>
          <a:lstStyle/>
          <a:p>
            <a:r>
              <a:rPr lang="en-US" dirty="0"/>
              <a:t>Deterrence of Policy Violations or Crimes</a:t>
            </a:r>
          </a:p>
        </p:txBody>
      </p:sp>
      <p:sp>
        <p:nvSpPr>
          <p:cNvPr id="10243" name="Rectangle 3"/>
          <p:cNvSpPr>
            <a:spLocks noGrp="1" noChangeArrowheads="1"/>
          </p:cNvSpPr>
          <p:nvPr>
            <p:ph idx="1"/>
          </p:nvPr>
        </p:nvSpPr>
        <p:spPr>
          <a:xfrm>
            <a:off x="858425" y="1817941"/>
            <a:ext cx="8042276" cy="4556235"/>
          </a:xfrm>
        </p:spPr>
        <p:txBody>
          <a:bodyPr>
            <a:normAutofit/>
          </a:bodyPr>
          <a:lstStyle/>
          <a:p>
            <a:r>
              <a:rPr lang="en-US" altLang="zh-CN" dirty="0"/>
              <a:t>Preventing policy violations and crimes in business is vital. It maintains legal compliance, protects reputation, secures data, manages risks, and upholds ethics. Compliance avoids legal issues, reputation ensures trust, data protection safeguards information, and proactive prevention mitigates various risks, including ethical lapses and cybersecurity threats. This commitment also reflects corporate social responsibility, underlining its importance for long-term success.</a:t>
            </a:r>
          </a:p>
        </p:txBody>
      </p:sp>
    </p:spTree>
    <p:extLst>
      <p:ext uri="{BB962C8B-B14F-4D97-AF65-F5344CB8AC3E}">
        <p14:creationId xmlns:p14="http://schemas.microsoft.com/office/powerpoint/2010/main" val="315947074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858425" y="1507851"/>
            <a:ext cx="8042275" cy="2924869"/>
          </a:xfrm>
        </p:spPr>
        <p:txBody>
          <a:bodyPr>
            <a:normAutofit fontScale="85000" lnSpcReduction="20000"/>
          </a:bodyPr>
          <a:lstStyle/>
          <a:p>
            <a:pPr marL="0" indent="0">
              <a:buNone/>
            </a:pPr>
            <a:r>
              <a:rPr lang="en-US" altLang="zh-CN" b="1" dirty="0"/>
              <a:t>To deter someone from violating policies or committing crimes within an organization, several measures can be taken:</a:t>
            </a:r>
          </a:p>
          <a:p>
            <a:r>
              <a:rPr lang="en-US" altLang="zh-CN" dirty="0"/>
              <a:t>Clear Policies and Consequences: Clearly define organizational policies and consequences for violations. Make sure employees understand the potential repercussions of their actions.</a:t>
            </a:r>
          </a:p>
          <a:p>
            <a:r>
              <a:rPr lang="en-US" altLang="zh-CN" dirty="0"/>
              <a:t>Training and Awareness: Provide regular training and awareness programs to educate employees about policies, compliance, and ethical conduct.</a:t>
            </a:r>
          </a:p>
        </p:txBody>
      </p:sp>
      <p:sp>
        <p:nvSpPr>
          <p:cNvPr id="2" name="Rectangle 2">
            <a:extLst>
              <a:ext uri="{FF2B5EF4-FFF2-40B4-BE49-F238E27FC236}">
                <a16:creationId xmlns:a16="http://schemas.microsoft.com/office/drawing/2014/main" id="{22AE3FD5-193B-631D-4D51-13B50C7433EF}"/>
              </a:ext>
            </a:extLst>
          </p:cNvPr>
          <p:cNvSpPr txBox="1">
            <a:spLocks noChangeArrowheads="1"/>
          </p:cNvSpPr>
          <p:nvPr/>
        </p:nvSpPr>
        <p:spPr>
          <a:xfrm>
            <a:off x="434218" y="337064"/>
            <a:ext cx="8042276" cy="1248258"/>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dirty="0"/>
              <a:t>Deterrence of Policy Violations or Crimes</a:t>
            </a:r>
          </a:p>
        </p:txBody>
      </p:sp>
      <p:pic>
        <p:nvPicPr>
          <p:cNvPr id="5" name="图片 4">
            <a:extLst>
              <a:ext uri="{FF2B5EF4-FFF2-40B4-BE49-F238E27FC236}">
                <a16:creationId xmlns:a16="http://schemas.microsoft.com/office/drawing/2014/main" id="{FD1052BC-6EF0-33D4-67D4-A2984C62EE49}"/>
              </a:ext>
            </a:extLst>
          </p:cNvPr>
          <p:cNvPicPr>
            <a:picLocks noChangeAspect="1"/>
          </p:cNvPicPr>
          <p:nvPr/>
        </p:nvPicPr>
        <p:blipFill>
          <a:blip r:embed="rId3"/>
          <a:stretch>
            <a:fillRect/>
          </a:stretch>
        </p:blipFill>
        <p:spPr>
          <a:xfrm>
            <a:off x="4163546" y="4432720"/>
            <a:ext cx="4796278" cy="2283942"/>
          </a:xfrm>
          <a:prstGeom prst="rect">
            <a:avLst/>
          </a:prstGeom>
        </p:spPr>
      </p:pic>
    </p:spTree>
    <p:extLst>
      <p:ext uri="{BB962C8B-B14F-4D97-AF65-F5344CB8AC3E}">
        <p14:creationId xmlns:p14="http://schemas.microsoft.com/office/powerpoint/2010/main" val="418519546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858425" y="1507852"/>
            <a:ext cx="7922237" cy="2603920"/>
          </a:xfrm>
        </p:spPr>
        <p:txBody>
          <a:bodyPr>
            <a:normAutofit fontScale="85000" lnSpcReduction="20000"/>
          </a:bodyPr>
          <a:lstStyle/>
          <a:p>
            <a:r>
              <a:rPr lang="en-US" altLang="zh-CN" dirty="0"/>
              <a:t>Whistleblower Programs: Encourage employees to report suspicious activities confidentially through whistleblower programs.</a:t>
            </a:r>
          </a:p>
          <a:p>
            <a:r>
              <a:rPr lang="en-US" altLang="zh-CN" dirty="0"/>
              <a:t>Positive Reinforcement: Reward and recognize employees who adhere to policies and exhibit ethical behavior.</a:t>
            </a:r>
          </a:p>
          <a:p>
            <a:r>
              <a:rPr lang="en-US" altLang="zh-CN" dirty="0"/>
              <a:t>Legal Actions: If violations occur, be prepared to take legal actions when necessary to uphold the law and protect the organization.</a:t>
            </a:r>
          </a:p>
        </p:txBody>
      </p:sp>
      <p:sp>
        <p:nvSpPr>
          <p:cNvPr id="2" name="Rectangle 2">
            <a:extLst>
              <a:ext uri="{FF2B5EF4-FFF2-40B4-BE49-F238E27FC236}">
                <a16:creationId xmlns:a16="http://schemas.microsoft.com/office/drawing/2014/main" id="{22AE3FD5-193B-631D-4D51-13B50C7433EF}"/>
              </a:ext>
            </a:extLst>
          </p:cNvPr>
          <p:cNvSpPr txBox="1">
            <a:spLocks noChangeArrowheads="1"/>
          </p:cNvSpPr>
          <p:nvPr/>
        </p:nvSpPr>
        <p:spPr>
          <a:xfrm>
            <a:off x="434218" y="337064"/>
            <a:ext cx="8042276" cy="1248258"/>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dirty="0"/>
              <a:t>Deterrence of Policy Violations or Crimes</a:t>
            </a:r>
          </a:p>
        </p:txBody>
      </p:sp>
      <p:sp>
        <p:nvSpPr>
          <p:cNvPr id="3" name="AutoShape 2" descr="What is Security Awareness Training and Why Is It Needed?">
            <a:extLst>
              <a:ext uri="{FF2B5EF4-FFF2-40B4-BE49-F238E27FC236}">
                <a16:creationId xmlns:a16="http://schemas.microsoft.com/office/drawing/2014/main" id="{FA3FC8B9-E03F-2C51-124B-BF574026E5A9}"/>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2056" name="Picture 8" descr="Legal Action: Should I Pursue It? | Achkar Law">
            <a:extLst>
              <a:ext uri="{FF2B5EF4-FFF2-40B4-BE49-F238E27FC236}">
                <a16:creationId xmlns:a16="http://schemas.microsoft.com/office/drawing/2014/main" id="{093CD0C7-AF44-E57A-655C-2E8182CE1EC7}"/>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220774" y="4116053"/>
            <a:ext cx="4693112" cy="2639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9824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8652" y="1683465"/>
            <a:ext cx="5295649" cy="72294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3</a:t>
            </a:r>
            <a:r>
              <a:rPr lang="zh-CN" altLang="en-US" sz="4400" dirty="0">
                <a:solidFill>
                  <a:srgbClr val="0F3661"/>
                </a:solidFill>
                <a:latin typeface="Times New Roman"/>
                <a:cs typeface="Times New Roman"/>
              </a:rPr>
              <a:t>、</a:t>
            </a:r>
            <a:r>
              <a:rPr lang="en-US" sz="4400" dirty="0">
                <a:solidFill>
                  <a:srgbClr val="0F3661"/>
                </a:solidFill>
                <a:latin typeface="Times New Roman"/>
                <a:cs typeface="Times New Roman"/>
              </a:rPr>
              <a:t>Digital Forensics</a:t>
            </a:r>
          </a:p>
        </p:txBody>
      </p:sp>
      <p:sp>
        <p:nvSpPr>
          <p:cNvPr id="3" name="TextBox 2"/>
          <p:cNvSpPr txBox="1"/>
          <p:nvPr/>
        </p:nvSpPr>
        <p:spPr>
          <a:xfrm>
            <a:off x="3885754" y="4774721"/>
            <a:ext cx="1372492" cy="523220"/>
          </a:xfrm>
          <a:prstGeom prst="rect">
            <a:avLst/>
          </a:prstGeom>
          <a:noFill/>
        </p:spPr>
        <p:txBody>
          <a:bodyPr wrap="none" rtlCol="0">
            <a:spAutoFit/>
          </a:bodyPr>
          <a:lstStyle/>
          <a:p>
            <a:r>
              <a:rPr lang="en-US" altLang="zh-CN" sz="2800" dirty="0">
                <a:solidFill>
                  <a:schemeClr val="accent2">
                    <a:lumMod val="60000"/>
                    <a:lumOff val="40000"/>
                  </a:schemeClr>
                </a:solidFill>
                <a:latin typeface="Times New Roman"/>
                <a:cs typeface="Times New Roman"/>
              </a:rPr>
              <a:t>Group</a:t>
            </a:r>
            <a:r>
              <a:rPr lang="en-US" sz="2800" dirty="0">
                <a:solidFill>
                  <a:schemeClr val="accent2">
                    <a:lumMod val="60000"/>
                    <a:lumOff val="40000"/>
                  </a:schemeClr>
                </a:solidFill>
                <a:latin typeface="Times New Roman"/>
                <a:cs typeface="Times New Roman"/>
              </a:rPr>
              <a:t> 3</a:t>
            </a:r>
          </a:p>
        </p:txBody>
      </p:sp>
      <p:sp>
        <p:nvSpPr>
          <p:cNvPr id="5" name="文本框 4">
            <a:extLst>
              <a:ext uri="{FF2B5EF4-FFF2-40B4-BE49-F238E27FC236}">
                <a16:creationId xmlns:a16="http://schemas.microsoft.com/office/drawing/2014/main" id="{3B632A04-64F2-4DAA-314A-CF1B9C88ECE4}"/>
              </a:ext>
            </a:extLst>
          </p:cNvPr>
          <p:cNvSpPr txBox="1"/>
          <p:nvPr/>
        </p:nvSpPr>
        <p:spPr>
          <a:xfrm>
            <a:off x="1415949" y="2922917"/>
            <a:ext cx="6107103" cy="769441"/>
          </a:xfrm>
          <a:prstGeom prst="rect">
            <a:avLst/>
          </a:prstGeom>
          <a:noFill/>
        </p:spPr>
        <p:txBody>
          <a:bodyPr wrap="square">
            <a:spAutoFit/>
          </a:bodyPr>
          <a:lstStyle/>
          <a:p>
            <a:r>
              <a:rPr lang="en-US" altLang="zh-CN" sz="4400" dirty="0">
                <a:solidFill>
                  <a:srgbClr val="0F3661"/>
                </a:solidFill>
                <a:latin typeface="Times New Roman"/>
                <a:ea typeface="+mj-ea"/>
                <a:cs typeface="Times New Roman"/>
              </a:rPr>
              <a:t>4</a:t>
            </a:r>
            <a:r>
              <a:rPr lang="zh-CN" altLang="en-US" sz="4400" dirty="0">
                <a:solidFill>
                  <a:srgbClr val="0F3661"/>
                </a:solidFill>
                <a:latin typeface="Times New Roman"/>
                <a:ea typeface="+mj-ea"/>
                <a:cs typeface="Times New Roman"/>
              </a:rPr>
              <a:t>、</a:t>
            </a:r>
            <a:r>
              <a:rPr lang="en-US" altLang="zh-CN" sz="4400" dirty="0">
                <a:solidFill>
                  <a:srgbClr val="0F3661"/>
                </a:solidFill>
                <a:latin typeface="Times New Roman"/>
                <a:ea typeface="+mj-ea"/>
                <a:cs typeface="Times New Roman"/>
              </a:rPr>
              <a:t>Evidentiary Material</a:t>
            </a:r>
            <a:endParaRPr lang="zh-CN" altLang="en-US" sz="4400" dirty="0">
              <a:solidFill>
                <a:srgbClr val="0F3661"/>
              </a:solidFill>
              <a:latin typeface="Times New Roman"/>
              <a:ea typeface="+mj-ea"/>
              <a:cs typeface="Times New Roman"/>
            </a:endParaRPr>
          </a:p>
        </p:txBody>
      </p:sp>
    </p:spTree>
    <p:extLst>
      <p:ext uri="{BB962C8B-B14F-4D97-AF65-F5344CB8AC3E}">
        <p14:creationId xmlns:p14="http://schemas.microsoft.com/office/powerpoint/2010/main" val="18057643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264" y="378025"/>
            <a:ext cx="4586343" cy="713306"/>
          </a:xfrm>
        </p:spPr>
        <p:txBody>
          <a:bodyPr/>
          <a:lstStyle/>
          <a:p>
            <a:br>
              <a:rPr lang="en-US" dirty="0"/>
            </a:br>
            <a:r>
              <a:rPr lang="en-US" sz="3600" b="1" dirty="0"/>
              <a:t>Digital Forensics</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lstStyle/>
          <a:p>
            <a:pPr algn="l">
              <a:buFont typeface="Arial" panose="020B0604020202020204" pitchFamily="34" charset="0"/>
              <a:buChar char="•"/>
            </a:pPr>
            <a:r>
              <a:rPr lang="en-US" altLang="zh-CN" dirty="0"/>
              <a:t>Digital forensics is the process of collecting, preserving, analyzing, and presenting electronic evidence to investigate and resolve legal or security issues. It is used in a business setting for various purposes</a:t>
            </a:r>
            <a:endParaRPr lang="zh-CN" altLang="en-US" dirty="0"/>
          </a:p>
        </p:txBody>
      </p:sp>
      <p:pic>
        <p:nvPicPr>
          <p:cNvPr id="4100" name="Picture 4" descr="Explained: digital forensics | Malwarebytes Labs">
            <a:extLst>
              <a:ext uri="{FF2B5EF4-FFF2-40B4-BE49-F238E27FC236}">
                <a16:creationId xmlns:a16="http://schemas.microsoft.com/office/drawing/2014/main" id="{2BDB8636-A98C-4036-9B33-A2ADFAC81B67}"/>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415374" y="3795364"/>
            <a:ext cx="5522734" cy="2761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28529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264" y="378025"/>
            <a:ext cx="4586343" cy="713306"/>
          </a:xfrm>
        </p:spPr>
        <p:txBody>
          <a:bodyPr/>
          <a:lstStyle/>
          <a:p>
            <a:br>
              <a:rPr lang="en-US" dirty="0"/>
            </a:br>
            <a:r>
              <a:rPr lang="en-US" sz="3600" b="1" dirty="0"/>
              <a:t>Digital Forensics</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4" y="1110816"/>
            <a:ext cx="8600782" cy="4236305"/>
          </a:xfrm>
        </p:spPr>
        <p:txBody>
          <a:bodyPr>
            <a:normAutofit fontScale="92500" lnSpcReduction="10000"/>
          </a:bodyPr>
          <a:lstStyle/>
          <a:p>
            <a:pPr algn="l">
              <a:buFont typeface="Arial" panose="020B0604020202020204" pitchFamily="34" charset="0"/>
              <a:buChar char="•"/>
            </a:pPr>
            <a:r>
              <a:rPr lang="en-US" altLang="zh-CN" dirty="0"/>
              <a:t>Incident Response: To investigate and respond to data breaches, cyberattacks, or other security incidents.</a:t>
            </a:r>
          </a:p>
          <a:p>
            <a:pPr algn="l">
              <a:buFont typeface="Arial" panose="020B0604020202020204" pitchFamily="34" charset="0"/>
              <a:buChar char="•"/>
            </a:pPr>
            <a:r>
              <a:rPr lang="en-US" altLang="zh-CN" dirty="0"/>
              <a:t>Internal Investigations: To examine employee misconduct, such as fraud, harassment, or data theft.</a:t>
            </a:r>
          </a:p>
          <a:p>
            <a:pPr algn="l">
              <a:buFont typeface="Arial" panose="020B0604020202020204" pitchFamily="34" charset="0"/>
              <a:buChar char="•"/>
            </a:pPr>
            <a:r>
              <a:rPr lang="en-US" altLang="zh-CN" dirty="0"/>
              <a:t>Litigation Support: To provide evidence in legal cases, including e-discovery in lawsuits.</a:t>
            </a:r>
          </a:p>
          <a:p>
            <a:pPr algn="l">
              <a:buFont typeface="Arial" panose="020B0604020202020204" pitchFamily="34" charset="0"/>
              <a:buChar char="•"/>
            </a:pPr>
            <a:r>
              <a:rPr lang="en-US" altLang="zh-CN" dirty="0"/>
              <a:t>Data Recovery: To recover lost or deleted data for various business reasons.</a:t>
            </a:r>
          </a:p>
          <a:p>
            <a:pPr algn="l">
              <a:buFont typeface="Arial" panose="020B0604020202020204" pitchFamily="34" charset="0"/>
              <a:buChar char="•"/>
            </a:pPr>
            <a:r>
              <a:rPr lang="en-US" altLang="zh-CN" dirty="0"/>
              <a:t>Compliance Verification: To ensure that an organization complies with data protection and security regulations.</a:t>
            </a:r>
            <a:endParaRPr lang="zh-CN" altLang="en-US" dirty="0"/>
          </a:p>
        </p:txBody>
      </p:sp>
    </p:spTree>
    <p:extLst>
      <p:ext uri="{BB962C8B-B14F-4D97-AF65-F5344CB8AC3E}">
        <p14:creationId xmlns:p14="http://schemas.microsoft.com/office/powerpoint/2010/main" val="37077357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3733" y="397510"/>
            <a:ext cx="5236533" cy="713306"/>
          </a:xfrm>
        </p:spPr>
        <p:txBody>
          <a:bodyPr/>
          <a:lstStyle/>
          <a:p>
            <a:br>
              <a:rPr lang="en-US" dirty="0"/>
            </a:br>
            <a:r>
              <a:rPr lang="en-US" sz="3600" b="1" dirty="0"/>
              <a:t>Evidentiary Material</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lstStyle/>
          <a:p>
            <a:pPr algn="l">
              <a:buFont typeface="Arial" panose="020B0604020202020204" pitchFamily="34" charset="0"/>
              <a:buChar char="•"/>
            </a:pPr>
            <a:r>
              <a:rPr lang="en-US" altLang="zh-CN" dirty="0"/>
              <a:t>Evidentiary material, also known as evidence, is any information or physical object that is presented in a legal context to support or prove a claim or allegation.</a:t>
            </a:r>
            <a:endParaRPr lang="zh-CN" altLang="en-US" dirty="0"/>
          </a:p>
        </p:txBody>
      </p:sp>
      <p:pic>
        <p:nvPicPr>
          <p:cNvPr id="5122" name="Picture 2" descr="Evidentiary value of Parliamentary Committee Reports | India Corporate Law">
            <a:extLst>
              <a:ext uri="{FF2B5EF4-FFF2-40B4-BE49-F238E27FC236}">
                <a16:creationId xmlns:a16="http://schemas.microsoft.com/office/drawing/2014/main" id="{410FB838-1708-B9BC-507C-DEE1D9DAA5F6}"/>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829744" y="3509632"/>
            <a:ext cx="5164002" cy="2950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04534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3733" y="397510"/>
            <a:ext cx="5236533" cy="713306"/>
          </a:xfrm>
        </p:spPr>
        <p:txBody>
          <a:bodyPr/>
          <a:lstStyle/>
          <a:p>
            <a:br>
              <a:rPr lang="en-US" dirty="0"/>
            </a:br>
            <a:r>
              <a:rPr lang="en-US" sz="3600" b="1" dirty="0"/>
              <a:t>Evidentiary Material</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394891" cy="2891955"/>
          </a:xfrm>
        </p:spPr>
        <p:txBody>
          <a:bodyPr>
            <a:normAutofit fontScale="85000" lnSpcReduction="10000"/>
          </a:bodyPr>
          <a:lstStyle/>
          <a:p>
            <a:pPr algn="l">
              <a:buFont typeface="Arial" panose="020B0604020202020204" pitchFamily="34" charset="0"/>
              <a:buChar char="•"/>
            </a:pPr>
            <a:r>
              <a:rPr lang="en-US" altLang="zh-CN" b="1" dirty="0"/>
              <a:t>In the context of legal proceedings, evidentiary material can include:</a:t>
            </a:r>
            <a:endParaRPr lang="en-US" altLang="zh-CN" dirty="0"/>
          </a:p>
          <a:p>
            <a:pPr algn="l">
              <a:buFont typeface="Arial" panose="020B0604020202020204" pitchFamily="34" charset="0"/>
              <a:buChar char="•"/>
            </a:pPr>
            <a:r>
              <a:rPr lang="en-US" altLang="zh-CN" dirty="0"/>
              <a:t>Documents: Written records, contracts, emails, and reports.</a:t>
            </a:r>
          </a:p>
          <a:p>
            <a:pPr algn="l">
              <a:buFont typeface="Arial" panose="020B0604020202020204" pitchFamily="34" charset="0"/>
              <a:buChar char="•"/>
            </a:pPr>
            <a:r>
              <a:rPr lang="en-US" altLang="zh-CN" dirty="0"/>
              <a:t>Digital Data: Electronic records, logs, and digital communications.</a:t>
            </a:r>
          </a:p>
          <a:p>
            <a:pPr algn="l">
              <a:buFont typeface="Arial" panose="020B0604020202020204" pitchFamily="34" charset="0"/>
              <a:buChar char="•"/>
            </a:pPr>
            <a:r>
              <a:rPr lang="en-US" altLang="zh-CN" dirty="0"/>
              <a:t>Physical Objects: Items that can be directly linked to a case, such as weapons or stolen property.</a:t>
            </a:r>
          </a:p>
        </p:txBody>
      </p:sp>
      <p:pic>
        <p:nvPicPr>
          <p:cNvPr id="8194" name="Picture 2" descr="Documents to Ask You Chinese Manufacturer For">
            <a:extLst>
              <a:ext uri="{FF2B5EF4-FFF2-40B4-BE49-F238E27FC236}">
                <a16:creationId xmlns:a16="http://schemas.microsoft.com/office/drawing/2014/main" id="{6C5A39B1-9A85-4177-2DCA-ACC3B9FD50E3}"/>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164255" y="4002771"/>
            <a:ext cx="4773854" cy="2685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58427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3733" y="397510"/>
            <a:ext cx="5236533" cy="713306"/>
          </a:xfrm>
        </p:spPr>
        <p:txBody>
          <a:bodyPr/>
          <a:lstStyle/>
          <a:p>
            <a:br>
              <a:rPr lang="en-US" dirty="0"/>
            </a:br>
            <a:r>
              <a:rPr lang="en-US" sz="3600" b="1" dirty="0"/>
              <a:t>Evidentiary Material</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5"/>
            <a:ext cx="8746117" cy="4163637"/>
          </a:xfrm>
        </p:spPr>
        <p:txBody>
          <a:bodyPr>
            <a:normAutofit/>
          </a:bodyPr>
          <a:lstStyle/>
          <a:p>
            <a:pPr algn="l">
              <a:buFont typeface="Arial" panose="020B0604020202020204" pitchFamily="34" charset="0"/>
              <a:buChar char="•"/>
            </a:pPr>
            <a:r>
              <a:rPr lang="en-US" altLang="zh-CN" dirty="0"/>
              <a:t>Witness Testimonies: Statements and accounts provided by individuals with relevant information.</a:t>
            </a:r>
          </a:p>
          <a:p>
            <a:pPr algn="l">
              <a:buFont typeface="Arial" panose="020B0604020202020204" pitchFamily="34" charset="0"/>
              <a:buChar char="•"/>
            </a:pPr>
            <a:r>
              <a:rPr lang="en-US" altLang="zh-CN" dirty="0"/>
              <a:t>Forensic Analysis: Scientific or technical data gathered through processes like digital forensics or DNA analysis.</a:t>
            </a:r>
          </a:p>
          <a:p>
            <a:pPr algn="l">
              <a:buFont typeface="Arial" panose="020B0604020202020204" pitchFamily="34" charset="0"/>
              <a:buChar char="•"/>
            </a:pPr>
            <a:r>
              <a:rPr lang="en-US" altLang="zh-CN" dirty="0"/>
              <a:t>Evidentiary material is crucial in court cases, as it helps establish facts and supports the claims of either the prosecution or defense. It must meet specific legal standards for admissibility and relevance in court proceedings.</a:t>
            </a:r>
            <a:endParaRPr lang="zh-CN" altLang="en-US" dirty="0"/>
          </a:p>
        </p:txBody>
      </p:sp>
    </p:spTree>
    <p:extLst>
      <p:ext uri="{BB962C8B-B14F-4D97-AF65-F5344CB8AC3E}">
        <p14:creationId xmlns:p14="http://schemas.microsoft.com/office/powerpoint/2010/main" val="1992856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0"/>
            <a:ext cx="8415338" cy="4672048"/>
          </a:xfrm>
        </p:spPr>
        <p:txBody>
          <a:bodyPr>
            <a:normAutofit fontScale="92500" lnSpcReduction="10000"/>
          </a:bodyPr>
          <a:lstStyle/>
          <a:p>
            <a:r>
              <a:rPr lang="en-US" sz="2400" b="1" dirty="0"/>
              <a:t>Due Care </a:t>
            </a:r>
            <a:r>
              <a:rPr lang="en-US" sz="2400" dirty="0"/>
              <a:t>is the legal and ethical responsibility of organizations to take reasonable measures to prevent harm, minimize risks, and ensure legal and ethical compliance, especially in the context of information security and data protection.</a:t>
            </a:r>
          </a:p>
          <a:p>
            <a:r>
              <a:rPr lang="en-US" sz="2400" dirty="0"/>
              <a:t>Organizations exercise due care for various reasons, including legal compliance, reputation management, data protection, risk reduction, and ethical responsibility.</a:t>
            </a:r>
          </a:p>
          <a:p>
            <a:r>
              <a:rPr lang="en-US" sz="2400" dirty="0"/>
              <a:t>To </a:t>
            </a:r>
            <a:r>
              <a:rPr lang="en-US" sz="2400" b="1" dirty="0"/>
              <a:t>deter policy violations or crimes </a:t>
            </a:r>
            <a:r>
              <a:rPr lang="en-US" sz="2400" dirty="0"/>
              <a:t>within an organization, clear policies and consequences, employee training and awareness, monitoring, whistleblower programs, positive reinforcement, and, when necessary, legal actions are essential measures.</a:t>
            </a:r>
          </a:p>
          <a:p>
            <a:endParaRPr lang="en-US" sz="2400" dirty="0"/>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0"/>
            <a:ext cx="8415338" cy="4672048"/>
          </a:xfrm>
        </p:spPr>
        <p:txBody>
          <a:bodyPr>
            <a:normAutofit lnSpcReduction="10000"/>
          </a:bodyPr>
          <a:lstStyle/>
          <a:p>
            <a:pPr marL="0" indent="0">
              <a:buNone/>
            </a:pPr>
            <a:endParaRPr lang="en-US" sz="2400" dirty="0"/>
          </a:p>
          <a:p>
            <a:r>
              <a:rPr lang="en-US" sz="2400" b="1" dirty="0"/>
              <a:t>Digital forensics </a:t>
            </a:r>
            <a:r>
              <a:rPr lang="en-US" sz="2400" dirty="0"/>
              <a:t>involves the collection, preservation, analysis, and presentation of electronic evidence for purposes such as incident response, internal investigations, litigation support, data recovery, and compliance verification in a business setting.</a:t>
            </a:r>
          </a:p>
          <a:p>
            <a:r>
              <a:rPr lang="en-US" sz="2400" b="1" dirty="0"/>
              <a:t>Evidentiary material </a:t>
            </a:r>
            <a:r>
              <a:rPr lang="en-US" sz="2400" dirty="0"/>
              <a:t>(evidence) refers to information or physical objects presented in a legal context to support or prove claims. This can include documents, digital data, physical objects, witness testimonies, and forensic analysis, all critical for establishing facts and supporting claims in legal proceedings.</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88064134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1743" y="2146298"/>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7586</TotalTime>
  <Words>3160</Words>
  <Application>Microsoft Office PowerPoint</Application>
  <PresentationFormat>全屏显示(4:3)</PresentationFormat>
  <Paragraphs>139</Paragraphs>
  <Slides>15</Slides>
  <Notes>15</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15</vt:i4>
      </vt:variant>
    </vt:vector>
  </HeadingPairs>
  <TitlesOfParts>
    <vt:vector size="21" baseType="lpstr">
      <vt:lpstr>Arial</vt:lpstr>
      <vt:lpstr>Calibri</vt:lpstr>
      <vt:lpstr>News Gothic MT</vt:lpstr>
      <vt:lpstr>Times New Roman</vt:lpstr>
      <vt:lpstr>Wingdings 2</vt:lpstr>
      <vt:lpstr>Breeze</vt:lpstr>
      <vt:lpstr> 1、Due Care</vt:lpstr>
      <vt:lpstr> Due Care</vt:lpstr>
      <vt:lpstr>Due Care</vt:lpstr>
      <vt:lpstr>Deterrence of Policy Violations or Crimes</vt:lpstr>
      <vt:lpstr>PowerPoint 演示文稿</vt:lpstr>
      <vt:lpstr>PowerPoint 演示文稿</vt:lpstr>
      <vt:lpstr> 3、Digital Forensics</vt:lpstr>
      <vt:lpstr> Digital Forensics</vt:lpstr>
      <vt:lpstr> Digital Forensics</vt:lpstr>
      <vt:lpstr> Evidentiary Material</vt:lpstr>
      <vt:lpstr> Evidentiary Material</vt:lpstr>
      <vt:lpstr> Evidentiary Material</vt:lpstr>
      <vt:lpstr>Summary</vt:lpstr>
      <vt:lpstr>Summary</vt:lpstr>
      <vt:lpstr>PowerPoint 演示文稿</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越 余</cp:lastModifiedBy>
  <cp:revision>531</cp:revision>
  <dcterms:created xsi:type="dcterms:W3CDTF">2011-10-03T10:20:59Z</dcterms:created>
  <dcterms:modified xsi:type="dcterms:W3CDTF">2023-10-25T20:46:20Z</dcterms:modified>
</cp:coreProperties>
</file>