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35"/>
  </p:notesMasterIdLst>
  <p:sldIdLst>
    <p:sldId id="256" r:id="rId2"/>
    <p:sldId id="257" r:id="rId3"/>
    <p:sldId id="258" r:id="rId4"/>
    <p:sldId id="259" r:id="rId5"/>
    <p:sldId id="265" r:id="rId6"/>
    <p:sldId id="260" r:id="rId7"/>
    <p:sldId id="266" r:id="rId8"/>
    <p:sldId id="286" r:id="rId9"/>
    <p:sldId id="273" r:id="rId10"/>
    <p:sldId id="274" r:id="rId11"/>
    <p:sldId id="275" r:id="rId12"/>
    <p:sldId id="276" r:id="rId13"/>
    <p:sldId id="261" r:id="rId14"/>
    <p:sldId id="262" r:id="rId15"/>
    <p:sldId id="263" r:id="rId16"/>
    <p:sldId id="264" r:id="rId17"/>
    <p:sldId id="267" r:id="rId18"/>
    <p:sldId id="268" r:id="rId19"/>
    <p:sldId id="269" r:id="rId20"/>
    <p:sldId id="271" r:id="rId21"/>
    <p:sldId id="277" r:id="rId22"/>
    <p:sldId id="278" r:id="rId23"/>
    <p:sldId id="279" r:id="rId24"/>
    <p:sldId id="280" r:id="rId25"/>
    <p:sldId id="281" r:id="rId26"/>
    <p:sldId id="284" r:id="rId27"/>
    <p:sldId id="285" r:id="rId28"/>
    <p:sldId id="282" r:id="rId29"/>
    <p:sldId id="283" r:id="rId30"/>
    <p:sldId id="287" r:id="rId31"/>
    <p:sldId id="288" r:id="rId32"/>
    <p:sldId id="270" r:id="rId33"/>
    <p:sldId id="289" r:id="rId34"/>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787"/>
    <p:restoredTop sz="90929"/>
  </p:normalViewPr>
  <p:slideViewPr>
    <p:cSldViewPr>
      <p:cViewPr varScale="1">
        <p:scale>
          <a:sx n="105" d="100"/>
          <a:sy n="105" d="100"/>
        </p:scale>
        <p:origin x="1416"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B545E0AC-1C32-4E14-BF6F-57C2A9177121}"/>
              </a:ext>
            </a:extLst>
          </p:cNvPr>
          <p:cNvSpPr>
            <a:spLocks noGrp="1" noChangeArrowheads="1"/>
          </p:cNvSpPr>
          <p:nvPr>
            <p:ph type="hdr" sz="quarter"/>
          </p:nvPr>
        </p:nvSpPr>
        <p:spPr bwMode="auto">
          <a:xfrm>
            <a:off x="0"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defRPr sz="1200"/>
            </a:lvl1pPr>
          </a:lstStyle>
          <a:p>
            <a:endParaRPr lang="en-US" altLang="en-US"/>
          </a:p>
        </p:txBody>
      </p:sp>
      <p:sp>
        <p:nvSpPr>
          <p:cNvPr id="19459" name="Rectangle 3">
            <a:extLst>
              <a:ext uri="{FF2B5EF4-FFF2-40B4-BE49-F238E27FC236}">
                <a16:creationId xmlns:a16="http://schemas.microsoft.com/office/drawing/2014/main" id="{96237887-F8EA-4F4B-9AFC-91A2C1D61348}"/>
              </a:ext>
            </a:extLst>
          </p:cNvPr>
          <p:cNvSpPr>
            <a:spLocks noGrp="1" noChangeArrowheads="1"/>
          </p:cNvSpPr>
          <p:nvPr>
            <p:ph type="dt" idx="1"/>
          </p:nvPr>
        </p:nvSpPr>
        <p:spPr bwMode="auto">
          <a:xfrm>
            <a:off x="3886200"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defRPr sz="1200"/>
            </a:lvl1pPr>
          </a:lstStyle>
          <a:p>
            <a:endParaRPr lang="en-US" altLang="en-US"/>
          </a:p>
        </p:txBody>
      </p:sp>
      <p:sp>
        <p:nvSpPr>
          <p:cNvPr id="19460" name="Rectangle 4">
            <a:extLst>
              <a:ext uri="{FF2B5EF4-FFF2-40B4-BE49-F238E27FC236}">
                <a16:creationId xmlns:a16="http://schemas.microsoft.com/office/drawing/2014/main" id="{8E00CACA-3460-41B0-B82A-8EC1CE457927}"/>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9461" name="Rectangle 5">
            <a:extLst>
              <a:ext uri="{FF2B5EF4-FFF2-40B4-BE49-F238E27FC236}">
                <a16:creationId xmlns:a16="http://schemas.microsoft.com/office/drawing/2014/main" id="{76B0A0C4-C9C0-4240-8F62-BADFA4CE1309}"/>
              </a:ext>
            </a:extLst>
          </p:cNvPr>
          <p:cNvSpPr>
            <a:spLocks noGrp="1" noChangeArrowheads="1"/>
          </p:cNvSpPr>
          <p:nvPr>
            <p:ph type="body" sz="quarter" idx="3"/>
          </p:nvPr>
        </p:nvSpPr>
        <p:spPr bwMode="auto">
          <a:xfrm>
            <a:off x="914400" y="4343400"/>
            <a:ext cx="50292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9462" name="Rectangle 6">
            <a:extLst>
              <a:ext uri="{FF2B5EF4-FFF2-40B4-BE49-F238E27FC236}">
                <a16:creationId xmlns:a16="http://schemas.microsoft.com/office/drawing/2014/main" id="{5B58DD5F-7283-4291-B5DB-E6CDA9BC237D}"/>
              </a:ext>
            </a:extLst>
          </p:cNvPr>
          <p:cNvSpPr>
            <a:spLocks noGrp="1" noChangeArrowheads="1"/>
          </p:cNvSpPr>
          <p:nvPr>
            <p:ph type="ftr" sz="quarter" idx="4"/>
          </p:nvPr>
        </p:nvSpPr>
        <p:spPr bwMode="auto">
          <a:xfrm>
            <a:off x="0" y="868680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1200"/>
            </a:lvl1pPr>
          </a:lstStyle>
          <a:p>
            <a:endParaRPr lang="en-US" altLang="en-US"/>
          </a:p>
        </p:txBody>
      </p:sp>
      <p:sp>
        <p:nvSpPr>
          <p:cNvPr id="19463" name="Rectangle 7">
            <a:extLst>
              <a:ext uri="{FF2B5EF4-FFF2-40B4-BE49-F238E27FC236}">
                <a16:creationId xmlns:a16="http://schemas.microsoft.com/office/drawing/2014/main" id="{BC7C3149-1897-4954-9A67-04B5630576D2}"/>
              </a:ext>
            </a:extLst>
          </p:cNvPr>
          <p:cNvSpPr>
            <a:spLocks noGrp="1" noChangeArrowheads="1"/>
          </p:cNvSpPr>
          <p:nvPr>
            <p:ph type="sldNum" sz="quarter" idx="5"/>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b" anchorCtr="0" compatLnSpc="1">
            <a:prstTxWarp prst="textNoShape">
              <a:avLst/>
            </a:prstTxWarp>
          </a:bodyPr>
          <a:lstStyle>
            <a:lvl1pPr algn="r">
              <a:defRPr sz="1200"/>
            </a:lvl1pPr>
          </a:lstStyle>
          <a:p>
            <a:fld id="{830A03CC-EA57-4516-A06A-F54C8F38AC45}"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anose="020B0604020202020204" pitchFamily="34" charset="0"/>
        <a:ea typeface="ＭＳ Ｐゴシック" panose="020B0600070205080204" pitchFamily="34" charset="-128"/>
        <a:cs typeface="+mn-cs"/>
      </a:defRPr>
    </a:lvl1pPr>
    <a:lvl2pPr marL="457200" algn="l" rtl="0" fontAlgn="base">
      <a:spcBef>
        <a:spcPct val="30000"/>
      </a:spcBef>
      <a:spcAft>
        <a:spcPct val="0"/>
      </a:spcAft>
      <a:defRPr sz="1200" kern="1200">
        <a:solidFill>
          <a:schemeClr val="tx1"/>
        </a:solidFill>
        <a:latin typeface="Arial" panose="020B0604020202020204" pitchFamily="34" charset="0"/>
        <a:ea typeface="ＭＳ Ｐゴシック" panose="020B0600070205080204" pitchFamily="34" charset="-128"/>
        <a:cs typeface="+mn-cs"/>
      </a:defRPr>
    </a:lvl2pPr>
    <a:lvl3pPr marL="914400" algn="l" rtl="0" fontAlgn="base">
      <a:spcBef>
        <a:spcPct val="30000"/>
      </a:spcBef>
      <a:spcAft>
        <a:spcPct val="0"/>
      </a:spcAft>
      <a:defRPr sz="1200" kern="1200">
        <a:solidFill>
          <a:schemeClr val="tx1"/>
        </a:solidFill>
        <a:latin typeface="Arial" panose="020B0604020202020204" pitchFamily="34" charset="0"/>
        <a:ea typeface="ＭＳ Ｐゴシック" panose="020B0600070205080204" pitchFamily="34" charset="-128"/>
        <a:cs typeface="+mn-cs"/>
      </a:defRPr>
    </a:lvl3pPr>
    <a:lvl4pPr marL="1371600" algn="l" rtl="0" fontAlgn="base">
      <a:spcBef>
        <a:spcPct val="30000"/>
      </a:spcBef>
      <a:spcAft>
        <a:spcPct val="0"/>
      </a:spcAft>
      <a:defRPr sz="1200" kern="1200">
        <a:solidFill>
          <a:schemeClr val="tx1"/>
        </a:solidFill>
        <a:latin typeface="Arial" panose="020B0604020202020204" pitchFamily="34" charset="0"/>
        <a:ea typeface="ＭＳ Ｐゴシック" panose="020B0600070205080204" pitchFamily="34" charset="-128"/>
        <a:cs typeface="+mn-cs"/>
      </a:defRPr>
    </a:lvl4pPr>
    <a:lvl5pPr marL="1828800" algn="l" rtl="0" fontAlgn="base">
      <a:spcBef>
        <a:spcPct val="30000"/>
      </a:spcBef>
      <a:spcAft>
        <a:spcPct val="0"/>
      </a:spcAft>
      <a:defRPr sz="12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0812B5E-8C73-4EBD-9DAE-6FCBA61135E1}"/>
              </a:ext>
            </a:extLst>
          </p:cNvPr>
          <p:cNvSpPr>
            <a:spLocks noGrp="1" noChangeArrowheads="1"/>
          </p:cNvSpPr>
          <p:nvPr>
            <p:ph type="sldNum" sz="quarter" idx="5"/>
          </p:nvPr>
        </p:nvSpPr>
        <p:spPr>
          <a:ln/>
        </p:spPr>
        <p:txBody>
          <a:bodyPr/>
          <a:lstStyle/>
          <a:p>
            <a:fld id="{634943C1-3311-4CA5-AEF5-AB3627595393}" type="slidenum">
              <a:rPr lang="en-US" altLang="en-US"/>
              <a:pPr/>
              <a:t>1</a:t>
            </a:fld>
            <a:endParaRPr lang="en-US" altLang="en-US"/>
          </a:p>
        </p:txBody>
      </p:sp>
      <p:sp>
        <p:nvSpPr>
          <p:cNvPr id="20482" name="Rectangle 2">
            <a:extLst>
              <a:ext uri="{FF2B5EF4-FFF2-40B4-BE49-F238E27FC236}">
                <a16:creationId xmlns:a16="http://schemas.microsoft.com/office/drawing/2014/main" id="{C9DBB291-D564-4C09-A6BD-13792E2387BD}"/>
              </a:ext>
            </a:extLst>
          </p:cNvPr>
          <p:cNvSpPr>
            <a:spLocks noGrp="1" noRot="1" noChangeAspect="1" noChangeArrowheads="1" noTextEdit="1"/>
          </p:cNvSpPr>
          <p:nvPr>
            <p:ph type="sldImg"/>
          </p:nvPr>
        </p:nvSpPr>
        <p:spPr>
          <a:ln/>
        </p:spPr>
      </p:sp>
      <p:sp>
        <p:nvSpPr>
          <p:cNvPr id="20483" name="Rectangle 3">
            <a:extLst>
              <a:ext uri="{FF2B5EF4-FFF2-40B4-BE49-F238E27FC236}">
                <a16:creationId xmlns:a16="http://schemas.microsoft.com/office/drawing/2014/main" id="{9D5F495B-65ED-4D14-B68F-7C084B00DEB9}"/>
              </a:ext>
            </a:extLst>
          </p:cNvPr>
          <p:cNvSpPr>
            <a:spLocks noGrp="1" noChangeArrowheads="1"/>
          </p:cNvSpPr>
          <p:nvPr>
            <p:ph type="body" idx="1"/>
          </p:nvPr>
        </p:nvSpPr>
        <p:spPr/>
        <p:txBody>
          <a:bodyPr/>
          <a:lstStyle/>
          <a:p>
            <a:r>
              <a:rPr lang="en-US" altLang="en-US"/>
              <a:t>The 10th level</a:t>
            </a:r>
          </a:p>
          <a:p>
            <a:r>
              <a:rPr lang="en-US" altLang="en-US"/>
              <a:t>Off Broadway play: “The Answer is Horse” - summer 2006</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D1655D4-9BBE-4436-8B9F-806EFBF81BE7}"/>
              </a:ext>
            </a:extLst>
          </p:cNvPr>
          <p:cNvSpPr>
            <a:spLocks noGrp="1" noChangeArrowheads="1"/>
          </p:cNvSpPr>
          <p:nvPr>
            <p:ph type="sldNum" sz="quarter" idx="5"/>
          </p:nvPr>
        </p:nvSpPr>
        <p:spPr>
          <a:ln/>
        </p:spPr>
        <p:txBody>
          <a:bodyPr/>
          <a:lstStyle/>
          <a:p>
            <a:fld id="{DB3C2F89-7733-4D37-A5C0-2EF0FB337AB8}" type="slidenum">
              <a:rPr lang="en-US" altLang="en-US"/>
              <a:pPr/>
              <a:t>2</a:t>
            </a:fld>
            <a:endParaRPr lang="en-US" altLang="en-US"/>
          </a:p>
        </p:txBody>
      </p:sp>
      <p:sp>
        <p:nvSpPr>
          <p:cNvPr id="21506" name="Rectangle 2">
            <a:extLst>
              <a:ext uri="{FF2B5EF4-FFF2-40B4-BE49-F238E27FC236}">
                <a16:creationId xmlns:a16="http://schemas.microsoft.com/office/drawing/2014/main" id="{D7C38729-D8F5-4564-85CB-F9F8CBCFAFD5}"/>
              </a:ext>
            </a:extLst>
          </p:cNvPr>
          <p:cNvSpPr>
            <a:spLocks noGrp="1" noRot="1" noChangeAspect="1" noChangeArrowheads="1" noTextEdit="1"/>
          </p:cNvSpPr>
          <p:nvPr>
            <p:ph type="sldImg"/>
          </p:nvPr>
        </p:nvSpPr>
        <p:spPr>
          <a:ln/>
        </p:spPr>
      </p:sp>
      <p:sp>
        <p:nvSpPr>
          <p:cNvPr id="21507" name="Rectangle 3">
            <a:extLst>
              <a:ext uri="{FF2B5EF4-FFF2-40B4-BE49-F238E27FC236}">
                <a16:creationId xmlns:a16="http://schemas.microsoft.com/office/drawing/2014/main" id="{D6D064FE-7220-4BFD-AAF4-F668B1C3D9A1}"/>
              </a:ext>
            </a:extLst>
          </p:cNvPr>
          <p:cNvSpPr>
            <a:spLocks noGrp="1" noChangeArrowheads="1"/>
          </p:cNvSpPr>
          <p:nvPr>
            <p:ph type="body" idx="1"/>
          </p:nvPr>
        </p:nvSpPr>
        <p:spPr/>
        <p:txBody>
          <a:bodyPr/>
          <a:lstStyle/>
          <a:p>
            <a:r>
              <a:rPr lang="en-US" altLang="en-US"/>
              <a:t>Milgram was 27 years old when he carried out these studies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E10A907-A024-485E-A694-75C1FE6A56E9}"/>
              </a:ext>
            </a:extLst>
          </p:cNvPr>
          <p:cNvSpPr>
            <a:spLocks noGrp="1" noChangeArrowheads="1"/>
          </p:cNvSpPr>
          <p:nvPr>
            <p:ph type="sldNum" sz="quarter" idx="5"/>
          </p:nvPr>
        </p:nvSpPr>
        <p:spPr>
          <a:ln/>
        </p:spPr>
        <p:txBody>
          <a:bodyPr/>
          <a:lstStyle/>
          <a:p>
            <a:fld id="{A6A8A0E6-FCF1-4741-9337-093489BFDF85}" type="slidenum">
              <a:rPr lang="en-US" altLang="en-US"/>
              <a:pPr/>
              <a:t>3</a:t>
            </a:fld>
            <a:endParaRPr lang="en-US" altLang="en-US"/>
          </a:p>
        </p:txBody>
      </p:sp>
      <p:sp>
        <p:nvSpPr>
          <p:cNvPr id="22530" name="Rectangle 2">
            <a:extLst>
              <a:ext uri="{FF2B5EF4-FFF2-40B4-BE49-F238E27FC236}">
                <a16:creationId xmlns:a16="http://schemas.microsoft.com/office/drawing/2014/main" id="{99B61CA1-1CC7-4A1B-8F85-44DB0150F418}"/>
              </a:ext>
            </a:extLst>
          </p:cNvPr>
          <p:cNvSpPr>
            <a:spLocks noGrp="1" noRot="1" noChangeAspect="1" noChangeArrowheads="1" noTextEdit="1"/>
          </p:cNvSpPr>
          <p:nvPr>
            <p:ph type="sldImg"/>
          </p:nvPr>
        </p:nvSpPr>
        <p:spPr>
          <a:ln/>
        </p:spPr>
      </p:sp>
      <p:sp>
        <p:nvSpPr>
          <p:cNvPr id="22531" name="Rectangle 3">
            <a:extLst>
              <a:ext uri="{FF2B5EF4-FFF2-40B4-BE49-F238E27FC236}">
                <a16:creationId xmlns:a16="http://schemas.microsoft.com/office/drawing/2014/main" id="{ED59759D-7825-4800-9E3B-62A10C8C15C9}"/>
              </a:ext>
            </a:extLst>
          </p:cNvPr>
          <p:cNvSpPr>
            <a:spLocks noGrp="1" noChangeArrowheads="1"/>
          </p:cNvSpPr>
          <p:nvPr>
            <p:ph type="body" idx="1"/>
          </p:nvPr>
        </p:nvSpPr>
        <p:spPr/>
        <p:txBody>
          <a:bodyPr/>
          <a:lstStyle/>
          <a:p>
            <a:r>
              <a:rPr lang="en-US" altLang="en-US"/>
              <a:t>The “learner” and the “experimenter” were given 9 months of role playing to prepare</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120ADB3-C579-4C97-8CB3-EE62C1D78FA8}"/>
              </a:ext>
            </a:extLst>
          </p:cNvPr>
          <p:cNvSpPr>
            <a:spLocks noGrp="1" noChangeArrowheads="1"/>
          </p:cNvSpPr>
          <p:nvPr>
            <p:ph type="sldNum" sz="quarter" idx="5"/>
          </p:nvPr>
        </p:nvSpPr>
        <p:spPr>
          <a:ln/>
        </p:spPr>
        <p:txBody>
          <a:bodyPr/>
          <a:lstStyle/>
          <a:p>
            <a:fld id="{F72AD58C-C078-437F-A43D-2888051E2849}" type="slidenum">
              <a:rPr lang="en-US" altLang="en-US"/>
              <a:pPr/>
              <a:t>4</a:t>
            </a:fld>
            <a:endParaRPr lang="en-US" altLang="en-US"/>
          </a:p>
        </p:txBody>
      </p:sp>
      <p:sp>
        <p:nvSpPr>
          <p:cNvPr id="23554" name="Rectangle 2">
            <a:extLst>
              <a:ext uri="{FF2B5EF4-FFF2-40B4-BE49-F238E27FC236}">
                <a16:creationId xmlns:a16="http://schemas.microsoft.com/office/drawing/2014/main" id="{C99E984C-8B19-4DA9-9243-273094DC78A5}"/>
              </a:ext>
            </a:extLst>
          </p:cNvPr>
          <p:cNvSpPr>
            <a:spLocks noGrp="1" noRot="1" noChangeAspect="1" noChangeArrowheads="1" noTextEdit="1"/>
          </p:cNvSpPr>
          <p:nvPr>
            <p:ph type="sldImg"/>
          </p:nvPr>
        </p:nvSpPr>
        <p:spPr>
          <a:ln/>
        </p:spPr>
      </p:sp>
      <p:sp>
        <p:nvSpPr>
          <p:cNvPr id="23555" name="Rectangle 3">
            <a:extLst>
              <a:ext uri="{FF2B5EF4-FFF2-40B4-BE49-F238E27FC236}">
                <a16:creationId xmlns:a16="http://schemas.microsoft.com/office/drawing/2014/main" id="{D460D9FF-AB63-4059-9FB9-C022BCB0181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22607E8-7A49-47BE-B02C-00A38BE7D9E3}"/>
              </a:ext>
            </a:extLst>
          </p:cNvPr>
          <p:cNvSpPr>
            <a:spLocks noGrp="1" noChangeArrowheads="1"/>
          </p:cNvSpPr>
          <p:nvPr>
            <p:ph type="sldNum" sz="quarter" idx="5"/>
          </p:nvPr>
        </p:nvSpPr>
        <p:spPr>
          <a:ln/>
        </p:spPr>
        <p:txBody>
          <a:bodyPr/>
          <a:lstStyle/>
          <a:p>
            <a:fld id="{7921A555-5279-41F7-9D21-44736CA79B57}" type="slidenum">
              <a:rPr lang="en-US" altLang="en-US"/>
              <a:pPr/>
              <a:t>5</a:t>
            </a:fld>
            <a:endParaRPr lang="en-US" altLang="en-US"/>
          </a:p>
        </p:txBody>
      </p:sp>
      <p:sp>
        <p:nvSpPr>
          <p:cNvPr id="24578" name="Rectangle 2">
            <a:extLst>
              <a:ext uri="{FF2B5EF4-FFF2-40B4-BE49-F238E27FC236}">
                <a16:creationId xmlns:a16="http://schemas.microsoft.com/office/drawing/2014/main" id="{BAAE1EE2-4E74-4B1B-AA0D-B13B2D0627B3}"/>
              </a:ext>
            </a:extLst>
          </p:cNvPr>
          <p:cNvSpPr>
            <a:spLocks noGrp="1" noRot="1" noChangeAspect="1" noChangeArrowheads="1" noTextEdit="1"/>
          </p:cNvSpPr>
          <p:nvPr>
            <p:ph type="sldImg"/>
          </p:nvPr>
        </p:nvSpPr>
        <p:spPr>
          <a:ln/>
        </p:spPr>
      </p:sp>
      <p:sp>
        <p:nvSpPr>
          <p:cNvPr id="24579" name="Rectangle 3">
            <a:extLst>
              <a:ext uri="{FF2B5EF4-FFF2-40B4-BE49-F238E27FC236}">
                <a16:creationId xmlns:a16="http://schemas.microsoft.com/office/drawing/2014/main" id="{9DC811CB-F51D-4552-B71A-C9A80D975C0C}"/>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38E8B43-8F80-4610-9FAE-D97D99EB393A}"/>
              </a:ext>
            </a:extLst>
          </p:cNvPr>
          <p:cNvSpPr>
            <a:spLocks noGrp="1" noChangeArrowheads="1"/>
          </p:cNvSpPr>
          <p:nvPr>
            <p:ph type="sldNum" sz="quarter" idx="5"/>
          </p:nvPr>
        </p:nvSpPr>
        <p:spPr>
          <a:ln/>
        </p:spPr>
        <p:txBody>
          <a:bodyPr/>
          <a:lstStyle/>
          <a:p>
            <a:fld id="{EB6959D4-D07F-4588-8A73-FEE750F63AAB}" type="slidenum">
              <a:rPr lang="en-US" altLang="en-US"/>
              <a:pPr/>
              <a:t>6</a:t>
            </a:fld>
            <a:endParaRPr lang="en-US" altLang="en-US"/>
          </a:p>
        </p:txBody>
      </p:sp>
      <p:sp>
        <p:nvSpPr>
          <p:cNvPr id="25602" name="Rectangle 2">
            <a:extLst>
              <a:ext uri="{FF2B5EF4-FFF2-40B4-BE49-F238E27FC236}">
                <a16:creationId xmlns:a16="http://schemas.microsoft.com/office/drawing/2014/main" id="{0F9B85C4-77DD-47BF-9678-5DB8EF8C9A13}"/>
              </a:ext>
            </a:extLst>
          </p:cNvPr>
          <p:cNvSpPr>
            <a:spLocks noGrp="1" noRot="1" noChangeAspect="1" noChangeArrowheads="1" noTextEdit="1"/>
          </p:cNvSpPr>
          <p:nvPr>
            <p:ph type="sldImg"/>
          </p:nvPr>
        </p:nvSpPr>
        <p:spPr>
          <a:ln/>
        </p:spPr>
      </p:sp>
      <p:sp>
        <p:nvSpPr>
          <p:cNvPr id="25603" name="Rectangle 3">
            <a:extLst>
              <a:ext uri="{FF2B5EF4-FFF2-40B4-BE49-F238E27FC236}">
                <a16:creationId xmlns:a16="http://schemas.microsoft.com/office/drawing/2014/main" id="{FFE68E87-A927-45B1-AE7B-6381DE8B1D5C}"/>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E8943F9-0FDF-4B9D-B09E-E87C506548B0}"/>
              </a:ext>
            </a:extLst>
          </p:cNvPr>
          <p:cNvSpPr>
            <a:spLocks noGrp="1" noChangeArrowheads="1"/>
          </p:cNvSpPr>
          <p:nvPr>
            <p:ph type="sldNum" sz="quarter" idx="5"/>
          </p:nvPr>
        </p:nvSpPr>
        <p:spPr>
          <a:ln/>
        </p:spPr>
        <p:txBody>
          <a:bodyPr/>
          <a:lstStyle/>
          <a:p>
            <a:fld id="{1E233546-EF74-49E2-A042-36B145D92CEA}" type="slidenum">
              <a:rPr lang="en-US" altLang="en-US"/>
              <a:pPr/>
              <a:t>7</a:t>
            </a:fld>
            <a:endParaRPr lang="en-US" altLang="en-US"/>
          </a:p>
        </p:txBody>
      </p:sp>
      <p:sp>
        <p:nvSpPr>
          <p:cNvPr id="26626" name="Rectangle 2">
            <a:extLst>
              <a:ext uri="{FF2B5EF4-FFF2-40B4-BE49-F238E27FC236}">
                <a16:creationId xmlns:a16="http://schemas.microsoft.com/office/drawing/2014/main" id="{752D7A30-DEB0-4BDA-B201-EDF1F9C4A5A4}"/>
              </a:ext>
            </a:extLst>
          </p:cNvPr>
          <p:cNvSpPr>
            <a:spLocks noGrp="1" noRot="1" noChangeAspect="1" noChangeArrowheads="1" noTextEdit="1"/>
          </p:cNvSpPr>
          <p:nvPr>
            <p:ph type="sldImg"/>
          </p:nvPr>
        </p:nvSpPr>
        <p:spPr>
          <a:ln/>
        </p:spPr>
      </p:sp>
      <p:sp>
        <p:nvSpPr>
          <p:cNvPr id="26627" name="Rectangle 3">
            <a:extLst>
              <a:ext uri="{FF2B5EF4-FFF2-40B4-BE49-F238E27FC236}">
                <a16:creationId xmlns:a16="http://schemas.microsoft.com/office/drawing/2014/main" id="{9D243C51-3DA2-40E8-83E2-1CECD50F39C2}"/>
              </a:ext>
            </a:extLst>
          </p:cNvPr>
          <p:cNvSpPr>
            <a:spLocks noGrp="1" noChangeArrowheads="1"/>
          </p:cNvSpPr>
          <p:nvPr>
            <p:ph type="body" idx="1"/>
          </p:nvPr>
        </p:nvSpPr>
        <p:spPr/>
        <p:txBody>
          <a:bodyPr/>
          <a:lstStyle/>
          <a:p>
            <a:r>
              <a:rPr lang="en-US" altLang="en-US"/>
              <a:t>“The 10th level” - made for TV movie</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F00D610-6F35-4778-912F-CEB5878B6EF4}"/>
              </a:ext>
            </a:extLst>
          </p:cNvPr>
          <p:cNvSpPr>
            <a:spLocks noGrp="1" noChangeArrowheads="1"/>
          </p:cNvSpPr>
          <p:nvPr>
            <p:ph type="sldNum" sz="quarter" idx="5"/>
          </p:nvPr>
        </p:nvSpPr>
        <p:spPr>
          <a:ln/>
        </p:spPr>
        <p:txBody>
          <a:bodyPr/>
          <a:lstStyle/>
          <a:p>
            <a:fld id="{0E47E328-C983-4C4B-B647-567D530156C5}" type="slidenum">
              <a:rPr lang="en-US" altLang="en-US"/>
              <a:pPr/>
              <a:t>8</a:t>
            </a:fld>
            <a:endParaRPr lang="en-US" altLang="en-US"/>
          </a:p>
        </p:txBody>
      </p:sp>
      <p:sp>
        <p:nvSpPr>
          <p:cNvPr id="56322" name="Rectangle 2">
            <a:extLst>
              <a:ext uri="{FF2B5EF4-FFF2-40B4-BE49-F238E27FC236}">
                <a16:creationId xmlns:a16="http://schemas.microsoft.com/office/drawing/2014/main" id="{8534B8BD-49DA-4ED9-B6B0-18B223B0162F}"/>
              </a:ext>
            </a:extLst>
          </p:cNvPr>
          <p:cNvSpPr>
            <a:spLocks noGrp="1" noRot="1" noChangeAspect="1" noChangeArrowheads="1" noTextEdit="1"/>
          </p:cNvSpPr>
          <p:nvPr>
            <p:ph type="sldImg"/>
          </p:nvPr>
        </p:nvSpPr>
        <p:spPr>
          <a:ln/>
        </p:spPr>
      </p:sp>
      <p:sp>
        <p:nvSpPr>
          <p:cNvPr id="56323" name="Rectangle 3">
            <a:extLst>
              <a:ext uri="{FF2B5EF4-FFF2-40B4-BE49-F238E27FC236}">
                <a16:creationId xmlns:a16="http://schemas.microsoft.com/office/drawing/2014/main" id="{71369CBF-BD94-4053-8A1A-A9313A2CA3EE}"/>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64AF92C-30F3-41B5-99F5-3FF0123F635C}"/>
              </a:ext>
            </a:extLst>
          </p:cNvPr>
          <p:cNvSpPr>
            <a:spLocks noGrp="1" noChangeArrowheads="1"/>
          </p:cNvSpPr>
          <p:nvPr>
            <p:ph type="sldNum" sz="quarter" idx="5"/>
          </p:nvPr>
        </p:nvSpPr>
        <p:spPr>
          <a:ln/>
        </p:spPr>
        <p:txBody>
          <a:bodyPr/>
          <a:lstStyle/>
          <a:p>
            <a:fld id="{082B7086-875F-4F67-9AF3-33774B1D5EBA}" type="slidenum">
              <a:rPr lang="en-US" altLang="en-US"/>
              <a:pPr/>
              <a:t>9</a:t>
            </a:fld>
            <a:endParaRPr lang="en-US" altLang="en-US"/>
          </a:p>
        </p:txBody>
      </p:sp>
      <p:sp>
        <p:nvSpPr>
          <p:cNvPr id="52226" name="Rectangle 2">
            <a:extLst>
              <a:ext uri="{FF2B5EF4-FFF2-40B4-BE49-F238E27FC236}">
                <a16:creationId xmlns:a16="http://schemas.microsoft.com/office/drawing/2014/main" id="{B8D289E0-AD7B-4DB8-9BCF-63DAFB59DDC6}"/>
              </a:ext>
            </a:extLst>
          </p:cNvPr>
          <p:cNvSpPr>
            <a:spLocks noGrp="1" noRot="1" noChangeAspect="1" noChangeArrowheads="1" noTextEdit="1"/>
          </p:cNvSpPr>
          <p:nvPr>
            <p:ph type="sldImg"/>
          </p:nvPr>
        </p:nvSpPr>
        <p:spPr>
          <a:ln/>
        </p:spPr>
      </p:sp>
      <p:sp>
        <p:nvSpPr>
          <p:cNvPr id="52227" name="Rectangle 3">
            <a:extLst>
              <a:ext uri="{FF2B5EF4-FFF2-40B4-BE49-F238E27FC236}">
                <a16:creationId xmlns:a16="http://schemas.microsoft.com/office/drawing/2014/main" id="{186E7A5C-F5C9-441B-AA51-EBACBF7891C7}"/>
              </a:ext>
            </a:extLst>
          </p:cNvPr>
          <p:cNvSpPr>
            <a:spLocks noGrp="1" noChangeArrowheads="1"/>
          </p:cNvSpPr>
          <p:nvPr>
            <p:ph type="body" idx="1"/>
          </p:nvPr>
        </p:nvSpPr>
        <p:spPr/>
        <p:txBody>
          <a:bodyPr/>
          <a:lstStyle/>
          <a:p>
            <a:r>
              <a:rPr lang="en-US" altLang="en-US"/>
              <a:t>Paul Blart “Mall Cop” Kevin James - do we respect authority today?</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84D7D5C-1517-4115-B7EE-9BB6C68BAD6F}"/>
              </a:ext>
            </a:extLst>
          </p:cNvPr>
          <p:cNvSpPr>
            <a:spLocks noGrp="1" noChangeArrowheads="1"/>
          </p:cNvSpPr>
          <p:nvPr>
            <p:ph type="sldNum" sz="quarter" idx="5"/>
          </p:nvPr>
        </p:nvSpPr>
        <p:spPr>
          <a:ln/>
        </p:spPr>
        <p:txBody>
          <a:bodyPr/>
          <a:lstStyle/>
          <a:p>
            <a:fld id="{A4DAE761-23E2-4C31-ADCE-CC2BBA82318E}" type="slidenum">
              <a:rPr lang="en-US" altLang="en-US"/>
              <a:pPr/>
              <a:t>10</a:t>
            </a:fld>
            <a:endParaRPr lang="en-US" altLang="en-US"/>
          </a:p>
        </p:txBody>
      </p:sp>
      <p:sp>
        <p:nvSpPr>
          <p:cNvPr id="57346" name="Rectangle 2">
            <a:extLst>
              <a:ext uri="{FF2B5EF4-FFF2-40B4-BE49-F238E27FC236}">
                <a16:creationId xmlns:a16="http://schemas.microsoft.com/office/drawing/2014/main" id="{0E75A147-6A1F-4A6C-8D30-4FE7DEDC0DB1}"/>
              </a:ext>
            </a:extLst>
          </p:cNvPr>
          <p:cNvSpPr>
            <a:spLocks noGrp="1" noRot="1" noChangeAspect="1" noChangeArrowheads="1" noTextEdit="1"/>
          </p:cNvSpPr>
          <p:nvPr>
            <p:ph type="sldImg"/>
          </p:nvPr>
        </p:nvSpPr>
        <p:spPr>
          <a:ln/>
        </p:spPr>
      </p:sp>
      <p:sp>
        <p:nvSpPr>
          <p:cNvPr id="57347" name="Rectangle 3">
            <a:extLst>
              <a:ext uri="{FF2B5EF4-FFF2-40B4-BE49-F238E27FC236}">
                <a16:creationId xmlns:a16="http://schemas.microsoft.com/office/drawing/2014/main" id="{115EEBA4-8D06-4ECA-8792-BB1E5AB35471}"/>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2DE8A12-C937-4D92-85A7-06267388A88E}"/>
              </a:ext>
            </a:extLst>
          </p:cNvPr>
          <p:cNvSpPr>
            <a:spLocks noGrp="1" noChangeArrowheads="1"/>
          </p:cNvSpPr>
          <p:nvPr>
            <p:ph type="sldNum" sz="quarter" idx="5"/>
          </p:nvPr>
        </p:nvSpPr>
        <p:spPr>
          <a:ln/>
        </p:spPr>
        <p:txBody>
          <a:bodyPr/>
          <a:lstStyle/>
          <a:p>
            <a:fld id="{FFC6AA51-3124-4E58-AE03-72B12C4750E1}" type="slidenum">
              <a:rPr lang="en-US" altLang="en-US"/>
              <a:pPr/>
              <a:t>11</a:t>
            </a:fld>
            <a:endParaRPr lang="en-US" altLang="en-US"/>
          </a:p>
        </p:txBody>
      </p:sp>
      <p:sp>
        <p:nvSpPr>
          <p:cNvPr id="58370" name="Rectangle 2">
            <a:extLst>
              <a:ext uri="{FF2B5EF4-FFF2-40B4-BE49-F238E27FC236}">
                <a16:creationId xmlns:a16="http://schemas.microsoft.com/office/drawing/2014/main" id="{F01B3D3C-B0D9-4CB4-900D-6118C47620E4}"/>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84B9CB90-5622-45A1-86DF-64F51DFF864F}"/>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FCC872E-ABC6-4CB8-999D-8D27BFC881A6}"/>
              </a:ext>
            </a:extLst>
          </p:cNvPr>
          <p:cNvSpPr>
            <a:spLocks noGrp="1" noChangeArrowheads="1"/>
          </p:cNvSpPr>
          <p:nvPr>
            <p:ph type="sldNum" sz="quarter" idx="5"/>
          </p:nvPr>
        </p:nvSpPr>
        <p:spPr>
          <a:ln/>
        </p:spPr>
        <p:txBody>
          <a:bodyPr/>
          <a:lstStyle/>
          <a:p>
            <a:fld id="{C726E941-AD80-48C2-BCBA-7DADA494F777}" type="slidenum">
              <a:rPr lang="en-US" altLang="en-US"/>
              <a:pPr/>
              <a:t>12</a:t>
            </a:fld>
            <a:endParaRPr lang="en-US" altLang="en-US"/>
          </a:p>
        </p:txBody>
      </p:sp>
      <p:sp>
        <p:nvSpPr>
          <p:cNvPr id="59394" name="Rectangle 2">
            <a:extLst>
              <a:ext uri="{FF2B5EF4-FFF2-40B4-BE49-F238E27FC236}">
                <a16:creationId xmlns:a16="http://schemas.microsoft.com/office/drawing/2014/main" id="{567D105F-B401-44B5-9E55-22D8665806D2}"/>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id="{4B3E1FE5-41A4-4082-A762-230336E1661E}"/>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1F6F04E-B012-4683-A6E1-09C290C10438}"/>
              </a:ext>
            </a:extLst>
          </p:cNvPr>
          <p:cNvSpPr>
            <a:spLocks noGrp="1" noChangeArrowheads="1"/>
          </p:cNvSpPr>
          <p:nvPr>
            <p:ph type="sldNum" sz="quarter" idx="5"/>
          </p:nvPr>
        </p:nvSpPr>
        <p:spPr>
          <a:ln/>
        </p:spPr>
        <p:txBody>
          <a:bodyPr/>
          <a:lstStyle/>
          <a:p>
            <a:fld id="{11C722DC-8253-418E-AC62-98DD2F263AB2}" type="slidenum">
              <a:rPr lang="en-US" altLang="en-US"/>
              <a:pPr/>
              <a:t>13</a:t>
            </a:fld>
            <a:endParaRPr lang="en-US" altLang="en-US"/>
          </a:p>
        </p:txBody>
      </p:sp>
      <p:sp>
        <p:nvSpPr>
          <p:cNvPr id="27650" name="Rectangle 2">
            <a:extLst>
              <a:ext uri="{FF2B5EF4-FFF2-40B4-BE49-F238E27FC236}">
                <a16:creationId xmlns:a16="http://schemas.microsoft.com/office/drawing/2014/main" id="{EC271D06-1DD3-4ED9-8F75-E17FF8CEFCE1}"/>
              </a:ext>
            </a:extLst>
          </p:cNvPr>
          <p:cNvSpPr>
            <a:spLocks noGrp="1" noRot="1" noChangeAspect="1" noChangeArrowheads="1" noTextEdit="1"/>
          </p:cNvSpPr>
          <p:nvPr>
            <p:ph type="sldImg"/>
          </p:nvPr>
        </p:nvSpPr>
        <p:spPr>
          <a:ln/>
        </p:spPr>
      </p:sp>
      <p:sp>
        <p:nvSpPr>
          <p:cNvPr id="27651" name="Rectangle 3">
            <a:extLst>
              <a:ext uri="{FF2B5EF4-FFF2-40B4-BE49-F238E27FC236}">
                <a16:creationId xmlns:a16="http://schemas.microsoft.com/office/drawing/2014/main" id="{A6298755-5456-486D-9D73-129CD39E40EF}"/>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BBD8FA9-1A01-456E-865C-3C0B9F2FDD6D}"/>
              </a:ext>
            </a:extLst>
          </p:cNvPr>
          <p:cNvSpPr>
            <a:spLocks noGrp="1" noChangeArrowheads="1"/>
          </p:cNvSpPr>
          <p:nvPr>
            <p:ph type="sldNum" sz="quarter" idx="5"/>
          </p:nvPr>
        </p:nvSpPr>
        <p:spPr>
          <a:ln/>
        </p:spPr>
        <p:txBody>
          <a:bodyPr/>
          <a:lstStyle/>
          <a:p>
            <a:fld id="{C601356E-DBBD-4FB7-BD5C-F7B53D841A02}" type="slidenum">
              <a:rPr lang="en-US" altLang="en-US"/>
              <a:pPr/>
              <a:t>14</a:t>
            </a:fld>
            <a:endParaRPr lang="en-US" altLang="en-US"/>
          </a:p>
        </p:txBody>
      </p:sp>
      <p:sp>
        <p:nvSpPr>
          <p:cNvPr id="28674" name="Rectangle 2">
            <a:extLst>
              <a:ext uri="{FF2B5EF4-FFF2-40B4-BE49-F238E27FC236}">
                <a16:creationId xmlns:a16="http://schemas.microsoft.com/office/drawing/2014/main" id="{2F611D11-E1C1-4930-88C2-03DBAE033AA9}"/>
              </a:ext>
            </a:extLst>
          </p:cNvPr>
          <p:cNvSpPr>
            <a:spLocks noGrp="1" noRot="1" noChangeAspect="1" noChangeArrowheads="1" noTextEdit="1"/>
          </p:cNvSpPr>
          <p:nvPr>
            <p:ph type="sldImg"/>
          </p:nvPr>
        </p:nvSpPr>
        <p:spPr>
          <a:ln/>
        </p:spPr>
      </p:sp>
      <p:sp>
        <p:nvSpPr>
          <p:cNvPr id="28675" name="Rectangle 3">
            <a:extLst>
              <a:ext uri="{FF2B5EF4-FFF2-40B4-BE49-F238E27FC236}">
                <a16:creationId xmlns:a16="http://schemas.microsoft.com/office/drawing/2014/main" id="{9E3E1272-73AD-4A71-90E3-8FDE56206C56}"/>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317F72F-8BE2-418D-8777-0BB66FE19C23}"/>
              </a:ext>
            </a:extLst>
          </p:cNvPr>
          <p:cNvSpPr>
            <a:spLocks noGrp="1" noChangeArrowheads="1"/>
          </p:cNvSpPr>
          <p:nvPr>
            <p:ph type="sldNum" sz="quarter" idx="5"/>
          </p:nvPr>
        </p:nvSpPr>
        <p:spPr>
          <a:ln/>
        </p:spPr>
        <p:txBody>
          <a:bodyPr/>
          <a:lstStyle/>
          <a:p>
            <a:fld id="{69B106FB-4B6C-440C-8A82-476D3EE9F36B}" type="slidenum">
              <a:rPr lang="en-US" altLang="en-US"/>
              <a:pPr/>
              <a:t>15</a:t>
            </a:fld>
            <a:endParaRPr lang="en-US" altLang="en-US"/>
          </a:p>
        </p:txBody>
      </p:sp>
      <p:sp>
        <p:nvSpPr>
          <p:cNvPr id="29698" name="Rectangle 2">
            <a:extLst>
              <a:ext uri="{FF2B5EF4-FFF2-40B4-BE49-F238E27FC236}">
                <a16:creationId xmlns:a16="http://schemas.microsoft.com/office/drawing/2014/main" id="{A637EB66-ABB4-4B36-9B5F-6251BF9F7FC8}"/>
              </a:ext>
            </a:extLst>
          </p:cNvPr>
          <p:cNvSpPr>
            <a:spLocks noGrp="1" noRot="1" noChangeAspect="1" noChangeArrowheads="1" noTextEdit="1"/>
          </p:cNvSpPr>
          <p:nvPr>
            <p:ph type="sldImg"/>
          </p:nvPr>
        </p:nvSpPr>
        <p:spPr>
          <a:ln/>
        </p:spPr>
      </p:sp>
      <p:sp>
        <p:nvSpPr>
          <p:cNvPr id="29699" name="Rectangle 3">
            <a:extLst>
              <a:ext uri="{FF2B5EF4-FFF2-40B4-BE49-F238E27FC236}">
                <a16:creationId xmlns:a16="http://schemas.microsoft.com/office/drawing/2014/main" id="{45842C88-6825-4ED1-955B-3B8A9EE66388}"/>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A4A9EAD-6341-4ADC-A177-F125D8A14331}"/>
              </a:ext>
            </a:extLst>
          </p:cNvPr>
          <p:cNvSpPr>
            <a:spLocks noGrp="1" noChangeArrowheads="1"/>
          </p:cNvSpPr>
          <p:nvPr>
            <p:ph type="sldNum" sz="quarter" idx="5"/>
          </p:nvPr>
        </p:nvSpPr>
        <p:spPr>
          <a:ln/>
        </p:spPr>
        <p:txBody>
          <a:bodyPr/>
          <a:lstStyle/>
          <a:p>
            <a:fld id="{554CC1B2-DB15-49FF-9472-00269CD00427}" type="slidenum">
              <a:rPr lang="en-US" altLang="en-US"/>
              <a:pPr/>
              <a:t>16</a:t>
            </a:fld>
            <a:endParaRPr lang="en-US" altLang="en-US"/>
          </a:p>
        </p:txBody>
      </p:sp>
      <p:sp>
        <p:nvSpPr>
          <p:cNvPr id="30722" name="Rectangle 2">
            <a:extLst>
              <a:ext uri="{FF2B5EF4-FFF2-40B4-BE49-F238E27FC236}">
                <a16:creationId xmlns:a16="http://schemas.microsoft.com/office/drawing/2014/main" id="{FA037F09-C2DB-477F-AEDB-771789DC8E7D}"/>
              </a:ext>
            </a:extLst>
          </p:cNvPr>
          <p:cNvSpPr>
            <a:spLocks noGrp="1" noRot="1" noChangeAspect="1" noChangeArrowheads="1" noTextEdit="1"/>
          </p:cNvSpPr>
          <p:nvPr>
            <p:ph type="sldImg"/>
          </p:nvPr>
        </p:nvSpPr>
        <p:spPr>
          <a:ln/>
        </p:spPr>
      </p:sp>
      <p:sp>
        <p:nvSpPr>
          <p:cNvPr id="30723" name="Rectangle 3">
            <a:extLst>
              <a:ext uri="{FF2B5EF4-FFF2-40B4-BE49-F238E27FC236}">
                <a16:creationId xmlns:a16="http://schemas.microsoft.com/office/drawing/2014/main" id="{41AA806B-6676-4A28-9D60-49E614FD904C}"/>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EBBBFB9-50CD-47B8-8CFF-68E32C01FFB2}"/>
              </a:ext>
            </a:extLst>
          </p:cNvPr>
          <p:cNvSpPr>
            <a:spLocks noGrp="1" noChangeArrowheads="1"/>
          </p:cNvSpPr>
          <p:nvPr>
            <p:ph type="sldNum" sz="quarter" idx="5"/>
          </p:nvPr>
        </p:nvSpPr>
        <p:spPr>
          <a:ln/>
        </p:spPr>
        <p:txBody>
          <a:bodyPr/>
          <a:lstStyle/>
          <a:p>
            <a:fld id="{8C17CC8F-06EF-4BF1-AE47-140034335AF6}" type="slidenum">
              <a:rPr lang="en-US" altLang="en-US"/>
              <a:pPr/>
              <a:t>17</a:t>
            </a:fld>
            <a:endParaRPr lang="en-US" altLang="en-US"/>
          </a:p>
        </p:txBody>
      </p:sp>
      <p:sp>
        <p:nvSpPr>
          <p:cNvPr id="31746" name="Rectangle 2">
            <a:extLst>
              <a:ext uri="{FF2B5EF4-FFF2-40B4-BE49-F238E27FC236}">
                <a16:creationId xmlns:a16="http://schemas.microsoft.com/office/drawing/2014/main" id="{B262A060-F89F-4E73-B175-1E4EA483E561}"/>
              </a:ext>
            </a:extLst>
          </p:cNvPr>
          <p:cNvSpPr>
            <a:spLocks noGrp="1" noRot="1" noChangeAspect="1" noChangeArrowheads="1" noTextEdit="1"/>
          </p:cNvSpPr>
          <p:nvPr>
            <p:ph type="sldImg"/>
          </p:nvPr>
        </p:nvSpPr>
        <p:spPr>
          <a:ln/>
        </p:spPr>
      </p:sp>
      <p:sp>
        <p:nvSpPr>
          <p:cNvPr id="31747" name="Rectangle 3">
            <a:extLst>
              <a:ext uri="{FF2B5EF4-FFF2-40B4-BE49-F238E27FC236}">
                <a16:creationId xmlns:a16="http://schemas.microsoft.com/office/drawing/2014/main" id="{FAEBA0B4-A784-46D0-AEDE-BB9389E69026}"/>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9B6F2CF-085B-4044-872B-114EDD3670DC}"/>
              </a:ext>
            </a:extLst>
          </p:cNvPr>
          <p:cNvSpPr>
            <a:spLocks noGrp="1" noChangeArrowheads="1"/>
          </p:cNvSpPr>
          <p:nvPr>
            <p:ph type="sldNum" sz="quarter" idx="5"/>
          </p:nvPr>
        </p:nvSpPr>
        <p:spPr>
          <a:ln/>
        </p:spPr>
        <p:txBody>
          <a:bodyPr/>
          <a:lstStyle/>
          <a:p>
            <a:fld id="{331226FE-50CD-4C83-A307-C2E86BC6FF44}" type="slidenum">
              <a:rPr lang="en-US" altLang="en-US"/>
              <a:pPr/>
              <a:t>18</a:t>
            </a:fld>
            <a:endParaRPr lang="en-US" altLang="en-US"/>
          </a:p>
        </p:txBody>
      </p:sp>
      <p:sp>
        <p:nvSpPr>
          <p:cNvPr id="32770" name="Rectangle 2">
            <a:extLst>
              <a:ext uri="{FF2B5EF4-FFF2-40B4-BE49-F238E27FC236}">
                <a16:creationId xmlns:a16="http://schemas.microsoft.com/office/drawing/2014/main" id="{C00C57F2-D393-4E1F-B1C8-413C34DF6F07}"/>
              </a:ext>
            </a:extLst>
          </p:cNvPr>
          <p:cNvSpPr>
            <a:spLocks noGrp="1" noRot="1" noChangeAspect="1" noChangeArrowheads="1" noTextEdit="1"/>
          </p:cNvSpPr>
          <p:nvPr>
            <p:ph type="sldImg"/>
          </p:nvPr>
        </p:nvSpPr>
        <p:spPr>
          <a:ln/>
        </p:spPr>
      </p:sp>
      <p:sp>
        <p:nvSpPr>
          <p:cNvPr id="32771" name="Rectangle 3">
            <a:extLst>
              <a:ext uri="{FF2B5EF4-FFF2-40B4-BE49-F238E27FC236}">
                <a16:creationId xmlns:a16="http://schemas.microsoft.com/office/drawing/2014/main" id="{A97CDFAA-96C4-4080-BC06-3DD247FE5682}"/>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B146E92-5433-4F10-BB3C-3EE548C46E96}"/>
              </a:ext>
            </a:extLst>
          </p:cNvPr>
          <p:cNvSpPr>
            <a:spLocks noGrp="1" noChangeArrowheads="1"/>
          </p:cNvSpPr>
          <p:nvPr>
            <p:ph type="sldNum" sz="quarter" idx="5"/>
          </p:nvPr>
        </p:nvSpPr>
        <p:spPr>
          <a:ln/>
        </p:spPr>
        <p:txBody>
          <a:bodyPr/>
          <a:lstStyle/>
          <a:p>
            <a:fld id="{ED498497-A5A7-44E5-BB0A-55C5EE379177}" type="slidenum">
              <a:rPr lang="en-US" altLang="en-US"/>
              <a:pPr/>
              <a:t>19</a:t>
            </a:fld>
            <a:endParaRPr lang="en-US" altLang="en-US"/>
          </a:p>
        </p:txBody>
      </p:sp>
      <p:sp>
        <p:nvSpPr>
          <p:cNvPr id="34818" name="Rectangle 2">
            <a:extLst>
              <a:ext uri="{FF2B5EF4-FFF2-40B4-BE49-F238E27FC236}">
                <a16:creationId xmlns:a16="http://schemas.microsoft.com/office/drawing/2014/main" id="{DC523E41-E9F9-4942-B6DC-D16883846CDB}"/>
              </a:ext>
            </a:extLst>
          </p:cNvPr>
          <p:cNvSpPr>
            <a:spLocks noGrp="1" noRot="1" noChangeAspect="1" noChangeArrowheads="1" noTextEdit="1"/>
          </p:cNvSpPr>
          <p:nvPr>
            <p:ph type="sldImg"/>
          </p:nvPr>
        </p:nvSpPr>
        <p:spPr>
          <a:ln/>
        </p:spPr>
      </p:sp>
      <p:sp>
        <p:nvSpPr>
          <p:cNvPr id="34819" name="Rectangle 3">
            <a:extLst>
              <a:ext uri="{FF2B5EF4-FFF2-40B4-BE49-F238E27FC236}">
                <a16:creationId xmlns:a16="http://schemas.microsoft.com/office/drawing/2014/main" id="{2DCC1316-287C-43BD-8E5F-8C8834FF133F}"/>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BC1949C-2AB7-45D6-BE7A-08FEC6B7FA2E}"/>
              </a:ext>
            </a:extLst>
          </p:cNvPr>
          <p:cNvSpPr>
            <a:spLocks noGrp="1" noChangeArrowheads="1"/>
          </p:cNvSpPr>
          <p:nvPr>
            <p:ph type="sldNum" sz="quarter" idx="5"/>
          </p:nvPr>
        </p:nvSpPr>
        <p:spPr>
          <a:ln/>
        </p:spPr>
        <p:txBody>
          <a:bodyPr/>
          <a:lstStyle/>
          <a:p>
            <a:fld id="{686CEF79-77E4-4C1E-A576-2AF6913DC1EC}" type="slidenum">
              <a:rPr lang="en-US" altLang="en-US"/>
              <a:pPr/>
              <a:t>20</a:t>
            </a:fld>
            <a:endParaRPr lang="en-US" altLang="en-US"/>
          </a:p>
        </p:txBody>
      </p:sp>
      <p:sp>
        <p:nvSpPr>
          <p:cNvPr id="35842" name="Rectangle 2">
            <a:extLst>
              <a:ext uri="{FF2B5EF4-FFF2-40B4-BE49-F238E27FC236}">
                <a16:creationId xmlns:a16="http://schemas.microsoft.com/office/drawing/2014/main" id="{4FFDAB9B-ADF9-4826-9763-63091F48ACE8}"/>
              </a:ext>
            </a:extLst>
          </p:cNvPr>
          <p:cNvSpPr>
            <a:spLocks noGrp="1" noRot="1" noChangeAspect="1" noChangeArrowheads="1" noTextEdit="1"/>
          </p:cNvSpPr>
          <p:nvPr>
            <p:ph type="sldImg"/>
          </p:nvPr>
        </p:nvSpPr>
        <p:spPr>
          <a:ln/>
        </p:spPr>
      </p:sp>
      <p:sp>
        <p:nvSpPr>
          <p:cNvPr id="35843" name="Rectangle 3">
            <a:extLst>
              <a:ext uri="{FF2B5EF4-FFF2-40B4-BE49-F238E27FC236}">
                <a16:creationId xmlns:a16="http://schemas.microsoft.com/office/drawing/2014/main" id="{2F22B9C8-BD61-41BF-8093-DF98D9711C70}"/>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510DAC2-4DBC-4388-9CC9-49746B0E9E70}"/>
              </a:ext>
            </a:extLst>
          </p:cNvPr>
          <p:cNvSpPr>
            <a:spLocks noGrp="1" noChangeArrowheads="1"/>
          </p:cNvSpPr>
          <p:nvPr>
            <p:ph type="sldNum" sz="quarter" idx="5"/>
          </p:nvPr>
        </p:nvSpPr>
        <p:spPr>
          <a:ln/>
        </p:spPr>
        <p:txBody>
          <a:bodyPr/>
          <a:lstStyle/>
          <a:p>
            <a:fld id="{334EC5EC-C5CE-4C0F-897D-A0D9C4062FE6}" type="slidenum">
              <a:rPr lang="en-US" altLang="en-US"/>
              <a:pPr/>
              <a:t>21</a:t>
            </a:fld>
            <a:endParaRPr lang="en-US" altLang="en-US"/>
          </a:p>
        </p:txBody>
      </p:sp>
      <p:sp>
        <p:nvSpPr>
          <p:cNvPr id="60418" name="Rectangle 2">
            <a:extLst>
              <a:ext uri="{FF2B5EF4-FFF2-40B4-BE49-F238E27FC236}">
                <a16:creationId xmlns:a16="http://schemas.microsoft.com/office/drawing/2014/main" id="{91A244F6-EB2B-4B82-9E56-1F41B04B416E}"/>
              </a:ext>
            </a:extLst>
          </p:cNvPr>
          <p:cNvSpPr>
            <a:spLocks noGrp="1" noRot="1" noChangeAspect="1" noChangeArrowheads="1" noTextEdit="1"/>
          </p:cNvSpPr>
          <p:nvPr>
            <p:ph type="sldImg"/>
          </p:nvPr>
        </p:nvSpPr>
        <p:spPr>
          <a:ln/>
        </p:spPr>
      </p:sp>
      <p:sp>
        <p:nvSpPr>
          <p:cNvPr id="60419" name="Rectangle 3">
            <a:extLst>
              <a:ext uri="{FF2B5EF4-FFF2-40B4-BE49-F238E27FC236}">
                <a16:creationId xmlns:a16="http://schemas.microsoft.com/office/drawing/2014/main" id="{AA092FCC-F1F3-48FC-BEE4-468A59515C57}"/>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21C2A6F-8589-4FDA-9B5B-0EA1BCE99499}"/>
              </a:ext>
            </a:extLst>
          </p:cNvPr>
          <p:cNvSpPr>
            <a:spLocks noGrp="1" noChangeArrowheads="1"/>
          </p:cNvSpPr>
          <p:nvPr>
            <p:ph type="sldNum" sz="quarter" idx="5"/>
          </p:nvPr>
        </p:nvSpPr>
        <p:spPr>
          <a:ln/>
        </p:spPr>
        <p:txBody>
          <a:bodyPr/>
          <a:lstStyle/>
          <a:p>
            <a:fld id="{E414FB16-BE54-41F3-AD83-1CBB2C851781}" type="slidenum">
              <a:rPr lang="en-US" altLang="en-US"/>
              <a:pPr/>
              <a:t>22</a:t>
            </a:fld>
            <a:endParaRPr lang="en-US" altLang="en-US"/>
          </a:p>
        </p:txBody>
      </p:sp>
      <p:sp>
        <p:nvSpPr>
          <p:cNvPr id="61442" name="Rectangle 2">
            <a:extLst>
              <a:ext uri="{FF2B5EF4-FFF2-40B4-BE49-F238E27FC236}">
                <a16:creationId xmlns:a16="http://schemas.microsoft.com/office/drawing/2014/main" id="{239AE036-0C75-430D-9D5C-833D15F0559D}"/>
              </a:ext>
            </a:extLst>
          </p:cNvPr>
          <p:cNvSpPr>
            <a:spLocks noGrp="1" noRot="1" noChangeAspect="1" noChangeArrowheads="1" noTextEdit="1"/>
          </p:cNvSpPr>
          <p:nvPr>
            <p:ph type="sldImg"/>
          </p:nvPr>
        </p:nvSpPr>
        <p:spPr>
          <a:ln/>
        </p:spPr>
      </p:sp>
      <p:sp>
        <p:nvSpPr>
          <p:cNvPr id="61443" name="Rectangle 3">
            <a:extLst>
              <a:ext uri="{FF2B5EF4-FFF2-40B4-BE49-F238E27FC236}">
                <a16:creationId xmlns:a16="http://schemas.microsoft.com/office/drawing/2014/main" id="{EB85577E-0AB1-4CC6-9F91-A1560ECEFC07}"/>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1E58129-5084-4A72-AFE3-D2C80085069E}"/>
              </a:ext>
            </a:extLst>
          </p:cNvPr>
          <p:cNvSpPr>
            <a:spLocks noGrp="1" noChangeArrowheads="1"/>
          </p:cNvSpPr>
          <p:nvPr>
            <p:ph type="sldNum" sz="quarter" idx="5"/>
          </p:nvPr>
        </p:nvSpPr>
        <p:spPr>
          <a:ln/>
        </p:spPr>
        <p:txBody>
          <a:bodyPr/>
          <a:lstStyle/>
          <a:p>
            <a:fld id="{CB7C84B2-E8B1-4475-A6AF-1E62E413A052}" type="slidenum">
              <a:rPr lang="en-US" altLang="en-US"/>
              <a:pPr/>
              <a:t>23</a:t>
            </a:fld>
            <a:endParaRPr lang="en-US" altLang="en-US"/>
          </a:p>
        </p:txBody>
      </p:sp>
      <p:sp>
        <p:nvSpPr>
          <p:cNvPr id="62466" name="Rectangle 2">
            <a:extLst>
              <a:ext uri="{FF2B5EF4-FFF2-40B4-BE49-F238E27FC236}">
                <a16:creationId xmlns:a16="http://schemas.microsoft.com/office/drawing/2014/main" id="{78E53B83-6165-4DAD-AF4E-3D4B0DC76DB0}"/>
              </a:ext>
            </a:extLst>
          </p:cNvPr>
          <p:cNvSpPr>
            <a:spLocks noGrp="1" noRot="1" noChangeAspect="1" noChangeArrowheads="1" noTextEdit="1"/>
          </p:cNvSpPr>
          <p:nvPr>
            <p:ph type="sldImg"/>
          </p:nvPr>
        </p:nvSpPr>
        <p:spPr>
          <a:ln/>
        </p:spPr>
      </p:sp>
      <p:sp>
        <p:nvSpPr>
          <p:cNvPr id="62467" name="Rectangle 3">
            <a:extLst>
              <a:ext uri="{FF2B5EF4-FFF2-40B4-BE49-F238E27FC236}">
                <a16:creationId xmlns:a16="http://schemas.microsoft.com/office/drawing/2014/main" id="{80C0DC7E-C991-475F-9178-0855957A9CD1}"/>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7AFC1B7-F521-4749-ACBD-5E2902CC5F90}"/>
              </a:ext>
            </a:extLst>
          </p:cNvPr>
          <p:cNvSpPr>
            <a:spLocks noGrp="1" noChangeArrowheads="1"/>
          </p:cNvSpPr>
          <p:nvPr>
            <p:ph type="sldNum" sz="quarter" idx="5"/>
          </p:nvPr>
        </p:nvSpPr>
        <p:spPr>
          <a:ln/>
        </p:spPr>
        <p:txBody>
          <a:bodyPr/>
          <a:lstStyle/>
          <a:p>
            <a:fld id="{68C262B9-EB87-4181-8E50-37A0E84422E3}" type="slidenum">
              <a:rPr lang="en-US" altLang="en-US"/>
              <a:pPr/>
              <a:t>24</a:t>
            </a:fld>
            <a:endParaRPr lang="en-US" altLang="en-US"/>
          </a:p>
        </p:txBody>
      </p:sp>
      <p:sp>
        <p:nvSpPr>
          <p:cNvPr id="63490" name="Rectangle 2">
            <a:extLst>
              <a:ext uri="{FF2B5EF4-FFF2-40B4-BE49-F238E27FC236}">
                <a16:creationId xmlns:a16="http://schemas.microsoft.com/office/drawing/2014/main" id="{AD39A18E-E0E8-4250-9EE1-452A02047911}"/>
              </a:ext>
            </a:extLst>
          </p:cNvPr>
          <p:cNvSpPr>
            <a:spLocks noGrp="1" noRot="1" noChangeAspect="1" noChangeArrowheads="1" noTextEdit="1"/>
          </p:cNvSpPr>
          <p:nvPr>
            <p:ph type="sldImg"/>
          </p:nvPr>
        </p:nvSpPr>
        <p:spPr>
          <a:ln/>
        </p:spPr>
      </p:sp>
      <p:sp>
        <p:nvSpPr>
          <p:cNvPr id="63491" name="Rectangle 3">
            <a:extLst>
              <a:ext uri="{FF2B5EF4-FFF2-40B4-BE49-F238E27FC236}">
                <a16:creationId xmlns:a16="http://schemas.microsoft.com/office/drawing/2014/main" id="{E067EF30-C66B-40BF-92A6-3D9F9FC5C738}"/>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79E4065-0BE1-44B1-B057-72506AEDC748}"/>
              </a:ext>
            </a:extLst>
          </p:cNvPr>
          <p:cNvSpPr>
            <a:spLocks noGrp="1" noChangeArrowheads="1"/>
          </p:cNvSpPr>
          <p:nvPr>
            <p:ph type="sldNum" sz="quarter" idx="5"/>
          </p:nvPr>
        </p:nvSpPr>
        <p:spPr>
          <a:ln/>
        </p:spPr>
        <p:txBody>
          <a:bodyPr/>
          <a:lstStyle/>
          <a:p>
            <a:fld id="{4354164C-2B84-41EC-AF66-11A2970C78C9}" type="slidenum">
              <a:rPr lang="en-US" altLang="en-US"/>
              <a:pPr/>
              <a:t>25</a:t>
            </a:fld>
            <a:endParaRPr lang="en-US" altLang="en-US"/>
          </a:p>
        </p:txBody>
      </p:sp>
      <p:sp>
        <p:nvSpPr>
          <p:cNvPr id="64514" name="Rectangle 2">
            <a:extLst>
              <a:ext uri="{FF2B5EF4-FFF2-40B4-BE49-F238E27FC236}">
                <a16:creationId xmlns:a16="http://schemas.microsoft.com/office/drawing/2014/main" id="{2D0817A2-4709-4524-82DE-38B4DA028A5B}"/>
              </a:ext>
            </a:extLst>
          </p:cNvPr>
          <p:cNvSpPr>
            <a:spLocks noGrp="1" noRot="1" noChangeAspect="1" noChangeArrowheads="1" noTextEdit="1"/>
          </p:cNvSpPr>
          <p:nvPr>
            <p:ph type="sldImg"/>
          </p:nvPr>
        </p:nvSpPr>
        <p:spPr>
          <a:ln/>
        </p:spPr>
      </p:sp>
      <p:sp>
        <p:nvSpPr>
          <p:cNvPr id="64515" name="Rectangle 3">
            <a:extLst>
              <a:ext uri="{FF2B5EF4-FFF2-40B4-BE49-F238E27FC236}">
                <a16:creationId xmlns:a16="http://schemas.microsoft.com/office/drawing/2014/main" id="{A392DBFF-674E-43E8-A72D-E3CDED0FC4D6}"/>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8952EDB-4441-40B2-A696-E164218B59E4}"/>
              </a:ext>
            </a:extLst>
          </p:cNvPr>
          <p:cNvSpPr>
            <a:spLocks noGrp="1" noChangeArrowheads="1"/>
          </p:cNvSpPr>
          <p:nvPr>
            <p:ph type="sldNum" sz="quarter" idx="5"/>
          </p:nvPr>
        </p:nvSpPr>
        <p:spPr>
          <a:ln/>
        </p:spPr>
        <p:txBody>
          <a:bodyPr/>
          <a:lstStyle/>
          <a:p>
            <a:fld id="{C2D8C33B-B2AB-443C-BF0D-DA5D669E19EB}" type="slidenum">
              <a:rPr lang="en-US" altLang="en-US"/>
              <a:pPr/>
              <a:t>26</a:t>
            </a:fld>
            <a:endParaRPr lang="en-US" altLang="en-US"/>
          </a:p>
        </p:txBody>
      </p:sp>
      <p:sp>
        <p:nvSpPr>
          <p:cNvPr id="65538" name="Rectangle 2">
            <a:extLst>
              <a:ext uri="{FF2B5EF4-FFF2-40B4-BE49-F238E27FC236}">
                <a16:creationId xmlns:a16="http://schemas.microsoft.com/office/drawing/2014/main" id="{9A6EAB47-FCEE-48FB-BA7C-65B841FCBE2D}"/>
              </a:ext>
            </a:extLst>
          </p:cNvPr>
          <p:cNvSpPr>
            <a:spLocks noGrp="1" noRot="1" noChangeAspect="1" noChangeArrowheads="1" noTextEdit="1"/>
          </p:cNvSpPr>
          <p:nvPr>
            <p:ph type="sldImg"/>
          </p:nvPr>
        </p:nvSpPr>
        <p:spPr>
          <a:ln/>
        </p:spPr>
      </p:sp>
      <p:sp>
        <p:nvSpPr>
          <p:cNvPr id="65539" name="Rectangle 3">
            <a:extLst>
              <a:ext uri="{FF2B5EF4-FFF2-40B4-BE49-F238E27FC236}">
                <a16:creationId xmlns:a16="http://schemas.microsoft.com/office/drawing/2014/main" id="{B8B0E1D9-7379-4279-886E-7E1FFCBFCD61}"/>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0E8EE4C-A869-4615-8E19-F58D8609C5A0}"/>
              </a:ext>
            </a:extLst>
          </p:cNvPr>
          <p:cNvSpPr>
            <a:spLocks noGrp="1" noChangeArrowheads="1"/>
          </p:cNvSpPr>
          <p:nvPr>
            <p:ph type="sldNum" sz="quarter" idx="5"/>
          </p:nvPr>
        </p:nvSpPr>
        <p:spPr>
          <a:ln/>
        </p:spPr>
        <p:txBody>
          <a:bodyPr/>
          <a:lstStyle/>
          <a:p>
            <a:fld id="{D778F05E-86AE-40FC-9CDB-0256761C64EC}" type="slidenum">
              <a:rPr lang="en-US" altLang="en-US"/>
              <a:pPr/>
              <a:t>27</a:t>
            </a:fld>
            <a:endParaRPr lang="en-US" altLang="en-US"/>
          </a:p>
        </p:txBody>
      </p:sp>
      <p:sp>
        <p:nvSpPr>
          <p:cNvPr id="66562" name="Rectangle 2">
            <a:extLst>
              <a:ext uri="{FF2B5EF4-FFF2-40B4-BE49-F238E27FC236}">
                <a16:creationId xmlns:a16="http://schemas.microsoft.com/office/drawing/2014/main" id="{721BBEDD-097D-46A9-9EB6-17FBD8F76D84}"/>
              </a:ext>
            </a:extLst>
          </p:cNvPr>
          <p:cNvSpPr>
            <a:spLocks noGrp="1" noRot="1" noChangeAspect="1" noChangeArrowheads="1" noTextEdit="1"/>
          </p:cNvSpPr>
          <p:nvPr>
            <p:ph type="sldImg"/>
          </p:nvPr>
        </p:nvSpPr>
        <p:spPr>
          <a:ln/>
        </p:spPr>
      </p:sp>
      <p:sp>
        <p:nvSpPr>
          <p:cNvPr id="66563" name="Rectangle 3">
            <a:extLst>
              <a:ext uri="{FF2B5EF4-FFF2-40B4-BE49-F238E27FC236}">
                <a16:creationId xmlns:a16="http://schemas.microsoft.com/office/drawing/2014/main" id="{54B69101-C89F-4AA4-9F3E-53CCA966050F}"/>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D4BD03E-7217-4C1E-BA86-4698ACE7AF4B}"/>
              </a:ext>
            </a:extLst>
          </p:cNvPr>
          <p:cNvSpPr>
            <a:spLocks noGrp="1" noChangeArrowheads="1"/>
          </p:cNvSpPr>
          <p:nvPr>
            <p:ph type="sldNum" sz="quarter" idx="5"/>
          </p:nvPr>
        </p:nvSpPr>
        <p:spPr>
          <a:ln/>
        </p:spPr>
        <p:txBody>
          <a:bodyPr/>
          <a:lstStyle/>
          <a:p>
            <a:fld id="{E04AB2D0-AD52-4F04-9B53-270EAB3B8EED}" type="slidenum">
              <a:rPr lang="en-US" altLang="en-US"/>
              <a:pPr/>
              <a:t>28</a:t>
            </a:fld>
            <a:endParaRPr lang="en-US" altLang="en-US"/>
          </a:p>
        </p:txBody>
      </p:sp>
      <p:sp>
        <p:nvSpPr>
          <p:cNvPr id="67586" name="Rectangle 2">
            <a:extLst>
              <a:ext uri="{FF2B5EF4-FFF2-40B4-BE49-F238E27FC236}">
                <a16:creationId xmlns:a16="http://schemas.microsoft.com/office/drawing/2014/main" id="{AAFE3F98-6C4E-43EF-8A29-873BD9C42E6A}"/>
              </a:ext>
            </a:extLst>
          </p:cNvPr>
          <p:cNvSpPr>
            <a:spLocks noGrp="1" noRot="1" noChangeAspect="1" noChangeArrowheads="1" noTextEdit="1"/>
          </p:cNvSpPr>
          <p:nvPr>
            <p:ph type="sldImg"/>
          </p:nvPr>
        </p:nvSpPr>
        <p:spPr>
          <a:ln/>
        </p:spPr>
      </p:sp>
      <p:sp>
        <p:nvSpPr>
          <p:cNvPr id="67587" name="Rectangle 3">
            <a:extLst>
              <a:ext uri="{FF2B5EF4-FFF2-40B4-BE49-F238E27FC236}">
                <a16:creationId xmlns:a16="http://schemas.microsoft.com/office/drawing/2014/main" id="{F2EC7060-C1E8-455E-A6B4-75F9B5B02359}"/>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96C3C78-F2D2-49F9-A125-BC5E94F0F6E6}"/>
              </a:ext>
            </a:extLst>
          </p:cNvPr>
          <p:cNvSpPr>
            <a:spLocks noGrp="1" noChangeArrowheads="1"/>
          </p:cNvSpPr>
          <p:nvPr>
            <p:ph type="sldNum" sz="quarter" idx="5"/>
          </p:nvPr>
        </p:nvSpPr>
        <p:spPr>
          <a:ln/>
        </p:spPr>
        <p:txBody>
          <a:bodyPr/>
          <a:lstStyle/>
          <a:p>
            <a:fld id="{F1515B89-D8A8-490A-910A-4B4E71529E7F}" type="slidenum">
              <a:rPr lang="en-US" altLang="en-US"/>
              <a:pPr/>
              <a:t>29</a:t>
            </a:fld>
            <a:endParaRPr lang="en-US" altLang="en-US"/>
          </a:p>
        </p:txBody>
      </p:sp>
      <p:sp>
        <p:nvSpPr>
          <p:cNvPr id="68610" name="Rectangle 2">
            <a:extLst>
              <a:ext uri="{FF2B5EF4-FFF2-40B4-BE49-F238E27FC236}">
                <a16:creationId xmlns:a16="http://schemas.microsoft.com/office/drawing/2014/main" id="{42615CDF-6B5B-455D-93D3-821DB9BDECD7}"/>
              </a:ext>
            </a:extLst>
          </p:cNvPr>
          <p:cNvSpPr>
            <a:spLocks noGrp="1" noRot="1" noChangeAspect="1" noChangeArrowheads="1" noTextEdit="1"/>
          </p:cNvSpPr>
          <p:nvPr>
            <p:ph type="sldImg"/>
          </p:nvPr>
        </p:nvSpPr>
        <p:spPr>
          <a:ln/>
        </p:spPr>
      </p:sp>
      <p:sp>
        <p:nvSpPr>
          <p:cNvPr id="68611" name="Rectangle 3">
            <a:extLst>
              <a:ext uri="{FF2B5EF4-FFF2-40B4-BE49-F238E27FC236}">
                <a16:creationId xmlns:a16="http://schemas.microsoft.com/office/drawing/2014/main" id="{64472E83-B9C5-44F4-B38C-9869EC1AE00B}"/>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780D5A7-AF84-43F0-AC33-09AFB686EBE3}"/>
              </a:ext>
            </a:extLst>
          </p:cNvPr>
          <p:cNvSpPr>
            <a:spLocks noGrp="1" noChangeArrowheads="1"/>
          </p:cNvSpPr>
          <p:nvPr>
            <p:ph type="sldNum" sz="quarter" idx="5"/>
          </p:nvPr>
        </p:nvSpPr>
        <p:spPr>
          <a:ln/>
        </p:spPr>
        <p:txBody>
          <a:bodyPr/>
          <a:lstStyle/>
          <a:p>
            <a:fld id="{9B738D2D-5112-4E44-9E31-011DC66590C6}" type="slidenum">
              <a:rPr lang="en-US" altLang="en-US"/>
              <a:pPr/>
              <a:t>30</a:t>
            </a:fld>
            <a:endParaRPr lang="en-US" altLang="en-US"/>
          </a:p>
        </p:txBody>
      </p:sp>
      <p:sp>
        <p:nvSpPr>
          <p:cNvPr id="69634" name="Rectangle 2">
            <a:extLst>
              <a:ext uri="{FF2B5EF4-FFF2-40B4-BE49-F238E27FC236}">
                <a16:creationId xmlns:a16="http://schemas.microsoft.com/office/drawing/2014/main" id="{BF711C6E-8882-4D04-81C9-D3DF649F8269}"/>
              </a:ext>
            </a:extLst>
          </p:cNvPr>
          <p:cNvSpPr>
            <a:spLocks noGrp="1" noRot="1" noChangeAspect="1" noChangeArrowheads="1" noTextEdit="1"/>
          </p:cNvSpPr>
          <p:nvPr>
            <p:ph type="sldImg"/>
          </p:nvPr>
        </p:nvSpPr>
        <p:spPr>
          <a:ln/>
        </p:spPr>
      </p:sp>
      <p:sp>
        <p:nvSpPr>
          <p:cNvPr id="69635" name="Rectangle 3">
            <a:extLst>
              <a:ext uri="{FF2B5EF4-FFF2-40B4-BE49-F238E27FC236}">
                <a16:creationId xmlns:a16="http://schemas.microsoft.com/office/drawing/2014/main" id="{ABD70117-41FF-4020-B351-5936216DD8AC}"/>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79C1974-8C42-44D9-A623-40CCB9BF8C68}"/>
              </a:ext>
            </a:extLst>
          </p:cNvPr>
          <p:cNvSpPr>
            <a:spLocks noGrp="1" noChangeArrowheads="1"/>
          </p:cNvSpPr>
          <p:nvPr>
            <p:ph type="sldNum" sz="quarter" idx="5"/>
          </p:nvPr>
        </p:nvSpPr>
        <p:spPr>
          <a:ln/>
        </p:spPr>
        <p:txBody>
          <a:bodyPr/>
          <a:lstStyle/>
          <a:p>
            <a:fld id="{5E7F68E4-226E-49C5-AC62-65A2AED63059}" type="slidenum">
              <a:rPr lang="en-US" altLang="en-US"/>
              <a:pPr/>
              <a:t>31</a:t>
            </a:fld>
            <a:endParaRPr lang="en-US" altLang="en-US"/>
          </a:p>
        </p:txBody>
      </p:sp>
      <p:sp>
        <p:nvSpPr>
          <p:cNvPr id="70658" name="Rectangle 2">
            <a:extLst>
              <a:ext uri="{FF2B5EF4-FFF2-40B4-BE49-F238E27FC236}">
                <a16:creationId xmlns:a16="http://schemas.microsoft.com/office/drawing/2014/main" id="{D8FBBBA4-FDB2-4C1F-B0C7-E0EF83FA8210}"/>
              </a:ext>
            </a:extLst>
          </p:cNvPr>
          <p:cNvSpPr>
            <a:spLocks noGrp="1" noRot="1" noChangeAspect="1" noChangeArrowheads="1" noTextEdit="1"/>
          </p:cNvSpPr>
          <p:nvPr>
            <p:ph type="sldImg"/>
          </p:nvPr>
        </p:nvSpPr>
        <p:spPr>
          <a:ln/>
        </p:spPr>
      </p:sp>
      <p:sp>
        <p:nvSpPr>
          <p:cNvPr id="70659" name="Rectangle 3">
            <a:extLst>
              <a:ext uri="{FF2B5EF4-FFF2-40B4-BE49-F238E27FC236}">
                <a16:creationId xmlns:a16="http://schemas.microsoft.com/office/drawing/2014/main" id="{5C730A80-F660-4653-B111-D407EEC96AB2}"/>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E070CB7-DF47-458C-8620-172D1EA6CD45}"/>
              </a:ext>
            </a:extLst>
          </p:cNvPr>
          <p:cNvSpPr>
            <a:spLocks noGrp="1" noChangeArrowheads="1"/>
          </p:cNvSpPr>
          <p:nvPr>
            <p:ph type="sldNum" sz="quarter" idx="5"/>
          </p:nvPr>
        </p:nvSpPr>
        <p:spPr>
          <a:ln/>
        </p:spPr>
        <p:txBody>
          <a:bodyPr/>
          <a:lstStyle/>
          <a:p>
            <a:fld id="{B7A59F20-4DBA-43EF-8FEE-75E4B6A2708F}" type="slidenum">
              <a:rPr lang="en-US" altLang="en-US"/>
              <a:pPr/>
              <a:t>32</a:t>
            </a:fld>
            <a:endParaRPr lang="en-US" altLang="en-US"/>
          </a:p>
        </p:txBody>
      </p:sp>
      <p:sp>
        <p:nvSpPr>
          <p:cNvPr id="33794" name="Rectangle 2">
            <a:extLst>
              <a:ext uri="{FF2B5EF4-FFF2-40B4-BE49-F238E27FC236}">
                <a16:creationId xmlns:a16="http://schemas.microsoft.com/office/drawing/2014/main" id="{2010BE39-1F58-43DC-B03F-60AC11901A78}"/>
              </a:ext>
            </a:extLst>
          </p:cNvPr>
          <p:cNvSpPr>
            <a:spLocks noGrp="1" noRot="1" noChangeAspect="1" noChangeArrowheads="1" noTextEdit="1"/>
          </p:cNvSpPr>
          <p:nvPr>
            <p:ph type="sldImg"/>
          </p:nvPr>
        </p:nvSpPr>
        <p:spPr>
          <a:ln/>
        </p:spPr>
      </p:sp>
      <p:sp>
        <p:nvSpPr>
          <p:cNvPr id="33795" name="Rectangle 3">
            <a:extLst>
              <a:ext uri="{FF2B5EF4-FFF2-40B4-BE49-F238E27FC236}">
                <a16:creationId xmlns:a16="http://schemas.microsoft.com/office/drawing/2014/main" id="{CA3ABA0B-3294-4329-B634-B64BD421BE59}"/>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DA17BA5-02ED-47A6-B730-062A6E17992F}"/>
              </a:ext>
            </a:extLst>
          </p:cNvPr>
          <p:cNvSpPr>
            <a:spLocks noGrp="1" noChangeArrowheads="1"/>
          </p:cNvSpPr>
          <p:nvPr>
            <p:ph type="sldNum" sz="quarter" idx="5"/>
          </p:nvPr>
        </p:nvSpPr>
        <p:spPr>
          <a:ln/>
        </p:spPr>
        <p:txBody>
          <a:bodyPr/>
          <a:lstStyle/>
          <a:p>
            <a:fld id="{18AF2E9D-DD98-478B-BA27-4225D6F58B4B}" type="slidenum">
              <a:rPr lang="en-US" altLang="en-US"/>
              <a:pPr/>
              <a:t>33</a:t>
            </a:fld>
            <a:endParaRPr lang="en-US" altLang="en-US"/>
          </a:p>
        </p:txBody>
      </p:sp>
      <p:sp>
        <p:nvSpPr>
          <p:cNvPr id="71682" name="Rectangle 2">
            <a:extLst>
              <a:ext uri="{FF2B5EF4-FFF2-40B4-BE49-F238E27FC236}">
                <a16:creationId xmlns:a16="http://schemas.microsoft.com/office/drawing/2014/main" id="{D0B5BE85-7FA3-4083-82C7-6103D0EDF945}"/>
              </a:ext>
            </a:extLst>
          </p:cNvPr>
          <p:cNvSpPr>
            <a:spLocks noGrp="1" noRot="1" noChangeAspect="1" noChangeArrowheads="1" noTextEdit="1"/>
          </p:cNvSpPr>
          <p:nvPr>
            <p:ph type="sldImg"/>
          </p:nvPr>
        </p:nvSpPr>
        <p:spPr>
          <a:ln/>
        </p:spPr>
      </p:sp>
      <p:sp>
        <p:nvSpPr>
          <p:cNvPr id="71683" name="Rectangle 3">
            <a:extLst>
              <a:ext uri="{FF2B5EF4-FFF2-40B4-BE49-F238E27FC236}">
                <a16:creationId xmlns:a16="http://schemas.microsoft.com/office/drawing/2014/main" id="{B944B949-0DE8-476F-B865-CB08E51E4DCC}"/>
              </a:ext>
            </a:extLst>
          </p:cNvPr>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1A4FD-09EB-46BB-BEBF-2CFDCF20F5B9}"/>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A5246D3-5A3D-4B65-B224-B35A01C9E1AC}"/>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77422DB-236B-4BEA-9A19-3785D817C8B7}"/>
              </a:ext>
            </a:extLst>
          </p:cNvPr>
          <p:cNvSpPr>
            <a:spLocks noGrp="1"/>
          </p:cNvSpPr>
          <p:nvPr>
            <p:ph type="dt" sz="half" idx="10"/>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D95855EE-2190-4E45-BB7F-D5F5B35C47B7}"/>
              </a:ext>
            </a:extLst>
          </p:cNvPr>
          <p:cNvSpPr>
            <a:spLocks noGrp="1"/>
          </p:cNvSpPr>
          <p:nvPr>
            <p:ph type="sldNum" sz="quarter" idx="12"/>
          </p:nvPr>
        </p:nvSpPr>
        <p:spPr/>
        <p:txBody>
          <a:bodyPr/>
          <a:lstStyle>
            <a:lvl1pPr>
              <a:defRPr/>
            </a:lvl1pPr>
          </a:lstStyle>
          <a:p>
            <a:fld id="{153D0DD6-6BCC-46D3-9209-BE925382FFED}" type="slidenum">
              <a:rPr lang="en-US" altLang="en-US"/>
              <a:pPr/>
              <a:t>‹#›</a:t>
            </a:fld>
            <a:endParaRPr lang="en-US" altLang="en-US"/>
          </a:p>
        </p:txBody>
      </p:sp>
    </p:spTree>
    <p:extLst>
      <p:ext uri="{BB962C8B-B14F-4D97-AF65-F5344CB8AC3E}">
        <p14:creationId xmlns:p14="http://schemas.microsoft.com/office/powerpoint/2010/main" val="3506072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FB605-79FD-4DCD-8E8F-C058D232A9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F5CA2A7-8044-4BCF-9F63-4A81DB7D44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D901A78-416F-4E79-9070-807BD5779456}"/>
              </a:ext>
            </a:extLst>
          </p:cNvPr>
          <p:cNvSpPr>
            <a:spLocks noGrp="1"/>
          </p:cNvSpPr>
          <p:nvPr>
            <p:ph type="dt" sz="half" idx="10"/>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FB203B18-008C-4DEA-8951-70EEABBE2AAE}"/>
              </a:ext>
            </a:extLst>
          </p:cNvPr>
          <p:cNvSpPr>
            <a:spLocks noGrp="1"/>
          </p:cNvSpPr>
          <p:nvPr>
            <p:ph type="sldNum" sz="quarter" idx="12"/>
          </p:nvPr>
        </p:nvSpPr>
        <p:spPr/>
        <p:txBody>
          <a:bodyPr/>
          <a:lstStyle>
            <a:lvl1pPr>
              <a:defRPr/>
            </a:lvl1pPr>
          </a:lstStyle>
          <a:p>
            <a:fld id="{E3A5C5D2-1C4F-4003-AAD5-2E2C9F59B54A}" type="slidenum">
              <a:rPr lang="en-US" altLang="en-US"/>
              <a:pPr/>
              <a:t>‹#›</a:t>
            </a:fld>
            <a:endParaRPr lang="en-US" altLang="en-US"/>
          </a:p>
        </p:txBody>
      </p:sp>
    </p:spTree>
    <p:extLst>
      <p:ext uri="{BB962C8B-B14F-4D97-AF65-F5344CB8AC3E}">
        <p14:creationId xmlns:p14="http://schemas.microsoft.com/office/powerpoint/2010/main" val="207523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1E9B5-DFED-42FD-895C-A52A5E8919BD}"/>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1BC3C11-57BE-4C67-8AE6-DB020C5BA084}"/>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C521349B-D75F-4C4F-86DE-3E3238BC8D2E}"/>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D19E6CBA-9E5C-4960-AD14-67F2A143B73C}"/>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0B3D900C-0424-46A3-A54C-F9711703C254}"/>
              </a:ext>
            </a:extLst>
          </p:cNvPr>
          <p:cNvSpPr>
            <a:spLocks noGrp="1"/>
          </p:cNvSpPr>
          <p:nvPr>
            <p:ph type="sldNum" sz="quarter" idx="12"/>
          </p:nvPr>
        </p:nvSpPr>
        <p:spPr/>
        <p:txBody>
          <a:bodyPr/>
          <a:lstStyle>
            <a:lvl1pPr>
              <a:defRPr/>
            </a:lvl1pPr>
          </a:lstStyle>
          <a:p>
            <a:fld id="{AA9E4DE6-804B-41B8-9EB3-59ED1303C019}" type="slidenum">
              <a:rPr lang="en-US" altLang="en-US"/>
              <a:pPr/>
              <a:t>‹#›</a:t>
            </a:fld>
            <a:endParaRPr lang="en-US" altLang="en-US"/>
          </a:p>
        </p:txBody>
      </p:sp>
    </p:spTree>
    <p:extLst>
      <p:ext uri="{BB962C8B-B14F-4D97-AF65-F5344CB8AC3E}">
        <p14:creationId xmlns:p14="http://schemas.microsoft.com/office/powerpoint/2010/main" val="3636177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3DF1E-C0C6-4246-9F62-DA068184C7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8104418-8589-4052-85A7-9D9288DD7D56}"/>
              </a:ext>
            </a:extLst>
          </p:cNvPr>
          <p:cNvSpPr>
            <a:spLocks noGrp="1"/>
          </p:cNvSpPr>
          <p:nvPr>
            <p:ph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FE836F2-07FE-4078-8E5C-2F6EE5E2469C}"/>
              </a:ext>
            </a:extLst>
          </p:cNvPr>
          <p:cNvSpPr>
            <a:spLocks noGrp="1"/>
          </p:cNvSpPr>
          <p:nvPr>
            <p:ph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8F8FC29-CD76-48B1-8AE5-72C4057FBD1D}"/>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3CAC4FCC-21BE-4382-8CF4-4D9324AF2221}"/>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68780054-622D-4770-B9F9-142CF8EAA05C}"/>
              </a:ext>
            </a:extLst>
          </p:cNvPr>
          <p:cNvSpPr>
            <a:spLocks noGrp="1"/>
          </p:cNvSpPr>
          <p:nvPr>
            <p:ph type="sldNum" sz="quarter" idx="12"/>
          </p:nvPr>
        </p:nvSpPr>
        <p:spPr/>
        <p:txBody>
          <a:bodyPr/>
          <a:lstStyle>
            <a:lvl1pPr>
              <a:defRPr/>
            </a:lvl1pPr>
          </a:lstStyle>
          <a:p>
            <a:fld id="{6BE74D4C-F0EA-491C-94B7-509EB0A47871}" type="slidenum">
              <a:rPr lang="en-US" altLang="en-US"/>
              <a:pPr/>
              <a:t>‹#›</a:t>
            </a:fld>
            <a:endParaRPr lang="en-US" altLang="en-US"/>
          </a:p>
        </p:txBody>
      </p:sp>
    </p:spTree>
    <p:extLst>
      <p:ext uri="{BB962C8B-B14F-4D97-AF65-F5344CB8AC3E}">
        <p14:creationId xmlns:p14="http://schemas.microsoft.com/office/powerpoint/2010/main" val="3141783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56FBE-5AFF-432B-B7B6-963C28B0796D}"/>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4453E0C-F59F-47CB-9D04-64B7A1F4798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5AFF3E7-B22F-49CF-AB46-32B6E8D8E73A}"/>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FA0CD14-F9C8-49C5-8D51-B1A76B3E9CD9}"/>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D36482-531F-48FD-B1F3-FA468C4E15BF}"/>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283F260-E15A-4229-9C49-0D6FE51775DA}"/>
              </a:ext>
            </a:extLst>
          </p:cNvPr>
          <p:cNvSpPr>
            <a:spLocks noGrp="1"/>
          </p:cNvSpPr>
          <p:nvPr>
            <p:ph type="dt" sz="half" idx="10"/>
          </p:nvPr>
        </p:nvSpPr>
        <p:spPr/>
        <p:txBody>
          <a:bodyPr/>
          <a:lstStyle>
            <a:lvl1pPr>
              <a:defRPr/>
            </a:lvl1pPr>
          </a:lstStyle>
          <a:p>
            <a:endParaRPr lang="en-US" altLang="en-US"/>
          </a:p>
        </p:txBody>
      </p:sp>
      <p:sp>
        <p:nvSpPr>
          <p:cNvPr id="8" name="Footer Placeholder 7">
            <a:extLst>
              <a:ext uri="{FF2B5EF4-FFF2-40B4-BE49-F238E27FC236}">
                <a16:creationId xmlns:a16="http://schemas.microsoft.com/office/drawing/2014/main" id="{5179137F-F65C-4245-AFAE-7B4A3F815267}"/>
              </a:ext>
            </a:extLst>
          </p:cNvPr>
          <p:cNvSpPr>
            <a:spLocks noGrp="1"/>
          </p:cNvSpPr>
          <p:nvPr>
            <p:ph type="ftr" sz="quarter" idx="11"/>
          </p:nvPr>
        </p:nvSpPr>
        <p:spPr/>
        <p:txBody>
          <a:bodyPr/>
          <a:lstStyle>
            <a:lvl1pPr>
              <a:defRPr/>
            </a:lvl1pPr>
          </a:lstStyle>
          <a:p>
            <a:endParaRPr lang="en-US" altLang="en-US"/>
          </a:p>
        </p:txBody>
      </p:sp>
      <p:sp>
        <p:nvSpPr>
          <p:cNvPr id="9" name="Slide Number Placeholder 8">
            <a:extLst>
              <a:ext uri="{FF2B5EF4-FFF2-40B4-BE49-F238E27FC236}">
                <a16:creationId xmlns:a16="http://schemas.microsoft.com/office/drawing/2014/main" id="{5CBB7775-19DA-44C1-8CC0-7E744BF99525}"/>
              </a:ext>
            </a:extLst>
          </p:cNvPr>
          <p:cNvSpPr>
            <a:spLocks noGrp="1"/>
          </p:cNvSpPr>
          <p:nvPr>
            <p:ph type="sldNum" sz="quarter" idx="12"/>
          </p:nvPr>
        </p:nvSpPr>
        <p:spPr/>
        <p:txBody>
          <a:bodyPr/>
          <a:lstStyle>
            <a:lvl1pPr>
              <a:defRPr/>
            </a:lvl1pPr>
          </a:lstStyle>
          <a:p>
            <a:fld id="{29D16869-BDDD-49E0-88E3-6ADABA67243C}" type="slidenum">
              <a:rPr lang="en-US" altLang="en-US"/>
              <a:pPr/>
              <a:t>‹#›</a:t>
            </a:fld>
            <a:endParaRPr lang="en-US" altLang="en-US"/>
          </a:p>
        </p:txBody>
      </p:sp>
    </p:spTree>
    <p:extLst>
      <p:ext uri="{BB962C8B-B14F-4D97-AF65-F5344CB8AC3E}">
        <p14:creationId xmlns:p14="http://schemas.microsoft.com/office/powerpoint/2010/main" val="1411797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A8DA1-7C83-45FA-BDAB-7B864741418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632C941-0865-4FA7-B9D3-F06EC7BE37AF}"/>
              </a:ext>
            </a:extLst>
          </p:cNvPr>
          <p:cNvSpPr>
            <a:spLocks noGrp="1"/>
          </p:cNvSpPr>
          <p:nvPr>
            <p:ph type="dt" sz="half" idx="10"/>
          </p:nvPr>
        </p:nvSpPr>
        <p:spPr/>
        <p:txBody>
          <a:bodyPr/>
          <a:lstStyle>
            <a:lvl1pPr>
              <a:defRPr/>
            </a:lvl1pPr>
          </a:lstStyle>
          <a:p>
            <a:endParaRPr lang="en-US" altLang="en-US"/>
          </a:p>
        </p:txBody>
      </p:sp>
      <p:sp>
        <p:nvSpPr>
          <p:cNvPr id="4" name="Footer Placeholder 3">
            <a:extLst>
              <a:ext uri="{FF2B5EF4-FFF2-40B4-BE49-F238E27FC236}">
                <a16:creationId xmlns:a16="http://schemas.microsoft.com/office/drawing/2014/main" id="{DB781209-9238-4AC2-B3FD-9E560E232E48}"/>
              </a:ext>
            </a:extLst>
          </p:cNvPr>
          <p:cNvSpPr>
            <a:spLocks noGrp="1"/>
          </p:cNvSpPr>
          <p:nvPr>
            <p:ph type="ftr" sz="quarter" idx="11"/>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C2E1C4B2-9109-4D27-85AA-530ABB3B6A98}"/>
              </a:ext>
            </a:extLst>
          </p:cNvPr>
          <p:cNvSpPr>
            <a:spLocks noGrp="1"/>
          </p:cNvSpPr>
          <p:nvPr>
            <p:ph type="sldNum" sz="quarter" idx="12"/>
          </p:nvPr>
        </p:nvSpPr>
        <p:spPr/>
        <p:txBody>
          <a:bodyPr/>
          <a:lstStyle>
            <a:lvl1pPr>
              <a:defRPr/>
            </a:lvl1pPr>
          </a:lstStyle>
          <a:p>
            <a:fld id="{38274E71-05FA-422D-982F-B4DF98E29FAC}" type="slidenum">
              <a:rPr lang="en-US" altLang="en-US"/>
              <a:pPr/>
              <a:t>‹#›</a:t>
            </a:fld>
            <a:endParaRPr lang="en-US" altLang="en-US"/>
          </a:p>
        </p:txBody>
      </p:sp>
    </p:spTree>
    <p:extLst>
      <p:ext uri="{BB962C8B-B14F-4D97-AF65-F5344CB8AC3E}">
        <p14:creationId xmlns:p14="http://schemas.microsoft.com/office/powerpoint/2010/main" val="791338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C40C11-A266-4A22-A68F-F8CDA67B5B55}"/>
              </a:ext>
            </a:extLst>
          </p:cNvPr>
          <p:cNvSpPr>
            <a:spLocks noGrp="1"/>
          </p:cNvSpPr>
          <p:nvPr>
            <p:ph type="dt" sz="half" idx="10"/>
          </p:nvPr>
        </p:nvSpPr>
        <p:spPr/>
        <p:txBody>
          <a:bodyPr/>
          <a:lstStyle>
            <a:lvl1pPr>
              <a:defRPr/>
            </a:lvl1pPr>
          </a:lstStyle>
          <a:p>
            <a:endParaRPr lang="en-US" altLang="en-US"/>
          </a:p>
        </p:txBody>
      </p:sp>
      <p:sp>
        <p:nvSpPr>
          <p:cNvPr id="3" name="Footer Placeholder 2">
            <a:extLst>
              <a:ext uri="{FF2B5EF4-FFF2-40B4-BE49-F238E27FC236}">
                <a16:creationId xmlns:a16="http://schemas.microsoft.com/office/drawing/2014/main" id="{0E62EF59-ED7C-4475-92A6-72B0B2909FDB}"/>
              </a:ext>
            </a:extLst>
          </p:cNvPr>
          <p:cNvSpPr>
            <a:spLocks noGrp="1"/>
          </p:cNvSpPr>
          <p:nvPr>
            <p:ph type="ftr" sz="quarter" idx="11"/>
          </p:nvPr>
        </p:nvSpPr>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A1F550CC-9D0B-41F7-B3F9-1ECB5E079EA7}"/>
              </a:ext>
            </a:extLst>
          </p:cNvPr>
          <p:cNvSpPr>
            <a:spLocks noGrp="1"/>
          </p:cNvSpPr>
          <p:nvPr>
            <p:ph type="sldNum" sz="quarter" idx="12"/>
          </p:nvPr>
        </p:nvSpPr>
        <p:spPr/>
        <p:txBody>
          <a:bodyPr/>
          <a:lstStyle>
            <a:lvl1pPr>
              <a:defRPr/>
            </a:lvl1pPr>
          </a:lstStyle>
          <a:p>
            <a:fld id="{68E0BAA5-A89F-4C34-84C7-8245FA40CA58}" type="slidenum">
              <a:rPr lang="en-US" altLang="en-US"/>
              <a:pPr/>
              <a:t>‹#›</a:t>
            </a:fld>
            <a:endParaRPr lang="en-US" altLang="en-US"/>
          </a:p>
        </p:txBody>
      </p:sp>
    </p:spTree>
    <p:extLst>
      <p:ext uri="{BB962C8B-B14F-4D97-AF65-F5344CB8AC3E}">
        <p14:creationId xmlns:p14="http://schemas.microsoft.com/office/powerpoint/2010/main" val="3973945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51C08-B28A-4C23-BCAA-6D7812E86299}"/>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ECD9327-050A-48EE-896A-122506CD03E6}"/>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9108551-157F-4BBD-8396-FD37455BE9BE}"/>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69579D-771C-487B-8484-E62F051D0D01}"/>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4751A04C-30BF-4095-88C7-D9BE8AB14344}"/>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CB2119C3-6056-462A-A357-2CD87543744A}"/>
              </a:ext>
            </a:extLst>
          </p:cNvPr>
          <p:cNvSpPr>
            <a:spLocks noGrp="1"/>
          </p:cNvSpPr>
          <p:nvPr>
            <p:ph type="sldNum" sz="quarter" idx="12"/>
          </p:nvPr>
        </p:nvSpPr>
        <p:spPr/>
        <p:txBody>
          <a:bodyPr/>
          <a:lstStyle>
            <a:lvl1pPr>
              <a:defRPr/>
            </a:lvl1pPr>
          </a:lstStyle>
          <a:p>
            <a:fld id="{B5E74360-3E0B-4631-B7E2-D350BC120545}" type="slidenum">
              <a:rPr lang="en-US" altLang="en-US"/>
              <a:pPr/>
              <a:t>‹#›</a:t>
            </a:fld>
            <a:endParaRPr lang="en-US" altLang="en-US"/>
          </a:p>
        </p:txBody>
      </p:sp>
    </p:spTree>
    <p:extLst>
      <p:ext uri="{BB962C8B-B14F-4D97-AF65-F5344CB8AC3E}">
        <p14:creationId xmlns:p14="http://schemas.microsoft.com/office/powerpoint/2010/main" val="2965761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02A13-CD57-4CBE-80FB-98C42CC52CC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721D17-C35F-431C-9C6B-8C3BE8F47F3F}"/>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99068CD-A615-4AE9-AD4B-1DF23C891FC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61B80B-FA11-4B89-A60F-3A1DED5B5C3D}"/>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326DD944-24F9-43EE-9E07-22809B7733D5}"/>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FFF67AF-3E4F-450E-88ED-C3ADB74F06BA}"/>
              </a:ext>
            </a:extLst>
          </p:cNvPr>
          <p:cNvSpPr>
            <a:spLocks noGrp="1"/>
          </p:cNvSpPr>
          <p:nvPr>
            <p:ph type="sldNum" sz="quarter" idx="12"/>
          </p:nvPr>
        </p:nvSpPr>
        <p:spPr/>
        <p:txBody>
          <a:bodyPr/>
          <a:lstStyle>
            <a:lvl1pPr>
              <a:defRPr/>
            </a:lvl1pPr>
          </a:lstStyle>
          <a:p>
            <a:fld id="{B892BB55-9281-42C8-9DBF-C79AF49E9F9C}" type="slidenum">
              <a:rPr lang="en-US" altLang="en-US"/>
              <a:pPr/>
              <a:t>‹#›</a:t>
            </a:fld>
            <a:endParaRPr lang="en-US" altLang="en-US"/>
          </a:p>
        </p:txBody>
      </p:sp>
    </p:spTree>
    <p:extLst>
      <p:ext uri="{BB962C8B-B14F-4D97-AF65-F5344CB8AC3E}">
        <p14:creationId xmlns:p14="http://schemas.microsoft.com/office/powerpoint/2010/main" val="4136050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550D5-78F5-4A44-9FE6-6EBD6C4E445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BAF1E6A-FD2C-476E-8121-ABF6F2D652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E43AD7-EE54-4333-BBAF-BF77311E9556}"/>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D494E878-404B-479F-AAE4-1B186887D731}"/>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1FF501A7-E1D5-4CD6-B161-286F4BC62BE5}"/>
              </a:ext>
            </a:extLst>
          </p:cNvPr>
          <p:cNvSpPr>
            <a:spLocks noGrp="1"/>
          </p:cNvSpPr>
          <p:nvPr>
            <p:ph type="sldNum" sz="quarter" idx="12"/>
          </p:nvPr>
        </p:nvSpPr>
        <p:spPr/>
        <p:txBody>
          <a:bodyPr/>
          <a:lstStyle>
            <a:lvl1pPr>
              <a:defRPr/>
            </a:lvl1pPr>
          </a:lstStyle>
          <a:p>
            <a:fld id="{BCE98A6A-ED46-4EBA-B554-0100DB4B9632}" type="slidenum">
              <a:rPr lang="en-US" altLang="en-US"/>
              <a:pPr/>
              <a:t>‹#›</a:t>
            </a:fld>
            <a:endParaRPr lang="en-US" altLang="en-US"/>
          </a:p>
        </p:txBody>
      </p:sp>
    </p:spTree>
    <p:extLst>
      <p:ext uri="{BB962C8B-B14F-4D97-AF65-F5344CB8AC3E}">
        <p14:creationId xmlns:p14="http://schemas.microsoft.com/office/powerpoint/2010/main" val="2752398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D8CE01-5BA2-4739-9CC0-7CBF66FB7D1C}"/>
              </a:ext>
            </a:extLst>
          </p:cNvPr>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279E400-6AA0-446C-9D44-9844D845858A}"/>
              </a:ext>
            </a:extLst>
          </p:cNvPr>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95B5AD-82EA-4AD1-B2FC-F9269588898E}"/>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051CB1F9-B3C8-4206-89B7-80BB82B29325}"/>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8EE4A1DD-9CBC-411E-9DCB-DEEE3C1125C2}"/>
              </a:ext>
            </a:extLst>
          </p:cNvPr>
          <p:cNvSpPr>
            <a:spLocks noGrp="1"/>
          </p:cNvSpPr>
          <p:nvPr>
            <p:ph type="sldNum" sz="quarter" idx="12"/>
          </p:nvPr>
        </p:nvSpPr>
        <p:spPr/>
        <p:txBody>
          <a:bodyPr/>
          <a:lstStyle>
            <a:lvl1pPr>
              <a:defRPr/>
            </a:lvl1pPr>
          </a:lstStyle>
          <a:p>
            <a:fld id="{4903BA8F-23FA-41BC-98BA-E30AD6F3BD34}" type="slidenum">
              <a:rPr lang="en-US" altLang="en-US"/>
              <a:pPr/>
              <a:t>‹#›</a:t>
            </a:fld>
            <a:endParaRPr lang="en-US" altLang="en-US"/>
          </a:p>
        </p:txBody>
      </p:sp>
    </p:spTree>
    <p:extLst>
      <p:ext uri="{BB962C8B-B14F-4D97-AF65-F5344CB8AC3E}">
        <p14:creationId xmlns:p14="http://schemas.microsoft.com/office/powerpoint/2010/main" val="1698076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1EC265C-85D1-4EE0-941A-4CE7FF42E609}"/>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5058D94A-A86B-41BF-8216-4BAE7DCD7775}"/>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F1509B04-57DE-4C82-B426-17CE127529A3}"/>
              </a:ext>
            </a:extLst>
          </p:cNvPr>
          <p:cNvSpPr>
            <a:spLocks noGrp="1" noChangeArrowheads="1"/>
          </p:cNvSpPr>
          <p:nvPr>
            <p:ph type="dt" sz="half" idx="2"/>
          </p:nvPr>
        </p:nvSpPr>
        <p:spPr bwMode="auto">
          <a:xfrm>
            <a:off x="685800" y="6248400"/>
            <a:ext cx="19050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defRPr sz="1400"/>
            </a:lvl1pPr>
          </a:lstStyle>
          <a:p>
            <a:endParaRPr lang="en-US" altLang="en-US"/>
          </a:p>
        </p:txBody>
      </p:sp>
      <p:sp>
        <p:nvSpPr>
          <p:cNvPr id="1029" name="Rectangle 5">
            <a:extLst>
              <a:ext uri="{FF2B5EF4-FFF2-40B4-BE49-F238E27FC236}">
                <a16:creationId xmlns:a16="http://schemas.microsoft.com/office/drawing/2014/main" id="{0C6BCC8F-3CCF-441D-90D1-A7B0966322BA}"/>
              </a:ext>
            </a:extLst>
          </p:cNvPr>
          <p:cNvSpPr>
            <a:spLocks noGrp="1" noChangeArrowheads="1"/>
          </p:cNvSpPr>
          <p:nvPr>
            <p:ph type="ftr" sz="quarter" idx="3"/>
          </p:nvPr>
        </p:nvSpPr>
        <p:spPr bwMode="auto">
          <a:xfrm>
            <a:off x="3124200" y="6629400"/>
            <a:ext cx="2895600" cy="228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ctr">
              <a:defRPr sz="1200">
                <a:solidFill>
                  <a:srgbClr val="FF0000"/>
                </a:solidFill>
              </a:defRPr>
            </a:lvl1pPr>
          </a:lstStyle>
          <a:p>
            <a:endParaRPr lang="en-US" altLang="en-US"/>
          </a:p>
        </p:txBody>
      </p:sp>
      <p:sp>
        <p:nvSpPr>
          <p:cNvPr id="1030" name="Rectangle 6">
            <a:extLst>
              <a:ext uri="{FF2B5EF4-FFF2-40B4-BE49-F238E27FC236}">
                <a16:creationId xmlns:a16="http://schemas.microsoft.com/office/drawing/2014/main" id="{EF321EAE-C8C0-40C7-A9AC-1D4C71191EB5}"/>
              </a:ext>
            </a:extLst>
          </p:cNvPr>
          <p:cNvSpPr>
            <a:spLocks noGrp="1" noChangeArrowheads="1"/>
          </p:cNvSpPr>
          <p:nvPr>
            <p:ph type="sldNum" sz="quarter" idx="4"/>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defRPr sz="1400"/>
            </a:lvl1pPr>
          </a:lstStyle>
          <a:p>
            <a:fld id="{83E09C46-B42C-45A8-9D54-364C10A75DCC}"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ea typeface="ＭＳ Ｐゴシック" panose="020B0600070205080204" pitchFamily="34" charset="-128"/>
        </a:defRPr>
      </a:lvl2pPr>
      <a:lvl3pPr algn="ctr" rtl="0" fontAlgn="base">
        <a:spcBef>
          <a:spcPct val="0"/>
        </a:spcBef>
        <a:spcAft>
          <a:spcPct val="0"/>
        </a:spcAft>
        <a:defRPr sz="4400">
          <a:solidFill>
            <a:schemeClr val="tx2"/>
          </a:solidFill>
          <a:latin typeface="Arial" panose="020B0604020202020204" pitchFamily="34" charset="0"/>
          <a:ea typeface="ＭＳ Ｐゴシック" panose="020B0600070205080204" pitchFamily="34" charset="-128"/>
        </a:defRPr>
      </a:lvl3pPr>
      <a:lvl4pPr algn="ctr" rtl="0" fontAlgn="base">
        <a:spcBef>
          <a:spcPct val="0"/>
        </a:spcBef>
        <a:spcAft>
          <a:spcPct val="0"/>
        </a:spcAft>
        <a:defRPr sz="4400">
          <a:solidFill>
            <a:schemeClr val="tx2"/>
          </a:solidFill>
          <a:latin typeface="Arial" panose="020B0604020202020204" pitchFamily="34" charset="0"/>
          <a:ea typeface="ＭＳ Ｐゴシック" panose="020B0600070205080204" pitchFamily="34" charset="-128"/>
        </a:defRPr>
      </a:lvl4pPr>
      <a:lvl5pPr algn="ctr" rtl="0" fontAlgn="base">
        <a:spcBef>
          <a:spcPct val="0"/>
        </a:spcBef>
        <a:spcAft>
          <a:spcPct val="0"/>
        </a:spcAft>
        <a:defRPr sz="4400">
          <a:solidFill>
            <a:schemeClr val="tx2"/>
          </a:solidFill>
          <a:latin typeface="Arial" panose="020B0604020202020204" pitchFamily="34" charset="0"/>
          <a:ea typeface="ＭＳ Ｐゴシック" panose="020B0600070205080204" pitchFamily="34" charset="-128"/>
        </a:defRPr>
      </a:lvl5pPr>
      <a:lvl6pPr marL="457200" algn="ctr" rtl="0" fontAlgn="base">
        <a:spcBef>
          <a:spcPct val="0"/>
        </a:spcBef>
        <a:spcAft>
          <a:spcPct val="0"/>
        </a:spcAft>
        <a:defRPr sz="4400">
          <a:solidFill>
            <a:schemeClr val="tx2"/>
          </a:solidFill>
          <a:latin typeface="Arial" panose="020B0604020202020204" pitchFamily="34" charset="0"/>
          <a:ea typeface="ＭＳ Ｐゴシック" panose="020B0600070205080204" pitchFamily="34" charset="-128"/>
        </a:defRPr>
      </a:lvl6pPr>
      <a:lvl7pPr marL="914400" algn="ctr" rtl="0" fontAlgn="base">
        <a:spcBef>
          <a:spcPct val="0"/>
        </a:spcBef>
        <a:spcAft>
          <a:spcPct val="0"/>
        </a:spcAft>
        <a:defRPr sz="4400">
          <a:solidFill>
            <a:schemeClr val="tx2"/>
          </a:solidFill>
          <a:latin typeface="Arial" panose="020B0604020202020204" pitchFamily="34" charset="0"/>
          <a:ea typeface="ＭＳ Ｐゴシック" panose="020B0600070205080204" pitchFamily="34" charset="-128"/>
        </a:defRPr>
      </a:lvl7pPr>
      <a:lvl8pPr marL="1371600" algn="ctr" rtl="0" fontAlgn="base">
        <a:spcBef>
          <a:spcPct val="0"/>
        </a:spcBef>
        <a:spcAft>
          <a:spcPct val="0"/>
        </a:spcAft>
        <a:defRPr sz="4400">
          <a:solidFill>
            <a:schemeClr val="tx2"/>
          </a:solidFill>
          <a:latin typeface="Arial" panose="020B0604020202020204" pitchFamily="34" charset="0"/>
          <a:ea typeface="ＭＳ Ｐゴシック" panose="020B0600070205080204" pitchFamily="34" charset="-128"/>
        </a:defRPr>
      </a:lvl8pPr>
      <a:lvl9pPr marL="1828800" algn="ctr" rtl="0" fontAlgn="base">
        <a:spcBef>
          <a:spcPct val="0"/>
        </a:spcBef>
        <a:spcAft>
          <a:spcPct val="0"/>
        </a:spcAft>
        <a:defRPr sz="4400">
          <a:solidFill>
            <a:schemeClr val="tx2"/>
          </a:solidFill>
          <a:latin typeface="Arial" panose="020B0604020202020204" pitchFamily="34" charset="0"/>
          <a:ea typeface="ＭＳ Ｐゴシック" panose="020B0600070205080204" pitchFamily="34" charset="-128"/>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abc.net.au/rn/radioeye/stories/2008/2358103.htm" TargetMode="External"/><Relationship Id="rId7" Type="http://schemas.openxmlformats.org/officeDocument/2006/relationships/hyperlink" Target="http://en.wikipedia.org/wiki/Stanley_Milgram"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www.nytimes.com/2008/07/01/health/research/01mind.html" TargetMode="External"/><Relationship Id="rId5" Type="http://schemas.openxmlformats.org/officeDocument/2006/relationships/hyperlink" Target="http://www.npr.org/templates/story/story.php?storyId=105310424&amp;ft=1&amp;f=1021" TargetMode="External"/><Relationship Id="rId4" Type="http://schemas.openxmlformats.org/officeDocument/2006/relationships/hyperlink" Target="http://www.stanleymilgram.com/"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derrenbrownart.com/blog/?p=2102" TargetMode="External"/><Relationship Id="rId3" Type="http://schemas.openxmlformats.org/officeDocument/2006/relationships/hyperlink" Target="http://www.livevideo.com/video/7CB9CBD939C648519A52B18224199D3F/milgram-experiment.aspx" TargetMode="External"/><Relationship Id="rId7" Type="http://schemas.openxmlformats.org/officeDocument/2006/relationships/hyperlink" Target="http://www.youtube.com/watch?v=y6GxIuljT3w"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www.youtube.com/watch?v=Yn5Dj-mK8H8" TargetMode="External"/><Relationship Id="rId5" Type="http://schemas.openxmlformats.org/officeDocument/2006/relationships/hyperlink" Target="http://www.youtube.com/watch?v=qoUF5qZnI-E" TargetMode="External"/><Relationship Id="rId4" Type="http://schemas.openxmlformats.org/officeDocument/2006/relationships/hyperlink" Target="http://www.youtube.com/watch?v=7nS8PsbRUkM&amp;feature=rela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E92E56C7-ADAC-4F38-BE34-345024BF63BE}"/>
              </a:ext>
            </a:extLst>
          </p:cNvPr>
          <p:cNvSpPr>
            <a:spLocks noGrp="1" noChangeArrowheads="1"/>
          </p:cNvSpPr>
          <p:nvPr>
            <p:ph type="ctrTitle"/>
          </p:nvPr>
        </p:nvSpPr>
        <p:spPr>
          <a:xfrm>
            <a:off x="685800" y="2286000"/>
            <a:ext cx="7772400" cy="1143000"/>
          </a:xfrm>
        </p:spPr>
        <p:txBody>
          <a:bodyPr anchor="ctr"/>
          <a:lstStyle/>
          <a:p>
            <a:r>
              <a:rPr lang="en-US" altLang="en-US" sz="4000"/>
              <a:t>The Milgram Obedience Studies</a:t>
            </a:r>
            <a:r>
              <a:rPr lang="en-US" altLang="en-US" sz="4400"/>
              <a:t> </a:t>
            </a:r>
            <a:r>
              <a:rPr lang="en-US" altLang="en-US" sz="2800"/>
              <a:t>(1963 &amp; 1965)</a:t>
            </a:r>
            <a:endParaRPr lang="en-US" altLang="en-US" sz="4400"/>
          </a:p>
        </p:txBody>
      </p:sp>
      <p:sp>
        <p:nvSpPr>
          <p:cNvPr id="2051" name="Rectangle 3">
            <a:extLst>
              <a:ext uri="{FF2B5EF4-FFF2-40B4-BE49-F238E27FC236}">
                <a16:creationId xmlns:a16="http://schemas.microsoft.com/office/drawing/2014/main" id="{08C82D39-32A5-4072-BE43-A7416B633CFF}"/>
              </a:ext>
            </a:extLst>
          </p:cNvPr>
          <p:cNvSpPr>
            <a:spLocks noGrp="1" noChangeArrowheads="1"/>
          </p:cNvSpPr>
          <p:nvPr>
            <p:ph type="subTitle" idx="1"/>
          </p:nvPr>
        </p:nvSpPr>
        <p:spPr>
          <a:xfrm>
            <a:off x="1371600" y="3886200"/>
            <a:ext cx="6400800" cy="1752600"/>
          </a:xfrm>
        </p:spPr>
        <p:txBody>
          <a:bodyPr/>
          <a:lstStyle/>
          <a:p>
            <a:r>
              <a:rPr lang="en-US" altLang="en-US" sz="3200"/>
              <a:t>a</a:t>
            </a:r>
            <a:r>
              <a:rPr lang="en-US" altLang="en-US" sz="3200" smtClean="0"/>
              <a:t>nd </a:t>
            </a:r>
            <a:r>
              <a:rPr lang="en-US" altLang="en-US" sz="3200" dirty="0"/>
              <a:t>“Milgram Revisited”</a:t>
            </a:r>
          </a:p>
          <a:p>
            <a:r>
              <a:rPr lang="en-US" altLang="en-US" sz="3200" dirty="0"/>
              <a:t>(Jerry Burger, 2009)</a:t>
            </a:r>
          </a:p>
        </p:txBody>
      </p:sp>
      <p:sp>
        <p:nvSpPr>
          <p:cNvPr id="2" name="Slide Number Placeholder 1"/>
          <p:cNvSpPr>
            <a:spLocks noGrp="1"/>
          </p:cNvSpPr>
          <p:nvPr>
            <p:ph type="sldNum" sz="quarter" idx="12"/>
          </p:nvPr>
        </p:nvSpPr>
        <p:spPr/>
        <p:txBody>
          <a:bodyPr/>
          <a:lstStyle/>
          <a:p>
            <a:fld id="{153D0DD6-6BCC-46D3-9209-BE925382FFED}" type="slidenum">
              <a:rPr lang="en-US" altLang="en-US" smtClean="0"/>
              <a:pPr/>
              <a:t>1</a:t>
            </a:fld>
            <a:endParaRPr lang="en-US"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FC2DF7C1-6B8E-452E-82DF-E7BA5BC2C737}"/>
              </a:ext>
            </a:extLst>
          </p:cNvPr>
          <p:cNvSpPr>
            <a:spLocks noGrp="1" noChangeArrowheads="1"/>
          </p:cNvSpPr>
          <p:nvPr>
            <p:ph type="title"/>
          </p:nvPr>
        </p:nvSpPr>
        <p:spPr/>
        <p:txBody>
          <a:bodyPr/>
          <a:lstStyle/>
          <a:p>
            <a:r>
              <a:rPr lang="en-US" altLang="en-US"/>
              <a:t>Experimental Question</a:t>
            </a:r>
          </a:p>
        </p:txBody>
      </p:sp>
      <p:sp>
        <p:nvSpPr>
          <p:cNvPr id="3075" name="Rectangle 3">
            <a:extLst>
              <a:ext uri="{FF2B5EF4-FFF2-40B4-BE49-F238E27FC236}">
                <a16:creationId xmlns:a16="http://schemas.microsoft.com/office/drawing/2014/main" id="{773BF1DB-1CF0-4492-8E03-F6EFAAF3B567}"/>
              </a:ext>
            </a:extLst>
          </p:cNvPr>
          <p:cNvSpPr>
            <a:spLocks noGrp="1" noChangeArrowheads="1"/>
          </p:cNvSpPr>
          <p:nvPr>
            <p:ph type="body" idx="1"/>
          </p:nvPr>
        </p:nvSpPr>
        <p:spPr/>
        <p:txBody>
          <a:bodyPr/>
          <a:lstStyle/>
          <a:p>
            <a:r>
              <a:rPr lang="en-US" altLang="en-US"/>
              <a:t>Under what conditions will people carry out the commands of an authority figure and when will they refuse to obey?</a:t>
            </a:r>
          </a:p>
          <a:p>
            <a:pPr lvl="1"/>
            <a:r>
              <a:rPr lang="en-US" altLang="en-US" sz="2400"/>
              <a:t>Milgram, S. (1963).  Behavioral Study of Obedience.  Journal of Abnormal and Social Psychology, 67, 371-378.</a:t>
            </a:r>
          </a:p>
          <a:p>
            <a:pPr lvl="1"/>
            <a:r>
              <a:rPr lang="en-US" altLang="en-US" sz="2400"/>
              <a:t>Milgram, S. (1965).  Some conditions of obedience and disobedience to authority.  Human Relations, 18, 57-76</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2</a:t>
            </a:fld>
            <a:endParaRPr lang="en-US"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03D53BB-7493-4350-A2E6-8D43FB1AD236}"/>
              </a:ext>
            </a:extLst>
          </p:cNvPr>
          <p:cNvSpPr>
            <a:spLocks noGrp="1" noChangeArrowheads="1"/>
          </p:cNvSpPr>
          <p:nvPr>
            <p:ph type="title"/>
          </p:nvPr>
        </p:nvSpPr>
        <p:spPr>
          <a:xfrm>
            <a:off x="685800" y="381000"/>
            <a:ext cx="7772400" cy="838200"/>
          </a:xfrm>
        </p:spPr>
        <p:txBody>
          <a:bodyPr/>
          <a:lstStyle/>
          <a:p>
            <a:r>
              <a:rPr lang="en-US" altLang="en-US"/>
              <a:t>Milgram Study Setup</a:t>
            </a:r>
          </a:p>
        </p:txBody>
      </p:sp>
      <p:sp>
        <p:nvSpPr>
          <p:cNvPr id="4099" name="Rectangle 3">
            <a:extLst>
              <a:ext uri="{FF2B5EF4-FFF2-40B4-BE49-F238E27FC236}">
                <a16:creationId xmlns:a16="http://schemas.microsoft.com/office/drawing/2014/main" id="{858351B6-7235-473D-8468-1AAFD2AE889E}"/>
              </a:ext>
            </a:extLst>
          </p:cNvPr>
          <p:cNvSpPr>
            <a:spLocks noGrp="1" noChangeArrowheads="1"/>
          </p:cNvSpPr>
          <p:nvPr>
            <p:ph type="body" idx="1"/>
          </p:nvPr>
        </p:nvSpPr>
        <p:spPr>
          <a:xfrm>
            <a:off x="685800" y="1447800"/>
            <a:ext cx="7772400" cy="4114800"/>
          </a:xfrm>
        </p:spPr>
        <p:txBody>
          <a:bodyPr/>
          <a:lstStyle/>
          <a:p>
            <a:pPr>
              <a:lnSpc>
                <a:spcPct val="90000"/>
              </a:lnSpc>
            </a:pPr>
            <a:r>
              <a:rPr lang="en-US" altLang="en-US" sz="2800"/>
              <a:t>Subjects were told that they were participating in a study on the effect of punishment on memory</a:t>
            </a:r>
          </a:p>
          <a:p>
            <a:pPr>
              <a:lnSpc>
                <a:spcPct val="90000"/>
              </a:lnSpc>
            </a:pPr>
            <a:r>
              <a:rPr lang="en-US" altLang="en-US" sz="2800"/>
              <a:t>One “participant” in the study - the “learner” (“Mr. Wallace” - real name Bob McDonough) was a confederate of Milgram and one was the true subject - the “teacher”</a:t>
            </a:r>
          </a:p>
          <a:p>
            <a:pPr>
              <a:lnSpc>
                <a:spcPct val="90000"/>
              </a:lnSpc>
            </a:pPr>
            <a:r>
              <a:rPr lang="en-US" altLang="en-US" sz="2800"/>
              <a:t>The teacher was given a list of “paired associates”</a:t>
            </a:r>
          </a:p>
          <a:p>
            <a:pPr lvl="1">
              <a:lnSpc>
                <a:spcPct val="90000"/>
              </a:lnSpc>
            </a:pPr>
            <a:r>
              <a:rPr lang="en-US" altLang="en-US" sz="2400"/>
              <a:t>Examples</a:t>
            </a:r>
          </a:p>
          <a:p>
            <a:pPr>
              <a:lnSpc>
                <a:spcPct val="90000"/>
              </a:lnSpc>
            </a:pPr>
            <a:r>
              <a:rPr lang="en-US" altLang="en-US" sz="2800"/>
              <a:t>The “teacher” was told to shock the learner when the learner gave an incorrect response </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3</a:t>
            </a:fld>
            <a:endParaRPr lang="en-US"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D85D2B01-D52C-4405-A001-66A23F3180BC}"/>
              </a:ext>
            </a:extLst>
          </p:cNvPr>
          <p:cNvSpPr>
            <a:spLocks noGrp="1" noChangeArrowheads="1"/>
          </p:cNvSpPr>
          <p:nvPr>
            <p:ph type="title"/>
          </p:nvPr>
        </p:nvSpPr>
        <p:spPr/>
        <p:txBody>
          <a:bodyPr/>
          <a:lstStyle/>
          <a:p>
            <a:r>
              <a:rPr lang="en-US" altLang="en-US"/>
              <a:t>Milgram Study Setup</a:t>
            </a:r>
          </a:p>
        </p:txBody>
      </p:sp>
      <p:sp>
        <p:nvSpPr>
          <p:cNvPr id="5123" name="Rectangle 3">
            <a:extLst>
              <a:ext uri="{FF2B5EF4-FFF2-40B4-BE49-F238E27FC236}">
                <a16:creationId xmlns:a16="http://schemas.microsoft.com/office/drawing/2014/main" id="{AC1D9CD5-BD44-4F0B-9F16-ABE4A22527CB}"/>
              </a:ext>
            </a:extLst>
          </p:cNvPr>
          <p:cNvSpPr>
            <a:spLocks noGrp="1" noChangeArrowheads="1"/>
          </p:cNvSpPr>
          <p:nvPr>
            <p:ph type="body" idx="1"/>
          </p:nvPr>
        </p:nvSpPr>
        <p:spPr/>
        <p:txBody>
          <a:bodyPr/>
          <a:lstStyle/>
          <a:p>
            <a:pPr>
              <a:lnSpc>
                <a:spcPct val="90000"/>
              </a:lnSpc>
            </a:pPr>
            <a:r>
              <a:rPr lang="en-US" altLang="en-US" sz="2800"/>
              <a:t>The “learner” is hooked up to what appears to be a shock generating machine with 30 switches labeled from “Slight Shock” to “Danger: Severe Shock”</a:t>
            </a:r>
          </a:p>
          <a:p>
            <a:pPr>
              <a:lnSpc>
                <a:spcPct val="90000"/>
              </a:lnSpc>
            </a:pPr>
            <a:r>
              <a:rPr lang="en-US" altLang="en-US" sz="2800"/>
              <a:t>The “teachers” were given a shock of 45 volts to convince them that the shocks were real</a:t>
            </a:r>
          </a:p>
          <a:p>
            <a:pPr>
              <a:lnSpc>
                <a:spcPct val="90000"/>
              </a:lnSpc>
            </a:pPr>
            <a:r>
              <a:rPr lang="en-US" altLang="en-US" sz="2800"/>
              <a:t>The “learner’s” response to the questions is scripted (and played back on a tape recorder)</a:t>
            </a:r>
          </a:p>
          <a:p>
            <a:pPr>
              <a:lnSpc>
                <a:spcPct val="90000"/>
              </a:lnSpc>
            </a:pPr>
            <a:r>
              <a:rPr lang="en-US" altLang="en-US" sz="2800"/>
              <a:t>At 150 volts the “learner” is heard asking that the experiment stop</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4</a:t>
            </a:fld>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7FB93359-425E-4B32-9681-2C4F0A2B2EC4}"/>
              </a:ext>
            </a:extLst>
          </p:cNvPr>
          <p:cNvSpPr>
            <a:spLocks noGrp="1" noChangeArrowheads="1"/>
          </p:cNvSpPr>
          <p:nvPr>
            <p:ph type="title"/>
          </p:nvPr>
        </p:nvSpPr>
        <p:spPr/>
        <p:txBody>
          <a:bodyPr/>
          <a:lstStyle/>
          <a:p>
            <a:r>
              <a:rPr lang="en-US" altLang="en-US"/>
              <a:t>Milgram Study Setup</a:t>
            </a:r>
          </a:p>
        </p:txBody>
      </p:sp>
      <p:sp>
        <p:nvSpPr>
          <p:cNvPr id="11267" name="Rectangle 3">
            <a:extLst>
              <a:ext uri="{FF2B5EF4-FFF2-40B4-BE49-F238E27FC236}">
                <a16:creationId xmlns:a16="http://schemas.microsoft.com/office/drawing/2014/main" id="{AFF107DC-4AD2-468F-B6B6-006977CA80B0}"/>
              </a:ext>
            </a:extLst>
          </p:cNvPr>
          <p:cNvSpPr>
            <a:spLocks noGrp="1" noChangeArrowheads="1"/>
          </p:cNvSpPr>
          <p:nvPr>
            <p:ph type="body" idx="1"/>
          </p:nvPr>
        </p:nvSpPr>
        <p:spPr/>
        <p:txBody>
          <a:bodyPr/>
          <a:lstStyle/>
          <a:p>
            <a:r>
              <a:rPr lang="en-US" altLang="en-US"/>
              <a:t>Experimenter prompts: if the “teacher” objected to continuing the experiment, the experimenter’s script included the following prompts:</a:t>
            </a:r>
          </a:p>
          <a:p>
            <a:pPr lvl="1"/>
            <a:r>
              <a:rPr lang="en-US" altLang="en-US"/>
              <a:t>Please continue (or “Please go on”)</a:t>
            </a:r>
          </a:p>
          <a:p>
            <a:pPr lvl="1"/>
            <a:r>
              <a:rPr lang="en-US" altLang="en-US"/>
              <a:t>The experiment requires that you continue</a:t>
            </a:r>
          </a:p>
          <a:p>
            <a:pPr lvl="1"/>
            <a:r>
              <a:rPr lang="en-US" altLang="en-US"/>
              <a:t>It is absolutely essential that you continue</a:t>
            </a:r>
          </a:p>
          <a:p>
            <a:pPr lvl="1"/>
            <a:r>
              <a:rPr lang="en-US" altLang="en-US"/>
              <a:t>You have no other choice, you must go on</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5</a:t>
            </a:fld>
            <a:endParaRPr lang="en-US"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7BAA2955-9EA1-4A07-9702-F82E840BF0F1}"/>
              </a:ext>
            </a:extLst>
          </p:cNvPr>
          <p:cNvSpPr>
            <a:spLocks noGrp="1" noChangeArrowheads="1"/>
          </p:cNvSpPr>
          <p:nvPr>
            <p:ph type="title"/>
          </p:nvPr>
        </p:nvSpPr>
        <p:spPr>
          <a:xfrm>
            <a:off x="685800" y="228600"/>
            <a:ext cx="7772400" cy="838200"/>
          </a:xfrm>
        </p:spPr>
        <p:txBody>
          <a:bodyPr/>
          <a:lstStyle/>
          <a:p>
            <a:r>
              <a:rPr lang="en-US" altLang="en-US"/>
              <a:t>Milgram Study Results</a:t>
            </a:r>
          </a:p>
        </p:txBody>
      </p:sp>
      <p:sp>
        <p:nvSpPr>
          <p:cNvPr id="6147" name="Rectangle 3">
            <a:extLst>
              <a:ext uri="{FF2B5EF4-FFF2-40B4-BE49-F238E27FC236}">
                <a16:creationId xmlns:a16="http://schemas.microsoft.com/office/drawing/2014/main" id="{A0B8D158-BA5E-47BE-9AE0-EFA979E62686}"/>
              </a:ext>
            </a:extLst>
          </p:cNvPr>
          <p:cNvSpPr>
            <a:spLocks noGrp="1" noChangeArrowheads="1"/>
          </p:cNvSpPr>
          <p:nvPr>
            <p:ph type="body" idx="1"/>
          </p:nvPr>
        </p:nvSpPr>
        <p:spPr>
          <a:xfrm>
            <a:off x="685800" y="1219200"/>
            <a:ext cx="7772400" cy="4114800"/>
          </a:xfrm>
        </p:spPr>
        <p:txBody>
          <a:bodyPr/>
          <a:lstStyle/>
          <a:p>
            <a:pPr>
              <a:lnSpc>
                <a:spcPct val="90000"/>
              </a:lnSpc>
            </a:pPr>
            <a:r>
              <a:rPr lang="en-US" altLang="en-US" sz="2800" dirty="0"/>
              <a:t>Milgram: “There were powerful reactions of tension and emotional strain in a substantial proportion of the participants.  Persons were observed to sweat, tremble, stutter, bite their lips…”</a:t>
            </a:r>
          </a:p>
          <a:p>
            <a:pPr>
              <a:lnSpc>
                <a:spcPct val="90000"/>
              </a:lnSpc>
            </a:pPr>
            <a:r>
              <a:rPr lang="en-US" altLang="en-US" sz="2800" dirty="0"/>
              <a:t>Remarks from two subjects:</a:t>
            </a:r>
          </a:p>
          <a:p>
            <a:pPr lvl="1">
              <a:lnSpc>
                <a:spcPct val="90000"/>
              </a:lnSpc>
            </a:pPr>
            <a:r>
              <a:rPr lang="en-US" altLang="en-US" sz="2000" dirty="0"/>
              <a:t>“Is he banging?  Is he hurt out there?  Well, I don’t want to be responsible for anything that happens to him.  No, I can’t go on with it.  I don’t know whether he’s all right or not.  I mean he may have a heart condition or something.  I wouldn’t feel right doing it….I don’t see any sense to this…I just can’t see it</a:t>
            </a:r>
          </a:p>
          <a:p>
            <a:pPr lvl="1">
              <a:lnSpc>
                <a:spcPct val="90000"/>
              </a:lnSpc>
            </a:pPr>
            <a:r>
              <a:rPr lang="en-US" altLang="en-US" sz="2000" dirty="0"/>
              <a:t>“You want me to keep going?  You hear him hollering?  What if something happens to him?  I refuse to take responsibility….</a:t>
            </a:r>
          </a:p>
          <a:p>
            <a:pPr>
              <a:lnSpc>
                <a:spcPct val="90000"/>
              </a:lnSpc>
            </a:pPr>
            <a:endParaRPr lang="en-US" altLang="en-US" sz="2800" dirty="0"/>
          </a:p>
          <a:p>
            <a:pPr>
              <a:lnSpc>
                <a:spcPct val="90000"/>
              </a:lnSpc>
            </a:pPr>
            <a:endParaRPr lang="en-US" altLang="en-US" sz="2800" dirty="0"/>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6</a:t>
            </a:fld>
            <a:endParaRPr lang="en-US"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DFB7C366-1FAF-4915-9BC3-A48130CFF88A}"/>
              </a:ext>
            </a:extLst>
          </p:cNvPr>
          <p:cNvSpPr>
            <a:spLocks noGrp="1" noChangeArrowheads="1"/>
          </p:cNvSpPr>
          <p:nvPr>
            <p:ph type="title"/>
          </p:nvPr>
        </p:nvSpPr>
        <p:spPr/>
        <p:txBody>
          <a:bodyPr/>
          <a:lstStyle/>
          <a:p>
            <a:r>
              <a:rPr lang="en-US" altLang="en-US"/>
              <a:t>Milgram Study Results</a:t>
            </a:r>
          </a:p>
        </p:txBody>
      </p:sp>
      <p:sp>
        <p:nvSpPr>
          <p:cNvPr id="13315" name="Rectangle 3">
            <a:extLst>
              <a:ext uri="{FF2B5EF4-FFF2-40B4-BE49-F238E27FC236}">
                <a16:creationId xmlns:a16="http://schemas.microsoft.com/office/drawing/2014/main" id="{18B5E50E-AB52-496B-AED2-ABD892283CD7}"/>
              </a:ext>
            </a:extLst>
          </p:cNvPr>
          <p:cNvSpPr>
            <a:spLocks noGrp="1" noChangeArrowheads="1"/>
          </p:cNvSpPr>
          <p:nvPr>
            <p:ph type="body" idx="1"/>
          </p:nvPr>
        </p:nvSpPr>
        <p:spPr/>
        <p:txBody>
          <a:bodyPr/>
          <a:lstStyle/>
          <a:p>
            <a:pPr>
              <a:lnSpc>
                <a:spcPct val="90000"/>
              </a:lnSpc>
            </a:pPr>
            <a:r>
              <a:rPr lang="en-US" altLang="en-US" sz="2800"/>
              <a:t>The experimental setup was described to 40 psychiatrists.  They predicted that no one would go beyond the 10th level (150 volts)</a:t>
            </a:r>
          </a:p>
          <a:p>
            <a:pPr>
              <a:lnSpc>
                <a:spcPct val="90000"/>
              </a:lnSpc>
            </a:pPr>
            <a:r>
              <a:rPr lang="en-US" altLang="en-US" sz="2800"/>
              <a:t>Actual results: 65% of the subjects obeyed the experimenter and shocked the “learner” all the way to 450 volts (“Severe Shock”)</a:t>
            </a:r>
          </a:p>
          <a:p>
            <a:pPr>
              <a:lnSpc>
                <a:spcPct val="90000"/>
              </a:lnSpc>
            </a:pPr>
            <a:r>
              <a:rPr lang="en-US" altLang="en-US" sz="2800"/>
              <a:t>No difference between men and women</a:t>
            </a:r>
          </a:p>
          <a:p>
            <a:pPr>
              <a:lnSpc>
                <a:spcPct val="90000"/>
              </a:lnSpc>
            </a:pPr>
            <a:endParaRPr lang="en-US" altLang="en-US" sz="2800"/>
          </a:p>
          <a:p>
            <a:pPr>
              <a:lnSpc>
                <a:spcPct val="90000"/>
              </a:lnSpc>
            </a:pPr>
            <a:endParaRPr lang="en-US" altLang="en-US" sz="2800"/>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7</a:t>
            </a:fld>
            <a:endParaRPr lang="en-US"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D81C9DCC-1BC3-43C8-AF5C-543C5830E9AC}"/>
              </a:ext>
            </a:extLst>
          </p:cNvPr>
          <p:cNvSpPr>
            <a:spLocks noGrp="1" noChangeArrowheads="1"/>
          </p:cNvSpPr>
          <p:nvPr>
            <p:ph type="title"/>
          </p:nvPr>
        </p:nvSpPr>
        <p:spPr/>
        <p:txBody>
          <a:bodyPr/>
          <a:lstStyle/>
          <a:p>
            <a:r>
              <a:rPr lang="en-US" altLang="en-US" sz="3200"/>
              <a:t>Milgram: What You May Not Have Heard</a:t>
            </a:r>
            <a:endParaRPr lang="en-US" altLang="en-US"/>
          </a:p>
        </p:txBody>
      </p:sp>
      <p:sp>
        <p:nvSpPr>
          <p:cNvPr id="51203" name="Rectangle 3">
            <a:extLst>
              <a:ext uri="{FF2B5EF4-FFF2-40B4-BE49-F238E27FC236}">
                <a16:creationId xmlns:a16="http://schemas.microsoft.com/office/drawing/2014/main" id="{4B2582CE-D908-4034-BB17-F9679D31E760}"/>
              </a:ext>
            </a:extLst>
          </p:cNvPr>
          <p:cNvSpPr>
            <a:spLocks noGrp="1" noChangeArrowheads="1"/>
          </p:cNvSpPr>
          <p:nvPr>
            <p:ph type="body" idx="1"/>
          </p:nvPr>
        </p:nvSpPr>
        <p:spPr/>
        <p:txBody>
          <a:bodyPr/>
          <a:lstStyle/>
          <a:p>
            <a:r>
              <a:rPr lang="en-US" altLang="en-US" sz="2000"/>
              <a:t>The “learner”, Mr. McDonough, died of a heart attack three years after the studies ended.  His neighbor, who unsuccessfully tried to revive him using mouth-to-mouth resuscitation, had been a “teacher” in the Milgram studies and had administered “shocks” to Mr. McDonough just a few years earlier.</a:t>
            </a:r>
          </a:p>
          <a:p>
            <a:r>
              <a:rPr lang="en-US" altLang="en-US" sz="2000"/>
              <a:t>One of the “teachers” (who had gone all the way to 450 volts) was invited into a social psychology class to speak about his experience in the study. The students (who had already learned about the study) were nearly silent and stared at him with accusing and disbelieving eyes.  He reminded the class that you never know what you might have done in that situation.</a:t>
            </a:r>
          </a:p>
          <a:p>
            <a:pPr lvl="1"/>
            <a:r>
              <a:rPr lang="en-US" altLang="en-US" sz="1800"/>
              <a:t>“Beyond the Shock Machine” - Gina Perry </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8</a:t>
            </a:fld>
            <a:endParaRPr lang="en-US"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4D743DE4-0AC7-4835-A9A5-AC8F53D05244}"/>
              </a:ext>
            </a:extLst>
          </p:cNvPr>
          <p:cNvSpPr>
            <a:spLocks noGrp="1" noChangeArrowheads="1"/>
          </p:cNvSpPr>
          <p:nvPr>
            <p:ph type="title"/>
          </p:nvPr>
        </p:nvSpPr>
        <p:spPr/>
        <p:txBody>
          <a:bodyPr/>
          <a:lstStyle/>
          <a:p>
            <a:r>
              <a:rPr lang="en-US" altLang="en-US"/>
              <a:t>Why Did People Obey?</a:t>
            </a:r>
            <a:br>
              <a:rPr lang="en-US" altLang="en-US"/>
            </a:br>
            <a:r>
              <a:rPr lang="en-US" altLang="en-US" sz="2800"/>
              <a:t>(Burger, 2009)</a:t>
            </a:r>
            <a:endParaRPr lang="en-US" altLang="en-US"/>
          </a:p>
        </p:txBody>
      </p:sp>
      <p:sp>
        <p:nvSpPr>
          <p:cNvPr id="37891" name="Rectangle 3">
            <a:extLst>
              <a:ext uri="{FF2B5EF4-FFF2-40B4-BE49-F238E27FC236}">
                <a16:creationId xmlns:a16="http://schemas.microsoft.com/office/drawing/2014/main" id="{B6C83800-DDD1-4EED-9ADA-68F0236D3504}"/>
              </a:ext>
            </a:extLst>
          </p:cNvPr>
          <p:cNvSpPr>
            <a:spLocks noGrp="1" noChangeArrowheads="1"/>
          </p:cNvSpPr>
          <p:nvPr>
            <p:ph type="body" idx="1"/>
          </p:nvPr>
        </p:nvSpPr>
        <p:spPr/>
        <p:txBody>
          <a:bodyPr/>
          <a:lstStyle/>
          <a:p>
            <a:r>
              <a:rPr lang="en-US" altLang="en-US"/>
              <a:t>Obedience to Authority</a:t>
            </a:r>
          </a:p>
          <a:p>
            <a:pPr lvl="1"/>
            <a:r>
              <a:rPr lang="en-US" altLang="en-US"/>
              <a:t>“…</a:t>
            </a:r>
            <a:r>
              <a:rPr lang="en-US" altLang="en-US">
                <a:solidFill>
                  <a:srgbClr val="FF0000"/>
                </a:solidFill>
              </a:rPr>
              <a:t>our culture</a:t>
            </a:r>
            <a:r>
              <a:rPr lang="en-US" altLang="en-US"/>
              <a:t> socializes individuals to obey certain authority figures such as police officers, teachers, and parents.”</a:t>
            </a:r>
          </a:p>
          <a:p>
            <a:pPr lvl="1"/>
            <a:r>
              <a:rPr lang="en-US" altLang="en-US"/>
              <a:t>the </a:t>
            </a:r>
            <a:r>
              <a:rPr lang="en-US" altLang="en-US">
                <a:solidFill>
                  <a:srgbClr val="FF0000"/>
                </a:solidFill>
              </a:rPr>
              <a:t>perceived expertise</a:t>
            </a:r>
            <a:r>
              <a:rPr lang="en-US" altLang="en-US"/>
              <a:t> of the experimenter contributed to the participants’ decision to follow the instructions (Morelli, 1983)</a:t>
            </a:r>
          </a:p>
          <a:p>
            <a:endParaRPr lang="en-US" altLang="en-US"/>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9</a:t>
            </a:fld>
            <a:endParaRPr lang="en-US"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FA7A754A-6D7A-4352-A0BE-56F54011F03B}"/>
              </a:ext>
            </a:extLst>
          </p:cNvPr>
          <p:cNvSpPr>
            <a:spLocks noGrp="1" noChangeArrowheads="1"/>
          </p:cNvSpPr>
          <p:nvPr>
            <p:ph type="title"/>
          </p:nvPr>
        </p:nvSpPr>
        <p:spPr>
          <a:xfrm>
            <a:off x="685800" y="228600"/>
            <a:ext cx="7772400" cy="914400"/>
          </a:xfrm>
        </p:spPr>
        <p:txBody>
          <a:bodyPr/>
          <a:lstStyle/>
          <a:p>
            <a:r>
              <a:rPr lang="en-US" altLang="en-US"/>
              <a:t>Why Did People Obey?</a:t>
            </a:r>
            <a:br>
              <a:rPr lang="en-US" altLang="en-US"/>
            </a:br>
            <a:r>
              <a:rPr lang="en-US" altLang="en-US" sz="2800"/>
              <a:t>(Burger, 2009)</a:t>
            </a:r>
          </a:p>
        </p:txBody>
      </p:sp>
      <p:sp>
        <p:nvSpPr>
          <p:cNvPr id="38915" name="Rectangle 3">
            <a:extLst>
              <a:ext uri="{FF2B5EF4-FFF2-40B4-BE49-F238E27FC236}">
                <a16:creationId xmlns:a16="http://schemas.microsoft.com/office/drawing/2014/main" id="{AF068E53-94D8-4CCD-A568-EAB2BE14DC9F}"/>
              </a:ext>
            </a:extLst>
          </p:cNvPr>
          <p:cNvSpPr>
            <a:spLocks noGrp="1" noChangeArrowheads="1"/>
          </p:cNvSpPr>
          <p:nvPr>
            <p:ph type="body" idx="1"/>
          </p:nvPr>
        </p:nvSpPr>
        <p:spPr>
          <a:xfrm>
            <a:off x="685800" y="1447800"/>
            <a:ext cx="7924800" cy="4114800"/>
          </a:xfrm>
        </p:spPr>
        <p:txBody>
          <a:bodyPr/>
          <a:lstStyle/>
          <a:p>
            <a:pPr>
              <a:lnSpc>
                <a:spcPct val="90000"/>
              </a:lnSpc>
            </a:pPr>
            <a:r>
              <a:rPr lang="en-US" altLang="en-US" sz="1800">
                <a:solidFill>
                  <a:srgbClr val="FF0000"/>
                </a:solidFill>
              </a:rPr>
              <a:t>A Need for Consistency</a:t>
            </a:r>
            <a:r>
              <a:rPr lang="en-US" altLang="en-US" sz="1800"/>
              <a:t>: The well-demonstrated need to act and appear in a consistent manner </a:t>
            </a:r>
            <a:r>
              <a:rPr lang="en-US" altLang="en-US" sz="1400"/>
              <a:t>[think of cognitive dissonance studies]</a:t>
            </a:r>
            <a:r>
              <a:rPr lang="en-US" altLang="en-US" sz="1800"/>
              <a:t> would have made it difficult for a participant to refuse to press the 195-volt switch after just pressing the 180-volt switch</a:t>
            </a:r>
          </a:p>
          <a:p>
            <a:pPr lvl="1">
              <a:lnSpc>
                <a:spcPct val="90000"/>
              </a:lnSpc>
            </a:pPr>
            <a:r>
              <a:rPr lang="en-US" altLang="en-US" sz="1800"/>
              <a:t>Interviewee in “Beyond the Shock Machine” says, “If you had to push the 450 volt switch first, no one would do it”)</a:t>
            </a:r>
          </a:p>
          <a:p>
            <a:pPr lvl="1">
              <a:lnSpc>
                <a:spcPct val="90000"/>
              </a:lnSpc>
              <a:buFontTx/>
              <a:buNone/>
            </a:pPr>
            <a:endParaRPr lang="en-US" altLang="en-US" sz="1800"/>
          </a:p>
          <a:p>
            <a:pPr>
              <a:lnSpc>
                <a:spcPct val="90000"/>
              </a:lnSpc>
            </a:pPr>
            <a:r>
              <a:rPr lang="en-US" altLang="en-US" sz="1800">
                <a:solidFill>
                  <a:srgbClr val="FF0000"/>
                </a:solidFill>
              </a:rPr>
              <a:t>A Change in Self-Perception</a:t>
            </a:r>
            <a:r>
              <a:rPr lang="en-US" altLang="en-US" sz="1800"/>
              <a:t>: agreeing to small requests, such as pressing the low-voltage switches, can change the way people think about themselves. Participants may have come to see themselves as the kind of persons who follow the experimenter’s instructions</a:t>
            </a:r>
          </a:p>
          <a:p>
            <a:pPr>
              <a:lnSpc>
                <a:spcPct val="90000"/>
              </a:lnSpc>
              <a:buFontTx/>
              <a:buNone/>
            </a:pPr>
            <a:endParaRPr lang="en-US" altLang="en-US" sz="1800"/>
          </a:p>
          <a:p>
            <a:pPr>
              <a:lnSpc>
                <a:spcPct val="90000"/>
              </a:lnSpc>
            </a:pPr>
            <a:r>
              <a:rPr lang="en-US" altLang="en-US" sz="1800">
                <a:solidFill>
                  <a:srgbClr val="FF0000"/>
                </a:solidFill>
              </a:rPr>
              <a:t>Escalation of Commitment</a:t>
            </a:r>
            <a:r>
              <a:rPr lang="en-US" altLang="en-US" sz="1800"/>
              <a:t> - “well, I’m in it this far, might as well go all the way…”</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10</a:t>
            </a:fld>
            <a:endParaRPr lang="en-US"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F61C776B-E7D4-4C00-99C6-AFBD9E4DC2C6}"/>
              </a:ext>
            </a:extLst>
          </p:cNvPr>
          <p:cNvSpPr>
            <a:spLocks noGrp="1" noChangeArrowheads="1"/>
          </p:cNvSpPr>
          <p:nvPr>
            <p:ph type="title"/>
          </p:nvPr>
        </p:nvSpPr>
        <p:spPr/>
        <p:txBody>
          <a:bodyPr/>
          <a:lstStyle/>
          <a:p>
            <a:r>
              <a:rPr lang="en-US" altLang="en-US"/>
              <a:t>Why Did People Obey?</a:t>
            </a:r>
            <a:br>
              <a:rPr lang="en-US" altLang="en-US"/>
            </a:br>
            <a:r>
              <a:rPr lang="en-US" altLang="en-US" sz="2800"/>
              <a:t>(Burger, 2009)</a:t>
            </a:r>
          </a:p>
        </p:txBody>
      </p:sp>
      <p:sp>
        <p:nvSpPr>
          <p:cNvPr id="39939" name="Rectangle 3">
            <a:extLst>
              <a:ext uri="{FF2B5EF4-FFF2-40B4-BE49-F238E27FC236}">
                <a16:creationId xmlns:a16="http://schemas.microsoft.com/office/drawing/2014/main" id="{5F9A6DAC-7AF9-4F70-85F4-3AEBF8036BAE}"/>
              </a:ext>
            </a:extLst>
          </p:cNvPr>
          <p:cNvSpPr>
            <a:spLocks noGrp="1" noChangeArrowheads="1"/>
          </p:cNvSpPr>
          <p:nvPr>
            <p:ph type="body" idx="1"/>
          </p:nvPr>
        </p:nvSpPr>
        <p:spPr/>
        <p:txBody>
          <a:bodyPr/>
          <a:lstStyle/>
          <a:p>
            <a:pPr>
              <a:lnSpc>
                <a:spcPct val="90000"/>
              </a:lnSpc>
            </a:pPr>
            <a:r>
              <a:rPr lang="en-US" altLang="en-US" sz="2800">
                <a:solidFill>
                  <a:srgbClr val="FF0000"/>
                </a:solidFill>
              </a:rPr>
              <a:t>Limited Sources of Information</a:t>
            </a:r>
            <a:r>
              <a:rPr lang="en-US" altLang="en-US" sz="2800"/>
              <a:t> in a Novel Situation</a:t>
            </a:r>
          </a:p>
          <a:p>
            <a:pPr lvl="1">
              <a:lnSpc>
                <a:spcPct val="90000"/>
              </a:lnSpc>
            </a:pPr>
            <a:r>
              <a:rPr lang="en-US" altLang="en-US" sz="2400"/>
              <a:t>The subjects had never been in a situation anything like this before so they didn’t know how to act.</a:t>
            </a:r>
          </a:p>
          <a:p>
            <a:pPr lvl="2">
              <a:lnSpc>
                <a:spcPct val="90000"/>
              </a:lnSpc>
            </a:pPr>
            <a:r>
              <a:rPr lang="en-US" altLang="en-US" sz="2000"/>
              <a:t>Gina Perry Interviewee, “This isn’t the way the world operates”</a:t>
            </a:r>
          </a:p>
          <a:p>
            <a:pPr lvl="1">
              <a:lnSpc>
                <a:spcPct val="90000"/>
              </a:lnSpc>
            </a:pPr>
            <a:r>
              <a:rPr lang="en-US" altLang="en-US" sz="2400"/>
              <a:t>When we’re in novel situations we look to others to figure out how we should act.  The only other person in the situation was the experimenter, and he was acting like nothing was wrong.  </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11</a:t>
            </a:fld>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91734640-1A4C-4BEC-A3B0-A49CF3D3B9DE}"/>
              </a:ext>
            </a:extLst>
          </p:cNvPr>
          <p:cNvSpPr>
            <a:spLocks noGrp="1" noChangeArrowheads="1"/>
          </p:cNvSpPr>
          <p:nvPr>
            <p:ph type="title"/>
          </p:nvPr>
        </p:nvSpPr>
        <p:spPr/>
        <p:txBody>
          <a:bodyPr/>
          <a:lstStyle/>
          <a:p>
            <a:r>
              <a:rPr lang="en-US" altLang="en-US"/>
              <a:t>Why Did People Obey?</a:t>
            </a:r>
            <a:br>
              <a:rPr lang="en-US" altLang="en-US"/>
            </a:br>
            <a:r>
              <a:rPr lang="en-US" altLang="en-US" sz="2800"/>
              <a:t>(Burger, 2009)</a:t>
            </a:r>
          </a:p>
        </p:txBody>
      </p:sp>
      <p:sp>
        <p:nvSpPr>
          <p:cNvPr id="40963" name="Rectangle 3">
            <a:extLst>
              <a:ext uri="{FF2B5EF4-FFF2-40B4-BE49-F238E27FC236}">
                <a16:creationId xmlns:a16="http://schemas.microsoft.com/office/drawing/2014/main" id="{DCBF3F60-4DB2-46D3-9BC0-ADE442B6CD6F}"/>
              </a:ext>
            </a:extLst>
          </p:cNvPr>
          <p:cNvSpPr>
            <a:spLocks noGrp="1" noChangeArrowheads="1"/>
          </p:cNvSpPr>
          <p:nvPr>
            <p:ph type="body" idx="1"/>
          </p:nvPr>
        </p:nvSpPr>
        <p:spPr/>
        <p:txBody>
          <a:bodyPr/>
          <a:lstStyle/>
          <a:p>
            <a:r>
              <a:rPr lang="en-US" altLang="en-US">
                <a:solidFill>
                  <a:srgbClr val="FF0000"/>
                </a:solidFill>
              </a:rPr>
              <a:t>Responsibility had not been assigned</a:t>
            </a:r>
            <a:r>
              <a:rPr lang="en-US" altLang="en-US"/>
              <a:t> to anyone</a:t>
            </a:r>
          </a:p>
          <a:p>
            <a:pPr lvl="1"/>
            <a:r>
              <a:rPr lang="en-US" altLang="en-US"/>
              <a:t>Most subjects asked who would be responsible</a:t>
            </a:r>
          </a:p>
          <a:p>
            <a:pPr lvl="1"/>
            <a:r>
              <a:rPr lang="en-US" altLang="en-US"/>
              <a:t>The experimenter stated that he would be responsible</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12</a:t>
            </a:fld>
            <a:endParaRPr lang="en-US"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7C72A25-217D-4127-A79B-4DF13900D840}"/>
              </a:ext>
            </a:extLst>
          </p:cNvPr>
          <p:cNvSpPr>
            <a:spLocks noGrp="1" noChangeArrowheads="1"/>
          </p:cNvSpPr>
          <p:nvPr>
            <p:ph type="title"/>
          </p:nvPr>
        </p:nvSpPr>
        <p:spPr>
          <a:xfrm>
            <a:off x="685800" y="533400"/>
            <a:ext cx="7772400" cy="762000"/>
          </a:xfrm>
        </p:spPr>
        <p:txBody>
          <a:bodyPr/>
          <a:lstStyle/>
          <a:p>
            <a:r>
              <a:rPr lang="en-US" altLang="en-US" sz="3200"/>
              <a:t>Milgram’s Additional Research Findings</a:t>
            </a:r>
          </a:p>
        </p:txBody>
      </p:sp>
      <p:sp>
        <p:nvSpPr>
          <p:cNvPr id="7171" name="Rectangle 3">
            <a:extLst>
              <a:ext uri="{FF2B5EF4-FFF2-40B4-BE49-F238E27FC236}">
                <a16:creationId xmlns:a16="http://schemas.microsoft.com/office/drawing/2014/main" id="{8ED84035-0590-43D9-A5A8-F0DB476738C1}"/>
              </a:ext>
            </a:extLst>
          </p:cNvPr>
          <p:cNvSpPr>
            <a:spLocks noGrp="1" noChangeArrowheads="1"/>
          </p:cNvSpPr>
          <p:nvPr>
            <p:ph type="body" idx="1"/>
          </p:nvPr>
        </p:nvSpPr>
        <p:spPr>
          <a:xfrm>
            <a:off x="685800" y="1600200"/>
            <a:ext cx="7772400" cy="4114800"/>
          </a:xfrm>
        </p:spPr>
        <p:txBody>
          <a:bodyPr/>
          <a:lstStyle/>
          <a:p>
            <a:r>
              <a:rPr lang="en-US" altLang="en-US"/>
              <a:t>Conditions that decreased obedience:</a:t>
            </a:r>
            <a:endParaRPr lang="en-US" altLang="en-US">
              <a:solidFill>
                <a:srgbClr val="FF0000"/>
              </a:solidFill>
            </a:endParaRPr>
          </a:p>
          <a:p>
            <a:pPr lvl="1"/>
            <a:r>
              <a:rPr lang="en-US" altLang="en-US">
                <a:solidFill>
                  <a:srgbClr val="FF0000"/>
                </a:solidFill>
              </a:rPr>
              <a:t>1) Proximity of the “learner”</a:t>
            </a:r>
            <a:r>
              <a:rPr lang="en-US" altLang="en-US"/>
              <a:t>: </a:t>
            </a:r>
          </a:p>
          <a:p>
            <a:pPr lvl="2"/>
            <a:r>
              <a:rPr lang="en-US" altLang="en-US"/>
              <a:t>obedience decreased if the learner was in the same room as the teacher</a:t>
            </a:r>
          </a:p>
          <a:p>
            <a:pPr lvl="2"/>
            <a:r>
              <a:rPr lang="en-US" altLang="en-US"/>
              <a:t>Obedience decreased if the teacher had to physically place the learner’s hand on a shock plate</a:t>
            </a:r>
          </a:p>
          <a:p>
            <a:pPr lvl="2"/>
            <a:r>
              <a:rPr lang="en-US" altLang="en-US" b="1"/>
              <a:t>Explanation</a:t>
            </a:r>
            <a:r>
              <a:rPr lang="en-US" altLang="en-US"/>
              <a:t>: visual cues of someone else’s pain triggers an empathic response</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13</a:t>
            </a:fld>
            <a:endParaRPr lang="en-US"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7CD8A4CC-FD5D-4AD1-8CA3-F46301F25FDE}"/>
              </a:ext>
            </a:extLst>
          </p:cNvPr>
          <p:cNvSpPr>
            <a:spLocks noGrp="1" noChangeArrowheads="1"/>
          </p:cNvSpPr>
          <p:nvPr>
            <p:ph type="title"/>
          </p:nvPr>
        </p:nvSpPr>
        <p:spPr>
          <a:xfrm>
            <a:off x="685800" y="457200"/>
            <a:ext cx="7772400" cy="914400"/>
          </a:xfrm>
        </p:spPr>
        <p:txBody>
          <a:bodyPr/>
          <a:lstStyle/>
          <a:p>
            <a:r>
              <a:rPr lang="en-US" altLang="en-US" sz="3200"/>
              <a:t>Milgram’s Additional Research Findings</a:t>
            </a:r>
          </a:p>
        </p:txBody>
      </p:sp>
      <p:sp>
        <p:nvSpPr>
          <p:cNvPr id="8195" name="Rectangle 3">
            <a:extLst>
              <a:ext uri="{FF2B5EF4-FFF2-40B4-BE49-F238E27FC236}">
                <a16:creationId xmlns:a16="http://schemas.microsoft.com/office/drawing/2014/main" id="{7EBF22FA-FEB7-497C-8623-D4CB14C46EE0}"/>
              </a:ext>
            </a:extLst>
          </p:cNvPr>
          <p:cNvSpPr>
            <a:spLocks noGrp="1" noChangeArrowheads="1"/>
          </p:cNvSpPr>
          <p:nvPr>
            <p:ph type="body" idx="1"/>
          </p:nvPr>
        </p:nvSpPr>
        <p:spPr>
          <a:xfrm>
            <a:off x="685800" y="1524000"/>
            <a:ext cx="7772400" cy="4114800"/>
          </a:xfrm>
        </p:spPr>
        <p:txBody>
          <a:bodyPr/>
          <a:lstStyle/>
          <a:p>
            <a:pPr>
              <a:lnSpc>
                <a:spcPct val="90000"/>
              </a:lnSpc>
            </a:pPr>
            <a:r>
              <a:rPr lang="en-US" altLang="en-US" sz="2800"/>
              <a:t>Conditions that decreased obedience:</a:t>
            </a:r>
            <a:endParaRPr lang="en-US" altLang="en-US" sz="2800">
              <a:solidFill>
                <a:srgbClr val="FF0000"/>
              </a:solidFill>
            </a:endParaRPr>
          </a:p>
          <a:p>
            <a:pPr lvl="1">
              <a:lnSpc>
                <a:spcPct val="90000"/>
              </a:lnSpc>
            </a:pPr>
            <a:r>
              <a:rPr lang="en-US" altLang="en-US" sz="2400">
                <a:solidFill>
                  <a:srgbClr val="FF0000"/>
                </a:solidFill>
              </a:rPr>
              <a:t>2) Closeness of the authority figure</a:t>
            </a:r>
            <a:endParaRPr lang="en-US" altLang="en-US" sz="2400"/>
          </a:p>
          <a:p>
            <a:pPr lvl="2">
              <a:lnSpc>
                <a:spcPct val="90000"/>
              </a:lnSpc>
            </a:pPr>
            <a:r>
              <a:rPr lang="en-US" altLang="en-US" sz="2000"/>
              <a:t>Usually the experimenter sat a few feet away from the teacher</a:t>
            </a:r>
          </a:p>
          <a:p>
            <a:pPr lvl="2">
              <a:lnSpc>
                <a:spcPct val="90000"/>
              </a:lnSpc>
            </a:pPr>
            <a:r>
              <a:rPr lang="en-US" altLang="en-US" sz="2000"/>
              <a:t>Obedience decreased when the experimenter…</a:t>
            </a:r>
          </a:p>
          <a:p>
            <a:pPr lvl="3">
              <a:lnSpc>
                <a:spcPct val="90000"/>
              </a:lnSpc>
            </a:pPr>
            <a:r>
              <a:rPr lang="en-US" altLang="en-US" sz="1800"/>
              <a:t>left the lab and gave the instructions by telephone</a:t>
            </a:r>
          </a:p>
          <a:p>
            <a:pPr lvl="3">
              <a:lnSpc>
                <a:spcPct val="90000"/>
              </a:lnSpc>
            </a:pPr>
            <a:r>
              <a:rPr lang="en-US" altLang="en-US" sz="1800"/>
              <a:t>was never seen and instructions were left on a tape recorder</a:t>
            </a:r>
          </a:p>
          <a:p>
            <a:pPr lvl="2">
              <a:lnSpc>
                <a:spcPct val="90000"/>
              </a:lnSpc>
            </a:pPr>
            <a:r>
              <a:rPr lang="en-US" altLang="en-US" sz="2000"/>
              <a:t>Also found: when the experimenter was in another room or when he was not present the “teachers” falsely reported how much shock they were giving the “learner”</a:t>
            </a:r>
          </a:p>
          <a:p>
            <a:pPr lvl="2">
              <a:lnSpc>
                <a:spcPct val="90000"/>
              </a:lnSpc>
            </a:pPr>
            <a:r>
              <a:rPr lang="en-US" altLang="en-US" sz="2000"/>
              <a:t>Explanation: people will take a stronger stand when they do not have to encounter an authority figure face-to-face</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14</a:t>
            </a:fld>
            <a:endParaRPr lang="en-US"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6FD34961-403A-48D2-83A7-1D11415FB865}"/>
              </a:ext>
            </a:extLst>
          </p:cNvPr>
          <p:cNvSpPr>
            <a:spLocks noGrp="1" noChangeArrowheads="1"/>
          </p:cNvSpPr>
          <p:nvPr>
            <p:ph type="title"/>
          </p:nvPr>
        </p:nvSpPr>
        <p:spPr>
          <a:xfrm>
            <a:off x="685800" y="381000"/>
            <a:ext cx="7772400" cy="838200"/>
          </a:xfrm>
        </p:spPr>
        <p:txBody>
          <a:bodyPr/>
          <a:lstStyle/>
          <a:p>
            <a:r>
              <a:rPr lang="en-US" altLang="en-US" sz="3200"/>
              <a:t>Milgram’s Additional Research Findings</a:t>
            </a:r>
            <a:endParaRPr lang="en-US" altLang="en-US"/>
          </a:p>
        </p:txBody>
      </p:sp>
      <p:sp>
        <p:nvSpPr>
          <p:cNvPr id="9219" name="Rectangle 3">
            <a:extLst>
              <a:ext uri="{FF2B5EF4-FFF2-40B4-BE49-F238E27FC236}">
                <a16:creationId xmlns:a16="http://schemas.microsoft.com/office/drawing/2014/main" id="{7210DF35-40A6-48B7-B460-B3717456194E}"/>
              </a:ext>
            </a:extLst>
          </p:cNvPr>
          <p:cNvSpPr>
            <a:spLocks noGrp="1" noChangeArrowheads="1"/>
          </p:cNvSpPr>
          <p:nvPr>
            <p:ph type="body" idx="1"/>
          </p:nvPr>
        </p:nvSpPr>
        <p:spPr>
          <a:xfrm>
            <a:off x="838200" y="1524000"/>
            <a:ext cx="7772400" cy="4114800"/>
          </a:xfrm>
        </p:spPr>
        <p:txBody>
          <a:bodyPr/>
          <a:lstStyle/>
          <a:p>
            <a:r>
              <a:rPr lang="en-US" altLang="en-US"/>
              <a:t>Conditions that decreased obedience</a:t>
            </a:r>
          </a:p>
          <a:p>
            <a:pPr lvl="1"/>
            <a:r>
              <a:rPr lang="en-US" altLang="en-US"/>
              <a:t>3) </a:t>
            </a:r>
            <a:r>
              <a:rPr lang="en-US" altLang="en-US">
                <a:solidFill>
                  <a:srgbClr val="FF0000"/>
                </a:solidFill>
              </a:rPr>
              <a:t>Prestige of the experimenter</a:t>
            </a:r>
            <a:endParaRPr lang="en-US" altLang="en-US"/>
          </a:p>
          <a:p>
            <a:pPr lvl="2"/>
            <a:r>
              <a:rPr lang="en-US" altLang="en-US"/>
              <a:t>The initial studies took place at Yale University with the experimenter dressed in a white lab coat</a:t>
            </a:r>
          </a:p>
          <a:p>
            <a:pPr lvl="2"/>
            <a:r>
              <a:rPr lang="en-US" altLang="en-US"/>
              <a:t>Obedience decreased when the study was moved to Bridgeport, Connecticut and conducted by the fictional “Research Associates of Bridgeport”</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15</a:t>
            </a:fld>
            <a:endParaRPr lang="en-US"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C68861E5-CEB3-434D-A86C-E5423CD10B24}"/>
              </a:ext>
            </a:extLst>
          </p:cNvPr>
          <p:cNvSpPr>
            <a:spLocks noGrp="1" noChangeArrowheads="1"/>
          </p:cNvSpPr>
          <p:nvPr>
            <p:ph type="title"/>
          </p:nvPr>
        </p:nvSpPr>
        <p:spPr/>
        <p:txBody>
          <a:bodyPr/>
          <a:lstStyle/>
          <a:p>
            <a:r>
              <a:rPr lang="en-US" altLang="en-US"/>
              <a:t>Milgram Study Results</a:t>
            </a:r>
          </a:p>
        </p:txBody>
      </p:sp>
      <p:sp>
        <p:nvSpPr>
          <p:cNvPr id="10243" name="Rectangle 3">
            <a:extLst>
              <a:ext uri="{FF2B5EF4-FFF2-40B4-BE49-F238E27FC236}">
                <a16:creationId xmlns:a16="http://schemas.microsoft.com/office/drawing/2014/main" id="{3F2D29D6-3219-48ED-BF39-3AB8222A182B}"/>
              </a:ext>
            </a:extLst>
          </p:cNvPr>
          <p:cNvSpPr>
            <a:spLocks noGrp="1" noChangeArrowheads="1"/>
          </p:cNvSpPr>
          <p:nvPr>
            <p:ph type="body" idx="1"/>
          </p:nvPr>
        </p:nvSpPr>
        <p:spPr>
          <a:xfrm>
            <a:off x="685800" y="1752600"/>
            <a:ext cx="7772400" cy="4114800"/>
          </a:xfrm>
        </p:spPr>
        <p:txBody>
          <a:bodyPr/>
          <a:lstStyle/>
          <a:p>
            <a:r>
              <a:rPr lang="en-US" altLang="en-US"/>
              <a:t>Conditions that decreased obedience</a:t>
            </a:r>
          </a:p>
          <a:p>
            <a:pPr lvl="1"/>
            <a:r>
              <a:rPr lang="en-US" altLang="en-US"/>
              <a:t>4) </a:t>
            </a:r>
            <a:r>
              <a:rPr lang="en-US" altLang="en-US">
                <a:solidFill>
                  <a:srgbClr val="FF0000"/>
                </a:solidFill>
              </a:rPr>
              <a:t>disobedient models</a:t>
            </a:r>
            <a:endParaRPr lang="en-US" altLang="en-US"/>
          </a:p>
          <a:p>
            <a:pPr lvl="2"/>
            <a:r>
              <a:rPr lang="en-US" altLang="en-US"/>
              <a:t>When other “teachers” (who were actually confederates of the experimenter) sat with the teacher and disobeyed the experimenter, 90% of the real subjects disobeyed as well</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16</a:t>
            </a:fld>
            <a:endParaRPr lang="en-US"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3E8AE918-962E-4E21-A06C-52F0787C5F21}"/>
              </a:ext>
            </a:extLst>
          </p:cNvPr>
          <p:cNvSpPr>
            <a:spLocks noGrp="1" noChangeArrowheads="1"/>
          </p:cNvSpPr>
          <p:nvPr>
            <p:ph type="title"/>
          </p:nvPr>
        </p:nvSpPr>
        <p:spPr>
          <a:xfrm>
            <a:off x="685800" y="228600"/>
            <a:ext cx="7772400" cy="762000"/>
          </a:xfrm>
        </p:spPr>
        <p:txBody>
          <a:bodyPr/>
          <a:lstStyle/>
          <a:p>
            <a:r>
              <a:rPr lang="en-US" altLang="en-US"/>
              <a:t>Milgram’s Conclusions</a:t>
            </a:r>
          </a:p>
        </p:txBody>
      </p:sp>
      <p:sp>
        <p:nvSpPr>
          <p:cNvPr id="14339" name="Rectangle 3">
            <a:extLst>
              <a:ext uri="{FF2B5EF4-FFF2-40B4-BE49-F238E27FC236}">
                <a16:creationId xmlns:a16="http://schemas.microsoft.com/office/drawing/2014/main" id="{68F42798-918F-4504-8A5C-89A5C92F3E95}"/>
              </a:ext>
            </a:extLst>
          </p:cNvPr>
          <p:cNvSpPr>
            <a:spLocks noGrp="1" noChangeArrowheads="1"/>
          </p:cNvSpPr>
          <p:nvPr>
            <p:ph type="body" idx="1"/>
          </p:nvPr>
        </p:nvSpPr>
        <p:spPr>
          <a:xfrm>
            <a:off x="685800" y="1295400"/>
            <a:ext cx="7772400" cy="4114800"/>
          </a:xfrm>
        </p:spPr>
        <p:txBody>
          <a:bodyPr/>
          <a:lstStyle/>
          <a:p>
            <a:pPr>
              <a:lnSpc>
                <a:spcPct val="90000"/>
              </a:lnSpc>
            </a:pPr>
            <a:r>
              <a:rPr lang="en-US" altLang="en-US" sz="2800" dirty="0"/>
              <a:t>“The results, as seen and felt in the laboratory, are to this author disturbing.  They raise the possibility that human nature, or more specifically the kind of characters produced in American democratic society, cannot be counted on to insulate its citizens from brutality and inhumane treatment at the direction of malevolent authority.  A substantial proportion of people do what they are told to do irrespective of the content of the act and without limitations of conscience, so long as they perceive that the command comes from a legitimate authority.”</a:t>
            </a:r>
          </a:p>
          <a:p>
            <a:pPr lvl="1">
              <a:lnSpc>
                <a:spcPct val="90000"/>
              </a:lnSpc>
            </a:pPr>
            <a:r>
              <a:rPr lang="en-US" altLang="en-US" sz="1600" dirty="0"/>
              <a:t>Stanley Milgram, Some Conditions of Obedience and Disobedience to Authority</a:t>
            </a:r>
            <a:endParaRPr lang="en-US" altLang="en-US" sz="2400" dirty="0"/>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17</a:t>
            </a:fld>
            <a:endParaRPr lang="en-US"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BE8AC928-DEA3-4380-9006-EA428E879365}"/>
              </a:ext>
            </a:extLst>
          </p:cNvPr>
          <p:cNvSpPr>
            <a:spLocks noGrp="1" noChangeArrowheads="1"/>
          </p:cNvSpPr>
          <p:nvPr>
            <p:ph type="title"/>
          </p:nvPr>
        </p:nvSpPr>
        <p:spPr/>
        <p:txBody>
          <a:bodyPr/>
          <a:lstStyle/>
          <a:p>
            <a:r>
              <a:rPr lang="en-US" altLang="en-US"/>
              <a:t>Milgram’s Conclusions</a:t>
            </a:r>
          </a:p>
        </p:txBody>
      </p:sp>
      <p:sp>
        <p:nvSpPr>
          <p:cNvPr id="15363" name="Rectangle 3">
            <a:extLst>
              <a:ext uri="{FF2B5EF4-FFF2-40B4-BE49-F238E27FC236}">
                <a16:creationId xmlns:a16="http://schemas.microsoft.com/office/drawing/2014/main" id="{15722312-601C-4622-9872-200B07E0A3EE}"/>
              </a:ext>
            </a:extLst>
          </p:cNvPr>
          <p:cNvSpPr>
            <a:spLocks noGrp="1" noChangeArrowheads="1"/>
          </p:cNvSpPr>
          <p:nvPr>
            <p:ph type="body" idx="1"/>
          </p:nvPr>
        </p:nvSpPr>
        <p:spPr/>
        <p:txBody>
          <a:bodyPr/>
          <a:lstStyle/>
          <a:p>
            <a:r>
              <a:rPr lang="en-US" altLang="en-US" sz="2800"/>
              <a:t>If in this study an anonymous experimenter could successfully command adults to subdue a fifty-one year old man, and force on him painful electric shocks against his protests one can only wonder what government,  with its vastly greater authority and prestige can command of its subjects.”</a:t>
            </a:r>
          </a:p>
          <a:p>
            <a:pPr lvl="3"/>
            <a:r>
              <a:rPr lang="en-US" altLang="en-US" sz="1800"/>
              <a:t>Stanley Milgram, Some Conditions of Obedience and Disobedience to Authority</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18</a:t>
            </a:fld>
            <a:endParaRPr lang="en-US"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1D26C56F-F4B1-44B7-86BA-59A2DA6D25D8}"/>
              </a:ext>
            </a:extLst>
          </p:cNvPr>
          <p:cNvSpPr>
            <a:spLocks noGrp="1" noChangeArrowheads="1"/>
          </p:cNvSpPr>
          <p:nvPr>
            <p:ph type="title"/>
          </p:nvPr>
        </p:nvSpPr>
        <p:spPr>
          <a:xfrm>
            <a:off x="685800" y="228600"/>
            <a:ext cx="7772400" cy="762000"/>
          </a:xfrm>
        </p:spPr>
        <p:txBody>
          <a:bodyPr/>
          <a:lstStyle/>
          <a:p>
            <a:r>
              <a:rPr lang="en-US" altLang="en-US"/>
              <a:t>Replicating Milgram</a:t>
            </a:r>
          </a:p>
        </p:txBody>
      </p:sp>
      <p:sp>
        <p:nvSpPr>
          <p:cNvPr id="16387" name="Rectangle 3">
            <a:extLst>
              <a:ext uri="{FF2B5EF4-FFF2-40B4-BE49-F238E27FC236}">
                <a16:creationId xmlns:a16="http://schemas.microsoft.com/office/drawing/2014/main" id="{B0CEEED5-8DC8-4A20-9BF8-DE6D5783D4EA}"/>
              </a:ext>
            </a:extLst>
          </p:cNvPr>
          <p:cNvSpPr>
            <a:spLocks noGrp="1" noChangeArrowheads="1"/>
          </p:cNvSpPr>
          <p:nvPr>
            <p:ph type="body" idx="1"/>
          </p:nvPr>
        </p:nvSpPr>
        <p:spPr>
          <a:xfrm>
            <a:off x="685800" y="1219200"/>
            <a:ext cx="7772400" cy="4114800"/>
          </a:xfrm>
        </p:spPr>
        <p:txBody>
          <a:bodyPr/>
          <a:lstStyle/>
          <a:p>
            <a:pPr>
              <a:lnSpc>
                <a:spcPct val="90000"/>
              </a:lnSpc>
            </a:pPr>
            <a:r>
              <a:rPr lang="en-US" altLang="en-US" sz="2400"/>
              <a:t>Jerry M. Burger, Santa Clara University: Replicating Milgram: Will People Still Obey Today? American Psychologist, January 2009.</a:t>
            </a:r>
            <a:endParaRPr lang="en-US" altLang="en-US" sz="2800"/>
          </a:p>
          <a:p>
            <a:pPr>
              <a:lnSpc>
                <a:spcPct val="90000"/>
              </a:lnSpc>
            </a:pPr>
            <a:r>
              <a:rPr lang="en-US" altLang="en-US" sz="2800"/>
              <a:t>Burger replicates Milgram study, but with the following safeguards:</a:t>
            </a:r>
          </a:p>
          <a:p>
            <a:pPr lvl="1">
              <a:lnSpc>
                <a:spcPct val="90000"/>
              </a:lnSpc>
            </a:pPr>
            <a:r>
              <a:rPr lang="en-US" altLang="en-US" sz="2000"/>
              <a:t>“The 150 volt solution”</a:t>
            </a:r>
          </a:p>
          <a:p>
            <a:pPr lvl="1">
              <a:lnSpc>
                <a:spcPct val="90000"/>
              </a:lnSpc>
            </a:pPr>
            <a:r>
              <a:rPr lang="en-US" altLang="en-US" sz="2000"/>
              <a:t>2-step subject screening process</a:t>
            </a:r>
          </a:p>
          <a:p>
            <a:pPr lvl="1">
              <a:lnSpc>
                <a:spcPct val="90000"/>
              </a:lnSpc>
            </a:pPr>
            <a:r>
              <a:rPr lang="en-US" altLang="en-US" sz="2000"/>
              <a:t>Repeated reminders that subjects could withdraw at any time</a:t>
            </a:r>
          </a:p>
          <a:p>
            <a:pPr lvl="1">
              <a:lnSpc>
                <a:spcPct val="90000"/>
              </a:lnSpc>
            </a:pPr>
            <a:r>
              <a:rPr lang="en-US" altLang="en-US" sz="2000"/>
              <a:t>Lower voltage “sample shock” </a:t>
            </a:r>
            <a:r>
              <a:rPr lang="en-US" altLang="en-US" sz="1400"/>
              <a:t>(15 volts vs. 45 volts in Milgram’s study)</a:t>
            </a:r>
            <a:endParaRPr lang="en-US" altLang="en-US" sz="2000"/>
          </a:p>
          <a:p>
            <a:pPr lvl="1">
              <a:lnSpc>
                <a:spcPct val="90000"/>
              </a:lnSpc>
            </a:pPr>
            <a:r>
              <a:rPr lang="en-US" altLang="en-US" sz="2000"/>
              <a:t>Debrief occurred seconds after the study ended</a:t>
            </a:r>
          </a:p>
          <a:p>
            <a:pPr lvl="1">
              <a:lnSpc>
                <a:spcPct val="90000"/>
              </a:lnSpc>
            </a:pPr>
            <a:r>
              <a:rPr lang="en-US" altLang="en-US" sz="2000"/>
              <a:t>The “experimenter” was not an actor, but a clinical psychologist</a:t>
            </a:r>
          </a:p>
          <a:p>
            <a:pPr>
              <a:lnSpc>
                <a:spcPct val="90000"/>
              </a:lnSpc>
            </a:pPr>
            <a:r>
              <a:rPr lang="en-US" altLang="en-US" sz="2400"/>
              <a:t>Procedures were approved by the Santa Clara University IRB.</a:t>
            </a:r>
          </a:p>
          <a:p>
            <a:pPr>
              <a:lnSpc>
                <a:spcPct val="90000"/>
              </a:lnSpc>
            </a:pPr>
            <a:endParaRPr lang="en-US" altLang="en-US" sz="2800"/>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19</a:t>
            </a:fld>
            <a:endParaRPr lang="en-US"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BF4FD0EA-7FA6-4550-8308-BFBA857C2A88}"/>
              </a:ext>
            </a:extLst>
          </p:cNvPr>
          <p:cNvSpPr>
            <a:spLocks noGrp="1" noChangeArrowheads="1"/>
          </p:cNvSpPr>
          <p:nvPr>
            <p:ph type="title"/>
          </p:nvPr>
        </p:nvSpPr>
        <p:spPr>
          <a:xfrm>
            <a:off x="685800" y="381000"/>
            <a:ext cx="7772400" cy="762000"/>
          </a:xfrm>
        </p:spPr>
        <p:txBody>
          <a:bodyPr/>
          <a:lstStyle/>
          <a:p>
            <a:r>
              <a:rPr lang="en-US" altLang="en-US"/>
              <a:t>Burger’s Safeguards</a:t>
            </a:r>
          </a:p>
        </p:txBody>
      </p:sp>
      <p:sp>
        <p:nvSpPr>
          <p:cNvPr id="18435" name="Rectangle 3">
            <a:extLst>
              <a:ext uri="{FF2B5EF4-FFF2-40B4-BE49-F238E27FC236}">
                <a16:creationId xmlns:a16="http://schemas.microsoft.com/office/drawing/2014/main" id="{4F502498-D5D3-4A42-8C1F-84583A764FAD}"/>
              </a:ext>
            </a:extLst>
          </p:cNvPr>
          <p:cNvSpPr>
            <a:spLocks noGrp="1" noChangeArrowheads="1"/>
          </p:cNvSpPr>
          <p:nvPr>
            <p:ph type="body" idx="1"/>
          </p:nvPr>
        </p:nvSpPr>
        <p:spPr>
          <a:xfrm>
            <a:off x="685800" y="1371600"/>
            <a:ext cx="7772400" cy="4114800"/>
          </a:xfrm>
        </p:spPr>
        <p:txBody>
          <a:bodyPr/>
          <a:lstStyle/>
          <a:p>
            <a:pPr>
              <a:lnSpc>
                <a:spcPct val="90000"/>
              </a:lnSpc>
            </a:pPr>
            <a:endParaRPr lang="en-US" altLang="en-US" sz="2800"/>
          </a:p>
          <a:p>
            <a:pPr>
              <a:lnSpc>
                <a:spcPct val="90000"/>
              </a:lnSpc>
            </a:pPr>
            <a:r>
              <a:rPr lang="en-US" altLang="en-US" sz="2800"/>
              <a:t>“The 150 Volt Solution” </a:t>
            </a:r>
          </a:p>
          <a:p>
            <a:pPr lvl="1">
              <a:lnSpc>
                <a:spcPct val="90000"/>
              </a:lnSpc>
            </a:pPr>
            <a:r>
              <a:rPr lang="en-US" altLang="en-US" sz="2400"/>
              <a:t>After the “teacher” presses the 150 volt switch:</a:t>
            </a:r>
          </a:p>
          <a:p>
            <a:pPr lvl="1">
              <a:lnSpc>
                <a:spcPct val="90000"/>
              </a:lnSpc>
            </a:pPr>
            <a:r>
              <a:rPr lang="en-US" altLang="en-US" sz="1800"/>
              <a:t>The “learner” is heard demanding to be released from the study</a:t>
            </a:r>
          </a:p>
          <a:p>
            <a:pPr lvl="1">
              <a:lnSpc>
                <a:spcPct val="90000"/>
              </a:lnSpc>
            </a:pPr>
            <a:r>
              <a:rPr lang="en-US" altLang="en-US" sz="1800"/>
              <a:t>“Nearly every participant paused, and most turned to the experimenter to indicate verbally or nonverbally their reluctance to continue.” - Burger, 2009</a:t>
            </a:r>
          </a:p>
          <a:p>
            <a:pPr lvl="1">
              <a:lnSpc>
                <a:spcPct val="90000"/>
              </a:lnSpc>
            </a:pPr>
            <a:r>
              <a:rPr lang="en-US" altLang="en-US" sz="1800"/>
              <a:t>The data:</a:t>
            </a:r>
          </a:p>
          <a:p>
            <a:pPr lvl="2">
              <a:lnSpc>
                <a:spcPct val="90000"/>
              </a:lnSpc>
            </a:pPr>
            <a:r>
              <a:rPr lang="en-US" altLang="en-US" sz="1800" b="1"/>
              <a:t>79% of the teachers who went past 150 volts continued all the way to 450 volts </a:t>
            </a:r>
          </a:p>
          <a:p>
            <a:pPr lvl="2">
              <a:lnSpc>
                <a:spcPct val="90000"/>
              </a:lnSpc>
            </a:pPr>
            <a:r>
              <a:rPr lang="en-US" altLang="en-US" sz="1800"/>
              <a:t>“…the 150-volt switch is something of a point of no return.”</a:t>
            </a:r>
          </a:p>
          <a:p>
            <a:pPr lvl="2">
              <a:lnSpc>
                <a:spcPct val="90000"/>
              </a:lnSpc>
            </a:pPr>
            <a:r>
              <a:rPr lang="en-US" altLang="en-US" sz="1800"/>
              <a:t>Since this is so, then why not have a shock machine with switches that go all the way to 450 volts, but stop the study if and when a “teacher” presses the 150 volts switch (he or she would probably have gone all the way to 450 anyway)</a:t>
            </a:r>
            <a:endParaRPr lang="en-US" altLang="en-US" sz="1800" b="1"/>
          </a:p>
          <a:p>
            <a:pPr lvl="2">
              <a:lnSpc>
                <a:spcPct val="90000"/>
              </a:lnSpc>
            </a:pPr>
            <a:endParaRPr lang="en-US" altLang="en-US" sz="1800"/>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20</a:t>
            </a:fld>
            <a:endParaRPr lang="en-US"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3803E523-FD08-4970-962E-8F4823F0B33F}"/>
              </a:ext>
            </a:extLst>
          </p:cNvPr>
          <p:cNvSpPr>
            <a:spLocks noGrp="1" noChangeArrowheads="1"/>
          </p:cNvSpPr>
          <p:nvPr>
            <p:ph type="title"/>
          </p:nvPr>
        </p:nvSpPr>
        <p:spPr>
          <a:xfrm>
            <a:off x="685800" y="0"/>
            <a:ext cx="7772400" cy="762000"/>
          </a:xfrm>
        </p:spPr>
        <p:txBody>
          <a:bodyPr/>
          <a:lstStyle/>
          <a:p>
            <a:r>
              <a:rPr lang="en-US" altLang="en-US"/>
              <a:t>Burger’s Safeguards</a:t>
            </a:r>
          </a:p>
        </p:txBody>
      </p:sp>
      <p:sp>
        <p:nvSpPr>
          <p:cNvPr id="41987" name="Rectangle 3">
            <a:extLst>
              <a:ext uri="{FF2B5EF4-FFF2-40B4-BE49-F238E27FC236}">
                <a16:creationId xmlns:a16="http://schemas.microsoft.com/office/drawing/2014/main" id="{AE71D698-86AB-4369-9438-98CFC96CA34D}"/>
              </a:ext>
            </a:extLst>
          </p:cNvPr>
          <p:cNvSpPr>
            <a:spLocks noGrp="1" noChangeArrowheads="1"/>
          </p:cNvSpPr>
          <p:nvPr>
            <p:ph type="body" idx="1"/>
          </p:nvPr>
        </p:nvSpPr>
        <p:spPr>
          <a:xfrm>
            <a:off x="685800" y="1143000"/>
            <a:ext cx="7772400" cy="4114800"/>
          </a:xfrm>
        </p:spPr>
        <p:txBody>
          <a:bodyPr/>
          <a:lstStyle/>
          <a:p>
            <a:pPr>
              <a:lnSpc>
                <a:spcPct val="90000"/>
              </a:lnSpc>
            </a:pPr>
            <a:r>
              <a:rPr lang="en-US" altLang="en-US" sz="2400"/>
              <a:t>Two step subject screening process</a:t>
            </a:r>
          </a:p>
          <a:p>
            <a:pPr lvl="1">
              <a:lnSpc>
                <a:spcPct val="90000"/>
              </a:lnSpc>
              <a:buFontTx/>
              <a:buNone/>
            </a:pPr>
            <a:r>
              <a:rPr lang="en-US" altLang="en-US" sz="2000"/>
              <a:t>1) Questionnaires:</a:t>
            </a:r>
          </a:p>
          <a:p>
            <a:pPr lvl="1">
              <a:lnSpc>
                <a:spcPct val="90000"/>
              </a:lnSpc>
              <a:buFontTx/>
              <a:buNone/>
            </a:pPr>
            <a:r>
              <a:rPr lang="en-US" altLang="en-US" sz="2000">
                <a:solidFill>
                  <a:srgbClr val="FF0000"/>
                </a:solidFill>
              </a:rPr>
              <a:t>A: Six questions</a:t>
            </a:r>
            <a:r>
              <a:rPr lang="en-US" altLang="en-US" sz="2000"/>
              <a:t> (created by 2 clinical psychologists) were asked of potential participants. Examples: </a:t>
            </a:r>
          </a:p>
          <a:p>
            <a:pPr lvl="2">
              <a:lnSpc>
                <a:spcPct val="90000"/>
              </a:lnSpc>
            </a:pPr>
            <a:r>
              <a:rPr lang="en-US" altLang="en-US" sz="1800"/>
              <a:t>“Have you ever been diagnosed with a psychiatric disorder? </a:t>
            </a:r>
          </a:p>
          <a:p>
            <a:pPr lvl="2">
              <a:lnSpc>
                <a:spcPct val="90000"/>
              </a:lnSpc>
            </a:pPr>
            <a:r>
              <a:rPr lang="en-US" altLang="en-US" sz="1800"/>
              <a:t>Are you currently receiving psychotherapy?</a:t>
            </a:r>
          </a:p>
          <a:p>
            <a:pPr lvl="2">
              <a:lnSpc>
                <a:spcPct val="90000"/>
              </a:lnSpc>
            </a:pPr>
            <a:r>
              <a:rPr lang="en-US" altLang="en-US" sz="1800"/>
              <a:t>Are you currently taking any medications for emotional difficulties such as anxiety or depression?</a:t>
            </a:r>
          </a:p>
          <a:p>
            <a:pPr lvl="2">
              <a:lnSpc>
                <a:spcPct val="90000"/>
              </a:lnSpc>
            </a:pPr>
            <a:r>
              <a:rPr lang="en-US" altLang="en-US" sz="1800"/>
              <a:t>Answer ‘yes’ to any question - you were excluded from the study</a:t>
            </a:r>
          </a:p>
          <a:p>
            <a:pPr lvl="1">
              <a:lnSpc>
                <a:spcPct val="90000"/>
              </a:lnSpc>
              <a:buFontTx/>
              <a:buNone/>
            </a:pPr>
            <a:r>
              <a:rPr lang="en-US" altLang="en-US" sz="2000">
                <a:solidFill>
                  <a:srgbClr val="FF0000"/>
                </a:solidFill>
              </a:rPr>
              <a:t>B:</a:t>
            </a:r>
            <a:r>
              <a:rPr lang="en-US" altLang="en-US" sz="2000"/>
              <a:t> </a:t>
            </a:r>
            <a:r>
              <a:rPr lang="en-US" altLang="en-US" sz="2000">
                <a:solidFill>
                  <a:srgbClr val="FF0000"/>
                </a:solidFill>
              </a:rPr>
              <a:t>Four scales</a:t>
            </a:r>
            <a:r>
              <a:rPr lang="en-US" altLang="en-US" sz="2000"/>
              <a:t>: Those who made it through the above questions were then given the following scales to fill out:</a:t>
            </a:r>
          </a:p>
          <a:p>
            <a:pPr lvl="2">
              <a:lnSpc>
                <a:spcPct val="90000"/>
              </a:lnSpc>
            </a:pPr>
            <a:r>
              <a:rPr lang="en-US" altLang="en-US" sz="1800"/>
              <a:t>Interpersonal Reactivity Index (extent to which you experience empathy for others - might you be less likely to obey?)</a:t>
            </a:r>
          </a:p>
          <a:p>
            <a:pPr lvl="2">
              <a:lnSpc>
                <a:spcPct val="90000"/>
              </a:lnSpc>
            </a:pPr>
            <a:r>
              <a:rPr lang="en-US" altLang="en-US" sz="1800"/>
              <a:t>Beck Anxiety Inventory</a:t>
            </a:r>
          </a:p>
          <a:p>
            <a:pPr lvl="2">
              <a:lnSpc>
                <a:spcPct val="90000"/>
              </a:lnSpc>
            </a:pPr>
            <a:r>
              <a:rPr lang="en-US" altLang="en-US" sz="1800"/>
              <a:t>Desirability of Control Scale (extent to which you like to “exercise control and to make their own decisions” - might these people be less likely to obey?)</a:t>
            </a:r>
          </a:p>
          <a:p>
            <a:pPr lvl="2">
              <a:lnSpc>
                <a:spcPct val="90000"/>
              </a:lnSpc>
            </a:pPr>
            <a:r>
              <a:rPr lang="en-US" altLang="en-US" sz="1800"/>
              <a:t>Beck Depression Inventory</a:t>
            </a:r>
          </a:p>
        </p:txBody>
      </p:sp>
      <p:sp>
        <p:nvSpPr>
          <p:cNvPr id="41988" name="Rectangle 4">
            <a:extLst>
              <a:ext uri="{FF2B5EF4-FFF2-40B4-BE49-F238E27FC236}">
                <a16:creationId xmlns:a16="http://schemas.microsoft.com/office/drawing/2014/main" id="{289F132B-A951-473F-8D11-EC805C3CC945}"/>
              </a:ext>
            </a:extLst>
          </p:cNvPr>
          <p:cNvSpPr>
            <a:spLocks noChangeArrowheads="1"/>
          </p:cNvSpPr>
          <p:nvPr/>
        </p:nvSpPr>
        <p:spPr bwMode="auto">
          <a:xfrm>
            <a:off x="6318250" y="1304925"/>
            <a:ext cx="18415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endParaRPr lang="en-US" altLang="en-US"/>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21</a:t>
            </a:fld>
            <a:endParaRPr lang="en-US"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5C5956E5-9870-4F18-A531-35BEE72992F6}"/>
              </a:ext>
            </a:extLst>
          </p:cNvPr>
          <p:cNvSpPr>
            <a:spLocks noGrp="1" noChangeArrowheads="1"/>
          </p:cNvSpPr>
          <p:nvPr>
            <p:ph type="title"/>
          </p:nvPr>
        </p:nvSpPr>
        <p:spPr>
          <a:xfrm>
            <a:off x="609600" y="381000"/>
            <a:ext cx="7772400" cy="838200"/>
          </a:xfrm>
        </p:spPr>
        <p:txBody>
          <a:bodyPr/>
          <a:lstStyle/>
          <a:p>
            <a:r>
              <a:rPr lang="en-US" altLang="en-US"/>
              <a:t>Burger’s Safeguards</a:t>
            </a:r>
          </a:p>
        </p:txBody>
      </p:sp>
      <p:sp>
        <p:nvSpPr>
          <p:cNvPr id="43011" name="Rectangle 3">
            <a:extLst>
              <a:ext uri="{FF2B5EF4-FFF2-40B4-BE49-F238E27FC236}">
                <a16:creationId xmlns:a16="http://schemas.microsoft.com/office/drawing/2014/main" id="{35CFAF12-B07B-4064-AFAB-F4DC6D6FD4DE}"/>
              </a:ext>
            </a:extLst>
          </p:cNvPr>
          <p:cNvSpPr>
            <a:spLocks noGrp="1" noChangeArrowheads="1"/>
          </p:cNvSpPr>
          <p:nvPr>
            <p:ph type="body" idx="1"/>
          </p:nvPr>
        </p:nvSpPr>
        <p:spPr/>
        <p:txBody>
          <a:bodyPr/>
          <a:lstStyle/>
          <a:p>
            <a:pPr>
              <a:lnSpc>
                <a:spcPct val="90000"/>
              </a:lnSpc>
            </a:pPr>
            <a:r>
              <a:rPr lang="en-US" altLang="en-US"/>
              <a:t>2) </a:t>
            </a:r>
            <a:r>
              <a:rPr lang="en-US" altLang="en-US">
                <a:solidFill>
                  <a:srgbClr val="FF0000"/>
                </a:solidFill>
              </a:rPr>
              <a:t>Interviews</a:t>
            </a:r>
            <a:r>
              <a:rPr lang="en-US" altLang="en-US"/>
              <a:t>:</a:t>
            </a:r>
          </a:p>
          <a:p>
            <a:pPr lvl="1">
              <a:lnSpc>
                <a:spcPct val="90000"/>
              </a:lnSpc>
            </a:pPr>
            <a:r>
              <a:rPr lang="en-US" altLang="en-US"/>
              <a:t>Questionnaires filled out in step 1 were given to a licensed clinical psychologist, who conducted an interview with the subjects (average: 30 minutes)</a:t>
            </a:r>
          </a:p>
          <a:p>
            <a:pPr lvl="1">
              <a:lnSpc>
                <a:spcPct val="90000"/>
              </a:lnSpc>
            </a:pPr>
            <a:r>
              <a:rPr lang="en-US" altLang="en-US"/>
              <a:t>“Of the 123 people who participated in this second screening process, 47 (38.2%) were excluded from the study by the clinical psychologist” - </a:t>
            </a:r>
            <a:r>
              <a:rPr lang="en-US" altLang="en-US" sz="1600"/>
              <a:t>p. 6</a:t>
            </a:r>
            <a:endParaRPr lang="en-US" altLang="en-US"/>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22</a:t>
            </a:fld>
            <a:endParaRPr lang="en-US"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97FA16AF-B84A-4889-BA62-B6353BFB86E1}"/>
              </a:ext>
            </a:extLst>
          </p:cNvPr>
          <p:cNvSpPr>
            <a:spLocks noGrp="1" noChangeArrowheads="1"/>
          </p:cNvSpPr>
          <p:nvPr>
            <p:ph type="title"/>
          </p:nvPr>
        </p:nvSpPr>
        <p:spPr>
          <a:xfrm>
            <a:off x="685800" y="228600"/>
            <a:ext cx="7772400" cy="762000"/>
          </a:xfrm>
        </p:spPr>
        <p:txBody>
          <a:bodyPr/>
          <a:lstStyle/>
          <a:p>
            <a:r>
              <a:rPr lang="en-US" altLang="en-US" sz="3600"/>
              <a:t>Burger’s Experimental Conditions</a:t>
            </a:r>
            <a:endParaRPr lang="en-US" altLang="en-US"/>
          </a:p>
        </p:txBody>
      </p:sp>
      <p:sp>
        <p:nvSpPr>
          <p:cNvPr id="44035" name="Rectangle 3">
            <a:extLst>
              <a:ext uri="{FF2B5EF4-FFF2-40B4-BE49-F238E27FC236}">
                <a16:creationId xmlns:a16="http://schemas.microsoft.com/office/drawing/2014/main" id="{D249AA88-4B4E-4477-972B-4E1700D71EF4}"/>
              </a:ext>
            </a:extLst>
          </p:cNvPr>
          <p:cNvSpPr>
            <a:spLocks noGrp="1" noChangeArrowheads="1"/>
          </p:cNvSpPr>
          <p:nvPr>
            <p:ph type="body" idx="1"/>
          </p:nvPr>
        </p:nvSpPr>
        <p:spPr>
          <a:xfrm>
            <a:off x="685800" y="1219200"/>
            <a:ext cx="7772400" cy="4114800"/>
          </a:xfrm>
        </p:spPr>
        <p:txBody>
          <a:bodyPr/>
          <a:lstStyle/>
          <a:p>
            <a:pPr>
              <a:lnSpc>
                <a:spcPct val="90000"/>
              </a:lnSpc>
            </a:pPr>
            <a:r>
              <a:rPr lang="en-US" altLang="en-US" sz="2000"/>
              <a:t>1) </a:t>
            </a:r>
            <a:r>
              <a:rPr lang="en-US" altLang="en-US" sz="2000" b="1"/>
              <a:t>Base Condition</a:t>
            </a:r>
            <a:r>
              <a:rPr lang="en-US" altLang="en-US" sz="2000"/>
              <a:t>: pretty much the same experimental setup as Milgram:</a:t>
            </a:r>
          </a:p>
          <a:p>
            <a:pPr lvl="1">
              <a:lnSpc>
                <a:spcPct val="90000"/>
              </a:lnSpc>
            </a:pPr>
            <a:r>
              <a:rPr lang="en-US" altLang="en-US" sz="2000"/>
              <a:t>Rigged drawing to determine “learner” and “teacher”</a:t>
            </a:r>
          </a:p>
          <a:p>
            <a:pPr lvl="1">
              <a:lnSpc>
                <a:spcPct val="90000"/>
              </a:lnSpc>
            </a:pPr>
            <a:r>
              <a:rPr lang="en-US" altLang="en-US" sz="2000"/>
              <a:t>Confederate gets strapped into a chair with electrodes attached, etc. “Learner” explains that he had a “slight heart condition”</a:t>
            </a:r>
          </a:p>
          <a:p>
            <a:pPr lvl="1">
              <a:lnSpc>
                <a:spcPct val="90000"/>
              </a:lnSpc>
            </a:pPr>
            <a:r>
              <a:rPr lang="en-US" altLang="en-US" sz="2000"/>
              <a:t>“Teacher” is sat down in front of the “shock machine” and given 25 word pairs (ex: “strong-arm”) and is</a:t>
            </a:r>
          </a:p>
          <a:p>
            <a:pPr lvl="1">
              <a:lnSpc>
                <a:spcPct val="90000"/>
              </a:lnSpc>
            </a:pPr>
            <a:r>
              <a:rPr lang="en-US" altLang="en-US" sz="2000"/>
              <a:t>Pre-recorded sounds were played at pre-determined shock switches (ex: grunts)</a:t>
            </a:r>
          </a:p>
          <a:p>
            <a:pPr lvl="1">
              <a:lnSpc>
                <a:spcPct val="90000"/>
              </a:lnSpc>
            </a:pPr>
            <a:r>
              <a:rPr lang="en-US" altLang="en-US" sz="2000"/>
              <a:t>150 volt level: “Ugh. That’s all. Get me out of here.  I told you I had heart trouble.  My heart’s starting to bother me now.  Get me out of here please.  My heart’s starting to bother me.  I refuse to go on.  Let me out.”</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23</a:t>
            </a:fld>
            <a:endParaRPr lang="en-US"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5694C1A9-C9A1-4EA9-AEB5-839A97290422}"/>
              </a:ext>
            </a:extLst>
          </p:cNvPr>
          <p:cNvSpPr>
            <a:spLocks noGrp="1" noChangeArrowheads="1"/>
          </p:cNvSpPr>
          <p:nvPr>
            <p:ph type="title"/>
          </p:nvPr>
        </p:nvSpPr>
        <p:spPr>
          <a:xfrm>
            <a:off x="685800" y="457200"/>
            <a:ext cx="7772400" cy="685800"/>
          </a:xfrm>
        </p:spPr>
        <p:txBody>
          <a:bodyPr/>
          <a:lstStyle/>
          <a:p>
            <a:r>
              <a:rPr lang="en-US" altLang="en-US" sz="3600"/>
              <a:t>Burger’s Experimental Conditions</a:t>
            </a:r>
          </a:p>
        </p:txBody>
      </p:sp>
      <p:sp>
        <p:nvSpPr>
          <p:cNvPr id="45059" name="Rectangle 3">
            <a:extLst>
              <a:ext uri="{FF2B5EF4-FFF2-40B4-BE49-F238E27FC236}">
                <a16:creationId xmlns:a16="http://schemas.microsoft.com/office/drawing/2014/main" id="{9CA218A9-4388-4AB5-9F52-0BBFB8C06EAE}"/>
              </a:ext>
            </a:extLst>
          </p:cNvPr>
          <p:cNvSpPr>
            <a:spLocks noGrp="1" noChangeArrowheads="1"/>
          </p:cNvSpPr>
          <p:nvPr>
            <p:ph type="body" idx="1"/>
          </p:nvPr>
        </p:nvSpPr>
        <p:spPr/>
        <p:txBody>
          <a:bodyPr/>
          <a:lstStyle/>
          <a:p>
            <a:pPr>
              <a:lnSpc>
                <a:spcPct val="90000"/>
              </a:lnSpc>
            </a:pPr>
            <a:r>
              <a:rPr lang="en-US" altLang="en-US" sz="2000"/>
              <a:t>1) </a:t>
            </a:r>
            <a:r>
              <a:rPr lang="en-US" altLang="en-US" sz="2000" b="1"/>
              <a:t>Base Condition</a:t>
            </a:r>
            <a:r>
              <a:rPr lang="en-US" altLang="en-US" sz="2000"/>
              <a:t> (con’t)</a:t>
            </a:r>
          </a:p>
          <a:p>
            <a:pPr lvl="1">
              <a:lnSpc>
                <a:spcPct val="90000"/>
              </a:lnSpc>
            </a:pPr>
            <a:r>
              <a:rPr lang="en-US" altLang="en-US" sz="1800"/>
              <a:t>The “experimenter” gave the same prods as in the Milgram study:</a:t>
            </a:r>
          </a:p>
          <a:p>
            <a:pPr lvl="2">
              <a:lnSpc>
                <a:spcPct val="90000"/>
              </a:lnSpc>
            </a:pPr>
            <a:r>
              <a:rPr lang="en-US" altLang="en-US" sz="1600"/>
              <a:t>“Please go on” or “Please continue”</a:t>
            </a:r>
          </a:p>
          <a:p>
            <a:pPr lvl="2">
              <a:lnSpc>
                <a:spcPct val="90000"/>
              </a:lnSpc>
            </a:pPr>
            <a:r>
              <a:rPr lang="en-US" altLang="en-US" sz="1600"/>
              <a:t>The experiment requires that you continue”</a:t>
            </a:r>
          </a:p>
          <a:p>
            <a:pPr lvl="2">
              <a:lnSpc>
                <a:spcPct val="90000"/>
              </a:lnSpc>
            </a:pPr>
            <a:r>
              <a:rPr lang="en-US" altLang="en-US" sz="1600"/>
              <a:t>It is absolutely essential that you continue”</a:t>
            </a:r>
          </a:p>
          <a:p>
            <a:pPr lvl="2">
              <a:lnSpc>
                <a:spcPct val="90000"/>
              </a:lnSpc>
            </a:pPr>
            <a:r>
              <a:rPr lang="en-US" altLang="en-US" sz="1600"/>
              <a:t>You have no other choice, you must continue”</a:t>
            </a:r>
          </a:p>
          <a:p>
            <a:pPr lvl="1">
              <a:lnSpc>
                <a:spcPct val="90000"/>
              </a:lnSpc>
            </a:pPr>
            <a:r>
              <a:rPr lang="en-US" altLang="en-US" sz="1800">
                <a:solidFill>
                  <a:srgbClr val="FF0000"/>
                </a:solidFill>
              </a:rPr>
              <a:t>The experiment ended when either</a:t>
            </a:r>
            <a:r>
              <a:rPr lang="en-US" altLang="en-US" sz="1800"/>
              <a:t>:</a:t>
            </a:r>
          </a:p>
          <a:p>
            <a:pPr lvl="2">
              <a:lnSpc>
                <a:spcPct val="90000"/>
              </a:lnSpc>
            </a:pPr>
            <a:r>
              <a:rPr lang="en-US" altLang="en-US" sz="1600"/>
              <a:t>The teacher refused to continue</a:t>
            </a:r>
          </a:p>
          <a:p>
            <a:pPr lvl="2">
              <a:lnSpc>
                <a:spcPct val="90000"/>
              </a:lnSpc>
            </a:pPr>
            <a:r>
              <a:rPr lang="en-US" altLang="en-US" sz="1600"/>
              <a:t>The teacher read the next item on the list of word pairs </a:t>
            </a:r>
            <a:r>
              <a:rPr lang="en-US" altLang="en-US" sz="1600" b="1"/>
              <a:t>after having pressed the 150 volt switch </a:t>
            </a:r>
            <a:r>
              <a:rPr lang="en-US" altLang="en-US" sz="1600"/>
              <a:t>(a behavior which would indicate that the subject would probably continue asking questions and shocking the learner and, in Burger’s estimation, would have continued all the way to 450 volts)</a:t>
            </a:r>
          </a:p>
          <a:p>
            <a:pPr lvl="1">
              <a:lnSpc>
                <a:spcPct val="90000"/>
              </a:lnSpc>
            </a:pPr>
            <a:r>
              <a:rPr lang="en-US" altLang="en-US" sz="1800"/>
              <a:t>An immediate debriefing occurred</a:t>
            </a:r>
          </a:p>
          <a:p>
            <a:pPr lvl="2">
              <a:lnSpc>
                <a:spcPct val="90000"/>
              </a:lnSpc>
            </a:pPr>
            <a:endParaRPr lang="en-US" altLang="en-US" sz="1600"/>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24</a:t>
            </a:fld>
            <a:endParaRPr lang="en-US"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00A2C516-66D1-4BD8-9095-FC9C64988CDF}"/>
              </a:ext>
            </a:extLst>
          </p:cNvPr>
          <p:cNvSpPr>
            <a:spLocks noGrp="1" noChangeArrowheads="1"/>
          </p:cNvSpPr>
          <p:nvPr>
            <p:ph type="title"/>
          </p:nvPr>
        </p:nvSpPr>
        <p:spPr>
          <a:xfrm>
            <a:off x="685800" y="381000"/>
            <a:ext cx="7772400" cy="685800"/>
          </a:xfrm>
        </p:spPr>
        <p:txBody>
          <a:bodyPr/>
          <a:lstStyle/>
          <a:p>
            <a:r>
              <a:rPr lang="en-US" altLang="en-US" sz="3600"/>
              <a:t>Burger’s Experimental Conditions</a:t>
            </a:r>
          </a:p>
        </p:txBody>
      </p:sp>
      <p:sp>
        <p:nvSpPr>
          <p:cNvPr id="46083" name="Rectangle 3">
            <a:extLst>
              <a:ext uri="{FF2B5EF4-FFF2-40B4-BE49-F238E27FC236}">
                <a16:creationId xmlns:a16="http://schemas.microsoft.com/office/drawing/2014/main" id="{7E5ADBEB-0D46-4B1A-86AC-38406726E272}"/>
              </a:ext>
            </a:extLst>
          </p:cNvPr>
          <p:cNvSpPr>
            <a:spLocks noGrp="1" noChangeArrowheads="1"/>
          </p:cNvSpPr>
          <p:nvPr>
            <p:ph type="body" idx="1"/>
          </p:nvPr>
        </p:nvSpPr>
        <p:spPr>
          <a:xfrm>
            <a:off x="685800" y="1371600"/>
            <a:ext cx="7772400" cy="4114800"/>
          </a:xfrm>
        </p:spPr>
        <p:txBody>
          <a:bodyPr/>
          <a:lstStyle/>
          <a:p>
            <a:pPr>
              <a:lnSpc>
                <a:spcPct val="90000"/>
              </a:lnSpc>
            </a:pPr>
            <a:r>
              <a:rPr lang="en-US" altLang="en-US" sz="2000"/>
              <a:t>2) </a:t>
            </a:r>
            <a:r>
              <a:rPr lang="en-US" altLang="en-US" sz="2000" b="1"/>
              <a:t>Modeled Refusal Condition</a:t>
            </a:r>
            <a:endParaRPr lang="en-US" altLang="en-US" sz="2000"/>
          </a:p>
          <a:p>
            <a:pPr lvl="1">
              <a:lnSpc>
                <a:spcPct val="90000"/>
              </a:lnSpc>
            </a:pPr>
            <a:r>
              <a:rPr lang="en-US" altLang="en-US" sz="1800"/>
              <a:t>Same basic setup as in condition 1 except:</a:t>
            </a:r>
          </a:p>
          <a:p>
            <a:pPr lvl="1">
              <a:lnSpc>
                <a:spcPct val="90000"/>
              </a:lnSpc>
            </a:pPr>
            <a:r>
              <a:rPr lang="en-US" altLang="en-US" sz="1800"/>
              <a:t>Two people would act as teachers: the real subject and, unknown to the real subject, a confederate of the experimenter who would also act as a teacher. </a:t>
            </a:r>
          </a:p>
          <a:p>
            <a:pPr lvl="1">
              <a:lnSpc>
                <a:spcPct val="90000"/>
              </a:lnSpc>
            </a:pPr>
            <a:r>
              <a:rPr lang="en-US" altLang="en-US" sz="1800"/>
              <a:t>This “second teacher” was always chosen as “teacher 1” and he or she would begin asking the questions and administering the “shocks” while “teacher 2” (the real subject) watched.</a:t>
            </a:r>
          </a:p>
          <a:p>
            <a:pPr lvl="1">
              <a:lnSpc>
                <a:spcPct val="90000"/>
              </a:lnSpc>
            </a:pPr>
            <a:r>
              <a:rPr lang="en-US" altLang="en-US" sz="1800"/>
              <a:t>After hearing the “ugh” sound when the 75 volt switch was pressed, the teacher/confederate said, “I don’t know about this”.  The experimenter replied, “Please continue”.  The teacher/confederate said, “I don’t think I can do this” and pushed his chair away from the shock machine.  </a:t>
            </a:r>
          </a:p>
          <a:p>
            <a:pPr lvl="1">
              <a:lnSpc>
                <a:spcPct val="90000"/>
              </a:lnSpc>
            </a:pPr>
            <a:r>
              <a:rPr lang="en-US" altLang="en-US" sz="1800"/>
              <a:t>The experimenter asked the real subject to pick up where teacher 1 had left off</a:t>
            </a:r>
          </a:p>
          <a:p>
            <a:pPr lvl="1">
              <a:lnSpc>
                <a:spcPct val="90000"/>
              </a:lnSpc>
            </a:pPr>
            <a:r>
              <a:rPr lang="en-US" altLang="en-US" sz="1800"/>
              <a:t>The teacher/confederate sat quietly during the rest of the study, avoiding eye contact with the real subject.</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25</a:t>
            </a:fld>
            <a:endParaRPr lang="en-US"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2571F661-926B-4208-B41F-B676A51CDEC6}"/>
              </a:ext>
            </a:extLst>
          </p:cNvPr>
          <p:cNvSpPr>
            <a:spLocks noGrp="1" noChangeArrowheads="1"/>
          </p:cNvSpPr>
          <p:nvPr>
            <p:ph type="title"/>
          </p:nvPr>
        </p:nvSpPr>
        <p:spPr>
          <a:xfrm>
            <a:off x="685800" y="304800"/>
            <a:ext cx="7772400" cy="838200"/>
          </a:xfrm>
        </p:spPr>
        <p:txBody>
          <a:bodyPr/>
          <a:lstStyle/>
          <a:p>
            <a:r>
              <a:rPr lang="en-US" altLang="en-US" sz="3600"/>
              <a:t>Burger’s Debriefing Vs. Milgram</a:t>
            </a:r>
            <a:endParaRPr lang="en-US" altLang="en-US"/>
          </a:p>
        </p:txBody>
      </p:sp>
      <p:sp>
        <p:nvSpPr>
          <p:cNvPr id="49155" name="Rectangle 3">
            <a:extLst>
              <a:ext uri="{FF2B5EF4-FFF2-40B4-BE49-F238E27FC236}">
                <a16:creationId xmlns:a16="http://schemas.microsoft.com/office/drawing/2014/main" id="{BF7EB840-7303-4C9A-8884-8A738091AC15}"/>
              </a:ext>
            </a:extLst>
          </p:cNvPr>
          <p:cNvSpPr>
            <a:spLocks noGrp="1" noChangeArrowheads="1"/>
          </p:cNvSpPr>
          <p:nvPr>
            <p:ph type="body" idx="1"/>
          </p:nvPr>
        </p:nvSpPr>
        <p:spPr>
          <a:xfrm>
            <a:off x="685800" y="1219200"/>
            <a:ext cx="7772400" cy="4114800"/>
          </a:xfrm>
        </p:spPr>
        <p:txBody>
          <a:bodyPr/>
          <a:lstStyle/>
          <a:p>
            <a:pPr>
              <a:lnSpc>
                <a:spcPct val="90000"/>
              </a:lnSpc>
            </a:pPr>
            <a:r>
              <a:rPr lang="en-US" altLang="en-US" sz="2800"/>
              <a:t>Milgram Debriefing: “…participants were …told only that the shock generator’s labels of shock intensity were appropriate for small animals but not for humans and that the confederate had been receiving considerably milder shocks than his behavior indicated.  Because Milgram anticipated a much more extensive series of experiments than Burger did, he maintained some degree of deception of most participants until he was ready to send them a full report on the intent of the research …” </a:t>
            </a:r>
          </a:p>
          <a:p>
            <a:pPr lvl="1">
              <a:lnSpc>
                <a:spcPct val="90000"/>
              </a:lnSpc>
            </a:pPr>
            <a:r>
              <a:rPr lang="en-US" altLang="en-US" sz="1400"/>
              <a:t>Alan C. Elms, University of California, Davis, “Obedience Lite”, American Psychologist, January 2009 (p. 34)</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26</a:t>
            </a:fld>
            <a:endParaRPr lang="en-US"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7FF5E6FF-CA03-4285-92EC-72C5A9E5C53E}"/>
              </a:ext>
            </a:extLst>
          </p:cNvPr>
          <p:cNvSpPr>
            <a:spLocks noGrp="1" noChangeArrowheads="1"/>
          </p:cNvSpPr>
          <p:nvPr>
            <p:ph type="title"/>
          </p:nvPr>
        </p:nvSpPr>
        <p:spPr>
          <a:xfrm>
            <a:off x="685800" y="457200"/>
            <a:ext cx="7772400" cy="838200"/>
          </a:xfrm>
        </p:spPr>
        <p:txBody>
          <a:bodyPr/>
          <a:lstStyle/>
          <a:p>
            <a:r>
              <a:rPr lang="en-US" altLang="en-US" sz="3600"/>
              <a:t>Burger’s Debriefing Vs. Milgram</a:t>
            </a:r>
          </a:p>
        </p:txBody>
      </p:sp>
      <p:sp>
        <p:nvSpPr>
          <p:cNvPr id="50179" name="Rectangle 3">
            <a:extLst>
              <a:ext uri="{FF2B5EF4-FFF2-40B4-BE49-F238E27FC236}">
                <a16:creationId xmlns:a16="http://schemas.microsoft.com/office/drawing/2014/main" id="{571660E5-4C1D-4653-9EB3-E8ADD62E4EB3}"/>
              </a:ext>
            </a:extLst>
          </p:cNvPr>
          <p:cNvSpPr>
            <a:spLocks noGrp="1" noChangeArrowheads="1"/>
          </p:cNvSpPr>
          <p:nvPr>
            <p:ph type="body" idx="1"/>
          </p:nvPr>
        </p:nvSpPr>
        <p:spPr>
          <a:xfrm>
            <a:off x="609600" y="1447800"/>
            <a:ext cx="7772400" cy="4114800"/>
          </a:xfrm>
        </p:spPr>
        <p:txBody>
          <a:bodyPr/>
          <a:lstStyle/>
          <a:p>
            <a:pPr>
              <a:lnSpc>
                <a:spcPct val="90000"/>
              </a:lnSpc>
            </a:pPr>
            <a:r>
              <a:rPr lang="en-US" altLang="en-US" sz="2800"/>
              <a:t>Burger Debriefing: “As soon as the experimenter announced that the study was over, he told the participant that the shock generator was not real and that the confederate was not receiving electric shocks.  The confederate entered the lab room at that point to assure the participant that he was fine….the participant was [then] escorted to a nearby room, where the principal investigator conducted a thorough debriefing.” - Burger, p. 7</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27</a:t>
            </a:fld>
            <a:endParaRPr lang="en-US"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F0523461-6430-49C0-94F1-7EC6F687399C}"/>
              </a:ext>
            </a:extLst>
          </p:cNvPr>
          <p:cNvSpPr>
            <a:spLocks noGrp="1" noChangeArrowheads="1"/>
          </p:cNvSpPr>
          <p:nvPr>
            <p:ph type="title"/>
          </p:nvPr>
        </p:nvSpPr>
        <p:spPr>
          <a:xfrm>
            <a:off x="609600" y="304800"/>
            <a:ext cx="7772400" cy="838200"/>
          </a:xfrm>
        </p:spPr>
        <p:txBody>
          <a:bodyPr/>
          <a:lstStyle/>
          <a:p>
            <a:r>
              <a:rPr lang="en-US" altLang="en-US"/>
              <a:t>Burger’s Results</a:t>
            </a:r>
          </a:p>
        </p:txBody>
      </p:sp>
      <p:sp>
        <p:nvSpPr>
          <p:cNvPr id="47107" name="Rectangle 3">
            <a:extLst>
              <a:ext uri="{FF2B5EF4-FFF2-40B4-BE49-F238E27FC236}">
                <a16:creationId xmlns:a16="http://schemas.microsoft.com/office/drawing/2014/main" id="{AAF2441E-97DB-4F2D-9573-56700BE56639}"/>
              </a:ext>
            </a:extLst>
          </p:cNvPr>
          <p:cNvSpPr>
            <a:spLocks noGrp="1" noChangeArrowheads="1"/>
          </p:cNvSpPr>
          <p:nvPr>
            <p:ph type="body" idx="1"/>
          </p:nvPr>
        </p:nvSpPr>
        <p:spPr>
          <a:xfrm>
            <a:off x="685800" y="1295400"/>
            <a:ext cx="7772400" cy="4114800"/>
          </a:xfrm>
        </p:spPr>
        <p:txBody>
          <a:bodyPr/>
          <a:lstStyle/>
          <a:p>
            <a:pPr>
              <a:lnSpc>
                <a:spcPct val="90000"/>
              </a:lnSpc>
            </a:pPr>
            <a:r>
              <a:rPr lang="en-US" altLang="en-US" sz="2400"/>
              <a:t>Base condition: </a:t>
            </a:r>
            <a:r>
              <a:rPr lang="en-US" altLang="en-US" sz="2400">
                <a:solidFill>
                  <a:srgbClr val="FF0000"/>
                </a:solidFill>
              </a:rPr>
              <a:t>70%</a:t>
            </a:r>
            <a:r>
              <a:rPr lang="en-US" altLang="en-US" sz="2400"/>
              <a:t> had to be stopped after administering the 150 volts (prediction: they would have gone on to 450 volts)</a:t>
            </a:r>
          </a:p>
          <a:p>
            <a:pPr>
              <a:lnSpc>
                <a:spcPct val="90000"/>
              </a:lnSpc>
            </a:pPr>
            <a:r>
              <a:rPr lang="en-US" altLang="en-US" sz="2400"/>
              <a:t>Modeled Refusal Condition: </a:t>
            </a:r>
            <a:r>
              <a:rPr lang="en-US" altLang="en-US" sz="2400">
                <a:solidFill>
                  <a:srgbClr val="FF0000"/>
                </a:solidFill>
              </a:rPr>
              <a:t>63%</a:t>
            </a:r>
            <a:r>
              <a:rPr lang="en-US" altLang="en-US" sz="2400"/>
              <a:t> had to be stopped after administering the 150 volts</a:t>
            </a:r>
          </a:p>
          <a:p>
            <a:pPr>
              <a:lnSpc>
                <a:spcPct val="90000"/>
              </a:lnSpc>
            </a:pPr>
            <a:r>
              <a:rPr lang="en-US" altLang="en-US" sz="2400">
                <a:solidFill>
                  <a:srgbClr val="FF0000"/>
                </a:solidFill>
              </a:rPr>
              <a:t>No statistical difference between the two conditions </a:t>
            </a:r>
            <a:r>
              <a:rPr lang="en-US" altLang="en-US" sz="2000"/>
              <a:t>(this is contrary to Burger’s prediction that modeled refusal would decrease obedience)</a:t>
            </a:r>
            <a:r>
              <a:rPr lang="en-US" altLang="en-US" sz="2400">
                <a:solidFill>
                  <a:srgbClr val="FF0000"/>
                </a:solidFill>
              </a:rPr>
              <a:t> </a:t>
            </a:r>
          </a:p>
          <a:p>
            <a:pPr>
              <a:lnSpc>
                <a:spcPct val="90000"/>
              </a:lnSpc>
            </a:pPr>
            <a:r>
              <a:rPr lang="en-US" altLang="en-US" sz="2400">
                <a:solidFill>
                  <a:srgbClr val="FF0000"/>
                </a:solidFill>
              </a:rPr>
              <a:t>No statistical difference between men and women, and either no or minor effects for desirability for control or empathy</a:t>
            </a:r>
          </a:p>
          <a:p>
            <a:pPr>
              <a:lnSpc>
                <a:spcPct val="90000"/>
              </a:lnSpc>
            </a:pPr>
            <a:r>
              <a:rPr lang="en-US" altLang="en-US" sz="2400">
                <a:solidFill>
                  <a:srgbClr val="FF0000"/>
                </a:solidFill>
              </a:rPr>
              <a:t>No statistical difference</a:t>
            </a:r>
            <a:r>
              <a:rPr lang="en-US" altLang="en-US" sz="2400"/>
              <a:t> between Burger’s Base condition and the similar condition in Milgram’s study</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28</a:t>
            </a:fld>
            <a:endParaRPr lang="en-US"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99D0F55D-17EF-4A05-9E6D-E21C6620F8B0}"/>
              </a:ext>
            </a:extLst>
          </p:cNvPr>
          <p:cNvSpPr>
            <a:spLocks noGrp="1" noChangeArrowheads="1"/>
          </p:cNvSpPr>
          <p:nvPr>
            <p:ph type="title"/>
          </p:nvPr>
        </p:nvSpPr>
        <p:spPr>
          <a:xfrm>
            <a:off x="685800" y="228600"/>
            <a:ext cx="7772400" cy="685800"/>
          </a:xfrm>
        </p:spPr>
        <p:txBody>
          <a:bodyPr/>
          <a:lstStyle/>
          <a:p>
            <a:r>
              <a:rPr lang="en-US" altLang="en-US"/>
              <a:t>Burger’s Conclusions</a:t>
            </a:r>
          </a:p>
        </p:txBody>
      </p:sp>
      <p:sp>
        <p:nvSpPr>
          <p:cNvPr id="48131" name="Rectangle 3">
            <a:extLst>
              <a:ext uri="{FF2B5EF4-FFF2-40B4-BE49-F238E27FC236}">
                <a16:creationId xmlns:a16="http://schemas.microsoft.com/office/drawing/2014/main" id="{DAE4D7D1-4660-43DE-8A95-D4B35D960043}"/>
              </a:ext>
            </a:extLst>
          </p:cNvPr>
          <p:cNvSpPr>
            <a:spLocks noGrp="1" noChangeArrowheads="1"/>
          </p:cNvSpPr>
          <p:nvPr>
            <p:ph type="body" idx="1"/>
          </p:nvPr>
        </p:nvSpPr>
        <p:spPr>
          <a:xfrm>
            <a:off x="685800" y="1143000"/>
            <a:ext cx="7772400" cy="4114800"/>
          </a:xfrm>
        </p:spPr>
        <p:txBody>
          <a:bodyPr/>
          <a:lstStyle/>
          <a:p>
            <a:pPr>
              <a:lnSpc>
                <a:spcPct val="90000"/>
              </a:lnSpc>
            </a:pPr>
            <a:r>
              <a:rPr lang="en-US" altLang="en-US" sz="2000"/>
              <a:t>“My partial replication of Milgram’s procedure suggests that average Americans react to this laboratory situation today much the same way they did 45 years ago….the same situational factors that affected obedience in Milgram’s participants still operate today.”</a:t>
            </a:r>
            <a:r>
              <a:rPr lang="en-US" altLang="en-US" sz="2400"/>
              <a:t> </a:t>
            </a:r>
            <a:r>
              <a:rPr lang="en-US" altLang="en-US" sz="1600"/>
              <a:t>- p. 8</a:t>
            </a:r>
          </a:p>
          <a:p>
            <a:pPr>
              <a:lnSpc>
                <a:spcPct val="90000"/>
              </a:lnSpc>
            </a:pPr>
            <a:endParaRPr lang="en-US" altLang="en-US" sz="2400"/>
          </a:p>
          <a:p>
            <a:pPr>
              <a:lnSpc>
                <a:spcPct val="90000"/>
              </a:lnSpc>
            </a:pPr>
            <a:r>
              <a:rPr lang="en-US" altLang="en-US" sz="2000"/>
              <a:t>“I cannot say with absolute certainty that the present participants would have continued to the end of the shock generator’s range at a rate similar to Milgram’s participants…. however, numerous studies have demonstrated the effect of incrementally larger requests.”</a:t>
            </a:r>
            <a:r>
              <a:rPr lang="en-US" altLang="en-US" sz="2400"/>
              <a:t> </a:t>
            </a:r>
            <a:r>
              <a:rPr lang="en-US" altLang="en-US" sz="1600"/>
              <a:t>- p. 8</a:t>
            </a:r>
            <a:r>
              <a:rPr lang="en-US" altLang="en-US" sz="2400"/>
              <a:t> </a:t>
            </a:r>
          </a:p>
          <a:p>
            <a:pPr>
              <a:lnSpc>
                <a:spcPct val="90000"/>
              </a:lnSpc>
            </a:pPr>
            <a:endParaRPr lang="en-US" altLang="en-US" sz="2400"/>
          </a:p>
          <a:p>
            <a:pPr>
              <a:lnSpc>
                <a:spcPct val="90000"/>
              </a:lnSpc>
            </a:pPr>
            <a:r>
              <a:rPr lang="en-US" altLang="en-US" sz="2000"/>
              <a:t>“I interpret this high rate of obedience …as a demonstration of </a:t>
            </a:r>
            <a:r>
              <a:rPr lang="en-US" altLang="en-US" sz="2000">
                <a:solidFill>
                  <a:srgbClr val="0000FF"/>
                </a:solidFill>
              </a:rPr>
              <a:t>the power of …situational forces</a:t>
            </a:r>
            <a:r>
              <a:rPr lang="en-US" altLang="en-US" sz="2000"/>
              <a:t>…”</a:t>
            </a:r>
            <a:r>
              <a:rPr lang="en-US" altLang="en-US" sz="2400"/>
              <a:t> </a:t>
            </a:r>
            <a:r>
              <a:rPr lang="en-US" altLang="en-US" sz="1600"/>
              <a:t>- p. 9</a:t>
            </a:r>
            <a:endParaRPr lang="en-US" altLang="en-US" sz="2400"/>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29</a:t>
            </a:fld>
            <a:endParaRPr lang="en-US"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F7C82B91-F657-47F1-A2C7-0B657B5CCD62}"/>
              </a:ext>
            </a:extLst>
          </p:cNvPr>
          <p:cNvSpPr>
            <a:spLocks noGrp="1" noChangeArrowheads="1"/>
          </p:cNvSpPr>
          <p:nvPr>
            <p:ph type="title"/>
          </p:nvPr>
        </p:nvSpPr>
        <p:spPr/>
        <p:txBody>
          <a:bodyPr/>
          <a:lstStyle/>
          <a:p>
            <a:r>
              <a:rPr lang="en-US" altLang="en-US"/>
              <a:t>Alan Elms Comment</a:t>
            </a:r>
          </a:p>
        </p:txBody>
      </p:sp>
      <p:sp>
        <p:nvSpPr>
          <p:cNvPr id="53251" name="Rectangle 3">
            <a:extLst>
              <a:ext uri="{FF2B5EF4-FFF2-40B4-BE49-F238E27FC236}">
                <a16:creationId xmlns:a16="http://schemas.microsoft.com/office/drawing/2014/main" id="{939331B1-2AB4-452C-B6DF-019584920A5A}"/>
              </a:ext>
            </a:extLst>
          </p:cNvPr>
          <p:cNvSpPr>
            <a:spLocks noGrp="1" noChangeArrowheads="1"/>
          </p:cNvSpPr>
          <p:nvPr>
            <p:ph type="body" idx="1"/>
          </p:nvPr>
        </p:nvSpPr>
        <p:spPr/>
        <p:txBody>
          <a:bodyPr/>
          <a:lstStyle/>
          <a:p>
            <a:pPr>
              <a:lnSpc>
                <a:spcPct val="90000"/>
              </a:lnSpc>
            </a:pPr>
            <a:r>
              <a:rPr lang="en-US" altLang="en-US" sz="2800"/>
              <a:t>He expected there to be less obedience in the Burger study because of how the world has changed since Milgram’s time:</a:t>
            </a:r>
          </a:p>
          <a:p>
            <a:pPr lvl="1">
              <a:lnSpc>
                <a:spcPct val="90000"/>
              </a:lnSpc>
            </a:pPr>
            <a:r>
              <a:rPr lang="en-US" altLang="en-US" sz="2400"/>
              <a:t>Teachings of MLK and other social activists</a:t>
            </a:r>
          </a:p>
          <a:p>
            <a:pPr lvl="1">
              <a:lnSpc>
                <a:spcPct val="90000"/>
              </a:lnSpc>
            </a:pPr>
            <a:r>
              <a:rPr lang="en-US" altLang="en-US" sz="2400"/>
              <a:t>“deceptive government efforts”</a:t>
            </a:r>
          </a:p>
          <a:p>
            <a:pPr lvl="1">
              <a:lnSpc>
                <a:spcPct val="90000"/>
              </a:lnSpc>
            </a:pPr>
            <a:r>
              <a:rPr lang="en-US" altLang="en-US" sz="2400"/>
              <a:t>‘60s: less trust in government </a:t>
            </a:r>
          </a:p>
          <a:p>
            <a:pPr lvl="1">
              <a:lnSpc>
                <a:spcPct val="90000"/>
              </a:lnSpc>
            </a:pPr>
            <a:r>
              <a:rPr lang="en-US" altLang="en-US" sz="2400"/>
              <a:t>Video of the Milgram study:</a:t>
            </a:r>
          </a:p>
          <a:p>
            <a:pPr lvl="2">
              <a:lnSpc>
                <a:spcPct val="90000"/>
              </a:lnSpc>
            </a:pPr>
            <a:r>
              <a:rPr lang="en-US" altLang="en-US" sz="2000"/>
              <a:t>Subjects had crew cuts</a:t>
            </a:r>
          </a:p>
          <a:p>
            <a:pPr lvl="2">
              <a:lnSpc>
                <a:spcPct val="90000"/>
              </a:lnSpc>
            </a:pPr>
            <a:r>
              <a:rPr lang="en-US" altLang="en-US" sz="2000"/>
              <a:t>Many referred to the experimenter as “Sir”</a:t>
            </a:r>
          </a:p>
          <a:p>
            <a:pPr lvl="1">
              <a:lnSpc>
                <a:spcPct val="90000"/>
              </a:lnSpc>
            </a:pPr>
            <a:r>
              <a:rPr lang="en-US" altLang="en-US" sz="2400"/>
              <a:t>Publicizing of Milgram’s study</a:t>
            </a:r>
          </a:p>
          <a:p>
            <a:pPr lvl="1">
              <a:lnSpc>
                <a:spcPct val="90000"/>
              </a:lnSpc>
            </a:pPr>
            <a:r>
              <a:rPr lang="en-US" altLang="en-US" sz="2400"/>
              <a:t>“Mall Cop”</a:t>
            </a:r>
          </a:p>
          <a:p>
            <a:pPr lvl="1">
              <a:lnSpc>
                <a:spcPct val="90000"/>
              </a:lnSpc>
            </a:pPr>
            <a:endParaRPr lang="en-US" altLang="en-US" sz="2400"/>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30</a:t>
            </a:fld>
            <a:endParaRPr lang="en-US"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0AE40C0C-9DE2-4CB5-9438-AEBA989F12E5}"/>
              </a:ext>
            </a:extLst>
          </p:cNvPr>
          <p:cNvSpPr>
            <a:spLocks noGrp="1" noChangeArrowheads="1"/>
          </p:cNvSpPr>
          <p:nvPr>
            <p:ph type="title"/>
          </p:nvPr>
        </p:nvSpPr>
        <p:spPr>
          <a:xfrm>
            <a:off x="685800" y="304800"/>
            <a:ext cx="7772400" cy="762000"/>
          </a:xfrm>
        </p:spPr>
        <p:txBody>
          <a:bodyPr/>
          <a:lstStyle/>
          <a:p>
            <a:r>
              <a:rPr lang="en-US" altLang="en-US"/>
              <a:t>Alan Elms Comment</a:t>
            </a:r>
          </a:p>
        </p:txBody>
      </p:sp>
      <p:sp>
        <p:nvSpPr>
          <p:cNvPr id="54275" name="Rectangle 3">
            <a:extLst>
              <a:ext uri="{FF2B5EF4-FFF2-40B4-BE49-F238E27FC236}">
                <a16:creationId xmlns:a16="http://schemas.microsoft.com/office/drawing/2014/main" id="{2FEE867D-43E3-446B-9105-9E21DFAFD84C}"/>
              </a:ext>
            </a:extLst>
          </p:cNvPr>
          <p:cNvSpPr>
            <a:spLocks noGrp="1" noChangeArrowheads="1"/>
          </p:cNvSpPr>
          <p:nvPr>
            <p:ph type="body" idx="1"/>
          </p:nvPr>
        </p:nvSpPr>
        <p:spPr>
          <a:xfrm>
            <a:off x="685800" y="1143000"/>
            <a:ext cx="7772400" cy="4114800"/>
          </a:xfrm>
        </p:spPr>
        <p:txBody>
          <a:bodyPr/>
          <a:lstStyle/>
          <a:p>
            <a:pPr>
              <a:lnSpc>
                <a:spcPct val="90000"/>
              </a:lnSpc>
            </a:pPr>
            <a:r>
              <a:rPr lang="en-US" altLang="en-US" sz="2000"/>
              <a:t>Believes that Burger did not find a lower level of obedience because, in his effort to get IRB approval for the study, he excluded many participants who probably would not have obeyed:</a:t>
            </a:r>
            <a:endParaRPr lang="en-US" altLang="en-US" sz="2400"/>
          </a:p>
          <a:p>
            <a:pPr lvl="1">
              <a:lnSpc>
                <a:spcPct val="90000"/>
              </a:lnSpc>
            </a:pPr>
            <a:r>
              <a:rPr lang="en-US" altLang="en-US" sz="2000"/>
              <a:t>People who had heard of the Milgram study</a:t>
            </a:r>
          </a:p>
          <a:p>
            <a:pPr lvl="1">
              <a:lnSpc>
                <a:spcPct val="90000"/>
              </a:lnSpc>
            </a:pPr>
            <a:r>
              <a:rPr lang="en-US" altLang="en-US" sz="2000"/>
              <a:t>People who “might have a negative reaction to the experience”</a:t>
            </a:r>
            <a:r>
              <a:rPr lang="en-US" altLang="en-US" sz="2400"/>
              <a:t> </a:t>
            </a:r>
          </a:p>
          <a:p>
            <a:pPr lvl="2">
              <a:lnSpc>
                <a:spcPct val="90000"/>
              </a:lnSpc>
            </a:pPr>
            <a:r>
              <a:rPr lang="en-US" altLang="en-US" sz="2000"/>
              <a:t>These are exactly the people who would have disobeyed</a:t>
            </a:r>
          </a:p>
          <a:p>
            <a:pPr lvl="1">
              <a:lnSpc>
                <a:spcPct val="90000"/>
              </a:lnSpc>
            </a:pPr>
            <a:r>
              <a:rPr lang="en-US" altLang="en-US" sz="2000"/>
              <a:t>Burger gave participants only a 15 volt shock instead of Milgram’s 45 volts</a:t>
            </a:r>
            <a:endParaRPr lang="en-US" altLang="en-US" sz="2400"/>
          </a:p>
          <a:p>
            <a:pPr lvl="2">
              <a:lnSpc>
                <a:spcPct val="90000"/>
              </a:lnSpc>
            </a:pPr>
            <a:r>
              <a:rPr lang="en-US" altLang="en-US" sz="2000"/>
              <a:t>This “…may have led them to assume that the shock generator was not really that shocking.”</a:t>
            </a:r>
          </a:p>
          <a:p>
            <a:pPr lvl="1">
              <a:lnSpc>
                <a:spcPct val="90000"/>
              </a:lnSpc>
            </a:pPr>
            <a:r>
              <a:rPr lang="en-US" altLang="en-US" sz="2000"/>
              <a:t>“For all these reasons, the participants who survived Burger’s double screening and who then faced the redefined shock board may have been considerably more obedient on average than an unscreened population…” - Elms, p. 35</a:t>
            </a:r>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31</a:t>
            </a:fld>
            <a:endParaRPr lang="en-US"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4B1DB10-51E3-400F-927E-0D2358265E67}"/>
              </a:ext>
            </a:extLst>
          </p:cNvPr>
          <p:cNvSpPr>
            <a:spLocks noGrp="1" noChangeArrowheads="1"/>
          </p:cNvSpPr>
          <p:nvPr>
            <p:ph type="title"/>
          </p:nvPr>
        </p:nvSpPr>
        <p:spPr>
          <a:xfrm>
            <a:off x="685800" y="228600"/>
            <a:ext cx="7772400" cy="762000"/>
          </a:xfrm>
        </p:spPr>
        <p:txBody>
          <a:bodyPr/>
          <a:lstStyle/>
          <a:p>
            <a:r>
              <a:rPr lang="en-US" altLang="en-US"/>
              <a:t>Resources</a:t>
            </a:r>
          </a:p>
        </p:txBody>
      </p:sp>
      <p:sp>
        <p:nvSpPr>
          <p:cNvPr id="17411" name="Rectangle 3">
            <a:extLst>
              <a:ext uri="{FF2B5EF4-FFF2-40B4-BE49-F238E27FC236}">
                <a16:creationId xmlns:a16="http://schemas.microsoft.com/office/drawing/2014/main" id="{DB0E9F6D-DAE0-4217-8685-B53EBE41D942}"/>
              </a:ext>
            </a:extLst>
          </p:cNvPr>
          <p:cNvSpPr>
            <a:spLocks noGrp="1" noChangeArrowheads="1"/>
          </p:cNvSpPr>
          <p:nvPr>
            <p:ph type="body" idx="1"/>
          </p:nvPr>
        </p:nvSpPr>
        <p:spPr>
          <a:xfrm>
            <a:off x="685800" y="1143000"/>
            <a:ext cx="7772400" cy="4114800"/>
          </a:xfrm>
        </p:spPr>
        <p:txBody>
          <a:bodyPr/>
          <a:lstStyle/>
          <a:p>
            <a:pPr>
              <a:lnSpc>
                <a:spcPct val="90000"/>
              </a:lnSpc>
            </a:pPr>
            <a:endParaRPr lang="en-US" altLang="en-US" sz="1800">
              <a:latin typeface="Helvetica" panose="020B0604020202020204" pitchFamily="34" charset="0"/>
            </a:endParaRPr>
          </a:p>
          <a:p>
            <a:pPr>
              <a:lnSpc>
                <a:spcPct val="90000"/>
              </a:lnSpc>
            </a:pPr>
            <a:r>
              <a:rPr lang="en-US" altLang="en-US" sz="1800">
                <a:latin typeface="Helvetica" panose="020B0604020202020204" pitchFamily="34" charset="0"/>
              </a:rPr>
              <a:t>ABC National Radio program, </a:t>
            </a:r>
            <a:r>
              <a:rPr lang="en-US" altLang="en-US" sz="1800"/>
              <a:t>“</a:t>
            </a:r>
            <a:r>
              <a:rPr lang="en-US" altLang="en-US" sz="1800">
                <a:latin typeface="Helvetica" panose="020B0604020202020204" pitchFamily="34" charset="0"/>
              </a:rPr>
              <a:t>Beyond the Shock Machine</a:t>
            </a:r>
            <a:r>
              <a:rPr lang="en-US" altLang="en-US" sz="1800"/>
              <a:t>”</a:t>
            </a:r>
            <a:r>
              <a:rPr lang="en-US" altLang="en-US" sz="1800">
                <a:latin typeface="Helvetica" panose="020B0604020202020204" pitchFamily="34" charset="0"/>
              </a:rPr>
              <a:t>: </a:t>
            </a:r>
            <a:r>
              <a:rPr lang="en-US" altLang="en-US" sz="1800">
                <a:hlinkClick r:id="rId3"/>
              </a:rPr>
              <a:t>http://www.abc.net.au/rn/radioeye/stories/2008/2358103.htm</a:t>
            </a:r>
            <a:r>
              <a:rPr lang="en-US" altLang="en-US" sz="1800"/>
              <a:t> </a:t>
            </a:r>
            <a:r>
              <a:rPr lang="en-US" altLang="en-US" sz="1800">
                <a:latin typeface="Helvetica" panose="020B0604020202020204" pitchFamily="34" charset="0"/>
              </a:rPr>
              <a:t> </a:t>
            </a:r>
            <a:endParaRPr lang="en-US" altLang="en-US" sz="1800" u="sng">
              <a:solidFill>
                <a:srgbClr val="2D2DFF"/>
              </a:solidFill>
              <a:latin typeface="Helvetica" panose="020B0604020202020204" pitchFamily="34" charset="0"/>
              <a:hlinkClick r:id="rId4"/>
            </a:endParaRPr>
          </a:p>
          <a:p>
            <a:pPr>
              <a:lnSpc>
                <a:spcPct val="90000"/>
              </a:lnSpc>
            </a:pPr>
            <a:r>
              <a:rPr lang="en-US" altLang="en-US" sz="1800" u="sng">
                <a:solidFill>
                  <a:srgbClr val="2D2DFF"/>
                </a:solidFill>
                <a:latin typeface="Helvetica" panose="020B0604020202020204" pitchFamily="34" charset="0"/>
                <a:hlinkClick r:id="rId4"/>
              </a:rPr>
              <a:t>http://www.stanleymilgram.com/</a:t>
            </a:r>
            <a:endParaRPr lang="en-US" altLang="en-US" sz="1800"/>
          </a:p>
          <a:p>
            <a:pPr>
              <a:lnSpc>
                <a:spcPct val="90000"/>
              </a:lnSpc>
            </a:pPr>
            <a:r>
              <a:rPr lang="en-US" altLang="en-US" sz="1800">
                <a:latin typeface="Helvetica" panose="020B0604020202020204" pitchFamily="34" charset="0"/>
              </a:rPr>
              <a:t>Burger, J.M. (2009).  Replication milgram: woulud people still obey today?.  American Psychologist, January 2009.</a:t>
            </a:r>
          </a:p>
          <a:p>
            <a:pPr>
              <a:lnSpc>
                <a:spcPct val="90000"/>
              </a:lnSpc>
            </a:pPr>
            <a:r>
              <a:rPr lang="en-US" altLang="en-US" sz="1800">
                <a:latin typeface="Helvetica" panose="020B0604020202020204" pitchFamily="34" charset="0"/>
              </a:rPr>
              <a:t>Elms, A. C. (2009). Obedience Lite. American Psychologist, January 2009. </a:t>
            </a:r>
          </a:p>
          <a:p>
            <a:pPr>
              <a:lnSpc>
                <a:spcPct val="90000"/>
              </a:lnSpc>
            </a:pPr>
            <a:r>
              <a:rPr lang="en-US" altLang="en-US" sz="1800"/>
              <a:t>Milgram, S. (1963).  Behavioral Study of Obedience.  Journal of Abnormal and Social Psychology, 67, 371-378.</a:t>
            </a:r>
          </a:p>
          <a:p>
            <a:pPr>
              <a:lnSpc>
                <a:spcPct val="90000"/>
              </a:lnSpc>
            </a:pPr>
            <a:r>
              <a:rPr lang="en-US" altLang="en-US" sz="1800"/>
              <a:t>Milgram, S. (1965).  Some conditions of obedience and disobedience to authority.  Human Relations, 18, 57-76</a:t>
            </a:r>
          </a:p>
          <a:p>
            <a:pPr>
              <a:lnSpc>
                <a:spcPct val="90000"/>
              </a:lnSpc>
            </a:pPr>
            <a:r>
              <a:rPr lang="en-US" altLang="en-US" sz="1800"/>
              <a:t>Interview with Dr. Thomas Blass, Milgram’s biographer, on NPR: </a:t>
            </a:r>
            <a:r>
              <a:rPr lang="en-US" altLang="en-US" sz="1800">
                <a:hlinkClick r:id="rId5"/>
              </a:rPr>
              <a:t>http://www.npr.org/templates/story/story.php?storyId=105310424&amp;ft=1&amp;f=1021</a:t>
            </a:r>
            <a:r>
              <a:rPr lang="en-US" altLang="en-US" sz="1800"/>
              <a:t> </a:t>
            </a:r>
            <a:endParaRPr lang="en-US" altLang="en-US" sz="1800">
              <a:latin typeface="Helvetica" panose="020B0604020202020204" pitchFamily="34" charset="0"/>
            </a:endParaRPr>
          </a:p>
          <a:p>
            <a:pPr>
              <a:lnSpc>
                <a:spcPct val="90000"/>
              </a:lnSpc>
            </a:pPr>
            <a:r>
              <a:rPr lang="en-US" altLang="en-US" sz="1800"/>
              <a:t>New York Times: </a:t>
            </a:r>
          </a:p>
          <a:p>
            <a:pPr lvl="1">
              <a:lnSpc>
                <a:spcPct val="90000"/>
              </a:lnSpc>
            </a:pPr>
            <a:r>
              <a:rPr lang="en-US" altLang="en-US" sz="1800">
                <a:hlinkClick r:id="rId6"/>
              </a:rPr>
              <a:t>http://www.nytimes.com/2008/07/01/health/research/01mind.html</a:t>
            </a:r>
            <a:endParaRPr lang="en-US" altLang="en-US" sz="1800"/>
          </a:p>
          <a:p>
            <a:pPr>
              <a:lnSpc>
                <a:spcPct val="90000"/>
              </a:lnSpc>
            </a:pPr>
            <a:r>
              <a:rPr lang="en-US" altLang="en-US" sz="1800"/>
              <a:t>Wikipedia: </a:t>
            </a:r>
            <a:r>
              <a:rPr lang="en-US" altLang="en-US" sz="1800">
                <a:hlinkClick r:id="rId7"/>
              </a:rPr>
              <a:t>http://en.wikipedia.org/wiki/Stanley_Milgram</a:t>
            </a:r>
            <a:endParaRPr lang="en-US" altLang="en-US" sz="1800"/>
          </a:p>
        </p:txBody>
      </p:sp>
      <p:sp>
        <p:nvSpPr>
          <p:cNvPr id="17412" name="Rectangle 4">
            <a:extLst>
              <a:ext uri="{FF2B5EF4-FFF2-40B4-BE49-F238E27FC236}">
                <a16:creationId xmlns:a16="http://schemas.microsoft.com/office/drawing/2014/main" id="{70F66206-A034-4C1E-879D-FE71C25B9C90}"/>
              </a:ext>
            </a:extLst>
          </p:cNvPr>
          <p:cNvSpPr>
            <a:spLocks noChangeArrowheads="1"/>
          </p:cNvSpPr>
          <p:nvPr/>
        </p:nvSpPr>
        <p:spPr bwMode="auto">
          <a:xfrm>
            <a:off x="8156575" y="3084513"/>
            <a:ext cx="18415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endParaRPr lang="en-US" altLang="en-US"/>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32</a:t>
            </a:fld>
            <a:endParaRPr lang="en-US"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410AD773-1C17-47D5-97A0-1B8269CA49BF}"/>
              </a:ext>
            </a:extLst>
          </p:cNvPr>
          <p:cNvSpPr>
            <a:spLocks noGrp="1" noChangeArrowheads="1"/>
          </p:cNvSpPr>
          <p:nvPr>
            <p:ph type="title"/>
          </p:nvPr>
        </p:nvSpPr>
        <p:spPr/>
        <p:txBody>
          <a:bodyPr/>
          <a:lstStyle/>
          <a:p>
            <a:r>
              <a:rPr lang="en-US" altLang="en-US"/>
              <a:t>Resources</a:t>
            </a:r>
          </a:p>
        </p:txBody>
      </p:sp>
      <p:sp>
        <p:nvSpPr>
          <p:cNvPr id="55299" name="Rectangle 3">
            <a:extLst>
              <a:ext uri="{FF2B5EF4-FFF2-40B4-BE49-F238E27FC236}">
                <a16:creationId xmlns:a16="http://schemas.microsoft.com/office/drawing/2014/main" id="{C89381D3-8B60-49AD-99E1-2B014C9CC4B1}"/>
              </a:ext>
            </a:extLst>
          </p:cNvPr>
          <p:cNvSpPr>
            <a:spLocks noGrp="1" noChangeArrowheads="1"/>
          </p:cNvSpPr>
          <p:nvPr>
            <p:ph type="body" idx="1"/>
          </p:nvPr>
        </p:nvSpPr>
        <p:spPr/>
        <p:txBody>
          <a:bodyPr/>
          <a:lstStyle/>
          <a:p>
            <a:pPr>
              <a:lnSpc>
                <a:spcPct val="90000"/>
              </a:lnSpc>
            </a:pPr>
            <a:r>
              <a:rPr lang="en-US" altLang="en-US" sz="2000"/>
              <a:t>Videos:</a:t>
            </a:r>
          </a:p>
          <a:p>
            <a:pPr lvl="1">
              <a:lnSpc>
                <a:spcPct val="90000"/>
              </a:lnSpc>
            </a:pPr>
            <a:r>
              <a:rPr lang="en-US" altLang="en-US" sz="2000" u="sng">
                <a:solidFill>
                  <a:srgbClr val="2D2DFF"/>
                </a:solidFill>
                <a:latin typeface="Helvetica" panose="020B0604020202020204" pitchFamily="34" charset="0"/>
                <a:hlinkClick r:id="rId3"/>
              </a:rPr>
              <a:t>http://www.livevideo.com/video/7CB9CBD939C648519A52B18224199D3F/milgram-experiment.aspx</a:t>
            </a:r>
            <a:endParaRPr lang="en-US" altLang="en-US" sz="2000">
              <a:hlinkClick r:id="rId4"/>
            </a:endParaRPr>
          </a:p>
          <a:p>
            <a:pPr lvl="1">
              <a:lnSpc>
                <a:spcPct val="90000"/>
              </a:lnSpc>
            </a:pPr>
            <a:r>
              <a:rPr lang="en-US" altLang="en-US" sz="2000">
                <a:hlinkClick r:id="rId4"/>
              </a:rPr>
              <a:t>http://www.youtube.com/watch?v=7nS8PsbRUkM&amp;feature=related</a:t>
            </a:r>
            <a:endParaRPr lang="en-US" altLang="en-US" sz="2000"/>
          </a:p>
          <a:p>
            <a:pPr lvl="1">
              <a:lnSpc>
                <a:spcPct val="90000"/>
              </a:lnSpc>
            </a:pPr>
            <a:r>
              <a:rPr lang="en-US" altLang="en-US" sz="2000">
                <a:hlinkClick r:id="rId5"/>
              </a:rPr>
              <a:t>http://www.youtube.com/watch?v=qoUF5qZnI-E</a:t>
            </a:r>
            <a:endParaRPr lang="en-US" altLang="en-US" sz="2000"/>
          </a:p>
          <a:p>
            <a:pPr lvl="1">
              <a:lnSpc>
                <a:spcPct val="90000"/>
              </a:lnSpc>
            </a:pPr>
            <a:r>
              <a:rPr lang="en-US" altLang="en-US" sz="2000">
                <a:hlinkClick r:id="rId6"/>
              </a:rPr>
              <a:t>http://www.youtube.com/watch?v=Yn5Dj-mK8H8 </a:t>
            </a:r>
            <a:endParaRPr lang="en-US" altLang="en-US" sz="2000"/>
          </a:p>
          <a:p>
            <a:pPr lvl="1">
              <a:lnSpc>
                <a:spcPct val="90000"/>
              </a:lnSpc>
            </a:pPr>
            <a:r>
              <a:rPr lang="en-US" altLang="en-US" sz="2000">
                <a:hlinkClick r:id="rId7"/>
              </a:rPr>
              <a:t>http://www.youtube.com/watch?v=y6GxIuljT3w</a:t>
            </a:r>
            <a:endParaRPr lang="en-US" altLang="en-US" sz="2000"/>
          </a:p>
          <a:p>
            <a:pPr>
              <a:lnSpc>
                <a:spcPct val="90000"/>
              </a:lnSpc>
            </a:pPr>
            <a:r>
              <a:rPr lang="en-US" altLang="en-US" sz="2000"/>
              <a:t>Derren Brown: </a:t>
            </a:r>
          </a:p>
          <a:p>
            <a:pPr lvl="1">
              <a:lnSpc>
                <a:spcPct val="90000"/>
              </a:lnSpc>
            </a:pPr>
            <a:r>
              <a:rPr lang="en-US" altLang="en-US" sz="2000">
                <a:hlinkClick r:id="rId8"/>
              </a:rPr>
              <a:t>http://derrenbrownart.com/blog/?p=2102</a:t>
            </a:r>
            <a:endParaRPr lang="en-US" altLang="en-US" sz="2000"/>
          </a:p>
          <a:p>
            <a:pPr>
              <a:lnSpc>
                <a:spcPct val="90000"/>
              </a:lnSpc>
            </a:pPr>
            <a:endParaRPr lang="en-US" altLang="en-US"/>
          </a:p>
        </p:txBody>
      </p:sp>
      <p:sp>
        <p:nvSpPr>
          <p:cNvPr id="2" name="Slide Number Placeholder 1"/>
          <p:cNvSpPr>
            <a:spLocks noGrp="1"/>
          </p:cNvSpPr>
          <p:nvPr>
            <p:ph type="sldNum" sz="quarter" idx="12"/>
          </p:nvPr>
        </p:nvSpPr>
        <p:spPr/>
        <p:txBody>
          <a:bodyPr/>
          <a:lstStyle/>
          <a:p>
            <a:fld id="{E3A5C5D2-1C4F-4003-AAD5-2E2C9F59B54A}" type="slidenum">
              <a:rPr lang="en-US" altLang="en-US" smtClean="0"/>
              <a:pPr/>
              <a:t>33</a:t>
            </a:fld>
            <a:endParaRPr lang="en-US" altLang="en-US"/>
          </a:p>
        </p:txBody>
      </p:sp>
    </p:spTree>
  </p:cSld>
  <p:clrMapOvr>
    <a:masterClrMapping/>
  </p:clrMapOvr>
</p:sld>
</file>

<file path=ppt/theme/theme1.xml><?xml version="1.0" encoding="utf-8"?>
<a:theme xmlns:a="http://schemas.openxmlformats.org/drawingml/2006/main" name="Blank Presentation">
  <a:themeElements>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fontScheme name="Blank Presentatio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Arial" panose="020B0604020202020204" pitchFamily="34" charset="0"/>
            <a:ea typeface="ＭＳ Ｐゴシック" panose="020B0600070205080204"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Arial" panose="020B0604020202020204" pitchFamily="34" charset="0"/>
            <a:ea typeface="ＭＳ Ｐゴシック" panose="020B0600070205080204" pitchFamily="34"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7289</TotalTime>
  <Words>3244</Words>
  <Application>Microsoft Office PowerPoint</Application>
  <PresentationFormat>On-screen Show (4:3)</PresentationFormat>
  <Paragraphs>278</Paragraphs>
  <Slides>33</Slides>
  <Notes>33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MS PGothic</vt:lpstr>
      <vt:lpstr>Arial</vt:lpstr>
      <vt:lpstr>Helvetica</vt:lpstr>
      <vt:lpstr>Blank Presentation</vt:lpstr>
      <vt:lpstr>The Milgram Obedience Studies (1963 &amp; 1965)</vt:lpstr>
      <vt:lpstr>Experimental Question</vt:lpstr>
      <vt:lpstr>Milgram Study Setup</vt:lpstr>
      <vt:lpstr>Milgram Study Setup</vt:lpstr>
      <vt:lpstr>Milgram Study Setup</vt:lpstr>
      <vt:lpstr>Milgram Study Results</vt:lpstr>
      <vt:lpstr>Milgram Study Results</vt:lpstr>
      <vt:lpstr>Milgram: What You May Not Have Heard</vt:lpstr>
      <vt:lpstr>Why Did People Obey? (Burger, 2009)</vt:lpstr>
      <vt:lpstr>Why Did People Obey? (Burger, 2009)</vt:lpstr>
      <vt:lpstr>Why Did People Obey? (Burger, 2009)</vt:lpstr>
      <vt:lpstr>Why Did People Obey? (Burger, 2009)</vt:lpstr>
      <vt:lpstr>Milgram’s Additional Research Findings</vt:lpstr>
      <vt:lpstr>Milgram’s Additional Research Findings</vt:lpstr>
      <vt:lpstr>Milgram’s Additional Research Findings</vt:lpstr>
      <vt:lpstr>Milgram Study Results</vt:lpstr>
      <vt:lpstr>Milgram’s Conclusions</vt:lpstr>
      <vt:lpstr>Milgram’s Conclusions</vt:lpstr>
      <vt:lpstr>Replicating Milgram</vt:lpstr>
      <vt:lpstr>Burger’s Safeguards</vt:lpstr>
      <vt:lpstr>Burger’s Safeguards</vt:lpstr>
      <vt:lpstr>Burger’s Safeguards</vt:lpstr>
      <vt:lpstr>Burger’s Experimental Conditions</vt:lpstr>
      <vt:lpstr>Burger’s Experimental Conditions</vt:lpstr>
      <vt:lpstr>Burger’s Experimental Conditions</vt:lpstr>
      <vt:lpstr>Burger’s Debriefing Vs. Milgram</vt:lpstr>
      <vt:lpstr>Burger’s Debriefing Vs. Milgram</vt:lpstr>
      <vt:lpstr>Burger’s Results</vt:lpstr>
      <vt:lpstr>Burger’s Conclusions</vt:lpstr>
      <vt:lpstr>Alan Elms Comment</vt:lpstr>
      <vt:lpstr>Alan Elms Comment</vt:lpstr>
      <vt:lpstr>Resources</vt:lpstr>
      <vt:lpstr>Resources</vt:lpstr>
    </vt:vector>
  </TitlesOfParts>
  <Company>Pearson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  -  The Milgram Obedience Study</dc:title>
  <dc:creator>Michael Britt</dc:creator>
  <cp:keywords/>
  <cp:lastModifiedBy>John Lang</cp:lastModifiedBy>
  <cp:revision>73</cp:revision>
  <dcterms:created xsi:type="dcterms:W3CDTF">2009-05-31T23:15:04Z</dcterms:created>
  <dcterms:modified xsi:type="dcterms:W3CDTF">2019-02-28T09:35:38Z</dcterms:modified>
</cp:coreProperties>
</file>