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6" r:id="rId8"/>
    <p:sldId id="263" r:id="rId9"/>
    <p:sldId id="264" r:id="rId10"/>
    <p:sldId id="265" r:id="rId11"/>
    <p:sldId id="267" r:id="rId12"/>
    <p:sldId id="268" r:id="rId13"/>
    <p:sldId id="271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284" y="2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20A80-D1AF-F880-64D0-1E4CE6B4D8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FEC12C-73C1-6B21-CFBA-3D912BA07D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DCC84-0514-168E-8C63-8C88C3A02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A413E2-7DD4-1D5D-3A33-42414BBD1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D4AF7F-7068-1B30-B07C-CC4514EF4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58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719D3-16F4-7936-007B-89C4FD374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42DDD1-7ED8-363D-441D-F4167F2848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BF305-E59B-7F1B-716E-F1368ABB62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FD1DE-06C5-532B-E96D-48D367BEF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DADE69-E3E3-0DFC-FBCA-B3F290474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685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31842-E638-2388-2AFA-EED776D68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D3E8EC-48F4-BAD1-2B51-892D577A8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F034AF-115F-2462-84C2-EBB08B424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396DF-2C2F-A69D-C654-606637307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7CFB8-E8D8-4A2F-701B-208199490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922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C2143-8B91-73CF-AD47-F08281158D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B309B-BE5B-2AA1-B029-4782B4AA41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4A528-3376-F983-2BA3-4B743CA060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424BD5-05E9-C56E-00AE-B39A68508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5F0796-5CF5-3971-C877-CD3B61644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F1D97F-B707-E86D-136D-1C402E1EE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417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2B747-1BA0-1DF5-69AA-2B8CF2034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1672AB-04C6-D318-73F3-A22F62FC52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336167-98C6-7539-6F22-F17A8450DD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3FF8E9-86C3-3EDB-627B-72FDBCB0D4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F34835-E9B3-CFD9-F5F8-EC54A5B9BD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4F02FB-C68B-165B-69EA-278AA8C09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FC7CC6-07F9-566B-43E5-2EAE68DF3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46F7A2-A60E-41C5-AA75-C1F7DB0F4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082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BAC11-79FD-7973-D3A0-804379FB2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456C3F-A141-9025-7A69-0A969E482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5CB26D-223E-A196-E0E4-3050D9935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501B44-0469-E10A-7471-CCF8493D6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092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D15A21-6ED1-23E5-B2EF-F4526EEEB4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C9B0CA-8451-F7DB-CE52-AF10F10A03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101A32-7CDA-39F4-06CA-182FE9CCE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19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E9494E-92C6-2BFF-0F22-CE7FA7460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23F28-13FE-B3FB-5F01-9ABBADCCE1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FE8C5B-5C3D-443F-D579-ADBFC3B129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49FAC-FA80-F50A-0D0D-178E7F838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A8019-EE77-805A-F020-05D90503B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D0BAED-BB2F-17D8-B357-C49B31E03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424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22889-7FC0-6C49-3077-3319174D0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54BC78-76CE-7020-A07E-05B34E512F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BEDFDA-453F-0733-5517-F49295F029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D1D616-686D-D243-4F30-C82EA7E28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D8C5F4-9806-366B-2658-DD0C296EF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F244EB-776F-BCDA-0FE8-B84F223CF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494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8CF2A-A44E-5F78-C77C-F0BCEBB46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6FC0A7-6F7D-136A-2A8D-30F50B2027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6896C-CF8B-5366-DF7E-3C4F5E8B38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130531-5A3D-4070-6877-963FBC0FF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CDB10-6500-2788-BC25-52D081CA7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86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5D0750-29A4-8FB3-2CD1-3AC83BBFDF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44ABDF-53D1-9AF8-5DE9-32C5E99071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7D51F-B5CE-2D06-DFDB-98F6686EC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BB51C-02D2-B00F-45D2-B2B4B532B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894F7-4A43-EF72-E84B-45D16C0D7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676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144E23-B47E-C766-75F0-0E4FCC824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0A49F6-EFA5-3687-684E-F50444EF28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02B66E-4AE8-81C8-AB96-5200390607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FF6046E-DC27-4013-BF7B-EE47779822F8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B109F1-F230-0117-30C8-914C689620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530C8-4070-9DFA-2FD5-2217B0F3ECD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FE4FD9-C358-482D-BE9F-74C9A761A2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579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8EF3C-C6C2-1525-C3F8-69FD183356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1A55E12-FBE3-977D-9117-D7F7596FF0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44"/>
            <a:ext cx="12192000" cy="6883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215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9078C-101A-FFD8-6419-7C0D510BA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8D924-2827-B952-9924-6AB6BCD17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4D7D18-46F4-9BE7-BE97-2D5462D58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333514" cy="6937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294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76680-B3D4-A18A-5920-79E3CA973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08570-3992-288C-7A05-368D9BEE0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589333-4CDD-F500-BECE-08F953AC18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0628" y="-32657"/>
            <a:ext cx="12322628" cy="6890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54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3969E5-6BA8-56E1-5388-3456CC9BA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B5C1FCE-F391-946A-4706-3AE97F3AF3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4764" y="0"/>
            <a:ext cx="122867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6359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73E95-C3E5-70FA-7FBA-81302FFD3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E34BAF5-8F9D-3AE6-672A-D4D41AC572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0303" y="0"/>
            <a:ext cx="123823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676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70B4DC-EA9A-5427-A246-5A4B8CAD3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7640C3-6872-D10A-DF27-8AC1842C51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6808" y="-1"/>
            <a:ext cx="12586576" cy="6995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565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EE844-36E5-F9D1-8C63-B1663B814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D8985-47A1-D751-612B-FB4FDCDC4C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7F3A8-AAAA-D467-52D1-5118D50E7F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19" y="1"/>
            <a:ext cx="122178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209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73AA0-1814-5613-98DA-0AF08F2A5B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AA1CE-ACEC-994B-E6BA-77A50B9215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BF4A234-78A1-175A-4679-2FD564710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19308" y="-33415"/>
            <a:ext cx="12714758" cy="689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7238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DCDE6-AC85-DBA6-EE28-27B3390E7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BDB04-1F61-A141-AE61-CB8DF89E7B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9DF1086-2E94-180F-0689-1A7D4D2EB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44969" cy="6899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539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EA9B1-39D7-4965-1C77-1DC9ECB24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75724FC-5DEE-4E4C-C6FD-7F10309336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045" y="0"/>
            <a:ext cx="12223045" cy="6875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8153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AA465-3C4A-8167-881D-F82351601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7698E-E975-1C65-F2AD-A4839DAA8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0E36FE-2C7B-AF8A-D72C-A90B83108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" y="0"/>
            <a:ext cx="121920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252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4A5FD-32EC-A4C5-1BE8-4B0D3784D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D015F-C3E2-AEE6-2A0D-716D1D87C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C4171C-EB7A-2D8E-9687-03AB342113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9050"/>
            <a:ext cx="12192000" cy="689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658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11E96-0556-2E1F-E001-022A463EF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22F1E3-10B6-9BB8-C9AA-7A6F562AC9D5}"/>
              </a:ext>
            </a:extLst>
          </p:cNvPr>
          <p:cNvSpPr txBox="1"/>
          <p:nvPr/>
        </p:nvSpPr>
        <p:spPr>
          <a:xfrm>
            <a:off x="6388099" y="8039101"/>
            <a:ext cx="927101" cy="341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u-RU" dirty="0"/>
              <a:t>[10/08/2026 02:26] Снежана: </a:t>
            </a:r>
            <a:r>
              <a:rPr lang="en-GB" dirty="0"/>
              <a:t>Section 2 – Legal Format and Management Structure</a:t>
            </a:r>
          </a:p>
          <a:p>
            <a:r>
              <a:rPr lang="en-GB" dirty="0"/>
              <a:t>(</a:t>
            </a:r>
            <a:r>
              <a:rPr lang="ru-RU" dirty="0"/>
              <a:t>Текст для сине-белого слайда с иконками)</a:t>
            </a:r>
          </a:p>
          <a:p>
            <a:endParaRPr lang="ru-RU" dirty="0"/>
          </a:p>
          <a:p>
            <a:r>
              <a:rPr lang="en-GB" dirty="0"/>
              <a:t>Left Box (</a:t>
            </a:r>
            <a:r>
              <a:rPr lang="ru-RU" dirty="0"/>
              <a:t>Левое окно — </a:t>
            </a:r>
            <a:r>
              <a:rPr lang="en-GB" dirty="0"/>
              <a:t>Legal Format):</a:t>
            </a:r>
          </a:p>
          <a:p>
            <a:r>
              <a:rPr lang="en-GB" dirty="0"/>
              <a:t>Structure: Limited Company (Ltd).</a:t>
            </a:r>
          </a:p>
          <a:p>
            <a:r>
              <a:rPr lang="en-GB" dirty="0"/>
              <a:t>Rationale: Provides limited liability to protect personal assets. It is required for securing Newham Council pitch licenses and partnering with major delivery platforms and wholesale suppliers.</a:t>
            </a:r>
          </a:p>
          <a:p>
            <a:r>
              <a:rPr lang="en-GB" dirty="0"/>
              <a:t>[10/08/2026 02:27] </a:t>
            </a:r>
            <a:r>
              <a:rPr lang="ru-RU" dirty="0"/>
              <a:t>Снежана: </a:t>
            </a:r>
            <a:r>
              <a:rPr lang="en-GB" dirty="0"/>
              <a:t>Right Box (</a:t>
            </a:r>
            <a:r>
              <a:rPr lang="ru-RU" dirty="0"/>
              <a:t>Правое окно — </a:t>
            </a:r>
            <a:r>
              <a:rPr lang="en-GB" dirty="0"/>
              <a:t>Management):</a:t>
            </a:r>
          </a:p>
          <a:p>
            <a:r>
              <a:rPr lang="en-GB" dirty="0"/>
              <a:t>Structure: Efficient family-managed business.</a:t>
            </a:r>
          </a:p>
          <a:p>
            <a:r>
              <a:rPr lang="en-GB" dirty="0"/>
              <a:t>Roles: Snizhana (Founder &amp; Marketing), Mother (Finance &amp; Quality), Son (Logistics).</a:t>
            </a:r>
          </a:p>
          <a:p>
            <a:r>
              <a:rPr lang="en-GB" dirty="0"/>
              <a:t>Staff: 2-4 hired shift workers paid via London Living Wage standards to support daily operations.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2D0267-84B2-256A-D5A4-4085466C5C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71948"/>
            <a:ext cx="12192000" cy="70299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0FDFB25-6035-C6B9-93DA-1FC191F3C86E}"/>
              </a:ext>
            </a:extLst>
          </p:cNvPr>
          <p:cNvSpPr txBox="1"/>
          <p:nvPr/>
        </p:nvSpPr>
        <p:spPr>
          <a:xfrm>
            <a:off x="3124200" y="2414588"/>
            <a:ext cx="7594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solidFill>
                  <a:schemeClr val="bg1"/>
                </a:solidFill>
                <a:latin typeface="Britannic Bold" panose="020B0903060703020204" pitchFamily="34" charset="0"/>
                <a:ea typeface="ADLaM Display" panose="020F0502020204030204" pitchFamily="2" charset="0"/>
                <a:cs typeface="ADLaM Display" panose="020F0502020204030204" pitchFamily="2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429976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3D black question marks with one yellow question mark">
            <a:extLst>
              <a:ext uri="{FF2B5EF4-FFF2-40B4-BE49-F238E27FC236}">
                <a16:creationId xmlns:a16="http://schemas.microsoft.com/office/drawing/2014/main" id="{1B60D700-5283-2030-3C1F-79D8424FC0C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28733" r="6379" b="1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BFEEB1-8E28-49E5-A153-53579B8F4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153092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2147</TotalTime>
  <Words>125</Words>
  <Application>Microsoft Office PowerPoint</Application>
  <PresentationFormat>Widescreen</PresentationFormat>
  <Paragraphs>12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Britannic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Snizhana Andrieieva (2439203)</dc:creator>
  <cp:lastModifiedBy>Snizhana Andrieieva (2439203)</cp:lastModifiedBy>
  <cp:revision>3</cp:revision>
  <dcterms:created xsi:type="dcterms:W3CDTF">2026-08-10T02:07:30Z</dcterms:created>
  <dcterms:modified xsi:type="dcterms:W3CDTF">2026-08-11T13:54:45Z</dcterms:modified>
</cp:coreProperties>
</file>