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embedTrueTypeFonts="1" saveSubsetFonts="1" autoCompressPictures="0">
  <p:sldMasterIdLst>
    <p:sldMasterId id="2147483695"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6858000" cy="9144000"/>
  <p:embeddedFontLst>
    <p:embeddedFont>
      <p:font typeface="Manrope" pitchFamily="2" charset="0"/>
      <p:regular r:id="rId11"/>
      <p:bold r:id="rId12"/>
    </p:embeddedFont>
    <p:embeddedFont>
      <p:font typeface="Manrope Light" pitchFamily="2" charset="0"/>
      <p:regular r:id="rId13"/>
      <p:bold r:id="rId14"/>
    </p:embeddedFont>
    <p:embeddedFont>
      <p:font typeface="Manrope Medium" pitchFamily="2" charset="0"/>
      <p:regular r:id="rId15"/>
      <p:bold r:id="rId16"/>
    </p:embeddedFont>
    <p:embeddedFont>
      <p:font typeface="Manrope SemiBold" pitchFamily="2" charset="0"/>
      <p:regular r:id="rId17"/>
      <p:bold r:id="rId18"/>
    </p:embeddedFont>
    <p:embeddedFont>
      <p:font typeface="Nunito" pitchFamily="2" charset="77"/>
      <p:regular r:id="rId19"/>
      <p:bold r:id="rId20"/>
      <p:italic r:id="rId21"/>
      <p:boldItalic r:id="rId22"/>
    </p:embeddedFont>
    <p:embeddedFont>
      <p:font typeface="Nunito Light" panose="020F0302020204030204" pitchFamily="34" charset="0"/>
      <p:regular r:id="rId23"/>
      <p:bold r:id="rId24"/>
      <p:italic r:id="rId25"/>
      <p:boldItalic r:id="rId26"/>
    </p:embeddedFont>
    <p:embeddedFont>
      <p:font typeface="Nunito Medium" pitchFamily="2" charset="77"/>
      <p:regular r:id="rId27"/>
      <p:bold r:id="rId28"/>
      <p:italic r:id="rId29"/>
      <p:boldItalic r:id="rId30"/>
    </p:embeddedFont>
    <p:embeddedFont>
      <p:font typeface="Nunito SemiBold" panose="020F050202020403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3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21" Type="http://schemas.openxmlformats.org/officeDocument/2006/relationships/font" Target="fonts/font11.fntdata"/><Relationship Id="rId34" Type="http://schemas.openxmlformats.org/officeDocument/2006/relationships/font" Target="fonts/font24.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33" Type="http://schemas.openxmlformats.org/officeDocument/2006/relationships/font" Target="fonts/font23.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font" Target="fonts/font1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32" Type="http://schemas.openxmlformats.org/officeDocument/2006/relationships/font" Target="fonts/font22.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font" Target="fonts/font18.fntdata"/><Relationship Id="rId36"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9.fntdata"/><Relationship Id="rId31" Type="http://schemas.openxmlformats.org/officeDocument/2006/relationships/font" Target="fonts/font2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font" Target="fonts/font17.fntdata"/><Relationship Id="rId30" Type="http://schemas.openxmlformats.org/officeDocument/2006/relationships/font" Target="fonts/font20.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3946cb6e70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3946cb6e70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3946cb6e702_0_4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3946cb6e702_0_4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3946cb6e702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3946cb6e702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3946cb6e702_0_4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3946cb6e702_0_4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g3946cb6e702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8" name="Google Shape;478;g3946cb6e702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g3946cb6e702_0_5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7" name="Google Shape;487;g3946cb6e702_0_5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3946cb6e702_0_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3946cb6e702_0_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g3946cb6e702_0_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7" name="Google Shape;507;g3946cb6e702_0_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ALT 1" type="title">
  <p:cSld name="TITLE">
    <p:spTree>
      <p:nvGrpSpPr>
        <p:cNvPr id="1" name="Shape 9"/>
        <p:cNvGrpSpPr/>
        <p:nvPr/>
      </p:nvGrpSpPr>
      <p:grpSpPr>
        <a:xfrm>
          <a:off x="0" y="0"/>
          <a:ext cx="0" cy="0"/>
          <a:chOff x="0" y="0"/>
          <a:chExt cx="0" cy="0"/>
        </a:xfrm>
      </p:grpSpPr>
      <p:sp>
        <p:nvSpPr>
          <p:cNvPr id="10" name="Google Shape;10;p2"/>
          <p:cNvSpPr>
            <a:spLocks noGrp="1"/>
          </p:cNvSpPr>
          <p:nvPr>
            <p:ph type="pic" idx="2"/>
          </p:nvPr>
        </p:nvSpPr>
        <p:spPr>
          <a:xfrm>
            <a:off x="1515000" y="4186450"/>
            <a:ext cx="6649500" cy="960300"/>
          </a:xfrm>
          <a:prstGeom prst="round2SameRect">
            <a:avLst>
              <a:gd name="adj1" fmla="val 31290"/>
              <a:gd name="adj2" fmla="val 0"/>
            </a:avLst>
          </a:prstGeom>
          <a:noFill/>
          <a:ln>
            <a:noFill/>
          </a:ln>
        </p:spPr>
      </p:sp>
      <p:sp>
        <p:nvSpPr>
          <p:cNvPr id="11" name="Google Shape;11;p2"/>
          <p:cNvSpPr>
            <a:spLocks noGrp="1"/>
          </p:cNvSpPr>
          <p:nvPr>
            <p:ph type="pic" idx="3"/>
          </p:nvPr>
        </p:nvSpPr>
        <p:spPr>
          <a:xfrm flipH="1">
            <a:off x="8218223" y="4187925"/>
            <a:ext cx="924300" cy="960300"/>
          </a:xfrm>
          <a:prstGeom prst="round1Rect">
            <a:avLst>
              <a:gd name="adj" fmla="val 21722"/>
            </a:avLst>
          </a:prstGeom>
          <a:noFill/>
          <a:ln>
            <a:noFill/>
          </a:ln>
        </p:spPr>
      </p:sp>
      <p:sp>
        <p:nvSpPr>
          <p:cNvPr id="12" name="Google Shape;12;p2"/>
          <p:cNvSpPr>
            <a:spLocks noGrp="1"/>
          </p:cNvSpPr>
          <p:nvPr>
            <p:ph type="pic" idx="4"/>
          </p:nvPr>
        </p:nvSpPr>
        <p:spPr>
          <a:xfrm rot="10800000">
            <a:off x="1515000" y="-2468"/>
            <a:ext cx="3100200" cy="977700"/>
          </a:xfrm>
          <a:prstGeom prst="round2SameRect">
            <a:avLst>
              <a:gd name="adj1" fmla="val 16667"/>
              <a:gd name="adj2" fmla="val 0"/>
            </a:avLst>
          </a:prstGeom>
          <a:noFill/>
          <a:ln>
            <a:noFill/>
          </a:ln>
        </p:spPr>
      </p:sp>
      <p:sp>
        <p:nvSpPr>
          <p:cNvPr id="13" name="Google Shape;13;p2"/>
          <p:cNvSpPr>
            <a:spLocks noGrp="1"/>
          </p:cNvSpPr>
          <p:nvPr>
            <p:ph type="pic" idx="5"/>
          </p:nvPr>
        </p:nvSpPr>
        <p:spPr>
          <a:xfrm rot="10800000">
            <a:off x="4664725" y="-1868"/>
            <a:ext cx="4477800" cy="977100"/>
          </a:xfrm>
          <a:prstGeom prst="round1Rect">
            <a:avLst>
              <a:gd name="adj" fmla="val 17079"/>
            </a:avLst>
          </a:prstGeom>
          <a:noFill/>
          <a:ln>
            <a:noFill/>
          </a:ln>
        </p:spPr>
      </p:sp>
      <p:sp>
        <p:nvSpPr>
          <p:cNvPr id="14" name="Google Shape;14;p2"/>
          <p:cNvSpPr txBox="1">
            <a:spLocks noGrp="1"/>
          </p:cNvSpPr>
          <p:nvPr>
            <p:ph type="ctrTitle"/>
          </p:nvPr>
        </p:nvSpPr>
        <p:spPr>
          <a:xfrm>
            <a:off x="2224800" y="1499975"/>
            <a:ext cx="6014700" cy="1664100"/>
          </a:xfrm>
          <a:prstGeom prst="rect">
            <a:avLst/>
          </a:prstGeom>
        </p:spPr>
        <p:txBody>
          <a:bodyPr spcFirstLastPara="1" wrap="square" lIns="0" tIns="0" rIns="0" bIns="0" anchor="ctr" anchorCtr="0">
            <a:noAutofit/>
          </a:bodyPr>
          <a:lstStyle>
            <a:lvl1pPr lvl="0">
              <a:lnSpc>
                <a:spcPct val="90000"/>
              </a:lnSpc>
              <a:spcBef>
                <a:spcPts val="0"/>
              </a:spcBef>
              <a:spcAft>
                <a:spcPts val="0"/>
              </a:spcAft>
              <a:buClr>
                <a:schemeClr val="dk1"/>
              </a:buClr>
              <a:buSzPts val="4600"/>
              <a:buFont typeface="Manrope SemiBold"/>
              <a:buNone/>
              <a:defRPr sz="4600">
                <a:latin typeface="Manrope SemiBold"/>
                <a:ea typeface="Manrope SemiBold"/>
                <a:cs typeface="Manrope SemiBold"/>
                <a:sym typeface="Manrope SemiBold"/>
              </a:defRPr>
            </a:lvl1pPr>
            <a:lvl2pPr lvl="1">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2pPr>
            <a:lvl3pPr lvl="2">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3pPr>
            <a:lvl4pPr lvl="3">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4pPr>
            <a:lvl5pPr lvl="4">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5pPr>
            <a:lvl6pPr lvl="5">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6pPr>
            <a:lvl7pPr lvl="6">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7pPr>
            <a:lvl8pPr lvl="7">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8pPr>
            <a:lvl9pPr lvl="8">
              <a:lnSpc>
                <a:spcPct val="90000"/>
              </a:lnSpc>
              <a:spcBef>
                <a:spcPts val="0"/>
              </a:spcBef>
              <a:spcAft>
                <a:spcPts val="0"/>
              </a:spcAft>
              <a:buSzPts val="4600"/>
              <a:buFont typeface="Manrope SemiBold"/>
              <a:buNone/>
              <a:defRPr sz="4600">
                <a:latin typeface="Manrope SemiBold"/>
                <a:ea typeface="Manrope SemiBold"/>
                <a:cs typeface="Manrope SemiBold"/>
                <a:sym typeface="Manrope SemiBold"/>
              </a:defRPr>
            </a:lvl9pPr>
          </a:lstStyle>
          <a:p>
            <a:endParaRPr/>
          </a:p>
        </p:txBody>
      </p:sp>
      <p:sp>
        <p:nvSpPr>
          <p:cNvPr id="15" name="Google Shape;15;p2"/>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6" name="Google Shape;16;p2"/>
          <p:cNvSpPr txBox="1">
            <a:spLocks noGrp="1"/>
          </p:cNvSpPr>
          <p:nvPr>
            <p:ph type="subTitle" idx="6"/>
          </p:nvPr>
        </p:nvSpPr>
        <p:spPr>
          <a:xfrm>
            <a:off x="2238050" y="3068700"/>
            <a:ext cx="5514300" cy="408900"/>
          </a:xfrm>
          <a:prstGeom prst="rect">
            <a:avLst/>
          </a:prstGeom>
        </p:spPr>
        <p:txBody>
          <a:bodyPr spcFirstLastPara="1" wrap="square" lIns="0" tIns="0" rIns="0" bIns="0" anchor="ctr" anchorCtr="0">
            <a:normAutofit/>
          </a:bodyPr>
          <a:lstStyle>
            <a:lvl1pPr lvl="0">
              <a:lnSpc>
                <a:spcPct val="100000"/>
              </a:lnSpc>
              <a:spcBef>
                <a:spcPts val="0"/>
              </a:spcBef>
              <a:spcAft>
                <a:spcPts val="0"/>
              </a:spcAft>
              <a:buSzPts val="1000"/>
              <a:buNone/>
              <a:defRPr sz="1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17" name="Google Shape;17;p2" descr="Marble texture (Provided by Getty Images)"/>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4172200"/>
            <a:ext cx="1464300" cy="971400"/>
          </a:xfrm>
          <a:prstGeom prst="round1Rect">
            <a:avLst>
              <a:gd name="adj" fmla="val 16667"/>
            </a:avLst>
          </a:prstGeom>
          <a:noFill/>
          <a:ln>
            <a:noFill/>
          </a:ln>
        </p:spPr>
      </p:pic>
      <p:sp>
        <p:nvSpPr>
          <p:cNvPr id="18" name="Google Shape;18;p2"/>
          <p:cNvSpPr>
            <a:spLocks noGrp="1"/>
          </p:cNvSpPr>
          <p:nvPr>
            <p:ph type="pic" idx="7"/>
          </p:nvPr>
        </p:nvSpPr>
        <p:spPr>
          <a:xfrm>
            <a:off x="2400" y="4169350"/>
            <a:ext cx="1464300" cy="977100"/>
          </a:xfrm>
          <a:prstGeom prst="round1Rect">
            <a:avLst>
              <a:gd name="adj" fmla="val 17079"/>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genda ALT 1">
  <p:cSld name="TITLE_1">
    <p:spTree>
      <p:nvGrpSpPr>
        <p:cNvPr id="1" name="Shape 19"/>
        <p:cNvGrpSpPr/>
        <p:nvPr/>
      </p:nvGrpSpPr>
      <p:grpSpPr>
        <a:xfrm>
          <a:off x="0" y="0"/>
          <a:ext cx="0" cy="0"/>
          <a:chOff x="0" y="0"/>
          <a:chExt cx="0" cy="0"/>
        </a:xfrm>
      </p:grpSpPr>
      <p:sp>
        <p:nvSpPr>
          <p:cNvPr id="20" name="Google Shape;20;p3"/>
          <p:cNvSpPr>
            <a:spLocks noGrp="1"/>
          </p:cNvSpPr>
          <p:nvPr>
            <p:ph type="pic" idx="2"/>
          </p:nvPr>
        </p:nvSpPr>
        <p:spPr>
          <a:xfrm>
            <a:off x="7474525" y="283475"/>
            <a:ext cx="1386000" cy="4860000"/>
          </a:xfrm>
          <a:prstGeom prst="round2SameRect">
            <a:avLst>
              <a:gd name="adj1" fmla="val 16667"/>
              <a:gd name="adj2" fmla="val 0"/>
            </a:avLst>
          </a:prstGeom>
          <a:noFill/>
          <a:ln>
            <a:noFill/>
          </a:ln>
        </p:spPr>
      </p:sp>
      <p:sp>
        <p:nvSpPr>
          <p:cNvPr id="21" name="Google Shape;21;p3"/>
          <p:cNvSpPr txBox="1">
            <a:spLocks noGrp="1"/>
          </p:cNvSpPr>
          <p:nvPr>
            <p:ph type="sldNum" idx="12"/>
          </p:nvPr>
        </p:nvSpPr>
        <p:spPr>
          <a:xfrm>
            <a:off x="8311825" y="4696689"/>
            <a:ext cx="548700" cy="183000"/>
          </a:xfrm>
          <a:prstGeom prst="rect">
            <a:avLst/>
          </a:prstGeom>
        </p:spPr>
        <p:txBody>
          <a:bodyPr spcFirstLastPara="1" wrap="square" lIns="91425" tIns="0" rIns="0" bIns="0" anchor="b"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grpSp>
        <p:nvGrpSpPr>
          <p:cNvPr id="22" name="Google Shape;22;p3"/>
          <p:cNvGrpSpPr/>
          <p:nvPr/>
        </p:nvGrpSpPr>
        <p:grpSpPr>
          <a:xfrm>
            <a:off x="283475" y="457201"/>
            <a:ext cx="351960" cy="352044"/>
            <a:chOff x="8489825" y="3576200"/>
            <a:chExt cx="419700" cy="419700"/>
          </a:xfrm>
        </p:grpSpPr>
        <p:sp>
          <p:nvSpPr>
            <p:cNvPr id="23" name="Google Shape;23;p3"/>
            <p:cNvSpPr/>
            <p:nvPr/>
          </p:nvSpPr>
          <p:spPr>
            <a:xfrm>
              <a:off x="8489825" y="3576200"/>
              <a:ext cx="419700" cy="4197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a:ea typeface="Manrope"/>
                <a:cs typeface="Manrope"/>
                <a:sym typeface="Manrope"/>
              </a:endParaRPr>
            </a:p>
          </p:txBody>
        </p:sp>
        <p:grpSp>
          <p:nvGrpSpPr>
            <p:cNvPr id="24" name="Google Shape;24;p3"/>
            <p:cNvGrpSpPr/>
            <p:nvPr/>
          </p:nvGrpSpPr>
          <p:grpSpPr>
            <a:xfrm rot="5400000">
              <a:off x="8618161" y="3720599"/>
              <a:ext cx="143075" cy="130896"/>
              <a:chOff x="3091318" y="986129"/>
              <a:chExt cx="694200" cy="635111"/>
            </a:xfrm>
          </p:grpSpPr>
          <p:cxnSp>
            <p:nvCxnSpPr>
              <p:cNvPr id="25" name="Google Shape;25;p3"/>
              <p:cNvCxnSpPr/>
              <p:nvPr/>
            </p:nvCxnSpPr>
            <p:spPr>
              <a:xfrm rot="5400000">
                <a:off x="3149351" y="971579"/>
                <a:ext cx="573000" cy="602100"/>
              </a:xfrm>
              <a:prstGeom prst="straightConnector1">
                <a:avLst/>
              </a:prstGeom>
              <a:noFill/>
              <a:ln w="19050" cap="flat" cmpd="sng">
                <a:solidFill>
                  <a:schemeClr val="lt1"/>
                </a:solidFill>
                <a:prstDash val="solid"/>
                <a:round/>
                <a:headEnd type="none" w="sm" len="sm"/>
                <a:tailEnd type="none" w="sm" len="sm"/>
              </a:ln>
            </p:spPr>
          </p:cxnSp>
          <p:cxnSp>
            <p:nvCxnSpPr>
              <p:cNvPr id="26" name="Google Shape;26;p3"/>
              <p:cNvCxnSpPr/>
              <p:nvPr/>
            </p:nvCxnSpPr>
            <p:spPr>
              <a:xfrm>
                <a:off x="3438418" y="639095"/>
                <a:ext cx="0" cy="694200"/>
              </a:xfrm>
              <a:prstGeom prst="straightConnector1">
                <a:avLst/>
              </a:prstGeom>
              <a:noFill/>
              <a:ln w="19050" cap="flat" cmpd="sng">
                <a:solidFill>
                  <a:schemeClr val="lt1"/>
                </a:solidFill>
                <a:prstDash val="solid"/>
                <a:round/>
                <a:headEnd type="none" w="sm" len="sm"/>
                <a:tailEnd type="none" w="sm" len="sm"/>
              </a:ln>
            </p:spPr>
          </p:cxnSp>
          <p:cxnSp>
            <p:nvCxnSpPr>
              <p:cNvPr id="27" name="Google Shape;27;p3"/>
              <p:cNvCxnSpPr/>
              <p:nvPr/>
            </p:nvCxnSpPr>
            <p:spPr>
              <a:xfrm rot="5400000">
                <a:off x="3428226" y="1307590"/>
                <a:ext cx="627300" cy="0"/>
              </a:xfrm>
              <a:prstGeom prst="straightConnector1">
                <a:avLst/>
              </a:prstGeom>
              <a:noFill/>
              <a:ln w="19050" cap="flat" cmpd="sng">
                <a:solidFill>
                  <a:schemeClr val="lt1"/>
                </a:solidFill>
                <a:prstDash val="solid"/>
                <a:round/>
                <a:headEnd type="none" w="sm" len="sm"/>
                <a:tailEnd type="none" w="sm" len="sm"/>
              </a:ln>
            </p:spPr>
          </p:cxnSp>
        </p:grpSp>
      </p:grpSp>
      <p:sp>
        <p:nvSpPr>
          <p:cNvPr id="28" name="Google Shape;28;p3"/>
          <p:cNvSpPr txBox="1">
            <a:spLocks noGrp="1"/>
          </p:cNvSpPr>
          <p:nvPr>
            <p:ph type="subTitle" idx="1"/>
          </p:nvPr>
        </p:nvSpPr>
        <p:spPr>
          <a:xfrm>
            <a:off x="283475" y="3087225"/>
            <a:ext cx="2184600" cy="7638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1pPr>
            <a:lvl2pPr lvl="1">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2pPr>
            <a:lvl3pPr lvl="2">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3pPr>
            <a:lvl4pPr lvl="3">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4pPr>
            <a:lvl5pPr lvl="4">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5pPr>
            <a:lvl6pPr lvl="5">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6pPr>
            <a:lvl7pPr lvl="6">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7pPr>
            <a:lvl8pPr lvl="7">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8pPr>
            <a:lvl9pPr lvl="8">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9pPr>
          </a:lstStyle>
          <a:p>
            <a:endParaRPr/>
          </a:p>
        </p:txBody>
      </p:sp>
      <p:sp>
        <p:nvSpPr>
          <p:cNvPr id="29" name="Google Shape;29;p3"/>
          <p:cNvSpPr txBox="1">
            <a:spLocks noGrp="1"/>
          </p:cNvSpPr>
          <p:nvPr>
            <p:ph type="subTitle" idx="3"/>
          </p:nvPr>
        </p:nvSpPr>
        <p:spPr>
          <a:xfrm>
            <a:off x="2597688" y="3087225"/>
            <a:ext cx="2185500" cy="7638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1pPr>
            <a:lvl2pPr lvl="1">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2pPr>
            <a:lvl3pPr lvl="2">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3pPr>
            <a:lvl4pPr lvl="3">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4pPr>
            <a:lvl5pPr lvl="4">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5pPr>
            <a:lvl6pPr lvl="5">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6pPr>
            <a:lvl7pPr lvl="6">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7pPr>
            <a:lvl8pPr lvl="7">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8pPr>
            <a:lvl9pPr lvl="8">
              <a:lnSpc>
                <a:spcPct val="100000"/>
              </a:lnSpc>
              <a:spcBef>
                <a:spcPts val="0"/>
              </a:spcBef>
              <a:spcAft>
                <a:spcPts val="0"/>
              </a:spcAft>
              <a:buSzPts val="2400"/>
              <a:buFont typeface="Manrope SemiBold"/>
              <a:buNone/>
              <a:defRPr sz="2400">
                <a:latin typeface="Manrope SemiBold"/>
                <a:ea typeface="Manrope SemiBold"/>
                <a:cs typeface="Manrope SemiBold"/>
                <a:sym typeface="Manrope SemiBold"/>
              </a:defRPr>
            </a:lvl9pPr>
          </a:lstStyle>
          <a:p>
            <a:endParaRPr/>
          </a:p>
        </p:txBody>
      </p:sp>
      <p:sp>
        <p:nvSpPr>
          <p:cNvPr id="30" name="Google Shape;30;p3"/>
          <p:cNvSpPr txBox="1">
            <a:spLocks noGrp="1"/>
          </p:cNvSpPr>
          <p:nvPr>
            <p:ph type="subTitle" idx="4"/>
          </p:nvPr>
        </p:nvSpPr>
        <p:spPr>
          <a:xfrm>
            <a:off x="4912800" y="3087225"/>
            <a:ext cx="2185500" cy="763800"/>
          </a:xfrm>
          <a:prstGeom prst="rect">
            <a:avLst/>
          </a:prstGeom>
        </p:spPr>
        <p:txBody>
          <a:bodyPr spcFirstLastPara="1" wrap="square" lIns="0" tIns="0" rIns="0" bIns="0" anchor="ctr" anchorCtr="0">
            <a:sp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1" name="Google Shape;31;p3"/>
          <p:cNvSpPr txBox="1">
            <a:spLocks noGrp="1"/>
          </p:cNvSpPr>
          <p:nvPr>
            <p:ph type="subTitle" idx="5"/>
          </p:nvPr>
        </p:nvSpPr>
        <p:spPr>
          <a:xfrm>
            <a:off x="293325" y="2329250"/>
            <a:ext cx="1908300" cy="617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600"/>
              <a:buFont typeface="Nunito Light"/>
              <a:buNone/>
              <a:defRPr sz="1600">
                <a:latin typeface="Nunito Light"/>
                <a:ea typeface="Nunito Light"/>
                <a:cs typeface="Nunito Light"/>
                <a:sym typeface="Nunito Light"/>
              </a:defRPr>
            </a:lvl1pPr>
            <a:lvl2pPr lvl="1">
              <a:lnSpc>
                <a:spcPct val="100000"/>
              </a:lnSpc>
              <a:spcBef>
                <a:spcPts val="0"/>
              </a:spcBef>
              <a:spcAft>
                <a:spcPts val="0"/>
              </a:spcAft>
              <a:buSzPts val="1600"/>
              <a:buFont typeface="Nunito Light"/>
              <a:buNone/>
              <a:defRPr sz="1600">
                <a:latin typeface="Nunito Light"/>
                <a:ea typeface="Nunito Light"/>
                <a:cs typeface="Nunito Light"/>
                <a:sym typeface="Nunito Light"/>
              </a:defRPr>
            </a:lvl2pPr>
            <a:lvl3pPr lvl="2">
              <a:lnSpc>
                <a:spcPct val="100000"/>
              </a:lnSpc>
              <a:spcBef>
                <a:spcPts val="0"/>
              </a:spcBef>
              <a:spcAft>
                <a:spcPts val="0"/>
              </a:spcAft>
              <a:buSzPts val="1600"/>
              <a:buFont typeface="Nunito Light"/>
              <a:buNone/>
              <a:defRPr sz="1600">
                <a:latin typeface="Nunito Light"/>
                <a:ea typeface="Nunito Light"/>
                <a:cs typeface="Nunito Light"/>
                <a:sym typeface="Nunito Light"/>
              </a:defRPr>
            </a:lvl3pPr>
            <a:lvl4pPr lvl="3">
              <a:lnSpc>
                <a:spcPct val="100000"/>
              </a:lnSpc>
              <a:spcBef>
                <a:spcPts val="0"/>
              </a:spcBef>
              <a:spcAft>
                <a:spcPts val="0"/>
              </a:spcAft>
              <a:buSzPts val="1600"/>
              <a:buFont typeface="Nunito Light"/>
              <a:buNone/>
              <a:defRPr sz="1600">
                <a:latin typeface="Nunito Light"/>
                <a:ea typeface="Nunito Light"/>
                <a:cs typeface="Nunito Light"/>
                <a:sym typeface="Nunito Light"/>
              </a:defRPr>
            </a:lvl4pPr>
            <a:lvl5pPr lvl="4">
              <a:lnSpc>
                <a:spcPct val="100000"/>
              </a:lnSpc>
              <a:spcBef>
                <a:spcPts val="0"/>
              </a:spcBef>
              <a:spcAft>
                <a:spcPts val="0"/>
              </a:spcAft>
              <a:buSzPts val="1600"/>
              <a:buFont typeface="Nunito Light"/>
              <a:buNone/>
              <a:defRPr sz="1600">
                <a:latin typeface="Nunito Light"/>
                <a:ea typeface="Nunito Light"/>
                <a:cs typeface="Nunito Light"/>
                <a:sym typeface="Nunito Light"/>
              </a:defRPr>
            </a:lvl5pPr>
            <a:lvl6pPr lvl="5">
              <a:lnSpc>
                <a:spcPct val="100000"/>
              </a:lnSpc>
              <a:spcBef>
                <a:spcPts val="0"/>
              </a:spcBef>
              <a:spcAft>
                <a:spcPts val="0"/>
              </a:spcAft>
              <a:buSzPts val="1600"/>
              <a:buFont typeface="Nunito Light"/>
              <a:buNone/>
              <a:defRPr sz="1600">
                <a:latin typeface="Nunito Light"/>
                <a:ea typeface="Nunito Light"/>
                <a:cs typeface="Nunito Light"/>
                <a:sym typeface="Nunito Light"/>
              </a:defRPr>
            </a:lvl6pPr>
            <a:lvl7pPr lvl="6">
              <a:lnSpc>
                <a:spcPct val="100000"/>
              </a:lnSpc>
              <a:spcBef>
                <a:spcPts val="0"/>
              </a:spcBef>
              <a:spcAft>
                <a:spcPts val="0"/>
              </a:spcAft>
              <a:buSzPts val="1600"/>
              <a:buFont typeface="Nunito Light"/>
              <a:buNone/>
              <a:defRPr sz="1600">
                <a:latin typeface="Nunito Light"/>
                <a:ea typeface="Nunito Light"/>
                <a:cs typeface="Nunito Light"/>
                <a:sym typeface="Nunito Light"/>
              </a:defRPr>
            </a:lvl7pPr>
            <a:lvl8pPr lvl="7">
              <a:lnSpc>
                <a:spcPct val="100000"/>
              </a:lnSpc>
              <a:spcBef>
                <a:spcPts val="0"/>
              </a:spcBef>
              <a:spcAft>
                <a:spcPts val="0"/>
              </a:spcAft>
              <a:buSzPts val="1600"/>
              <a:buFont typeface="Nunito Light"/>
              <a:buNone/>
              <a:defRPr sz="1600">
                <a:latin typeface="Nunito Light"/>
                <a:ea typeface="Nunito Light"/>
                <a:cs typeface="Nunito Light"/>
                <a:sym typeface="Nunito Light"/>
              </a:defRPr>
            </a:lvl8pPr>
            <a:lvl9pPr lvl="8">
              <a:lnSpc>
                <a:spcPct val="100000"/>
              </a:lnSpc>
              <a:spcBef>
                <a:spcPts val="0"/>
              </a:spcBef>
              <a:spcAft>
                <a:spcPts val="0"/>
              </a:spcAft>
              <a:buSzPts val="1600"/>
              <a:buFont typeface="Nunito Light"/>
              <a:buNone/>
              <a:defRPr sz="1600">
                <a:latin typeface="Nunito Light"/>
                <a:ea typeface="Nunito Light"/>
                <a:cs typeface="Nunito Light"/>
                <a:sym typeface="Nunito Light"/>
              </a:defRPr>
            </a:lvl9pPr>
          </a:lstStyle>
          <a:p>
            <a:endParaRPr/>
          </a:p>
        </p:txBody>
      </p:sp>
      <p:sp>
        <p:nvSpPr>
          <p:cNvPr id="32" name="Google Shape;32;p3"/>
          <p:cNvSpPr txBox="1">
            <a:spLocks noGrp="1"/>
          </p:cNvSpPr>
          <p:nvPr>
            <p:ph type="subTitle" idx="6"/>
          </p:nvPr>
        </p:nvSpPr>
        <p:spPr>
          <a:xfrm>
            <a:off x="2569475" y="2329250"/>
            <a:ext cx="1967100" cy="617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600"/>
              <a:buFont typeface="Nunito Light"/>
              <a:buNone/>
              <a:defRPr sz="1600">
                <a:latin typeface="Nunito Light"/>
                <a:ea typeface="Nunito Light"/>
                <a:cs typeface="Nunito Light"/>
                <a:sym typeface="Nunito Light"/>
              </a:defRPr>
            </a:lvl1pPr>
            <a:lvl2pPr lvl="1">
              <a:lnSpc>
                <a:spcPct val="100000"/>
              </a:lnSpc>
              <a:spcBef>
                <a:spcPts val="0"/>
              </a:spcBef>
              <a:spcAft>
                <a:spcPts val="0"/>
              </a:spcAft>
              <a:buSzPts val="1600"/>
              <a:buFont typeface="Nunito Light"/>
              <a:buNone/>
              <a:defRPr sz="1600">
                <a:latin typeface="Nunito Light"/>
                <a:ea typeface="Nunito Light"/>
                <a:cs typeface="Nunito Light"/>
                <a:sym typeface="Nunito Light"/>
              </a:defRPr>
            </a:lvl2pPr>
            <a:lvl3pPr lvl="2">
              <a:lnSpc>
                <a:spcPct val="100000"/>
              </a:lnSpc>
              <a:spcBef>
                <a:spcPts val="0"/>
              </a:spcBef>
              <a:spcAft>
                <a:spcPts val="0"/>
              </a:spcAft>
              <a:buSzPts val="1600"/>
              <a:buFont typeface="Nunito Light"/>
              <a:buNone/>
              <a:defRPr sz="1600">
                <a:latin typeface="Nunito Light"/>
                <a:ea typeface="Nunito Light"/>
                <a:cs typeface="Nunito Light"/>
                <a:sym typeface="Nunito Light"/>
              </a:defRPr>
            </a:lvl3pPr>
            <a:lvl4pPr lvl="3">
              <a:lnSpc>
                <a:spcPct val="100000"/>
              </a:lnSpc>
              <a:spcBef>
                <a:spcPts val="0"/>
              </a:spcBef>
              <a:spcAft>
                <a:spcPts val="0"/>
              </a:spcAft>
              <a:buSzPts val="1600"/>
              <a:buFont typeface="Nunito Light"/>
              <a:buNone/>
              <a:defRPr sz="1600">
                <a:latin typeface="Nunito Light"/>
                <a:ea typeface="Nunito Light"/>
                <a:cs typeface="Nunito Light"/>
                <a:sym typeface="Nunito Light"/>
              </a:defRPr>
            </a:lvl4pPr>
            <a:lvl5pPr lvl="4">
              <a:lnSpc>
                <a:spcPct val="100000"/>
              </a:lnSpc>
              <a:spcBef>
                <a:spcPts val="0"/>
              </a:spcBef>
              <a:spcAft>
                <a:spcPts val="0"/>
              </a:spcAft>
              <a:buSzPts val="1600"/>
              <a:buFont typeface="Nunito Light"/>
              <a:buNone/>
              <a:defRPr sz="1600">
                <a:latin typeface="Nunito Light"/>
                <a:ea typeface="Nunito Light"/>
                <a:cs typeface="Nunito Light"/>
                <a:sym typeface="Nunito Light"/>
              </a:defRPr>
            </a:lvl5pPr>
            <a:lvl6pPr lvl="5">
              <a:lnSpc>
                <a:spcPct val="100000"/>
              </a:lnSpc>
              <a:spcBef>
                <a:spcPts val="0"/>
              </a:spcBef>
              <a:spcAft>
                <a:spcPts val="0"/>
              </a:spcAft>
              <a:buSzPts val="1600"/>
              <a:buFont typeface="Nunito Light"/>
              <a:buNone/>
              <a:defRPr sz="1600">
                <a:latin typeface="Nunito Light"/>
                <a:ea typeface="Nunito Light"/>
                <a:cs typeface="Nunito Light"/>
                <a:sym typeface="Nunito Light"/>
              </a:defRPr>
            </a:lvl6pPr>
            <a:lvl7pPr lvl="6">
              <a:lnSpc>
                <a:spcPct val="100000"/>
              </a:lnSpc>
              <a:spcBef>
                <a:spcPts val="0"/>
              </a:spcBef>
              <a:spcAft>
                <a:spcPts val="0"/>
              </a:spcAft>
              <a:buSzPts val="1600"/>
              <a:buFont typeface="Nunito Light"/>
              <a:buNone/>
              <a:defRPr sz="1600">
                <a:latin typeface="Nunito Light"/>
                <a:ea typeface="Nunito Light"/>
                <a:cs typeface="Nunito Light"/>
                <a:sym typeface="Nunito Light"/>
              </a:defRPr>
            </a:lvl7pPr>
            <a:lvl8pPr lvl="7">
              <a:lnSpc>
                <a:spcPct val="100000"/>
              </a:lnSpc>
              <a:spcBef>
                <a:spcPts val="0"/>
              </a:spcBef>
              <a:spcAft>
                <a:spcPts val="0"/>
              </a:spcAft>
              <a:buSzPts val="1600"/>
              <a:buFont typeface="Nunito Light"/>
              <a:buNone/>
              <a:defRPr sz="1600">
                <a:latin typeface="Nunito Light"/>
                <a:ea typeface="Nunito Light"/>
                <a:cs typeface="Nunito Light"/>
                <a:sym typeface="Nunito Light"/>
              </a:defRPr>
            </a:lvl8pPr>
            <a:lvl9pPr lvl="8">
              <a:lnSpc>
                <a:spcPct val="100000"/>
              </a:lnSpc>
              <a:spcBef>
                <a:spcPts val="0"/>
              </a:spcBef>
              <a:spcAft>
                <a:spcPts val="0"/>
              </a:spcAft>
              <a:buSzPts val="1600"/>
              <a:buFont typeface="Nunito Light"/>
              <a:buNone/>
              <a:defRPr sz="1600">
                <a:latin typeface="Nunito Light"/>
                <a:ea typeface="Nunito Light"/>
                <a:cs typeface="Nunito Light"/>
                <a:sym typeface="Nunito Light"/>
              </a:defRPr>
            </a:lvl9pPr>
          </a:lstStyle>
          <a:p>
            <a:endParaRPr/>
          </a:p>
        </p:txBody>
      </p:sp>
      <p:sp>
        <p:nvSpPr>
          <p:cNvPr id="33" name="Google Shape;33;p3"/>
          <p:cNvSpPr txBox="1">
            <a:spLocks noGrp="1"/>
          </p:cNvSpPr>
          <p:nvPr>
            <p:ph type="subTitle" idx="7"/>
          </p:nvPr>
        </p:nvSpPr>
        <p:spPr>
          <a:xfrm>
            <a:off x="4904425" y="2329250"/>
            <a:ext cx="1967100" cy="617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600"/>
              <a:buFont typeface="Nunito Light"/>
              <a:buNone/>
              <a:defRPr sz="1600">
                <a:latin typeface="Nunito Light"/>
                <a:ea typeface="Nunito Light"/>
                <a:cs typeface="Nunito Light"/>
                <a:sym typeface="Nunito Light"/>
              </a:defRPr>
            </a:lvl1pPr>
            <a:lvl2pPr lvl="1">
              <a:lnSpc>
                <a:spcPct val="100000"/>
              </a:lnSpc>
              <a:spcBef>
                <a:spcPts val="0"/>
              </a:spcBef>
              <a:spcAft>
                <a:spcPts val="0"/>
              </a:spcAft>
              <a:buSzPts val="1600"/>
              <a:buFont typeface="Nunito Light"/>
              <a:buNone/>
              <a:defRPr sz="1600">
                <a:latin typeface="Nunito Light"/>
                <a:ea typeface="Nunito Light"/>
                <a:cs typeface="Nunito Light"/>
                <a:sym typeface="Nunito Light"/>
              </a:defRPr>
            </a:lvl2pPr>
            <a:lvl3pPr lvl="2">
              <a:lnSpc>
                <a:spcPct val="100000"/>
              </a:lnSpc>
              <a:spcBef>
                <a:spcPts val="0"/>
              </a:spcBef>
              <a:spcAft>
                <a:spcPts val="0"/>
              </a:spcAft>
              <a:buSzPts val="1600"/>
              <a:buFont typeface="Nunito Light"/>
              <a:buNone/>
              <a:defRPr sz="1600">
                <a:latin typeface="Nunito Light"/>
                <a:ea typeface="Nunito Light"/>
                <a:cs typeface="Nunito Light"/>
                <a:sym typeface="Nunito Light"/>
              </a:defRPr>
            </a:lvl3pPr>
            <a:lvl4pPr lvl="3">
              <a:lnSpc>
                <a:spcPct val="100000"/>
              </a:lnSpc>
              <a:spcBef>
                <a:spcPts val="0"/>
              </a:spcBef>
              <a:spcAft>
                <a:spcPts val="0"/>
              </a:spcAft>
              <a:buSzPts val="1600"/>
              <a:buFont typeface="Nunito Light"/>
              <a:buNone/>
              <a:defRPr sz="1600">
                <a:latin typeface="Nunito Light"/>
                <a:ea typeface="Nunito Light"/>
                <a:cs typeface="Nunito Light"/>
                <a:sym typeface="Nunito Light"/>
              </a:defRPr>
            </a:lvl4pPr>
            <a:lvl5pPr lvl="4">
              <a:lnSpc>
                <a:spcPct val="100000"/>
              </a:lnSpc>
              <a:spcBef>
                <a:spcPts val="0"/>
              </a:spcBef>
              <a:spcAft>
                <a:spcPts val="0"/>
              </a:spcAft>
              <a:buSzPts val="1600"/>
              <a:buFont typeface="Nunito Light"/>
              <a:buNone/>
              <a:defRPr sz="1600">
                <a:latin typeface="Nunito Light"/>
                <a:ea typeface="Nunito Light"/>
                <a:cs typeface="Nunito Light"/>
                <a:sym typeface="Nunito Light"/>
              </a:defRPr>
            </a:lvl5pPr>
            <a:lvl6pPr lvl="5">
              <a:lnSpc>
                <a:spcPct val="100000"/>
              </a:lnSpc>
              <a:spcBef>
                <a:spcPts val="0"/>
              </a:spcBef>
              <a:spcAft>
                <a:spcPts val="0"/>
              </a:spcAft>
              <a:buSzPts val="1600"/>
              <a:buFont typeface="Nunito Light"/>
              <a:buNone/>
              <a:defRPr sz="1600">
                <a:latin typeface="Nunito Light"/>
                <a:ea typeface="Nunito Light"/>
                <a:cs typeface="Nunito Light"/>
                <a:sym typeface="Nunito Light"/>
              </a:defRPr>
            </a:lvl6pPr>
            <a:lvl7pPr lvl="6">
              <a:lnSpc>
                <a:spcPct val="100000"/>
              </a:lnSpc>
              <a:spcBef>
                <a:spcPts val="0"/>
              </a:spcBef>
              <a:spcAft>
                <a:spcPts val="0"/>
              </a:spcAft>
              <a:buSzPts val="1600"/>
              <a:buFont typeface="Nunito Light"/>
              <a:buNone/>
              <a:defRPr sz="1600">
                <a:latin typeface="Nunito Light"/>
                <a:ea typeface="Nunito Light"/>
                <a:cs typeface="Nunito Light"/>
                <a:sym typeface="Nunito Light"/>
              </a:defRPr>
            </a:lvl7pPr>
            <a:lvl8pPr lvl="7">
              <a:lnSpc>
                <a:spcPct val="100000"/>
              </a:lnSpc>
              <a:spcBef>
                <a:spcPts val="0"/>
              </a:spcBef>
              <a:spcAft>
                <a:spcPts val="0"/>
              </a:spcAft>
              <a:buSzPts val="1600"/>
              <a:buFont typeface="Nunito Light"/>
              <a:buNone/>
              <a:defRPr sz="1600">
                <a:latin typeface="Nunito Light"/>
                <a:ea typeface="Nunito Light"/>
                <a:cs typeface="Nunito Light"/>
                <a:sym typeface="Nunito Light"/>
              </a:defRPr>
            </a:lvl8pPr>
            <a:lvl9pPr lvl="8">
              <a:lnSpc>
                <a:spcPct val="100000"/>
              </a:lnSpc>
              <a:spcBef>
                <a:spcPts val="0"/>
              </a:spcBef>
              <a:spcAft>
                <a:spcPts val="0"/>
              </a:spcAft>
              <a:buSzPts val="1600"/>
              <a:buFont typeface="Nunito Light"/>
              <a:buNone/>
              <a:defRPr sz="1600">
                <a:latin typeface="Nunito Light"/>
                <a:ea typeface="Nunito Light"/>
                <a:cs typeface="Nunito Light"/>
                <a:sym typeface="Nunito Light"/>
              </a:defRPr>
            </a:lvl9pPr>
          </a:lstStyle>
          <a:p>
            <a:endParaRPr/>
          </a:p>
        </p:txBody>
      </p:sp>
      <p:sp>
        <p:nvSpPr>
          <p:cNvPr id="34" name="Google Shape;34;p3"/>
          <p:cNvSpPr/>
          <p:nvPr/>
        </p:nvSpPr>
        <p:spPr>
          <a:xfrm>
            <a:off x="283475" y="4418000"/>
            <a:ext cx="7114200" cy="725400"/>
          </a:xfrm>
          <a:prstGeom prst="round2SameRect">
            <a:avLst>
              <a:gd name="adj1" fmla="val 30035"/>
              <a:gd name="adj2" fmla="val 0"/>
            </a:avLst>
          </a:prstGeom>
          <a:solidFill>
            <a:schemeClr val="accent4"/>
          </a:solidFill>
          <a:ln>
            <a:noFill/>
          </a:ln>
          <a:effectLst>
            <a:outerShdw blurRad="428625" dist="47625" dir="12420000" algn="bl" rotWithShape="0">
              <a:schemeClr val="dk1">
                <a:alpha val="471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35" name="Google Shape;35;p3"/>
          <p:cNvSpPr txBox="1">
            <a:spLocks noGrp="1"/>
          </p:cNvSpPr>
          <p:nvPr>
            <p:ph type="title"/>
          </p:nvPr>
        </p:nvSpPr>
        <p:spPr>
          <a:xfrm>
            <a:off x="838525" y="427450"/>
            <a:ext cx="5827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Agenda ALT 2">
  <p:cSld name="TITLE_1_1">
    <p:spTree>
      <p:nvGrpSpPr>
        <p:cNvPr id="1" name="Shape 36"/>
        <p:cNvGrpSpPr/>
        <p:nvPr/>
      </p:nvGrpSpPr>
      <p:grpSpPr>
        <a:xfrm>
          <a:off x="0" y="0"/>
          <a:ext cx="0" cy="0"/>
          <a:chOff x="0" y="0"/>
          <a:chExt cx="0" cy="0"/>
        </a:xfrm>
      </p:grpSpPr>
      <p:sp>
        <p:nvSpPr>
          <p:cNvPr id="37" name="Google Shape;37;p4"/>
          <p:cNvSpPr>
            <a:spLocks noGrp="1"/>
          </p:cNvSpPr>
          <p:nvPr>
            <p:ph type="pic" idx="2"/>
          </p:nvPr>
        </p:nvSpPr>
        <p:spPr>
          <a:xfrm>
            <a:off x="7474525" y="283475"/>
            <a:ext cx="1386000" cy="4860000"/>
          </a:xfrm>
          <a:prstGeom prst="round2SameRect">
            <a:avLst>
              <a:gd name="adj1" fmla="val 16667"/>
              <a:gd name="adj2" fmla="val 0"/>
            </a:avLst>
          </a:prstGeom>
          <a:noFill/>
          <a:ln>
            <a:noFill/>
          </a:ln>
        </p:spPr>
      </p:sp>
      <p:sp>
        <p:nvSpPr>
          <p:cNvPr id="38" name="Google Shape;38;p4"/>
          <p:cNvSpPr txBox="1">
            <a:spLocks noGrp="1"/>
          </p:cNvSpPr>
          <p:nvPr>
            <p:ph type="sldNum" idx="12"/>
          </p:nvPr>
        </p:nvSpPr>
        <p:spPr>
          <a:xfrm>
            <a:off x="8311825" y="4696689"/>
            <a:ext cx="548700" cy="183000"/>
          </a:xfrm>
          <a:prstGeom prst="rect">
            <a:avLst/>
          </a:prstGeom>
        </p:spPr>
        <p:txBody>
          <a:bodyPr spcFirstLastPara="1" wrap="square" lIns="91425" tIns="0" rIns="0" bIns="0" anchor="b"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9" name="Google Shape;39;p4"/>
          <p:cNvSpPr txBox="1">
            <a:spLocks noGrp="1"/>
          </p:cNvSpPr>
          <p:nvPr>
            <p:ph type="subTitle" idx="1"/>
          </p:nvPr>
        </p:nvSpPr>
        <p:spPr>
          <a:xfrm>
            <a:off x="690043" y="1490150"/>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40" name="Google Shape;40;p4"/>
          <p:cNvSpPr txBox="1">
            <a:spLocks noGrp="1"/>
          </p:cNvSpPr>
          <p:nvPr>
            <p:ph type="subTitle" idx="3"/>
          </p:nvPr>
        </p:nvSpPr>
        <p:spPr>
          <a:xfrm>
            <a:off x="3527068" y="1490150"/>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41" name="Google Shape;41;p4"/>
          <p:cNvSpPr txBox="1">
            <a:spLocks noGrp="1"/>
          </p:cNvSpPr>
          <p:nvPr>
            <p:ph type="subTitle" idx="4"/>
          </p:nvPr>
        </p:nvSpPr>
        <p:spPr>
          <a:xfrm>
            <a:off x="690040" y="2104016"/>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42" name="Google Shape;42;p4"/>
          <p:cNvSpPr txBox="1">
            <a:spLocks noGrp="1"/>
          </p:cNvSpPr>
          <p:nvPr>
            <p:ph type="subTitle" idx="5"/>
          </p:nvPr>
        </p:nvSpPr>
        <p:spPr>
          <a:xfrm>
            <a:off x="3527065" y="2104016"/>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43" name="Google Shape;43;p4"/>
          <p:cNvSpPr txBox="1">
            <a:spLocks noGrp="1"/>
          </p:cNvSpPr>
          <p:nvPr>
            <p:ph type="subTitle" idx="6"/>
          </p:nvPr>
        </p:nvSpPr>
        <p:spPr>
          <a:xfrm>
            <a:off x="690040" y="2717894"/>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44" name="Google Shape;44;p4"/>
          <p:cNvSpPr txBox="1">
            <a:spLocks noGrp="1"/>
          </p:cNvSpPr>
          <p:nvPr>
            <p:ph type="subTitle" idx="7"/>
          </p:nvPr>
        </p:nvSpPr>
        <p:spPr>
          <a:xfrm>
            <a:off x="3527065" y="2712044"/>
            <a:ext cx="409500" cy="611100"/>
          </a:xfrm>
          <a:prstGeom prst="rect">
            <a:avLst/>
          </a:prstGeom>
        </p:spPr>
        <p:txBody>
          <a:bodyPr spcFirstLastPara="1" wrap="square" lIns="0" tIns="0" rIns="0" bIns="0" anchor="ctr" anchorCtr="0">
            <a:normAutofit/>
          </a:bodyPr>
          <a:lstStyle>
            <a:lvl1pPr lvl="0">
              <a:spcBef>
                <a:spcPts val="0"/>
              </a:spcBef>
              <a:spcAft>
                <a:spcPts val="0"/>
              </a:spcAft>
              <a:buSzPts val="1400"/>
              <a:buFont typeface="Nunito Light"/>
              <a:buNone/>
              <a:defRPr>
                <a:latin typeface="Nunito Light"/>
                <a:ea typeface="Nunito Light"/>
                <a:cs typeface="Nunito Light"/>
                <a:sym typeface="Nunito Light"/>
              </a:defRPr>
            </a:lvl1pPr>
            <a:lvl2pPr lvl="1">
              <a:spcBef>
                <a:spcPts val="0"/>
              </a:spcBef>
              <a:spcAft>
                <a:spcPts val="0"/>
              </a:spcAft>
              <a:buSzPts val="1400"/>
              <a:buFont typeface="Nunito Light"/>
              <a:buNone/>
              <a:defRPr>
                <a:latin typeface="Nunito Light"/>
                <a:ea typeface="Nunito Light"/>
                <a:cs typeface="Nunito Light"/>
                <a:sym typeface="Nunito Light"/>
              </a:defRPr>
            </a:lvl2pPr>
            <a:lvl3pPr lvl="2">
              <a:spcBef>
                <a:spcPts val="0"/>
              </a:spcBef>
              <a:spcAft>
                <a:spcPts val="0"/>
              </a:spcAft>
              <a:buSzPts val="1400"/>
              <a:buFont typeface="Nunito Light"/>
              <a:buNone/>
              <a:defRPr>
                <a:latin typeface="Nunito Light"/>
                <a:ea typeface="Nunito Light"/>
                <a:cs typeface="Nunito Light"/>
                <a:sym typeface="Nunito Light"/>
              </a:defRPr>
            </a:lvl3pPr>
            <a:lvl4pPr lvl="3">
              <a:spcBef>
                <a:spcPts val="0"/>
              </a:spcBef>
              <a:spcAft>
                <a:spcPts val="0"/>
              </a:spcAft>
              <a:buSzPts val="1400"/>
              <a:buFont typeface="Nunito Light"/>
              <a:buNone/>
              <a:defRPr>
                <a:latin typeface="Nunito Light"/>
                <a:ea typeface="Nunito Light"/>
                <a:cs typeface="Nunito Light"/>
                <a:sym typeface="Nunito Light"/>
              </a:defRPr>
            </a:lvl4pPr>
            <a:lvl5pPr lvl="4">
              <a:spcBef>
                <a:spcPts val="0"/>
              </a:spcBef>
              <a:spcAft>
                <a:spcPts val="0"/>
              </a:spcAft>
              <a:buSzPts val="1400"/>
              <a:buFont typeface="Nunito Light"/>
              <a:buNone/>
              <a:defRPr>
                <a:latin typeface="Nunito Light"/>
                <a:ea typeface="Nunito Light"/>
                <a:cs typeface="Nunito Light"/>
                <a:sym typeface="Nunito Light"/>
              </a:defRPr>
            </a:lvl5pPr>
            <a:lvl6pPr lvl="5">
              <a:spcBef>
                <a:spcPts val="0"/>
              </a:spcBef>
              <a:spcAft>
                <a:spcPts val="0"/>
              </a:spcAft>
              <a:buSzPts val="1400"/>
              <a:buFont typeface="Nunito Light"/>
              <a:buNone/>
              <a:defRPr>
                <a:latin typeface="Nunito Light"/>
                <a:ea typeface="Nunito Light"/>
                <a:cs typeface="Nunito Light"/>
                <a:sym typeface="Nunito Light"/>
              </a:defRPr>
            </a:lvl6pPr>
            <a:lvl7pPr lvl="6">
              <a:spcBef>
                <a:spcPts val="0"/>
              </a:spcBef>
              <a:spcAft>
                <a:spcPts val="0"/>
              </a:spcAft>
              <a:buSzPts val="1400"/>
              <a:buFont typeface="Nunito Light"/>
              <a:buNone/>
              <a:defRPr>
                <a:latin typeface="Nunito Light"/>
                <a:ea typeface="Nunito Light"/>
                <a:cs typeface="Nunito Light"/>
                <a:sym typeface="Nunito Light"/>
              </a:defRPr>
            </a:lvl7pPr>
            <a:lvl8pPr lvl="7">
              <a:spcBef>
                <a:spcPts val="0"/>
              </a:spcBef>
              <a:spcAft>
                <a:spcPts val="0"/>
              </a:spcAft>
              <a:buSzPts val="1400"/>
              <a:buFont typeface="Nunito Light"/>
              <a:buNone/>
              <a:defRPr>
                <a:latin typeface="Nunito Light"/>
                <a:ea typeface="Nunito Light"/>
                <a:cs typeface="Nunito Light"/>
                <a:sym typeface="Nunito Light"/>
              </a:defRPr>
            </a:lvl8pPr>
            <a:lvl9pPr lvl="8">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45" name="Google Shape;45;p4"/>
          <p:cNvSpPr txBox="1">
            <a:spLocks noGrp="1"/>
          </p:cNvSpPr>
          <p:nvPr>
            <p:ph type="subTitle" idx="8"/>
          </p:nvPr>
        </p:nvSpPr>
        <p:spPr>
          <a:xfrm>
            <a:off x="1203900" y="1490472"/>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46" name="Google Shape;46;p4"/>
          <p:cNvSpPr txBox="1">
            <a:spLocks noGrp="1"/>
          </p:cNvSpPr>
          <p:nvPr>
            <p:ph type="subTitle" idx="9"/>
          </p:nvPr>
        </p:nvSpPr>
        <p:spPr>
          <a:xfrm>
            <a:off x="1203900" y="2106172"/>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47" name="Google Shape;47;p4"/>
          <p:cNvSpPr txBox="1">
            <a:spLocks noGrp="1"/>
          </p:cNvSpPr>
          <p:nvPr>
            <p:ph type="subTitle" idx="13"/>
          </p:nvPr>
        </p:nvSpPr>
        <p:spPr>
          <a:xfrm>
            <a:off x="1203900" y="2715768"/>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48" name="Google Shape;48;p4"/>
          <p:cNvSpPr txBox="1">
            <a:spLocks noGrp="1"/>
          </p:cNvSpPr>
          <p:nvPr>
            <p:ph type="subTitle" idx="14"/>
          </p:nvPr>
        </p:nvSpPr>
        <p:spPr>
          <a:xfrm>
            <a:off x="4038550" y="1490472"/>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49" name="Google Shape;49;p4"/>
          <p:cNvSpPr txBox="1">
            <a:spLocks noGrp="1"/>
          </p:cNvSpPr>
          <p:nvPr>
            <p:ph type="subTitle" idx="15"/>
          </p:nvPr>
        </p:nvSpPr>
        <p:spPr>
          <a:xfrm>
            <a:off x="4038550" y="2103120"/>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50" name="Google Shape;50;p4"/>
          <p:cNvSpPr txBox="1">
            <a:spLocks noGrp="1"/>
          </p:cNvSpPr>
          <p:nvPr>
            <p:ph type="subTitle" idx="16"/>
          </p:nvPr>
        </p:nvSpPr>
        <p:spPr>
          <a:xfrm>
            <a:off x="4038550" y="2715768"/>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51" name="Google Shape;51;p4"/>
          <p:cNvSpPr txBox="1">
            <a:spLocks noGrp="1"/>
          </p:cNvSpPr>
          <p:nvPr>
            <p:ph type="subTitle" idx="17"/>
          </p:nvPr>
        </p:nvSpPr>
        <p:spPr>
          <a:xfrm>
            <a:off x="690040" y="3325547"/>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52" name="Google Shape;52;p4"/>
          <p:cNvSpPr txBox="1">
            <a:spLocks noGrp="1"/>
          </p:cNvSpPr>
          <p:nvPr>
            <p:ph type="subTitle" idx="18"/>
          </p:nvPr>
        </p:nvSpPr>
        <p:spPr>
          <a:xfrm>
            <a:off x="3527065" y="3319697"/>
            <a:ext cx="409500" cy="6111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Nunito Light"/>
              <a:buNone/>
              <a:defRPr>
                <a:latin typeface="Nunito Light"/>
                <a:ea typeface="Nunito Light"/>
                <a:cs typeface="Nunito Light"/>
                <a:sym typeface="Nunito Light"/>
              </a:defRPr>
            </a:lvl1pPr>
            <a:lvl2pPr lvl="1">
              <a:lnSpc>
                <a:spcPct val="100000"/>
              </a:lnSpc>
              <a:spcBef>
                <a:spcPts val="0"/>
              </a:spcBef>
              <a:spcAft>
                <a:spcPts val="0"/>
              </a:spcAft>
              <a:buSzPts val="1400"/>
              <a:buFont typeface="Nunito Light"/>
              <a:buNone/>
              <a:defRPr>
                <a:latin typeface="Nunito Light"/>
                <a:ea typeface="Nunito Light"/>
                <a:cs typeface="Nunito Light"/>
                <a:sym typeface="Nunito Light"/>
              </a:defRPr>
            </a:lvl2pPr>
            <a:lvl3pPr lvl="2">
              <a:lnSpc>
                <a:spcPct val="100000"/>
              </a:lnSpc>
              <a:spcBef>
                <a:spcPts val="0"/>
              </a:spcBef>
              <a:spcAft>
                <a:spcPts val="0"/>
              </a:spcAft>
              <a:buSzPts val="1400"/>
              <a:buFont typeface="Nunito Light"/>
              <a:buNone/>
              <a:defRPr>
                <a:latin typeface="Nunito Light"/>
                <a:ea typeface="Nunito Light"/>
                <a:cs typeface="Nunito Light"/>
                <a:sym typeface="Nunito Light"/>
              </a:defRPr>
            </a:lvl3pPr>
            <a:lvl4pPr lvl="3">
              <a:lnSpc>
                <a:spcPct val="100000"/>
              </a:lnSpc>
              <a:spcBef>
                <a:spcPts val="0"/>
              </a:spcBef>
              <a:spcAft>
                <a:spcPts val="0"/>
              </a:spcAft>
              <a:buSzPts val="1400"/>
              <a:buFont typeface="Nunito Light"/>
              <a:buNone/>
              <a:defRPr>
                <a:latin typeface="Nunito Light"/>
                <a:ea typeface="Nunito Light"/>
                <a:cs typeface="Nunito Light"/>
                <a:sym typeface="Nunito Light"/>
              </a:defRPr>
            </a:lvl4pPr>
            <a:lvl5pPr lvl="4">
              <a:lnSpc>
                <a:spcPct val="100000"/>
              </a:lnSpc>
              <a:spcBef>
                <a:spcPts val="0"/>
              </a:spcBef>
              <a:spcAft>
                <a:spcPts val="0"/>
              </a:spcAft>
              <a:buSzPts val="1400"/>
              <a:buFont typeface="Nunito Light"/>
              <a:buNone/>
              <a:defRPr>
                <a:latin typeface="Nunito Light"/>
                <a:ea typeface="Nunito Light"/>
                <a:cs typeface="Nunito Light"/>
                <a:sym typeface="Nunito Light"/>
              </a:defRPr>
            </a:lvl5pPr>
            <a:lvl6pPr lvl="5">
              <a:lnSpc>
                <a:spcPct val="100000"/>
              </a:lnSpc>
              <a:spcBef>
                <a:spcPts val="0"/>
              </a:spcBef>
              <a:spcAft>
                <a:spcPts val="0"/>
              </a:spcAft>
              <a:buSzPts val="1400"/>
              <a:buFont typeface="Nunito Light"/>
              <a:buNone/>
              <a:defRPr>
                <a:latin typeface="Nunito Light"/>
                <a:ea typeface="Nunito Light"/>
                <a:cs typeface="Nunito Light"/>
                <a:sym typeface="Nunito Light"/>
              </a:defRPr>
            </a:lvl6pPr>
            <a:lvl7pPr lvl="6">
              <a:lnSpc>
                <a:spcPct val="100000"/>
              </a:lnSpc>
              <a:spcBef>
                <a:spcPts val="0"/>
              </a:spcBef>
              <a:spcAft>
                <a:spcPts val="0"/>
              </a:spcAft>
              <a:buSzPts val="1400"/>
              <a:buFont typeface="Nunito Light"/>
              <a:buNone/>
              <a:defRPr>
                <a:latin typeface="Nunito Light"/>
                <a:ea typeface="Nunito Light"/>
                <a:cs typeface="Nunito Light"/>
                <a:sym typeface="Nunito Light"/>
              </a:defRPr>
            </a:lvl7pPr>
            <a:lvl8pPr lvl="7">
              <a:lnSpc>
                <a:spcPct val="100000"/>
              </a:lnSpc>
              <a:spcBef>
                <a:spcPts val="0"/>
              </a:spcBef>
              <a:spcAft>
                <a:spcPts val="0"/>
              </a:spcAft>
              <a:buSzPts val="1400"/>
              <a:buFont typeface="Nunito Light"/>
              <a:buNone/>
              <a:defRPr>
                <a:latin typeface="Nunito Light"/>
                <a:ea typeface="Nunito Light"/>
                <a:cs typeface="Nunito Light"/>
                <a:sym typeface="Nunito Light"/>
              </a:defRPr>
            </a:lvl8pPr>
            <a:lvl9pPr lvl="8">
              <a:lnSpc>
                <a:spcPct val="100000"/>
              </a:lnSpc>
              <a:spcBef>
                <a:spcPts val="0"/>
              </a:spcBef>
              <a:spcAft>
                <a:spcPts val="0"/>
              </a:spcAft>
              <a:buSzPts val="1400"/>
              <a:buFont typeface="Nunito Light"/>
              <a:buNone/>
              <a:defRPr>
                <a:latin typeface="Nunito Light"/>
                <a:ea typeface="Nunito Light"/>
                <a:cs typeface="Nunito Light"/>
                <a:sym typeface="Nunito Light"/>
              </a:defRPr>
            </a:lvl9pPr>
          </a:lstStyle>
          <a:p>
            <a:endParaRPr/>
          </a:p>
        </p:txBody>
      </p:sp>
      <p:sp>
        <p:nvSpPr>
          <p:cNvPr id="53" name="Google Shape;53;p4"/>
          <p:cNvSpPr txBox="1">
            <a:spLocks noGrp="1"/>
          </p:cNvSpPr>
          <p:nvPr>
            <p:ph type="subTitle" idx="19"/>
          </p:nvPr>
        </p:nvSpPr>
        <p:spPr>
          <a:xfrm>
            <a:off x="1203900" y="3328416"/>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54" name="Google Shape;54;p4"/>
          <p:cNvSpPr txBox="1">
            <a:spLocks noGrp="1"/>
          </p:cNvSpPr>
          <p:nvPr>
            <p:ph type="subTitle" idx="20"/>
          </p:nvPr>
        </p:nvSpPr>
        <p:spPr>
          <a:xfrm>
            <a:off x="4038550" y="3319272"/>
            <a:ext cx="2323200" cy="6720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2pPr>
            <a:lvl3pPr lvl="2">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3pPr>
            <a:lvl4pPr lvl="3">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4pPr>
            <a:lvl5pPr lvl="4">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5pPr>
            <a:lvl6pPr lvl="5">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6pPr>
            <a:lvl7pPr lvl="6">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7pPr>
            <a:lvl8pPr lvl="7">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8pPr>
            <a:lvl9pPr lvl="8">
              <a:lnSpc>
                <a:spcPct val="100000"/>
              </a:lnSpc>
              <a:spcBef>
                <a:spcPts val="0"/>
              </a:spcBef>
              <a:spcAft>
                <a:spcPts val="0"/>
              </a:spcAft>
              <a:buSzPts val="1800"/>
              <a:buFont typeface="Manrope SemiBold"/>
              <a:buNone/>
              <a:defRPr sz="1800">
                <a:latin typeface="Manrope SemiBold"/>
                <a:ea typeface="Manrope SemiBold"/>
                <a:cs typeface="Manrope SemiBold"/>
                <a:sym typeface="Manrope SemiBold"/>
              </a:defRPr>
            </a:lvl9pPr>
          </a:lstStyle>
          <a:p>
            <a:endParaRPr/>
          </a:p>
        </p:txBody>
      </p:sp>
      <p:sp>
        <p:nvSpPr>
          <p:cNvPr id="55" name="Google Shape;55;p4"/>
          <p:cNvSpPr/>
          <p:nvPr/>
        </p:nvSpPr>
        <p:spPr>
          <a:xfrm>
            <a:off x="283475" y="4418000"/>
            <a:ext cx="7114200" cy="725400"/>
          </a:xfrm>
          <a:prstGeom prst="round2SameRect">
            <a:avLst>
              <a:gd name="adj1" fmla="val 30035"/>
              <a:gd name="adj2" fmla="val 0"/>
            </a:avLst>
          </a:prstGeom>
          <a:solidFill>
            <a:schemeClr val="accent4"/>
          </a:solidFill>
          <a:ln>
            <a:noFill/>
          </a:ln>
          <a:effectLst>
            <a:outerShdw blurRad="428625" dist="47625" dir="12420000" algn="bl" rotWithShape="0">
              <a:schemeClr val="dk1">
                <a:alpha val="471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56" name="Google Shape;56;p4"/>
          <p:cNvSpPr txBox="1">
            <a:spLocks noGrp="1"/>
          </p:cNvSpPr>
          <p:nvPr>
            <p:ph type="title"/>
          </p:nvPr>
        </p:nvSpPr>
        <p:spPr>
          <a:xfrm>
            <a:off x="283475" y="475500"/>
            <a:ext cx="6382500" cy="572100"/>
          </a:xfrm>
          <a:prstGeom prst="rect">
            <a:avLst/>
          </a:prstGeom>
        </p:spPr>
        <p:txBody>
          <a:bodyPr spcFirstLastPara="1" wrap="square" lIns="0" tIns="0" rIns="0" bIns="0" anchor="t" anchorCtr="0">
            <a:noAutofit/>
          </a:bodyPr>
          <a:lstStyle>
            <a:lvl1pPr lvl="0">
              <a:spcBef>
                <a:spcPts val="0"/>
              </a:spcBef>
              <a:spcAft>
                <a:spcPts val="0"/>
              </a:spcAft>
              <a:buSzPts val="3000"/>
              <a:buFont typeface="Manrope"/>
              <a:buNone/>
              <a:defRPr sz="3000"/>
            </a:lvl1pPr>
            <a:lvl2pPr lvl="1">
              <a:spcBef>
                <a:spcPts val="0"/>
              </a:spcBef>
              <a:spcAft>
                <a:spcPts val="0"/>
              </a:spcAft>
              <a:buSzPts val="3000"/>
              <a:buFont typeface="Manrope"/>
              <a:buNone/>
              <a:defRPr sz="3000"/>
            </a:lvl2pPr>
            <a:lvl3pPr lvl="2">
              <a:spcBef>
                <a:spcPts val="0"/>
              </a:spcBef>
              <a:spcAft>
                <a:spcPts val="0"/>
              </a:spcAft>
              <a:buSzPts val="3000"/>
              <a:buFont typeface="Manrope"/>
              <a:buNone/>
              <a:defRPr sz="3000"/>
            </a:lvl3pPr>
            <a:lvl4pPr lvl="3">
              <a:spcBef>
                <a:spcPts val="0"/>
              </a:spcBef>
              <a:spcAft>
                <a:spcPts val="0"/>
              </a:spcAft>
              <a:buSzPts val="3000"/>
              <a:buFont typeface="Manrope"/>
              <a:buNone/>
              <a:defRPr sz="3000"/>
            </a:lvl4pPr>
            <a:lvl5pPr lvl="4">
              <a:spcBef>
                <a:spcPts val="0"/>
              </a:spcBef>
              <a:spcAft>
                <a:spcPts val="0"/>
              </a:spcAft>
              <a:buSzPts val="3000"/>
              <a:buFont typeface="Manrope"/>
              <a:buNone/>
              <a:defRPr sz="3000"/>
            </a:lvl5pPr>
            <a:lvl6pPr lvl="5">
              <a:spcBef>
                <a:spcPts val="0"/>
              </a:spcBef>
              <a:spcAft>
                <a:spcPts val="0"/>
              </a:spcAft>
              <a:buSzPts val="3000"/>
              <a:buFont typeface="Manrope"/>
              <a:buNone/>
              <a:defRPr sz="3000"/>
            </a:lvl6pPr>
            <a:lvl7pPr lvl="6">
              <a:spcBef>
                <a:spcPts val="0"/>
              </a:spcBef>
              <a:spcAft>
                <a:spcPts val="0"/>
              </a:spcAft>
              <a:buSzPts val="3000"/>
              <a:buFont typeface="Manrope"/>
              <a:buNone/>
              <a:defRPr sz="3000"/>
            </a:lvl7pPr>
            <a:lvl8pPr lvl="7">
              <a:spcBef>
                <a:spcPts val="0"/>
              </a:spcBef>
              <a:spcAft>
                <a:spcPts val="0"/>
              </a:spcAft>
              <a:buSzPts val="3000"/>
              <a:buFont typeface="Manrope"/>
              <a:buNone/>
              <a:defRPr sz="3000"/>
            </a:lvl8pPr>
            <a:lvl9pPr lvl="8">
              <a:spcBef>
                <a:spcPts val="0"/>
              </a:spcBef>
              <a:spcAft>
                <a:spcPts val="0"/>
              </a:spcAft>
              <a:buSzPts val="3000"/>
              <a:buFont typeface="Manrope"/>
              <a:buNone/>
              <a:defRPr sz="30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eet the team 3 cards">
  <p:cSld name="CUSTOM_1">
    <p:spTree>
      <p:nvGrpSpPr>
        <p:cNvPr id="1" name="Shape 57"/>
        <p:cNvGrpSpPr/>
        <p:nvPr/>
      </p:nvGrpSpPr>
      <p:grpSpPr>
        <a:xfrm>
          <a:off x="0" y="0"/>
          <a:ext cx="0" cy="0"/>
          <a:chOff x="0" y="0"/>
          <a:chExt cx="0" cy="0"/>
        </a:xfrm>
      </p:grpSpPr>
      <p:sp>
        <p:nvSpPr>
          <p:cNvPr id="58" name="Google Shape;58;p5"/>
          <p:cNvSpPr txBox="1">
            <a:spLocks noGrp="1"/>
          </p:cNvSpPr>
          <p:nvPr>
            <p:ph type="title"/>
          </p:nvPr>
        </p:nvSpPr>
        <p:spPr>
          <a:xfrm>
            <a:off x="283475" y="666550"/>
            <a:ext cx="5623500" cy="5019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59" name="Google Shape;59;p5"/>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60" name="Google Shape;60;p5"/>
          <p:cNvSpPr>
            <a:spLocks noGrp="1"/>
          </p:cNvSpPr>
          <p:nvPr>
            <p:ph type="pic" idx="2"/>
          </p:nvPr>
        </p:nvSpPr>
        <p:spPr>
          <a:xfrm>
            <a:off x="283475" y="1426475"/>
            <a:ext cx="2760300" cy="1812300"/>
          </a:xfrm>
          <a:prstGeom prst="round2SameRect">
            <a:avLst>
              <a:gd name="adj1" fmla="val 16667"/>
              <a:gd name="adj2" fmla="val 0"/>
            </a:avLst>
          </a:prstGeom>
          <a:noFill/>
          <a:ln>
            <a:noFill/>
          </a:ln>
        </p:spPr>
      </p:sp>
      <p:sp>
        <p:nvSpPr>
          <p:cNvPr id="61" name="Google Shape;61;p5"/>
          <p:cNvSpPr>
            <a:spLocks noGrp="1"/>
          </p:cNvSpPr>
          <p:nvPr>
            <p:ph type="pic" idx="3"/>
          </p:nvPr>
        </p:nvSpPr>
        <p:spPr>
          <a:xfrm>
            <a:off x="3191850" y="1426475"/>
            <a:ext cx="2760300" cy="1812300"/>
          </a:xfrm>
          <a:prstGeom prst="round2SameRect">
            <a:avLst>
              <a:gd name="adj1" fmla="val 16667"/>
              <a:gd name="adj2" fmla="val 0"/>
            </a:avLst>
          </a:prstGeom>
          <a:noFill/>
          <a:ln>
            <a:noFill/>
          </a:ln>
        </p:spPr>
      </p:sp>
      <p:sp>
        <p:nvSpPr>
          <p:cNvPr id="62" name="Google Shape;62;p5"/>
          <p:cNvSpPr>
            <a:spLocks noGrp="1"/>
          </p:cNvSpPr>
          <p:nvPr>
            <p:ph type="pic" idx="4"/>
          </p:nvPr>
        </p:nvSpPr>
        <p:spPr>
          <a:xfrm>
            <a:off x="6100225" y="1426475"/>
            <a:ext cx="2760300" cy="1812300"/>
          </a:xfrm>
          <a:prstGeom prst="round2SameRect">
            <a:avLst>
              <a:gd name="adj1" fmla="val 16667"/>
              <a:gd name="adj2" fmla="val 0"/>
            </a:avLst>
          </a:prstGeom>
          <a:noFill/>
          <a:ln>
            <a:noFill/>
          </a:ln>
        </p:spPr>
      </p:sp>
      <p:sp>
        <p:nvSpPr>
          <p:cNvPr id="63" name="Google Shape;63;p5"/>
          <p:cNvSpPr txBox="1">
            <a:spLocks noGrp="1"/>
          </p:cNvSpPr>
          <p:nvPr>
            <p:ph type="subTitle" idx="5"/>
          </p:nvPr>
        </p:nvSpPr>
        <p:spPr>
          <a:xfrm>
            <a:off x="475500" y="3383025"/>
            <a:ext cx="2384400" cy="2415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600"/>
              <a:buFont typeface="Manrope SemiBold"/>
              <a:buNone/>
              <a:defRPr sz="16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64" name="Google Shape;64;p5"/>
          <p:cNvSpPr txBox="1">
            <a:spLocks noGrp="1"/>
          </p:cNvSpPr>
          <p:nvPr>
            <p:ph type="subTitle" idx="6"/>
          </p:nvPr>
        </p:nvSpPr>
        <p:spPr>
          <a:xfrm>
            <a:off x="473025" y="3690926"/>
            <a:ext cx="2384400" cy="2961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65" name="Google Shape;65;p5"/>
          <p:cNvSpPr txBox="1">
            <a:spLocks noGrp="1"/>
          </p:cNvSpPr>
          <p:nvPr>
            <p:ph type="subTitle" idx="7"/>
          </p:nvPr>
        </p:nvSpPr>
        <p:spPr>
          <a:xfrm>
            <a:off x="475500" y="4170600"/>
            <a:ext cx="2384400" cy="501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66" name="Google Shape;66;p5"/>
          <p:cNvSpPr txBox="1">
            <a:spLocks noGrp="1"/>
          </p:cNvSpPr>
          <p:nvPr>
            <p:ph type="subTitle" idx="8"/>
          </p:nvPr>
        </p:nvSpPr>
        <p:spPr>
          <a:xfrm>
            <a:off x="3381050" y="3382950"/>
            <a:ext cx="2384400" cy="2415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600"/>
              <a:buFont typeface="Manrope SemiBold"/>
              <a:buNone/>
              <a:defRPr sz="16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67" name="Google Shape;67;p5"/>
          <p:cNvSpPr txBox="1">
            <a:spLocks noGrp="1"/>
          </p:cNvSpPr>
          <p:nvPr>
            <p:ph type="subTitle" idx="9"/>
          </p:nvPr>
        </p:nvSpPr>
        <p:spPr>
          <a:xfrm>
            <a:off x="3378575" y="3690926"/>
            <a:ext cx="2384400" cy="2961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68" name="Google Shape;68;p5"/>
          <p:cNvSpPr txBox="1">
            <a:spLocks noGrp="1"/>
          </p:cNvSpPr>
          <p:nvPr>
            <p:ph type="subTitle" idx="13"/>
          </p:nvPr>
        </p:nvSpPr>
        <p:spPr>
          <a:xfrm>
            <a:off x="3381050" y="4170600"/>
            <a:ext cx="2384400" cy="501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69" name="Google Shape;69;p5"/>
          <p:cNvSpPr txBox="1">
            <a:spLocks noGrp="1"/>
          </p:cNvSpPr>
          <p:nvPr>
            <p:ph type="subTitle" idx="14"/>
          </p:nvPr>
        </p:nvSpPr>
        <p:spPr>
          <a:xfrm>
            <a:off x="6286575" y="3382950"/>
            <a:ext cx="2384400" cy="2415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600"/>
              <a:buFont typeface="Manrope SemiBold"/>
              <a:buNone/>
              <a:defRPr sz="16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70" name="Google Shape;70;p5"/>
          <p:cNvSpPr txBox="1">
            <a:spLocks noGrp="1"/>
          </p:cNvSpPr>
          <p:nvPr>
            <p:ph type="subTitle" idx="15"/>
          </p:nvPr>
        </p:nvSpPr>
        <p:spPr>
          <a:xfrm>
            <a:off x="6284100" y="3690926"/>
            <a:ext cx="2384400" cy="2961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71" name="Google Shape;71;p5"/>
          <p:cNvSpPr txBox="1">
            <a:spLocks noGrp="1"/>
          </p:cNvSpPr>
          <p:nvPr>
            <p:ph type="subTitle" idx="16"/>
          </p:nvPr>
        </p:nvSpPr>
        <p:spPr>
          <a:xfrm>
            <a:off x="6286575" y="4170600"/>
            <a:ext cx="2384400" cy="501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eet the team 6 cards">
  <p:cSld name="CUSTOM_1_1">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283475" y="666550"/>
            <a:ext cx="5623500" cy="5019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74" name="Google Shape;74;p6"/>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75" name="Google Shape;75;p6"/>
          <p:cNvSpPr>
            <a:spLocks noGrp="1"/>
          </p:cNvSpPr>
          <p:nvPr>
            <p:ph type="pic" idx="2"/>
          </p:nvPr>
        </p:nvSpPr>
        <p:spPr>
          <a:xfrm>
            <a:off x="283475" y="1629400"/>
            <a:ext cx="1367400" cy="1487100"/>
          </a:xfrm>
          <a:prstGeom prst="round2SameRect">
            <a:avLst>
              <a:gd name="adj1" fmla="val 16879"/>
              <a:gd name="adj2" fmla="val 0"/>
            </a:avLst>
          </a:prstGeom>
          <a:noFill/>
          <a:ln>
            <a:noFill/>
          </a:ln>
        </p:spPr>
      </p:sp>
      <p:sp>
        <p:nvSpPr>
          <p:cNvPr id="76" name="Google Shape;76;p6"/>
          <p:cNvSpPr txBox="1">
            <a:spLocks noGrp="1"/>
          </p:cNvSpPr>
          <p:nvPr>
            <p:ph type="subTitle" idx="3"/>
          </p:nvPr>
        </p:nvSpPr>
        <p:spPr>
          <a:xfrm>
            <a:off x="475500" y="3133275"/>
            <a:ext cx="1082700" cy="4314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200"/>
              <a:buFont typeface="Manrope SemiBold"/>
              <a:buNone/>
              <a:defRPr sz="12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77" name="Google Shape;77;p6"/>
          <p:cNvSpPr txBox="1">
            <a:spLocks noGrp="1"/>
          </p:cNvSpPr>
          <p:nvPr>
            <p:ph type="subTitle" idx="4"/>
          </p:nvPr>
        </p:nvSpPr>
        <p:spPr>
          <a:xfrm>
            <a:off x="473025" y="3857975"/>
            <a:ext cx="1082700" cy="4314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78" name="Google Shape;78;p6"/>
          <p:cNvSpPr>
            <a:spLocks noGrp="1"/>
          </p:cNvSpPr>
          <p:nvPr>
            <p:ph type="pic" idx="5"/>
          </p:nvPr>
        </p:nvSpPr>
        <p:spPr>
          <a:xfrm>
            <a:off x="1725638" y="1629400"/>
            <a:ext cx="1367400" cy="1487100"/>
          </a:xfrm>
          <a:prstGeom prst="round2SameRect">
            <a:avLst>
              <a:gd name="adj1" fmla="val 16879"/>
              <a:gd name="adj2" fmla="val 0"/>
            </a:avLst>
          </a:prstGeom>
          <a:noFill/>
          <a:ln>
            <a:noFill/>
          </a:ln>
        </p:spPr>
      </p:sp>
      <p:sp>
        <p:nvSpPr>
          <p:cNvPr id="79" name="Google Shape;79;p6"/>
          <p:cNvSpPr txBox="1">
            <a:spLocks noGrp="1"/>
          </p:cNvSpPr>
          <p:nvPr>
            <p:ph type="subTitle" idx="6"/>
          </p:nvPr>
        </p:nvSpPr>
        <p:spPr>
          <a:xfrm>
            <a:off x="1917675" y="3133274"/>
            <a:ext cx="1082700" cy="4314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200"/>
              <a:buFont typeface="Manrope SemiBold"/>
              <a:buNone/>
              <a:defRPr sz="12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80" name="Google Shape;80;p6"/>
          <p:cNvSpPr txBox="1">
            <a:spLocks noGrp="1"/>
          </p:cNvSpPr>
          <p:nvPr>
            <p:ph type="subTitle" idx="7"/>
          </p:nvPr>
        </p:nvSpPr>
        <p:spPr>
          <a:xfrm>
            <a:off x="1915188" y="3857975"/>
            <a:ext cx="1082700" cy="4314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81" name="Google Shape;81;p6"/>
          <p:cNvSpPr>
            <a:spLocks noGrp="1"/>
          </p:cNvSpPr>
          <p:nvPr>
            <p:ph type="pic" idx="8"/>
          </p:nvPr>
        </p:nvSpPr>
        <p:spPr>
          <a:xfrm>
            <a:off x="3167463" y="1629400"/>
            <a:ext cx="1367400" cy="1487100"/>
          </a:xfrm>
          <a:prstGeom prst="round2SameRect">
            <a:avLst>
              <a:gd name="adj1" fmla="val 16879"/>
              <a:gd name="adj2" fmla="val 0"/>
            </a:avLst>
          </a:prstGeom>
          <a:noFill/>
          <a:ln>
            <a:noFill/>
          </a:ln>
        </p:spPr>
      </p:sp>
      <p:sp>
        <p:nvSpPr>
          <p:cNvPr id="82" name="Google Shape;82;p6"/>
          <p:cNvSpPr txBox="1">
            <a:spLocks noGrp="1"/>
          </p:cNvSpPr>
          <p:nvPr>
            <p:ph type="subTitle" idx="9"/>
          </p:nvPr>
        </p:nvSpPr>
        <p:spPr>
          <a:xfrm>
            <a:off x="3359500" y="3133275"/>
            <a:ext cx="1082700" cy="4314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200"/>
              <a:buFont typeface="Manrope SemiBold"/>
              <a:buNone/>
              <a:defRPr sz="12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83" name="Google Shape;83;p6"/>
          <p:cNvSpPr txBox="1">
            <a:spLocks noGrp="1"/>
          </p:cNvSpPr>
          <p:nvPr>
            <p:ph type="subTitle" idx="13"/>
          </p:nvPr>
        </p:nvSpPr>
        <p:spPr>
          <a:xfrm>
            <a:off x="3357013" y="3857975"/>
            <a:ext cx="1082700" cy="4314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84" name="Google Shape;84;p6"/>
          <p:cNvSpPr>
            <a:spLocks noGrp="1"/>
          </p:cNvSpPr>
          <p:nvPr>
            <p:ph type="pic" idx="14"/>
          </p:nvPr>
        </p:nvSpPr>
        <p:spPr>
          <a:xfrm>
            <a:off x="4609300" y="1629400"/>
            <a:ext cx="1367400" cy="1487100"/>
          </a:xfrm>
          <a:prstGeom prst="round2SameRect">
            <a:avLst>
              <a:gd name="adj1" fmla="val 16879"/>
              <a:gd name="adj2" fmla="val 0"/>
            </a:avLst>
          </a:prstGeom>
          <a:noFill/>
          <a:ln>
            <a:noFill/>
          </a:ln>
        </p:spPr>
      </p:sp>
      <p:sp>
        <p:nvSpPr>
          <p:cNvPr id="85" name="Google Shape;85;p6"/>
          <p:cNvSpPr txBox="1">
            <a:spLocks noGrp="1"/>
          </p:cNvSpPr>
          <p:nvPr>
            <p:ph type="subTitle" idx="15"/>
          </p:nvPr>
        </p:nvSpPr>
        <p:spPr>
          <a:xfrm>
            <a:off x="4801325" y="3116499"/>
            <a:ext cx="1082700" cy="4482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200"/>
              <a:buFont typeface="Manrope SemiBold"/>
              <a:buNone/>
              <a:defRPr sz="12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86" name="Google Shape;86;p6"/>
          <p:cNvSpPr txBox="1">
            <a:spLocks noGrp="1"/>
          </p:cNvSpPr>
          <p:nvPr>
            <p:ph type="subTitle" idx="16"/>
          </p:nvPr>
        </p:nvSpPr>
        <p:spPr>
          <a:xfrm>
            <a:off x="4798850" y="3857975"/>
            <a:ext cx="1082700" cy="4314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87" name="Google Shape;87;p6"/>
          <p:cNvSpPr>
            <a:spLocks noGrp="1"/>
          </p:cNvSpPr>
          <p:nvPr>
            <p:ph type="pic" idx="17"/>
          </p:nvPr>
        </p:nvSpPr>
        <p:spPr>
          <a:xfrm>
            <a:off x="6051138" y="1629400"/>
            <a:ext cx="1367400" cy="1487100"/>
          </a:xfrm>
          <a:prstGeom prst="round2SameRect">
            <a:avLst>
              <a:gd name="adj1" fmla="val 16879"/>
              <a:gd name="adj2" fmla="val 0"/>
            </a:avLst>
          </a:prstGeom>
          <a:noFill/>
          <a:ln>
            <a:noFill/>
          </a:ln>
        </p:spPr>
      </p:sp>
      <p:sp>
        <p:nvSpPr>
          <p:cNvPr id="88" name="Google Shape;88;p6"/>
          <p:cNvSpPr txBox="1">
            <a:spLocks noGrp="1"/>
          </p:cNvSpPr>
          <p:nvPr>
            <p:ph type="subTitle" idx="18"/>
          </p:nvPr>
        </p:nvSpPr>
        <p:spPr>
          <a:xfrm>
            <a:off x="6243175" y="3116474"/>
            <a:ext cx="1082700" cy="4482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200"/>
              <a:buFont typeface="Manrope SemiBold"/>
              <a:buNone/>
              <a:defRPr sz="12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89" name="Google Shape;89;p6"/>
          <p:cNvSpPr txBox="1">
            <a:spLocks noGrp="1"/>
          </p:cNvSpPr>
          <p:nvPr>
            <p:ph type="subTitle" idx="19"/>
          </p:nvPr>
        </p:nvSpPr>
        <p:spPr>
          <a:xfrm>
            <a:off x="6240688" y="3857975"/>
            <a:ext cx="1082700" cy="4314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
        <p:nvSpPr>
          <p:cNvPr id="90" name="Google Shape;90;p6"/>
          <p:cNvSpPr>
            <a:spLocks noGrp="1"/>
          </p:cNvSpPr>
          <p:nvPr>
            <p:ph type="pic" idx="20"/>
          </p:nvPr>
        </p:nvSpPr>
        <p:spPr>
          <a:xfrm>
            <a:off x="7492988" y="1629400"/>
            <a:ext cx="1367400" cy="1487100"/>
          </a:xfrm>
          <a:prstGeom prst="round2SameRect">
            <a:avLst>
              <a:gd name="adj1" fmla="val 16879"/>
              <a:gd name="adj2" fmla="val 0"/>
            </a:avLst>
          </a:prstGeom>
          <a:noFill/>
          <a:ln>
            <a:noFill/>
          </a:ln>
        </p:spPr>
      </p:sp>
      <p:sp>
        <p:nvSpPr>
          <p:cNvPr id="91" name="Google Shape;91;p6"/>
          <p:cNvSpPr txBox="1">
            <a:spLocks noGrp="1"/>
          </p:cNvSpPr>
          <p:nvPr>
            <p:ph type="subTitle" idx="21"/>
          </p:nvPr>
        </p:nvSpPr>
        <p:spPr>
          <a:xfrm>
            <a:off x="7685025" y="3116475"/>
            <a:ext cx="1035600" cy="448200"/>
          </a:xfrm>
          <a:prstGeom prst="rect">
            <a:avLst/>
          </a:prstGeom>
        </p:spPr>
        <p:txBody>
          <a:bodyPr spcFirstLastPara="1" wrap="square" lIns="0" tIns="0" rIns="0" bIns="0" anchor="b" anchorCtr="0">
            <a:noAutofit/>
          </a:bodyPr>
          <a:lstStyle>
            <a:lvl1pPr lvl="0">
              <a:lnSpc>
                <a:spcPct val="100000"/>
              </a:lnSpc>
              <a:spcBef>
                <a:spcPts val="0"/>
              </a:spcBef>
              <a:spcAft>
                <a:spcPts val="0"/>
              </a:spcAft>
              <a:buClr>
                <a:schemeClr val="accent1"/>
              </a:buClr>
              <a:buSzPts val="1200"/>
              <a:buFont typeface="Manrope SemiBold"/>
              <a:buNone/>
              <a:defRPr sz="1200">
                <a:solidFill>
                  <a:schemeClr val="accent1"/>
                </a:solidFill>
                <a:latin typeface="Manrope SemiBold"/>
                <a:ea typeface="Manrope SemiBold"/>
                <a:cs typeface="Manrope SemiBold"/>
                <a:sym typeface="Manrope SemiBold"/>
              </a:defRPr>
            </a:lvl1pPr>
            <a:lvl2pPr lvl="1">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2pPr>
            <a:lvl3pPr lvl="2">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3pPr>
            <a:lvl4pPr lvl="3">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4pPr>
            <a:lvl5pPr lvl="4">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5pPr>
            <a:lvl6pPr lvl="5">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6pPr>
            <a:lvl7pPr lvl="6">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7pPr>
            <a:lvl8pPr lvl="7">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8pPr>
            <a:lvl9pPr lvl="8">
              <a:lnSpc>
                <a:spcPct val="100000"/>
              </a:lnSpc>
              <a:spcBef>
                <a:spcPts val="0"/>
              </a:spcBef>
              <a:spcAft>
                <a:spcPts val="0"/>
              </a:spcAft>
              <a:buClr>
                <a:schemeClr val="accent1"/>
              </a:buClr>
              <a:buSzPts val="1600"/>
              <a:buFont typeface="Manrope Light"/>
              <a:buNone/>
              <a:defRPr sz="1600">
                <a:solidFill>
                  <a:schemeClr val="accent1"/>
                </a:solidFill>
                <a:latin typeface="Manrope Light"/>
                <a:ea typeface="Manrope Light"/>
                <a:cs typeface="Manrope Light"/>
                <a:sym typeface="Manrope Light"/>
              </a:defRPr>
            </a:lvl9pPr>
          </a:lstStyle>
          <a:p>
            <a:endParaRPr/>
          </a:p>
        </p:txBody>
      </p:sp>
      <p:sp>
        <p:nvSpPr>
          <p:cNvPr id="92" name="Google Shape;92;p6"/>
          <p:cNvSpPr txBox="1">
            <a:spLocks noGrp="1"/>
          </p:cNvSpPr>
          <p:nvPr>
            <p:ph type="subTitle" idx="22"/>
          </p:nvPr>
        </p:nvSpPr>
        <p:spPr>
          <a:xfrm>
            <a:off x="7682538" y="3857975"/>
            <a:ext cx="1082700" cy="4314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000"/>
              <a:buNone/>
              <a:defRPr sz="1000"/>
            </a:lvl1pPr>
            <a:lvl2pPr lvl="1">
              <a:lnSpc>
                <a:spcPct val="100000"/>
              </a:lnSpc>
              <a:spcBef>
                <a:spcPts val="0"/>
              </a:spcBef>
              <a:spcAft>
                <a:spcPts val="0"/>
              </a:spcAft>
              <a:buSzPts val="1000"/>
              <a:buNone/>
              <a:defRPr sz="1000"/>
            </a:lvl2pPr>
            <a:lvl3pPr lvl="2">
              <a:lnSpc>
                <a:spcPct val="100000"/>
              </a:lnSpc>
              <a:spcBef>
                <a:spcPts val="0"/>
              </a:spcBef>
              <a:spcAft>
                <a:spcPts val="0"/>
              </a:spcAft>
              <a:buSzPts val="1000"/>
              <a:buNone/>
              <a:defRPr sz="1000"/>
            </a:lvl3pPr>
            <a:lvl4pPr lvl="3">
              <a:lnSpc>
                <a:spcPct val="100000"/>
              </a:lnSpc>
              <a:spcBef>
                <a:spcPts val="0"/>
              </a:spcBef>
              <a:spcAft>
                <a:spcPts val="0"/>
              </a:spcAft>
              <a:buSzPts val="1000"/>
              <a:buNone/>
              <a:defRPr sz="1000"/>
            </a:lvl4pPr>
            <a:lvl5pPr lvl="4">
              <a:lnSpc>
                <a:spcPct val="100000"/>
              </a:lnSpc>
              <a:spcBef>
                <a:spcPts val="0"/>
              </a:spcBef>
              <a:spcAft>
                <a:spcPts val="0"/>
              </a:spcAft>
              <a:buSzPts val="1000"/>
              <a:buNone/>
              <a:defRPr sz="1000"/>
            </a:lvl5pPr>
            <a:lvl6pPr lvl="5">
              <a:lnSpc>
                <a:spcPct val="100000"/>
              </a:lnSpc>
              <a:spcBef>
                <a:spcPts val="0"/>
              </a:spcBef>
              <a:spcAft>
                <a:spcPts val="0"/>
              </a:spcAft>
              <a:buSzPts val="1000"/>
              <a:buNone/>
              <a:defRPr sz="1000"/>
            </a:lvl6pPr>
            <a:lvl7pPr lvl="6">
              <a:lnSpc>
                <a:spcPct val="100000"/>
              </a:lnSpc>
              <a:spcBef>
                <a:spcPts val="0"/>
              </a:spcBef>
              <a:spcAft>
                <a:spcPts val="0"/>
              </a:spcAft>
              <a:buSzPts val="1000"/>
              <a:buNone/>
              <a:defRPr sz="1000"/>
            </a:lvl7pPr>
            <a:lvl8pPr lvl="7">
              <a:lnSpc>
                <a:spcPct val="100000"/>
              </a:lnSpc>
              <a:spcBef>
                <a:spcPts val="0"/>
              </a:spcBef>
              <a:spcAft>
                <a:spcPts val="0"/>
              </a:spcAft>
              <a:buSzPts val="1000"/>
              <a:buNone/>
              <a:defRPr sz="1000"/>
            </a:lvl8pPr>
            <a:lvl9pPr lvl="8">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w/ graph ALT 1">
  <p:cSld name="TITLE_ONLY_2">
    <p:spTree>
      <p:nvGrpSpPr>
        <p:cNvPr id="1" name="Shape 93"/>
        <p:cNvGrpSpPr/>
        <p:nvPr/>
      </p:nvGrpSpPr>
      <p:grpSpPr>
        <a:xfrm>
          <a:off x="0" y="0"/>
          <a:ext cx="0" cy="0"/>
          <a:chOff x="0" y="0"/>
          <a:chExt cx="0" cy="0"/>
        </a:xfrm>
      </p:grpSpPr>
      <p:sp>
        <p:nvSpPr>
          <p:cNvPr id="94" name="Google Shape;94;p7"/>
          <p:cNvSpPr txBox="1">
            <a:spLocks noGrp="1"/>
          </p:cNvSpPr>
          <p:nvPr>
            <p:ph type="body" idx="1"/>
          </p:nvPr>
        </p:nvSpPr>
        <p:spPr>
          <a:xfrm>
            <a:off x="7211300" y="2470900"/>
            <a:ext cx="1649100" cy="246300"/>
          </a:xfrm>
          <a:prstGeom prst="rect">
            <a:avLst/>
          </a:prstGeom>
        </p:spPr>
        <p:txBody>
          <a:bodyPr spcFirstLastPara="1" wrap="square" lIns="0" tIns="0" rIns="0" bIns="0" anchor="t" anchorCtr="0">
            <a:spAutoFit/>
          </a:bodyPr>
          <a:lstStyle>
            <a:lvl1pPr marL="457200" lvl="0" indent="-279400">
              <a:lnSpc>
                <a:spcPct val="100000"/>
              </a:lnSpc>
              <a:spcBef>
                <a:spcPts val="0"/>
              </a:spcBef>
              <a:spcAft>
                <a:spcPts val="0"/>
              </a:spcAft>
              <a:buSzPts val="800"/>
              <a:buFont typeface="Manrope"/>
              <a:buChar char="●"/>
              <a:defRPr sz="800">
                <a:latin typeface="Manrope"/>
                <a:ea typeface="Manrope"/>
                <a:cs typeface="Manrope"/>
                <a:sym typeface="Manrope"/>
              </a:defRPr>
            </a:lvl1pPr>
            <a:lvl2pPr marL="914400" lvl="1" indent="-279400">
              <a:lnSpc>
                <a:spcPct val="100000"/>
              </a:lnSpc>
              <a:spcBef>
                <a:spcPts val="0"/>
              </a:spcBef>
              <a:spcAft>
                <a:spcPts val="0"/>
              </a:spcAft>
              <a:buSzPts val="800"/>
              <a:buFont typeface="Manrope"/>
              <a:buChar char="○"/>
              <a:defRPr sz="800">
                <a:latin typeface="Manrope"/>
                <a:ea typeface="Manrope"/>
                <a:cs typeface="Manrope"/>
                <a:sym typeface="Manrope"/>
              </a:defRPr>
            </a:lvl2pPr>
            <a:lvl3pPr marL="1371600" lvl="2" indent="-279400">
              <a:lnSpc>
                <a:spcPct val="100000"/>
              </a:lnSpc>
              <a:spcBef>
                <a:spcPts val="0"/>
              </a:spcBef>
              <a:spcAft>
                <a:spcPts val="0"/>
              </a:spcAft>
              <a:buSzPts val="800"/>
              <a:buFont typeface="Manrope"/>
              <a:buChar char="■"/>
              <a:defRPr sz="800">
                <a:latin typeface="Manrope"/>
                <a:ea typeface="Manrope"/>
                <a:cs typeface="Manrope"/>
                <a:sym typeface="Manrope"/>
              </a:defRPr>
            </a:lvl3pPr>
            <a:lvl4pPr marL="1828800" lvl="3" indent="-279400">
              <a:lnSpc>
                <a:spcPct val="100000"/>
              </a:lnSpc>
              <a:spcBef>
                <a:spcPts val="0"/>
              </a:spcBef>
              <a:spcAft>
                <a:spcPts val="0"/>
              </a:spcAft>
              <a:buSzPts val="800"/>
              <a:buFont typeface="Manrope"/>
              <a:buChar char="●"/>
              <a:defRPr sz="800">
                <a:latin typeface="Manrope"/>
                <a:ea typeface="Manrope"/>
                <a:cs typeface="Manrope"/>
                <a:sym typeface="Manrope"/>
              </a:defRPr>
            </a:lvl4pPr>
            <a:lvl5pPr marL="2286000" lvl="4" indent="-279400">
              <a:lnSpc>
                <a:spcPct val="100000"/>
              </a:lnSpc>
              <a:spcBef>
                <a:spcPts val="0"/>
              </a:spcBef>
              <a:spcAft>
                <a:spcPts val="0"/>
              </a:spcAft>
              <a:buSzPts val="800"/>
              <a:buFont typeface="Manrope"/>
              <a:buChar char="○"/>
              <a:defRPr sz="800">
                <a:latin typeface="Manrope"/>
                <a:ea typeface="Manrope"/>
                <a:cs typeface="Manrope"/>
                <a:sym typeface="Manrope"/>
              </a:defRPr>
            </a:lvl5pPr>
            <a:lvl6pPr marL="2743200" lvl="5" indent="-279400">
              <a:lnSpc>
                <a:spcPct val="100000"/>
              </a:lnSpc>
              <a:spcBef>
                <a:spcPts val="0"/>
              </a:spcBef>
              <a:spcAft>
                <a:spcPts val="0"/>
              </a:spcAft>
              <a:buSzPts val="800"/>
              <a:buFont typeface="Manrope"/>
              <a:buChar char="■"/>
              <a:defRPr sz="800">
                <a:latin typeface="Manrope"/>
                <a:ea typeface="Manrope"/>
                <a:cs typeface="Manrope"/>
                <a:sym typeface="Manrope"/>
              </a:defRPr>
            </a:lvl6pPr>
            <a:lvl7pPr marL="3200400" lvl="6" indent="-279400">
              <a:lnSpc>
                <a:spcPct val="100000"/>
              </a:lnSpc>
              <a:spcBef>
                <a:spcPts val="0"/>
              </a:spcBef>
              <a:spcAft>
                <a:spcPts val="0"/>
              </a:spcAft>
              <a:buSzPts val="800"/>
              <a:buFont typeface="Manrope"/>
              <a:buChar char="●"/>
              <a:defRPr sz="800">
                <a:latin typeface="Manrope"/>
                <a:ea typeface="Manrope"/>
                <a:cs typeface="Manrope"/>
                <a:sym typeface="Manrope"/>
              </a:defRPr>
            </a:lvl7pPr>
            <a:lvl8pPr marL="3657600" lvl="7" indent="-279400">
              <a:lnSpc>
                <a:spcPct val="100000"/>
              </a:lnSpc>
              <a:spcBef>
                <a:spcPts val="0"/>
              </a:spcBef>
              <a:spcAft>
                <a:spcPts val="0"/>
              </a:spcAft>
              <a:buSzPts val="800"/>
              <a:buFont typeface="Manrope"/>
              <a:buChar char="○"/>
              <a:defRPr sz="800">
                <a:latin typeface="Manrope"/>
                <a:ea typeface="Manrope"/>
                <a:cs typeface="Manrope"/>
                <a:sym typeface="Manrope"/>
              </a:defRPr>
            </a:lvl8pPr>
            <a:lvl9pPr marL="4114800" lvl="8" indent="-279400">
              <a:lnSpc>
                <a:spcPct val="100000"/>
              </a:lnSpc>
              <a:spcBef>
                <a:spcPts val="0"/>
              </a:spcBef>
              <a:spcAft>
                <a:spcPts val="0"/>
              </a:spcAft>
              <a:buSzPts val="800"/>
              <a:buFont typeface="Manrope"/>
              <a:buChar char="■"/>
              <a:defRPr sz="800">
                <a:latin typeface="Manrope"/>
                <a:ea typeface="Manrope"/>
                <a:cs typeface="Manrope"/>
                <a:sym typeface="Manrope"/>
              </a:defRPr>
            </a:lvl9pPr>
          </a:lstStyle>
          <a:p>
            <a:endParaRPr/>
          </a:p>
        </p:txBody>
      </p:sp>
      <p:sp>
        <p:nvSpPr>
          <p:cNvPr id="95" name="Google Shape;95;p7"/>
          <p:cNvSpPr txBox="1">
            <a:spLocks noGrp="1"/>
          </p:cNvSpPr>
          <p:nvPr>
            <p:ph type="body" idx="2"/>
          </p:nvPr>
        </p:nvSpPr>
        <p:spPr>
          <a:xfrm>
            <a:off x="7211300" y="3003697"/>
            <a:ext cx="1649100" cy="249900"/>
          </a:xfrm>
          <a:prstGeom prst="rect">
            <a:avLst/>
          </a:prstGeom>
        </p:spPr>
        <p:txBody>
          <a:bodyPr spcFirstLastPara="1" wrap="square" lIns="0" tIns="0" rIns="0" bIns="0" anchor="t" anchorCtr="0">
            <a:spAutoFit/>
          </a:bodyPr>
          <a:lstStyle>
            <a:lvl1pPr marL="457200" lvl="0" indent="-279400">
              <a:lnSpc>
                <a:spcPct val="100000"/>
              </a:lnSpc>
              <a:spcBef>
                <a:spcPts val="0"/>
              </a:spcBef>
              <a:spcAft>
                <a:spcPts val="0"/>
              </a:spcAft>
              <a:buSzPts val="800"/>
              <a:buFont typeface="Manrope"/>
              <a:buChar char="●"/>
              <a:defRPr sz="800">
                <a:latin typeface="Manrope"/>
                <a:ea typeface="Manrope"/>
                <a:cs typeface="Manrope"/>
                <a:sym typeface="Manrope"/>
              </a:defRPr>
            </a:lvl1pPr>
            <a:lvl2pPr marL="914400" lvl="1" indent="-279400">
              <a:lnSpc>
                <a:spcPct val="100000"/>
              </a:lnSpc>
              <a:spcBef>
                <a:spcPts val="0"/>
              </a:spcBef>
              <a:spcAft>
                <a:spcPts val="0"/>
              </a:spcAft>
              <a:buSzPts val="800"/>
              <a:buFont typeface="Manrope"/>
              <a:buChar char="○"/>
              <a:defRPr sz="800">
                <a:latin typeface="Manrope"/>
                <a:ea typeface="Manrope"/>
                <a:cs typeface="Manrope"/>
                <a:sym typeface="Manrope"/>
              </a:defRPr>
            </a:lvl2pPr>
            <a:lvl3pPr marL="1371600" lvl="2" indent="-279400">
              <a:lnSpc>
                <a:spcPct val="100000"/>
              </a:lnSpc>
              <a:spcBef>
                <a:spcPts val="0"/>
              </a:spcBef>
              <a:spcAft>
                <a:spcPts val="0"/>
              </a:spcAft>
              <a:buSzPts val="800"/>
              <a:buFont typeface="Manrope"/>
              <a:buChar char="■"/>
              <a:defRPr sz="800">
                <a:latin typeface="Manrope"/>
                <a:ea typeface="Manrope"/>
                <a:cs typeface="Manrope"/>
                <a:sym typeface="Manrope"/>
              </a:defRPr>
            </a:lvl3pPr>
            <a:lvl4pPr marL="1828800" lvl="3" indent="-279400">
              <a:lnSpc>
                <a:spcPct val="100000"/>
              </a:lnSpc>
              <a:spcBef>
                <a:spcPts val="0"/>
              </a:spcBef>
              <a:spcAft>
                <a:spcPts val="0"/>
              </a:spcAft>
              <a:buSzPts val="800"/>
              <a:buFont typeface="Manrope"/>
              <a:buChar char="●"/>
              <a:defRPr sz="800">
                <a:latin typeface="Manrope"/>
                <a:ea typeface="Manrope"/>
                <a:cs typeface="Manrope"/>
                <a:sym typeface="Manrope"/>
              </a:defRPr>
            </a:lvl4pPr>
            <a:lvl5pPr marL="2286000" lvl="4" indent="-279400">
              <a:lnSpc>
                <a:spcPct val="100000"/>
              </a:lnSpc>
              <a:spcBef>
                <a:spcPts val="0"/>
              </a:spcBef>
              <a:spcAft>
                <a:spcPts val="0"/>
              </a:spcAft>
              <a:buSzPts val="800"/>
              <a:buFont typeface="Manrope"/>
              <a:buChar char="○"/>
              <a:defRPr sz="800">
                <a:latin typeface="Manrope"/>
                <a:ea typeface="Manrope"/>
                <a:cs typeface="Manrope"/>
                <a:sym typeface="Manrope"/>
              </a:defRPr>
            </a:lvl5pPr>
            <a:lvl6pPr marL="2743200" lvl="5" indent="-279400">
              <a:lnSpc>
                <a:spcPct val="100000"/>
              </a:lnSpc>
              <a:spcBef>
                <a:spcPts val="0"/>
              </a:spcBef>
              <a:spcAft>
                <a:spcPts val="0"/>
              </a:spcAft>
              <a:buSzPts val="800"/>
              <a:buFont typeface="Manrope"/>
              <a:buChar char="■"/>
              <a:defRPr sz="800">
                <a:latin typeface="Manrope"/>
                <a:ea typeface="Manrope"/>
                <a:cs typeface="Manrope"/>
                <a:sym typeface="Manrope"/>
              </a:defRPr>
            </a:lvl6pPr>
            <a:lvl7pPr marL="3200400" lvl="6" indent="-279400">
              <a:lnSpc>
                <a:spcPct val="100000"/>
              </a:lnSpc>
              <a:spcBef>
                <a:spcPts val="0"/>
              </a:spcBef>
              <a:spcAft>
                <a:spcPts val="0"/>
              </a:spcAft>
              <a:buSzPts val="800"/>
              <a:buFont typeface="Manrope"/>
              <a:buChar char="●"/>
              <a:defRPr sz="800">
                <a:latin typeface="Manrope"/>
                <a:ea typeface="Manrope"/>
                <a:cs typeface="Manrope"/>
                <a:sym typeface="Manrope"/>
              </a:defRPr>
            </a:lvl7pPr>
            <a:lvl8pPr marL="3657600" lvl="7" indent="-279400">
              <a:lnSpc>
                <a:spcPct val="100000"/>
              </a:lnSpc>
              <a:spcBef>
                <a:spcPts val="0"/>
              </a:spcBef>
              <a:spcAft>
                <a:spcPts val="0"/>
              </a:spcAft>
              <a:buSzPts val="800"/>
              <a:buFont typeface="Manrope"/>
              <a:buChar char="○"/>
              <a:defRPr sz="800">
                <a:latin typeface="Manrope"/>
                <a:ea typeface="Manrope"/>
                <a:cs typeface="Manrope"/>
                <a:sym typeface="Manrope"/>
              </a:defRPr>
            </a:lvl8pPr>
            <a:lvl9pPr marL="4114800" lvl="8" indent="-279400">
              <a:lnSpc>
                <a:spcPct val="100000"/>
              </a:lnSpc>
              <a:spcBef>
                <a:spcPts val="0"/>
              </a:spcBef>
              <a:spcAft>
                <a:spcPts val="0"/>
              </a:spcAft>
              <a:buSzPts val="800"/>
              <a:buFont typeface="Manrope"/>
              <a:buChar char="■"/>
              <a:defRPr sz="800">
                <a:latin typeface="Manrope"/>
                <a:ea typeface="Manrope"/>
                <a:cs typeface="Manrope"/>
                <a:sym typeface="Manrope"/>
              </a:defRPr>
            </a:lvl9pPr>
          </a:lstStyle>
          <a:p>
            <a:endParaRPr/>
          </a:p>
        </p:txBody>
      </p:sp>
      <p:sp>
        <p:nvSpPr>
          <p:cNvPr id="96" name="Google Shape;96;p7"/>
          <p:cNvSpPr txBox="1">
            <a:spLocks noGrp="1"/>
          </p:cNvSpPr>
          <p:nvPr>
            <p:ph type="body" idx="3"/>
          </p:nvPr>
        </p:nvSpPr>
        <p:spPr>
          <a:xfrm>
            <a:off x="7211300" y="3538053"/>
            <a:ext cx="1649100" cy="246300"/>
          </a:xfrm>
          <a:prstGeom prst="rect">
            <a:avLst/>
          </a:prstGeom>
        </p:spPr>
        <p:txBody>
          <a:bodyPr spcFirstLastPara="1" wrap="square" lIns="0" tIns="0" rIns="0" bIns="0" anchor="t" anchorCtr="0">
            <a:spAutoFit/>
          </a:bodyPr>
          <a:lstStyle>
            <a:lvl1pPr marL="457200" lvl="0" indent="-279400">
              <a:lnSpc>
                <a:spcPct val="100000"/>
              </a:lnSpc>
              <a:spcBef>
                <a:spcPts val="0"/>
              </a:spcBef>
              <a:spcAft>
                <a:spcPts val="0"/>
              </a:spcAft>
              <a:buSzPts val="800"/>
              <a:buFont typeface="Manrope"/>
              <a:buChar char="●"/>
              <a:defRPr sz="800">
                <a:latin typeface="Manrope"/>
                <a:ea typeface="Manrope"/>
                <a:cs typeface="Manrope"/>
                <a:sym typeface="Manrope"/>
              </a:defRPr>
            </a:lvl1pPr>
            <a:lvl2pPr marL="914400" lvl="1" indent="-279400">
              <a:lnSpc>
                <a:spcPct val="100000"/>
              </a:lnSpc>
              <a:spcBef>
                <a:spcPts val="0"/>
              </a:spcBef>
              <a:spcAft>
                <a:spcPts val="0"/>
              </a:spcAft>
              <a:buSzPts val="800"/>
              <a:buFont typeface="Manrope"/>
              <a:buChar char="○"/>
              <a:defRPr sz="800">
                <a:latin typeface="Manrope"/>
                <a:ea typeface="Manrope"/>
                <a:cs typeface="Manrope"/>
                <a:sym typeface="Manrope"/>
              </a:defRPr>
            </a:lvl2pPr>
            <a:lvl3pPr marL="1371600" lvl="2" indent="-279400">
              <a:lnSpc>
                <a:spcPct val="100000"/>
              </a:lnSpc>
              <a:spcBef>
                <a:spcPts val="0"/>
              </a:spcBef>
              <a:spcAft>
                <a:spcPts val="0"/>
              </a:spcAft>
              <a:buSzPts val="800"/>
              <a:buFont typeface="Manrope"/>
              <a:buChar char="■"/>
              <a:defRPr sz="800">
                <a:latin typeface="Manrope"/>
                <a:ea typeface="Manrope"/>
                <a:cs typeface="Manrope"/>
                <a:sym typeface="Manrope"/>
              </a:defRPr>
            </a:lvl3pPr>
            <a:lvl4pPr marL="1828800" lvl="3" indent="-279400">
              <a:lnSpc>
                <a:spcPct val="100000"/>
              </a:lnSpc>
              <a:spcBef>
                <a:spcPts val="0"/>
              </a:spcBef>
              <a:spcAft>
                <a:spcPts val="0"/>
              </a:spcAft>
              <a:buSzPts val="800"/>
              <a:buFont typeface="Manrope"/>
              <a:buChar char="●"/>
              <a:defRPr sz="800">
                <a:latin typeface="Manrope"/>
                <a:ea typeface="Manrope"/>
                <a:cs typeface="Manrope"/>
                <a:sym typeface="Manrope"/>
              </a:defRPr>
            </a:lvl4pPr>
            <a:lvl5pPr marL="2286000" lvl="4" indent="-279400">
              <a:lnSpc>
                <a:spcPct val="100000"/>
              </a:lnSpc>
              <a:spcBef>
                <a:spcPts val="0"/>
              </a:spcBef>
              <a:spcAft>
                <a:spcPts val="0"/>
              </a:spcAft>
              <a:buSzPts val="800"/>
              <a:buFont typeface="Manrope"/>
              <a:buChar char="○"/>
              <a:defRPr sz="800">
                <a:latin typeface="Manrope"/>
                <a:ea typeface="Manrope"/>
                <a:cs typeface="Manrope"/>
                <a:sym typeface="Manrope"/>
              </a:defRPr>
            </a:lvl5pPr>
            <a:lvl6pPr marL="2743200" lvl="5" indent="-279400">
              <a:lnSpc>
                <a:spcPct val="100000"/>
              </a:lnSpc>
              <a:spcBef>
                <a:spcPts val="0"/>
              </a:spcBef>
              <a:spcAft>
                <a:spcPts val="0"/>
              </a:spcAft>
              <a:buSzPts val="800"/>
              <a:buFont typeface="Manrope"/>
              <a:buChar char="■"/>
              <a:defRPr sz="800">
                <a:latin typeface="Manrope"/>
                <a:ea typeface="Manrope"/>
                <a:cs typeface="Manrope"/>
                <a:sym typeface="Manrope"/>
              </a:defRPr>
            </a:lvl6pPr>
            <a:lvl7pPr marL="3200400" lvl="6" indent="-279400">
              <a:lnSpc>
                <a:spcPct val="100000"/>
              </a:lnSpc>
              <a:spcBef>
                <a:spcPts val="0"/>
              </a:spcBef>
              <a:spcAft>
                <a:spcPts val="0"/>
              </a:spcAft>
              <a:buSzPts val="800"/>
              <a:buFont typeface="Manrope"/>
              <a:buChar char="●"/>
              <a:defRPr sz="800">
                <a:latin typeface="Manrope"/>
                <a:ea typeface="Manrope"/>
                <a:cs typeface="Manrope"/>
                <a:sym typeface="Manrope"/>
              </a:defRPr>
            </a:lvl7pPr>
            <a:lvl8pPr marL="3657600" lvl="7" indent="-279400">
              <a:lnSpc>
                <a:spcPct val="100000"/>
              </a:lnSpc>
              <a:spcBef>
                <a:spcPts val="0"/>
              </a:spcBef>
              <a:spcAft>
                <a:spcPts val="0"/>
              </a:spcAft>
              <a:buSzPts val="800"/>
              <a:buFont typeface="Manrope"/>
              <a:buChar char="○"/>
              <a:defRPr sz="800">
                <a:latin typeface="Manrope"/>
                <a:ea typeface="Manrope"/>
                <a:cs typeface="Manrope"/>
                <a:sym typeface="Manrope"/>
              </a:defRPr>
            </a:lvl8pPr>
            <a:lvl9pPr marL="4114800" lvl="8" indent="-279400">
              <a:lnSpc>
                <a:spcPct val="100000"/>
              </a:lnSpc>
              <a:spcBef>
                <a:spcPts val="0"/>
              </a:spcBef>
              <a:spcAft>
                <a:spcPts val="0"/>
              </a:spcAft>
              <a:buSzPts val="800"/>
              <a:buFont typeface="Manrope"/>
              <a:buChar char="■"/>
              <a:defRPr sz="800">
                <a:latin typeface="Manrope"/>
                <a:ea typeface="Manrope"/>
                <a:cs typeface="Manrope"/>
                <a:sym typeface="Manrope"/>
              </a:defRPr>
            </a:lvl9pPr>
          </a:lstStyle>
          <a:p>
            <a:endParaRPr/>
          </a:p>
        </p:txBody>
      </p:sp>
      <p:sp>
        <p:nvSpPr>
          <p:cNvPr id="97" name="Google Shape;97;p7"/>
          <p:cNvSpPr txBox="1">
            <a:spLocks noGrp="1"/>
          </p:cNvSpPr>
          <p:nvPr>
            <p:ph type="body" idx="4"/>
          </p:nvPr>
        </p:nvSpPr>
        <p:spPr>
          <a:xfrm>
            <a:off x="7211300" y="4075455"/>
            <a:ext cx="1649100" cy="249900"/>
          </a:xfrm>
          <a:prstGeom prst="rect">
            <a:avLst/>
          </a:prstGeom>
        </p:spPr>
        <p:txBody>
          <a:bodyPr spcFirstLastPara="1" wrap="square" lIns="0" tIns="0" rIns="0" bIns="0" anchor="t" anchorCtr="0">
            <a:spAutoFit/>
          </a:bodyPr>
          <a:lstStyle>
            <a:lvl1pPr marL="457200" lvl="0" indent="-279400">
              <a:lnSpc>
                <a:spcPct val="100000"/>
              </a:lnSpc>
              <a:spcBef>
                <a:spcPts val="0"/>
              </a:spcBef>
              <a:spcAft>
                <a:spcPts val="0"/>
              </a:spcAft>
              <a:buSzPts val="800"/>
              <a:buFont typeface="Manrope"/>
              <a:buChar char="●"/>
              <a:defRPr sz="800">
                <a:latin typeface="Manrope"/>
                <a:ea typeface="Manrope"/>
                <a:cs typeface="Manrope"/>
                <a:sym typeface="Manrope"/>
              </a:defRPr>
            </a:lvl1pPr>
            <a:lvl2pPr marL="914400" lvl="1" indent="-279400">
              <a:lnSpc>
                <a:spcPct val="100000"/>
              </a:lnSpc>
              <a:spcBef>
                <a:spcPts val="0"/>
              </a:spcBef>
              <a:spcAft>
                <a:spcPts val="0"/>
              </a:spcAft>
              <a:buSzPts val="800"/>
              <a:buFont typeface="Manrope"/>
              <a:buChar char="○"/>
              <a:defRPr sz="800">
                <a:latin typeface="Manrope"/>
                <a:ea typeface="Manrope"/>
                <a:cs typeface="Manrope"/>
                <a:sym typeface="Manrope"/>
              </a:defRPr>
            </a:lvl2pPr>
            <a:lvl3pPr marL="1371600" lvl="2" indent="-279400">
              <a:lnSpc>
                <a:spcPct val="100000"/>
              </a:lnSpc>
              <a:spcBef>
                <a:spcPts val="0"/>
              </a:spcBef>
              <a:spcAft>
                <a:spcPts val="0"/>
              </a:spcAft>
              <a:buSzPts val="800"/>
              <a:buFont typeface="Manrope"/>
              <a:buChar char="■"/>
              <a:defRPr sz="800">
                <a:latin typeface="Manrope"/>
                <a:ea typeface="Manrope"/>
                <a:cs typeface="Manrope"/>
                <a:sym typeface="Manrope"/>
              </a:defRPr>
            </a:lvl3pPr>
            <a:lvl4pPr marL="1828800" lvl="3" indent="-279400">
              <a:lnSpc>
                <a:spcPct val="100000"/>
              </a:lnSpc>
              <a:spcBef>
                <a:spcPts val="0"/>
              </a:spcBef>
              <a:spcAft>
                <a:spcPts val="0"/>
              </a:spcAft>
              <a:buSzPts val="800"/>
              <a:buFont typeface="Manrope"/>
              <a:buChar char="●"/>
              <a:defRPr sz="800">
                <a:latin typeface="Manrope"/>
                <a:ea typeface="Manrope"/>
                <a:cs typeface="Manrope"/>
                <a:sym typeface="Manrope"/>
              </a:defRPr>
            </a:lvl4pPr>
            <a:lvl5pPr marL="2286000" lvl="4" indent="-279400">
              <a:lnSpc>
                <a:spcPct val="100000"/>
              </a:lnSpc>
              <a:spcBef>
                <a:spcPts val="0"/>
              </a:spcBef>
              <a:spcAft>
                <a:spcPts val="0"/>
              </a:spcAft>
              <a:buSzPts val="800"/>
              <a:buFont typeface="Manrope"/>
              <a:buChar char="○"/>
              <a:defRPr sz="800">
                <a:latin typeface="Manrope"/>
                <a:ea typeface="Manrope"/>
                <a:cs typeface="Manrope"/>
                <a:sym typeface="Manrope"/>
              </a:defRPr>
            </a:lvl5pPr>
            <a:lvl6pPr marL="2743200" lvl="5" indent="-279400">
              <a:lnSpc>
                <a:spcPct val="100000"/>
              </a:lnSpc>
              <a:spcBef>
                <a:spcPts val="0"/>
              </a:spcBef>
              <a:spcAft>
                <a:spcPts val="0"/>
              </a:spcAft>
              <a:buSzPts val="800"/>
              <a:buFont typeface="Manrope"/>
              <a:buChar char="■"/>
              <a:defRPr sz="800">
                <a:latin typeface="Manrope"/>
                <a:ea typeface="Manrope"/>
                <a:cs typeface="Manrope"/>
                <a:sym typeface="Manrope"/>
              </a:defRPr>
            </a:lvl6pPr>
            <a:lvl7pPr marL="3200400" lvl="6" indent="-279400">
              <a:lnSpc>
                <a:spcPct val="100000"/>
              </a:lnSpc>
              <a:spcBef>
                <a:spcPts val="0"/>
              </a:spcBef>
              <a:spcAft>
                <a:spcPts val="0"/>
              </a:spcAft>
              <a:buSzPts val="800"/>
              <a:buFont typeface="Manrope"/>
              <a:buChar char="●"/>
              <a:defRPr sz="800">
                <a:latin typeface="Manrope"/>
                <a:ea typeface="Manrope"/>
                <a:cs typeface="Manrope"/>
                <a:sym typeface="Manrope"/>
              </a:defRPr>
            </a:lvl7pPr>
            <a:lvl8pPr marL="3657600" lvl="7" indent="-279400">
              <a:lnSpc>
                <a:spcPct val="100000"/>
              </a:lnSpc>
              <a:spcBef>
                <a:spcPts val="0"/>
              </a:spcBef>
              <a:spcAft>
                <a:spcPts val="0"/>
              </a:spcAft>
              <a:buSzPts val="800"/>
              <a:buFont typeface="Manrope"/>
              <a:buChar char="○"/>
              <a:defRPr sz="800">
                <a:latin typeface="Manrope"/>
                <a:ea typeface="Manrope"/>
                <a:cs typeface="Manrope"/>
                <a:sym typeface="Manrope"/>
              </a:defRPr>
            </a:lvl8pPr>
            <a:lvl9pPr marL="4114800" lvl="8" indent="-279400">
              <a:lnSpc>
                <a:spcPct val="100000"/>
              </a:lnSpc>
              <a:spcBef>
                <a:spcPts val="0"/>
              </a:spcBef>
              <a:spcAft>
                <a:spcPts val="0"/>
              </a:spcAft>
              <a:buSzPts val="800"/>
              <a:buFont typeface="Manrope"/>
              <a:buChar char="■"/>
              <a:defRPr sz="800">
                <a:latin typeface="Manrope"/>
                <a:ea typeface="Manrope"/>
                <a:cs typeface="Manrope"/>
                <a:sym typeface="Manrope"/>
              </a:defRPr>
            </a:lvl9pPr>
          </a:lstStyle>
          <a:p>
            <a:endParaRPr/>
          </a:p>
        </p:txBody>
      </p:sp>
      <p:sp>
        <p:nvSpPr>
          <p:cNvPr id="98" name="Google Shape;98;p7"/>
          <p:cNvSpPr txBox="1">
            <a:spLocks noGrp="1"/>
          </p:cNvSpPr>
          <p:nvPr>
            <p:ph type="sldNum" idx="12"/>
          </p:nvPr>
        </p:nvSpPr>
        <p:spPr>
          <a:xfrm>
            <a:off x="8311825" y="4696689"/>
            <a:ext cx="548700" cy="183000"/>
          </a:xfrm>
          <a:prstGeom prst="rect">
            <a:avLst/>
          </a:prstGeom>
        </p:spPr>
        <p:txBody>
          <a:bodyPr spcFirstLastPara="1" wrap="square" lIns="91425" tIns="0" rIns="0" bIns="0" anchor="b"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99" name="Google Shape;99;p7"/>
          <p:cNvSpPr txBox="1">
            <a:spLocks noGrp="1"/>
          </p:cNvSpPr>
          <p:nvPr>
            <p:ph type="subTitle" idx="5"/>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00" name="Google Shape;100;p7"/>
          <p:cNvSpPr txBox="1">
            <a:spLocks noGrp="1"/>
          </p:cNvSpPr>
          <p:nvPr>
            <p:ph type="title"/>
          </p:nvPr>
        </p:nvSpPr>
        <p:spPr>
          <a:xfrm>
            <a:off x="283475" y="639725"/>
            <a:ext cx="8385000" cy="596100"/>
          </a:xfrm>
          <a:prstGeom prst="rect">
            <a:avLst/>
          </a:prstGeom>
        </p:spPr>
        <p:txBody>
          <a:bodyPr spcFirstLastPara="1" wrap="square" lIns="0" tIns="0" rIns="0" bIns="0"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1" name="Google Shape;101;p7"/>
          <p:cNvSpPr txBox="1">
            <a:spLocks noGrp="1"/>
          </p:cNvSpPr>
          <p:nvPr>
            <p:ph type="subTitle" idx="6"/>
          </p:nvPr>
        </p:nvSpPr>
        <p:spPr>
          <a:xfrm>
            <a:off x="409850" y="2467125"/>
            <a:ext cx="1832400" cy="2499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1pPr>
            <a:lvl2pPr lvl="1">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2pPr>
            <a:lvl3pPr lvl="2">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3pPr>
            <a:lvl4pPr lvl="3">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4pPr>
            <a:lvl5pPr lvl="4">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5pPr>
            <a:lvl6pPr lvl="5">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6pPr>
            <a:lvl7pPr lvl="6">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7pPr>
            <a:lvl8pPr lvl="7">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8pPr>
            <a:lvl9pPr lvl="8">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9pPr>
          </a:lstStyle>
          <a:p>
            <a:endParaRPr/>
          </a:p>
        </p:txBody>
      </p:sp>
      <p:sp>
        <p:nvSpPr>
          <p:cNvPr id="102" name="Google Shape;102;p7"/>
          <p:cNvSpPr txBox="1">
            <a:spLocks noGrp="1"/>
          </p:cNvSpPr>
          <p:nvPr>
            <p:ph type="subTitle" idx="7"/>
          </p:nvPr>
        </p:nvSpPr>
        <p:spPr>
          <a:xfrm>
            <a:off x="409850" y="3001485"/>
            <a:ext cx="1832400" cy="2499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1pPr>
            <a:lvl2pPr lvl="1">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2pPr>
            <a:lvl3pPr lvl="2">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3pPr>
            <a:lvl4pPr lvl="3">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4pPr>
            <a:lvl5pPr lvl="4">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5pPr>
            <a:lvl6pPr lvl="5">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6pPr>
            <a:lvl7pPr lvl="6">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7pPr>
            <a:lvl8pPr lvl="7">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8pPr>
            <a:lvl9pPr lvl="8">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9pPr>
          </a:lstStyle>
          <a:p>
            <a:endParaRPr/>
          </a:p>
        </p:txBody>
      </p:sp>
      <p:sp>
        <p:nvSpPr>
          <p:cNvPr id="103" name="Google Shape;103;p7"/>
          <p:cNvSpPr txBox="1">
            <a:spLocks noGrp="1"/>
          </p:cNvSpPr>
          <p:nvPr>
            <p:ph type="subTitle" idx="8"/>
          </p:nvPr>
        </p:nvSpPr>
        <p:spPr>
          <a:xfrm>
            <a:off x="409850" y="3535857"/>
            <a:ext cx="1832400" cy="2499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1pPr>
            <a:lvl2pPr lvl="1">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2pPr>
            <a:lvl3pPr lvl="2">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3pPr>
            <a:lvl4pPr lvl="3">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4pPr>
            <a:lvl5pPr lvl="4">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5pPr>
            <a:lvl6pPr lvl="5">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6pPr>
            <a:lvl7pPr lvl="6">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7pPr>
            <a:lvl8pPr lvl="7">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8pPr>
            <a:lvl9pPr lvl="8">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9pPr>
          </a:lstStyle>
          <a:p>
            <a:endParaRPr/>
          </a:p>
        </p:txBody>
      </p:sp>
      <p:sp>
        <p:nvSpPr>
          <p:cNvPr id="104" name="Google Shape;104;p7"/>
          <p:cNvSpPr txBox="1">
            <a:spLocks noGrp="1"/>
          </p:cNvSpPr>
          <p:nvPr>
            <p:ph type="subTitle" idx="9"/>
          </p:nvPr>
        </p:nvSpPr>
        <p:spPr>
          <a:xfrm>
            <a:off x="409850" y="4070229"/>
            <a:ext cx="1832400" cy="2499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1pPr>
            <a:lvl2pPr lvl="1">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2pPr>
            <a:lvl3pPr lvl="2">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3pPr>
            <a:lvl4pPr lvl="3">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4pPr>
            <a:lvl5pPr lvl="4">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5pPr>
            <a:lvl6pPr lvl="5">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6pPr>
            <a:lvl7pPr lvl="6">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7pPr>
            <a:lvl8pPr lvl="7">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8pPr>
            <a:lvl9pPr lvl="8">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9pPr>
          </a:lstStyle>
          <a:p>
            <a:endParaRPr/>
          </a:p>
        </p:txBody>
      </p:sp>
      <p:sp>
        <p:nvSpPr>
          <p:cNvPr id="105" name="Google Shape;105;p7"/>
          <p:cNvSpPr txBox="1">
            <a:spLocks noGrp="1"/>
          </p:cNvSpPr>
          <p:nvPr>
            <p:ph type="subTitle" idx="13"/>
          </p:nvPr>
        </p:nvSpPr>
        <p:spPr>
          <a:xfrm>
            <a:off x="409850" y="4604601"/>
            <a:ext cx="1832400" cy="249900"/>
          </a:xfrm>
          <a:prstGeom prst="rect">
            <a:avLst/>
          </a:prstGeom>
        </p:spPr>
        <p:txBody>
          <a:bodyPr spcFirstLastPara="1" wrap="square" lIns="0" tIns="0" rIns="0" bIns="0" anchor="ctr" anchorCtr="0">
            <a:noAutofit/>
          </a:bodyPr>
          <a:lstStyle>
            <a:lvl1pPr lvl="0">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1pPr>
            <a:lvl2pPr lvl="1">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2pPr>
            <a:lvl3pPr lvl="2">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3pPr>
            <a:lvl4pPr lvl="3">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4pPr>
            <a:lvl5pPr lvl="4">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5pPr>
            <a:lvl6pPr lvl="5">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6pPr>
            <a:lvl7pPr lvl="6">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7pPr>
            <a:lvl8pPr lvl="7">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8pPr>
            <a:lvl9pPr lvl="8">
              <a:lnSpc>
                <a:spcPct val="100000"/>
              </a:lnSpc>
              <a:spcBef>
                <a:spcPts val="0"/>
              </a:spcBef>
              <a:spcAft>
                <a:spcPts val="0"/>
              </a:spcAft>
              <a:buSzPts val="900"/>
              <a:buFont typeface="Manrope SemiBold"/>
              <a:buNone/>
              <a:defRPr sz="900">
                <a:latin typeface="Manrope SemiBold"/>
                <a:ea typeface="Manrope SemiBold"/>
                <a:cs typeface="Manrope SemiBold"/>
                <a:sym typeface="Manrope SemiBold"/>
              </a:defRPr>
            </a:lvl9pPr>
          </a:lstStyle>
          <a:p>
            <a:endParaRPr/>
          </a:p>
        </p:txBody>
      </p:sp>
      <p:sp>
        <p:nvSpPr>
          <p:cNvPr id="106" name="Google Shape;106;p7"/>
          <p:cNvSpPr txBox="1">
            <a:spLocks noGrp="1"/>
          </p:cNvSpPr>
          <p:nvPr>
            <p:ph type="subTitle" idx="14"/>
          </p:nvPr>
        </p:nvSpPr>
        <p:spPr>
          <a:xfrm>
            <a:off x="2524825" y="1989289"/>
            <a:ext cx="8664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1pPr>
            <a:lvl2pPr lvl="1"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2pPr>
            <a:lvl3pPr lvl="2"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3pPr>
            <a:lvl4pPr lvl="3"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4pPr>
            <a:lvl5pPr lvl="4"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5pPr>
            <a:lvl6pPr lvl="5"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6pPr>
            <a:lvl7pPr lvl="6"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7pPr>
            <a:lvl8pPr lvl="7"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8pPr>
            <a:lvl9pPr lvl="8"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9pPr>
          </a:lstStyle>
          <a:p>
            <a:endParaRPr/>
          </a:p>
        </p:txBody>
      </p:sp>
      <p:sp>
        <p:nvSpPr>
          <p:cNvPr id="107" name="Google Shape;107;p7"/>
          <p:cNvSpPr txBox="1">
            <a:spLocks noGrp="1"/>
          </p:cNvSpPr>
          <p:nvPr>
            <p:ph type="subTitle" idx="15"/>
          </p:nvPr>
        </p:nvSpPr>
        <p:spPr>
          <a:xfrm>
            <a:off x="4138800" y="1989289"/>
            <a:ext cx="8664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1pPr>
            <a:lvl2pPr lvl="1"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2pPr>
            <a:lvl3pPr lvl="2"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3pPr>
            <a:lvl4pPr lvl="3"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4pPr>
            <a:lvl5pPr lvl="4"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5pPr>
            <a:lvl6pPr lvl="5"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6pPr>
            <a:lvl7pPr lvl="6"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7pPr>
            <a:lvl8pPr lvl="7"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8pPr>
            <a:lvl9pPr lvl="8"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9pPr>
          </a:lstStyle>
          <a:p>
            <a:endParaRPr/>
          </a:p>
        </p:txBody>
      </p:sp>
      <p:sp>
        <p:nvSpPr>
          <p:cNvPr id="108" name="Google Shape;108;p7"/>
          <p:cNvSpPr txBox="1">
            <a:spLocks noGrp="1"/>
          </p:cNvSpPr>
          <p:nvPr>
            <p:ph type="subTitle" idx="16"/>
          </p:nvPr>
        </p:nvSpPr>
        <p:spPr>
          <a:xfrm>
            <a:off x="5671025" y="1989289"/>
            <a:ext cx="8664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1pPr>
            <a:lvl2pPr lvl="1"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2pPr>
            <a:lvl3pPr lvl="2"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3pPr>
            <a:lvl4pPr lvl="3"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4pPr>
            <a:lvl5pPr lvl="4"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5pPr>
            <a:lvl6pPr lvl="5"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6pPr>
            <a:lvl7pPr lvl="6"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7pPr>
            <a:lvl8pPr lvl="7"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8pPr>
            <a:lvl9pPr lvl="8" algn="ctr">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9pPr>
          </a:lstStyle>
          <a:p>
            <a:endParaRPr/>
          </a:p>
        </p:txBody>
      </p:sp>
      <p:sp>
        <p:nvSpPr>
          <p:cNvPr id="109" name="Google Shape;109;p7"/>
          <p:cNvSpPr txBox="1">
            <a:spLocks noGrp="1"/>
          </p:cNvSpPr>
          <p:nvPr>
            <p:ph type="subTitle" idx="17"/>
          </p:nvPr>
        </p:nvSpPr>
        <p:spPr>
          <a:xfrm>
            <a:off x="7230083" y="1989300"/>
            <a:ext cx="1793100" cy="1215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1pPr>
            <a:lvl2pPr lvl="1">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2pPr>
            <a:lvl3pPr lvl="2">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3pPr>
            <a:lvl4pPr lvl="3">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4pPr>
            <a:lvl5pPr lvl="4">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5pPr>
            <a:lvl6pPr lvl="5">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6pPr>
            <a:lvl7pPr lvl="6">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7pPr>
            <a:lvl8pPr lvl="7">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8pPr>
            <a:lvl9pPr lvl="8">
              <a:lnSpc>
                <a:spcPct val="100000"/>
              </a:lnSpc>
              <a:spcBef>
                <a:spcPts val="0"/>
              </a:spcBef>
              <a:spcAft>
                <a:spcPts val="0"/>
              </a:spcAft>
              <a:buSzPts val="900"/>
              <a:buFont typeface="Manrope Medium"/>
              <a:buNone/>
              <a:defRPr sz="900">
                <a:latin typeface="Manrope Medium"/>
                <a:ea typeface="Manrope Medium"/>
                <a:cs typeface="Manrope Medium"/>
                <a:sym typeface="Manrope Medium"/>
              </a:defRPr>
            </a:lvl9pPr>
          </a:lstStyle>
          <a:p>
            <a:endParaRPr/>
          </a:p>
        </p:txBody>
      </p:sp>
      <p:sp>
        <p:nvSpPr>
          <p:cNvPr id="110" name="Google Shape;110;p7"/>
          <p:cNvSpPr txBox="1">
            <a:spLocks noGrp="1"/>
          </p:cNvSpPr>
          <p:nvPr>
            <p:ph type="subTitle" idx="18"/>
          </p:nvPr>
        </p:nvSpPr>
        <p:spPr>
          <a:xfrm>
            <a:off x="2443075" y="2548775"/>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1" name="Google Shape;111;p7"/>
          <p:cNvSpPr txBox="1">
            <a:spLocks noGrp="1"/>
          </p:cNvSpPr>
          <p:nvPr>
            <p:ph type="subTitle" idx="19"/>
          </p:nvPr>
        </p:nvSpPr>
        <p:spPr>
          <a:xfrm>
            <a:off x="2443075" y="3086563"/>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2" name="Google Shape;112;p7"/>
          <p:cNvSpPr txBox="1">
            <a:spLocks noGrp="1"/>
          </p:cNvSpPr>
          <p:nvPr>
            <p:ph type="subTitle" idx="20"/>
          </p:nvPr>
        </p:nvSpPr>
        <p:spPr>
          <a:xfrm>
            <a:off x="2443075" y="3624363"/>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3" name="Google Shape;113;p7"/>
          <p:cNvSpPr txBox="1">
            <a:spLocks noGrp="1"/>
          </p:cNvSpPr>
          <p:nvPr>
            <p:ph type="subTitle" idx="21"/>
          </p:nvPr>
        </p:nvSpPr>
        <p:spPr>
          <a:xfrm>
            <a:off x="2443075" y="4157986"/>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4" name="Google Shape;114;p7"/>
          <p:cNvSpPr txBox="1">
            <a:spLocks noGrp="1"/>
          </p:cNvSpPr>
          <p:nvPr>
            <p:ph type="subTitle" idx="22"/>
          </p:nvPr>
        </p:nvSpPr>
        <p:spPr>
          <a:xfrm>
            <a:off x="2443075" y="4691586"/>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5" name="Google Shape;115;p7"/>
          <p:cNvSpPr txBox="1">
            <a:spLocks noGrp="1"/>
          </p:cNvSpPr>
          <p:nvPr>
            <p:ph type="subTitle" idx="23"/>
          </p:nvPr>
        </p:nvSpPr>
        <p:spPr>
          <a:xfrm>
            <a:off x="4057050" y="2548775"/>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6" name="Google Shape;116;p7"/>
          <p:cNvSpPr txBox="1">
            <a:spLocks noGrp="1"/>
          </p:cNvSpPr>
          <p:nvPr>
            <p:ph type="subTitle" idx="24"/>
          </p:nvPr>
        </p:nvSpPr>
        <p:spPr>
          <a:xfrm>
            <a:off x="4057050" y="3086563"/>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7" name="Google Shape;117;p7"/>
          <p:cNvSpPr txBox="1">
            <a:spLocks noGrp="1"/>
          </p:cNvSpPr>
          <p:nvPr>
            <p:ph type="subTitle" idx="25"/>
          </p:nvPr>
        </p:nvSpPr>
        <p:spPr>
          <a:xfrm>
            <a:off x="4057050" y="3624363"/>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8" name="Google Shape;118;p7"/>
          <p:cNvSpPr txBox="1">
            <a:spLocks noGrp="1"/>
          </p:cNvSpPr>
          <p:nvPr>
            <p:ph type="subTitle" idx="26"/>
          </p:nvPr>
        </p:nvSpPr>
        <p:spPr>
          <a:xfrm>
            <a:off x="4057050" y="4157986"/>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19" name="Google Shape;119;p7"/>
          <p:cNvSpPr txBox="1">
            <a:spLocks noGrp="1"/>
          </p:cNvSpPr>
          <p:nvPr>
            <p:ph type="subTitle" idx="27"/>
          </p:nvPr>
        </p:nvSpPr>
        <p:spPr>
          <a:xfrm>
            <a:off x="4057050" y="4691586"/>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20" name="Google Shape;120;p7"/>
          <p:cNvSpPr txBox="1">
            <a:spLocks noGrp="1"/>
          </p:cNvSpPr>
          <p:nvPr>
            <p:ph type="subTitle" idx="28"/>
          </p:nvPr>
        </p:nvSpPr>
        <p:spPr>
          <a:xfrm>
            <a:off x="5589750" y="2548775"/>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21" name="Google Shape;121;p7"/>
          <p:cNvSpPr txBox="1">
            <a:spLocks noGrp="1"/>
          </p:cNvSpPr>
          <p:nvPr>
            <p:ph type="subTitle" idx="29"/>
          </p:nvPr>
        </p:nvSpPr>
        <p:spPr>
          <a:xfrm>
            <a:off x="5589750" y="3086563"/>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22" name="Google Shape;122;p7"/>
          <p:cNvSpPr txBox="1">
            <a:spLocks noGrp="1"/>
          </p:cNvSpPr>
          <p:nvPr>
            <p:ph type="subTitle" idx="30"/>
          </p:nvPr>
        </p:nvSpPr>
        <p:spPr>
          <a:xfrm>
            <a:off x="5589750" y="3624363"/>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23" name="Google Shape;123;p7"/>
          <p:cNvSpPr txBox="1">
            <a:spLocks noGrp="1"/>
          </p:cNvSpPr>
          <p:nvPr>
            <p:ph type="subTitle" idx="31"/>
          </p:nvPr>
        </p:nvSpPr>
        <p:spPr>
          <a:xfrm>
            <a:off x="5589750" y="4157986"/>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24" name="Google Shape;124;p7"/>
          <p:cNvSpPr txBox="1">
            <a:spLocks noGrp="1"/>
          </p:cNvSpPr>
          <p:nvPr>
            <p:ph type="subTitle" idx="32"/>
          </p:nvPr>
        </p:nvSpPr>
        <p:spPr>
          <a:xfrm>
            <a:off x="5589750" y="4691586"/>
            <a:ext cx="1029900" cy="121500"/>
          </a:xfrm>
          <a:prstGeom prst="rect">
            <a:avLst/>
          </a:prstGeom>
        </p:spPr>
        <p:txBody>
          <a:bodyPr spcFirstLastPara="1" wrap="square" lIns="0" tIns="0" rIns="0" bIns="0" anchor="b" anchorCtr="0">
            <a:noAutofit/>
          </a:bodyPr>
          <a:lstStyle>
            <a:lvl1pPr lvl="0" algn="ctr">
              <a:lnSpc>
                <a:spcPct val="100000"/>
              </a:lnSpc>
              <a:spcBef>
                <a:spcPts val="0"/>
              </a:spcBef>
              <a:spcAft>
                <a:spcPts val="0"/>
              </a:spcAft>
              <a:buSzPts val="1200"/>
              <a:buFont typeface="Manrope"/>
              <a:buNone/>
              <a:defRPr sz="1200">
                <a:latin typeface="Manrope"/>
                <a:ea typeface="Manrope"/>
                <a:cs typeface="Manrope"/>
                <a:sym typeface="Manrope"/>
              </a:defRPr>
            </a:lvl1pPr>
            <a:lvl2pPr lvl="1" algn="ctr">
              <a:lnSpc>
                <a:spcPct val="100000"/>
              </a:lnSpc>
              <a:spcBef>
                <a:spcPts val="0"/>
              </a:spcBef>
              <a:spcAft>
                <a:spcPts val="0"/>
              </a:spcAft>
              <a:buSzPts val="900"/>
              <a:buFont typeface="Manrope"/>
              <a:buNone/>
              <a:defRPr sz="900">
                <a:latin typeface="Manrope"/>
                <a:ea typeface="Manrope"/>
                <a:cs typeface="Manrope"/>
                <a:sym typeface="Manrope"/>
              </a:defRPr>
            </a:lvl2pPr>
            <a:lvl3pPr lvl="2" algn="ctr">
              <a:lnSpc>
                <a:spcPct val="100000"/>
              </a:lnSpc>
              <a:spcBef>
                <a:spcPts val="0"/>
              </a:spcBef>
              <a:spcAft>
                <a:spcPts val="0"/>
              </a:spcAft>
              <a:buSzPts val="900"/>
              <a:buFont typeface="Manrope"/>
              <a:buNone/>
              <a:defRPr sz="900">
                <a:latin typeface="Manrope"/>
                <a:ea typeface="Manrope"/>
                <a:cs typeface="Manrope"/>
                <a:sym typeface="Manrope"/>
              </a:defRPr>
            </a:lvl3pPr>
            <a:lvl4pPr lvl="3" algn="ctr">
              <a:lnSpc>
                <a:spcPct val="100000"/>
              </a:lnSpc>
              <a:spcBef>
                <a:spcPts val="0"/>
              </a:spcBef>
              <a:spcAft>
                <a:spcPts val="0"/>
              </a:spcAft>
              <a:buSzPts val="900"/>
              <a:buFont typeface="Manrope"/>
              <a:buNone/>
              <a:defRPr sz="900">
                <a:latin typeface="Manrope"/>
                <a:ea typeface="Manrope"/>
                <a:cs typeface="Manrope"/>
                <a:sym typeface="Manrope"/>
              </a:defRPr>
            </a:lvl4pPr>
            <a:lvl5pPr lvl="4" algn="ctr">
              <a:lnSpc>
                <a:spcPct val="100000"/>
              </a:lnSpc>
              <a:spcBef>
                <a:spcPts val="0"/>
              </a:spcBef>
              <a:spcAft>
                <a:spcPts val="0"/>
              </a:spcAft>
              <a:buSzPts val="900"/>
              <a:buFont typeface="Manrope"/>
              <a:buNone/>
              <a:defRPr sz="900">
                <a:latin typeface="Manrope"/>
                <a:ea typeface="Manrope"/>
                <a:cs typeface="Manrope"/>
                <a:sym typeface="Manrope"/>
              </a:defRPr>
            </a:lvl5pPr>
            <a:lvl6pPr lvl="5" algn="ctr">
              <a:lnSpc>
                <a:spcPct val="100000"/>
              </a:lnSpc>
              <a:spcBef>
                <a:spcPts val="0"/>
              </a:spcBef>
              <a:spcAft>
                <a:spcPts val="0"/>
              </a:spcAft>
              <a:buSzPts val="900"/>
              <a:buFont typeface="Manrope"/>
              <a:buNone/>
              <a:defRPr sz="900">
                <a:latin typeface="Manrope"/>
                <a:ea typeface="Manrope"/>
                <a:cs typeface="Manrope"/>
                <a:sym typeface="Manrope"/>
              </a:defRPr>
            </a:lvl6pPr>
            <a:lvl7pPr lvl="6" algn="ctr">
              <a:lnSpc>
                <a:spcPct val="100000"/>
              </a:lnSpc>
              <a:spcBef>
                <a:spcPts val="0"/>
              </a:spcBef>
              <a:spcAft>
                <a:spcPts val="0"/>
              </a:spcAft>
              <a:buSzPts val="900"/>
              <a:buFont typeface="Manrope"/>
              <a:buNone/>
              <a:defRPr sz="900">
                <a:latin typeface="Manrope"/>
                <a:ea typeface="Manrope"/>
                <a:cs typeface="Manrope"/>
                <a:sym typeface="Manrope"/>
              </a:defRPr>
            </a:lvl7pPr>
            <a:lvl8pPr lvl="7" algn="ctr">
              <a:lnSpc>
                <a:spcPct val="100000"/>
              </a:lnSpc>
              <a:spcBef>
                <a:spcPts val="0"/>
              </a:spcBef>
              <a:spcAft>
                <a:spcPts val="0"/>
              </a:spcAft>
              <a:buSzPts val="900"/>
              <a:buFont typeface="Manrope"/>
              <a:buNone/>
              <a:defRPr sz="900">
                <a:latin typeface="Manrope"/>
                <a:ea typeface="Manrope"/>
                <a:cs typeface="Manrope"/>
                <a:sym typeface="Manrope"/>
              </a:defRPr>
            </a:lvl8pPr>
            <a:lvl9pPr lvl="8" algn="ctr">
              <a:lnSpc>
                <a:spcPct val="100000"/>
              </a:lnSpc>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125" name="Google Shape;125;p7"/>
          <p:cNvSpPr txBox="1">
            <a:spLocks noGrp="1"/>
          </p:cNvSpPr>
          <p:nvPr>
            <p:ph type="body" idx="33"/>
          </p:nvPr>
        </p:nvSpPr>
        <p:spPr>
          <a:xfrm>
            <a:off x="7211300" y="4608150"/>
            <a:ext cx="1649100" cy="246300"/>
          </a:xfrm>
          <a:prstGeom prst="rect">
            <a:avLst/>
          </a:prstGeom>
        </p:spPr>
        <p:txBody>
          <a:bodyPr spcFirstLastPara="1" wrap="square" lIns="0" tIns="0" rIns="0" bIns="0" anchor="t" anchorCtr="0">
            <a:spAutoFit/>
          </a:bodyPr>
          <a:lstStyle>
            <a:lvl1pPr marL="457200" lvl="0" indent="-279400">
              <a:lnSpc>
                <a:spcPct val="100000"/>
              </a:lnSpc>
              <a:spcBef>
                <a:spcPts val="0"/>
              </a:spcBef>
              <a:spcAft>
                <a:spcPts val="0"/>
              </a:spcAft>
              <a:buSzPts val="800"/>
              <a:buFont typeface="Manrope"/>
              <a:buChar char="●"/>
              <a:defRPr sz="800">
                <a:latin typeface="Manrope"/>
                <a:ea typeface="Manrope"/>
                <a:cs typeface="Manrope"/>
                <a:sym typeface="Manrope"/>
              </a:defRPr>
            </a:lvl1pPr>
            <a:lvl2pPr marL="914400" lvl="1" indent="-279400">
              <a:lnSpc>
                <a:spcPct val="100000"/>
              </a:lnSpc>
              <a:spcBef>
                <a:spcPts val="0"/>
              </a:spcBef>
              <a:spcAft>
                <a:spcPts val="0"/>
              </a:spcAft>
              <a:buSzPts val="800"/>
              <a:buFont typeface="Manrope"/>
              <a:buChar char="○"/>
              <a:defRPr sz="800">
                <a:latin typeface="Manrope"/>
                <a:ea typeface="Manrope"/>
                <a:cs typeface="Manrope"/>
                <a:sym typeface="Manrope"/>
              </a:defRPr>
            </a:lvl2pPr>
            <a:lvl3pPr marL="1371600" lvl="2" indent="-279400">
              <a:lnSpc>
                <a:spcPct val="100000"/>
              </a:lnSpc>
              <a:spcBef>
                <a:spcPts val="0"/>
              </a:spcBef>
              <a:spcAft>
                <a:spcPts val="0"/>
              </a:spcAft>
              <a:buSzPts val="800"/>
              <a:buFont typeface="Manrope"/>
              <a:buChar char="■"/>
              <a:defRPr sz="800">
                <a:latin typeface="Manrope"/>
                <a:ea typeface="Manrope"/>
                <a:cs typeface="Manrope"/>
                <a:sym typeface="Manrope"/>
              </a:defRPr>
            </a:lvl3pPr>
            <a:lvl4pPr marL="1828800" lvl="3" indent="-279400">
              <a:lnSpc>
                <a:spcPct val="100000"/>
              </a:lnSpc>
              <a:spcBef>
                <a:spcPts val="0"/>
              </a:spcBef>
              <a:spcAft>
                <a:spcPts val="0"/>
              </a:spcAft>
              <a:buSzPts val="800"/>
              <a:buFont typeface="Manrope"/>
              <a:buChar char="●"/>
              <a:defRPr sz="800">
                <a:latin typeface="Manrope"/>
                <a:ea typeface="Manrope"/>
                <a:cs typeface="Manrope"/>
                <a:sym typeface="Manrope"/>
              </a:defRPr>
            </a:lvl4pPr>
            <a:lvl5pPr marL="2286000" lvl="4" indent="-279400">
              <a:lnSpc>
                <a:spcPct val="100000"/>
              </a:lnSpc>
              <a:spcBef>
                <a:spcPts val="0"/>
              </a:spcBef>
              <a:spcAft>
                <a:spcPts val="0"/>
              </a:spcAft>
              <a:buSzPts val="800"/>
              <a:buFont typeface="Manrope"/>
              <a:buChar char="○"/>
              <a:defRPr sz="800">
                <a:latin typeface="Manrope"/>
                <a:ea typeface="Manrope"/>
                <a:cs typeface="Manrope"/>
                <a:sym typeface="Manrope"/>
              </a:defRPr>
            </a:lvl5pPr>
            <a:lvl6pPr marL="2743200" lvl="5" indent="-279400">
              <a:lnSpc>
                <a:spcPct val="100000"/>
              </a:lnSpc>
              <a:spcBef>
                <a:spcPts val="0"/>
              </a:spcBef>
              <a:spcAft>
                <a:spcPts val="0"/>
              </a:spcAft>
              <a:buSzPts val="800"/>
              <a:buFont typeface="Manrope"/>
              <a:buChar char="■"/>
              <a:defRPr sz="800">
                <a:latin typeface="Manrope"/>
                <a:ea typeface="Manrope"/>
                <a:cs typeface="Manrope"/>
                <a:sym typeface="Manrope"/>
              </a:defRPr>
            </a:lvl6pPr>
            <a:lvl7pPr marL="3200400" lvl="6" indent="-279400">
              <a:lnSpc>
                <a:spcPct val="100000"/>
              </a:lnSpc>
              <a:spcBef>
                <a:spcPts val="0"/>
              </a:spcBef>
              <a:spcAft>
                <a:spcPts val="0"/>
              </a:spcAft>
              <a:buSzPts val="800"/>
              <a:buFont typeface="Manrope"/>
              <a:buChar char="●"/>
              <a:defRPr sz="800">
                <a:latin typeface="Manrope"/>
                <a:ea typeface="Manrope"/>
                <a:cs typeface="Manrope"/>
                <a:sym typeface="Manrope"/>
              </a:defRPr>
            </a:lvl7pPr>
            <a:lvl8pPr marL="3657600" lvl="7" indent="-279400">
              <a:lnSpc>
                <a:spcPct val="100000"/>
              </a:lnSpc>
              <a:spcBef>
                <a:spcPts val="0"/>
              </a:spcBef>
              <a:spcAft>
                <a:spcPts val="0"/>
              </a:spcAft>
              <a:buSzPts val="800"/>
              <a:buFont typeface="Manrope"/>
              <a:buChar char="○"/>
              <a:defRPr sz="800">
                <a:latin typeface="Manrope"/>
                <a:ea typeface="Manrope"/>
                <a:cs typeface="Manrope"/>
                <a:sym typeface="Manrope"/>
              </a:defRPr>
            </a:lvl8pPr>
            <a:lvl9pPr marL="4114800" lvl="8" indent="-279400">
              <a:lnSpc>
                <a:spcPct val="100000"/>
              </a:lnSpc>
              <a:spcBef>
                <a:spcPts val="0"/>
              </a:spcBef>
              <a:spcAft>
                <a:spcPts val="0"/>
              </a:spcAft>
              <a:buSzPts val="800"/>
              <a:buFont typeface="Manrope"/>
              <a:buChar char="■"/>
              <a:defRPr sz="800">
                <a:latin typeface="Manrope"/>
                <a:ea typeface="Manrope"/>
                <a:cs typeface="Manrope"/>
                <a:sym typeface="Manrop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w/ graph ALT 2">
  <p:cSld name="TITLE_ONLY_2_1">
    <p:spTree>
      <p:nvGrpSpPr>
        <p:cNvPr id="1" name="Shape 126"/>
        <p:cNvGrpSpPr/>
        <p:nvPr/>
      </p:nvGrpSpPr>
      <p:grpSpPr>
        <a:xfrm>
          <a:off x="0" y="0"/>
          <a:ext cx="0" cy="0"/>
          <a:chOff x="0" y="0"/>
          <a:chExt cx="0" cy="0"/>
        </a:xfrm>
      </p:grpSpPr>
      <p:sp>
        <p:nvSpPr>
          <p:cNvPr id="127" name="Google Shape;127;p8"/>
          <p:cNvSpPr txBox="1">
            <a:spLocks noGrp="1"/>
          </p:cNvSpPr>
          <p:nvPr>
            <p:ph type="title"/>
          </p:nvPr>
        </p:nvSpPr>
        <p:spPr>
          <a:xfrm>
            <a:off x="283475" y="639725"/>
            <a:ext cx="8385000" cy="596100"/>
          </a:xfrm>
          <a:prstGeom prst="rect">
            <a:avLst/>
          </a:prstGeom>
        </p:spPr>
        <p:txBody>
          <a:bodyPr spcFirstLastPara="1" wrap="square" lIns="0" tIns="0" rIns="0" bIns="0"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cxnSp>
        <p:nvCxnSpPr>
          <p:cNvPr id="128" name="Google Shape;128;p8"/>
          <p:cNvCxnSpPr/>
          <p:nvPr/>
        </p:nvCxnSpPr>
        <p:spPr>
          <a:xfrm>
            <a:off x="1301425" y="3063400"/>
            <a:ext cx="7614000" cy="0"/>
          </a:xfrm>
          <a:prstGeom prst="straightConnector1">
            <a:avLst/>
          </a:prstGeom>
          <a:noFill/>
          <a:ln w="9525" cap="flat" cmpd="sng">
            <a:solidFill>
              <a:schemeClr val="dk2"/>
            </a:solidFill>
            <a:prstDash val="dot"/>
            <a:round/>
            <a:headEnd type="none" w="med" len="med"/>
            <a:tailEnd type="none" w="med" len="med"/>
          </a:ln>
        </p:spPr>
      </p:cxnSp>
      <p:cxnSp>
        <p:nvCxnSpPr>
          <p:cNvPr id="129" name="Google Shape;129;p8"/>
          <p:cNvCxnSpPr/>
          <p:nvPr/>
        </p:nvCxnSpPr>
        <p:spPr>
          <a:xfrm>
            <a:off x="1301425" y="3470225"/>
            <a:ext cx="7614000" cy="0"/>
          </a:xfrm>
          <a:prstGeom prst="straightConnector1">
            <a:avLst/>
          </a:prstGeom>
          <a:noFill/>
          <a:ln w="9525" cap="flat" cmpd="sng">
            <a:solidFill>
              <a:schemeClr val="dk2"/>
            </a:solidFill>
            <a:prstDash val="dot"/>
            <a:round/>
            <a:headEnd type="none" w="med" len="med"/>
            <a:tailEnd type="none" w="med" len="med"/>
          </a:ln>
        </p:spPr>
      </p:cxnSp>
      <p:cxnSp>
        <p:nvCxnSpPr>
          <p:cNvPr id="130" name="Google Shape;130;p8"/>
          <p:cNvCxnSpPr/>
          <p:nvPr/>
        </p:nvCxnSpPr>
        <p:spPr>
          <a:xfrm>
            <a:off x="1301425" y="3877050"/>
            <a:ext cx="7614000" cy="0"/>
          </a:xfrm>
          <a:prstGeom prst="straightConnector1">
            <a:avLst/>
          </a:prstGeom>
          <a:noFill/>
          <a:ln w="9525" cap="flat" cmpd="sng">
            <a:solidFill>
              <a:schemeClr val="dk2"/>
            </a:solidFill>
            <a:prstDash val="dot"/>
            <a:round/>
            <a:headEnd type="none" w="med" len="med"/>
            <a:tailEnd type="none" w="med" len="med"/>
          </a:ln>
        </p:spPr>
      </p:cxnSp>
      <p:cxnSp>
        <p:nvCxnSpPr>
          <p:cNvPr id="131" name="Google Shape;131;p8"/>
          <p:cNvCxnSpPr/>
          <p:nvPr/>
        </p:nvCxnSpPr>
        <p:spPr>
          <a:xfrm>
            <a:off x="1301425" y="4283875"/>
            <a:ext cx="7614000" cy="0"/>
          </a:xfrm>
          <a:prstGeom prst="straightConnector1">
            <a:avLst/>
          </a:prstGeom>
          <a:noFill/>
          <a:ln w="9525" cap="flat" cmpd="sng">
            <a:solidFill>
              <a:schemeClr val="dk2"/>
            </a:solidFill>
            <a:prstDash val="dot"/>
            <a:round/>
            <a:headEnd type="none" w="med" len="med"/>
            <a:tailEnd type="none" w="med" len="med"/>
          </a:ln>
        </p:spPr>
      </p:cxnSp>
      <p:cxnSp>
        <p:nvCxnSpPr>
          <p:cNvPr id="132" name="Google Shape;132;p8"/>
          <p:cNvCxnSpPr/>
          <p:nvPr/>
        </p:nvCxnSpPr>
        <p:spPr>
          <a:xfrm>
            <a:off x="1301425" y="4685000"/>
            <a:ext cx="7614000" cy="0"/>
          </a:xfrm>
          <a:prstGeom prst="straightConnector1">
            <a:avLst/>
          </a:prstGeom>
          <a:noFill/>
          <a:ln w="9525" cap="flat" cmpd="sng">
            <a:solidFill>
              <a:schemeClr val="dk2"/>
            </a:solidFill>
            <a:prstDash val="dot"/>
            <a:round/>
            <a:headEnd type="none" w="med" len="med"/>
            <a:tailEnd type="none" w="med" len="med"/>
          </a:ln>
        </p:spPr>
      </p:cxnSp>
      <p:sp>
        <p:nvSpPr>
          <p:cNvPr id="133" name="Google Shape;133;p8"/>
          <p:cNvSpPr txBox="1">
            <a:spLocks noGrp="1"/>
          </p:cNvSpPr>
          <p:nvPr>
            <p:ph type="subTitle" idx="1"/>
          </p:nvPr>
        </p:nvSpPr>
        <p:spPr>
          <a:xfrm>
            <a:off x="360000" y="1999058"/>
            <a:ext cx="2013900" cy="249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2pPr>
            <a:lvl3pPr lvl="2">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3pPr>
            <a:lvl4pPr lvl="3">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4pPr>
            <a:lvl5pPr lvl="4">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5pPr>
            <a:lvl6pPr lvl="5">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6pPr>
            <a:lvl7pPr lvl="6">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7pPr>
            <a:lvl8pPr lvl="7">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8pPr>
            <a:lvl9pPr lvl="8">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34" name="Google Shape;134;p8"/>
          <p:cNvSpPr txBox="1">
            <a:spLocks noGrp="1"/>
          </p:cNvSpPr>
          <p:nvPr>
            <p:ph type="subTitle" idx="2"/>
          </p:nvPr>
        </p:nvSpPr>
        <p:spPr>
          <a:xfrm>
            <a:off x="3540100" y="1999058"/>
            <a:ext cx="2013900" cy="249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2pPr>
            <a:lvl3pPr lvl="2">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3pPr>
            <a:lvl4pPr lvl="3">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4pPr>
            <a:lvl5pPr lvl="4">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5pPr>
            <a:lvl6pPr lvl="5">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6pPr>
            <a:lvl7pPr lvl="6">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7pPr>
            <a:lvl8pPr lvl="7">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8pPr>
            <a:lvl9pPr lvl="8">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35" name="Google Shape;135;p8"/>
          <p:cNvSpPr txBox="1">
            <a:spLocks noGrp="1"/>
          </p:cNvSpPr>
          <p:nvPr>
            <p:ph type="subTitle" idx="3"/>
          </p:nvPr>
        </p:nvSpPr>
        <p:spPr>
          <a:xfrm>
            <a:off x="6206000" y="1999058"/>
            <a:ext cx="2013900" cy="249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1pPr>
            <a:lvl2pPr lvl="1">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2pPr>
            <a:lvl3pPr lvl="2">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3pPr>
            <a:lvl4pPr lvl="3">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4pPr>
            <a:lvl5pPr lvl="4">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5pPr>
            <a:lvl6pPr lvl="5">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6pPr>
            <a:lvl7pPr lvl="6">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7pPr>
            <a:lvl8pPr lvl="7">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8pPr>
            <a:lvl9pPr lvl="8">
              <a:lnSpc>
                <a:spcPct val="100000"/>
              </a:lnSpc>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36" name="Google Shape;136;p8"/>
          <p:cNvSpPr txBox="1">
            <a:spLocks noGrp="1"/>
          </p:cNvSpPr>
          <p:nvPr>
            <p:ph type="subTitle" idx="4"/>
          </p:nvPr>
        </p:nvSpPr>
        <p:spPr>
          <a:xfrm>
            <a:off x="228600" y="2990096"/>
            <a:ext cx="1072800" cy="153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137" name="Google Shape;137;p8"/>
          <p:cNvSpPr txBox="1">
            <a:spLocks noGrp="1"/>
          </p:cNvSpPr>
          <p:nvPr>
            <p:ph type="subTitle" idx="5"/>
          </p:nvPr>
        </p:nvSpPr>
        <p:spPr>
          <a:xfrm>
            <a:off x="228600" y="3385928"/>
            <a:ext cx="1072800" cy="153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138" name="Google Shape;138;p8"/>
          <p:cNvSpPr txBox="1">
            <a:spLocks noGrp="1"/>
          </p:cNvSpPr>
          <p:nvPr>
            <p:ph type="subTitle" idx="6"/>
          </p:nvPr>
        </p:nvSpPr>
        <p:spPr>
          <a:xfrm>
            <a:off x="228600" y="3793667"/>
            <a:ext cx="1072800" cy="153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139" name="Google Shape;139;p8"/>
          <p:cNvSpPr txBox="1">
            <a:spLocks noGrp="1"/>
          </p:cNvSpPr>
          <p:nvPr>
            <p:ph type="subTitle" idx="7"/>
          </p:nvPr>
        </p:nvSpPr>
        <p:spPr>
          <a:xfrm>
            <a:off x="228600" y="4205390"/>
            <a:ext cx="1072800" cy="153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140" name="Google Shape;140;p8"/>
          <p:cNvSpPr txBox="1">
            <a:spLocks noGrp="1"/>
          </p:cNvSpPr>
          <p:nvPr>
            <p:ph type="subTitle" idx="8"/>
          </p:nvPr>
        </p:nvSpPr>
        <p:spPr>
          <a:xfrm>
            <a:off x="228600" y="4608040"/>
            <a:ext cx="1072800" cy="153900"/>
          </a:xfrm>
          <a:prstGeom prst="rect">
            <a:avLst/>
          </a:prstGeom>
        </p:spPr>
        <p:txBody>
          <a:bodyPr spcFirstLastPara="1" wrap="square" lIns="0" tIns="0" rIns="0" bIns="0" anchor="b" anchorCtr="0">
            <a:noAutofit/>
          </a:bodyPr>
          <a:lstStyle>
            <a:lvl1pPr lvl="0">
              <a:lnSpc>
                <a:spcPct val="100000"/>
              </a:lnSpc>
              <a:spcBef>
                <a:spcPts val="0"/>
              </a:spcBef>
              <a:spcAft>
                <a:spcPts val="0"/>
              </a:spcAft>
              <a:buSzPts val="1000"/>
              <a:buFont typeface="Manrope"/>
              <a:buNone/>
              <a:defRPr sz="1000">
                <a:latin typeface="Manrope"/>
                <a:ea typeface="Manrope"/>
                <a:cs typeface="Manrope"/>
                <a:sym typeface="Manrope"/>
              </a:defRPr>
            </a:lvl1pPr>
            <a:lvl2pPr lvl="1">
              <a:lnSpc>
                <a:spcPct val="100000"/>
              </a:lnSpc>
              <a:spcBef>
                <a:spcPts val="0"/>
              </a:spcBef>
              <a:spcAft>
                <a:spcPts val="0"/>
              </a:spcAft>
              <a:buSzPts val="1000"/>
              <a:buFont typeface="Manrope"/>
              <a:buNone/>
              <a:defRPr sz="1000">
                <a:latin typeface="Manrope"/>
                <a:ea typeface="Manrope"/>
                <a:cs typeface="Manrope"/>
                <a:sym typeface="Manrope"/>
              </a:defRPr>
            </a:lvl2pPr>
            <a:lvl3pPr lvl="2">
              <a:lnSpc>
                <a:spcPct val="100000"/>
              </a:lnSpc>
              <a:spcBef>
                <a:spcPts val="0"/>
              </a:spcBef>
              <a:spcAft>
                <a:spcPts val="0"/>
              </a:spcAft>
              <a:buSzPts val="1000"/>
              <a:buFont typeface="Manrope"/>
              <a:buNone/>
              <a:defRPr sz="1000">
                <a:latin typeface="Manrope"/>
                <a:ea typeface="Manrope"/>
                <a:cs typeface="Manrope"/>
                <a:sym typeface="Manrope"/>
              </a:defRPr>
            </a:lvl3pPr>
            <a:lvl4pPr lvl="3">
              <a:lnSpc>
                <a:spcPct val="100000"/>
              </a:lnSpc>
              <a:spcBef>
                <a:spcPts val="0"/>
              </a:spcBef>
              <a:spcAft>
                <a:spcPts val="0"/>
              </a:spcAft>
              <a:buSzPts val="1000"/>
              <a:buFont typeface="Manrope"/>
              <a:buNone/>
              <a:defRPr sz="1000">
                <a:latin typeface="Manrope"/>
                <a:ea typeface="Manrope"/>
                <a:cs typeface="Manrope"/>
                <a:sym typeface="Manrope"/>
              </a:defRPr>
            </a:lvl4pPr>
            <a:lvl5pPr lvl="4">
              <a:lnSpc>
                <a:spcPct val="100000"/>
              </a:lnSpc>
              <a:spcBef>
                <a:spcPts val="0"/>
              </a:spcBef>
              <a:spcAft>
                <a:spcPts val="0"/>
              </a:spcAft>
              <a:buSzPts val="1000"/>
              <a:buFont typeface="Manrope"/>
              <a:buNone/>
              <a:defRPr sz="1000">
                <a:latin typeface="Manrope"/>
                <a:ea typeface="Manrope"/>
                <a:cs typeface="Manrope"/>
                <a:sym typeface="Manrope"/>
              </a:defRPr>
            </a:lvl5pPr>
            <a:lvl6pPr lvl="5">
              <a:lnSpc>
                <a:spcPct val="100000"/>
              </a:lnSpc>
              <a:spcBef>
                <a:spcPts val="0"/>
              </a:spcBef>
              <a:spcAft>
                <a:spcPts val="0"/>
              </a:spcAft>
              <a:buSzPts val="1000"/>
              <a:buFont typeface="Manrope"/>
              <a:buNone/>
              <a:defRPr sz="1000">
                <a:latin typeface="Manrope"/>
                <a:ea typeface="Manrope"/>
                <a:cs typeface="Manrope"/>
                <a:sym typeface="Manrope"/>
              </a:defRPr>
            </a:lvl6pPr>
            <a:lvl7pPr lvl="6">
              <a:lnSpc>
                <a:spcPct val="100000"/>
              </a:lnSpc>
              <a:spcBef>
                <a:spcPts val="0"/>
              </a:spcBef>
              <a:spcAft>
                <a:spcPts val="0"/>
              </a:spcAft>
              <a:buSzPts val="1000"/>
              <a:buFont typeface="Manrope"/>
              <a:buNone/>
              <a:defRPr sz="1000">
                <a:latin typeface="Manrope"/>
                <a:ea typeface="Manrope"/>
                <a:cs typeface="Manrope"/>
                <a:sym typeface="Manrope"/>
              </a:defRPr>
            </a:lvl7pPr>
            <a:lvl8pPr lvl="7">
              <a:lnSpc>
                <a:spcPct val="100000"/>
              </a:lnSpc>
              <a:spcBef>
                <a:spcPts val="0"/>
              </a:spcBef>
              <a:spcAft>
                <a:spcPts val="0"/>
              </a:spcAft>
              <a:buSzPts val="1000"/>
              <a:buFont typeface="Manrope"/>
              <a:buNone/>
              <a:defRPr sz="1000">
                <a:latin typeface="Manrope"/>
                <a:ea typeface="Manrope"/>
                <a:cs typeface="Manrope"/>
                <a:sym typeface="Manrope"/>
              </a:defRPr>
            </a:lvl8pPr>
            <a:lvl9pPr lvl="8">
              <a:lnSpc>
                <a:spcPct val="100000"/>
              </a:lnSpc>
              <a:spcBef>
                <a:spcPts val="0"/>
              </a:spcBef>
              <a:spcAft>
                <a:spcPts val="0"/>
              </a:spcAft>
              <a:buSzPts val="1000"/>
              <a:buFont typeface="Manrope"/>
              <a:buNone/>
              <a:defRPr sz="1000">
                <a:latin typeface="Manrope"/>
                <a:ea typeface="Manrope"/>
                <a:cs typeface="Manrope"/>
                <a:sym typeface="Manrope"/>
              </a:defRPr>
            </a:lvl9pPr>
          </a:lstStyle>
          <a:p>
            <a:endParaRPr/>
          </a:p>
        </p:txBody>
      </p:sp>
      <p:sp>
        <p:nvSpPr>
          <p:cNvPr id="141" name="Google Shape;141;p8"/>
          <p:cNvSpPr txBox="1">
            <a:spLocks noGrp="1"/>
          </p:cNvSpPr>
          <p:nvPr>
            <p:ph type="subTitle" idx="9"/>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3 cards and description">
  <p:cSld name="ONE_COLUMN_TEXT_1">
    <p:spTree>
      <p:nvGrpSpPr>
        <p:cNvPr id="1" name="Shape 142"/>
        <p:cNvGrpSpPr/>
        <p:nvPr/>
      </p:nvGrpSpPr>
      <p:grpSpPr>
        <a:xfrm>
          <a:off x="0" y="0"/>
          <a:ext cx="0" cy="0"/>
          <a:chOff x="0" y="0"/>
          <a:chExt cx="0" cy="0"/>
        </a:xfrm>
      </p:grpSpPr>
      <p:sp>
        <p:nvSpPr>
          <p:cNvPr id="143" name="Google Shape;143;p9"/>
          <p:cNvSpPr txBox="1">
            <a:spLocks noGrp="1"/>
          </p:cNvSpPr>
          <p:nvPr>
            <p:ph type="sldNum" idx="12"/>
          </p:nvPr>
        </p:nvSpPr>
        <p:spPr>
          <a:xfrm>
            <a:off x="8311825" y="4696689"/>
            <a:ext cx="548700" cy="183000"/>
          </a:xfrm>
          <a:prstGeom prst="rect">
            <a:avLst/>
          </a:prstGeom>
        </p:spPr>
        <p:txBody>
          <a:bodyPr spcFirstLastPara="1" wrap="square" lIns="91425" tIns="0" rIns="0" bIns="0" anchor="b"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44" name="Google Shape;144;p9"/>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45" name="Google Shape;145;p9"/>
          <p:cNvSpPr txBox="1">
            <a:spLocks noGrp="1"/>
          </p:cNvSpPr>
          <p:nvPr>
            <p:ph type="subTitle" idx="2"/>
          </p:nvPr>
        </p:nvSpPr>
        <p:spPr>
          <a:xfrm>
            <a:off x="475500" y="2030025"/>
            <a:ext cx="3927900" cy="5961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SemiBold"/>
              <a:buNone/>
              <a:defRPr sz="1200">
                <a:latin typeface="Manrope SemiBold"/>
                <a:ea typeface="Manrope SemiBold"/>
                <a:cs typeface="Manrope SemiBold"/>
                <a:sym typeface="Manrope SemiBold"/>
              </a:defRPr>
            </a:lvl2pPr>
            <a:lvl3pPr lvl="2">
              <a:spcBef>
                <a:spcPts val="0"/>
              </a:spcBef>
              <a:spcAft>
                <a:spcPts val="0"/>
              </a:spcAft>
              <a:buSzPts val="1200"/>
              <a:buFont typeface="Manrope SemiBold"/>
              <a:buNone/>
              <a:defRPr sz="1200">
                <a:latin typeface="Manrope SemiBold"/>
                <a:ea typeface="Manrope SemiBold"/>
                <a:cs typeface="Manrope SemiBold"/>
                <a:sym typeface="Manrope SemiBold"/>
              </a:defRPr>
            </a:lvl3pPr>
            <a:lvl4pPr lvl="3">
              <a:spcBef>
                <a:spcPts val="0"/>
              </a:spcBef>
              <a:spcAft>
                <a:spcPts val="0"/>
              </a:spcAft>
              <a:buSzPts val="1200"/>
              <a:buFont typeface="Manrope SemiBold"/>
              <a:buNone/>
              <a:defRPr sz="1200">
                <a:latin typeface="Manrope SemiBold"/>
                <a:ea typeface="Manrope SemiBold"/>
                <a:cs typeface="Manrope SemiBold"/>
                <a:sym typeface="Manrope SemiBold"/>
              </a:defRPr>
            </a:lvl4pPr>
            <a:lvl5pPr lvl="4">
              <a:spcBef>
                <a:spcPts val="0"/>
              </a:spcBef>
              <a:spcAft>
                <a:spcPts val="0"/>
              </a:spcAft>
              <a:buSzPts val="1200"/>
              <a:buFont typeface="Manrope SemiBold"/>
              <a:buNone/>
              <a:defRPr sz="1200">
                <a:latin typeface="Manrope SemiBold"/>
                <a:ea typeface="Manrope SemiBold"/>
                <a:cs typeface="Manrope SemiBold"/>
                <a:sym typeface="Manrope SemiBold"/>
              </a:defRPr>
            </a:lvl5pPr>
            <a:lvl6pPr lvl="5">
              <a:spcBef>
                <a:spcPts val="0"/>
              </a:spcBef>
              <a:spcAft>
                <a:spcPts val="0"/>
              </a:spcAft>
              <a:buSzPts val="1200"/>
              <a:buFont typeface="Manrope SemiBold"/>
              <a:buNone/>
              <a:defRPr sz="1200">
                <a:latin typeface="Manrope SemiBold"/>
                <a:ea typeface="Manrope SemiBold"/>
                <a:cs typeface="Manrope SemiBold"/>
                <a:sym typeface="Manrope SemiBold"/>
              </a:defRPr>
            </a:lvl6pPr>
            <a:lvl7pPr lvl="6">
              <a:spcBef>
                <a:spcPts val="0"/>
              </a:spcBef>
              <a:spcAft>
                <a:spcPts val="0"/>
              </a:spcAft>
              <a:buSzPts val="1200"/>
              <a:buFont typeface="Manrope SemiBold"/>
              <a:buNone/>
              <a:defRPr sz="1200">
                <a:latin typeface="Manrope SemiBold"/>
                <a:ea typeface="Manrope SemiBold"/>
                <a:cs typeface="Manrope SemiBold"/>
                <a:sym typeface="Manrope SemiBold"/>
              </a:defRPr>
            </a:lvl7pPr>
            <a:lvl8pPr lvl="7">
              <a:spcBef>
                <a:spcPts val="0"/>
              </a:spcBef>
              <a:spcAft>
                <a:spcPts val="0"/>
              </a:spcAft>
              <a:buSzPts val="1200"/>
              <a:buFont typeface="Manrope SemiBold"/>
              <a:buNone/>
              <a:defRPr sz="1200">
                <a:latin typeface="Manrope SemiBold"/>
                <a:ea typeface="Manrope SemiBold"/>
                <a:cs typeface="Manrope SemiBold"/>
                <a:sym typeface="Manrope SemiBold"/>
              </a:defRPr>
            </a:lvl8pPr>
            <a:lvl9pPr lvl="8">
              <a:spcBef>
                <a:spcPts val="0"/>
              </a:spcBef>
              <a:spcAft>
                <a:spcPts val="0"/>
              </a:spcAft>
              <a:buSzPts val="1200"/>
              <a:buFont typeface="Manrope SemiBold"/>
              <a:buNone/>
              <a:defRPr sz="1200">
                <a:latin typeface="Manrope SemiBold"/>
                <a:ea typeface="Manrope SemiBold"/>
                <a:cs typeface="Manrope SemiBold"/>
                <a:sym typeface="Manrope SemiBold"/>
              </a:defRPr>
            </a:lvl9pPr>
          </a:lstStyle>
          <a:p>
            <a:endParaRPr/>
          </a:p>
        </p:txBody>
      </p:sp>
      <p:sp>
        <p:nvSpPr>
          <p:cNvPr id="146" name="Google Shape;146;p9"/>
          <p:cNvSpPr txBox="1">
            <a:spLocks noGrp="1"/>
          </p:cNvSpPr>
          <p:nvPr>
            <p:ph type="subTitle" idx="3"/>
          </p:nvPr>
        </p:nvSpPr>
        <p:spPr>
          <a:xfrm>
            <a:off x="475500" y="3058650"/>
            <a:ext cx="3927900" cy="5961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SemiBold"/>
              <a:buNone/>
              <a:defRPr sz="1200">
                <a:latin typeface="Manrope SemiBold"/>
                <a:ea typeface="Manrope SemiBold"/>
                <a:cs typeface="Manrope SemiBold"/>
                <a:sym typeface="Manrope SemiBold"/>
              </a:defRPr>
            </a:lvl2pPr>
            <a:lvl3pPr lvl="2">
              <a:spcBef>
                <a:spcPts val="0"/>
              </a:spcBef>
              <a:spcAft>
                <a:spcPts val="0"/>
              </a:spcAft>
              <a:buSzPts val="1200"/>
              <a:buFont typeface="Manrope SemiBold"/>
              <a:buNone/>
              <a:defRPr sz="1200">
                <a:latin typeface="Manrope SemiBold"/>
                <a:ea typeface="Manrope SemiBold"/>
                <a:cs typeface="Manrope SemiBold"/>
                <a:sym typeface="Manrope SemiBold"/>
              </a:defRPr>
            </a:lvl3pPr>
            <a:lvl4pPr lvl="3">
              <a:spcBef>
                <a:spcPts val="0"/>
              </a:spcBef>
              <a:spcAft>
                <a:spcPts val="0"/>
              </a:spcAft>
              <a:buSzPts val="1200"/>
              <a:buFont typeface="Manrope SemiBold"/>
              <a:buNone/>
              <a:defRPr sz="1200">
                <a:latin typeface="Manrope SemiBold"/>
                <a:ea typeface="Manrope SemiBold"/>
                <a:cs typeface="Manrope SemiBold"/>
                <a:sym typeface="Manrope SemiBold"/>
              </a:defRPr>
            </a:lvl4pPr>
            <a:lvl5pPr lvl="4">
              <a:spcBef>
                <a:spcPts val="0"/>
              </a:spcBef>
              <a:spcAft>
                <a:spcPts val="0"/>
              </a:spcAft>
              <a:buSzPts val="1200"/>
              <a:buFont typeface="Manrope SemiBold"/>
              <a:buNone/>
              <a:defRPr sz="1200">
                <a:latin typeface="Manrope SemiBold"/>
                <a:ea typeface="Manrope SemiBold"/>
                <a:cs typeface="Manrope SemiBold"/>
                <a:sym typeface="Manrope SemiBold"/>
              </a:defRPr>
            </a:lvl5pPr>
            <a:lvl6pPr lvl="5">
              <a:spcBef>
                <a:spcPts val="0"/>
              </a:spcBef>
              <a:spcAft>
                <a:spcPts val="0"/>
              </a:spcAft>
              <a:buSzPts val="1200"/>
              <a:buFont typeface="Manrope SemiBold"/>
              <a:buNone/>
              <a:defRPr sz="1200">
                <a:latin typeface="Manrope SemiBold"/>
                <a:ea typeface="Manrope SemiBold"/>
                <a:cs typeface="Manrope SemiBold"/>
                <a:sym typeface="Manrope SemiBold"/>
              </a:defRPr>
            </a:lvl6pPr>
            <a:lvl7pPr lvl="6">
              <a:spcBef>
                <a:spcPts val="0"/>
              </a:spcBef>
              <a:spcAft>
                <a:spcPts val="0"/>
              </a:spcAft>
              <a:buSzPts val="1200"/>
              <a:buFont typeface="Manrope SemiBold"/>
              <a:buNone/>
              <a:defRPr sz="1200">
                <a:latin typeface="Manrope SemiBold"/>
                <a:ea typeface="Manrope SemiBold"/>
                <a:cs typeface="Manrope SemiBold"/>
                <a:sym typeface="Manrope SemiBold"/>
              </a:defRPr>
            </a:lvl7pPr>
            <a:lvl8pPr lvl="7">
              <a:spcBef>
                <a:spcPts val="0"/>
              </a:spcBef>
              <a:spcAft>
                <a:spcPts val="0"/>
              </a:spcAft>
              <a:buSzPts val="1200"/>
              <a:buFont typeface="Manrope SemiBold"/>
              <a:buNone/>
              <a:defRPr sz="1200">
                <a:latin typeface="Manrope SemiBold"/>
                <a:ea typeface="Manrope SemiBold"/>
                <a:cs typeface="Manrope SemiBold"/>
                <a:sym typeface="Manrope SemiBold"/>
              </a:defRPr>
            </a:lvl8pPr>
            <a:lvl9pPr lvl="8">
              <a:spcBef>
                <a:spcPts val="0"/>
              </a:spcBef>
              <a:spcAft>
                <a:spcPts val="0"/>
              </a:spcAft>
              <a:buSzPts val="1200"/>
              <a:buFont typeface="Manrope SemiBold"/>
              <a:buNone/>
              <a:defRPr sz="1200">
                <a:latin typeface="Manrope SemiBold"/>
                <a:ea typeface="Manrope SemiBold"/>
                <a:cs typeface="Manrope SemiBold"/>
                <a:sym typeface="Manrope SemiBold"/>
              </a:defRPr>
            </a:lvl9pPr>
          </a:lstStyle>
          <a:p>
            <a:endParaRPr/>
          </a:p>
        </p:txBody>
      </p:sp>
      <p:sp>
        <p:nvSpPr>
          <p:cNvPr id="147" name="Google Shape;147;p9"/>
          <p:cNvSpPr txBox="1">
            <a:spLocks noGrp="1"/>
          </p:cNvSpPr>
          <p:nvPr>
            <p:ph type="subTitle" idx="4"/>
          </p:nvPr>
        </p:nvSpPr>
        <p:spPr>
          <a:xfrm>
            <a:off x="475500" y="4087275"/>
            <a:ext cx="3927900" cy="5961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SemiBold"/>
              <a:buNone/>
              <a:defRPr sz="1200">
                <a:latin typeface="Manrope SemiBold"/>
                <a:ea typeface="Manrope SemiBold"/>
                <a:cs typeface="Manrope SemiBold"/>
                <a:sym typeface="Manrope SemiBold"/>
              </a:defRPr>
            </a:lvl2pPr>
            <a:lvl3pPr lvl="2">
              <a:spcBef>
                <a:spcPts val="0"/>
              </a:spcBef>
              <a:spcAft>
                <a:spcPts val="0"/>
              </a:spcAft>
              <a:buSzPts val="1200"/>
              <a:buFont typeface="Manrope SemiBold"/>
              <a:buNone/>
              <a:defRPr sz="1200">
                <a:latin typeface="Manrope SemiBold"/>
                <a:ea typeface="Manrope SemiBold"/>
                <a:cs typeface="Manrope SemiBold"/>
                <a:sym typeface="Manrope SemiBold"/>
              </a:defRPr>
            </a:lvl3pPr>
            <a:lvl4pPr lvl="3">
              <a:spcBef>
                <a:spcPts val="0"/>
              </a:spcBef>
              <a:spcAft>
                <a:spcPts val="0"/>
              </a:spcAft>
              <a:buSzPts val="1200"/>
              <a:buFont typeface="Manrope SemiBold"/>
              <a:buNone/>
              <a:defRPr sz="1200">
                <a:latin typeface="Manrope SemiBold"/>
                <a:ea typeface="Manrope SemiBold"/>
                <a:cs typeface="Manrope SemiBold"/>
                <a:sym typeface="Manrope SemiBold"/>
              </a:defRPr>
            </a:lvl4pPr>
            <a:lvl5pPr lvl="4">
              <a:spcBef>
                <a:spcPts val="0"/>
              </a:spcBef>
              <a:spcAft>
                <a:spcPts val="0"/>
              </a:spcAft>
              <a:buSzPts val="1200"/>
              <a:buFont typeface="Manrope SemiBold"/>
              <a:buNone/>
              <a:defRPr sz="1200">
                <a:latin typeface="Manrope SemiBold"/>
                <a:ea typeface="Manrope SemiBold"/>
                <a:cs typeface="Manrope SemiBold"/>
                <a:sym typeface="Manrope SemiBold"/>
              </a:defRPr>
            </a:lvl5pPr>
            <a:lvl6pPr lvl="5">
              <a:spcBef>
                <a:spcPts val="0"/>
              </a:spcBef>
              <a:spcAft>
                <a:spcPts val="0"/>
              </a:spcAft>
              <a:buSzPts val="1200"/>
              <a:buFont typeface="Manrope SemiBold"/>
              <a:buNone/>
              <a:defRPr sz="1200">
                <a:latin typeface="Manrope SemiBold"/>
                <a:ea typeface="Manrope SemiBold"/>
                <a:cs typeface="Manrope SemiBold"/>
                <a:sym typeface="Manrope SemiBold"/>
              </a:defRPr>
            </a:lvl6pPr>
            <a:lvl7pPr lvl="6">
              <a:spcBef>
                <a:spcPts val="0"/>
              </a:spcBef>
              <a:spcAft>
                <a:spcPts val="0"/>
              </a:spcAft>
              <a:buSzPts val="1200"/>
              <a:buFont typeface="Manrope SemiBold"/>
              <a:buNone/>
              <a:defRPr sz="1200">
                <a:latin typeface="Manrope SemiBold"/>
                <a:ea typeface="Manrope SemiBold"/>
                <a:cs typeface="Manrope SemiBold"/>
                <a:sym typeface="Manrope SemiBold"/>
              </a:defRPr>
            </a:lvl7pPr>
            <a:lvl8pPr lvl="7">
              <a:spcBef>
                <a:spcPts val="0"/>
              </a:spcBef>
              <a:spcAft>
                <a:spcPts val="0"/>
              </a:spcAft>
              <a:buSzPts val="1200"/>
              <a:buFont typeface="Manrope SemiBold"/>
              <a:buNone/>
              <a:defRPr sz="1200">
                <a:latin typeface="Manrope SemiBold"/>
                <a:ea typeface="Manrope SemiBold"/>
                <a:cs typeface="Manrope SemiBold"/>
                <a:sym typeface="Manrope SemiBold"/>
              </a:defRPr>
            </a:lvl8pPr>
            <a:lvl9pPr lvl="8">
              <a:spcBef>
                <a:spcPts val="0"/>
              </a:spcBef>
              <a:spcAft>
                <a:spcPts val="0"/>
              </a:spcAft>
              <a:buSzPts val="1200"/>
              <a:buFont typeface="Manrope SemiBold"/>
              <a:buNone/>
              <a:defRPr sz="1200">
                <a:latin typeface="Manrope SemiBold"/>
                <a:ea typeface="Manrope SemiBold"/>
                <a:cs typeface="Manrope SemiBold"/>
                <a:sym typeface="Manrope SemiBold"/>
              </a:defRPr>
            </a:lvl9pPr>
          </a:lstStyle>
          <a:p>
            <a:endParaRPr/>
          </a:p>
        </p:txBody>
      </p:sp>
      <p:sp>
        <p:nvSpPr>
          <p:cNvPr id="148" name="Google Shape;148;p9"/>
          <p:cNvSpPr txBox="1">
            <a:spLocks noGrp="1"/>
          </p:cNvSpPr>
          <p:nvPr>
            <p:ph type="subTitle" idx="5"/>
          </p:nvPr>
        </p:nvSpPr>
        <p:spPr>
          <a:xfrm>
            <a:off x="4663450" y="2280000"/>
            <a:ext cx="3415500" cy="5421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000"/>
              <a:buNone/>
              <a:defRPr sz="1000"/>
            </a:lvl1pPr>
            <a:lvl2pPr lvl="1">
              <a:spcBef>
                <a:spcPts val="0"/>
              </a:spcBef>
              <a:spcAft>
                <a:spcPts val="0"/>
              </a:spcAft>
              <a:buSzPts val="1000"/>
              <a:buFont typeface="Nunito SemiBold"/>
              <a:buNone/>
              <a:defRPr sz="1000">
                <a:latin typeface="Nunito SemiBold"/>
                <a:ea typeface="Nunito SemiBold"/>
                <a:cs typeface="Nunito SemiBold"/>
                <a:sym typeface="Nunito SemiBold"/>
              </a:defRPr>
            </a:lvl2pPr>
            <a:lvl3pPr lvl="2">
              <a:spcBef>
                <a:spcPts val="0"/>
              </a:spcBef>
              <a:spcAft>
                <a:spcPts val="0"/>
              </a:spcAft>
              <a:buSzPts val="1000"/>
              <a:buFont typeface="Nunito SemiBold"/>
              <a:buNone/>
              <a:defRPr sz="1000">
                <a:latin typeface="Nunito SemiBold"/>
                <a:ea typeface="Nunito SemiBold"/>
                <a:cs typeface="Nunito SemiBold"/>
                <a:sym typeface="Nunito SemiBold"/>
              </a:defRPr>
            </a:lvl3pPr>
            <a:lvl4pPr lvl="3">
              <a:spcBef>
                <a:spcPts val="0"/>
              </a:spcBef>
              <a:spcAft>
                <a:spcPts val="0"/>
              </a:spcAft>
              <a:buSzPts val="1000"/>
              <a:buFont typeface="Nunito SemiBold"/>
              <a:buNone/>
              <a:defRPr sz="1000">
                <a:latin typeface="Nunito SemiBold"/>
                <a:ea typeface="Nunito SemiBold"/>
                <a:cs typeface="Nunito SemiBold"/>
                <a:sym typeface="Nunito SemiBold"/>
              </a:defRPr>
            </a:lvl4pPr>
            <a:lvl5pPr lvl="4">
              <a:spcBef>
                <a:spcPts val="0"/>
              </a:spcBef>
              <a:spcAft>
                <a:spcPts val="0"/>
              </a:spcAft>
              <a:buSzPts val="1000"/>
              <a:buFont typeface="Nunito SemiBold"/>
              <a:buNone/>
              <a:defRPr sz="1000">
                <a:latin typeface="Nunito SemiBold"/>
                <a:ea typeface="Nunito SemiBold"/>
                <a:cs typeface="Nunito SemiBold"/>
                <a:sym typeface="Nunito SemiBold"/>
              </a:defRPr>
            </a:lvl5pPr>
            <a:lvl6pPr lvl="5">
              <a:spcBef>
                <a:spcPts val="0"/>
              </a:spcBef>
              <a:spcAft>
                <a:spcPts val="0"/>
              </a:spcAft>
              <a:buSzPts val="1000"/>
              <a:buFont typeface="Nunito SemiBold"/>
              <a:buNone/>
              <a:defRPr sz="1000">
                <a:latin typeface="Nunito SemiBold"/>
                <a:ea typeface="Nunito SemiBold"/>
                <a:cs typeface="Nunito SemiBold"/>
                <a:sym typeface="Nunito SemiBold"/>
              </a:defRPr>
            </a:lvl6pPr>
            <a:lvl7pPr lvl="6">
              <a:spcBef>
                <a:spcPts val="0"/>
              </a:spcBef>
              <a:spcAft>
                <a:spcPts val="0"/>
              </a:spcAft>
              <a:buSzPts val="1000"/>
              <a:buFont typeface="Nunito SemiBold"/>
              <a:buNone/>
              <a:defRPr sz="1000">
                <a:latin typeface="Nunito SemiBold"/>
                <a:ea typeface="Nunito SemiBold"/>
                <a:cs typeface="Nunito SemiBold"/>
                <a:sym typeface="Nunito SemiBold"/>
              </a:defRPr>
            </a:lvl7pPr>
            <a:lvl8pPr lvl="7">
              <a:spcBef>
                <a:spcPts val="0"/>
              </a:spcBef>
              <a:spcAft>
                <a:spcPts val="0"/>
              </a:spcAft>
              <a:buSzPts val="1000"/>
              <a:buFont typeface="Nunito SemiBold"/>
              <a:buNone/>
              <a:defRPr sz="1000">
                <a:latin typeface="Nunito SemiBold"/>
                <a:ea typeface="Nunito SemiBold"/>
                <a:cs typeface="Nunito SemiBold"/>
                <a:sym typeface="Nunito SemiBold"/>
              </a:defRPr>
            </a:lvl8pPr>
            <a:lvl9pPr lvl="8">
              <a:spcBef>
                <a:spcPts val="0"/>
              </a:spcBef>
              <a:spcAft>
                <a:spcPts val="0"/>
              </a:spcAft>
              <a:buSzPts val="1000"/>
              <a:buFont typeface="Nunito SemiBold"/>
              <a:buNone/>
              <a:defRPr sz="1000">
                <a:latin typeface="Nunito SemiBold"/>
                <a:ea typeface="Nunito SemiBold"/>
                <a:cs typeface="Nunito SemiBold"/>
                <a:sym typeface="Nunito SemiBold"/>
              </a:defRPr>
            </a:lvl9pPr>
          </a:lstStyle>
          <a:p>
            <a:endParaRPr/>
          </a:p>
        </p:txBody>
      </p:sp>
      <p:sp>
        <p:nvSpPr>
          <p:cNvPr id="149" name="Google Shape;149;p9"/>
          <p:cNvSpPr txBox="1">
            <a:spLocks noGrp="1"/>
          </p:cNvSpPr>
          <p:nvPr>
            <p:ph type="subTitle" idx="6"/>
          </p:nvPr>
        </p:nvSpPr>
        <p:spPr>
          <a:xfrm>
            <a:off x="4663450" y="3277825"/>
            <a:ext cx="3415500" cy="5421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000"/>
              <a:buNone/>
              <a:defRPr sz="1000"/>
            </a:lvl1pPr>
            <a:lvl2pPr lvl="1">
              <a:spcBef>
                <a:spcPts val="0"/>
              </a:spcBef>
              <a:spcAft>
                <a:spcPts val="0"/>
              </a:spcAft>
              <a:buSzPts val="1000"/>
              <a:buFont typeface="Nunito SemiBold"/>
              <a:buNone/>
              <a:defRPr sz="1000">
                <a:latin typeface="Nunito SemiBold"/>
                <a:ea typeface="Nunito SemiBold"/>
                <a:cs typeface="Nunito SemiBold"/>
                <a:sym typeface="Nunito SemiBold"/>
              </a:defRPr>
            </a:lvl2pPr>
            <a:lvl3pPr lvl="2">
              <a:spcBef>
                <a:spcPts val="0"/>
              </a:spcBef>
              <a:spcAft>
                <a:spcPts val="0"/>
              </a:spcAft>
              <a:buSzPts val="1000"/>
              <a:buFont typeface="Nunito SemiBold"/>
              <a:buNone/>
              <a:defRPr sz="1000">
                <a:latin typeface="Nunito SemiBold"/>
                <a:ea typeface="Nunito SemiBold"/>
                <a:cs typeface="Nunito SemiBold"/>
                <a:sym typeface="Nunito SemiBold"/>
              </a:defRPr>
            </a:lvl3pPr>
            <a:lvl4pPr lvl="3">
              <a:spcBef>
                <a:spcPts val="0"/>
              </a:spcBef>
              <a:spcAft>
                <a:spcPts val="0"/>
              </a:spcAft>
              <a:buSzPts val="1000"/>
              <a:buFont typeface="Nunito SemiBold"/>
              <a:buNone/>
              <a:defRPr sz="1000">
                <a:latin typeface="Nunito SemiBold"/>
                <a:ea typeface="Nunito SemiBold"/>
                <a:cs typeface="Nunito SemiBold"/>
                <a:sym typeface="Nunito SemiBold"/>
              </a:defRPr>
            </a:lvl4pPr>
            <a:lvl5pPr lvl="4">
              <a:spcBef>
                <a:spcPts val="0"/>
              </a:spcBef>
              <a:spcAft>
                <a:spcPts val="0"/>
              </a:spcAft>
              <a:buSzPts val="1000"/>
              <a:buFont typeface="Nunito SemiBold"/>
              <a:buNone/>
              <a:defRPr sz="1000">
                <a:latin typeface="Nunito SemiBold"/>
                <a:ea typeface="Nunito SemiBold"/>
                <a:cs typeface="Nunito SemiBold"/>
                <a:sym typeface="Nunito SemiBold"/>
              </a:defRPr>
            </a:lvl5pPr>
            <a:lvl6pPr lvl="5">
              <a:spcBef>
                <a:spcPts val="0"/>
              </a:spcBef>
              <a:spcAft>
                <a:spcPts val="0"/>
              </a:spcAft>
              <a:buSzPts val="1000"/>
              <a:buFont typeface="Nunito SemiBold"/>
              <a:buNone/>
              <a:defRPr sz="1000">
                <a:latin typeface="Nunito SemiBold"/>
                <a:ea typeface="Nunito SemiBold"/>
                <a:cs typeface="Nunito SemiBold"/>
                <a:sym typeface="Nunito SemiBold"/>
              </a:defRPr>
            </a:lvl6pPr>
            <a:lvl7pPr lvl="6">
              <a:spcBef>
                <a:spcPts val="0"/>
              </a:spcBef>
              <a:spcAft>
                <a:spcPts val="0"/>
              </a:spcAft>
              <a:buSzPts val="1000"/>
              <a:buFont typeface="Nunito SemiBold"/>
              <a:buNone/>
              <a:defRPr sz="1000">
                <a:latin typeface="Nunito SemiBold"/>
                <a:ea typeface="Nunito SemiBold"/>
                <a:cs typeface="Nunito SemiBold"/>
                <a:sym typeface="Nunito SemiBold"/>
              </a:defRPr>
            </a:lvl7pPr>
            <a:lvl8pPr lvl="7">
              <a:spcBef>
                <a:spcPts val="0"/>
              </a:spcBef>
              <a:spcAft>
                <a:spcPts val="0"/>
              </a:spcAft>
              <a:buSzPts val="1000"/>
              <a:buFont typeface="Nunito SemiBold"/>
              <a:buNone/>
              <a:defRPr sz="1000">
                <a:latin typeface="Nunito SemiBold"/>
                <a:ea typeface="Nunito SemiBold"/>
                <a:cs typeface="Nunito SemiBold"/>
                <a:sym typeface="Nunito SemiBold"/>
              </a:defRPr>
            </a:lvl8pPr>
            <a:lvl9pPr lvl="8">
              <a:spcBef>
                <a:spcPts val="0"/>
              </a:spcBef>
              <a:spcAft>
                <a:spcPts val="0"/>
              </a:spcAft>
              <a:buSzPts val="1000"/>
              <a:buFont typeface="Nunito SemiBold"/>
              <a:buNone/>
              <a:defRPr sz="1000">
                <a:latin typeface="Nunito SemiBold"/>
                <a:ea typeface="Nunito SemiBold"/>
                <a:cs typeface="Nunito SemiBold"/>
                <a:sym typeface="Nunito SemiBold"/>
              </a:defRPr>
            </a:lvl9pPr>
          </a:lstStyle>
          <a:p>
            <a:endParaRPr/>
          </a:p>
        </p:txBody>
      </p:sp>
      <p:sp>
        <p:nvSpPr>
          <p:cNvPr id="150" name="Google Shape;150;p9"/>
          <p:cNvSpPr txBox="1">
            <a:spLocks noGrp="1"/>
          </p:cNvSpPr>
          <p:nvPr>
            <p:ph type="subTitle" idx="7"/>
          </p:nvPr>
        </p:nvSpPr>
        <p:spPr>
          <a:xfrm>
            <a:off x="4663450" y="4313375"/>
            <a:ext cx="3415500" cy="5421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000"/>
              <a:buNone/>
              <a:defRPr sz="1000"/>
            </a:lvl1pPr>
            <a:lvl2pPr lvl="1">
              <a:spcBef>
                <a:spcPts val="0"/>
              </a:spcBef>
              <a:spcAft>
                <a:spcPts val="0"/>
              </a:spcAft>
              <a:buSzPts val="1000"/>
              <a:buFont typeface="Nunito SemiBold"/>
              <a:buNone/>
              <a:defRPr sz="1000">
                <a:latin typeface="Nunito SemiBold"/>
                <a:ea typeface="Nunito SemiBold"/>
                <a:cs typeface="Nunito SemiBold"/>
                <a:sym typeface="Nunito SemiBold"/>
              </a:defRPr>
            </a:lvl2pPr>
            <a:lvl3pPr lvl="2">
              <a:spcBef>
                <a:spcPts val="0"/>
              </a:spcBef>
              <a:spcAft>
                <a:spcPts val="0"/>
              </a:spcAft>
              <a:buSzPts val="1000"/>
              <a:buFont typeface="Nunito SemiBold"/>
              <a:buNone/>
              <a:defRPr sz="1000">
                <a:latin typeface="Nunito SemiBold"/>
                <a:ea typeface="Nunito SemiBold"/>
                <a:cs typeface="Nunito SemiBold"/>
                <a:sym typeface="Nunito SemiBold"/>
              </a:defRPr>
            </a:lvl3pPr>
            <a:lvl4pPr lvl="3">
              <a:spcBef>
                <a:spcPts val="0"/>
              </a:spcBef>
              <a:spcAft>
                <a:spcPts val="0"/>
              </a:spcAft>
              <a:buSzPts val="1000"/>
              <a:buFont typeface="Nunito SemiBold"/>
              <a:buNone/>
              <a:defRPr sz="1000">
                <a:latin typeface="Nunito SemiBold"/>
                <a:ea typeface="Nunito SemiBold"/>
                <a:cs typeface="Nunito SemiBold"/>
                <a:sym typeface="Nunito SemiBold"/>
              </a:defRPr>
            </a:lvl4pPr>
            <a:lvl5pPr lvl="4">
              <a:spcBef>
                <a:spcPts val="0"/>
              </a:spcBef>
              <a:spcAft>
                <a:spcPts val="0"/>
              </a:spcAft>
              <a:buSzPts val="1000"/>
              <a:buFont typeface="Nunito SemiBold"/>
              <a:buNone/>
              <a:defRPr sz="1000">
                <a:latin typeface="Nunito SemiBold"/>
                <a:ea typeface="Nunito SemiBold"/>
                <a:cs typeface="Nunito SemiBold"/>
                <a:sym typeface="Nunito SemiBold"/>
              </a:defRPr>
            </a:lvl5pPr>
            <a:lvl6pPr lvl="5">
              <a:spcBef>
                <a:spcPts val="0"/>
              </a:spcBef>
              <a:spcAft>
                <a:spcPts val="0"/>
              </a:spcAft>
              <a:buSzPts val="1000"/>
              <a:buFont typeface="Nunito SemiBold"/>
              <a:buNone/>
              <a:defRPr sz="1000">
                <a:latin typeface="Nunito SemiBold"/>
                <a:ea typeface="Nunito SemiBold"/>
                <a:cs typeface="Nunito SemiBold"/>
                <a:sym typeface="Nunito SemiBold"/>
              </a:defRPr>
            </a:lvl6pPr>
            <a:lvl7pPr lvl="6">
              <a:spcBef>
                <a:spcPts val="0"/>
              </a:spcBef>
              <a:spcAft>
                <a:spcPts val="0"/>
              </a:spcAft>
              <a:buSzPts val="1000"/>
              <a:buFont typeface="Nunito SemiBold"/>
              <a:buNone/>
              <a:defRPr sz="1000">
                <a:latin typeface="Nunito SemiBold"/>
                <a:ea typeface="Nunito SemiBold"/>
                <a:cs typeface="Nunito SemiBold"/>
                <a:sym typeface="Nunito SemiBold"/>
              </a:defRPr>
            </a:lvl7pPr>
            <a:lvl8pPr lvl="7">
              <a:spcBef>
                <a:spcPts val="0"/>
              </a:spcBef>
              <a:spcAft>
                <a:spcPts val="0"/>
              </a:spcAft>
              <a:buSzPts val="1000"/>
              <a:buFont typeface="Nunito SemiBold"/>
              <a:buNone/>
              <a:defRPr sz="1000">
                <a:latin typeface="Nunito SemiBold"/>
                <a:ea typeface="Nunito SemiBold"/>
                <a:cs typeface="Nunito SemiBold"/>
                <a:sym typeface="Nunito SemiBold"/>
              </a:defRPr>
            </a:lvl8pPr>
            <a:lvl9pPr lvl="8">
              <a:spcBef>
                <a:spcPts val="0"/>
              </a:spcBef>
              <a:spcAft>
                <a:spcPts val="0"/>
              </a:spcAft>
              <a:buSzPts val="1000"/>
              <a:buFont typeface="Nunito SemiBold"/>
              <a:buNone/>
              <a:defRPr sz="1000">
                <a:latin typeface="Nunito SemiBold"/>
                <a:ea typeface="Nunito SemiBold"/>
                <a:cs typeface="Nunito SemiBold"/>
                <a:sym typeface="Nunito SemiBold"/>
              </a:defRPr>
            </a:lvl9pPr>
          </a:lstStyle>
          <a:p>
            <a:endParaRPr/>
          </a:p>
        </p:txBody>
      </p:sp>
      <p:sp>
        <p:nvSpPr>
          <p:cNvPr id="151" name="Google Shape;151;p9"/>
          <p:cNvSpPr txBox="1">
            <a:spLocks noGrp="1"/>
          </p:cNvSpPr>
          <p:nvPr>
            <p:ph type="title"/>
          </p:nvPr>
        </p:nvSpPr>
        <p:spPr>
          <a:xfrm>
            <a:off x="283475" y="639721"/>
            <a:ext cx="5498100" cy="596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Four highlights">
  <p:cSld name="CUSTOM_3">
    <p:spTree>
      <p:nvGrpSpPr>
        <p:cNvPr id="1" name="Shape 152"/>
        <p:cNvGrpSpPr/>
        <p:nvPr/>
      </p:nvGrpSpPr>
      <p:grpSpPr>
        <a:xfrm>
          <a:off x="0" y="0"/>
          <a:ext cx="0" cy="0"/>
          <a:chOff x="0" y="0"/>
          <a:chExt cx="0" cy="0"/>
        </a:xfrm>
      </p:grpSpPr>
      <p:sp>
        <p:nvSpPr>
          <p:cNvPr id="153" name="Google Shape;153;p10"/>
          <p:cNvSpPr>
            <a:spLocks noGrp="1"/>
          </p:cNvSpPr>
          <p:nvPr>
            <p:ph type="pic" idx="2"/>
          </p:nvPr>
        </p:nvSpPr>
        <p:spPr>
          <a:xfrm rot="-5400000">
            <a:off x="6233650" y="2232175"/>
            <a:ext cx="3345000" cy="2488800"/>
          </a:xfrm>
          <a:prstGeom prst="round1Rect">
            <a:avLst>
              <a:gd name="adj" fmla="val 9806"/>
            </a:avLst>
          </a:prstGeom>
          <a:noFill/>
          <a:ln>
            <a:noFill/>
          </a:ln>
        </p:spPr>
      </p:sp>
      <p:sp>
        <p:nvSpPr>
          <p:cNvPr id="154" name="Google Shape;154;p10"/>
          <p:cNvSpPr/>
          <p:nvPr/>
        </p:nvSpPr>
        <p:spPr>
          <a:xfrm rot="-5400000">
            <a:off x="1762625" y="324225"/>
            <a:ext cx="3339000" cy="6297300"/>
          </a:xfrm>
          <a:prstGeom prst="round1Rect">
            <a:avLst>
              <a:gd name="adj" fmla="val 8032"/>
            </a:avLst>
          </a:prstGeom>
          <a:solidFill>
            <a:schemeClr val="lt1"/>
          </a:solidFill>
          <a:ln>
            <a:noFill/>
          </a:ln>
          <a:effectLst>
            <a:outerShdw blurRad="171450" dist="114300" dir="13440000" algn="bl" rotWithShape="0">
              <a:schemeClr val="dk1">
                <a:alpha val="392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155" name="Google Shape;155;p10"/>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56" name="Google Shape;156;p10"/>
          <p:cNvSpPr txBox="1">
            <a:spLocks noGrp="1"/>
          </p:cNvSpPr>
          <p:nvPr>
            <p:ph type="title"/>
          </p:nvPr>
        </p:nvSpPr>
        <p:spPr>
          <a:xfrm>
            <a:off x="283475" y="639721"/>
            <a:ext cx="6382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57" name="Google Shape;157;p10"/>
          <p:cNvSpPr txBox="1">
            <a:spLocks noGrp="1"/>
          </p:cNvSpPr>
          <p:nvPr>
            <p:ph type="subTitle" idx="3"/>
          </p:nvPr>
        </p:nvSpPr>
        <p:spPr>
          <a:xfrm>
            <a:off x="631750" y="2233000"/>
            <a:ext cx="403200" cy="1659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
        <p:nvSpPr>
          <p:cNvPr id="158" name="Google Shape;158;p10"/>
          <p:cNvSpPr txBox="1">
            <a:spLocks noGrp="1"/>
          </p:cNvSpPr>
          <p:nvPr>
            <p:ph type="subTitle" idx="4"/>
          </p:nvPr>
        </p:nvSpPr>
        <p:spPr>
          <a:xfrm>
            <a:off x="631750" y="2920148"/>
            <a:ext cx="403200" cy="1659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
        <p:nvSpPr>
          <p:cNvPr id="159" name="Google Shape;159;p10"/>
          <p:cNvSpPr txBox="1">
            <a:spLocks noGrp="1"/>
          </p:cNvSpPr>
          <p:nvPr>
            <p:ph type="subTitle" idx="5"/>
          </p:nvPr>
        </p:nvSpPr>
        <p:spPr>
          <a:xfrm>
            <a:off x="631750" y="3626375"/>
            <a:ext cx="403200" cy="1848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
        <p:nvSpPr>
          <p:cNvPr id="160" name="Google Shape;160;p10"/>
          <p:cNvSpPr txBox="1">
            <a:spLocks noGrp="1"/>
          </p:cNvSpPr>
          <p:nvPr>
            <p:ph type="subTitle" idx="6"/>
          </p:nvPr>
        </p:nvSpPr>
        <p:spPr>
          <a:xfrm>
            <a:off x="631750" y="4350794"/>
            <a:ext cx="403200" cy="1848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
        <p:nvSpPr>
          <p:cNvPr id="161" name="Google Shape;161;p10"/>
          <p:cNvSpPr txBox="1">
            <a:spLocks noGrp="1"/>
          </p:cNvSpPr>
          <p:nvPr>
            <p:ph type="subTitle" idx="7"/>
          </p:nvPr>
        </p:nvSpPr>
        <p:spPr>
          <a:xfrm>
            <a:off x="1034951" y="2230436"/>
            <a:ext cx="1344600" cy="2535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a:buNone/>
              <a:defRPr sz="1000" b="1">
                <a:latin typeface="Manrope"/>
                <a:ea typeface="Manrope"/>
                <a:cs typeface="Manrope"/>
                <a:sym typeface="Manrope"/>
              </a:defRPr>
            </a:lvl1pPr>
            <a:lvl2pPr lvl="1">
              <a:spcBef>
                <a:spcPts val="0"/>
              </a:spcBef>
              <a:spcAft>
                <a:spcPts val="0"/>
              </a:spcAft>
              <a:buSzPts val="1400"/>
              <a:buFont typeface="Manrope SemiBold"/>
              <a:buNone/>
              <a:defRPr>
                <a:latin typeface="Manrope SemiBold"/>
                <a:ea typeface="Manrope SemiBold"/>
                <a:cs typeface="Manrope SemiBold"/>
                <a:sym typeface="Manrope SemiBold"/>
              </a:defRPr>
            </a:lvl2pPr>
            <a:lvl3pPr lvl="2">
              <a:spcBef>
                <a:spcPts val="0"/>
              </a:spcBef>
              <a:spcAft>
                <a:spcPts val="0"/>
              </a:spcAft>
              <a:buSzPts val="1400"/>
              <a:buFont typeface="Manrope SemiBold"/>
              <a:buNone/>
              <a:defRPr>
                <a:latin typeface="Manrope SemiBold"/>
                <a:ea typeface="Manrope SemiBold"/>
                <a:cs typeface="Manrope SemiBold"/>
                <a:sym typeface="Manrope SemiBold"/>
              </a:defRPr>
            </a:lvl3pPr>
            <a:lvl4pPr lvl="3">
              <a:spcBef>
                <a:spcPts val="0"/>
              </a:spcBef>
              <a:spcAft>
                <a:spcPts val="0"/>
              </a:spcAft>
              <a:buSzPts val="1400"/>
              <a:buFont typeface="Manrope SemiBold"/>
              <a:buNone/>
              <a:defRPr>
                <a:latin typeface="Manrope SemiBold"/>
                <a:ea typeface="Manrope SemiBold"/>
                <a:cs typeface="Manrope SemiBold"/>
                <a:sym typeface="Manrope SemiBold"/>
              </a:defRPr>
            </a:lvl4pPr>
            <a:lvl5pPr lvl="4">
              <a:spcBef>
                <a:spcPts val="0"/>
              </a:spcBef>
              <a:spcAft>
                <a:spcPts val="0"/>
              </a:spcAft>
              <a:buSzPts val="1400"/>
              <a:buFont typeface="Manrope SemiBold"/>
              <a:buNone/>
              <a:defRPr>
                <a:latin typeface="Manrope SemiBold"/>
                <a:ea typeface="Manrope SemiBold"/>
                <a:cs typeface="Manrope SemiBold"/>
                <a:sym typeface="Manrope SemiBold"/>
              </a:defRPr>
            </a:lvl5pPr>
            <a:lvl6pPr lvl="5">
              <a:spcBef>
                <a:spcPts val="0"/>
              </a:spcBef>
              <a:spcAft>
                <a:spcPts val="0"/>
              </a:spcAft>
              <a:buSzPts val="1400"/>
              <a:buFont typeface="Manrope SemiBold"/>
              <a:buNone/>
              <a:defRPr>
                <a:latin typeface="Manrope SemiBold"/>
                <a:ea typeface="Manrope SemiBold"/>
                <a:cs typeface="Manrope SemiBold"/>
                <a:sym typeface="Manrope SemiBold"/>
              </a:defRPr>
            </a:lvl6pPr>
            <a:lvl7pPr lvl="6">
              <a:spcBef>
                <a:spcPts val="0"/>
              </a:spcBef>
              <a:spcAft>
                <a:spcPts val="0"/>
              </a:spcAft>
              <a:buSzPts val="1400"/>
              <a:buFont typeface="Manrope SemiBold"/>
              <a:buNone/>
              <a:defRPr>
                <a:latin typeface="Manrope SemiBold"/>
                <a:ea typeface="Manrope SemiBold"/>
                <a:cs typeface="Manrope SemiBold"/>
                <a:sym typeface="Manrope SemiBold"/>
              </a:defRPr>
            </a:lvl7pPr>
            <a:lvl8pPr lvl="7">
              <a:spcBef>
                <a:spcPts val="0"/>
              </a:spcBef>
              <a:spcAft>
                <a:spcPts val="0"/>
              </a:spcAft>
              <a:buSzPts val="1400"/>
              <a:buFont typeface="Manrope SemiBold"/>
              <a:buNone/>
              <a:defRPr>
                <a:latin typeface="Manrope SemiBold"/>
                <a:ea typeface="Manrope SemiBold"/>
                <a:cs typeface="Manrope SemiBold"/>
                <a:sym typeface="Manrope SemiBold"/>
              </a:defRPr>
            </a:lvl8pPr>
            <a:lvl9pPr lvl="8">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62" name="Google Shape;162;p10"/>
          <p:cNvSpPr txBox="1">
            <a:spLocks noGrp="1"/>
          </p:cNvSpPr>
          <p:nvPr>
            <p:ph type="subTitle" idx="8"/>
          </p:nvPr>
        </p:nvSpPr>
        <p:spPr>
          <a:xfrm>
            <a:off x="1034951" y="2920148"/>
            <a:ext cx="1344600" cy="2535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a:buNone/>
              <a:defRPr sz="1000" b="1">
                <a:latin typeface="Manrope"/>
                <a:ea typeface="Manrope"/>
                <a:cs typeface="Manrope"/>
                <a:sym typeface="Manrope"/>
              </a:defRPr>
            </a:lvl1pPr>
            <a:lvl2pPr lvl="1">
              <a:spcBef>
                <a:spcPts val="0"/>
              </a:spcBef>
              <a:spcAft>
                <a:spcPts val="0"/>
              </a:spcAft>
              <a:buSzPts val="1400"/>
              <a:buFont typeface="Manrope SemiBold"/>
              <a:buNone/>
              <a:defRPr>
                <a:latin typeface="Manrope SemiBold"/>
                <a:ea typeface="Manrope SemiBold"/>
                <a:cs typeface="Manrope SemiBold"/>
                <a:sym typeface="Manrope SemiBold"/>
              </a:defRPr>
            </a:lvl2pPr>
            <a:lvl3pPr lvl="2">
              <a:spcBef>
                <a:spcPts val="0"/>
              </a:spcBef>
              <a:spcAft>
                <a:spcPts val="0"/>
              </a:spcAft>
              <a:buSzPts val="1400"/>
              <a:buFont typeface="Manrope SemiBold"/>
              <a:buNone/>
              <a:defRPr>
                <a:latin typeface="Manrope SemiBold"/>
                <a:ea typeface="Manrope SemiBold"/>
                <a:cs typeface="Manrope SemiBold"/>
                <a:sym typeface="Manrope SemiBold"/>
              </a:defRPr>
            </a:lvl3pPr>
            <a:lvl4pPr lvl="3">
              <a:spcBef>
                <a:spcPts val="0"/>
              </a:spcBef>
              <a:spcAft>
                <a:spcPts val="0"/>
              </a:spcAft>
              <a:buSzPts val="1400"/>
              <a:buFont typeface="Manrope SemiBold"/>
              <a:buNone/>
              <a:defRPr>
                <a:latin typeface="Manrope SemiBold"/>
                <a:ea typeface="Manrope SemiBold"/>
                <a:cs typeface="Manrope SemiBold"/>
                <a:sym typeface="Manrope SemiBold"/>
              </a:defRPr>
            </a:lvl4pPr>
            <a:lvl5pPr lvl="4">
              <a:spcBef>
                <a:spcPts val="0"/>
              </a:spcBef>
              <a:spcAft>
                <a:spcPts val="0"/>
              </a:spcAft>
              <a:buSzPts val="1400"/>
              <a:buFont typeface="Manrope SemiBold"/>
              <a:buNone/>
              <a:defRPr>
                <a:latin typeface="Manrope SemiBold"/>
                <a:ea typeface="Manrope SemiBold"/>
                <a:cs typeface="Manrope SemiBold"/>
                <a:sym typeface="Manrope SemiBold"/>
              </a:defRPr>
            </a:lvl5pPr>
            <a:lvl6pPr lvl="5">
              <a:spcBef>
                <a:spcPts val="0"/>
              </a:spcBef>
              <a:spcAft>
                <a:spcPts val="0"/>
              </a:spcAft>
              <a:buSzPts val="1400"/>
              <a:buFont typeface="Manrope SemiBold"/>
              <a:buNone/>
              <a:defRPr>
                <a:latin typeface="Manrope SemiBold"/>
                <a:ea typeface="Manrope SemiBold"/>
                <a:cs typeface="Manrope SemiBold"/>
                <a:sym typeface="Manrope SemiBold"/>
              </a:defRPr>
            </a:lvl6pPr>
            <a:lvl7pPr lvl="6">
              <a:spcBef>
                <a:spcPts val="0"/>
              </a:spcBef>
              <a:spcAft>
                <a:spcPts val="0"/>
              </a:spcAft>
              <a:buSzPts val="1400"/>
              <a:buFont typeface="Manrope SemiBold"/>
              <a:buNone/>
              <a:defRPr>
                <a:latin typeface="Manrope SemiBold"/>
                <a:ea typeface="Manrope SemiBold"/>
                <a:cs typeface="Manrope SemiBold"/>
                <a:sym typeface="Manrope SemiBold"/>
              </a:defRPr>
            </a:lvl7pPr>
            <a:lvl8pPr lvl="7">
              <a:spcBef>
                <a:spcPts val="0"/>
              </a:spcBef>
              <a:spcAft>
                <a:spcPts val="0"/>
              </a:spcAft>
              <a:buSzPts val="1400"/>
              <a:buFont typeface="Manrope SemiBold"/>
              <a:buNone/>
              <a:defRPr>
                <a:latin typeface="Manrope SemiBold"/>
                <a:ea typeface="Manrope SemiBold"/>
                <a:cs typeface="Manrope SemiBold"/>
                <a:sym typeface="Manrope SemiBold"/>
              </a:defRPr>
            </a:lvl8pPr>
            <a:lvl9pPr lvl="8">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63" name="Google Shape;163;p10"/>
          <p:cNvSpPr txBox="1">
            <a:spLocks noGrp="1"/>
          </p:cNvSpPr>
          <p:nvPr>
            <p:ph type="subTitle" idx="9"/>
          </p:nvPr>
        </p:nvSpPr>
        <p:spPr>
          <a:xfrm>
            <a:off x="1034951" y="3626375"/>
            <a:ext cx="1344600" cy="2535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a:buNone/>
              <a:defRPr sz="1000" b="1">
                <a:latin typeface="Manrope"/>
                <a:ea typeface="Manrope"/>
                <a:cs typeface="Manrope"/>
                <a:sym typeface="Manrope"/>
              </a:defRPr>
            </a:lvl1pPr>
            <a:lvl2pPr lvl="1">
              <a:spcBef>
                <a:spcPts val="0"/>
              </a:spcBef>
              <a:spcAft>
                <a:spcPts val="0"/>
              </a:spcAft>
              <a:buSzPts val="1400"/>
              <a:buFont typeface="Manrope SemiBold"/>
              <a:buNone/>
              <a:defRPr>
                <a:latin typeface="Manrope SemiBold"/>
                <a:ea typeface="Manrope SemiBold"/>
                <a:cs typeface="Manrope SemiBold"/>
                <a:sym typeface="Manrope SemiBold"/>
              </a:defRPr>
            </a:lvl2pPr>
            <a:lvl3pPr lvl="2">
              <a:spcBef>
                <a:spcPts val="0"/>
              </a:spcBef>
              <a:spcAft>
                <a:spcPts val="0"/>
              </a:spcAft>
              <a:buSzPts val="1400"/>
              <a:buFont typeface="Manrope SemiBold"/>
              <a:buNone/>
              <a:defRPr>
                <a:latin typeface="Manrope SemiBold"/>
                <a:ea typeface="Manrope SemiBold"/>
                <a:cs typeface="Manrope SemiBold"/>
                <a:sym typeface="Manrope SemiBold"/>
              </a:defRPr>
            </a:lvl3pPr>
            <a:lvl4pPr lvl="3">
              <a:spcBef>
                <a:spcPts val="0"/>
              </a:spcBef>
              <a:spcAft>
                <a:spcPts val="0"/>
              </a:spcAft>
              <a:buSzPts val="1400"/>
              <a:buFont typeface="Manrope SemiBold"/>
              <a:buNone/>
              <a:defRPr>
                <a:latin typeface="Manrope SemiBold"/>
                <a:ea typeface="Manrope SemiBold"/>
                <a:cs typeface="Manrope SemiBold"/>
                <a:sym typeface="Manrope SemiBold"/>
              </a:defRPr>
            </a:lvl4pPr>
            <a:lvl5pPr lvl="4">
              <a:spcBef>
                <a:spcPts val="0"/>
              </a:spcBef>
              <a:spcAft>
                <a:spcPts val="0"/>
              </a:spcAft>
              <a:buSzPts val="1400"/>
              <a:buFont typeface="Manrope SemiBold"/>
              <a:buNone/>
              <a:defRPr>
                <a:latin typeface="Manrope SemiBold"/>
                <a:ea typeface="Manrope SemiBold"/>
                <a:cs typeface="Manrope SemiBold"/>
                <a:sym typeface="Manrope SemiBold"/>
              </a:defRPr>
            </a:lvl5pPr>
            <a:lvl6pPr lvl="5">
              <a:spcBef>
                <a:spcPts val="0"/>
              </a:spcBef>
              <a:spcAft>
                <a:spcPts val="0"/>
              </a:spcAft>
              <a:buSzPts val="1400"/>
              <a:buFont typeface="Manrope SemiBold"/>
              <a:buNone/>
              <a:defRPr>
                <a:latin typeface="Manrope SemiBold"/>
                <a:ea typeface="Manrope SemiBold"/>
                <a:cs typeface="Manrope SemiBold"/>
                <a:sym typeface="Manrope SemiBold"/>
              </a:defRPr>
            </a:lvl6pPr>
            <a:lvl7pPr lvl="6">
              <a:spcBef>
                <a:spcPts val="0"/>
              </a:spcBef>
              <a:spcAft>
                <a:spcPts val="0"/>
              </a:spcAft>
              <a:buSzPts val="1400"/>
              <a:buFont typeface="Manrope SemiBold"/>
              <a:buNone/>
              <a:defRPr>
                <a:latin typeface="Manrope SemiBold"/>
                <a:ea typeface="Manrope SemiBold"/>
                <a:cs typeface="Manrope SemiBold"/>
                <a:sym typeface="Manrope SemiBold"/>
              </a:defRPr>
            </a:lvl7pPr>
            <a:lvl8pPr lvl="7">
              <a:spcBef>
                <a:spcPts val="0"/>
              </a:spcBef>
              <a:spcAft>
                <a:spcPts val="0"/>
              </a:spcAft>
              <a:buSzPts val="1400"/>
              <a:buFont typeface="Manrope SemiBold"/>
              <a:buNone/>
              <a:defRPr>
                <a:latin typeface="Manrope SemiBold"/>
                <a:ea typeface="Manrope SemiBold"/>
                <a:cs typeface="Manrope SemiBold"/>
                <a:sym typeface="Manrope SemiBold"/>
              </a:defRPr>
            </a:lvl8pPr>
            <a:lvl9pPr lvl="8">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64" name="Google Shape;164;p10"/>
          <p:cNvSpPr txBox="1">
            <a:spLocks noGrp="1"/>
          </p:cNvSpPr>
          <p:nvPr>
            <p:ph type="subTitle" idx="13"/>
          </p:nvPr>
        </p:nvSpPr>
        <p:spPr>
          <a:xfrm>
            <a:off x="1034951" y="4350794"/>
            <a:ext cx="1344600" cy="2535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a:buNone/>
              <a:defRPr sz="1000" b="1">
                <a:latin typeface="Manrope"/>
                <a:ea typeface="Manrope"/>
                <a:cs typeface="Manrope"/>
                <a:sym typeface="Manrope"/>
              </a:defRPr>
            </a:lvl1pPr>
            <a:lvl2pPr lvl="1">
              <a:spcBef>
                <a:spcPts val="0"/>
              </a:spcBef>
              <a:spcAft>
                <a:spcPts val="0"/>
              </a:spcAft>
              <a:buSzPts val="1400"/>
              <a:buFont typeface="Manrope SemiBold"/>
              <a:buNone/>
              <a:defRPr>
                <a:latin typeface="Manrope SemiBold"/>
                <a:ea typeface="Manrope SemiBold"/>
                <a:cs typeface="Manrope SemiBold"/>
                <a:sym typeface="Manrope SemiBold"/>
              </a:defRPr>
            </a:lvl2pPr>
            <a:lvl3pPr lvl="2">
              <a:spcBef>
                <a:spcPts val="0"/>
              </a:spcBef>
              <a:spcAft>
                <a:spcPts val="0"/>
              </a:spcAft>
              <a:buSzPts val="1400"/>
              <a:buFont typeface="Manrope SemiBold"/>
              <a:buNone/>
              <a:defRPr>
                <a:latin typeface="Manrope SemiBold"/>
                <a:ea typeface="Manrope SemiBold"/>
                <a:cs typeface="Manrope SemiBold"/>
                <a:sym typeface="Manrope SemiBold"/>
              </a:defRPr>
            </a:lvl3pPr>
            <a:lvl4pPr lvl="3">
              <a:spcBef>
                <a:spcPts val="0"/>
              </a:spcBef>
              <a:spcAft>
                <a:spcPts val="0"/>
              </a:spcAft>
              <a:buSzPts val="1400"/>
              <a:buFont typeface="Manrope SemiBold"/>
              <a:buNone/>
              <a:defRPr>
                <a:latin typeface="Manrope SemiBold"/>
                <a:ea typeface="Manrope SemiBold"/>
                <a:cs typeface="Manrope SemiBold"/>
                <a:sym typeface="Manrope SemiBold"/>
              </a:defRPr>
            </a:lvl4pPr>
            <a:lvl5pPr lvl="4">
              <a:spcBef>
                <a:spcPts val="0"/>
              </a:spcBef>
              <a:spcAft>
                <a:spcPts val="0"/>
              </a:spcAft>
              <a:buSzPts val="1400"/>
              <a:buFont typeface="Manrope SemiBold"/>
              <a:buNone/>
              <a:defRPr>
                <a:latin typeface="Manrope SemiBold"/>
                <a:ea typeface="Manrope SemiBold"/>
                <a:cs typeface="Manrope SemiBold"/>
                <a:sym typeface="Manrope SemiBold"/>
              </a:defRPr>
            </a:lvl5pPr>
            <a:lvl6pPr lvl="5">
              <a:spcBef>
                <a:spcPts val="0"/>
              </a:spcBef>
              <a:spcAft>
                <a:spcPts val="0"/>
              </a:spcAft>
              <a:buSzPts val="1400"/>
              <a:buFont typeface="Manrope SemiBold"/>
              <a:buNone/>
              <a:defRPr>
                <a:latin typeface="Manrope SemiBold"/>
                <a:ea typeface="Manrope SemiBold"/>
                <a:cs typeface="Manrope SemiBold"/>
                <a:sym typeface="Manrope SemiBold"/>
              </a:defRPr>
            </a:lvl6pPr>
            <a:lvl7pPr lvl="6">
              <a:spcBef>
                <a:spcPts val="0"/>
              </a:spcBef>
              <a:spcAft>
                <a:spcPts val="0"/>
              </a:spcAft>
              <a:buSzPts val="1400"/>
              <a:buFont typeface="Manrope SemiBold"/>
              <a:buNone/>
              <a:defRPr>
                <a:latin typeface="Manrope SemiBold"/>
                <a:ea typeface="Manrope SemiBold"/>
                <a:cs typeface="Manrope SemiBold"/>
                <a:sym typeface="Manrope SemiBold"/>
              </a:defRPr>
            </a:lvl7pPr>
            <a:lvl8pPr lvl="7">
              <a:spcBef>
                <a:spcPts val="0"/>
              </a:spcBef>
              <a:spcAft>
                <a:spcPts val="0"/>
              </a:spcAft>
              <a:buSzPts val="1400"/>
              <a:buFont typeface="Manrope SemiBold"/>
              <a:buNone/>
              <a:defRPr>
                <a:latin typeface="Manrope SemiBold"/>
                <a:ea typeface="Manrope SemiBold"/>
                <a:cs typeface="Manrope SemiBold"/>
                <a:sym typeface="Manrope SemiBold"/>
              </a:defRPr>
            </a:lvl8pPr>
            <a:lvl9pPr lvl="8">
              <a:spcBef>
                <a:spcPts val="0"/>
              </a:spcBef>
              <a:spcAft>
                <a:spcPts val="0"/>
              </a:spcAft>
              <a:buSzPts val="1400"/>
              <a:buFont typeface="Manrope SemiBold"/>
              <a:buNone/>
              <a:defRPr>
                <a:latin typeface="Manrope SemiBold"/>
                <a:ea typeface="Manrope SemiBold"/>
                <a:cs typeface="Manrope SemiBold"/>
                <a:sym typeface="Manrope SemiBold"/>
              </a:defRPr>
            </a:lvl9pPr>
          </a:lstStyle>
          <a:p>
            <a:endParaRPr/>
          </a:p>
        </p:txBody>
      </p:sp>
      <p:sp>
        <p:nvSpPr>
          <p:cNvPr id="165" name="Google Shape;165;p10"/>
          <p:cNvSpPr txBox="1">
            <a:spLocks noGrp="1"/>
          </p:cNvSpPr>
          <p:nvPr>
            <p:ph type="subTitle" idx="14"/>
          </p:nvPr>
        </p:nvSpPr>
        <p:spPr>
          <a:xfrm>
            <a:off x="2565575" y="2204175"/>
            <a:ext cx="3087300" cy="431400"/>
          </a:xfrm>
          <a:prstGeom prst="rect">
            <a:avLst/>
          </a:prstGeom>
        </p:spPr>
        <p:txBody>
          <a:bodyPr spcFirstLastPara="1" wrap="square" lIns="0" tIns="0" rIns="0" bIns="0" anchor="t"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66" name="Google Shape;166;p10"/>
          <p:cNvSpPr txBox="1">
            <a:spLocks noGrp="1"/>
          </p:cNvSpPr>
          <p:nvPr>
            <p:ph type="subTitle" idx="15"/>
          </p:nvPr>
        </p:nvSpPr>
        <p:spPr>
          <a:xfrm>
            <a:off x="2565575" y="2919881"/>
            <a:ext cx="3087300" cy="431400"/>
          </a:xfrm>
          <a:prstGeom prst="rect">
            <a:avLst/>
          </a:prstGeom>
        </p:spPr>
        <p:txBody>
          <a:bodyPr spcFirstLastPara="1" wrap="square" lIns="0" tIns="0" rIns="0" bIns="0" anchor="t"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67" name="Google Shape;167;p10"/>
          <p:cNvSpPr txBox="1">
            <a:spLocks noGrp="1"/>
          </p:cNvSpPr>
          <p:nvPr>
            <p:ph type="subTitle" idx="16"/>
          </p:nvPr>
        </p:nvSpPr>
        <p:spPr>
          <a:xfrm>
            <a:off x="2565575" y="3635670"/>
            <a:ext cx="3087300" cy="431400"/>
          </a:xfrm>
          <a:prstGeom prst="rect">
            <a:avLst/>
          </a:prstGeom>
        </p:spPr>
        <p:txBody>
          <a:bodyPr spcFirstLastPara="1" wrap="square" lIns="0" tIns="0" rIns="0" bIns="0" anchor="t"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68" name="Google Shape;168;p10"/>
          <p:cNvSpPr txBox="1">
            <a:spLocks noGrp="1"/>
          </p:cNvSpPr>
          <p:nvPr>
            <p:ph type="subTitle" idx="17"/>
          </p:nvPr>
        </p:nvSpPr>
        <p:spPr>
          <a:xfrm>
            <a:off x="2565575" y="4350299"/>
            <a:ext cx="3087300" cy="431400"/>
          </a:xfrm>
          <a:prstGeom prst="rect">
            <a:avLst/>
          </a:prstGeom>
        </p:spPr>
        <p:txBody>
          <a:bodyPr spcFirstLastPara="1" wrap="square" lIns="0" tIns="0" rIns="0" bIns="0" anchor="t"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Highlight 1">
  <p:cSld name="CUSTOM_4">
    <p:spTree>
      <p:nvGrpSpPr>
        <p:cNvPr id="1" name="Shape 169"/>
        <p:cNvGrpSpPr/>
        <p:nvPr/>
      </p:nvGrpSpPr>
      <p:grpSpPr>
        <a:xfrm>
          <a:off x="0" y="0"/>
          <a:ext cx="0" cy="0"/>
          <a:chOff x="0" y="0"/>
          <a:chExt cx="0" cy="0"/>
        </a:xfrm>
      </p:grpSpPr>
      <p:sp>
        <p:nvSpPr>
          <p:cNvPr id="170" name="Google Shape;170;p11"/>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71" name="Google Shape;171;p11"/>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72" name="Google Shape;172;p11"/>
          <p:cNvSpPr txBox="1">
            <a:spLocks noGrp="1"/>
          </p:cNvSpPr>
          <p:nvPr>
            <p:ph type="subTitle" idx="2"/>
          </p:nvPr>
        </p:nvSpPr>
        <p:spPr>
          <a:xfrm>
            <a:off x="283475" y="3752900"/>
            <a:ext cx="2953500" cy="1102500"/>
          </a:xfrm>
          <a:prstGeom prst="rect">
            <a:avLst/>
          </a:prstGeom>
        </p:spPr>
        <p:txBody>
          <a:bodyPr spcFirstLastPara="1" wrap="square" lIns="0" tIns="0" rIns="0" bIns="0" anchor="b"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73" name="Google Shape;173;p11"/>
          <p:cNvSpPr txBox="1">
            <a:spLocks noGrp="1"/>
          </p:cNvSpPr>
          <p:nvPr>
            <p:ph type="subTitle" idx="3"/>
          </p:nvPr>
        </p:nvSpPr>
        <p:spPr>
          <a:xfrm>
            <a:off x="3723388" y="2061044"/>
            <a:ext cx="2275200" cy="1659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
        <p:nvSpPr>
          <p:cNvPr id="174" name="Google Shape;174;p11"/>
          <p:cNvSpPr txBox="1">
            <a:spLocks noGrp="1"/>
          </p:cNvSpPr>
          <p:nvPr>
            <p:ph type="subTitle" idx="4"/>
          </p:nvPr>
        </p:nvSpPr>
        <p:spPr>
          <a:xfrm>
            <a:off x="3723388" y="2333194"/>
            <a:ext cx="2846400" cy="1422900"/>
          </a:xfrm>
          <a:prstGeom prst="rect">
            <a:avLst/>
          </a:prstGeom>
        </p:spPr>
        <p:txBody>
          <a:bodyPr spcFirstLastPara="1" wrap="square" lIns="0" tIns="0" rIns="0" bIns="0" anchor="t" anchorCtr="0">
            <a:normAutofit/>
          </a:bodyPr>
          <a:lstStyle>
            <a:lvl1pPr lvl="0">
              <a:spcBef>
                <a:spcPts val="0"/>
              </a:spcBef>
              <a:spcAft>
                <a:spcPts val="0"/>
              </a:spcAft>
              <a:buSzPts val="1400"/>
              <a:buFont typeface="Nunito Medium"/>
              <a:buNone/>
              <a:defRPr>
                <a:latin typeface="Nunito Medium"/>
                <a:ea typeface="Nunito Medium"/>
                <a:cs typeface="Nunito Medium"/>
                <a:sym typeface="Nunito Medium"/>
              </a:defRPr>
            </a:lvl1pPr>
            <a:lvl2pPr lvl="1">
              <a:spcBef>
                <a:spcPts val="0"/>
              </a:spcBef>
              <a:spcAft>
                <a:spcPts val="0"/>
              </a:spcAft>
              <a:buSzPts val="1400"/>
              <a:buFont typeface="Nunito Medium"/>
              <a:buNone/>
              <a:defRPr>
                <a:latin typeface="Nunito Medium"/>
                <a:ea typeface="Nunito Medium"/>
                <a:cs typeface="Nunito Medium"/>
                <a:sym typeface="Nunito Medium"/>
              </a:defRPr>
            </a:lvl2pPr>
            <a:lvl3pPr lvl="2">
              <a:spcBef>
                <a:spcPts val="0"/>
              </a:spcBef>
              <a:spcAft>
                <a:spcPts val="0"/>
              </a:spcAft>
              <a:buSzPts val="1400"/>
              <a:buFont typeface="Nunito Medium"/>
              <a:buNone/>
              <a:defRPr>
                <a:latin typeface="Nunito Medium"/>
                <a:ea typeface="Nunito Medium"/>
                <a:cs typeface="Nunito Medium"/>
                <a:sym typeface="Nunito Medium"/>
              </a:defRPr>
            </a:lvl3pPr>
            <a:lvl4pPr lvl="3">
              <a:spcBef>
                <a:spcPts val="0"/>
              </a:spcBef>
              <a:spcAft>
                <a:spcPts val="0"/>
              </a:spcAft>
              <a:buSzPts val="1400"/>
              <a:buFont typeface="Nunito Medium"/>
              <a:buNone/>
              <a:defRPr>
                <a:latin typeface="Nunito Medium"/>
                <a:ea typeface="Nunito Medium"/>
                <a:cs typeface="Nunito Medium"/>
                <a:sym typeface="Nunito Medium"/>
              </a:defRPr>
            </a:lvl4pPr>
            <a:lvl5pPr lvl="4">
              <a:spcBef>
                <a:spcPts val="0"/>
              </a:spcBef>
              <a:spcAft>
                <a:spcPts val="0"/>
              </a:spcAft>
              <a:buSzPts val="1400"/>
              <a:buFont typeface="Nunito Medium"/>
              <a:buNone/>
              <a:defRPr>
                <a:latin typeface="Nunito Medium"/>
                <a:ea typeface="Nunito Medium"/>
                <a:cs typeface="Nunito Medium"/>
                <a:sym typeface="Nunito Medium"/>
              </a:defRPr>
            </a:lvl5pPr>
            <a:lvl6pPr lvl="5">
              <a:spcBef>
                <a:spcPts val="0"/>
              </a:spcBef>
              <a:spcAft>
                <a:spcPts val="0"/>
              </a:spcAft>
              <a:buSzPts val="1400"/>
              <a:buFont typeface="Nunito Medium"/>
              <a:buNone/>
              <a:defRPr>
                <a:latin typeface="Nunito Medium"/>
                <a:ea typeface="Nunito Medium"/>
                <a:cs typeface="Nunito Medium"/>
                <a:sym typeface="Nunito Medium"/>
              </a:defRPr>
            </a:lvl6pPr>
            <a:lvl7pPr lvl="6">
              <a:spcBef>
                <a:spcPts val="0"/>
              </a:spcBef>
              <a:spcAft>
                <a:spcPts val="0"/>
              </a:spcAft>
              <a:buSzPts val="1400"/>
              <a:buFont typeface="Nunito Medium"/>
              <a:buNone/>
              <a:defRPr>
                <a:latin typeface="Nunito Medium"/>
                <a:ea typeface="Nunito Medium"/>
                <a:cs typeface="Nunito Medium"/>
                <a:sym typeface="Nunito Medium"/>
              </a:defRPr>
            </a:lvl7pPr>
            <a:lvl8pPr lvl="7">
              <a:spcBef>
                <a:spcPts val="0"/>
              </a:spcBef>
              <a:spcAft>
                <a:spcPts val="0"/>
              </a:spcAft>
              <a:buSzPts val="1400"/>
              <a:buFont typeface="Nunito Medium"/>
              <a:buNone/>
              <a:defRPr>
                <a:latin typeface="Nunito Medium"/>
                <a:ea typeface="Nunito Medium"/>
                <a:cs typeface="Nunito Medium"/>
                <a:sym typeface="Nunito Medium"/>
              </a:defRPr>
            </a:lvl8pPr>
            <a:lvl9pPr lvl="8">
              <a:spcBef>
                <a:spcPts val="0"/>
              </a:spcBef>
              <a:spcAft>
                <a:spcPts val="0"/>
              </a:spcAft>
              <a:buSzPts val="1400"/>
              <a:buFont typeface="Nunito Medium"/>
              <a:buNone/>
              <a:defRPr>
                <a:latin typeface="Nunito Medium"/>
                <a:ea typeface="Nunito Medium"/>
                <a:cs typeface="Nunito Medium"/>
                <a:sym typeface="Nunito Medium"/>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Highlight 2">
  <p:cSld name="CUSTOM_4_1">
    <p:spTree>
      <p:nvGrpSpPr>
        <p:cNvPr id="1" name="Shape 175"/>
        <p:cNvGrpSpPr/>
        <p:nvPr/>
      </p:nvGrpSpPr>
      <p:grpSpPr>
        <a:xfrm>
          <a:off x="0" y="0"/>
          <a:ext cx="0" cy="0"/>
          <a:chOff x="0" y="0"/>
          <a:chExt cx="0" cy="0"/>
        </a:xfrm>
      </p:grpSpPr>
      <p:sp>
        <p:nvSpPr>
          <p:cNvPr id="176" name="Google Shape;176;p12"/>
          <p:cNvSpPr txBox="1">
            <a:spLocks noGrp="1"/>
          </p:cNvSpPr>
          <p:nvPr>
            <p:ph type="subTitle" idx="1"/>
          </p:nvPr>
        </p:nvSpPr>
        <p:spPr>
          <a:xfrm>
            <a:off x="283475" y="3752900"/>
            <a:ext cx="2953500" cy="1102500"/>
          </a:xfrm>
          <a:prstGeom prst="rect">
            <a:avLst/>
          </a:prstGeom>
        </p:spPr>
        <p:txBody>
          <a:bodyPr spcFirstLastPara="1" wrap="square" lIns="0" tIns="0" rIns="0" bIns="0" anchor="b"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77" name="Google Shape;177;p12"/>
          <p:cNvSpPr txBox="1">
            <a:spLocks noGrp="1"/>
          </p:cNvSpPr>
          <p:nvPr>
            <p:ph type="subTitle" idx="2"/>
          </p:nvPr>
        </p:nvSpPr>
        <p:spPr>
          <a:xfrm>
            <a:off x="3723388" y="2333194"/>
            <a:ext cx="2846400" cy="1422900"/>
          </a:xfrm>
          <a:prstGeom prst="rect">
            <a:avLst/>
          </a:prstGeom>
        </p:spPr>
        <p:txBody>
          <a:bodyPr spcFirstLastPara="1" wrap="square" lIns="0" tIns="0" rIns="0" bIns="0" anchor="t" anchorCtr="0">
            <a:normAutofit/>
          </a:bodyPr>
          <a:lstStyle>
            <a:lvl1pPr lvl="0">
              <a:spcBef>
                <a:spcPts val="0"/>
              </a:spcBef>
              <a:spcAft>
                <a:spcPts val="0"/>
              </a:spcAft>
              <a:buSzPts val="1400"/>
              <a:buFont typeface="Nunito Medium"/>
              <a:buNone/>
              <a:defRPr>
                <a:latin typeface="Nunito Medium"/>
                <a:ea typeface="Nunito Medium"/>
                <a:cs typeface="Nunito Medium"/>
                <a:sym typeface="Nunito Medium"/>
              </a:defRPr>
            </a:lvl1pPr>
            <a:lvl2pPr lvl="1">
              <a:spcBef>
                <a:spcPts val="0"/>
              </a:spcBef>
              <a:spcAft>
                <a:spcPts val="0"/>
              </a:spcAft>
              <a:buSzPts val="1400"/>
              <a:buFont typeface="Nunito Medium"/>
              <a:buNone/>
              <a:defRPr>
                <a:latin typeface="Nunito Medium"/>
                <a:ea typeface="Nunito Medium"/>
                <a:cs typeface="Nunito Medium"/>
                <a:sym typeface="Nunito Medium"/>
              </a:defRPr>
            </a:lvl2pPr>
            <a:lvl3pPr lvl="2">
              <a:spcBef>
                <a:spcPts val="0"/>
              </a:spcBef>
              <a:spcAft>
                <a:spcPts val="0"/>
              </a:spcAft>
              <a:buSzPts val="1400"/>
              <a:buFont typeface="Nunito Medium"/>
              <a:buNone/>
              <a:defRPr>
                <a:latin typeface="Nunito Medium"/>
                <a:ea typeface="Nunito Medium"/>
                <a:cs typeface="Nunito Medium"/>
                <a:sym typeface="Nunito Medium"/>
              </a:defRPr>
            </a:lvl3pPr>
            <a:lvl4pPr lvl="3">
              <a:spcBef>
                <a:spcPts val="0"/>
              </a:spcBef>
              <a:spcAft>
                <a:spcPts val="0"/>
              </a:spcAft>
              <a:buSzPts val="1400"/>
              <a:buFont typeface="Nunito Medium"/>
              <a:buNone/>
              <a:defRPr>
                <a:latin typeface="Nunito Medium"/>
                <a:ea typeface="Nunito Medium"/>
                <a:cs typeface="Nunito Medium"/>
                <a:sym typeface="Nunito Medium"/>
              </a:defRPr>
            </a:lvl4pPr>
            <a:lvl5pPr lvl="4">
              <a:spcBef>
                <a:spcPts val="0"/>
              </a:spcBef>
              <a:spcAft>
                <a:spcPts val="0"/>
              </a:spcAft>
              <a:buSzPts val="1400"/>
              <a:buFont typeface="Nunito Medium"/>
              <a:buNone/>
              <a:defRPr>
                <a:latin typeface="Nunito Medium"/>
                <a:ea typeface="Nunito Medium"/>
                <a:cs typeface="Nunito Medium"/>
                <a:sym typeface="Nunito Medium"/>
              </a:defRPr>
            </a:lvl5pPr>
            <a:lvl6pPr lvl="5">
              <a:spcBef>
                <a:spcPts val="0"/>
              </a:spcBef>
              <a:spcAft>
                <a:spcPts val="0"/>
              </a:spcAft>
              <a:buSzPts val="1400"/>
              <a:buFont typeface="Nunito Medium"/>
              <a:buNone/>
              <a:defRPr>
                <a:latin typeface="Nunito Medium"/>
                <a:ea typeface="Nunito Medium"/>
                <a:cs typeface="Nunito Medium"/>
                <a:sym typeface="Nunito Medium"/>
              </a:defRPr>
            </a:lvl6pPr>
            <a:lvl7pPr lvl="6">
              <a:spcBef>
                <a:spcPts val="0"/>
              </a:spcBef>
              <a:spcAft>
                <a:spcPts val="0"/>
              </a:spcAft>
              <a:buSzPts val="1400"/>
              <a:buFont typeface="Nunito Medium"/>
              <a:buNone/>
              <a:defRPr>
                <a:latin typeface="Nunito Medium"/>
                <a:ea typeface="Nunito Medium"/>
                <a:cs typeface="Nunito Medium"/>
                <a:sym typeface="Nunito Medium"/>
              </a:defRPr>
            </a:lvl7pPr>
            <a:lvl8pPr lvl="7">
              <a:spcBef>
                <a:spcPts val="0"/>
              </a:spcBef>
              <a:spcAft>
                <a:spcPts val="0"/>
              </a:spcAft>
              <a:buSzPts val="1400"/>
              <a:buFont typeface="Nunito Medium"/>
              <a:buNone/>
              <a:defRPr>
                <a:latin typeface="Nunito Medium"/>
                <a:ea typeface="Nunito Medium"/>
                <a:cs typeface="Nunito Medium"/>
                <a:sym typeface="Nunito Medium"/>
              </a:defRPr>
            </a:lvl8pPr>
            <a:lvl9pPr lvl="8">
              <a:spcBef>
                <a:spcPts val="0"/>
              </a:spcBef>
              <a:spcAft>
                <a:spcPts val="0"/>
              </a:spcAft>
              <a:buSzPts val="1400"/>
              <a:buFont typeface="Nunito Medium"/>
              <a:buNone/>
              <a:defRPr>
                <a:latin typeface="Nunito Medium"/>
                <a:ea typeface="Nunito Medium"/>
                <a:cs typeface="Nunito Medium"/>
                <a:sym typeface="Nunito Medium"/>
              </a:defRPr>
            </a:lvl9pPr>
          </a:lstStyle>
          <a:p>
            <a:endParaRPr/>
          </a:p>
        </p:txBody>
      </p:sp>
      <p:sp>
        <p:nvSpPr>
          <p:cNvPr id="178" name="Google Shape;178;p12"/>
          <p:cNvSpPr txBox="1">
            <a:spLocks noGrp="1"/>
          </p:cNvSpPr>
          <p:nvPr>
            <p:ph type="subTitle" idx="3"/>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79" name="Google Shape;179;p12"/>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80" name="Google Shape;180;p12"/>
          <p:cNvSpPr txBox="1">
            <a:spLocks noGrp="1"/>
          </p:cNvSpPr>
          <p:nvPr>
            <p:ph type="subTitle" idx="4"/>
          </p:nvPr>
        </p:nvSpPr>
        <p:spPr>
          <a:xfrm>
            <a:off x="3723388" y="2061044"/>
            <a:ext cx="2275200" cy="1659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Highlight 3">
  <p:cSld name="CUSTOM_4_1_1">
    <p:spTree>
      <p:nvGrpSpPr>
        <p:cNvPr id="1" name="Shape 181"/>
        <p:cNvGrpSpPr/>
        <p:nvPr/>
      </p:nvGrpSpPr>
      <p:grpSpPr>
        <a:xfrm>
          <a:off x="0" y="0"/>
          <a:ext cx="0" cy="0"/>
          <a:chOff x="0" y="0"/>
          <a:chExt cx="0" cy="0"/>
        </a:xfrm>
      </p:grpSpPr>
      <p:sp>
        <p:nvSpPr>
          <p:cNvPr id="182" name="Google Shape;182;p13"/>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83" name="Google Shape;183;p13"/>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84" name="Google Shape;184;p13"/>
          <p:cNvSpPr txBox="1">
            <a:spLocks noGrp="1"/>
          </p:cNvSpPr>
          <p:nvPr>
            <p:ph type="subTitle" idx="2"/>
          </p:nvPr>
        </p:nvSpPr>
        <p:spPr>
          <a:xfrm>
            <a:off x="283475" y="3752900"/>
            <a:ext cx="2953500" cy="1102500"/>
          </a:xfrm>
          <a:prstGeom prst="rect">
            <a:avLst/>
          </a:prstGeom>
        </p:spPr>
        <p:txBody>
          <a:bodyPr spcFirstLastPara="1" wrap="square" lIns="0" tIns="0" rIns="0" bIns="0" anchor="b"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85" name="Google Shape;185;p13"/>
          <p:cNvSpPr txBox="1">
            <a:spLocks noGrp="1"/>
          </p:cNvSpPr>
          <p:nvPr>
            <p:ph type="subTitle" idx="3"/>
          </p:nvPr>
        </p:nvSpPr>
        <p:spPr>
          <a:xfrm>
            <a:off x="3723388" y="2061044"/>
            <a:ext cx="2275200" cy="1659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Highlight 4">
  <p:cSld name="CUSTOM_4_1_1_1">
    <p:spTree>
      <p:nvGrpSpPr>
        <p:cNvPr id="1" name="Shape 186"/>
        <p:cNvGrpSpPr/>
        <p:nvPr/>
      </p:nvGrpSpPr>
      <p:grpSpPr>
        <a:xfrm>
          <a:off x="0" y="0"/>
          <a:ext cx="0" cy="0"/>
          <a:chOff x="0" y="0"/>
          <a:chExt cx="0" cy="0"/>
        </a:xfrm>
      </p:grpSpPr>
      <p:sp>
        <p:nvSpPr>
          <p:cNvPr id="187" name="Google Shape;187;p14"/>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88" name="Google Shape;188;p14"/>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89" name="Google Shape;189;p14"/>
          <p:cNvSpPr txBox="1">
            <a:spLocks noGrp="1"/>
          </p:cNvSpPr>
          <p:nvPr>
            <p:ph type="subTitle" idx="2"/>
          </p:nvPr>
        </p:nvSpPr>
        <p:spPr>
          <a:xfrm>
            <a:off x="283475" y="3752900"/>
            <a:ext cx="2953500" cy="1102500"/>
          </a:xfrm>
          <a:prstGeom prst="rect">
            <a:avLst/>
          </a:prstGeom>
        </p:spPr>
        <p:txBody>
          <a:bodyPr spcFirstLastPara="1" wrap="square" lIns="0" tIns="0" rIns="0" bIns="0" anchor="b"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90" name="Google Shape;190;p14"/>
          <p:cNvSpPr txBox="1">
            <a:spLocks noGrp="1"/>
          </p:cNvSpPr>
          <p:nvPr>
            <p:ph type="subTitle" idx="3"/>
          </p:nvPr>
        </p:nvSpPr>
        <p:spPr>
          <a:xfrm>
            <a:off x="3723388" y="2061044"/>
            <a:ext cx="2275200" cy="165900"/>
          </a:xfrm>
          <a:prstGeom prst="rect">
            <a:avLst/>
          </a:prstGeom>
        </p:spPr>
        <p:txBody>
          <a:bodyPr spcFirstLastPara="1" wrap="square" lIns="0" tIns="0" rIns="0" bIns="0" anchor="t" anchorCtr="0">
            <a:normAutofit/>
          </a:bodyPr>
          <a:lstStyle>
            <a:lvl1pPr lvl="0">
              <a:lnSpc>
                <a:spcPct val="100000"/>
              </a:lnSpc>
              <a:spcBef>
                <a:spcPts val="0"/>
              </a:spcBef>
              <a:spcAft>
                <a:spcPts val="0"/>
              </a:spcAft>
              <a:buSzPts val="1000"/>
              <a:buFont typeface="Manrope Light"/>
              <a:buNone/>
              <a:defRPr sz="1000">
                <a:latin typeface="Manrope Light"/>
                <a:ea typeface="Manrope Light"/>
                <a:cs typeface="Manrope Light"/>
                <a:sym typeface="Manrope Light"/>
              </a:defRPr>
            </a:lvl1pPr>
            <a:lvl2pPr lvl="1">
              <a:spcBef>
                <a:spcPts val="0"/>
              </a:spcBef>
              <a:spcAft>
                <a:spcPts val="0"/>
              </a:spcAft>
              <a:buSzPts val="1000"/>
              <a:buFont typeface="Manrope SemiBold"/>
              <a:buNone/>
              <a:defRPr sz="1000">
                <a:latin typeface="Manrope SemiBold"/>
                <a:ea typeface="Manrope SemiBold"/>
                <a:cs typeface="Manrope SemiBold"/>
                <a:sym typeface="Manrope SemiBold"/>
              </a:defRPr>
            </a:lvl2pPr>
            <a:lvl3pPr lvl="2">
              <a:spcBef>
                <a:spcPts val="0"/>
              </a:spcBef>
              <a:spcAft>
                <a:spcPts val="0"/>
              </a:spcAft>
              <a:buSzPts val="1000"/>
              <a:buFont typeface="Manrope SemiBold"/>
              <a:buNone/>
              <a:defRPr sz="1000">
                <a:latin typeface="Manrope SemiBold"/>
                <a:ea typeface="Manrope SemiBold"/>
                <a:cs typeface="Manrope SemiBold"/>
                <a:sym typeface="Manrope SemiBold"/>
              </a:defRPr>
            </a:lvl3pPr>
            <a:lvl4pPr lvl="3">
              <a:spcBef>
                <a:spcPts val="0"/>
              </a:spcBef>
              <a:spcAft>
                <a:spcPts val="0"/>
              </a:spcAft>
              <a:buSzPts val="1000"/>
              <a:buFont typeface="Manrope SemiBold"/>
              <a:buNone/>
              <a:defRPr sz="1000">
                <a:latin typeface="Manrope SemiBold"/>
                <a:ea typeface="Manrope SemiBold"/>
                <a:cs typeface="Manrope SemiBold"/>
                <a:sym typeface="Manrope SemiBold"/>
              </a:defRPr>
            </a:lvl4pPr>
            <a:lvl5pPr lvl="4">
              <a:spcBef>
                <a:spcPts val="0"/>
              </a:spcBef>
              <a:spcAft>
                <a:spcPts val="0"/>
              </a:spcAft>
              <a:buSzPts val="1000"/>
              <a:buFont typeface="Manrope SemiBold"/>
              <a:buNone/>
              <a:defRPr sz="1000">
                <a:latin typeface="Manrope SemiBold"/>
                <a:ea typeface="Manrope SemiBold"/>
                <a:cs typeface="Manrope SemiBold"/>
                <a:sym typeface="Manrope SemiBold"/>
              </a:defRPr>
            </a:lvl5pPr>
            <a:lvl6pPr lvl="5">
              <a:spcBef>
                <a:spcPts val="0"/>
              </a:spcBef>
              <a:spcAft>
                <a:spcPts val="0"/>
              </a:spcAft>
              <a:buSzPts val="1000"/>
              <a:buFont typeface="Manrope SemiBold"/>
              <a:buNone/>
              <a:defRPr sz="1000">
                <a:latin typeface="Manrope SemiBold"/>
                <a:ea typeface="Manrope SemiBold"/>
                <a:cs typeface="Manrope SemiBold"/>
                <a:sym typeface="Manrope SemiBold"/>
              </a:defRPr>
            </a:lvl6pPr>
            <a:lvl7pPr lvl="6">
              <a:spcBef>
                <a:spcPts val="0"/>
              </a:spcBef>
              <a:spcAft>
                <a:spcPts val="0"/>
              </a:spcAft>
              <a:buSzPts val="1000"/>
              <a:buFont typeface="Manrope SemiBold"/>
              <a:buNone/>
              <a:defRPr sz="1000">
                <a:latin typeface="Manrope SemiBold"/>
                <a:ea typeface="Manrope SemiBold"/>
                <a:cs typeface="Manrope SemiBold"/>
                <a:sym typeface="Manrope SemiBold"/>
              </a:defRPr>
            </a:lvl7pPr>
            <a:lvl8pPr lvl="7">
              <a:spcBef>
                <a:spcPts val="0"/>
              </a:spcBef>
              <a:spcAft>
                <a:spcPts val="0"/>
              </a:spcAft>
              <a:buSzPts val="1000"/>
              <a:buFont typeface="Manrope SemiBold"/>
              <a:buNone/>
              <a:defRPr sz="1000">
                <a:latin typeface="Manrope SemiBold"/>
                <a:ea typeface="Manrope SemiBold"/>
                <a:cs typeface="Manrope SemiBold"/>
                <a:sym typeface="Manrope SemiBold"/>
              </a:defRPr>
            </a:lvl8pPr>
            <a:lvl9pPr lvl="8">
              <a:spcBef>
                <a:spcPts val="0"/>
              </a:spcBef>
              <a:spcAft>
                <a:spcPts val="0"/>
              </a:spcAft>
              <a:buSzPts val="1000"/>
              <a:buFont typeface="Manrope SemiBold"/>
              <a:buNone/>
              <a:defRPr sz="1000">
                <a:latin typeface="Manrope SemiBold"/>
                <a:ea typeface="Manrope SemiBold"/>
                <a:cs typeface="Manrope SemiBold"/>
                <a:sym typeface="Manrope SemiBold"/>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description and Four cards">
  <p:cSld name="CUSTOM_6">
    <p:spTree>
      <p:nvGrpSpPr>
        <p:cNvPr id="1" name="Shape 191"/>
        <p:cNvGrpSpPr/>
        <p:nvPr/>
      </p:nvGrpSpPr>
      <p:grpSpPr>
        <a:xfrm>
          <a:off x="0" y="0"/>
          <a:ext cx="0" cy="0"/>
          <a:chOff x="0" y="0"/>
          <a:chExt cx="0" cy="0"/>
        </a:xfrm>
      </p:grpSpPr>
      <p:sp>
        <p:nvSpPr>
          <p:cNvPr id="192" name="Google Shape;192;p15"/>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193" name="Google Shape;193;p15"/>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94" name="Google Shape;194;p15"/>
          <p:cNvSpPr txBox="1">
            <a:spLocks noGrp="1"/>
          </p:cNvSpPr>
          <p:nvPr>
            <p:ph type="subTitle" idx="2"/>
          </p:nvPr>
        </p:nvSpPr>
        <p:spPr>
          <a:xfrm>
            <a:off x="283475" y="3752900"/>
            <a:ext cx="2953500" cy="1102500"/>
          </a:xfrm>
          <a:prstGeom prst="rect">
            <a:avLst/>
          </a:prstGeom>
        </p:spPr>
        <p:txBody>
          <a:bodyPr spcFirstLastPara="1" wrap="square" lIns="0" tIns="0" rIns="0" bIns="0" anchor="b" anchorCtr="0">
            <a:noAutofit/>
          </a:bodyPr>
          <a:lstStyle>
            <a:lvl1pPr lvl="0">
              <a:spcBef>
                <a:spcPts val="0"/>
              </a:spcBef>
              <a:spcAft>
                <a:spcPts val="0"/>
              </a:spcAft>
              <a:buSzPts val="1000"/>
              <a:buNone/>
              <a:defRPr sz="1000"/>
            </a:lvl1pPr>
            <a:lvl2pPr lvl="1">
              <a:spcBef>
                <a:spcPts val="0"/>
              </a:spcBef>
              <a:spcAft>
                <a:spcPts val="0"/>
              </a:spcAft>
              <a:buSzPts val="1000"/>
              <a:buNone/>
              <a:defRPr sz="1000"/>
            </a:lvl2pPr>
            <a:lvl3pPr lvl="2">
              <a:spcBef>
                <a:spcPts val="0"/>
              </a:spcBef>
              <a:spcAft>
                <a:spcPts val="0"/>
              </a:spcAft>
              <a:buSzPts val="1000"/>
              <a:buNone/>
              <a:defRPr sz="1000"/>
            </a:lvl3pPr>
            <a:lvl4pPr lvl="3">
              <a:spcBef>
                <a:spcPts val="0"/>
              </a:spcBef>
              <a:spcAft>
                <a:spcPts val="0"/>
              </a:spcAft>
              <a:buSzPts val="1000"/>
              <a:buNone/>
              <a:defRPr sz="1000"/>
            </a:lvl4pPr>
            <a:lvl5pPr lvl="4">
              <a:spcBef>
                <a:spcPts val="0"/>
              </a:spcBef>
              <a:spcAft>
                <a:spcPts val="0"/>
              </a:spcAft>
              <a:buSzPts val="1000"/>
              <a:buNone/>
              <a:defRPr sz="1000"/>
            </a:lvl5pPr>
            <a:lvl6pPr lvl="5">
              <a:spcBef>
                <a:spcPts val="0"/>
              </a:spcBef>
              <a:spcAft>
                <a:spcPts val="0"/>
              </a:spcAft>
              <a:buSzPts val="1000"/>
              <a:buNone/>
              <a:defRPr sz="1000"/>
            </a:lvl6pPr>
            <a:lvl7pPr lvl="6">
              <a:spcBef>
                <a:spcPts val="0"/>
              </a:spcBef>
              <a:spcAft>
                <a:spcPts val="0"/>
              </a:spcAft>
              <a:buSzPts val="1000"/>
              <a:buNone/>
              <a:defRPr sz="1000"/>
            </a:lvl7pPr>
            <a:lvl8pPr lvl="7">
              <a:spcBef>
                <a:spcPts val="0"/>
              </a:spcBef>
              <a:spcAft>
                <a:spcPts val="0"/>
              </a:spcAft>
              <a:buSzPts val="1000"/>
              <a:buNone/>
              <a:defRPr sz="1000"/>
            </a:lvl8pPr>
            <a:lvl9pPr lvl="8">
              <a:spcBef>
                <a:spcPts val="0"/>
              </a:spcBef>
              <a:spcAft>
                <a:spcPts val="0"/>
              </a:spcAft>
              <a:buSzPts val="1000"/>
              <a:buNone/>
              <a:defRPr sz="1000"/>
            </a:lvl9pPr>
          </a:lstStyle>
          <a:p>
            <a:endParaRPr/>
          </a:p>
        </p:txBody>
      </p:sp>
      <p:sp>
        <p:nvSpPr>
          <p:cNvPr id="195" name="Google Shape;195;p15"/>
          <p:cNvSpPr txBox="1">
            <a:spLocks noGrp="1"/>
          </p:cNvSpPr>
          <p:nvPr>
            <p:ph type="title" idx="3"/>
          </p:nvPr>
        </p:nvSpPr>
        <p:spPr>
          <a:xfrm>
            <a:off x="4930500" y="1186200"/>
            <a:ext cx="3738000" cy="572100"/>
          </a:xfrm>
          <a:prstGeom prst="rect">
            <a:avLst/>
          </a:prstGeom>
        </p:spPr>
        <p:txBody>
          <a:bodyPr spcFirstLastPara="1" wrap="square" lIns="0" tIns="0" rIns="0" bIns="0" anchor="b" anchorCtr="0">
            <a:noAutofit/>
          </a:bodyPr>
          <a:lstStyle>
            <a:lvl1pPr lvl="0" algn="r">
              <a:spcBef>
                <a:spcPts val="0"/>
              </a:spcBef>
              <a:spcAft>
                <a:spcPts val="0"/>
              </a:spcAft>
              <a:buSzPts val="3600"/>
              <a:buFont typeface="Manrope Medium"/>
              <a:buNone/>
              <a:defRPr sz="3600">
                <a:latin typeface="Manrope Medium"/>
                <a:ea typeface="Manrope Medium"/>
                <a:cs typeface="Manrope Medium"/>
                <a:sym typeface="Manrope Medium"/>
              </a:defRPr>
            </a:lvl1pPr>
            <a:lvl2pPr lvl="1" algn="r">
              <a:spcBef>
                <a:spcPts val="0"/>
              </a:spcBef>
              <a:spcAft>
                <a:spcPts val="0"/>
              </a:spcAft>
              <a:buSzPts val="3000"/>
              <a:buNone/>
              <a:defRPr sz="3000"/>
            </a:lvl2pPr>
            <a:lvl3pPr lvl="2" algn="r">
              <a:spcBef>
                <a:spcPts val="0"/>
              </a:spcBef>
              <a:spcAft>
                <a:spcPts val="0"/>
              </a:spcAft>
              <a:buSzPts val="3000"/>
              <a:buNone/>
              <a:defRPr sz="3000"/>
            </a:lvl3pPr>
            <a:lvl4pPr lvl="3" algn="r">
              <a:spcBef>
                <a:spcPts val="0"/>
              </a:spcBef>
              <a:spcAft>
                <a:spcPts val="0"/>
              </a:spcAft>
              <a:buSzPts val="3000"/>
              <a:buNone/>
              <a:defRPr sz="3000"/>
            </a:lvl4pPr>
            <a:lvl5pPr lvl="4" algn="r">
              <a:spcBef>
                <a:spcPts val="0"/>
              </a:spcBef>
              <a:spcAft>
                <a:spcPts val="0"/>
              </a:spcAft>
              <a:buSzPts val="3000"/>
              <a:buNone/>
              <a:defRPr sz="3000"/>
            </a:lvl5pPr>
            <a:lvl6pPr lvl="5" algn="r">
              <a:spcBef>
                <a:spcPts val="0"/>
              </a:spcBef>
              <a:spcAft>
                <a:spcPts val="0"/>
              </a:spcAft>
              <a:buSzPts val="3000"/>
              <a:buNone/>
              <a:defRPr sz="3000"/>
            </a:lvl6pPr>
            <a:lvl7pPr lvl="6" algn="r">
              <a:spcBef>
                <a:spcPts val="0"/>
              </a:spcBef>
              <a:spcAft>
                <a:spcPts val="0"/>
              </a:spcAft>
              <a:buSzPts val="3000"/>
              <a:buNone/>
              <a:defRPr sz="3000"/>
            </a:lvl7pPr>
            <a:lvl8pPr lvl="7" algn="r">
              <a:spcBef>
                <a:spcPts val="0"/>
              </a:spcBef>
              <a:spcAft>
                <a:spcPts val="0"/>
              </a:spcAft>
              <a:buSzPts val="3000"/>
              <a:buNone/>
              <a:defRPr sz="3000"/>
            </a:lvl8pPr>
            <a:lvl9pPr lvl="8" algn="r">
              <a:spcBef>
                <a:spcPts val="0"/>
              </a:spcBef>
              <a:spcAft>
                <a:spcPts val="0"/>
              </a:spcAft>
              <a:buSzPts val="3000"/>
              <a:buNone/>
              <a:defRPr sz="3000"/>
            </a:lvl9pPr>
          </a:lstStyle>
          <a:p>
            <a:endParaRPr/>
          </a:p>
        </p:txBody>
      </p:sp>
      <p:sp>
        <p:nvSpPr>
          <p:cNvPr id="196" name="Google Shape;196;p15"/>
          <p:cNvSpPr txBox="1">
            <a:spLocks noGrp="1"/>
          </p:cNvSpPr>
          <p:nvPr>
            <p:ph type="title" idx="4"/>
          </p:nvPr>
        </p:nvSpPr>
        <p:spPr>
          <a:xfrm>
            <a:off x="4930600" y="2286300"/>
            <a:ext cx="3738000" cy="572100"/>
          </a:xfrm>
          <a:prstGeom prst="rect">
            <a:avLst/>
          </a:prstGeom>
        </p:spPr>
        <p:txBody>
          <a:bodyPr spcFirstLastPara="1" wrap="square" lIns="0" tIns="0" rIns="0" bIns="0" anchor="b" anchorCtr="0">
            <a:noAutofit/>
          </a:bodyPr>
          <a:lstStyle>
            <a:lvl1pPr lvl="0" algn="r">
              <a:spcBef>
                <a:spcPts val="0"/>
              </a:spcBef>
              <a:spcAft>
                <a:spcPts val="0"/>
              </a:spcAft>
              <a:buSzPts val="3600"/>
              <a:buFont typeface="Manrope Medium"/>
              <a:buNone/>
              <a:defRPr sz="3600">
                <a:latin typeface="Manrope Medium"/>
                <a:ea typeface="Manrope Medium"/>
                <a:cs typeface="Manrope Medium"/>
                <a:sym typeface="Manrope Medium"/>
              </a:defRPr>
            </a:lvl1pPr>
            <a:lvl2pPr lvl="1" algn="r">
              <a:spcBef>
                <a:spcPts val="0"/>
              </a:spcBef>
              <a:spcAft>
                <a:spcPts val="0"/>
              </a:spcAft>
              <a:buSzPts val="3000"/>
              <a:buNone/>
              <a:defRPr sz="3000"/>
            </a:lvl2pPr>
            <a:lvl3pPr lvl="2" algn="r">
              <a:spcBef>
                <a:spcPts val="0"/>
              </a:spcBef>
              <a:spcAft>
                <a:spcPts val="0"/>
              </a:spcAft>
              <a:buSzPts val="3000"/>
              <a:buNone/>
              <a:defRPr sz="3000"/>
            </a:lvl3pPr>
            <a:lvl4pPr lvl="3" algn="r">
              <a:spcBef>
                <a:spcPts val="0"/>
              </a:spcBef>
              <a:spcAft>
                <a:spcPts val="0"/>
              </a:spcAft>
              <a:buSzPts val="3000"/>
              <a:buNone/>
              <a:defRPr sz="3000"/>
            </a:lvl4pPr>
            <a:lvl5pPr lvl="4" algn="r">
              <a:spcBef>
                <a:spcPts val="0"/>
              </a:spcBef>
              <a:spcAft>
                <a:spcPts val="0"/>
              </a:spcAft>
              <a:buSzPts val="3000"/>
              <a:buNone/>
              <a:defRPr sz="3000"/>
            </a:lvl5pPr>
            <a:lvl6pPr lvl="5" algn="r">
              <a:spcBef>
                <a:spcPts val="0"/>
              </a:spcBef>
              <a:spcAft>
                <a:spcPts val="0"/>
              </a:spcAft>
              <a:buSzPts val="3000"/>
              <a:buNone/>
              <a:defRPr sz="3000"/>
            </a:lvl6pPr>
            <a:lvl7pPr lvl="6" algn="r">
              <a:spcBef>
                <a:spcPts val="0"/>
              </a:spcBef>
              <a:spcAft>
                <a:spcPts val="0"/>
              </a:spcAft>
              <a:buSzPts val="3000"/>
              <a:buNone/>
              <a:defRPr sz="3000"/>
            </a:lvl7pPr>
            <a:lvl8pPr lvl="7" algn="r">
              <a:spcBef>
                <a:spcPts val="0"/>
              </a:spcBef>
              <a:spcAft>
                <a:spcPts val="0"/>
              </a:spcAft>
              <a:buSzPts val="3000"/>
              <a:buNone/>
              <a:defRPr sz="3000"/>
            </a:lvl8pPr>
            <a:lvl9pPr lvl="8" algn="r">
              <a:spcBef>
                <a:spcPts val="0"/>
              </a:spcBef>
              <a:spcAft>
                <a:spcPts val="0"/>
              </a:spcAft>
              <a:buSzPts val="3000"/>
              <a:buNone/>
              <a:defRPr sz="3000"/>
            </a:lvl9pPr>
          </a:lstStyle>
          <a:p>
            <a:endParaRPr/>
          </a:p>
        </p:txBody>
      </p:sp>
      <p:sp>
        <p:nvSpPr>
          <p:cNvPr id="197" name="Google Shape;197;p15"/>
          <p:cNvSpPr txBox="1">
            <a:spLocks noGrp="1"/>
          </p:cNvSpPr>
          <p:nvPr>
            <p:ph type="title" idx="5"/>
          </p:nvPr>
        </p:nvSpPr>
        <p:spPr>
          <a:xfrm>
            <a:off x="7011675" y="4054625"/>
            <a:ext cx="1656900" cy="572100"/>
          </a:xfrm>
          <a:prstGeom prst="rect">
            <a:avLst/>
          </a:prstGeom>
        </p:spPr>
        <p:txBody>
          <a:bodyPr spcFirstLastPara="1" wrap="square" lIns="0" tIns="0" rIns="0" bIns="0" anchor="b" anchorCtr="0">
            <a:noAutofit/>
          </a:bodyPr>
          <a:lstStyle>
            <a:lvl1pPr lvl="0" algn="r">
              <a:spcBef>
                <a:spcPts val="0"/>
              </a:spcBef>
              <a:spcAft>
                <a:spcPts val="0"/>
              </a:spcAft>
              <a:buSzPts val="3600"/>
              <a:buFont typeface="Manrope Medium"/>
              <a:buNone/>
              <a:defRPr sz="3600">
                <a:latin typeface="Manrope Medium"/>
                <a:ea typeface="Manrope Medium"/>
                <a:cs typeface="Manrope Medium"/>
                <a:sym typeface="Manrope Medium"/>
              </a:defRPr>
            </a:lvl1pPr>
            <a:lvl2pPr lvl="1" algn="r">
              <a:spcBef>
                <a:spcPts val="0"/>
              </a:spcBef>
              <a:spcAft>
                <a:spcPts val="0"/>
              </a:spcAft>
              <a:buSzPts val="3000"/>
              <a:buNone/>
              <a:defRPr sz="3000"/>
            </a:lvl2pPr>
            <a:lvl3pPr lvl="2" algn="r">
              <a:spcBef>
                <a:spcPts val="0"/>
              </a:spcBef>
              <a:spcAft>
                <a:spcPts val="0"/>
              </a:spcAft>
              <a:buSzPts val="3000"/>
              <a:buNone/>
              <a:defRPr sz="3000"/>
            </a:lvl3pPr>
            <a:lvl4pPr lvl="3" algn="r">
              <a:spcBef>
                <a:spcPts val="0"/>
              </a:spcBef>
              <a:spcAft>
                <a:spcPts val="0"/>
              </a:spcAft>
              <a:buSzPts val="3000"/>
              <a:buNone/>
              <a:defRPr sz="3000"/>
            </a:lvl4pPr>
            <a:lvl5pPr lvl="4" algn="r">
              <a:spcBef>
                <a:spcPts val="0"/>
              </a:spcBef>
              <a:spcAft>
                <a:spcPts val="0"/>
              </a:spcAft>
              <a:buSzPts val="3000"/>
              <a:buNone/>
              <a:defRPr sz="3000"/>
            </a:lvl5pPr>
            <a:lvl6pPr lvl="5" algn="r">
              <a:spcBef>
                <a:spcPts val="0"/>
              </a:spcBef>
              <a:spcAft>
                <a:spcPts val="0"/>
              </a:spcAft>
              <a:buSzPts val="3000"/>
              <a:buNone/>
              <a:defRPr sz="3000"/>
            </a:lvl6pPr>
            <a:lvl7pPr lvl="6" algn="r">
              <a:spcBef>
                <a:spcPts val="0"/>
              </a:spcBef>
              <a:spcAft>
                <a:spcPts val="0"/>
              </a:spcAft>
              <a:buSzPts val="3000"/>
              <a:buNone/>
              <a:defRPr sz="3000"/>
            </a:lvl7pPr>
            <a:lvl8pPr lvl="7" algn="r">
              <a:spcBef>
                <a:spcPts val="0"/>
              </a:spcBef>
              <a:spcAft>
                <a:spcPts val="0"/>
              </a:spcAft>
              <a:buSzPts val="3000"/>
              <a:buNone/>
              <a:defRPr sz="3000"/>
            </a:lvl8pPr>
            <a:lvl9pPr lvl="8" algn="r">
              <a:spcBef>
                <a:spcPts val="0"/>
              </a:spcBef>
              <a:spcAft>
                <a:spcPts val="0"/>
              </a:spcAft>
              <a:buSzPts val="3000"/>
              <a:buNone/>
              <a:defRPr sz="3000"/>
            </a:lvl9pPr>
          </a:lstStyle>
          <a:p>
            <a:endParaRPr/>
          </a:p>
        </p:txBody>
      </p:sp>
      <p:sp>
        <p:nvSpPr>
          <p:cNvPr id="198" name="Google Shape;198;p15"/>
          <p:cNvSpPr txBox="1">
            <a:spLocks noGrp="1"/>
          </p:cNvSpPr>
          <p:nvPr>
            <p:ph type="title" idx="6"/>
          </p:nvPr>
        </p:nvSpPr>
        <p:spPr>
          <a:xfrm>
            <a:off x="4865200" y="4054625"/>
            <a:ext cx="1656900" cy="572100"/>
          </a:xfrm>
          <a:prstGeom prst="rect">
            <a:avLst/>
          </a:prstGeom>
        </p:spPr>
        <p:txBody>
          <a:bodyPr spcFirstLastPara="1" wrap="square" lIns="0" tIns="0" rIns="0" bIns="0" anchor="b" anchorCtr="0">
            <a:noAutofit/>
          </a:bodyPr>
          <a:lstStyle>
            <a:lvl1pPr lvl="0" algn="r">
              <a:spcBef>
                <a:spcPts val="0"/>
              </a:spcBef>
              <a:spcAft>
                <a:spcPts val="0"/>
              </a:spcAft>
              <a:buSzPts val="3600"/>
              <a:buFont typeface="Manrope Medium"/>
              <a:buNone/>
              <a:defRPr sz="3600">
                <a:latin typeface="Manrope Medium"/>
                <a:ea typeface="Manrope Medium"/>
                <a:cs typeface="Manrope Medium"/>
                <a:sym typeface="Manrope Medium"/>
              </a:defRPr>
            </a:lvl1pPr>
            <a:lvl2pPr lvl="1" algn="r">
              <a:spcBef>
                <a:spcPts val="0"/>
              </a:spcBef>
              <a:spcAft>
                <a:spcPts val="0"/>
              </a:spcAft>
              <a:buSzPts val="3000"/>
              <a:buNone/>
              <a:defRPr sz="3000"/>
            </a:lvl2pPr>
            <a:lvl3pPr lvl="2" algn="r">
              <a:spcBef>
                <a:spcPts val="0"/>
              </a:spcBef>
              <a:spcAft>
                <a:spcPts val="0"/>
              </a:spcAft>
              <a:buSzPts val="3000"/>
              <a:buNone/>
              <a:defRPr sz="3000"/>
            </a:lvl3pPr>
            <a:lvl4pPr lvl="3" algn="r">
              <a:spcBef>
                <a:spcPts val="0"/>
              </a:spcBef>
              <a:spcAft>
                <a:spcPts val="0"/>
              </a:spcAft>
              <a:buSzPts val="3000"/>
              <a:buNone/>
              <a:defRPr sz="3000"/>
            </a:lvl4pPr>
            <a:lvl5pPr lvl="4" algn="r">
              <a:spcBef>
                <a:spcPts val="0"/>
              </a:spcBef>
              <a:spcAft>
                <a:spcPts val="0"/>
              </a:spcAft>
              <a:buSzPts val="3000"/>
              <a:buNone/>
              <a:defRPr sz="3000"/>
            </a:lvl5pPr>
            <a:lvl6pPr lvl="5" algn="r">
              <a:spcBef>
                <a:spcPts val="0"/>
              </a:spcBef>
              <a:spcAft>
                <a:spcPts val="0"/>
              </a:spcAft>
              <a:buSzPts val="3000"/>
              <a:buNone/>
              <a:defRPr sz="3000"/>
            </a:lvl6pPr>
            <a:lvl7pPr lvl="6" algn="r">
              <a:spcBef>
                <a:spcPts val="0"/>
              </a:spcBef>
              <a:spcAft>
                <a:spcPts val="0"/>
              </a:spcAft>
              <a:buSzPts val="3000"/>
              <a:buNone/>
              <a:defRPr sz="3000"/>
            </a:lvl7pPr>
            <a:lvl8pPr lvl="7" algn="r">
              <a:spcBef>
                <a:spcPts val="0"/>
              </a:spcBef>
              <a:spcAft>
                <a:spcPts val="0"/>
              </a:spcAft>
              <a:buSzPts val="3000"/>
              <a:buNone/>
              <a:defRPr sz="3000"/>
            </a:lvl8pPr>
            <a:lvl9pPr lvl="8" algn="r">
              <a:spcBef>
                <a:spcPts val="0"/>
              </a:spcBef>
              <a:spcAft>
                <a:spcPts val="0"/>
              </a:spcAft>
              <a:buSzPts val="3000"/>
              <a:buNone/>
              <a:defRPr sz="30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First point">
  <p:cSld name="CUSTOM_7">
    <p:spTree>
      <p:nvGrpSpPr>
        <p:cNvPr id="1" name="Shape 199"/>
        <p:cNvGrpSpPr/>
        <p:nvPr/>
      </p:nvGrpSpPr>
      <p:grpSpPr>
        <a:xfrm>
          <a:off x="0" y="0"/>
          <a:ext cx="0" cy="0"/>
          <a:chOff x="0" y="0"/>
          <a:chExt cx="0" cy="0"/>
        </a:xfrm>
      </p:grpSpPr>
      <p:sp>
        <p:nvSpPr>
          <p:cNvPr id="200" name="Google Shape;200;p16"/>
          <p:cNvSpPr>
            <a:spLocks noGrp="1"/>
          </p:cNvSpPr>
          <p:nvPr>
            <p:ph type="pic" idx="2"/>
          </p:nvPr>
        </p:nvSpPr>
        <p:spPr>
          <a:xfrm rot="-5400000">
            <a:off x="5139125" y="859575"/>
            <a:ext cx="4863600" cy="3144900"/>
          </a:xfrm>
          <a:prstGeom prst="round2SameRect">
            <a:avLst>
              <a:gd name="adj1" fmla="val 9992"/>
              <a:gd name="adj2" fmla="val 0"/>
            </a:avLst>
          </a:prstGeom>
          <a:noFill/>
          <a:ln>
            <a:noFill/>
          </a:ln>
        </p:spPr>
      </p:sp>
      <p:sp>
        <p:nvSpPr>
          <p:cNvPr id="201" name="Google Shape;201;p16"/>
          <p:cNvSpPr/>
          <p:nvPr/>
        </p:nvSpPr>
        <p:spPr>
          <a:xfrm rot="5400000" flipH="1">
            <a:off x="530025" y="-529625"/>
            <a:ext cx="4849800" cy="5909400"/>
          </a:xfrm>
          <a:prstGeom prst="round2SameRect">
            <a:avLst>
              <a:gd name="adj1" fmla="val 6704"/>
              <a:gd name="adj2" fmla="val 0"/>
            </a:avLst>
          </a:prstGeom>
          <a:solidFill>
            <a:schemeClr val="lt1"/>
          </a:solidFill>
          <a:ln>
            <a:noFill/>
          </a:ln>
          <a:effectLst>
            <a:outerShdw blurRad="171450" dist="114300" dir="2580000" algn="bl" rotWithShape="0">
              <a:schemeClr val="dk1">
                <a:alpha val="98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202" name="Google Shape;202;p16"/>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03" name="Google Shape;203;p16"/>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2400"/>
              <a:buNone/>
              <a:defRPr sz="24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04" name="Google Shape;204;p16"/>
          <p:cNvSpPr txBox="1">
            <a:spLocks noGrp="1"/>
          </p:cNvSpPr>
          <p:nvPr>
            <p:ph type="body" idx="3"/>
          </p:nvPr>
        </p:nvSpPr>
        <p:spPr>
          <a:xfrm>
            <a:off x="283475" y="1894950"/>
            <a:ext cx="2862000" cy="2341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05" name="Google Shape;205;p16"/>
          <p:cNvSpPr txBox="1">
            <a:spLocks noGrp="1"/>
          </p:cNvSpPr>
          <p:nvPr>
            <p:ph type="title" idx="4"/>
          </p:nvPr>
        </p:nvSpPr>
        <p:spPr>
          <a:xfrm>
            <a:off x="6227075" y="283475"/>
            <a:ext cx="2523600" cy="1143000"/>
          </a:xfrm>
          <a:prstGeom prst="rect">
            <a:avLst/>
          </a:prstGeom>
        </p:spPr>
        <p:txBody>
          <a:bodyPr spcFirstLastPara="1" wrap="square" lIns="0" tIns="0" rIns="0" bIns="0" anchor="t" anchorCtr="0">
            <a:spAutoFit/>
          </a:bodyPr>
          <a:lstStyle>
            <a:lvl1pPr lvl="0">
              <a:spcBef>
                <a:spcPts val="0"/>
              </a:spcBef>
              <a:spcAft>
                <a:spcPts val="0"/>
              </a:spcAft>
              <a:buSzPts val="7200"/>
              <a:buFont typeface="Manrope Light"/>
              <a:buNone/>
              <a:defRPr sz="7200">
                <a:latin typeface="Manrope Light"/>
                <a:ea typeface="Manrope Light"/>
                <a:cs typeface="Manrope Light"/>
                <a:sym typeface="Manrope Light"/>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ond point">
  <p:cSld name="CUSTOM_7_1">
    <p:spTree>
      <p:nvGrpSpPr>
        <p:cNvPr id="1" name="Shape 206"/>
        <p:cNvGrpSpPr/>
        <p:nvPr/>
      </p:nvGrpSpPr>
      <p:grpSpPr>
        <a:xfrm>
          <a:off x="0" y="0"/>
          <a:ext cx="0" cy="0"/>
          <a:chOff x="0" y="0"/>
          <a:chExt cx="0" cy="0"/>
        </a:xfrm>
      </p:grpSpPr>
      <p:sp>
        <p:nvSpPr>
          <p:cNvPr id="207" name="Google Shape;207;p17"/>
          <p:cNvSpPr>
            <a:spLocks noGrp="1"/>
          </p:cNvSpPr>
          <p:nvPr>
            <p:ph type="pic" idx="2"/>
          </p:nvPr>
        </p:nvSpPr>
        <p:spPr>
          <a:xfrm rot="-5400000">
            <a:off x="5674775" y="1373600"/>
            <a:ext cx="3801900" cy="3154500"/>
          </a:xfrm>
          <a:prstGeom prst="round2SameRect">
            <a:avLst>
              <a:gd name="adj1" fmla="val 9723"/>
              <a:gd name="adj2" fmla="val 0"/>
            </a:avLst>
          </a:prstGeom>
          <a:noFill/>
          <a:ln>
            <a:noFill/>
          </a:ln>
        </p:spPr>
      </p:sp>
      <p:sp>
        <p:nvSpPr>
          <p:cNvPr id="208" name="Google Shape;208;p17"/>
          <p:cNvSpPr/>
          <p:nvPr/>
        </p:nvSpPr>
        <p:spPr>
          <a:xfrm rot="5400000" flipH="1">
            <a:off x="530025" y="-529625"/>
            <a:ext cx="4849800" cy="5909400"/>
          </a:xfrm>
          <a:prstGeom prst="round2SameRect">
            <a:avLst>
              <a:gd name="adj1" fmla="val 6704"/>
              <a:gd name="adj2" fmla="val 0"/>
            </a:avLst>
          </a:prstGeom>
          <a:solidFill>
            <a:schemeClr val="lt1"/>
          </a:solidFill>
          <a:ln>
            <a:noFill/>
          </a:ln>
          <a:effectLst>
            <a:outerShdw blurRad="171450" dist="114300" dir="2580000" algn="bl" rotWithShape="0">
              <a:schemeClr val="dk1">
                <a:alpha val="98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209" name="Google Shape;209;p17"/>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10" name="Google Shape;210;p17"/>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2400"/>
              <a:buNone/>
              <a:defRPr sz="24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11" name="Google Shape;211;p17"/>
          <p:cNvSpPr txBox="1">
            <a:spLocks noGrp="1"/>
          </p:cNvSpPr>
          <p:nvPr>
            <p:ph type="body" idx="3"/>
          </p:nvPr>
        </p:nvSpPr>
        <p:spPr>
          <a:xfrm>
            <a:off x="283475" y="1894950"/>
            <a:ext cx="2862000" cy="2341200"/>
          </a:xfrm>
          <a:prstGeom prst="rect">
            <a:avLst/>
          </a:prstGeom>
        </p:spPr>
        <p:txBody>
          <a:bodyPr spcFirstLastPara="1" wrap="square" lIns="0" tIns="0" rIns="0" bIns="0" anchor="t" anchorCtr="0">
            <a:sp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12" name="Google Shape;212;p17"/>
          <p:cNvSpPr txBox="1">
            <a:spLocks noGrp="1"/>
          </p:cNvSpPr>
          <p:nvPr>
            <p:ph type="title" idx="4"/>
          </p:nvPr>
        </p:nvSpPr>
        <p:spPr>
          <a:xfrm>
            <a:off x="6228700" y="1043650"/>
            <a:ext cx="2523600" cy="1143000"/>
          </a:xfrm>
          <a:prstGeom prst="rect">
            <a:avLst/>
          </a:prstGeom>
        </p:spPr>
        <p:txBody>
          <a:bodyPr spcFirstLastPara="1" wrap="square" lIns="0" tIns="0" rIns="0" bIns="0" anchor="t" anchorCtr="0">
            <a:spAutoFit/>
          </a:bodyPr>
          <a:lstStyle>
            <a:lvl1pPr lvl="0">
              <a:spcBef>
                <a:spcPts val="0"/>
              </a:spcBef>
              <a:spcAft>
                <a:spcPts val="0"/>
              </a:spcAft>
              <a:buSzPts val="7200"/>
              <a:buFont typeface="Manrope Light"/>
              <a:buNone/>
              <a:defRPr sz="7200">
                <a:latin typeface="Manrope Light"/>
                <a:ea typeface="Manrope Light"/>
                <a:cs typeface="Manrope Light"/>
                <a:sym typeface="Manrope Light"/>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hird point">
  <p:cSld name="CUSTOM_7_1_1">
    <p:spTree>
      <p:nvGrpSpPr>
        <p:cNvPr id="1" name="Shape 213"/>
        <p:cNvGrpSpPr/>
        <p:nvPr/>
      </p:nvGrpSpPr>
      <p:grpSpPr>
        <a:xfrm>
          <a:off x="0" y="0"/>
          <a:ext cx="0" cy="0"/>
          <a:chOff x="0" y="0"/>
          <a:chExt cx="0" cy="0"/>
        </a:xfrm>
      </p:grpSpPr>
      <p:sp>
        <p:nvSpPr>
          <p:cNvPr id="214" name="Google Shape;214;p18"/>
          <p:cNvSpPr>
            <a:spLocks noGrp="1"/>
          </p:cNvSpPr>
          <p:nvPr>
            <p:ph type="pic" idx="2"/>
          </p:nvPr>
        </p:nvSpPr>
        <p:spPr>
          <a:xfrm rot="-5400000">
            <a:off x="6262325" y="1964700"/>
            <a:ext cx="2621100" cy="3148800"/>
          </a:xfrm>
          <a:prstGeom prst="round2SameRect">
            <a:avLst>
              <a:gd name="adj1" fmla="val 10388"/>
              <a:gd name="adj2" fmla="val 0"/>
            </a:avLst>
          </a:prstGeom>
          <a:noFill/>
          <a:ln>
            <a:noFill/>
          </a:ln>
        </p:spPr>
      </p:sp>
      <p:sp>
        <p:nvSpPr>
          <p:cNvPr id="215" name="Google Shape;215;p18"/>
          <p:cNvSpPr/>
          <p:nvPr/>
        </p:nvSpPr>
        <p:spPr>
          <a:xfrm rot="5400000" flipH="1">
            <a:off x="530025" y="-529625"/>
            <a:ext cx="4849800" cy="5909400"/>
          </a:xfrm>
          <a:prstGeom prst="round2SameRect">
            <a:avLst>
              <a:gd name="adj1" fmla="val 6704"/>
              <a:gd name="adj2" fmla="val 0"/>
            </a:avLst>
          </a:prstGeom>
          <a:solidFill>
            <a:schemeClr val="lt1"/>
          </a:solidFill>
          <a:ln>
            <a:noFill/>
          </a:ln>
          <a:effectLst>
            <a:outerShdw blurRad="171450" dist="114300" dir="2580000" algn="bl" rotWithShape="0">
              <a:schemeClr val="dk1">
                <a:alpha val="98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216" name="Google Shape;216;p18"/>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17" name="Google Shape;217;p18"/>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2400"/>
              <a:buNone/>
              <a:defRPr sz="24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18" name="Google Shape;218;p18"/>
          <p:cNvSpPr txBox="1">
            <a:spLocks noGrp="1"/>
          </p:cNvSpPr>
          <p:nvPr>
            <p:ph type="title" idx="3"/>
          </p:nvPr>
        </p:nvSpPr>
        <p:spPr>
          <a:xfrm>
            <a:off x="6227075" y="2219283"/>
            <a:ext cx="2523600" cy="1143000"/>
          </a:xfrm>
          <a:prstGeom prst="rect">
            <a:avLst/>
          </a:prstGeom>
        </p:spPr>
        <p:txBody>
          <a:bodyPr spcFirstLastPara="1" wrap="square" lIns="0" tIns="0" rIns="0" bIns="0" anchor="t" anchorCtr="0">
            <a:spAutoFit/>
          </a:bodyPr>
          <a:lstStyle>
            <a:lvl1pPr lvl="0">
              <a:spcBef>
                <a:spcPts val="0"/>
              </a:spcBef>
              <a:spcAft>
                <a:spcPts val="0"/>
              </a:spcAft>
              <a:buSzPts val="7200"/>
              <a:buFont typeface="Manrope Light"/>
              <a:buNone/>
              <a:defRPr sz="7200">
                <a:latin typeface="Manrope Light"/>
                <a:ea typeface="Manrope Light"/>
                <a:cs typeface="Manrope Light"/>
                <a:sym typeface="Manrope Light"/>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19" name="Google Shape;219;p18"/>
          <p:cNvSpPr txBox="1">
            <a:spLocks noGrp="1"/>
          </p:cNvSpPr>
          <p:nvPr>
            <p:ph type="body" idx="4"/>
          </p:nvPr>
        </p:nvSpPr>
        <p:spPr>
          <a:xfrm>
            <a:off x="283475" y="1894950"/>
            <a:ext cx="2862000" cy="2341200"/>
          </a:xfrm>
          <a:prstGeom prst="rect">
            <a:avLst/>
          </a:prstGeom>
        </p:spPr>
        <p:txBody>
          <a:bodyPr spcFirstLastPara="1" wrap="square" lIns="0" tIns="0" rIns="0" bIns="0" anchor="t" anchorCtr="0">
            <a:sp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Fourth point">
  <p:cSld name="CUSTOM_7_1_1_1">
    <p:spTree>
      <p:nvGrpSpPr>
        <p:cNvPr id="1" name="Shape 220"/>
        <p:cNvGrpSpPr/>
        <p:nvPr/>
      </p:nvGrpSpPr>
      <p:grpSpPr>
        <a:xfrm>
          <a:off x="0" y="0"/>
          <a:ext cx="0" cy="0"/>
          <a:chOff x="0" y="0"/>
          <a:chExt cx="0" cy="0"/>
        </a:xfrm>
      </p:grpSpPr>
      <p:sp>
        <p:nvSpPr>
          <p:cNvPr id="221" name="Google Shape;221;p19"/>
          <p:cNvSpPr>
            <a:spLocks noGrp="1"/>
          </p:cNvSpPr>
          <p:nvPr>
            <p:ph type="pic" idx="2"/>
          </p:nvPr>
        </p:nvSpPr>
        <p:spPr>
          <a:xfrm rot="-5400000">
            <a:off x="6550925" y="2253300"/>
            <a:ext cx="2043900" cy="3148800"/>
          </a:xfrm>
          <a:prstGeom prst="round2SameRect">
            <a:avLst>
              <a:gd name="adj1" fmla="val 16857"/>
              <a:gd name="adj2" fmla="val 0"/>
            </a:avLst>
          </a:prstGeom>
          <a:noFill/>
          <a:ln>
            <a:noFill/>
          </a:ln>
        </p:spPr>
      </p:sp>
      <p:sp>
        <p:nvSpPr>
          <p:cNvPr id="222" name="Google Shape;222;p19"/>
          <p:cNvSpPr/>
          <p:nvPr/>
        </p:nvSpPr>
        <p:spPr>
          <a:xfrm rot="5400000" flipH="1">
            <a:off x="530025" y="-529625"/>
            <a:ext cx="4849800" cy="5909400"/>
          </a:xfrm>
          <a:prstGeom prst="round2SameRect">
            <a:avLst>
              <a:gd name="adj1" fmla="val 6704"/>
              <a:gd name="adj2" fmla="val 0"/>
            </a:avLst>
          </a:prstGeom>
          <a:solidFill>
            <a:schemeClr val="lt1"/>
          </a:solidFill>
          <a:ln>
            <a:noFill/>
          </a:ln>
          <a:effectLst>
            <a:outerShdw blurRad="171450" dist="114300" dir="2580000" algn="bl" rotWithShape="0">
              <a:schemeClr val="dk1">
                <a:alpha val="98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223" name="Google Shape;223;p19"/>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rmAutofit/>
          </a:bodyPr>
          <a:lstStyle>
            <a:lvl1pPr lvl="0">
              <a:lnSpc>
                <a:spcPct val="115000"/>
              </a:lnSpc>
              <a:spcBef>
                <a:spcPts val="0"/>
              </a:spcBef>
              <a:spcAft>
                <a:spcPts val="0"/>
              </a:spcAft>
              <a:buSzPts val="800"/>
              <a:buFont typeface="Manrope Light"/>
              <a:buNone/>
              <a:defRPr sz="800">
                <a:latin typeface="Manrope Light"/>
                <a:ea typeface="Manrope Light"/>
                <a:cs typeface="Manrope Light"/>
                <a:sym typeface="Manrope Light"/>
              </a:defRPr>
            </a:lvl1pPr>
            <a:lvl2pPr lvl="1">
              <a:lnSpc>
                <a:spcPct val="115000"/>
              </a:lnSpc>
              <a:spcBef>
                <a:spcPts val="0"/>
              </a:spcBef>
              <a:spcAft>
                <a:spcPts val="0"/>
              </a:spcAft>
              <a:buSzPts val="800"/>
              <a:buFont typeface="Manrope Light"/>
              <a:buNone/>
              <a:defRPr sz="800">
                <a:latin typeface="Manrope Light"/>
                <a:ea typeface="Manrope Light"/>
                <a:cs typeface="Manrope Light"/>
                <a:sym typeface="Manrope Light"/>
              </a:defRPr>
            </a:lvl2pPr>
            <a:lvl3pPr lvl="2">
              <a:lnSpc>
                <a:spcPct val="115000"/>
              </a:lnSpc>
              <a:spcBef>
                <a:spcPts val="0"/>
              </a:spcBef>
              <a:spcAft>
                <a:spcPts val="0"/>
              </a:spcAft>
              <a:buSzPts val="800"/>
              <a:buFont typeface="Manrope Light"/>
              <a:buNone/>
              <a:defRPr sz="800">
                <a:latin typeface="Manrope Light"/>
                <a:ea typeface="Manrope Light"/>
                <a:cs typeface="Manrope Light"/>
                <a:sym typeface="Manrope Light"/>
              </a:defRPr>
            </a:lvl3pPr>
            <a:lvl4pPr lvl="3">
              <a:lnSpc>
                <a:spcPct val="115000"/>
              </a:lnSpc>
              <a:spcBef>
                <a:spcPts val="0"/>
              </a:spcBef>
              <a:spcAft>
                <a:spcPts val="0"/>
              </a:spcAft>
              <a:buSzPts val="800"/>
              <a:buFont typeface="Manrope Light"/>
              <a:buNone/>
              <a:defRPr sz="800">
                <a:latin typeface="Manrope Light"/>
                <a:ea typeface="Manrope Light"/>
                <a:cs typeface="Manrope Light"/>
                <a:sym typeface="Manrope Light"/>
              </a:defRPr>
            </a:lvl4pPr>
            <a:lvl5pPr lvl="4">
              <a:lnSpc>
                <a:spcPct val="115000"/>
              </a:lnSpc>
              <a:spcBef>
                <a:spcPts val="0"/>
              </a:spcBef>
              <a:spcAft>
                <a:spcPts val="0"/>
              </a:spcAft>
              <a:buSzPts val="800"/>
              <a:buFont typeface="Manrope Light"/>
              <a:buNone/>
              <a:defRPr sz="800">
                <a:latin typeface="Manrope Light"/>
                <a:ea typeface="Manrope Light"/>
                <a:cs typeface="Manrope Light"/>
                <a:sym typeface="Manrope Light"/>
              </a:defRPr>
            </a:lvl5pPr>
            <a:lvl6pPr lvl="5">
              <a:lnSpc>
                <a:spcPct val="115000"/>
              </a:lnSpc>
              <a:spcBef>
                <a:spcPts val="0"/>
              </a:spcBef>
              <a:spcAft>
                <a:spcPts val="0"/>
              </a:spcAft>
              <a:buSzPts val="800"/>
              <a:buFont typeface="Manrope Light"/>
              <a:buNone/>
              <a:defRPr sz="800">
                <a:latin typeface="Manrope Light"/>
                <a:ea typeface="Manrope Light"/>
                <a:cs typeface="Manrope Light"/>
                <a:sym typeface="Manrope Light"/>
              </a:defRPr>
            </a:lvl6pPr>
            <a:lvl7pPr lvl="6">
              <a:lnSpc>
                <a:spcPct val="115000"/>
              </a:lnSpc>
              <a:spcBef>
                <a:spcPts val="0"/>
              </a:spcBef>
              <a:spcAft>
                <a:spcPts val="0"/>
              </a:spcAft>
              <a:buSzPts val="800"/>
              <a:buFont typeface="Manrope Light"/>
              <a:buNone/>
              <a:defRPr sz="800">
                <a:latin typeface="Manrope Light"/>
                <a:ea typeface="Manrope Light"/>
                <a:cs typeface="Manrope Light"/>
                <a:sym typeface="Manrope Light"/>
              </a:defRPr>
            </a:lvl7pPr>
            <a:lvl8pPr lvl="7">
              <a:lnSpc>
                <a:spcPct val="115000"/>
              </a:lnSpc>
              <a:spcBef>
                <a:spcPts val="0"/>
              </a:spcBef>
              <a:spcAft>
                <a:spcPts val="0"/>
              </a:spcAft>
              <a:buSzPts val="800"/>
              <a:buFont typeface="Manrope Light"/>
              <a:buNone/>
              <a:defRPr sz="800">
                <a:latin typeface="Manrope Light"/>
                <a:ea typeface="Manrope Light"/>
                <a:cs typeface="Manrope Light"/>
                <a:sym typeface="Manrope Light"/>
              </a:defRPr>
            </a:lvl8pPr>
            <a:lvl9pPr lvl="8">
              <a:lnSpc>
                <a:spcPct val="115000"/>
              </a:lnSpc>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24" name="Google Shape;224;p19"/>
          <p:cNvSpPr txBox="1">
            <a:spLocks noGrp="1"/>
          </p:cNvSpPr>
          <p:nvPr>
            <p:ph type="title"/>
          </p:nvPr>
        </p:nvSpPr>
        <p:spPr>
          <a:xfrm>
            <a:off x="283475" y="639725"/>
            <a:ext cx="4288500" cy="572100"/>
          </a:xfrm>
          <a:prstGeom prst="rect">
            <a:avLst/>
          </a:prstGeom>
        </p:spPr>
        <p:txBody>
          <a:bodyPr spcFirstLastPara="1" wrap="square" lIns="0" tIns="0" rIns="0" bIns="0" anchor="t" anchorCtr="0">
            <a:spAutoFit/>
          </a:bodyPr>
          <a:lstStyle>
            <a:lvl1pPr lvl="0">
              <a:spcBef>
                <a:spcPts val="0"/>
              </a:spcBef>
              <a:spcAft>
                <a:spcPts val="0"/>
              </a:spcAft>
              <a:buSzPts val="2400"/>
              <a:buNone/>
              <a:defRPr sz="24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25" name="Google Shape;225;p19"/>
          <p:cNvSpPr txBox="1">
            <a:spLocks noGrp="1"/>
          </p:cNvSpPr>
          <p:nvPr>
            <p:ph type="title" idx="3"/>
          </p:nvPr>
        </p:nvSpPr>
        <p:spPr>
          <a:xfrm>
            <a:off x="6227075" y="2803933"/>
            <a:ext cx="2523600" cy="1143000"/>
          </a:xfrm>
          <a:prstGeom prst="rect">
            <a:avLst/>
          </a:prstGeom>
        </p:spPr>
        <p:txBody>
          <a:bodyPr spcFirstLastPara="1" wrap="square" lIns="0" tIns="0" rIns="0" bIns="0" anchor="t" anchorCtr="0">
            <a:spAutoFit/>
          </a:bodyPr>
          <a:lstStyle>
            <a:lvl1pPr lvl="0">
              <a:spcBef>
                <a:spcPts val="0"/>
              </a:spcBef>
              <a:spcAft>
                <a:spcPts val="0"/>
              </a:spcAft>
              <a:buSzPts val="7200"/>
              <a:buFont typeface="Manrope Light"/>
              <a:buNone/>
              <a:defRPr sz="7200">
                <a:latin typeface="Manrope Light"/>
                <a:ea typeface="Manrope Light"/>
                <a:cs typeface="Manrope Light"/>
                <a:sym typeface="Manrope Light"/>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26" name="Google Shape;226;p19"/>
          <p:cNvSpPr txBox="1">
            <a:spLocks noGrp="1"/>
          </p:cNvSpPr>
          <p:nvPr>
            <p:ph type="body" idx="4"/>
          </p:nvPr>
        </p:nvSpPr>
        <p:spPr>
          <a:xfrm>
            <a:off x="283475" y="1894950"/>
            <a:ext cx="2862000" cy="2341200"/>
          </a:xfrm>
          <a:prstGeom prst="rect">
            <a:avLst/>
          </a:prstGeom>
        </p:spPr>
        <p:txBody>
          <a:bodyPr spcFirstLastPara="1" wrap="square" lIns="0" tIns="0" rIns="0" bIns="0" anchor="t" anchorCtr="0">
            <a:sp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hree big ideas ALT 1">
  <p:cSld name="BLANK_1_1_1_1_1_1_1_1_1_1_1_1_1_1">
    <p:spTree>
      <p:nvGrpSpPr>
        <p:cNvPr id="1" name="Shape 227"/>
        <p:cNvGrpSpPr/>
        <p:nvPr/>
      </p:nvGrpSpPr>
      <p:grpSpPr>
        <a:xfrm>
          <a:off x="0" y="0"/>
          <a:ext cx="0" cy="0"/>
          <a:chOff x="0" y="0"/>
          <a:chExt cx="0" cy="0"/>
        </a:xfrm>
      </p:grpSpPr>
      <p:sp>
        <p:nvSpPr>
          <p:cNvPr id="228" name="Google Shape;228;p20"/>
          <p:cNvSpPr txBox="1">
            <a:spLocks noGrp="1"/>
          </p:cNvSpPr>
          <p:nvPr>
            <p:ph type="subTitle" idx="1"/>
          </p:nvPr>
        </p:nvSpPr>
        <p:spPr>
          <a:xfrm>
            <a:off x="3723650" y="2030100"/>
            <a:ext cx="2404500" cy="197400"/>
          </a:xfrm>
          <a:prstGeom prst="rect">
            <a:avLst/>
          </a:prstGeom>
        </p:spPr>
        <p:txBody>
          <a:bodyPr spcFirstLastPara="1" wrap="square" lIns="0" tIns="0" rIns="0" bIns="0" anchor="t" anchorCtr="0">
            <a:normAutofit/>
          </a:bodyPr>
          <a:lstStyle>
            <a:lvl1pPr lvl="0">
              <a:lnSpc>
                <a:spcPct val="90000"/>
              </a:lnSpc>
              <a:spcBef>
                <a:spcPts val="0"/>
              </a:spcBef>
              <a:spcAft>
                <a:spcPts val="0"/>
              </a:spcAft>
              <a:buSzPts val="1200"/>
              <a:buFont typeface="Manrope Light"/>
              <a:buNone/>
              <a:defRPr sz="1200">
                <a:latin typeface="Manrope Light"/>
                <a:ea typeface="Manrope Light"/>
                <a:cs typeface="Manrope Light"/>
                <a:sym typeface="Manrope Light"/>
              </a:defRPr>
            </a:lvl1pPr>
            <a:lvl2pPr lvl="1">
              <a:spcBef>
                <a:spcPts val="0"/>
              </a:spcBef>
              <a:spcAft>
                <a:spcPts val="0"/>
              </a:spcAft>
              <a:buSzPts val="1200"/>
              <a:buFont typeface="Manrope Light"/>
              <a:buNone/>
              <a:defRPr sz="1200">
                <a:latin typeface="Manrope Light"/>
                <a:ea typeface="Manrope Light"/>
                <a:cs typeface="Manrope Light"/>
                <a:sym typeface="Manrope Light"/>
              </a:defRPr>
            </a:lvl2pPr>
            <a:lvl3pPr lvl="2">
              <a:spcBef>
                <a:spcPts val="0"/>
              </a:spcBef>
              <a:spcAft>
                <a:spcPts val="0"/>
              </a:spcAft>
              <a:buSzPts val="1200"/>
              <a:buFont typeface="Manrope Light"/>
              <a:buNone/>
              <a:defRPr sz="1200">
                <a:latin typeface="Manrope Light"/>
                <a:ea typeface="Manrope Light"/>
                <a:cs typeface="Manrope Light"/>
                <a:sym typeface="Manrope Light"/>
              </a:defRPr>
            </a:lvl3pPr>
            <a:lvl4pPr lvl="3">
              <a:spcBef>
                <a:spcPts val="0"/>
              </a:spcBef>
              <a:spcAft>
                <a:spcPts val="0"/>
              </a:spcAft>
              <a:buSzPts val="1200"/>
              <a:buFont typeface="Manrope Light"/>
              <a:buNone/>
              <a:defRPr sz="1200">
                <a:latin typeface="Manrope Light"/>
                <a:ea typeface="Manrope Light"/>
                <a:cs typeface="Manrope Light"/>
                <a:sym typeface="Manrope Light"/>
              </a:defRPr>
            </a:lvl4pPr>
            <a:lvl5pPr lvl="4">
              <a:spcBef>
                <a:spcPts val="0"/>
              </a:spcBef>
              <a:spcAft>
                <a:spcPts val="0"/>
              </a:spcAft>
              <a:buSzPts val="1200"/>
              <a:buFont typeface="Manrope Light"/>
              <a:buNone/>
              <a:defRPr sz="1200">
                <a:latin typeface="Manrope Light"/>
                <a:ea typeface="Manrope Light"/>
                <a:cs typeface="Manrope Light"/>
                <a:sym typeface="Manrope Light"/>
              </a:defRPr>
            </a:lvl5pPr>
            <a:lvl6pPr lvl="5">
              <a:spcBef>
                <a:spcPts val="0"/>
              </a:spcBef>
              <a:spcAft>
                <a:spcPts val="0"/>
              </a:spcAft>
              <a:buSzPts val="1200"/>
              <a:buFont typeface="Manrope Light"/>
              <a:buNone/>
              <a:defRPr sz="1200">
                <a:latin typeface="Manrope Light"/>
                <a:ea typeface="Manrope Light"/>
                <a:cs typeface="Manrope Light"/>
                <a:sym typeface="Manrope Light"/>
              </a:defRPr>
            </a:lvl6pPr>
            <a:lvl7pPr lvl="6">
              <a:spcBef>
                <a:spcPts val="0"/>
              </a:spcBef>
              <a:spcAft>
                <a:spcPts val="0"/>
              </a:spcAft>
              <a:buSzPts val="1200"/>
              <a:buFont typeface="Manrope Light"/>
              <a:buNone/>
              <a:defRPr sz="1200">
                <a:latin typeface="Manrope Light"/>
                <a:ea typeface="Manrope Light"/>
                <a:cs typeface="Manrope Light"/>
                <a:sym typeface="Manrope Light"/>
              </a:defRPr>
            </a:lvl7pPr>
            <a:lvl8pPr lvl="7">
              <a:spcBef>
                <a:spcPts val="0"/>
              </a:spcBef>
              <a:spcAft>
                <a:spcPts val="0"/>
              </a:spcAft>
              <a:buSzPts val="1200"/>
              <a:buFont typeface="Manrope Light"/>
              <a:buNone/>
              <a:defRPr sz="1200">
                <a:latin typeface="Manrope Light"/>
                <a:ea typeface="Manrope Light"/>
                <a:cs typeface="Manrope Light"/>
                <a:sym typeface="Manrope Light"/>
              </a:defRPr>
            </a:lvl8pPr>
            <a:lvl9pPr lvl="8">
              <a:spcBef>
                <a:spcPts val="0"/>
              </a:spcBef>
              <a:spcAft>
                <a:spcPts val="0"/>
              </a:spcAft>
              <a:buSzPts val="1200"/>
              <a:buFont typeface="Manrope Light"/>
              <a:buNone/>
              <a:defRPr sz="1200">
                <a:latin typeface="Manrope Light"/>
                <a:ea typeface="Manrope Light"/>
                <a:cs typeface="Manrope Light"/>
                <a:sym typeface="Manrope Light"/>
              </a:defRPr>
            </a:lvl9pPr>
          </a:lstStyle>
          <a:p>
            <a:endParaRPr/>
          </a:p>
        </p:txBody>
      </p:sp>
      <p:sp>
        <p:nvSpPr>
          <p:cNvPr id="229" name="Google Shape;229;p20"/>
          <p:cNvSpPr txBox="1">
            <a:spLocks noGrp="1"/>
          </p:cNvSpPr>
          <p:nvPr>
            <p:ph type="subTitle" idx="2"/>
          </p:nvPr>
        </p:nvSpPr>
        <p:spPr>
          <a:xfrm>
            <a:off x="6383575" y="2030100"/>
            <a:ext cx="2531700" cy="197400"/>
          </a:xfrm>
          <a:prstGeom prst="rect">
            <a:avLst/>
          </a:prstGeom>
        </p:spPr>
        <p:txBody>
          <a:bodyPr spcFirstLastPara="1" wrap="square" lIns="0" tIns="0" rIns="0" bIns="0" anchor="t" anchorCtr="0">
            <a:noAutofit/>
          </a:bodyPr>
          <a:lstStyle>
            <a:lvl1pPr lvl="0">
              <a:lnSpc>
                <a:spcPct val="90000"/>
              </a:lnSpc>
              <a:spcBef>
                <a:spcPts val="0"/>
              </a:spcBef>
              <a:spcAft>
                <a:spcPts val="0"/>
              </a:spcAft>
              <a:buSzPts val="1200"/>
              <a:buFont typeface="Manrope Light"/>
              <a:buNone/>
              <a:defRPr sz="1200">
                <a:latin typeface="Manrope Light"/>
                <a:ea typeface="Manrope Light"/>
                <a:cs typeface="Manrope Light"/>
                <a:sym typeface="Manrope Light"/>
              </a:defRPr>
            </a:lvl1pPr>
            <a:lvl2pPr lvl="1">
              <a:spcBef>
                <a:spcPts val="0"/>
              </a:spcBef>
              <a:spcAft>
                <a:spcPts val="0"/>
              </a:spcAft>
              <a:buSzPts val="1200"/>
              <a:buFont typeface="Manrope Light"/>
              <a:buNone/>
              <a:defRPr sz="1200">
                <a:latin typeface="Manrope Light"/>
                <a:ea typeface="Manrope Light"/>
                <a:cs typeface="Manrope Light"/>
                <a:sym typeface="Manrope Light"/>
              </a:defRPr>
            </a:lvl2pPr>
            <a:lvl3pPr lvl="2">
              <a:spcBef>
                <a:spcPts val="0"/>
              </a:spcBef>
              <a:spcAft>
                <a:spcPts val="0"/>
              </a:spcAft>
              <a:buSzPts val="1200"/>
              <a:buFont typeface="Manrope Light"/>
              <a:buNone/>
              <a:defRPr sz="1200">
                <a:latin typeface="Manrope Light"/>
                <a:ea typeface="Manrope Light"/>
                <a:cs typeface="Manrope Light"/>
                <a:sym typeface="Manrope Light"/>
              </a:defRPr>
            </a:lvl3pPr>
            <a:lvl4pPr lvl="3">
              <a:spcBef>
                <a:spcPts val="0"/>
              </a:spcBef>
              <a:spcAft>
                <a:spcPts val="0"/>
              </a:spcAft>
              <a:buSzPts val="1200"/>
              <a:buFont typeface="Manrope Light"/>
              <a:buNone/>
              <a:defRPr sz="1200">
                <a:latin typeface="Manrope Light"/>
                <a:ea typeface="Manrope Light"/>
                <a:cs typeface="Manrope Light"/>
                <a:sym typeface="Manrope Light"/>
              </a:defRPr>
            </a:lvl4pPr>
            <a:lvl5pPr lvl="4">
              <a:spcBef>
                <a:spcPts val="0"/>
              </a:spcBef>
              <a:spcAft>
                <a:spcPts val="0"/>
              </a:spcAft>
              <a:buSzPts val="1200"/>
              <a:buFont typeface="Manrope Light"/>
              <a:buNone/>
              <a:defRPr sz="1200">
                <a:latin typeface="Manrope Light"/>
                <a:ea typeface="Manrope Light"/>
                <a:cs typeface="Manrope Light"/>
                <a:sym typeface="Manrope Light"/>
              </a:defRPr>
            </a:lvl5pPr>
            <a:lvl6pPr lvl="5">
              <a:spcBef>
                <a:spcPts val="0"/>
              </a:spcBef>
              <a:spcAft>
                <a:spcPts val="0"/>
              </a:spcAft>
              <a:buSzPts val="1200"/>
              <a:buFont typeface="Manrope Light"/>
              <a:buNone/>
              <a:defRPr sz="1200">
                <a:latin typeface="Manrope Light"/>
                <a:ea typeface="Manrope Light"/>
                <a:cs typeface="Manrope Light"/>
                <a:sym typeface="Manrope Light"/>
              </a:defRPr>
            </a:lvl6pPr>
            <a:lvl7pPr lvl="6">
              <a:spcBef>
                <a:spcPts val="0"/>
              </a:spcBef>
              <a:spcAft>
                <a:spcPts val="0"/>
              </a:spcAft>
              <a:buSzPts val="1200"/>
              <a:buFont typeface="Manrope Light"/>
              <a:buNone/>
              <a:defRPr sz="1200">
                <a:latin typeface="Manrope Light"/>
                <a:ea typeface="Manrope Light"/>
                <a:cs typeface="Manrope Light"/>
                <a:sym typeface="Manrope Light"/>
              </a:defRPr>
            </a:lvl7pPr>
            <a:lvl8pPr lvl="7">
              <a:spcBef>
                <a:spcPts val="0"/>
              </a:spcBef>
              <a:spcAft>
                <a:spcPts val="0"/>
              </a:spcAft>
              <a:buSzPts val="1200"/>
              <a:buFont typeface="Manrope Light"/>
              <a:buNone/>
              <a:defRPr sz="1200">
                <a:latin typeface="Manrope Light"/>
                <a:ea typeface="Manrope Light"/>
                <a:cs typeface="Manrope Light"/>
                <a:sym typeface="Manrope Light"/>
              </a:defRPr>
            </a:lvl8pPr>
            <a:lvl9pPr lvl="8">
              <a:spcBef>
                <a:spcPts val="0"/>
              </a:spcBef>
              <a:spcAft>
                <a:spcPts val="0"/>
              </a:spcAft>
              <a:buSzPts val="1200"/>
              <a:buFont typeface="Manrope Light"/>
              <a:buNone/>
              <a:defRPr sz="1200">
                <a:latin typeface="Manrope Light"/>
                <a:ea typeface="Manrope Light"/>
                <a:cs typeface="Manrope Light"/>
                <a:sym typeface="Manrope Light"/>
              </a:defRPr>
            </a:lvl9pPr>
          </a:lstStyle>
          <a:p>
            <a:endParaRPr/>
          </a:p>
        </p:txBody>
      </p:sp>
      <p:sp>
        <p:nvSpPr>
          <p:cNvPr id="230" name="Google Shape;230;p20"/>
          <p:cNvSpPr txBox="1">
            <a:spLocks noGrp="1"/>
          </p:cNvSpPr>
          <p:nvPr>
            <p:ph type="subTitle" idx="3"/>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31" name="Google Shape;231;p20"/>
          <p:cNvSpPr txBox="1">
            <a:spLocks noGrp="1"/>
          </p:cNvSpPr>
          <p:nvPr>
            <p:ph type="title"/>
          </p:nvPr>
        </p:nvSpPr>
        <p:spPr>
          <a:xfrm>
            <a:off x="283475" y="639725"/>
            <a:ext cx="5634600" cy="5721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32" name="Google Shape;232;p20"/>
          <p:cNvSpPr txBox="1">
            <a:spLocks noGrp="1"/>
          </p:cNvSpPr>
          <p:nvPr>
            <p:ph type="body" idx="4"/>
          </p:nvPr>
        </p:nvSpPr>
        <p:spPr>
          <a:xfrm>
            <a:off x="475500" y="2030100"/>
            <a:ext cx="2670000" cy="23367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
        <p:nvSpPr>
          <p:cNvPr id="233" name="Google Shape;233;p20"/>
          <p:cNvSpPr txBox="1">
            <a:spLocks noGrp="1"/>
          </p:cNvSpPr>
          <p:nvPr>
            <p:ph type="body" idx="5"/>
          </p:nvPr>
        </p:nvSpPr>
        <p:spPr>
          <a:xfrm>
            <a:off x="3723650" y="2350475"/>
            <a:ext cx="2476800" cy="23367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
        <p:nvSpPr>
          <p:cNvPr id="234" name="Google Shape;234;p20"/>
          <p:cNvSpPr txBox="1">
            <a:spLocks noGrp="1"/>
          </p:cNvSpPr>
          <p:nvPr>
            <p:ph type="body" idx="6"/>
          </p:nvPr>
        </p:nvSpPr>
        <p:spPr>
          <a:xfrm>
            <a:off x="6383575" y="2350475"/>
            <a:ext cx="2476800" cy="23367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hree big ideas w/ images">
  <p:cSld name="BLANK_1_1_1_1_1_1_1_1_1_1_1_1_1_1_3">
    <p:spTree>
      <p:nvGrpSpPr>
        <p:cNvPr id="1" name="Shape 235"/>
        <p:cNvGrpSpPr/>
        <p:nvPr/>
      </p:nvGrpSpPr>
      <p:grpSpPr>
        <a:xfrm>
          <a:off x="0" y="0"/>
          <a:ext cx="0" cy="0"/>
          <a:chOff x="0" y="0"/>
          <a:chExt cx="0" cy="0"/>
        </a:xfrm>
      </p:grpSpPr>
      <p:sp>
        <p:nvSpPr>
          <p:cNvPr id="236" name="Google Shape;236;p21"/>
          <p:cNvSpPr txBox="1">
            <a:spLocks noGrp="1"/>
          </p:cNvSpPr>
          <p:nvPr>
            <p:ph type="subTitle" idx="1"/>
          </p:nvPr>
        </p:nvSpPr>
        <p:spPr>
          <a:xfrm>
            <a:off x="3723650" y="3965632"/>
            <a:ext cx="2404500" cy="197400"/>
          </a:xfrm>
          <a:prstGeom prst="rect">
            <a:avLst/>
          </a:prstGeom>
        </p:spPr>
        <p:txBody>
          <a:bodyPr spcFirstLastPara="1" wrap="square" lIns="0" tIns="0" rIns="0" bIns="0" anchor="t" anchorCtr="0">
            <a:normAutofit/>
          </a:bodyPr>
          <a:lstStyle>
            <a:lvl1pPr lvl="0">
              <a:lnSpc>
                <a:spcPct val="90000"/>
              </a:lnSpc>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237" name="Google Shape;237;p21"/>
          <p:cNvSpPr txBox="1">
            <a:spLocks noGrp="1"/>
          </p:cNvSpPr>
          <p:nvPr>
            <p:ph type="subTitle" idx="2"/>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38" name="Google Shape;238;p21"/>
          <p:cNvSpPr txBox="1">
            <a:spLocks noGrp="1"/>
          </p:cNvSpPr>
          <p:nvPr>
            <p:ph type="title"/>
          </p:nvPr>
        </p:nvSpPr>
        <p:spPr>
          <a:xfrm>
            <a:off x="283475" y="639725"/>
            <a:ext cx="5634600" cy="572100"/>
          </a:xfrm>
          <a:prstGeom prst="rect">
            <a:avLst/>
          </a:prstGeom>
        </p:spPr>
        <p:txBody>
          <a:bodyPr spcFirstLastPara="1" wrap="square" lIns="0" tIns="0" rIns="0" bIns="0" anchor="t" anchorCtr="0">
            <a:spAutoFit/>
          </a:bodyPr>
          <a:lstStyle>
            <a:lvl1pPr lvl="0">
              <a:spcBef>
                <a:spcPts val="0"/>
              </a:spcBef>
              <a:spcAft>
                <a:spcPts val="0"/>
              </a:spcAft>
              <a:buSzPts val="2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39" name="Google Shape;239;p21"/>
          <p:cNvSpPr txBox="1">
            <a:spLocks noGrp="1"/>
          </p:cNvSpPr>
          <p:nvPr>
            <p:ph type="body" idx="3"/>
          </p:nvPr>
        </p:nvSpPr>
        <p:spPr>
          <a:xfrm>
            <a:off x="475500" y="2030100"/>
            <a:ext cx="2670000" cy="23367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
        <p:nvSpPr>
          <p:cNvPr id="240" name="Google Shape;240;p21"/>
          <p:cNvSpPr txBox="1">
            <a:spLocks noGrp="1"/>
          </p:cNvSpPr>
          <p:nvPr>
            <p:ph type="body" idx="4"/>
          </p:nvPr>
        </p:nvSpPr>
        <p:spPr>
          <a:xfrm>
            <a:off x="3723650" y="4262850"/>
            <a:ext cx="2476800" cy="5925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
        <p:nvSpPr>
          <p:cNvPr id="241" name="Google Shape;241;p21"/>
          <p:cNvSpPr>
            <a:spLocks noGrp="1"/>
          </p:cNvSpPr>
          <p:nvPr>
            <p:ph type="pic" idx="5"/>
          </p:nvPr>
        </p:nvSpPr>
        <p:spPr>
          <a:xfrm>
            <a:off x="3739925" y="2065425"/>
            <a:ext cx="2451900" cy="1606500"/>
          </a:xfrm>
          <a:prstGeom prst="roundRect">
            <a:avLst>
              <a:gd name="adj" fmla="val 16667"/>
            </a:avLst>
          </a:prstGeom>
          <a:noFill/>
          <a:ln>
            <a:noFill/>
          </a:ln>
        </p:spPr>
      </p:sp>
      <p:sp>
        <p:nvSpPr>
          <p:cNvPr id="242" name="Google Shape;242;p21"/>
          <p:cNvSpPr txBox="1">
            <a:spLocks noGrp="1"/>
          </p:cNvSpPr>
          <p:nvPr>
            <p:ph type="subTitle" idx="6"/>
          </p:nvPr>
        </p:nvSpPr>
        <p:spPr>
          <a:xfrm>
            <a:off x="6383725" y="3965632"/>
            <a:ext cx="2404500" cy="197400"/>
          </a:xfrm>
          <a:prstGeom prst="rect">
            <a:avLst/>
          </a:prstGeom>
        </p:spPr>
        <p:txBody>
          <a:bodyPr spcFirstLastPara="1" wrap="square" lIns="0" tIns="0" rIns="0" bIns="0" anchor="t" anchorCtr="0">
            <a:noAutofit/>
          </a:bodyPr>
          <a:lstStyle>
            <a:lvl1pPr lvl="0">
              <a:lnSpc>
                <a:spcPct val="90000"/>
              </a:lnSpc>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243" name="Google Shape;243;p21"/>
          <p:cNvSpPr txBox="1">
            <a:spLocks noGrp="1"/>
          </p:cNvSpPr>
          <p:nvPr>
            <p:ph type="body" idx="7"/>
          </p:nvPr>
        </p:nvSpPr>
        <p:spPr>
          <a:xfrm>
            <a:off x="6383725" y="4262856"/>
            <a:ext cx="2476800" cy="5925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
        <p:nvSpPr>
          <p:cNvPr id="244" name="Google Shape;244;p21"/>
          <p:cNvSpPr>
            <a:spLocks noGrp="1"/>
          </p:cNvSpPr>
          <p:nvPr>
            <p:ph type="pic" idx="8"/>
          </p:nvPr>
        </p:nvSpPr>
        <p:spPr>
          <a:xfrm>
            <a:off x="6400000" y="2065425"/>
            <a:ext cx="2451900" cy="1606500"/>
          </a:xfrm>
          <a:prstGeom prst="roundRect">
            <a:avLst>
              <a:gd name="adj" fmla="val 16667"/>
            </a:avLst>
          </a:prstGeom>
          <a:no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hree big ideas w/ images - ALT 1">
  <p:cSld name="BLANK_1_1_1_1_1_1_1_1_1_1_1_1_1_1_2_1">
    <p:spTree>
      <p:nvGrpSpPr>
        <p:cNvPr id="1" name="Shape 245"/>
        <p:cNvGrpSpPr/>
        <p:nvPr/>
      </p:nvGrpSpPr>
      <p:grpSpPr>
        <a:xfrm>
          <a:off x="0" y="0"/>
          <a:ext cx="0" cy="0"/>
          <a:chOff x="0" y="0"/>
          <a:chExt cx="0" cy="0"/>
        </a:xfrm>
      </p:grpSpPr>
      <p:sp>
        <p:nvSpPr>
          <p:cNvPr id="246" name="Google Shape;246;p22"/>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47" name="Google Shape;247;p22"/>
          <p:cNvSpPr txBox="1">
            <a:spLocks noGrp="1"/>
          </p:cNvSpPr>
          <p:nvPr>
            <p:ph type="title"/>
          </p:nvPr>
        </p:nvSpPr>
        <p:spPr>
          <a:xfrm>
            <a:off x="283475" y="639721"/>
            <a:ext cx="6382500" cy="5721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48" name="Google Shape;248;p22"/>
          <p:cNvSpPr txBox="1">
            <a:spLocks noGrp="1"/>
          </p:cNvSpPr>
          <p:nvPr>
            <p:ph type="body" idx="2"/>
          </p:nvPr>
        </p:nvSpPr>
        <p:spPr>
          <a:xfrm>
            <a:off x="475500" y="2030100"/>
            <a:ext cx="2670000" cy="23367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Font typeface="Nunito"/>
              <a:buChar char="●"/>
              <a:defRPr sz="1000"/>
            </a:lvl1pPr>
            <a:lvl2pPr marL="914400" lvl="1" indent="-292100">
              <a:spcBef>
                <a:spcPts val="0"/>
              </a:spcBef>
              <a:spcAft>
                <a:spcPts val="0"/>
              </a:spcAft>
              <a:buSzPts val="1000"/>
              <a:buFont typeface="Nunito"/>
              <a:buChar char="○"/>
              <a:defRPr sz="1000"/>
            </a:lvl2pPr>
            <a:lvl3pPr marL="1371600" lvl="2" indent="-292100">
              <a:spcBef>
                <a:spcPts val="0"/>
              </a:spcBef>
              <a:spcAft>
                <a:spcPts val="0"/>
              </a:spcAft>
              <a:buSzPts val="1000"/>
              <a:buFont typeface="Nunito"/>
              <a:buChar char="■"/>
              <a:defRPr sz="1000"/>
            </a:lvl3pPr>
            <a:lvl4pPr marL="1828800" lvl="3" indent="-292100">
              <a:spcBef>
                <a:spcPts val="0"/>
              </a:spcBef>
              <a:spcAft>
                <a:spcPts val="0"/>
              </a:spcAft>
              <a:buSzPts val="1000"/>
              <a:buFont typeface="Nunito"/>
              <a:buChar char="●"/>
              <a:defRPr sz="1000"/>
            </a:lvl4pPr>
            <a:lvl5pPr marL="2286000" lvl="4" indent="-292100">
              <a:spcBef>
                <a:spcPts val="0"/>
              </a:spcBef>
              <a:spcAft>
                <a:spcPts val="0"/>
              </a:spcAft>
              <a:buSzPts val="1000"/>
              <a:buFont typeface="Nunito"/>
              <a:buChar char="○"/>
              <a:defRPr sz="1000"/>
            </a:lvl5pPr>
            <a:lvl6pPr marL="2743200" lvl="5" indent="-292100">
              <a:spcBef>
                <a:spcPts val="0"/>
              </a:spcBef>
              <a:spcAft>
                <a:spcPts val="0"/>
              </a:spcAft>
              <a:buSzPts val="1000"/>
              <a:buFont typeface="Nunito"/>
              <a:buChar char="■"/>
              <a:defRPr sz="1000"/>
            </a:lvl6pPr>
            <a:lvl7pPr marL="3200400" lvl="6" indent="-292100">
              <a:spcBef>
                <a:spcPts val="0"/>
              </a:spcBef>
              <a:spcAft>
                <a:spcPts val="0"/>
              </a:spcAft>
              <a:buSzPts val="1000"/>
              <a:buFont typeface="Nunito"/>
              <a:buChar char="●"/>
              <a:defRPr sz="1000"/>
            </a:lvl7pPr>
            <a:lvl8pPr marL="3657600" lvl="7" indent="-292100">
              <a:spcBef>
                <a:spcPts val="0"/>
              </a:spcBef>
              <a:spcAft>
                <a:spcPts val="0"/>
              </a:spcAft>
              <a:buSzPts val="1000"/>
              <a:buFont typeface="Nunito"/>
              <a:buChar char="○"/>
              <a:defRPr sz="1000"/>
            </a:lvl8pPr>
            <a:lvl9pPr marL="4114800" lvl="8" indent="-292100">
              <a:spcBef>
                <a:spcPts val="0"/>
              </a:spcBef>
              <a:spcAft>
                <a:spcPts val="0"/>
              </a:spcAft>
              <a:buSzPts val="1000"/>
              <a:buFont typeface="Nunito"/>
              <a:buChar char="■"/>
              <a:defRPr sz="1000"/>
            </a:lvl9pPr>
          </a:lstStyle>
          <a:p>
            <a:endParaRPr/>
          </a:p>
        </p:txBody>
      </p:sp>
      <p:sp>
        <p:nvSpPr>
          <p:cNvPr id="249" name="Google Shape;249;p22"/>
          <p:cNvSpPr>
            <a:spLocks noGrp="1"/>
          </p:cNvSpPr>
          <p:nvPr>
            <p:ph type="pic" idx="3"/>
          </p:nvPr>
        </p:nvSpPr>
        <p:spPr>
          <a:xfrm>
            <a:off x="3741400" y="2029650"/>
            <a:ext cx="830700" cy="1275900"/>
          </a:xfrm>
          <a:prstGeom prst="roundRect">
            <a:avLst>
              <a:gd name="adj" fmla="val 16667"/>
            </a:avLst>
          </a:prstGeom>
          <a:noFill/>
          <a:ln>
            <a:noFill/>
          </a:ln>
        </p:spPr>
      </p:sp>
      <p:sp>
        <p:nvSpPr>
          <p:cNvPr id="250" name="Google Shape;250;p22"/>
          <p:cNvSpPr txBox="1">
            <a:spLocks noGrp="1"/>
          </p:cNvSpPr>
          <p:nvPr>
            <p:ph type="subTitle" idx="4"/>
          </p:nvPr>
        </p:nvSpPr>
        <p:spPr>
          <a:xfrm>
            <a:off x="4663450" y="2224674"/>
            <a:ext cx="3235200" cy="681300"/>
          </a:xfrm>
          <a:prstGeom prst="rect">
            <a:avLst/>
          </a:prstGeom>
        </p:spPr>
        <p:txBody>
          <a:bodyPr spcFirstLastPara="1" wrap="square" lIns="0" tIns="0" rIns="0" bIns="0" anchor="ctr" anchorCtr="0">
            <a:spAutoFit/>
          </a:bodyPr>
          <a:lstStyle>
            <a:lvl1pPr lvl="0">
              <a:lnSpc>
                <a:spcPct val="115000"/>
              </a:lnSpc>
              <a:spcBef>
                <a:spcPts val="0"/>
              </a:spcBef>
              <a:spcAft>
                <a:spcPts val="0"/>
              </a:spcAft>
              <a:buSzPts val="1400"/>
              <a:buFont typeface="Manrope"/>
              <a:buNone/>
              <a:defRPr>
                <a:latin typeface="Manrope"/>
                <a:ea typeface="Manrope"/>
                <a:cs typeface="Manrope"/>
                <a:sym typeface="Manrope"/>
              </a:defRPr>
            </a:lvl1pPr>
            <a:lvl2pPr lvl="1">
              <a:spcBef>
                <a:spcPts val="0"/>
              </a:spcBef>
              <a:spcAft>
                <a:spcPts val="0"/>
              </a:spcAft>
              <a:buSzPts val="1200"/>
              <a:buFont typeface="Manrope Light"/>
              <a:buNone/>
              <a:defRPr sz="1200">
                <a:latin typeface="Manrope Light"/>
                <a:ea typeface="Manrope Light"/>
                <a:cs typeface="Manrope Light"/>
                <a:sym typeface="Manrope Light"/>
              </a:defRPr>
            </a:lvl2pPr>
            <a:lvl3pPr lvl="2">
              <a:spcBef>
                <a:spcPts val="0"/>
              </a:spcBef>
              <a:spcAft>
                <a:spcPts val="0"/>
              </a:spcAft>
              <a:buSzPts val="1200"/>
              <a:buFont typeface="Manrope Light"/>
              <a:buNone/>
              <a:defRPr sz="1200">
                <a:latin typeface="Manrope Light"/>
                <a:ea typeface="Manrope Light"/>
                <a:cs typeface="Manrope Light"/>
                <a:sym typeface="Manrope Light"/>
              </a:defRPr>
            </a:lvl3pPr>
            <a:lvl4pPr lvl="3">
              <a:spcBef>
                <a:spcPts val="0"/>
              </a:spcBef>
              <a:spcAft>
                <a:spcPts val="0"/>
              </a:spcAft>
              <a:buSzPts val="1200"/>
              <a:buFont typeface="Manrope Light"/>
              <a:buNone/>
              <a:defRPr sz="1200">
                <a:latin typeface="Manrope Light"/>
                <a:ea typeface="Manrope Light"/>
                <a:cs typeface="Manrope Light"/>
                <a:sym typeface="Manrope Light"/>
              </a:defRPr>
            </a:lvl4pPr>
            <a:lvl5pPr lvl="4">
              <a:spcBef>
                <a:spcPts val="0"/>
              </a:spcBef>
              <a:spcAft>
                <a:spcPts val="0"/>
              </a:spcAft>
              <a:buSzPts val="1200"/>
              <a:buFont typeface="Manrope Light"/>
              <a:buNone/>
              <a:defRPr sz="1200">
                <a:latin typeface="Manrope Light"/>
                <a:ea typeface="Manrope Light"/>
                <a:cs typeface="Manrope Light"/>
                <a:sym typeface="Manrope Light"/>
              </a:defRPr>
            </a:lvl5pPr>
            <a:lvl6pPr lvl="5">
              <a:spcBef>
                <a:spcPts val="0"/>
              </a:spcBef>
              <a:spcAft>
                <a:spcPts val="0"/>
              </a:spcAft>
              <a:buSzPts val="1200"/>
              <a:buFont typeface="Manrope Light"/>
              <a:buNone/>
              <a:defRPr sz="1200">
                <a:latin typeface="Manrope Light"/>
                <a:ea typeface="Manrope Light"/>
                <a:cs typeface="Manrope Light"/>
                <a:sym typeface="Manrope Light"/>
              </a:defRPr>
            </a:lvl6pPr>
            <a:lvl7pPr lvl="6">
              <a:spcBef>
                <a:spcPts val="0"/>
              </a:spcBef>
              <a:spcAft>
                <a:spcPts val="0"/>
              </a:spcAft>
              <a:buSzPts val="1200"/>
              <a:buFont typeface="Manrope Light"/>
              <a:buNone/>
              <a:defRPr sz="1200">
                <a:latin typeface="Manrope Light"/>
                <a:ea typeface="Manrope Light"/>
                <a:cs typeface="Manrope Light"/>
                <a:sym typeface="Manrope Light"/>
              </a:defRPr>
            </a:lvl7pPr>
            <a:lvl8pPr lvl="7">
              <a:spcBef>
                <a:spcPts val="0"/>
              </a:spcBef>
              <a:spcAft>
                <a:spcPts val="0"/>
              </a:spcAft>
              <a:buSzPts val="1200"/>
              <a:buFont typeface="Manrope Light"/>
              <a:buNone/>
              <a:defRPr sz="1200">
                <a:latin typeface="Manrope Light"/>
                <a:ea typeface="Manrope Light"/>
                <a:cs typeface="Manrope Light"/>
                <a:sym typeface="Manrope Light"/>
              </a:defRPr>
            </a:lvl8pPr>
            <a:lvl9pPr lvl="8">
              <a:spcBef>
                <a:spcPts val="0"/>
              </a:spcBef>
              <a:spcAft>
                <a:spcPts val="0"/>
              </a:spcAft>
              <a:buSzPts val="1200"/>
              <a:buFont typeface="Manrope Light"/>
              <a:buNone/>
              <a:defRPr sz="1200">
                <a:latin typeface="Manrope Light"/>
                <a:ea typeface="Manrope Light"/>
                <a:cs typeface="Manrope Light"/>
                <a:sym typeface="Manrope Light"/>
              </a:defRPr>
            </a:lvl9pPr>
          </a:lstStyle>
          <a:p>
            <a:endParaRPr/>
          </a:p>
        </p:txBody>
      </p:sp>
      <p:sp>
        <p:nvSpPr>
          <p:cNvPr id="251" name="Google Shape;251;p22"/>
          <p:cNvSpPr txBox="1">
            <a:spLocks noGrp="1"/>
          </p:cNvSpPr>
          <p:nvPr>
            <p:ph type="subTitle" idx="5"/>
          </p:nvPr>
        </p:nvSpPr>
        <p:spPr>
          <a:xfrm>
            <a:off x="4663450" y="2988200"/>
            <a:ext cx="3235200" cy="237900"/>
          </a:xfrm>
          <a:prstGeom prst="rect">
            <a:avLst/>
          </a:prstGeom>
        </p:spPr>
        <p:txBody>
          <a:bodyPr spcFirstLastPara="1" wrap="square" lIns="0" tIns="0" rIns="0" bIns="0" anchor="b" anchorCtr="0">
            <a:spAutoFit/>
          </a:bodyPr>
          <a:lstStyle>
            <a:lvl1pPr lvl="0">
              <a:spcBef>
                <a:spcPts val="0"/>
              </a:spcBef>
              <a:spcAft>
                <a:spcPts val="0"/>
              </a:spcAft>
              <a:buSzPts val="1000"/>
              <a:buFont typeface="Manrope"/>
              <a:buNone/>
              <a:defRPr sz="1000">
                <a:latin typeface="Manrope"/>
                <a:ea typeface="Manrope"/>
                <a:cs typeface="Manrope"/>
                <a:sym typeface="Manrope"/>
              </a:defRPr>
            </a:lvl1pPr>
            <a:lvl2pPr lvl="1">
              <a:spcBef>
                <a:spcPts val="0"/>
              </a:spcBef>
              <a:spcAft>
                <a:spcPts val="0"/>
              </a:spcAft>
              <a:buSzPts val="1200"/>
              <a:buFont typeface="Manrope Light"/>
              <a:buNone/>
              <a:defRPr sz="1200">
                <a:latin typeface="Manrope Light"/>
                <a:ea typeface="Manrope Light"/>
                <a:cs typeface="Manrope Light"/>
                <a:sym typeface="Manrope Light"/>
              </a:defRPr>
            </a:lvl2pPr>
            <a:lvl3pPr lvl="2">
              <a:spcBef>
                <a:spcPts val="0"/>
              </a:spcBef>
              <a:spcAft>
                <a:spcPts val="0"/>
              </a:spcAft>
              <a:buSzPts val="1200"/>
              <a:buFont typeface="Manrope Light"/>
              <a:buNone/>
              <a:defRPr sz="1200">
                <a:latin typeface="Manrope Light"/>
                <a:ea typeface="Manrope Light"/>
                <a:cs typeface="Manrope Light"/>
                <a:sym typeface="Manrope Light"/>
              </a:defRPr>
            </a:lvl3pPr>
            <a:lvl4pPr lvl="3">
              <a:spcBef>
                <a:spcPts val="0"/>
              </a:spcBef>
              <a:spcAft>
                <a:spcPts val="0"/>
              </a:spcAft>
              <a:buSzPts val="1200"/>
              <a:buFont typeface="Manrope Light"/>
              <a:buNone/>
              <a:defRPr sz="1200">
                <a:latin typeface="Manrope Light"/>
                <a:ea typeface="Manrope Light"/>
                <a:cs typeface="Manrope Light"/>
                <a:sym typeface="Manrope Light"/>
              </a:defRPr>
            </a:lvl4pPr>
            <a:lvl5pPr lvl="4">
              <a:spcBef>
                <a:spcPts val="0"/>
              </a:spcBef>
              <a:spcAft>
                <a:spcPts val="0"/>
              </a:spcAft>
              <a:buSzPts val="1200"/>
              <a:buFont typeface="Manrope Light"/>
              <a:buNone/>
              <a:defRPr sz="1200">
                <a:latin typeface="Manrope Light"/>
                <a:ea typeface="Manrope Light"/>
                <a:cs typeface="Manrope Light"/>
                <a:sym typeface="Manrope Light"/>
              </a:defRPr>
            </a:lvl5pPr>
            <a:lvl6pPr lvl="5">
              <a:spcBef>
                <a:spcPts val="0"/>
              </a:spcBef>
              <a:spcAft>
                <a:spcPts val="0"/>
              </a:spcAft>
              <a:buSzPts val="1200"/>
              <a:buFont typeface="Manrope Light"/>
              <a:buNone/>
              <a:defRPr sz="1200">
                <a:latin typeface="Manrope Light"/>
                <a:ea typeface="Manrope Light"/>
                <a:cs typeface="Manrope Light"/>
                <a:sym typeface="Manrope Light"/>
              </a:defRPr>
            </a:lvl6pPr>
            <a:lvl7pPr lvl="6">
              <a:spcBef>
                <a:spcPts val="0"/>
              </a:spcBef>
              <a:spcAft>
                <a:spcPts val="0"/>
              </a:spcAft>
              <a:buSzPts val="1200"/>
              <a:buFont typeface="Manrope Light"/>
              <a:buNone/>
              <a:defRPr sz="1200">
                <a:latin typeface="Manrope Light"/>
                <a:ea typeface="Manrope Light"/>
                <a:cs typeface="Manrope Light"/>
                <a:sym typeface="Manrope Light"/>
              </a:defRPr>
            </a:lvl7pPr>
            <a:lvl8pPr lvl="7">
              <a:spcBef>
                <a:spcPts val="0"/>
              </a:spcBef>
              <a:spcAft>
                <a:spcPts val="0"/>
              </a:spcAft>
              <a:buSzPts val="1200"/>
              <a:buFont typeface="Manrope Light"/>
              <a:buNone/>
              <a:defRPr sz="1200">
                <a:latin typeface="Manrope Light"/>
                <a:ea typeface="Manrope Light"/>
                <a:cs typeface="Manrope Light"/>
                <a:sym typeface="Manrope Light"/>
              </a:defRPr>
            </a:lvl8pPr>
            <a:lvl9pPr lvl="8">
              <a:spcBef>
                <a:spcPts val="0"/>
              </a:spcBef>
              <a:spcAft>
                <a:spcPts val="0"/>
              </a:spcAft>
              <a:buSzPts val="1200"/>
              <a:buFont typeface="Manrope Light"/>
              <a:buNone/>
              <a:defRPr sz="1200">
                <a:latin typeface="Manrope Light"/>
                <a:ea typeface="Manrope Light"/>
                <a:cs typeface="Manrope Light"/>
                <a:sym typeface="Manrope Light"/>
              </a:defRPr>
            </a:lvl9pPr>
          </a:lstStyle>
          <a:p>
            <a:endParaRPr/>
          </a:p>
        </p:txBody>
      </p:sp>
      <p:sp>
        <p:nvSpPr>
          <p:cNvPr id="252" name="Google Shape;252;p22"/>
          <p:cNvSpPr>
            <a:spLocks noGrp="1"/>
          </p:cNvSpPr>
          <p:nvPr>
            <p:ph type="pic" idx="6"/>
          </p:nvPr>
        </p:nvSpPr>
        <p:spPr>
          <a:xfrm>
            <a:off x="3741400" y="3579575"/>
            <a:ext cx="830700" cy="1275900"/>
          </a:xfrm>
          <a:prstGeom prst="roundRect">
            <a:avLst>
              <a:gd name="adj" fmla="val 16667"/>
            </a:avLst>
          </a:prstGeom>
          <a:noFill/>
          <a:ln>
            <a:noFill/>
          </a:ln>
        </p:spPr>
      </p:sp>
      <p:sp>
        <p:nvSpPr>
          <p:cNvPr id="253" name="Google Shape;253;p22"/>
          <p:cNvSpPr txBox="1">
            <a:spLocks noGrp="1"/>
          </p:cNvSpPr>
          <p:nvPr>
            <p:ph type="subTitle" idx="7"/>
          </p:nvPr>
        </p:nvSpPr>
        <p:spPr>
          <a:xfrm>
            <a:off x="4663450" y="3774599"/>
            <a:ext cx="3235200" cy="681300"/>
          </a:xfrm>
          <a:prstGeom prst="rect">
            <a:avLst/>
          </a:prstGeom>
        </p:spPr>
        <p:txBody>
          <a:bodyPr spcFirstLastPara="1" wrap="square" lIns="0" tIns="0" rIns="0" bIns="0" anchor="ctr" anchorCtr="0">
            <a:spAutoFit/>
          </a:bodyPr>
          <a:lstStyle>
            <a:lvl1pPr lvl="0">
              <a:spcBef>
                <a:spcPts val="0"/>
              </a:spcBef>
              <a:spcAft>
                <a:spcPts val="0"/>
              </a:spcAft>
              <a:buSzPts val="1400"/>
              <a:buFont typeface="Manrope"/>
              <a:buNone/>
              <a:defRPr>
                <a:latin typeface="Manrope"/>
                <a:ea typeface="Manrope"/>
                <a:cs typeface="Manrope"/>
                <a:sym typeface="Manrope"/>
              </a:defRPr>
            </a:lvl1pPr>
            <a:lvl2pPr lvl="1">
              <a:spcBef>
                <a:spcPts val="0"/>
              </a:spcBef>
              <a:spcAft>
                <a:spcPts val="0"/>
              </a:spcAft>
              <a:buSzPts val="1200"/>
              <a:buFont typeface="Manrope Light"/>
              <a:buNone/>
              <a:defRPr sz="1200">
                <a:latin typeface="Manrope Light"/>
                <a:ea typeface="Manrope Light"/>
                <a:cs typeface="Manrope Light"/>
                <a:sym typeface="Manrope Light"/>
              </a:defRPr>
            </a:lvl2pPr>
            <a:lvl3pPr lvl="2">
              <a:spcBef>
                <a:spcPts val="0"/>
              </a:spcBef>
              <a:spcAft>
                <a:spcPts val="0"/>
              </a:spcAft>
              <a:buSzPts val="1200"/>
              <a:buFont typeface="Manrope Light"/>
              <a:buNone/>
              <a:defRPr sz="1200">
                <a:latin typeface="Manrope Light"/>
                <a:ea typeface="Manrope Light"/>
                <a:cs typeface="Manrope Light"/>
                <a:sym typeface="Manrope Light"/>
              </a:defRPr>
            </a:lvl3pPr>
            <a:lvl4pPr lvl="3">
              <a:spcBef>
                <a:spcPts val="0"/>
              </a:spcBef>
              <a:spcAft>
                <a:spcPts val="0"/>
              </a:spcAft>
              <a:buSzPts val="1200"/>
              <a:buFont typeface="Manrope Light"/>
              <a:buNone/>
              <a:defRPr sz="1200">
                <a:latin typeface="Manrope Light"/>
                <a:ea typeface="Manrope Light"/>
                <a:cs typeface="Manrope Light"/>
                <a:sym typeface="Manrope Light"/>
              </a:defRPr>
            </a:lvl4pPr>
            <a:lvl5pPr lvl="4">
              <a:spcBef>
                <a:spcPts val="0"/>
              </a:spcBef>
              <a:spcAft>
                <a:spcPts val="0"/>
              </a:spcAft>
              <a:buSzPts val="1200"/>
              <a:buFont typeface="Manrope Light"/>
              <a:buNone/>
              <a:defRPr sz="1200">
                <a:latin typeface="Manrope Light"/>
                <a:ea typeface="Manrope Light"/>
                <a:cs typeface="Manrope Light"/>
                <a:sym typeface="Manrope Light"/>
              </a:defRPr>
            </a:lvl5pPr>
            <a:lvl6pPr lvl="5">
              <a:spcBef>
                <a:spcPts val="0"/>
              </a:spcBef>
              <a:spcAft>
                <a:spcPts val="0"/>
              </a:spcAft>
              <a:buSzPts val="1200"/>
              <a:buFont typeface="Manrope Light"/>
              <a:buNone/>
              <a:defRPr sz="1200">
                <a:latin typeface="Manrope Light"/>
                <a:ea typeface="Manrope Light"/>
                <a:cs typeface="Manrope Light"/>
                <a:sym typeface="Manrope Light"/>
              </a:defRPr>
            </a:lvl6pPr>
            <a:lvl7pPr lvl="6">
              <a:spcBef>
                <a:spcPts val="0"/>
              </a:spcBef>
              <a:spcAft>
                <a:spcPts val="0"/>
              </a:spcAft>
              <a:buSzPts val="1200"/>
              <a:buFont typeface="Manrope Light"/>
              <a:buNone/>
              <a:defRPr sz="1200">
                <a:latin typeface="Manrope Light"/>
                <a:ea typeface="Manrope Light"/>
                <a:cs typeface="Manrope Light"/>
                <a:sym typeface="Manrope Light"/>
              </a:defRPr>
            </a:lvl7pPr>
            <a:lvl8pPr lvl="7">
              <a:spcBef>
                <a:spcPts val="0"/>
              </a:spcBef>
              <a:spcAft>
                <a:spcPts val="0"/>
              </a:spcAft>
              <a:buSzPts val="1200"/>
              <a:buFont typeface="Manrope Light"/>
              <a:buNone/>
              <a:defRPr sz="1200">
                <a:latin typeface="Manrope Light"/>
                <a:ea typeface="Manrope Light"/>
                <a:cs typeface="Manrope Light"/>
                <a:sym typeface="Manrope Light"/>
              </a:defRPr>
            </a:lvl8pPr>
            <a:lvl9pPr lvl="8">
              <a:spcBef>
                <a:spcPts val="0"/>
              </a:spcBef>
              <a:spcAft>
                <a:spcPts val="0"/>
              </a:spcAft>
              <a:buSzPts val="1200"/>
              <a:buFont typeface="Manrope Light"/>
              <a:buNone/>
              <a:defRPr sz="1200">
                <a:latin typeface="Manrope Light"/>
                <a:ea typeface="Manrope Light"/>
                <a:cs typeface="Manrope Light"/>
                <a:sym typeface="Manrope Light"/>
              </a:defRPr>
            </a:lvl9pPr>
          </a:lstStyle>
          <a:p>
            <a:endParaRPr/>
          </a:p>
        </p:txBody>
      </p:sp>
      <p:sp>
        <p:nvSpPr>
          <p:cNvPr id="254" name="Google Shape;254;p22"/>
          <p:cNvSpPr txBox="1">
            <a:spLocks noGrp="1"/>
          </p:cNvSpPr>
          <p:nvPr>
            <p:ph type="subTitle" idx="8"/>
          </p:nvPr>
        </p:nvSpPr>
        <p:spPr>
          <a:xfrm>
            <a:off x="4663450" y="4538125"/>
            <a:ext cx="3235200" cy="237900"/>
          </a:xfrm>
          <a:prstGeom prst="rect">
            <a:avLst/>
          </a:prstGeom>
        </p:spPr>
        <p:txBody>
          <a:bodyPr spcFirstLastPara="1" wrap="square" lIns="0" tIns="0" rIns="0" bIns="0" anchor="b" anchorCtr="0">
            <a:spAutoFit/>
          </a:bodyPr>
          <a:lstStyle>
            <a:lvl1pPr lvl="0">
              <a:spcBef>
                <a:spcPts val="0"/>
              </a:spcBef>
              <a:spcAft>
                <a:spcPts val="0"/>
              </a:spcAft>
              <a:buSzPts val="1000"/>
              <a:buFont typeface="Manrope"/>
              <a:buNone/>
              <a:defRPr sz="1000">
                <a:latin typeface="Manrope"/>
                <a:ea typeface="Manrope"/>
                <a:cs typeface="Manrope"/>
                <a:sym typeface="Manrope"/>
              </a:defRPr>
            </a:lvl1pPr>
            <a:lvl2pPr lvl="1">
              <a:spcBef>
                <a:spcPts val="0"/>
              </a:spcBef>
              <a:spcAft>
                <a:spcPts val="0"/>
              </a:spcAft>
              <a:buSzPts val="1200"/>
              <a:buFont typeface="Manrope Light"/>
              <a:buNone/>
              <a:defRPr sz="1200">
                <a:latin typeface="Manrope Light"/>
                <a:ea typeface="Manrope Light"/>
                <a:cs typeface="Manrope Light"/>
                <a:sym typeface="Manrope Light"/>
              </a:defRPr>
            </a:lvl2pPr>
            <a:lvl3pPr lvl="2">
              <a:spcBef>
                <a:spcPts val="0"/>
              </a:spcBef>
              <a:spcAft>
                <a:spcPts val="0"/>
              </a:spcAft>
              <a:buSzPts val="1200"/>
              <a:buFont typeface="Manrope Light"/>
              <a:buNone/>
              <a:defRPr sz="1200">
                <a:latin typeface="Manrope Light"/>
                <a:ea typeface="Manrope Light"/>
                <a:cs typeface="Manrope Light"/>
                <a:sym typeface="Manrope Light"/>
              </a:defRPr>
            </a:lvl3pPr>
            <a:lvl4pPr lvl="3">
              <a:spcBef>
                <a:spcPts val="0"/>
              </a:spcBef>
              <a:spcAft>
                <a:spcPts val="0"/>
              </a:spcAft>
              <a:buSzPts val="1200"/>
              <a:buFont typeface="Manrope Light"/>
              <a:buNone/>
              <a:defRPr sz="1200">
                <a:latin typeface="Manrope Light"/>
                <a:ea typeface="Manrope Light"/>
                <a:cs typeface="Manrope Light"/>
                <a:sym typeface="Manrope Light"/>
              </a:defRPr>
            </a:lvl4pPr>
            <a:lvl5pPr lvl="4">
              <a:spcBef>
                <a:spcPts val="0"/>
              </a:spcBef>
              <a:spcAft>
                <a:spcPts val="0"/>
              </a:spcAft>
              <a:buSzPts val="1200"/>
              <a:buFont typeface="Manrope Light"/>
              <a:buNone/>
              <a:defRPr sz="1200">
                <a:latin typeface="Manrope Light"/>
                <a:ea typeface="Manrope Light"/>
                <a:cs typeface="Manrope Light"/>
                <a:sym typeface="Manrope Light"/>
              </a:defRPr>
            </a:lvl5pPr>
            <a:lvl6pPr lvl="5">
              <a:spcBef>
                <a:spcPts val="0"/>
              </a:spcBef>
              <a:spcAft>
                <a:spcPts val="0"/>
              </a:spcAft>
              <a:buSzPts val="1200"/>
              <a:buFont typeface="Manrope Light"/>
              <a:buNone/>
              <a:defRPr sz="1200">
                <a:latin typeface="Manrope Light"/>
                <a:ea typeface="Manrope Light"/>
                <a:cs typeface="Manrope Light"/>
                <a:sym typeface="Manrope Light"/>
              </a:defRPr>
            </a:lvl6pPr>
            <a:lvl7pPr lvl="6">
              <a:spcBef>
                <a:spcPts val="0"/>
              </a:spcBef>
              <a:spcAft>
                <a:spcPts val="0"/>
              </a:spcAft>
              <a:buSzPts val="1200"/>
              <a:buFont typeface="Manrope Light"/>
              <a:buNone/>
              <a:defRPr sz="1200">
                <a:latin typeface="Manrope Light"/>
                <a:ea typeface="Manrope Light"/>
                <a:cs typeface="Manrope Light"/>
                <a:sym typeface="Manrope Light"/>
              </a:defRPr>
            </a:lvl7pPr>
            <a:lvl8pPr lvl="7">
              <a:spcBef>
                <a:spcPts val="0"/>
              </a:spcBef>
              <a:spcAft>
                <a:spcPts val="0"/>
              </a:spcAft>
              <a:buSzPts val="1200"/>
              <a:buFont typeface="Manrope Light"/>
              <a:buNone/>
              <a:defRPr sz="1200">
                <a:latin typeface="Manrope Light"/>
                <a:ea typeface="Manrope Light"/>
                <a:cs typeface="Manrope Light"/>
                <a:sym typeface="Manrope Light"/>
              </a:defRPr>
            </a:lvl8pPr>
            <a:lvl9pPr lvl="8">
              <a:spcBef>
                <a:spcPts val="0"/>
              </a:spcBef>
              <a:spcAft>
                <a:spcPts val="0"/>
              </a:spcAft>
              <a:buSzPts val="1200"/>
              <a:buFont typeface="Manrope Light"/>
              <a:buNone/>
              <a:defRPr sz="1200">
                <a:latin typeface="Manrope Light"/>
                <a:ea typeface="Manrope Light"/>
                <a:cs typeface="Manrope Light"/>
                <a:sym typeface="Manrope Light"/>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Four big ideas - ALT 1">
  <p:cSld name="BLANK_1_1_1_1_1_1_1_1_1_1_1_1_1_1_1_2">
    <p:spTree>
      <p:nvGrpSpPr>
        <p:cNvPr id="1" name="Shape 255"/>
        <p:cNvGrpSpPr/>
        <p:nvPr/>
      </p:nvGrpSpPr>
      <p:grpSpPr>
        <a:xfrm>
          <a:off x="0" y="0"/>
          <a:ext cx="0" cy="0"/>
          <a:chOff x="0" y="0"/>
          <a:chExt cx="0" cy="0"/>
        </a:xfrm>
      </p:grpSpPr>
      <p:pic>
        <p:nvPicPr>
          <p:cNvPr id="256" name="Google Shape;256;p23" descr="Marble texture (Provided by Getty Images)"/>
          <p:cNvPicPr preferRelativeResize="0"/>
          <p:nvPr/>
        </p:nvPicPr>
        <p:blipFill rotWithShape="1">
          <a:blip r:embed="rId2" cstate="email">
            <a:alphaModFix amt="43000"/>
            <a:extLst>
              <a:ext uri="{28A0092B-C50C-407E-A947-70E740481C1C}">
                <a14:useLocalDpi xmlns:a14="http://schemas.microsoft.com/office/drawing/2010/main"/>
              </a:ext>
            </a:extLst>
          </a:blip>
          <a:srcRect/>
          <a:stretch/>
        </p:blipFill>
        <p:spPr>
          <a:xfrm rot="-5400000">
            <a:off x="8049675" y="1220925"/>
            <a:ext cx="1246200" cy="945000"/>
          </a:xfrm>
          <a:prstGeom prst="round2SameRect">
            <a:avLst>
              <a:gd name="adj1" fmla="val 16667"/>
              <a:gd name="adj2" fmla="val 0"/>
            </a:avLst>
          </a:prstGeom>
          <a:noFill/>
          <a:ln>
            <a:noFill/>
          </a:ln>
        </p:spPr>
      </p:pic>
      <p:sp>
        <p:nvSpPr>
          <p:cNvPr id="257" name="Google Shape;257;p23"/>
          <p:cNvSpPr/>
          <p:nvPr/>
        </p:nvSpPr>
        <p:spPr>
          <a:xfrm rot="5400000">
            <a:off x="1643775" y="-1478850"/>
            <a:ext cx="4814700" cy="8102400"/>
          </a:xfrm>
          <a:prstGeom prst="round1Rect">
            <a:avLst>
              <a:gd name="adj" fmla="val 4842"/>
            </a:avLst>
          </a:prstGeom>
          <a:solidFill>
            <a:schemeClr val="lt1"/>
          </a:solidFill>
          <a:ln>
            <a:noFill/>
          </a:ln>
          <a:effectLst>
            <a:outerShdw blurRad="171450" dist="114300" dir="2580000" algn="bl" rotWithShape="0">
              <a:schemeClr val="dk1">
                <a:alpha val="98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pic>
        <p:nvPicPr>
          <p:cNvPr id="258" name="Google Shape;258;p23" descr="marble (Provided by Getty Image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10800000">
            <a:off x="8200200" y="-1450"/>
            <a:ext cx="943800" cy="1011600"/>
          </a:xfrm>
          <a:prstGeom prst="round1Rect">
            <a:avLst>
              <a:gd name="adj" fmla="val 15319"/>
            </a:avLst>
          </a:prstGeom>
          <a:noFill/>
          <a:ln>
            <a:noFill/>
          </a:ln>
        </p:spPr>
      </p:pic>
      <p:pic>
        <p:nvPicPr>
          <p:cNvPr id="259" name="Google Shape;259;p23" descr="Marble texture (Provided by Getty Images)"/>
          <p:cNvPicPr preferRelativeResize="0"/>
          <p:nvPr/>
        </p:nvPicPr>
        <p:blipFill rotWithShape="1">
          <a:blip r:embed="rId4" cstate="email">
            <a:alphaModFix amt="62000"/>
            <a:extLst>
              <a:ext uri="{28A0092B-C50C-407E-A947-70E740481C1C}">
                <a14:useLocalDpi xmlns:a14="http://schemas.microsoft.com/office/drawing/2010/main"/>
              </a:ext>
            </a:extLst>
          </a:blip>
          <a:srcRect/>
          <a:stretch/>
        </p:blipFill>
        <p:spPr>
          <a:xfrm rot="-5400000">
            <a:off x="8040825" y="2543525"/>
            <a:ext cx="1267500" cy="948600"/>
          </a:xfrm>
          <a:prstGeom prst="round2SameRect">
            <a:avLst>
              <a:gd name="adj1" fmla="val 16667"/>
              <a:gd name="adj2" fmla="val 0"/>
            </a:avLst>
          </a:prstGeom>
          <a:noFill/>
          <a:ln>
            <a:noFill/>
          </a:ln>
        </p:spPr>
      </p:pic>
      <p:pic>
        <p:nvPicPr>
          <p:cNvPr id="260" name="Google Shape;260;p23" descr="Marble texture (Provided by Getty Images)"/>
          <p:cNvPicPr preferRelativeResize="0"/>
          <p:nvPr/>
        </p:nvPicPr>
        <p:blipFill rotWithShape="1">
          <a:blip r:embed="rId5" cstate="email">
            <a:alphaModFix amt="62000"/>
            <a:extLst>
              <a:ext uri="{28A0092B-C50C-407E-A947-70E740481C1C}">
                <a14:useLocalDpi xmlns:a14="http://schemas.microsoft.com/office/drawing/2010/main"/>
              </a:ext>
            </a:extLst>
          </a:blip>
          <a:srcRect/>
          <a:stretch/>
        </p:blipFill>
        <p:spPr>
          <a:xfrm rot="-5400000">
            <a:off x="8038875" y="3875025"/>
            <a:ext cx="1266600" cy="943800"/>
          </a:xfrm>
          <a:prstGeom prst="round2SameRect">
            <a:avLst>
              <a:gd name="adj1" fmla="val 16667"/>
              <a:gd name="adj2" fmla="val 0"/>
            </a:avLst>
          </a:prstGeom>
          <a:noFill/>
          <a:ln>
            <a:noFill/>
          </a:ln>
        </p:spPr>
      </p:pic>
      <p:sp>
        <p:nvSpPr>
          <p:cNvPr id="261" name="Google Shape;261;p23"/>
          <p:cNvSpPr txBox="1">
            <a:spLocks noGrp="1"/>
          </p:cNvSpPr>
          <p:nvPr>
            <p:ph type="body" idx="1"/>
          </p:nvPr>
        </p:nvSpPr>
        <p:spPr>
          <a:xfrm>
            <a:off x="672225" y="2016850"/>
            <a:ext cx="2921700" cy="7899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SzPts val="1000"/>
              <a:buChar char="●"/>
              <a:defRPr sz="1000"/>
            </a:lvl1pPr>
            <a:lvl2pPr marL="914400" lvl="1" indent="-292100">
              <a:lnSpc>
                <a:spcPct val="100000"/>
              </a:lnSpc>
              <a:spcBef>
                <a:spcPts val="0"/>
              </a:spcBef>
              <a:spcAft>
                <a:spcPts val="0"/>
              </a:spcAft>
              <a:buSzPts val="1000"/>
              <a:buChar char="○"/>
              <a:defRPr sz="1000"/>
            </a:lvl2pPr>
            <a:lvl3pPr marL="1371600" lvl="2" indent="-292100">
              <a:lnSpc>
                <a:spcPct val="100000"/>
              </a:lnSpc>
              <a:spcBef>
                <a:spcPts val="0"/>
              </a:spcBef>
              <a:spcAft>
                <a:spcPts val="0"/>
              </a:spcAft>
              <a:buSzPts val="1000"/>
              <a:buChar char="■"/>
              <a:defRPr sz="1000"/>
            </a:lvl3pPr>
            <a:lvl4pPr marL="1828800" lvl="3" indent="-292100">
              <a:lnSpc>
                <a:spcPct val="100000"/>
              </a:lnSpc>
              <a:spcBef>
                <a:spcPts val="0"/>
              </a:spcBef>
              <a:spcAft>
                <a:spcPts val="0"/>
              </a:spcAft>
              <a:buSzPts val="1000"/>
              <a:buChar char="●"/>
              <a:defRPr sz="1000"/>
            </a:lvl4pPr>
            <a:lvl5pPr marL="2286000" lvl="4" indent="-292100">
              <a:lnSpc>
                <a:spcPct val="100000"/>
              </a:lnSpc>
              <a:spcBef>
                <a:spcPts val="0"/>
              </a:spcBef>
              <a:spcAft>
                <a:spcPts val="0"/>
              </a:spcAft>
              <a:buSzPts val="1000"/>
              <a:buChar char="○"/>
              <a:defRPr sz="1000"/>
            </a:lvl5pPr>
            <a:lvl6pPr marL="2743200" lvl="5" indent="-292100">
              <a:lnSpc>
                <a:spcPct val="100000"/>
              </a:lnSpc>
              <a:spcBef>
                <a:spcPts val="0"/>
              </a:spcBef>
              <a:spcAft>
                <a:spcPts val="0"/>
              </a:spcAft>
              <a:buSzPts val="1000"/>
              <a:buChar char="■"/>
              <a:defRPr sz="1000"/>
            </a:lvl6pPr>
            <a:lvl7pPr marL="3200400" lvl="6" indent="-292100">
              <a:lnSpc>
                <a:spcPct val="100000"/>
              </a:lnSpc>
              <a:spcBef>
                <a:spcPts val="0"/>
              </a:spcBef>
              <a:spcAft>
                <a:spcPts val="0"/>
              </a:spcAft>
              <a:buSzPts val="1000"/>
              <a:buChar char="●"/>
              <a:defRPr sz="1000"/>
            </a:lvl7pPr>
            <a:lvl8pPr marL="3657600" lvl="7" indent="-292100">
              <a:lnSpc>
                <a:spcPct val="100000"/>
              </a:lnSpc>
              <a:spcBef>
                <a:spcPts val="0"/>
              </a:spcBef>
              <a:spcAft>
                <a:spcPts val="0"/>
              </a:spcAft>
              <a:buSzPts val="1000"/>
              <a:buChar char="○"/>
              <a:defRPr sz="1000"/>
            </a:lvl8pPr>
            <a:lvl9pPr marL="4114800" lvl="8" indent="-292100">
              <a:lnSpc>
                <a:spcPct val="100000"/>
              </a:lnSpc>
              <a:spcBef>
                <a:spcPts val="0"/>
              </a:spcBef>
              <a:spcAft>
                <a:spcPts val="0"/>
              </a:spcAft>
              <a:buSzPts val="1000"/>
              <a:buChar char="■"/>
              <a:defRPr sz="1000"/>
            </a:lvl9pPr>
          </a:lstStyle>
          <a:p>
            <a:endParaRPr/>
          </a:p>
        </p:txBody>
      </p:sp>
      <p:sp>
        <p:nvSpPr>
          <p:cNvPr id="262" name="Google Shape;262;p23"/>
          <p:cNvSpPr txBox="1">
            <a:spLocks noGrp="1"/>
          </p:cNvSpPr>
          <p:nvPr>
            <p:ph type="subTitle" idx="2"/>
          </p:nvPr>
        </p:nvSpPr>
        <p:spPr>
          <a:xfrm>
            <a:off x="672225" y="1691523"/>
            <a:ext cx="2921700" cy="2079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200"/>
              <a:buFont typeface="Manrope"/>
              <a:buNone/>
              <a:defRPr sz="1200" b="1">
                <a:latin typeface="Manrope"/>
                <a:ea typeface="Manrope"/>
                <a:cs typeface="Manrope"/>
                <a:sym typeface="Manrope"/>
              </a:defRPr>
            </a:lvl1pPr>
            <a:lvl2pPr lvl="1">
              <a:lnSpc>
                <a:spcPct val="100000"/>
              </a:lnSpc>
              <a:spcBef>
                <a:spcPts val="0"/>
              </a:spcBef>
              <a:spcAft>
                <a:spcPts val="0"/>
              </a:spcAft>
              <a:buSzPts val="1200"/>
              <a:buFont typeface="Manrope"/>
              <a:buNone/>
              <a:defRPr sz="1200" b="1">
                <a:latin typeface="Manrope"/>
                <a:ea typeface="Manrope"/>
                <a:cs typeface="Manrope"/>
                <a:sym typeface="Manrope"/>
              </a:defRPr>
            </a:lvl2pPr>
            <a:lvl3pPr lvl="2">
              <a:lnSpc>
                <a:spcPct val="100000"/>
              </a:lnSpc>
              <a:spcBef>
                <a:spcPts val="0"/>
              </a:spcBef>
              <a:spcAft>
                <a:spcPts val="0"/>
              </a:spcAft>
              <a:buSzPts val="1200"/>
              <a:buFont typeface="Manrope"/>
              <a:buNone/>
              <a:defRPr sz="1200" b="1">
                <a:latin typeface="Manrope"/>
                <a:ea typeface="Manrope"/>
                <a:cs typeface="Manrope"/>
                <a:sym typeface="Manrope"/>
              </a:defRPr>
            </a:lvl3pPr>
            <a:lvl4pPr lvl="3">
              <a:lnSpc>
                <a:spcPct val="100000"/>
              </a:lnSpc>
              <a:spcBef>
                <a:spcPts val="0"/>
              </a:spcBef>
              <a:spcAft>
                <a:spcPts val="0"/>
              </a:spcAft>
              <a:buSzPts val="1200"/>
              <a:buFont typeface="Manrope"/>
              <a:buNone/>
              <a:defRPr sz="1200" b="1">
                <a:latin typeface="Manrope"/>
                <a:ea typeface="Manrope"/>
                <a:cs typeface="Manrope"/>
                <a:sym typeface="Manrope"/>
              </a:defRPr>
            </a:lvl4pPr>
            <a:lvl5pPr lvl="4">
              <a:lnSpc>
                <a:spcPct val="100000"/>
              </a:lnSpc>
              <a:spcBef>
                <a:spcPts val="0"/>
              </a:spcBef>
              <a:spcAft>
                <a:spcPts val="0"/>
              </a:spcAft>
              <a:buSzPts val="1200"/>
              <a:buFont typeface="Manrope"/>
              <a:buNone/>
              <a:defRPr sz="1200" b="1">
                <a:latin typeface="Manrope"/>
                <a:ea typeface="Manrope"/>
                <a:cs typeface="Manrope"/>
                <a:sym typeface="Manrope"/>
              </a:defRPr>
            </a:lvl5pPr>
            <a:lvl6pPr lvl="5">
              <a:lnSpc>
                <a:spcPct val="100000"/>
              </a:lnSpc>
              <a:spcBef>
                <a:spcPts val="0"/>
              </a:spcBef>
              <a:spcAft>
                <a:spcPts val="0"/>
              </a:spcAft>
              <a:buSzPts val="1200"/>
              <a:buFont typeface="Manrope"/>
              <a:buNone/>
              <a:defRPr sz="1200" b="1">
                <a:latin typeface="Manrope"/>
                <a:ea typeface="Manrope"/>
                <a:cs typeface="Manrope"/>
                <a:sym typeface="Manrope"/>
              </a:defRPr>
            </a:lvl6pPr>
            <a:lvl7pPr lvl="6">
              <a:lnSpc>
                <a:spcPct val="100000"/>
              </a:lnSpc>
              <a:spcBef>
                <a:spcPts val="0"/>
              </a:spcBef>
              <a:spcAft>
                <a:spcPts val="0"/>
              </a:spcAft>
              <a:buSzPts val="1200"/>
              <a:buFont typeface="Manrope"/>
              <a:buNone/>
              <a:defRPr sz="1200" b="1">
                <a:latin typeface="Manrope"/>
                <a:ea typeface="Manrope"/>
                <a:cs typeface="Manrope"/>
                <a:sym typeface="Manrope"/>
              </a:defRPr>
            </a:lvl7pPr>
            <a:lvl8pPr lvl="7">
              <a:lnSpc>
                <a:spcPct val="100000"/>
              </a:lnSpc>
              <a:spcBef>
                <a:spcPts val="0"/>
              </a:spcBef>
              <a:spcAft>
                <a:spcPts val="0"/>
              </a:spcAft>
              <a:buSzPts val="1200"/>
              <a:buFont typeface="Manrope"/>
              <a:buNone/>
              <a:defRPr sz="1200" b="1">
                <a:latin typeface="Manrope"/>
                <a:ea typeface="Manrope"/>
                <a:cs typeface="Manrope"/>
                <a:sym typeface="Manrope"/>
              </a:defRPr>
            </a:lvl8pPr>
            <a:lvl9pPr lvl="8">
              <a:lnSpc>
                <a:spcPct val="100000"/>
              </a:lnSpc>
              <a:spcBef>
                <a:spcPts val="0"/>
              </a:spcBef>
              <a:spcAft>
                <a:spcPts val="0"/>
              </a:spcAft>
              <a:buSzPts val="1200"/>
              <a:buFont typeface="Manrope"/>
              <a:buNone/>
              <a:defRPr sz="1200" b="1">
                <a:latin typeface="Manrope"/>
                <a:ea typeface="Manrope"/>
                <a:cs typeface="Manrope"/>
                <a:sym typeface="Manrope"/>
              </a:defRPr>
            </a:lvl9pPr>
          </a:lstStyle>
          <a:p>
            <a:endParaRPr/>
          </a:p>
        </p:txBody>
      </p:sp>
      <p:sp>
        <p:nvSpPr>
          <p:cNvPr id="263" name="Google Shape;263;p23"/>
          <p:cNvSpPr txBox="1">
            <a:spLocks noGrp="1"/>
          </p:cNvSpPr>
          <p:nvPr>
            <p:ph type="body" idx="3"/>
          </p:nvPr>
        </p:nvSpPr>
        <p:spPr>
          <a:xfrm>
            <a:off x="672225" y="3400622"/>
            <a:ext cx="2921700" cy="7899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SzPts val="1000"/>
              <a:buChar char="●"/>
              <a:defRPr sz="1000"/>
            </a:lvl1pPr>
            <a:lvl2pPr marL="914400" lvl="1" indent="-292100">
              <a:lnSpc>
                <a:spcPct val="100000"/>
              </a:lnSpc>
              <a:spcBef>
                <a:spcPts val="0"/>
              </a:spcBef>
              <a:spcAft>
                <a:spcPts val="0"/>
              </a:spcAft>
              <a:buSzPts val="1000"/>
              <a:buChar char="○"/>
              <a:defRPr sz="1000"/>
            </a:lvl2pPr>
            <a:lvl3pPr marL="1371600" lvl="2" indent="-292100">
              <a:lnSpc>
                <a:spcPct val="100000"/>
              </a:lnSpc>
              <a:spcBef>
                <a:spcPts val="0"/>
              </a:spcBef>
              <a:spcAft>
                <a:spcPts val="0"/>
              </a:spcAft>
              <a:buSzPts val="1000"/>
              <a:buChar char="■"/>
              <a:defRPr sz="1000"/>
            </a:lvl3pPr>
            <a:lvl4pPr marL="1828800" lvl="3" indent="-292100">
              <a:lnSpc>
                <a:spcPct val="100000"/>
              </a:lnSpc>
              <a:spcBef>
                <a:spcPts val="0"/>
              </a:spcBef>
              <a:spcAft>
                <a:spcPts val="0"/>
              </a:spcAft>
              <a:buSzPts val="1000"/>
              <a:buChar char="●"/>
              <a:defRPr sz="1000"/>
            </a:lvl4pPr>
            <a:lvl5pPr marL="2286000" lvl="4" indent="-292100">
              <a:lnSpc>
                <a:spcPct val="100000"/>
              </a:lnSpc>
              <a:spcBef>
                <a:spcPts val="0"/>
              </a:spcBef>
              <a:spcAft>
                <a:spcPts val="0"/>
              </a:spcAft>
              <a:buSzPts val="1000"/>
              <a:buChar char="○"/>
              <a:defRPr sz="1000"/>
            </a:lvl5pPr>
            <a:lvl6pPr marL="2743200" lvl="5" indent="-292100">
              <a:lnSpc>
                <a:spcPct val="100000"/>
              </a:lnSpc>
              <a:spcBef>
                <a:spcPts val="0"/>
              </a:spcBef>
              <a:spcAft>
                <a:spcPts val="0"/>
              </a:spcAft>
              <a:buSzPts val="1000"/>
              <a:buChar char="■"/>
              <a:defRPr sz="1000"/>
            </a:lvl6pPr>
            <a:lvl7pPr marL="3200400" lvl="6" indent="-292100">
              <a:lnSpc>
                <a:spcPct val="100000"/>
              </a:lnSpc>
              <a:spcBef>
                <a:spcPts val="0"/>
              </a:spcBef>
              <a:spcAft>
                <a:spcPts val="0"/>
              </a:spcAft>
              <a:buSzPts val="1000"/>
              <a:buChar char="●"/>
              <a:defRPr sz="1000"/>
            </a:lvl7pPr>
            <a:lvl8pPr marL="3657600" lvl="7" indent="-292100">
              <a:lnSpc>
                <a:spcPct val="100000"/>
              </a:lnSpc>
              <a:spcBef>
                <a:spcPts val="0"/>
              </a:spcBef>
              <a:spcAft>
                <a:spcPts val="0"/>
              </a:spcAft>
              <a:buSzPts val="1000"/>
              <a:buChar char="○"/>
              <a:defRPr sz="1000"/>
            </a:lvl8pPr>
            <a:lvl9pPr marL="4114800" lvl="8" indent="-292100">
              <a:lnSpc>
                <a:spcPct val="100000"/>
              </a:lnSpc>
              <a:spcBef>
                <a:spcPts val="0"/>
              </a:spcBef>
              <a:spcAft>
                <a:spcPts val="0"/>
              </a:spcAft>
              <a:buSzPts val="1000"/>
              <a:buChar char="■"/>
              <a:defRPr sz="1000"/>
            </a:lvl9pPr>
          </a:lstStyle>
          <a:p>
            <a:endParaRPr/>
          </a:p>
        </p:txBody>
      </p:sp>
      <p:sp>
        <p:nvSpPr>
          <p:cNvPr id="264" name="Google Shape;264;p23"/>
          <p:cNvSpPr txBox="1">
            <a:spLocks noGrp="1"/>
          </p:cNvSpPr>
          <p:nvPr>
            <p:ph type="subTitle" idx="4"/>
          </p:nvPr>
        </p:nvSpPr>
        <p:spPr>
          <a:xfrm>
            <a:off x="672225" y="3075291"/>
            <a:ext cx="2921700" cy="207900"/>
          </a:xfrm>
          <a:prstGeom prst="rect">
            <a:avLst/>
          </a:prstGeom>
        </p:spPr>
        <p:txBody>
          <a:bodyPr spcFirstLastPara="1" wrap="square" lIns="0" tIns="0" rIns="0" bIns="0" anchor="t" anchorCtr="0">
            <a:spAutoFit/>
          </a:bodyPr>
          <a:lstStyle>
            <a:lvl1pPr lvl="0">
              <a:spcBef>
                <a:spcPts val="0"/>
              </a:spcBef>
              <a:spcAft>
                <a:spcPts val="0"/>
              </a:spcAft>
              <a:buSzPts val="1200"/>
              <a:buFont typeface="Manrope"/>
              <a:buNone/>
              <a:defRPr sz="1200" b="1">
                <a:latin typeface="Manrope"/>
                <a:ea typeface="Manrope"/>
                <a:cs typeface="Manrope"/>
                <a:sym typeface="Manrope"/>
              </a:defRPr>
            </a:lvl1pPr>
            <a:lvl2pPr lvl="1">
              <a:spcBef>
                <a:spcPts val="0"/>
              </a:spcBef>
              <a:spcAft>
                <a:spcPts val="0"/>
              </a:spcAft>
              <a:buSzPts val="1200"/>
              <a:buFont typeface="Manrope"/>
              <a:buNone/>
              <a:defRPr sz="1200" b="1">
                <a:latin typeface="Manrope"/>
                <a:ea typeface="Manrope"/>
                <a:cs typeface="Manrope"/>
                <a:sym typeface="Manrope"/>
              </a:defRPr>
            </a:lvl2pPr>
            <a:lvl3pPr lvl="2">
              <a:spcBef>
                <a:spcPts val="0"/>
              </a:spcBef>
              <a:spcAft>
                <a:spcPts val="0"/>
              </a:spcAft>
              <a:buSzPts val="1200"/>
              <a:buFont typeface="Manrope"/>
              <a:buNone/>
              <a:defRPr sz="1200" b="1">
                <a:latin typeface="Manrope"/>
                <a:ea typeface="Manrope"/>
                <a:cs typeface="Manrope"/>
                <a:sym typeface="Manrope"/>
              </a:defRPr>
            </a:lvl3pPr>
            <a:lvl4pPr lvl="3">
              <a:spcBef>
                <a:spcPts val="0"/>
              </a:spcBef>
              <a:spcAft>
                <a:spcPts val="0"/>
              </a:spcAft>
              <a:buSzPts val="1200"/>
              <a:buFont typeface="Manrope"/>
              <a:buNone/>
              <a:defRPr sz="1200" b="1">
                <a:latin typeface="Manrope"/>
                <a:ea typeface="Manrope"/>
                <a:cs typeface="Manrope"/>
                <a:sym typeface="Manrope"/>
              </a:defRPr>
            </a:lvl4pPr>
            <a:lvl5pPr lvl="4">
              <a:spcBef>
                <a:spcPts val="0"/>
              </a:spcBef>
              <a:spcAft>
                <a:spcPts val="0"/>
              </a:spcAft>
              <a:buSzPts val="1200"/>
              <a:buFont typeface="Manrope"/>
              <a:buNone/>
              <a:defRPr sz="1200" b="1">
                <a:latin typeface="Manrope"/>
                <a:ea typeface="Manrope"/>
                <a:cs typeface="Manrope"/>
                <a:sym typeface="Manrope"/>
              </a:defRPr>
            </a:lvl5pPr>
            <a:lvl6pPr lvl="5">
              <a:spcBef>
                <a:spcPts val="0"/>
              </a:spcBef>
              <a:spcAft>
                <a:spcPts val="0"/>
              </a:spcAft>
              <a:buSzPts val="1200"/>
              <a:buFont typeface="Manrope"/>
              <a:buNone/>
              <a:defRPr sz="1200" b="1">
                <a:latin typeface="Manrope"/>
                <a:ea typeface="Manrope"/>
                <a:cs typeface="Manrope"/>
                <a:sym typeface="Manrope"/>
              </a:defRPr>
            </a:lvl6pPr>
            <a:lvl7pPr lvl="6">
              <a:spcBef>
                <a:spcPts val="0"/>
              </a:spcBef>
              <a:spcAft>
                <a:spcPts val="0"/>
              </a:spcAft>
              <a:buSzPts val="1200"/>
              <a:buFont typeface="Manrope"/>
              <a:buNone/>
              <a:defRPr sz="1200" b="1">
                <a:latin typeface="Manrope"/>
                <a:ea typeface="Manrope"/>
                <a:cs typeface="Manrope"/>
                <a:sym typeface="Manrope"/>
              </a:defRPr>
            </a:lvl7pPr>
            <a:lvl8pPr lvl="7">
              <a:spcBef>
                <a:spcPts val="0"/>
              </a:spcBef>
              <a:spcAft>
                <a:spcPts val="0"/>
              </a:spcAft>
              <a:buSzPts val="1200"/>
              <a:buFont typeface="Manrope"/>
              <a:buNone/>
              <a:defRPr sz="1200" b="1">
                <a:latin typeface="Manrope"/>
                <a:ea typeface="Manrope"/>
                <a:cs typeface="Manrope"/>
                <a:sym typeface="Manrope"/>
              </a:defRPr>
            </a:lvl8pPr>
            <a:lvl9pPr lvl="8">
              <a:spcBef>
                <a:spcPts val="0"/>
              </a:spcBef>
              <a:spcAft>
                <a:spcPts val="0"/>
              </a:spcAft>
              <a:buSzPts val="1200"/>
              <a:buFont typeface="Manrope"/>
              <a:buNone/>
              <a:defRPr sz="1200" b="1">
                <a:latin typeface="Manrope"/>
                <a:ea typeface="Manrope"/>
                <a:cs typeface="Manrope"/>
                <a:sym typeface="Manrope"/>
              </a:defRPr>
            </a:lvl9pPr>
          </a:lstStyle>
          <a:p>
            <a:endParaRPr/>
          </a:p>
        </p:txBody>
      </p:sp>
      <p:sp>
        <p:nvSpPr>
          <p:cNvPr id="265" name="Google Shape;265;p23"/>
          <p:cNvSpPr txBox="1">
            <a:spLocks noGrp="1"/>
          </p:cNvSpPr>
          <p:nvPr>
            <p:ph type="subTitle" idx="5"/>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266" name="Google Shape;266;p23"/>
          <p:cNvSpPr txBox="1">
            <a:spLocks noGrp="1"/>
          </p:cNvSpPr>
          <p:nvPr>
            <p:ph type="title"/>
          </p:nvPr>
        </p:nvSpPr>
        <p:spPr>
          <a:xfrm>
            <a:off x="283475" y="639721"/>
            <a:ext cx="6382500" cy="572100"/>
          </a:xfrm>
          <a:prstGeom prst="rect">
            <a:avLst/>
          </a:prstGeom>
        </p:spPr>
        <p:txBody>
          <a:bodyPr spcFirstLastPara="1" wrap="square" lIns="0" tIns="0" rIns="0" bIns="0"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67" name="Google Shape;267;p23"/>
          <p:cNvSpPr txBox="1">
            <a:spLocks noGrp="1"/>
          </p:cNvSpPr>
          <p:nvPr>
            <p:ph type="subTitle" idx="6"/>
          </p:nvPr>
        </p:nvSpPr>
        <p:spPr>
          <a:xfrm>
            <a:off x="283500" y="1691525"/>
            <a:ext cx="367500" cy="2079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lnSpc>
                <a:spcPct val="100000"/>
              </a:lnSpc>
              <a:spcBef>
                <a:spcPts val="0"/>
              </a:spcBef>
              <a:spcAft>
                <a:spcPts val="0"/>
              </a:spcAft>
              <a:buSzPts val="1200"/>
              <a:buFont typeface="Manrope"/>
              <a:buNone/>
              <a:defRPr sz="1200">
                <a:latin typeface="Manrope"/>
                <a:ea typeface="Manrope"/>
                <a:cs typeface="Manrope"/>
                <a:sym typeface="Manrope"/>
              </a:defRPr>
            </a:lvl2pPr>
            <a:lvl3pPr lvl="2">
              <a:lnSpc>
                <a:spcPct val="100000"/>
              </a:lnSpc>
              <a:spcBef>
                <a:spcPts val="0"/>
              </a:spcBef>
              <a:spcAft>
                <a:spcPts val="0"/>
              </a:spcAft>
              <a:buSzPts val="1200"/>
              <a:buFont typeface="Manrope"/>
              <a:buNone/>
              <a:defRPr sz="1200">
                <a:latin typeface="Manrope"/>
                <a:ea typeface="Manrope"/>
                <a:cs typeface="Manrope"/>
                <a:sym typeface="Manrope"/>
              </a:defRPr>
            </a:lvl3pPr>
            <a:lvl4pPr lvl="3">
              <a:lnSpc>
                <a:spcPct val="100000"/>
              </a:lnSpc>
              <a:spcBef>
                <a:spcPts val="0"/>
              </a:spcBef>
              <a:spcAft>
                <a:spcPts val="0"/>
              </a:spcAft>
              <a:buSzPts val="1200"/>
              <a:buFont typeface="Manrope"/>
              <a:buNone/>
              <a:defRPr sz="1200">
                <a:latin typeface="Manrope"/>
                <a:ea typeface="Manrope"/>
                <a:cs typeface="Manrope"/>
                <a:sym typeface="Manrope"/>
              </a:defRPr>
            </a:lvl4pPr>
            <a:lvl5pPr lvl="4">
              <a:lnSpc>
                <a:spcPct val="100000"/>
              </a:lnSpc>
              <a:spcBef>
                <a:spcPts val="0"/>
              </a:spcBef>
              <a:spcAft>
                <a:spcPts val="0"/>
              </a:spcAft>
              <a:buSzPts val="1200"/>
              <a:buFont typeface="Manrope"/>
              <a:buNone/>
              <a:defRPr sz="1200">
                <a:latin typeface="Manrope"/>
                <a:ea typeface="Manrope"/>
                <a:cs typeface="Manrope"/>
                <a:sym typeface="Manrope"/>
              </a:defRPr>
            </a:lvl5pPr>
            <a:lvl6pPr lvl="5">
              <a:lnSpc>
                <a:spcPct val="100000"/>
              </a:lnSpc>
              <a:spcBef>
                <a:spcPts val="0"/>
              </a:spcBef>
              <a:spcAft>
                <a:spcPts val="0"/>
              </a:spcAft>
              <a:buSzPts val="1200"/>
              <a:buFont typeface="Manrope"/>
              <a:buNone/>
              <a:defRPr sz="1200">
                <a:latin typeface="Manrope"/>
                <a:ea typeface="Manrope"/>
                <a:cs typeface="Manrope"/>
                <a:sym typeface="Manrope"/>
              </a:defRPr>
            </a:lvl6pPr>
            <a:lvl7pPr lvl="6">
              <a:lnSpc>
                <a:spcPct val="100000"/>
              </a:lnSpc>
              <a:spcBef>
                <a:spcPts val="0"/>
              </a:spcBef>
              <a:spcAft>
                <a:spcPts val="0"/>
              </a:spcAft>
              <a:buSzPts val="1200"/>
              <a:buFont typeface="Manrope"/>
              <a:buNone/>
              <a:defRPr sz="1200">
                <a:latin typeface="Manrope"/>
                <a:ea typeface="Manrope"/>
                <a:cs typeface="Manrope"/>
                <a:sym typeface="Manrope"/>
              </a:defRPr>
            </a:lvl7pPr>
            <a:lvl8pPr lvl="7">
              <a:lnSpc>
                <a:spcPct val="100000"/>
              </a:lnSpc>
              <a:spcBef>
                <a:spcPts val="0"/>
              </a:spcBef>
              <a:spcAft>
                <a:spcPts val="0"/>
              </a:spcAft>
              <a:buSzPts val="1200"/>
              <a:buFont typeface="Manrope"/>
              <a:buNone/>
              <a:defRPr sz="1200">
                <a:latin typeface="Manrope"/>
                <a:ea typeface="Manrope"/>
                <a:cs typeface="Manrope"/>
                <a:sym typeface="Manrope"/>
              </a:defRPr>
            </a:lvl8pPr>
            <a:lvl9pPr lvl="8">
              <a:lnSpc>
                <a:spcPct val="100000"/>
              </a:lnSpc>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268" name="Google Shape;268;p23"/>
          <p:cNvSpPr txBox="1">
            <a:spLocks noGrp="1"/>
          </p:cNvSpPr>
          <p:nvPr>
            <p:ph type="subTitle" idx="7"/>
          </p:nvPr>
        </p:nvSpPr>
        <p:spPr>
          <a:xfrm>
            <a:off x="283500" y="3075300"/>
            <a:ext cx="367500" cy="2079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lnSpc>
                <a:spcPct val="100000"/>
              </a:lnSpc>
              <a:spcBef>
                <a:spcPts val="0"/>
              </a:spcBef>
              <a:spcAft>
                <a:spcPts val="0"/>
              </a:spcAft>
              <a:buSzPts val="1200"/>
              <a:buFont typeface="Manrope"/>
              <a:buNone/>
              <a:defRPr sz="1200">
                <a:latin typeface="Manrope"/>
                <a:ea typeface="Manrope"/>
                <a:cs typeface="Manrope"/>
                <a:sym typeface="Manrope"/>
              </a:defRPr>
            </a:lvl2pPr>
            <a:lvl3pPr lvl="2">
              <a:lnSpc>
                <a:spcPct val="100000"/>
              </a:lnSpc>
              <a:spcBef>
                <a:spcPts val="0"/>
              </a:spcBef>
              <a:spcAft>
                <a:spcPts val="0"/>
              </a:spcAft>
              <a:buSzPts val="1200"/>
              <a:buFont typeface="Manrope"/>
              <a:buNone/>
              <a:defRPr sz="1200">
                <a:latin typeface="Manrope"/>
                <a:ea typeface="Manrope"/>
                <a:cs typeface="Manrope"/>
                <a:sym typeface="Manrope"/>
              </a:defRPr>
            </a:lvl3pPr>
            <a:lvl4pPr lvl="3">
              <a:lnSpc>
                <a:spcPct val="100000"/>
              </a:lnSpc>
              <a:spcBef>
                <a:spcPts val="0"/>
              </a:spcBef>
              <a:spcAft>
                <a:spcPts val="0"/>
              </a:spcAft>
              <a:buSzPts val="1200"/>
              <a:buFont typeface="Manrope"/>
              <a:buNone/>
              <a:defRPr sz="1200">
                <a:latin typeface="Manrope"/>
                <a:ea typeface="Manrope"/>
                <a:cs typeface="Manrope"/>
                <a:sym typeface="Manrope"/>
              </a:defRPr>
            </a:lvl4pPr>
            <a:lvl5pPr lvl="4">
              <a:lnSpc>
                <a:spcPct val="100000"/>
              </a:lnSpc>
              <a:spcBef>
                <a:spcPts val="0"/>
              </a:spcBef>
              <a:spcAft>
                <a:spcPts val="0"/>
              </a:spcAft>
              <a:buSzPts val="1200"/>
              <a:buFont typeface="Manrope"/>
              <a:buNone/>
              <a:defRPr sz="1200">
                <a:latin typeface="Manrope"/>
                <a:ea typeface="Manrope"/>
                <a:cs typeface="Manrope"/>
                <a:sym typeface="Manrope"/>
              </a:defRPr>
            </a:lvl5pPr>
            <a:lvl6pPr lvl="5">
              <a:lnSpc>
                <a:spcPct val="100000"/>
              </a:lnSpc>
              <a:spcBef>
                <a:spcPts val="0"/>
              </a:spcBef>
              <a:spcAft>
                <a:spcPts val="0"/>
              </a:spcAft>
              <a:buSzPts val="1200"/>
              <a:buFont typeface="Manrope"/>
              <a:buNone/>
              <a:defRPr sz="1200">
                <a:latin typeface="Manrope"/>
                <a:ea typeface="Manrope"/>
                <a:cs typeface="Manrope"/>
                <a:sym typeface="Manrope"/>
              </a:defRPr>
            </a:lvl6pPr>
            <a:lvl7pPr lvl="6">
              <a:lnSpc>
                <a:spcPct val="100000"/>
              </a:lnSpc>
              <a:spcBef>
                <a:spcPts val="0"/>
              </a:spcBef>
              <a:spcAft>
                <a:spcPts val="0"/>
              </a:spcAft>
              <a:buSzPts val="1200"/>
              <a:buFont typeface="Manrope"/>
              <a:buNone/>
              <a:defRPr sz="1200">
                <a:latin typeface="Manrope"/>
                <a:ea typeface="Manrope"/>
                <a:cs typeface="Manrope"/>
                <a:sym typeface="Manrope"/>
              </a:defRPr>
            </a:lvl7pPr>
            <a:lvl8pPr lvl="7">
              <a:lnSpc>
                <a:spcPct val="100000"/>
              </a:lnSpc>
              <a:spcBef>
                <a:spcPts val="0"/>
              </a:spcBef>
              <a:spcAft>
                <a:spcPts val="0"/>
              </a:spcAft>
              <a:buSzPts val="1200"/>
              <a:buFont typeface="Manrope"/>
              <a:buNone/>
              <a:defRPr sz="1200">
                <a:latin typeface="Manrope"/>
                <a:ea typeface="Manrope"/>
                <a:cs typeface="Manrope"/>
                <a:sym typeface="Manrope"/>
              </a:defRPr>
            </a:lvl8pPr>
            <a:lvl9pPr lvl="8">
              <a:lnSpc>
                <a:spcPct val="100000"/>
              </a:lnSpc>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269" name="Google Shape;269;p23"/>
          <p:cNvSpPr txBox="1">
            <a:spLocks noGrp="1"/>
          </p:cNvSpPr>
          <p:nvPr>
            <p:ph type="body" idx="8"/>
          </p:nvPr>
        </p:nvSpPr>
        <p:spPr>
          <a:xfrm>
            <a:off x="4439850" y="2016850"/>
            <a:ext cx="2921700" cy="7899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SzPts val="1000"/>
              <a:buChar char="●"/>
              <a:defRPr sz="1000"/>
            </a:lvl1pPr>
            <a:lvl2pPr marL="914400" lvl="1" indent="-292100">
              <a:lnSpc>
                <a:spcPct val="100000"/>
              </a:lnSpc>
              <a:spcBef>
                <a:spcPts val="0"/>
              </a:spcBef>
              <a:spcAft>
                <a:spcPts val="0"/>
              </a:spcAft>
              <a:buSzPts val="1000"/>
              <a:buChar char="○"/>
              <a:defRPr sz="1000"/>
            </a:lvl2pPr>
            <a:lvl3pPr marL="1371600" lvl="2" indent="-292100">
              <a:lnSpc>
                <a:spcPct val="100000"/>
              </a:lnSpc>
              <a:spcBef>
                <a:spcPts val="0"/>
              </a:spcBef>
              <a:spcAft>
                <a:spcPts val="0"/>
              </a:spcAft>
              <a:buSzPts val="1000"/>
              <a:buChar char="■"/>
              <a:defRPr sz="1000"/>
            </a:lvl3pPr>
            <a:lvl4pPr marL="1828800" lvl="3" indent="-292100">
              <a:lnSpc>
                <a:spcPct val="100000"/>
              </a:lnSpc>
              <a:spcBef>
                <a:spcPts val="0"/>
              </a:spcBef>
              <a:spcAft>
                <a:spcPts val="0"/>
              </a:spcAft>
              <a:buSzPts val="1000"/>
              <a:buChar char="●"/>
              <a:defRPr sz="1000"/>
            </a:lvl4pPr>
            <a:lvl5pPr marL="2286000" lvl="4" indent="-292100">
              <a:lnSpc>
                <a:spcPct val="100000"/>
              </a:lnSpc>
              <a:spcBef>
                <a:spcPts val="0"/>
              </a:spcBef>
              <a:spcAft>
                <a:spcPts val="0"/>
              </a:spcAft>
              <a:buSzPts val="1000"/>
              <a:buChar char="○"/>
              <a:defRPr sz="1000"/>
            </a:lvl5pPr>
            <a:lvl6pPr marL="2743200" lvl="5" indent="-292100">
              <a:lnSpc>
                <a:spcPct val="100000"/>
              </a:lnSpc>
              <a:spcBef>
                <a:spcPts val="0"/>
              </a:spcBef>
              <a:spcAft>
                <a:spcPts val="0"/>
              </a:spcAft>
              <a:buSzPts val="1000"/>
              <a:buChar char="■"/>
              <a:defRPr sz="1000"/>
            </a:lvl6pPr>
            <a:lvl7pPr marL="3200400" lvl="6" indent="-292100">
              <a:lnSpc>
                <a:spcPct val="100000"/>
              </a:lnSpc>
              <a:spcBef>
                <a:spcPts val="0"/>
              </a:spcBef>
              <a:spcAft>
                <a:spcPts val="0"/>
              </a:spcAft>
              <a:buSzPts val="1000"/>
              <a:buChar char="●"/>
              <a:defRPr sz="1000"/>
            </a:lvl7pPr>
            <a:lvl8pPr marL="3657600" lvl="7" indent="-292100">
              <a:lnSpc>
                <a:spcPct val="100000"/>
              </a:lnSpc>
              <a:spcBef>
                <a:spcPts val="0"/>
              </a:spcBef>
              <a:spcAft>
                <a:spcPts val="0"/>
              </a:spcAft>
              <a:buSzPts val="1000"/>
              <a:buChar char="○"/>
              <a:defRPr sz="1000"/>
            </a:lvl8pPr>
            <a:lvl9pPr marL="4114800" lvl="8" indent="-292100">
              <a:lnSpc>
                <a:spcPct val="100000"/>
              </a:lnSpc>
              <a:spcBef>
                <a:spcPts val="0"/>
              </a:spcBef>
              <a:spcAft>
                <a:spcPts val="0"/>
              </a:spcAft>
              <a:buSzPts val="1000"/>
              <a:buChar char="■"/>
              <a:defRPr sz="1000"/>
            </a:lvl9pPr>
          </a:lstStyle>
          <a:p>
            <a:endParaRPr/>
          </a:p>
        </p:txBody>
      </p:sp>
      <p:sp>
        <p:nvSpPr>
          <p:cNvPr id="270" name="Google Shape;270;p23"/>
          <p:cNvSpPr txBox="1">
            <a:spLocks noGrp="1"/>
          </p:cNvSpPr>
          <p:nvPr>
            <p:ph type="subTitle" idx="9"/>
          </p:nvPr>
        </p:nvSpPr>
        <p:spPr>
          <a:xfrm>
            <a:off x="4439850" y="1691523"/>
            <a:ext cx="2921700" cy="2079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200"/>
              <a:buFont typeface="Manrope"/>
              <a:buNone/>
              <a:defRPr sz="1200" b="1">
                <a:latin typeface="Manrope"/>
                <a:ea typeface="Manrope"/>
                <a:cs typeface="Manrope"/>
                <a:sym typeface="Manrope"/>
              </a:defRPr>
            </a:lvl1pPr>
            <a:lvl2pPr lvl="1">
              <a:lnSpc>
                <a:spcPct val="100000"/>
              </a:lnSpc>
              <a:spcBef>
                <a:spcPts val="0"/>
              </a:spcBef>
              <a:spcAft>
                <a:spcPts val="0"/>
              </a:spcAft>
              <a:buSzPts val="1200"/>
              <a:buFont typeface="Manrope"/>
              <a:buNone/>
              <a:defRPr sz="1200" b="1">
                <a:latin typeface="Manrope"/>
                <a:ea typeface="Manrope"/>
                <a:cs typeface="Manrope"/>
                <a:sym typeface="Manrope"/>
              </a:defRPr>
            </a:lvl2pPr>
            <a:lvl3pPr lvl="2">
              <a:lnSpc>
                <a:spcPct val="100000"/>
              </a:lnSpc>
              <a:spcBef>
                <a:spcPts val="0"/>
              </a:spcBef>
              <a:spcAft>
                <a:spcPts val="0"/>
              </a:spcAft>
              <a:buSzPts val="1200"/>
              <a:buFont typeface="Manrope"/>
              <a:buNone/>
              <a:defRPr sz="1200" b="1">
                <a:latin typeface="Manrope"/>
                <a:ea typeface="Manrope"/>
                <a:cs typeface="Manrope"/>
                <a:sym typeface="Manrope"/>
              </a:defRPr>
            </a:lvl3pPr>
            <a:lvl4pPr lvl="3">
              <a:lnSpc>
                <a:spcPct val="100000"/>
              </a:lnSpc>
              <a:spcBef>
                <a:spcPts val="0"/>
              </a:spcBef>
              <a:spcAft>
                <a:spcPts val="0"/>
              </a:spcAft>
              <a:buSzPts val="1200"/>
              <a:buFont typeface="Manrope"/>
              <a:buNone/>
              <a:defRPr sz="1200" b="1">
                <a:latin typeface="Manrope"/>
                <a:ea typeface="Manrope"/>
                <a:cs typeface="Manrope"/>
                <a:sym typeface="Manrope"/>
              </a:defRPr>
            </a:lvl4pPr>
            <a:lvl5pPr lvl="4">
              <a:lnSpc>
                <a:spcPct val="100000"/>
              </a:lnSpc>
              <a:spcBef>
                <a:spcPts val="0"/>
              </a:spcBef>
              <a:spcAft>
                <a:spcPts val="0"/>
              </a:spcAft>
              <a:buSzPts val="1200"/>
              <a:buFont typeface="Manrope"/>
              <a:buNone/>
              <a:defRPr sz="1200" b="1">
                <a:latin typeface="Manrope"/>
                <a:ea typeface="Manrope"/>
                <a:cs typeface="Manrope"/>
                <a:sym typeface="Manrope"/>
              </a:defRPr>
            </a:lvl5pPr>
            <a:lvl6pPr lvl="5">
              <a:lnSpc>
                <a:spcPct val="100000"/>
              </a:lnSpc>
              <a:spcBef>
                <a:spcPts val="0"/>
              </a:spcBef>
              <a:spcAft>
                <a:spcPts val="0"/>
              </a:spcAft>
              <a:buSzPts val="1200"/>
              <a:buFont typeface="Manrope"/>
              <a:buNone/>
              <a:defRPr sz="1200" b="1">
                <a:latin typeface="Manrope"/>
                <a:ea typeface="Manrope"/>
                <a:cs typeface="Manrope"/>
                <a:sym typeface="Manrope"/>
              </a:defRPr>
            </a:lvl6pPr>
            <a:lvl7pPr lvl="6">
              <a:lnSpc>
                <a:spcPct val="100000"/>
              </a:lnSpc>
              <a:spcBef>
                <a:spcPts val="0"/>
              </a:spcBef>
              <a:spcAft>
                <a:spcPts val="0"/>
              </a:spcAft>
              <a:buSzPts val="1200"/>
              <a:buFont typeface="Manrope"/>
              <a:buNone/>
              <a:defRPr sz="1200" b="1">
                <a:latin typeface="Manrope"/>
                <a:ea typeface="Manrope"/>
                <a:cs typeface="Manrope"/>
                <a:sym typeface="Manrope"/>
              </a:defRPr>
            </a:lvl7pPr>
            <a:lvl8pPr lvl="7">
              <a:lnSpc>
                <a:spcPct val="100000"/>
              </a:lnSpc>
              <a:spcBef>
                <a:spcPts val="0"/>
              </a:spcBef>
              <a:spcAft>
                <a:spcPts val="0"/>
              </a:spcAft>
              <a:buSzPts val="1200"/>
              <a:buFont typeface="Manrope"/>
              <a:buNone/>
              <a:defRPr sz="1200" b="1">
                <a:latin typeface="Manrope"/>
                <a:ea typeface="Manrope"/>
                <a:cs typeface="Manrope"/>
                <a:sym typeface="Manrope"/>
              </a:defRPr>
            </a:lvl8pPr>
            <a:lvl9pPr lvl="8">
              <a:lnSpc>
                <a:spcPct val="100000"/>
              </a:lnSpc>
              <a:spcBef>
                <a:spcPts val="0"/>
              </a:spcBef>
              <a:spcAft>
                <a:spcPts val="0"/>
              </a:spcAft>
              <a:buSzPts val="1200"/>
              <a:buFont typeface="Manrope"/>
              <a:buNone/>
              <a:defRPr sz="1200" b="1">
                <a:latin typeface="Manrope"/>
                <a:ea typeface="Manrope"/>
                <a:cs typeface="Manrope"/>
                <a:sym typeface="Manrope"/>
              </a:defRPr>
            </a:lvl9pPr>
          </a:lstStyle>
          <a:p>
            <a:endParaRPr/>
          </a:p>
        </p:txBody>
      </p:sp>
      <p:sp>
        <p:nvSpPr>
          <p:cNvPr id="271" name="Google Shape;271;p23"/>
          <p:cNvSpPr txBox="1">
            <a:spLocks noGrp="1"/>
          </p:cNvSpPr>
          <p:nvPr>
            <p:ph type="body" idx="13"/>
          </p:nvPr>
        </p:nvSpPr>
        <p:spPr>
          <a:xfrm>
            <a:off x="4439850" y="3400622"/>
            <a:ext cx="2921700" cy="789900"/>
          </a:xfrm>
          <a:prstGeom prst="rect">
            <a:avLst/>
          </a:prstGeom>
        </p:spPr>
        <p:txBody>
          <a:bodyPr spcFirstLastPara="1" wrap="square" lIns="0" tIns="0" rIns="0" bIns="0" anchor="t" anchorCtr="0">
            <a:noAutofit/>
          </a:bodyPr>
          <a:lstStyle>
            <a:lvl1pPr marL="457200" lvl="0" indent="-292100">
              <a:lnSpc>
                <a:spcPct val="100000"/>
              </a:lnSpc>
              <a:spcBef>
                <a:spcPts val="0"/>
              </a:spcBef>
              <a:spcAft>
                <a:spcPts val="0"/>
              </a:spcAft>
              <a:buSzPts val="1000"/>
              <a:buChar char="●"/>
              <a:defRPr sz="1000"/>
            </a:lvl1pPr>
            <a:lvl2pPr marL="914400" lvl="1" indent="-292100">
              <a:lnSpc>
                <a:spcPct val="100000"/>
              </a:lnSpc>
              <a:spcBef>
                <a:spcPts val="0"/>
              </a:spcBef>
              <a:spcAft>
                <a:spcPts val="0"/>
              </a:spcAft>
              <a:buSzPts val="1000"/>
              <a:buChar char="○"/>
              <a:defRPr sz="1000"/>
            </a:lvl2pPr>
            <a:lvl3pPr marL="1371600" lvl="2" indent="-292100">
              <a:lnSpc>
                <a:spcPct val="100000"/>
              </a:lnSpc>
              <a:spcBef>
                <a:spcPts val="0"/>
              </a:spcBef>
              <a:spcAft>
                <a:spcPts val="0"/>
              </a:spcAft>
              <a:buSzPts val="1000"/>
              <a:buChar char="■"/>
              <a:defRPr sz="1000"/>
            </a:lvl3pPr>
            <a:lvl4pPr marL="1828800" lvl="3" indent="-292100">
              <a:lnSpc>
                <a:spcPct val="100000"/>
              </a:lnSpc>
              <a:spcBef>
                <a:spcPts val="0"/>
              </a:spcBef>
              <a:spcAft>
                <a:spcPts val="0"/>
              </a:spcAft>
              <a:buSzPts val="1000"/>
              <a:buChar char="●"/>
              <a:defRPr sz="1000"/>
            </a:lvl4pPr>
            <a:lvl5pPr marL="2286000" lvl="4" indent="-292100">
              <a:lnSpc>
                <a:spcPct val="100000"/>
              </a:lnSpc>
              <a:spcBef>
                <a:spcPts val="0"/>
              </a:spcBef>
              <a:spcAft>
                <a:spcPts val="0"/>
              </a:spcAft>
              <a:buSzPts val="1000"/>
              <a:buChar char="○"/>
              <a:defRPr sz="1000"/>
            </a:lvl5pPr>
            <a:lvl6pPr marL="2743200" lvl="5" indent="-292100">
              <a:lnSpc>
                <a:spcPct val="100000"/>
              </a:lnSpc>
              <a:spcBef>
                <a:spcPts val="0"/>
              </a:spcBef>
              <a:spcAft>
                <a:spcPts val="0"/>
              </a:spcAft>
              <a:buSzPts val="1000"/>
              <a:buChar char="■"/>
              <a:defRPr sz="1000"/>
            </a:lvl6pPr>
            <a:lvl7pPr marL="3200400" lvl="6" indent="-292100">
              <a:lnSpc>
                <a:spcPct val="100000"/>
              </a:lnSpc>
              <a:spcBef>
                <a:spcPts val="0"/>
              </a:spcBef>
              <a:spcAft>
                <a:spcPts val="0"/>
              </a:spcAft>
              <a:buSzPts val="1000"/>
              <a:buChar char="●"/>
              <a:defRPr sz="1000"/>
            </a:lvl7pPr>
            <a:lvl8pPr marL="3657600" lvl="7" indent="-292100">
              <a:lnSpc>
                <a:spcPct val="100000"/>
              </a:lnSpc>
              <a:spcBef>
                <a:spcPts val="0"/>
              </a:spcBef>
              <a:spcAft>
                <a:spcPts val="0"/>
              </a:spcAft>
              <a:buSzPts val="1000"/>
              <a:buChar char="○"/>
              <a:defRPr sz="1000"/>
            </a:lvl8pPr>
            <a:lvl9pPr marL="4114800" lvl="8" indent="-292100">
              <a:lnSpc>
                <a:spcPct val="100000"/>
              </a:lnSpc>
              <a:spcBef>
                <a:spcPts val="0"/>
              </a:spcBef>
              <a:spcAft>
                <a:spcPts val="0"/>
              </a:spcAft>
              <a:buSzPts val="1000"/>
              <a:buChar char="■"/>
              <a:defRPr sz="1000"/>
            </a:lvl9pPr>
          </a:lstStyle>
          <a:p>
            <a:endParaRPr/>
          </a:p>
        </p:txBody>
      </p:sp>
      <p:sp>
        <p:nvSpPr>
          <p:cNvPr id="272" name="Google Shape;272;p23"/>
          <p:cNvSpPr txBox="1">
            <a:spLocks noGrp="1"/>
          </p:cNvSpPr>
          <p:nvPr>
            <p:ph type="subTitle" idx="14"/>
          </p:nvPr>
        </p:nvSpPr>
        <p:spPr>
          <a:xfrm>
            <a:off x="4439850" y="3075291"/>
            <a:ext cx="2921700" cy="207900"/>
          </a:xfrm>
          <a:prstGeom prst="rect">
            <a:avLst/>
          </a:prstGeom>
        </p:spPr>
        <p:txBody>
          <a:bodyPr spcFirstLastPara="1" wrap="square" lIns="0" tIns="0" rIns="0" bIns="0" anchor="t" anchorCtr="0">
            <a:spAutoFit/>
          </a:bodyPr>
          <a:lstStyle>
            <a:lvl1pPr lvl="0">
              <a:lnSpc>
                <a:spcPct val="100000"/>
              </a:lnSpc>
              <a:spcBef>
                <a:spcPts val="0"/>
              </a:spcBef>
              <a:spcAft>
                <a:spcPts val="0"/>
              </a:spcAft>
              <a:buSzPts val="1200"/>
              <a:buFont typeface="Manrope"/>
              <a:buNone/>
              <a:defRPr sz="1200" b="1">
                <a:latin typeface="Manrope"/>
                <a:ea typeface="Manrope"/>
                <a:cs typeface="Manrope"/>
                <a:sym typeface="Manrope"/>
              </a:defRPr>
            </a:lvl1pPr>
            <a:lvl2pPr lvl="1">
              <a:lnSpc>
                <a:spcPct val="100000"/>
              </a:lnSpc>
              <a:spcBef>
                <a:spcPts val="0"/>
              </a:spcBef>
              <a:spcAft>
                <a:spcPts val="0"/>
              </a:spcAft>
              <a:buSzPts val="1200"/>
              <a:buFont typeface="Manrope"/>
              <a:buNone/>
              <a:defRPr sz="1200" b="1">
                <a:latin typeface="Manrope"/>
                <a:ea typeface="Manrope"/>
                <a:cs typeface="Manrope"/>
                <a:sym typeface="Manrope"/>
              </a:defRPr>
            </a:lvl2pPr>
            <a:lvl3pPr lvl="2">
              <a:lnSpc>
                <a:spcPct val="100000"/>
              </a:lnSpc>
              <a:spcBef>
                <a:spcPts val="0"/>
              </a:spcBef>
              <a:spcAft>
                <a:spcPts val="0"/>
              </a:spcAft>
              <a:buSzPts val="1200"/>
              <a:buFont typeface="Manrope"/>
              <a:buNone/>
              <a:defRPr sz="1200" b="1">
                <a:latin typeface="Manrope"/>
                <a:ea typeface="Manrope"/>
                <a:cs typeface="Manrope"/>
                <a:sym typeface="Manrope"/>
              </a:defRPr>
            </a:lvl3pPr>
            <a:lvl4pPr lvl="3">
              <a:lnSpc>
                <a:spcPct val="100000"/>
              </a:lnSpc>
              <a:spcBef>
                <a:spcPts val="0"/>
              </a:spcBef>
              <a:spcAft>
                <a:spcPts val="0"/>
              </a:spcAft>
              <a:buSzPts val="1200"/>
              <a:buFont typeface="Manrope"/>
              <a:buNone/>
              <a:defRPr sz="1200" b="1">
                <a:latin typeface="Manrope"/>
                <a:ea typeface="Manrope"/>
                <a:cs typeface="Manrope"/>
                <a:sym typeface="Manrope"/>
              </a:defRPr>
            </a:lvl4pPr>
            <a:lvl5pPr lvl="4">
              <a:lnSpc>
                <a:spcPct val="100000"/>
              </a:lnSpc>
              <a:spcBef>
                <a:spcPts val="0"/>
              </a:spcBef>
              <a:spcAft>
                <a:spcPts val="0"/>
              </a:spcAft>
              <a:buSzPts val="1200"/>
              <a:buFont typeface="Manrope"/>
              <a:buNone/>
              <a:defRPr sz="1200" b="1">
                <a:latin typeface="Manrope"/>
                <a:ea typeface="Manrope"/>
                <a:cs typeface="Manrope"/>
                <a:sym typeface="Manrope"/>
              </a:defRPr>
            </a:lvl5pPr>
            <a:lvl6pPr lvl="5">
              <a:lnSpc>
                <a:spcPct val="100000"/>
              </a:lnSpc>
              <a:spcBef>
                <a:spcPts val="0"/>
              </a:spcBef>
              <a:spcAft>
                <a:spcPts val="0"/>
              </a:spcAft>
              <a:buSzPts val="1200"/>
              <a:buFont typeface="Manrope"/>
              <a:buNone/>
              <a:defRPr sz="1200" b="1">
                <a:latin typeface="Manrope"/>
                <a:ea typeface="Manrope"/>
                <a:cs typeface="Manrope"/>
                <a:sym typeface="Manrope"/>
              </a:defRPr>
            </a:lvl6pPr>
            <a:lvl7pPr lvl="6">
              <a:lnSpc>
                <a:spcPct val="100000"/>
              </a:lnSpc>
              <a:spcBef>
                <a:spcPts val="0"/>
              </a:spcBef>
              <a:spcAft>
                <a:spcPts val="0"/>
              </a:spcAft>
              <a:buSzPts val="1200"/>
              <a:buFont typeface="Manrope"/>
              <a:buNone/>
              <a:defRPr sz="1200" b="1">
                <a:latin typeface="Manrope"/>
                <a:ea typeface="Manrope"/>
                <a:cs typeface="Manrope"/>
                <a:sym typeface="Manrope"/>
              </a:defRPr>
            </a:lvl7pPr>
            <a:lvl8pPr lvl="7">
              <a:lnSpc>
                <a:spcPct val="100000"/>
              </a:lnSpc>
              <a:spcBef>
                <a:spcPts val="0"/>
              </a:spcBef>
              <a:spcAft>
                <a:spcPts val="0"/>
              </a:spcAft>
              <a:buSzPts val="1200"/>
              <a:buFont typeface="Manrope"/>
              <a:buNone/>
              <a:defRPr sz="1200" b="1">
                <a:latin typeface="Manrope"/>
                <a:ea typeface="Manrope"/>
                <a:cs typeface="Manrope"/>
                <a:sym typeface="Manrope"/>
              </a:defRPr>
            </a:lvl8pPr>
            <a:lvl9pPr lvl="8">
              <a:lnSpc>
                <a:spcPct val="100000"/>
              </a:lnSpc>
              <a:spcBef>
                <a:spcPts val="0"/>
              </a:spcBef>
              <a:spcAft>
                <a:spcPts val="0"/>
              </a:spcAft>
              <a:buSzPts val="1200"/>
              <a:buFont typeface="Manrope"/>
              <a:buNone/>
              <a:defRPr sz="1200" b="1">
                <a:latin typeface="Manrope"/>
                <a:ea typeface="Manrope"/>
                <a:cs typeface="Manrope"/>
                <a:sym typeface="Manrope"/>
              </a:defRPr>
            </a:lvl9pPr>
          </a:lstStyle>
          <a:p>
            <a:endParaRPr/>
          </a:p>
        </p:txBody>
      </p:sp>
      <p:sp>
        <p:nvSpPr>
          <p:cNvPr id="273" name="Google Shape;273;p23"/>
          <p:cNvSpPr txBox="1">
            <a:spLocks noGrp="1"/>
          </p:cNvSpPr>
          <p:nvPr>
            <p:ph type="subTitle" idx="15"/>
          </p:nvPr>
        </p:nvSpPr>
        <p:spPr>
          <a:xfrm>
            <a:off x="4051125" y="1691525"/>
            <a:ext cx="367500" cy="2079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lnSpc>
                <a:spcPct val="100000"/>
              </a:lnSpc>
              <a:spcBef>
                <a:spcPts val="0"/>
              </a:spcBef>
              <a:spcAft>
                <a:spcPts val="0"/>
              </a:spcAft>
              <a:buSzPts val="1200"/>
              <a:buFont typeface="Manrope"/>
              <a:buNone/>
              <a:defRPr sz="1200">
                <a:latin typeface="Manrope"/>
                <a:ea typeface="Manrope"/>
                <a:cs typeface="Manrope"/>
                <a:sym typeface="Manrope"/>
              </a:defRPr>
            </a:lvl2pPr>
            <a:lvl3pPr lvl="2">
              <a:lnSpc>
                <a:spcPct val="100000"/>
              </a:lnSpc>
              <a:spcBef>
                <a:spcPts val="0"/>
              </a:spcBef>
              <a:spcAft>
                <a:spcPts val="0"/>
              </a:spcAft>
              <a:buSzPts val="1200"/>
              <a:buFont typeface="Manrope"/>
              <a:buNone/>
              <a:defRPr sz="1200">
                <a:latin typeface="Manrope"/>
                <a:ea typeface="Manrope"/>
                <a:cs typeface="Manrope"/>
                <a:sym typeface="Manrope"/>
              </a:defRPr>
            </a:lvl3pPr>
            <a:lvl4pPr lvl="3">
              <a:lnSpc>
                <a:spcPct val="100000"/>
              </a:lnSpc>
              <a:spcBef>
                <a:spcPts val="0"/>
              </a:spcBef>
              <a:spcAft>
                <a:spcPts val="0"/>
              </a:spcAft>
              <a:buSzPts val="1200"/>
              <a:buFont typeface="Manrope"/>
              <a:buNone/>
              <a:defRPr sz="1200">
                <a:latin typeface="Manrope"/>
                <a:ea typeface="Manrope"/>
                <a:cs typeface="Manrope"/>
                <a:sym typeface="Manrope"/>
              </a:defRPr>
            </a:lvl4pPr>
            <a:lvl5pPr lvl="4">
              <a:lnSpc>
                <a:spcPct val="100000"/>
              </a:lnSpc>
              <a:spcBef>
                <a:spcPts val="0"/>
              </a:spcBef>
              <a:spcAft>
                <a:spcPts val="0"/>
              </a:spcAft>
              <a:buSzPts val="1200"/>
              <a:buFont typeface="Manrope"/>
              <a:buNone/>
              <a:defRPr sz="1200">
                <a:latin typeface="Manrope"/>
                <a:ea typeface="Manrope"/>
                <a:cs typeface="Manrope"/>
                <a:sym typeface="Manrope"/>
              </a:defRPr>
            </a:lvl5pPr>
            <a:lvl6pPr lvl="5">
              <a:lnSpc>
                <a:spcPct val="100000"/>
              </a:lnSpc>
              <a:spcBef>
                <a:spcPts val="0"/>
              </a:spcBef>
              <a:spcAft>
                <a:spcPts val="0"/>
              </a:spcAft>
              <a:buSzPts val="1200"/>
              <a:buFont typeface="Manrope"/>
              <a:buNone/>
              <a:defRPr sz="1200">
                <a:latin typeface="Manrope"/>
                <a:ea typeface="Manrope"/>
                <a:cs typeface="Manrope"/>
                <a:sym typeface="Manrope"/>
              </a:defRPr>
            </a:lvl6pPr>
            <a:lvl7pPr lvl="6">
              <a:lnSpc>
                <a:spcPct val="100000"/>
              </a:lnSpc>
              <a:spcBef>
                <a:spcPts val="0"/>
              </a:spcBef>
              <a:spcAft>
                <a:spcPts val="0"/>
              </a:spcAft>
              <a:buSzPts val="1200"/>
              <a:buFont typeface="Manrope"/>
              <a:buNone/>
              <a:defRPr sz="1200">
                <a:latin typeface="Manrope"/>
                <a:ea typeface="Manrope"/>
                <a:cs typeface="Manrope"/>
                <a:sym typeface="Manrope"/>
              </a:defRPr>
            </a:lvl7pPr>
            <a:lvl8pPr lvl="7">
              <a:lnSpc>
                <a:spcPct val="100000"/>
              </a:lnSpc>
              <a:spcBef>
                <a:spcPts val="0"/>
              </a:spcBef>
              <a:spcAft>
                <a:spcPts val="0"/>
              </a:spcAft>
              <a:buSzPts val="1200"/>
              <a:buFont typeface="Manrope"/>
              <a:buNone/>
              <a:defRPr sz="1200">
                <a:latin typeface="Manrope"/>
                <a:ea typeface="Manrope"/>
                <a:cs typeface="Manrope"/>
                <a:sym typeface="Manrope"/>
              </a:defRPr>
            </a:lvl8pPr>
            <a:lvl9pPr lvl="8">
              <a:lnSpc>
                <a:spcPct val="100000"/>
              </a:lnSpc>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274" name="Google Shape;274;p23"/>
          <p:cNvSpPr txBox="1">
            <a:spLocks noGrp="1"/>
          </p:cNvSpPr>
          <p:nvPr>
            <p:ph type="subTitle" idx="16"/>
          </p:nvPr>
        </p:nvSpPr>
        <p:spPr>
          <a:xfrm>
            <a:off x="4051125" y="3075300"/>
            <a:ext cx="367500" cy="2079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200"/>
              <a:buFont typeface="Manrope"/>
              <a:buNone/>
              <a:defRPr sz="1200">
                <a:latin typeface="Manrope"/>
                <a:ea typeface="Manrope"/>
                <a:cs typeface="Manrope"/>
                <a:sym typeface="Manrope"/>
              </a:defRPr>
            </a:lvl1pPr>
            <a:lvl2pPr lvl="1">
              <a:lnSpc>
                <a:spcPct val="100000"/>
              </a:lnSpc>
              <a:spcBef>
                <a:spcPts val="0"/>
              </a:spcBef>
              <a:spcAft>
                <a:spcPts val="0"/>
              </a:spcAft>
              <a:buSzPts val="1200"/>
              <a:buFont typeface="Manrope"/>
              <a:buNone/>
              <a:defRPr sz="1200">
                <a:latin typeface="Manrope"/>
                <a:ea typeface="Manrope"/>
                <a:cs typeface="Manrope"/>
                <a:sym typeface="Manrope"/>
              </a:defRPr>
            </a:lvl2pPr>
            <a:lvl3pPr lvl="2">
              <a:lnSpc>
                <a:spcPct val="100000"/>
              </a:lnSpc>
              <a:spcBef>
                <a:spcPts val="0"/>
              </a:spcBef>
              <a:spcAft>
                <a:spcPts val="0"/>
              </a:spcAft>
              <a:buSzPts val="1200"/>
              <a:buFont typeface="Manrope"/>
              <a:buNone/>
              <a:defRPr sz="1200">
                <a:latin typeface="Manrope"/>
                <a:ea typeface="Manrope"/>
                <a:cs typeface="Manrope"/>
                <a:sym typeface="Manrope"/>
              </a:defRPr>
            </a:lvl3pPr>
            <a:lvl4pPr lvl="3">
              <a:lnSpc>
                <a:spcPct val="100000"/>
              </a:lnSpc>
              <a:spcBef>
                <a:spcPts val="0"/>
              </a:spcBef>
              <a:spcAft>
                <a:spcPts val="0"/>
              </a:spcAft>
              <a:buSzPts val="1200"/>
              <a:buFont typeface="Manrope"/>
              <a:buNone/>
              <a:defRPr sz="1200">
                <a:latin typeface="Manrope"/>
                <a:ea typeface="Manrope"/>
                <a:cs typeface="Manrope"/>
                <a:sym typeface="Manrope"/>
              </a:defRPr>
            </a:lvl4pPr>
            <a:lvl5pPr lvl="4">
              <a:lnSpc>
                <a:spcPct val="100000"/>
              </a:lnSpc>
              <a:spcBef>
                <a:spcPts val="0"/>
              </a:spcBef>
              <a:spcAft>
                <a:spcPts val="0"/>
              </a:spcAft>
              <a:buSzPts val="1200"/>
              <a:buFont typeface="Manrope"/>
              <a:buNone/>
              <a:defRPr sz="1200">
                <a:latin typeface="Manrope"/>
                <a:ea typeface="Manrope"/>
                <a:cs typeface="Manrope"/>
                <a:sym typeface="Manrope"/>
              </a:defRPr>
            </a:lvl5pPr>
            <a:lvl6pPr lvl="5">
              <a:lnSpc>
                <a:spcPct val="100000"/>
              </a:lnSpc>
              <a:spcBef>
                <a:spcPts val="0"/>
              </a:spcBef>
              <a:spcAft>
                <a:spcPts val="0"/>
              </a:spcAft>
              <a:buSzPts val="1200"/>
              <a:buFont typeface="Manrope"/>
              <a:buNone/>
              <a:defRPr sz="1200">
                <a:latin typeface="Manrope"/>
                <a:ea typeface="Manrope"/>
                <a:cs typeface="Manrope"/>
                <a:sym typeface="Manrope"/>
              </a:defRPr>
            </a:lvl6pPr>
            <a:lvl7pPr lvl="6">
              <a:lnSpc>
                <a:spcPct val="100000"/>
              </a:lnSpc>
              <a:spcBef>
                <a:spcPts val="0"/>
              </a:spcBef>
              <a:spcAft>
                <a:spcPts val="0"/>
              </a:spcAft>
              <a:buSzPts val="1200"/>
              <a:buFont typeface="Manrope"/>
              <a:buNone/>
              <a:defRPr sz="1200">
                <a:latin typeface="Manrope"/>
                <a:ea typeface="Manrope"/>
                <a:cs typeface="Manrope"/>
                <a:sym typeface="Manrope"/>
              </a:defRPr>
            </a:lvl7pPr>
            <a:lvl8pPr lvl="7">
              <a:lnSpc>
                <a:spcPct val="100000"/>
              </a:lnSpc>
              <a:spcBef>
                <a:spcPts val="0"/>
              </a:spcBef>
              <a:spcAft>
                <a:spcPts val="0"/>
              </a:spcAft>
              <a:buSzPts val="1200"/>
              <a:buFont typeface="Manrope"/>
              <a:buNone/>
              <a:defRPr sz="1200">
                <a:latin typeface="Manrope"/>
                <a:ea typeface="Manrope"/>
                <a:cs typeface="Manrope"/>
                <a:sym typeface="Manrope"/>
              </a:defRPr>
            </a:lvl8pPr>
            <a:lvl9pPr lvl="8">
              <a:lnSpc>
                <a:spcPct val="100000"/>
              </a:lnSpc>
              <a:spcBef>
                <a:spcPts val="0"/>
              </a:spcBef>
              <a:spcAft>
                <a:spcPts val="0"/>
              </a:spcAft>
              <a:buSzPts val="1200"/>
              <a:buFont typeface="Manrope"/>
              <a:buNone/>
              <a:defRPr sz="1200">
                <a:latin typeface="Manrope"/>
                <a:ea typeface="Manrope"/>
                <a:cs typeface="Manrope"/>
                <a:sym typeface="Manrope"/>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 Objectives ">
  <p:cSld name="CUSTOM_2">
    <p:spTree>
      <p:nvGrpSpPr>
        <p:cNvPr id="1" name="Shape 275"/>
        <p:cNvGrpSpPr/>
        <p:nvPr/>
      </p:nvGrpSpPr>
      <p:grpSpPr>
        <a:xfrm>
          <a:off x="0" y="0"/>
          <a:ext cx="0" cy="0"/>
          <a:chOff x="0" y="0"/>
          <a:chExt cx="0" cy="0"/>
        </a:xfrm>
      </p:grpSpPr>
      <p:sp>
        <p:nvSpPr>
          <p:cNvPr id="276" name="Google Shape;276;p24"/>
          <p:cNvSpPr txBox="1">
            <a:spLocks noGrp="1"/>
          </p:cNvSpPr>
          <p:nvPr>
            <p:ph type="subTitle" idx="1"/>
          </p:nvPr>
        </p:nvSpPr>
        <p:spPr>
          <a:xfrm>
            <a:off x="628575" y="1714500"/>
            <a:ext cx="2370900" cy="572100"/>
          </a:xfrm>
          <a:prstGeom prst="rect">
            <a:avLst/>
          </a:prstGeom>
        </p:spPr>
        <p:txBody>
          <a:bodyPr spcFirstLastPara="1" wrap="square" lIns="0" tIns="0" rIns="0" bIns="0" anchor="t" anchorCtr="0">
            <a:spAutoFit/>
          </a:bodyPr>
          <a:lstStyle>
            <a:lvl1pPr lvl="0">
              <a:spcBef>
                <a:spcPts val="0"/>
              </a:spcBef>
              <a:spcAft>
                <a:spcPts val="0"/>
              </a:spcAft>
              <a:buSzPts val="1400"/>
              <a:buFont typeface="Manrope"/>
              <a:buNone/>
              <a:defRPr>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77" name="Google Shape;277;p24"/>
          <p:cNvSpPr txBox="1">
            <a:spLocks noGrp="1"/>
          </p:cNvSpPr>
          <p:nvPr>
            <p:ph type="subTitle" idx="2"/>
          </p:nvPr>
        </p:nvSpPr>
        <p:spPr>
          <a:xfrm>
            <a:off x="3386550" y="1714500"/>
            <a:ext cx="2370900" cy="572100"/>
          </a:xfrm>
          <a:prstGeom prst="rect">
            <a:avLst/>
          </a:prstGeom>
        </p:spPr>
        <p:txBody>
          <a:bodyPr spcFirstLastPara="1" wrap="square" lIns="0" tIns="0" rIns="0" bIns="0" anchor="t" anchorCtr="0">
            <a:spAutoFit/>
          </a:bodyPr>
          <a:lstStyle>
            <a:lvl1pPr lvl="0">
              <a:lnSpc>
                <a:spcPct val="115000"/>
              </a:lnSpc>
              <a:spcBef>
                <a:spcPts val="0"/>
              </a:spcBef>
              <a:spcAft>
                <a:spcPts val="0"/>
              </a:spcAft>
              <a:buSzPts val="1400"/>
              <a:buFont typeface="Manrope"/>
              <a:buNone/>
              <a:defRPr>
                <a:latin typeface="Manrope"/>
                <a:ea typeface="Manrope"/>
                <a:cs typeface="Manrope"/>
                <a:sym typeface="Manro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8" name="Google Shape;278;p24"/>
          <p:cNvSpPr txBox="1">
            <a:spLocks noGrp="1"/>
          </p:cNvSpPr>
          <p:nvPr>
            <p:ph type="subTitle" idx="3"/>
          </p:nvPr>
        </p:nvSpPr>
        <p:spPr>
          <a:xfrm>
            <a:off x="6134513" y="1714500"/>
            <a:ext cx="2370900" cy="572100"/>
          </a:xfrm>
          <a:prstGeom prst="rect">
            <a:avLst/>
          </a:prstGeom>
        </p:spPr>
        <p:txBody>
          <a:bodyPr spcFirstLastPara="1" wrap="square" lIns="0" tIns="0" rIns="0" bIns="0" anchor="t" anchorCtr="0">
            <a:spAutoFit/>
          </a:bodyPr>
          <a:lstStyle>
            <a:lvl1pPr lvl="0">
              <a:spcBef>
                <a:spcPts val="0"/>
              </a:spcBef>
              <a:spcAft>
                <a:spcPts val="0"/>
              </a:spcAft>
              <a:buSzPts val="1400"/>
              <a:buFont typeface="Manrope"/>
              <a:buNone/>
              <a:defRPr>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79" name="Google Shape;279;p24"/>
          <p:cNvSpPr txBox="1">
            <a:spLocks noGrp="1"/>
          </p:cNvSpPr>
          <p:nvPr>
            <p:ph type="body" idx="4"/>
          </p:nvPr>
        </p:nvSpPr>
        <p:spPr>
          <a:xfrm>
            <a:off x="628575" y="3107719"/>
            <a:ext cx="2370900" cy="774300"/>
          </a:xfrm>
          <a:prstGeom prst="rect">
            <a:avLst/>
          </a:prstGeom>
        </p:spPr>
        <p:txBody>
          <a:bodyPr spcFirstLastPara="1" wrap="square" lIns="0" tIns="0" rIns="0" bIns="0" anchor="t" anchorCtr="0">
            <a:sp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80" name="Google Shape;280;p24"/>
          <p:cNvSpPr txBox="1">
            <a:spLocks noGrp="1"/>
          </p:cNvSpPr>
          <p:nvPr>
            <p:ph type="body" idx="5"/>
          </p:nvPr>
        </p:nvSpPr>
        <p:spPr>
          <a:xfrm>
            <a:off x="3386554" y="3107675"/>
            <a:ext cx="2370900" cy="774300"/>
          </a:xfrm>
          <a:prstGeom prst="rect">
            <a:avLst/>
          </a:prstGeom>
        </p:spPr>
        <p:txBody>
          <a:bodyPr spcFirstLastPara="1" wrap="square" lIns="0" tIns="0" rIns="0" bIns="0" anchor="t" anchorCtr="0">
            <a:sp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81" name="Google Shape;281;p24"/>
          <p:cNvSpPr txBox="1">
            <a:spLocks noGrp="1"/>
          </p:cNvSpPr>
          <p:nvPr>
            <p:ph type="body" idx="6"/>
          </p:nvPr>
        </p:nvSpPr>
        <p:spPr>
          <a:xfrm>
            <a:off x="6134521" y="3107719"/>
            <a:ext cx="2370900" cy="774300"/>
          </a:xfrm>
          <a:prstGeom prst="rect">
            <a:avLst/>
          </a:prstGeom>
        </p:spPr>
        <p:txBody>
          <a:bodyPr spcFirstLastPara="1" wrap="square" lIns="0" tIns="0" rIns="0" bIns="0" anchor="t" anchorCtr="0">
            <a:sp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82" name="Google Shape;282;p24"/>
          <p:cNvSpPr/>
          <p:nvPr/>
        </p:nvSpPr>
        <p:spPr>
          <a:xfrm>
            <a:off x="628575" y="4058500"/>
            <a:ext cx="708300" cy="238200"/>
          </a:xfrm>
          <a:prstGeom prst="roundRect">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900">
              <a:solidFill>
                <a:schemeClr val="dk1"/>
              </a:solidFill>
              <a:latin typeface="Manrope SemiBold"/>
              <a:ea typeface="Manrope SemiBold"/>
              <a:cs typeface="Manrope SemiBold"/>
              <a:sym typeface="Manrope SemiBold"/>
            </a:endParaRPr>
          </a:p>
        </p:txBody>
      </p:sp>
      <p:sp>
        <p:nvSpPr>
          <p:cNvPr id="283" name="Google Shape;283;p24"/>
          <p:cNvSpPr/>
          <p:nvPr/>
        </p:nvSpPr>
        <p:spPr>
          <a:xfrm>
            <a:off x="2299001" y="4058500"/>
            <a:ext cx="708300" cy="238200"/>
          </a:xfrm>
          <a:prstGeom prst="roundRect">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900">
              <a:solidFill>
                <a:schemeClr val="dk1"/>
              </a:solidFill>
              <a:latin typeface="Manrope SemiBold"/>
              <a:ea typeface="Manrope SemiBold"/>
              <a:cs typeface="Manrope SemiBold"/>
              <a:sym typeface="Manrope SemiBold"/>
            </a:endParaRPr>
          </a:p>
        </p:txBody>
      </p:sp>
      <p:sp>
        <p:nvSpPr>
          <p:cNvPr id="284" name="Google Shape;284;p24"/>
          <p:cNvSpPr txBox="1">
            <a:spLocks noGrp="1"/>
          </p:cNvSpPr>
          <p:nvPr>
            <p:ph type="subTitle" idx="7"/>
          </p:nvPr>
        </p:nvSpPr>
        <p:spPr>
          <a:xfrm>
            <a:off x="699100" y="4090000"/>
            <a:ext cx="586500" cy="175200"/>
          </a:xfrm>
          <a:prstGeom prst="rect">
            <a:avLst/>
          </a:prstGeom>
        </p:spPr>
        <p:txBody>
          <a:bodyPr spcFirstLastPara="1" wrap="square" lIns="0" tIns="0" rIns="0" bIns="0" anchor="ctr" anchorCtr="0">
            <a:noAutofit/>
          </a:bodyPr>
          <a:lstStyle>
            <a:lvl1pPr lvl="0" algn="ctr">
              <a:spcBef>
                <a:spcPts val="0"/>
              </a:spcBef>
              <a:spcAft>
                <a:spcPts val="0"/>
              </a:spcAft>
              <a:buSzPts val="900"/>
              <a:buFont typeface="Manrope"/>
              <a:buNone/>
              <a:defRPr sz="900">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85" name="Google Shape;285;p24"/>
          <p:cNvSpPr txBox="1">
            <a:spLocks noGrp="1"/>
          </p:cNvSpPr>
          <p:nvPr>
            <p:ph type="subTitle" idx="8"/>
          </p:nvPr>
        </p:nvSpPr>
        <p:spPr>
          <a:xfrm>
            <a:off x="2359900" y="4090000"/>
            <a:ext cx="586500" cy="175200"/>
          </a:xfrm>
          <a:prstGeom prst="rect">
            <a:avLst/>
          </a:prstGeom>
        </p:spPr>
        <p:txBody>
          <a:bodyPr spcFirstLastPara="1" wrap="square" lIns="0" tIns="0" rIns="0" bIns="0" anchor="ctr" anchorCtr="0">
            <a:noAutofit/>
          </a:bodyPr>
          <a:lstStyle>
            <a:lvl1pPr lvl="0" algn="ctr">
              <a:spcBef>
                <a:spcPts val="0"/>
              </a:spcBef>
              <a:spcAft>
                <a:spcPts val="0"/>
              </a:spcAft>
              <a:buSzPts val="900"/>
              <a:buFont typeface="Manrope"/>
              <a:buNone/>
              <a:defRPr sz="900">
                <a:latin typeface="Manrope"/>
                <a:ea typeface="Manrope"/>
                <a:cs typeface="Manrope"/>
                <a:sym typeface="Manrope"/>
              </a:defRPr>
            </a:lvl1pPr>
            <a:lvl2pPr lvl="1">
              <a:spcBef>
                <a:spcPts val="0"/>
              </a:spcBef>
              <a:spcAft>
                <a:spcPts val="0"/>
              </a:spcAft>
              <a:buSzPts val="900"/>
              <a:buFont typeface="Manrope"/>
              <a:buNone/>
              <a:defRPr sz="900">
                <a:latin typeface="Manrope"/>
                <a:ea typeface="Manrope"/>
                <a:cs typeface="Manrope"/>
                <a:sym typeface="Manrope"/>
              </a:defRPr>
            </a:lvl2pPr>
            <a:lvl3pPr lvl="2">
              <a:spcBef>
                <a:spcPts val="0"/>
              </a:spcBef>
              <a:spcAft>
                <a:spcPts val="0"/>
              </a:spcAft>
              <a:buSzPts val="900"/>
              <a:buFont typeface="Manrope"/>
              <a:buNone/>
              <a:defRPr sz="900">
                <a:latin typeface="Manrope"/>
                <a:ea typeface="Manrope"/>
                <a:cs typeface="Manrope"/>
                <a:sym typeface="Manrope"/>
              </a:defRPr>
            </a:lvl3pPr>
            <a:lvl4pPr lvl="3">
              <a:spcBef>
                <a:spcPts val="0"/>
              </a:spcBef>
              <a:spcAft>
                <a:spcPts val="0"/>
              </a:spcAft>
              <a:buSzPts val="900"/>
              <a:buFont typeface="Manrope"/>
              <a:buNone/>
              <a:defRPr sz="900">
                <a:latin typeface="Manrope"/>
                <a:ea typeface="Manrope"/>
                <a:cs typeface="Manrope"/>
                <a:sym typeface="Manrope"/>
              </a:defRPr>
            </a:lvl4pPr>
            <a:lvl5pPr lvl="4">
              <a:spcBef>
                <a:spcPts val="0"/>
              </a:spcBef>
              <a:spcAft>
                <a:spcPts val="0"/>
              </a:spcAft>
              <a:buSzPts val="900"/>
              <a:buFont typeface="Manrope"/>
              <a:buNone/>
              <a:defRPr sz="900">
                <a:latin typeface="Manrope"/>
                <a:ea typeface="Manrope"/>
                <a:cs typeface="Manrope"/>
                <a:sym typeface="Manrope"/>
              </a:defRPr>
            </a:lvl5pPr>
            <a:lvl6pPr lvl="5">
              <a:spcBef>
                <a:spcPts val="0"/>
              </a:spcBef>
              <a:spcAft>
                <a:spcPts val="0"/>
              </a:spcAft>
              <a:buSzPts val="900"/>
              <a:buFont typeface="Manrope"/>
              <a:buNone/>
              <a:defRPr sz="900">
                <a:latin typeface="Manrope"/>
                <a:ea typeface="Manrope"/>
                <a:cs typeface="Manrope"/>
                <a:sym typeface="Manrope"/>
              </a:defRPr>
            </a:lvl6pPr>
            <a:lvl7pPr lvl="6">
              <a:spcBef>
                <a:spcPts val="0"/>
              </a:spcBef>
              <a:spcAft>
                <a:spcPts val="0"/>
              </a:spcAft>
              <a:buSzPts val="900"/>
              <a:buFont typeface="Manrope"/>
              <a:buNone/>
              <a:defRPr sz="900">
                <a:latin typeface="Manrope"/>
                <a:ea typeface="Manrope"/>
                <a:cs typeface="Manrope"/>
                <a:sym typeface="Manrope"/>
              </a:defRPr>
            </a:lvl7pPr>
            <a:lvl8pPr lvl="7">
              <a:spcBef>
                <a:spcPts val="0"/>
              </a:spcBef>
              <a:spcAft>
                <a:spcPts val="0"/>
              </a:spcAft>
              <a:buSzPts val="900"/>
              <a:buFont typeface="Manrope"/>
              <a:buNone/>
              <a:defRPr sz="900">
                <a:latin typeface="Manrope"/>
                <a:ea typeface="Manrope"/>
                <a:cs typeface="Manrope"/>
                <a:sym typeface="Manrope"/>
              </a:defRPr>
            </a:lvl8pPr>
            <a:lvl9pPr lvl="8">
              <a:spcBef>
                <a:spcPts val="0"/>
              </a:spcBef>
              <a:spcAft>
                <a:spcPts val="0"/>
              </a:spcAft>
              <a:buSzPts val="900"/>
              <a:buFont typeface="Manrope"/>
              <a:buNone/>
              <a:defRPr sz="900">
                <a:latin typeface="Manrope"/>
                <a:ea typeface="Manrope"/>
                <a:cs typeface="Manrope"/>
                <a:sym typeface="Manrope"/>
              </a:defRPr>
            </a:lvl9pPr>
          </a:lstStyle>
          <a:p>
            <a:endParaRPr/>
          </a:p>
        </p:txBody>
      </p:sp>
      <p:sp>
        <p:nvSpPr>
          <p:cNvPr id="286" name="Google Shape;286;p24"/>
          <p:cNvSpPr/>
          <p:nvPr/>
        </p:nvSpPr>
        <p:spPr>
          <a:xfrm>
            <a:off x="3381538" y="4058500"/>
            <a:ext cx="708300" cy="238200"/>
          </a:xfrm>
          <a:prstGeom prst="roundRect">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900">
              <a:solidFill>
                <a:schemeClr val="dk1"/>
              </a:solidFill>
              <a:latin typeface="Manrope SemiBold"/>
              <a:ea typeface="Manrope SemiBold"/>
              <a:cs typeface="Manrope SemiBold"/>
              <a:sym typeface="Manrope SemiBold"/>
            </a:endParaRPr>
          </a:p>
        </p:txBody>
      </p:sp>
      <p:sp>
        <p:nvSpPr>
          <p:cNvPr id="287" name="Google Shape;287;p24"/>
          <p:cNvSpPr/>
          <p:nvPr/>
        </p:nvSpPr>
        <p:spPr>
          <a:xfrm>
            <a:off x="5054163" y="4058500"/>
            <a:ext cx="708300" cy="238200"/>
          </a:xfrm>
          <a:prstGeom prst="roundRect">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900">
              <a:solidFill>
                <a:schemeClr val="dk1"/>
              </a:solidFill>
              <a:latin typeface="Manrope SemiBold"/>
              <a:ea typeface="Manrope SemiBold"/>
              <a:cs typeface="Manrope SemiBold"/>
              <a:sym typeface="Manrope SemiBold"/>
            </a:endParaRPr>
          </a:p>
        </p:txBody>
      </p:sp>
      <p:sp>
        <p:nvSpPr>
          <p:cNvPr id="288" name="Google Shape;288;p24"/>
          <p:cNvSpPr txBox="1">
            <a:spLocks noGrp="1"/>
          </p:cNvSpPr>
          <p:nvPr>
            <p:ph type="subTitle" idx="9"/>
          </p:nvPr>
        </p:nvSpPr>
        <p:spPr>
          <a:xfrm>
            <a:off x="3452063" y="4090000"/>
            <a:ext cx="586500" cy="175200"/>
          </a:xfrm>
          <a:prstGeom prst="rect">
            <a:avLst/>
          </a:prstGeom>
        </p:spPr>
        <p:txBody>
          <a:bodyPr spcFirstLastPara="1" wrap="square" lIns="0" tIns="0" rIns="0" bIns="0" anchor="ctr" anchorCtr="0">
            <a:noAutofit/>
          </a:bodyPr>
          <a:lstStyle>
            <a:lvl1pPr lvl="0" algn="ctr">
              <a:spcBef>
                <a:spcPts val="0"/>
              </a:spcBef>
              <a:spcAft>
                <a:spcPts val="0"/>
              </a:spcAft>
              <a:buSzPts val="900"/>
              <a:buFont typeface="Manrope"/>
              <a:buNone/>
              <a:defRPr sz="900">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89" name="Google Shape;289;p24"/>
          <p:cNvSpPr txBox="1">
            <a:spLocks noGrp="1"/>
          </p:cNvSpPr>
          <p:nvPr>
            <p:ph type="subTitle" idx="13"/>
          </p:nvPr>
        </p:nvSpPr>
        <p:spPr>
          <a:xfrm>
            <a:off x="5115063" y="4090000"/>
            <a:ext cx="586500" cy="175200"/>
          </a:xfrm>
          <a:prstGeom prst="rect">
            <a:avLst/>
          </a:prstGeom>
        </p:spPr>
        <p:txBody>
          <a:bodyPr spcFirstLastPara="1" wrap="square" lIns="0" tIns="0" rIns="0" bIns="0" anchor="ctr" anchorCtr="0">
            <a:noAutofit/>
          </a:bodyPr>
          <a:lstStyle>
            <a:lvl1pPr lvl="0" algn="ctr">
              <a:spcBef>
                <a:spcPts val="0"/>
              </a:spcBef>
              <a:spcAft>
                <a:spcPts val="0"/>
              </a:spcAft>
              <a:buSzPts val="900"/>
              <a:buFont typeface="Manrope"/>
              <a:buNone/>
              <a:defRPr sz="900">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90" name="Google Shape;290;p24"/>
          <p:cNvSpPr/>
          <p:nvPr/>
        </p:nvSpPr>
        <p:spPr>
          <a:xfrm>
            <a:off x="6134513" y="4058500"/>
            <a:ext cx="708300" cy="238200"/>
          </a:xfrm>
          <a:prstGeom prst="roundRect">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900">
              <a:solidFill>
                <a:schemeClr val="dk1"/>
              </a:solidFill>
              <a:latin typeface="Manrope SemiBold"/>
              <a:ea typeface="Manrope SemiBold"/>
              <a:cs typeface="Manrope SemiBold"/>
              <a:sym typeface="Manrope SemiBold"/>
            </a:endParaRPr>
          </a:p>
        </p:txBody>
      </p:sp>
      <p:sp>
        <p:nvSpPr>
          <p:cNvPr id="291" name="Google Shape;291;p24"/>
          <p:cNvSpPr/>
          <p:nvPr/>
        </p:nvSpPr>
        <p:spPr>
          <a:xfrm>
            <a:off x="7809313" y="4058500"/>
            <a:ext cx="708300" cy="238200"/>
          </a:xfrm>
          <a:prstGeom prst="roundRect">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900">
              <a:solidFill>
                <a:schemeClr val="dk1"/>
              </a:solidFill>
              <a:latin typeface="Manrope SemiBold"/>
              <a:ea typeface="Manrope SemiBold"/>
              <a:cs typeface="Manrope SemiBold"/>
              <a:sym typeface="Manrope SemiBold"/>
            </a:endParaRPr>
          </a:p>
        </p:txBody>
      </p:sp>
      <p:sp>
        <p:nvSpPr>
          <p:cNvPr id="292" name="Google Shape;292;p24"/>
          <p:cNvSpPr txBox="1">
            <a:spLocks noGrp="1"/>
          </p:cNvSpPr>
          <p:nvPr>
            <p:ph type="subTitle" idx="14"/>
          </p:nvPr>
        </p:nvSpPr>
        <p:spPr>
          <a:xfrm>
            <a:off x="6205038" y="4090000"/>
            <a:ext cx="586500" cy="175200"/>
          </a:xfrm>
          <a:prstGeom prst="rect">
            <a:avLst/>
          </a:prstGeom>
        </p:spPr>
        <p:txBody>
          <a:bodyPr spcFirstLastPara="1" wrap="square" lIns="0" tIns="0" rIns="0" bIns="0" anchor="ctr" anchorCtr="0">
            <a:noAutofit/>
          </a:bodyPr>
          <a:lstStyle>
            <a:lvl1pPr lvl="0" algn="ctr">
              <a:spcBef>
                <a:spcPts val="0"/>
              </a:spcBef>
              <a:spcAft>
                <a:spcPts val="0"/>
              </a:spcAft>
              <a:buSzPts val="900"/>
              <a:buFont typeface="Manrope"/>
              <a:buNone/>
              <a:defRPr sz="900">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93" name="Google Shape;293;p24"/>
          <p:cNvSpPr txBox="1">
            <a:spLocks noGrp="1"/>
          </p:cNvSpPr>
          <p:nvPr>
            <p:ph type="subTitle" idx="15"/>
          </p:nvPr>
        </p:nvSpPr>
        <p:spPr>
          <a:xfrm>
            <a:off x="7870213" y="4090000"/>
            <a:ext cx="586500" cy="175200"/>
          </a:xfrm>
          <a:prstGeom prst="rect">
            <a:avLst/>
          </a:prstGeom>
        </p:spPr>
        <p:txBody>
          <a:bodyPr spcFirstLastPara="1" wrap="square" lIns="0" tIns="0" rIns="0" bIns="0" anchor="ctr" anchorCtr="0">
            <a:noAutofit/>
          </a:bodyPr>
          <a:lstStyle>
            <a:lvl1pPr lvl="0" algn="ctr">
              <a:spcBef>
                <a:spcPts val="0"/>
              </a:spcBef>
              <a:spcAft>
                <a:spcPts val="0"/>
              </a:spcAft>
              <a:buSzPts val="900"/>
              <a:buFont typeface="Manrope"/>
              <a:buNone/>
              <a:defRPr sz="900">
                <a:latin typeface="Manrope"/>
                <a:ea typeface="Manrope"/>
                <a:cs typeface="Manrope"/>
                <a:sym typeface="Manrope"/>
              </a:defRPr>
            </a:lvl1pPr>
            <a:lvl2pPr lvl="1">
              <a:spcBef>
                <a:spcPts val="0"/>
              </a:spcBef>
              <a:spcAft>
                <a:spcPts val="0"/>
              </a:spcAft>
              <a:buSzPts val="1400"/>
              <a:buFont typeface="Manrope"/>
              <a:buNone/>
              <a:defRPr>
                <a:latin typeface="Manrope"/>
                <a:ea typeface="Manrope"/>
                <a:cs typeface="Manrope"/>
                <a:sym typeface="Manrope"/>
              </a:defRPr>
            </a:lvl2pPr>
            <a:lvl3pPr lvl="2">
              <a:spcBef>
                <a:spcPts val="0"/>
              </a:spcBef>
              <a:spcAft>
                <a:spcPts val="0"/>
              </a:spcAft>
              <a:buSzPts val="1400"/>
              <a:buFont typeface="Manrope"/>
              <a:buNone/>
              <a:defRPr>
                <a:latin typeface="Manrope"/>
                <a:ea typeface="Manrope"/>
                <a:cs typeface="Manrope"/>
                <a:sym typeface="Manrope"/>
              </a:defRPr>
            </a:lvl3pPr>
            <a:lvl4pPr lvl="3">
              <a:spcBef>
                <a:spcPts val="0"/>
              </a:spcBef>
              <a:spcAft>
                <a:spcPts val="0"/>
              </a:spcAft>
              <a:buSzPts val="1400"/>
              <a:buFont typeface="Manrope"/>
              <a:buNone/>
              <a:defRPr>
                <a:latin typeface="Manrope"/>
                <a:ea typeface="Manrope"/>
                <a:cs typeface="Manrope"/>
                <a:sym typeface="Manrope"/>
              </a:defRPr>
            </a:lvl4pPr>
            <a:lvl5pPr lvl="4">
              <a:spcBef>
                <a:spcPts val="0"/>
              </a:spcBef>
              <a:spcAft>
                <a:spcPts val="0"/>
              </a:spcAft>
              <a:buSzPts val="1400"/>
              <a:buFont typeface="Manrope"/>
              <a:buNone/>
              <a:defRPr>
                <a:latin typeface="Manrope"/>
                <a:ea typeface="Manrope"/>
                <a:cs typeface="Manrope"/>
                <a:sym typeface="Manrope"/>
              </a:defRPr>
            </a:lvl5pPr>
            <a:lvl6pPr lvl="5">
              <a:spcBef>
                <a:spcPts val="0"/>
              </a:spcBef>
              <a:spcAft>
                <a:spcPts val="0"/>
              </a:spcAft>
              <a:buSzPts val="1400"/>
              <a:buFont typeface="Manrope"/>
              <a:buNone/>
              <a:defRPr>
                <a:latin typeface="Manrope"/>
                <a:ea typeface="Manrope"/>
                <a:cs typeface="Manrope"/>
                <a:sym typeface="Manrope"/>
              </a:defRPr>
            </a:lvl6pPr>
            <a:lvl7pPr lvl="6">
              <a:spcBef>
                <a:spcPts val="0"/>
              </a:spcBef>
              <a:spcAft>
                <a:spcPts val="0"/>
              </a:spcAft>
              <a:buSzPts val="1400"/>
              <a:buFont typeface="Manrope"/>
              <a:buNone/>
              <a:defRPr>
                <a:latin typeface="Manrope"/>
                <a:ea typeface="Manrope"/>
                <a:cs typeface="Manrope"/>
                <a:sym typeface="Manrope"/>
              </a:defRPr>
            </a:lvl7pPr>
            <a:lvl8pPr lvl="7">
              <a:spcBef>
                <a:spcPts val="0"/>
              </a:spcBef>
              <a:spcAft>
                <a:spcPts val="0"/>
              </a:spcAft>
              <a:buSzPts val="1400"/>
              <a:buFont typeface="Manrope"/>
              <a:buNone/>
              <a:defRPr>
                <a:latin typeface="Manrope"/>
                <a:ea typeface="Manrope"/>
                <a:cs typeface="Manrope"/>
                <a:sym typeface="Manrope"/>
              </a:defRPr>
            </a:lvl8pPr>
            <a:lvl9pPr lvl="8">
              <a:spcBef>
                <a:spcPts val="0"/>
              </a:spcBef>
              <a:spcAft>
                <a:spcPts val="0"/>
              </a:spcAft>
              <a:buSzPts val="1400"/>
              <a:buFont typeface="Manrope"/>
              <a:buNone/>
              <a:defRPr>
                <a:latin typeface="Manrope"/>
                <a:ea typeface="Manrope"/>
                <a:cs typeface="Manrope"/>
                <a:sym typeface="Manrope"/>
              </a:defRPr>
            </a:lvl9pPr>
          </a:lstStyle>
          <a:p>
            <a:endParaRPr/>
          </a:p>
        </p:txBody>
      </p:sp>
      <p:sp>
        <p:nvSpPr>
          <p:cNvPr id="294" name="Google Shape;294;p24"/>
          <p:cNvSpPr txBox="1">
            <a:spLocks noGrp="1"/>
          </p:cNvSpPr>
          <p:nvPr>
            <p:ph type="subTitle" idx="16"/>
          </p:nvPr>
        </p:nvSpPr>
        <p:spPr>
          <a:xfrm>
            <a:off x="649575" y="4473325"/>
            <a:ext cx="708300" cy="1752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900"/>
              <a:buNone/>
              <a:defRPr sz="900"/>
            </a:lvl1pPr>
            <a:lvl2pPr lvl="1">
              <a:lnSpc>
                <a:spcPct val="100000"/>
              </a:lnSpc>
              <a:spcBef>
                <a:spcPts val="0"/>
              </a:spcBef>
              <a:spcAft>
                <a:spcPts val="0"/>
              </a:spcAft>
              <a:buSzPts val="900"/>
              <a:buNone/>
              <a:defRPr sz="900"/>
            </a:lvl2pPr>
            <a:lvl3pPr lvl="2">
              <a:lnSpc>
                <a:spcPct val="100000"/>
              </a:lnSpc>
              <a:spcBef>
                <a:spcPts val="0"/>
              </a:spcBef>
              <a:spcAft>
                <a:spcPts val="0"/>
              </a:spcAft>
              <a:buSzPts val="900"/>
              <a:buNone/>
              <a:defRPr sz="900"/>
            </a:lvl3pPr>
            <a:lvl4pPr lvl="3">
              <a:lnSpc>
                <a:spcPct val="100000"/>
              </a:lnSpc>
              <a:spcBef>
                <a:spcPts val="0"/>
              </a:spcBef>
              <a:spcAft>
                <a:spcPts val="0"/>
              </a:spcAft>
              <a:buSzPts val="900"/>
              <a:buNone/>
              <a:defRPr sz="900"/>
            </a:lvl4pPr>
            <a:lvl5pPr lvl="4">
              <a:lnSpc>
                <a:spcPct val="100000"/>
              </a:lnSpc>
              <a:spcBef>
                <a:spcPts val="0"/>
              </a:spcBef>
              <a:spcAft>
                <a:spcPts val="0"/>
              </a:spcAft>
              <a:buSzPts val="900"/>
              <a:buNone/>
              <a:defRPr sz="900"/>
            </a:lvl5pPr>
            <a:lvl6pPr lvl="5">
              <a:lnSpc>
                <a:spcPct val="100000"/>
              </a:lnSpc>
              <a:spcBef>
                <a:spcPts val="0"/>
              </a:spcBef>
              <a:spcAft>
                <a:spcPts val="0"/>
              </a:spcAft>
              <a:buSzPts val="900"/>
              <a:buNone/>
              <a:defRPr sz="900"/>
            </a:lvl6pPr>
            <a:lvl7pPr lvl="6">
              <a:lnSpc>
                <a:spcPct val="100000"/>
              </a:lnSpc>
              <a:spcBef>
                <a:spcPts val="0"/>
              </a:spcBef>
              <a:spcAft>
                <a:spcPts val="0"/>
              </a:spcAft>
              <a:buSzPts val="900"/>
              <a:buNone/>
              <a:defRPr sz="900"/>
            </a:lvl7pPr>
            <a:lvl8pPr lvl="7">
              <a:lnSpc>
                <a:spcPct val="100000"/>
              </a:lnSpc>
              <a:spcBef>
                <a:spcPts val="0"/>
              </a:spcBef>
              <a:spcAft>
                <a:spcPts val="0"/>
              </a:spcAft>
              <a:buSzPts val="900"/>
              <a:buNone/>
              <a:defRPr sz="900"/>
            </a:lvl8pPr>
            <a:lvl9pPr lvl="8">
              <a:lnSpc>
                <a:spcPct val="100000"/>
              </a:lnSpc>
              <a:spcBef>
                <a:spcPts val="0"/>
              </a:spcBef>
              <a:spcAft>
                <a:spcPts val="0"/>
              </a:spcAft>
              <a:buSzPts val="900"/>
              <a:buNone/>
              <a:defRPr sz="900"/>
            </a:lvl9pPr>
          </a:lstStyle>
          <a:p>
            <a:endParaRPr/>
          </a:p>
        </p:txBody>
      </p:sp>
      <p:sp>
        <p:nvSpPr>
          <p:cNvPr id="295" name="Google Shape;295;p24"/>
          <p:cNvSpPr txBox="1">
            <a:spLocks noGrp="1"/>
          </p:cNvSpPr>
          <p:nvPr>
            <p:ph type="subTitle" idx="17"/>
          </p:nvPr>
        </p:nvSpPr>
        <p:spPr>
          <a:xfrm>
            <a:off x="2299000" y="4473325"/>
            <a:ext cx="708300" cy="1752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900"/>
              <a:buNone/>
              <a:defRPr sz="900"/>
            </a:lvl1pPr>
            <a:lvl2pPr lvl="1">
              <a:lnSpc>
                <a:spcPct val="100000"/>
              </a:lnSpc>
              <a:spcBef>
                <a:spcPts val="0"/>
              </a:spcBef>
              <a:spcAft>
                <a:spcPts val="0"/>
              </a:spcAft>
              <a:buSzPts val="900"/>
              <a:buNone/>
              <a:defRPr sz="900"/>
            </a:lvl2pPr>
            <a:lvl3pPr lvl="2">
              <a:lnSpc>
                <a:spcPct val="100000"/>
              </a:lnSpc>
              <a:spcBef>
                <a:spcPts val="0"/>
              </a:spcBef>
              <a:spcAft>
                <a:spcPts val="0"/>
              </a:spcAft>
              <a:buSzPts val="900"/>
              <a:buNone/>
              <a:defRPr sz="900"/>
            </a:lvl3pPr>
            <a:lvl4pPr lvl="3">
              <a:lnSpc>
                <a:spcPct val="100000"/>
              </a:lnSpc>
              <a:spcBef>
                <a:spcPts val="0"/>
              </a:spcBef>
              <a:spcAft>
                <a:spcPts val="0"/>
              </a:spcAft>
              <a:buSzPts val="900"/>
              <a:buNone/>
              <a:defRPr sz="900"/>
            </a:lvl4pPr>
            <a:lvl5pPr lvl="4">
              <a:lnSpc>
                <a:spcPct val="100000"/>
              </a:lnSpc>
              <a:spcBef>
                <a:spcPts val="0"/>
              </a:spcBef>
              <a:spcAft>
                <a:spcPts val="0"/>
              </a:spcAft>
              <a:buSzPts val="900"/>
              <a:buNone/>
              <a:defRPr sz="900"/>
            </a:lvl5pPr>
            <a:lvl6pPr lvl="5">
              <a:lnSpc>
                <a:spcPct val="100000"/>
              </a:lnSpc>
              <a:spcBef>
                <a:spcPts val="0"/>
              </a:spcBef>
              <a:spcAft>
                <a:spcPts val="0"/>
              </a:spcAft>
              <a:buSzPts val="900"/>
              <a:buNone/>
              <a:defRPr sz="900"/>
            </a:lvl6pPr>
            <a:lvl7pPr lvl="6">
              <a:lnSpc>
                <a:spcPct val="100000"/>
              </a:lnSpc>
              <a:spcBef>
                <a:spcPts val="0"/>
              </a:spcBef>
              <a:spcAft>
                <a:spcPts val="0"/>
              </a:spcAft>
              <a:buSzPts val="900"/>
              <a:buNone/>
              <a:defRPr sz="900"/>
            </a:lvl7pPr>
            <a:lvl8pPr lvl="7">
              <a:lnSpc>
                <a:spcPct val="100000"/>
              </a:lnSpc>
              <a:spcBef>
                <a:spcPts val="0"/>
              </a:spcBef>
              <a:spcAft>
                <a:spcPts val="0"/>
              </a:spcAft>
              <a:buSzPts val="900"/>
              <a:buNone/>
              <a:defRPr sz="900"/>
            </a:lvl8pPr>
            <a:lvl9pPr lvl="8">
              <a:lnSpc>
                <a:spcPct val="100000"/>
              </a:lnSpc>
              <a:spcBef>
                <a:spcPts val="0"/>
              </a:spcBef>
              <a:spcAft>
                <a:spcPts val="0"/>
              </a:spcAft>
              <a:buSzPts val="900"/>
              <a:buNone/>
              <a:defRPr sz="900"/>
            </a:lvl9pPr>
          </a:lstStyle>
          <a:p>
            <a:endParaRPr/>
          </a:p>
        </p:txBody>
      </p:sp>
      <p:sp>
        <p:nvSpPr>
          <p:cNvPr id="296" name="Google Shape;296;p24"/>
          <p:cNvSpPr txBox="1">
            <a:spLocks noGrp="1"/>
          </p:cNvSpPr>
          <p:nvPr>
            <p:ph type="subTitle" idx="18"/>
          </p:nvPr>
        </p:nvSpPr>
        <p:spPr>
          <a:xfrm>
            <a:off x="3383300" y="4473325"/>
            <a:ext cx="708300" cy="1752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900"/>
              <a:buNone/>
              <a:defRPr sz="900"/>
            </a:lvl1pPr>
            <a:lvl2pPr lvl="1">
              <a:lnSpc>
                <a:spcPct val="100000"/>
              </a:lnSpc>
              <a:spcBef>
                <a:spcPts val="0"/>
              </a:spcBef>
              <a:spcAft>
                <a:spcPts val="0"/>
              </a:spcAft>
              <a:buSzPts val="900"/>
              <a:buNone/>
              <a:defRPr sz="900"/>
            </a:lvl2pPr>
            <a:lvl3pPr lvl="2">
              <a:lnSpc>
                <a:spcPct val="100000"/>
              </a:lnSpc>
              <a:spcBef>
                <a:spcPts val="0"/>
              </a:spcBef>
              <a:spcAft>
                <a:spcPts val="0"/>
              </a:spcAft>
              <a:buSzPts val="900"/>
              <a:buNone/>
              <a:defRPr sz="900"/>
            </a:lvl3pPr>
            <a:lvl4pPr lvl="3">
              <a:lnSpc>
                <a:spcPct val="100000"/>
              </a:lnSpc>
              <a:spcBef>
                <a:spcPts val="0"/>
              </a:spcBef>
              <a:spcAft>
                <a:spcPts val="0"/>
              </a:spcAft>
              <a:buSzPts val="900"/>
              <a:buNone/>
              <a:defRPr sz="900"/>
            </a:lvl4pPr>
            <a:lvl5pPr lvl="4">
              <a:lnSpc>
                <a:spcPct val="100000"/>
              </a:lnSpc>
              <a:spcBef>
                <a:spcPts val="0"/>
              </a:spcBef>
              <a:spcAft>
                <a:spcPts val="0"/>
              </a:spcAft>
              <a:buSzPts val="900"/>
              <a:buNone/>
              <a:defRPr sz="900"/>
            </a:lvl5pPr>
            <a:lvl6pPr lvl="5">
              <a:lnSpc>
                <a:spcPct val="100000"/>
              </a:lnSpc>
              <a:spcBef>
                <a:spcPts val="0"/>
              </a:spcBef>
              <a:spcAft>
                <a:spcPts val="0"/>
              </a:spcAft>
              <a:buSzPts val="900"/>
              <a:buNone/>
              <a:defRPr sz="900"/>
            </a:lvl6pPr>
            <a:lvl7pPr lvl="6">
              <a:lnSpc>
                <a:spcPct val="100000"/>
              </a:lnSpc>
              <a:spcBef>
                <a:spcPts val="0"/>
              </a:spcBef>
              <a:spcAft>
                <a:spcPts val="0"/>
              </a:spcAft>
              <a:buSzPts val="900"/>
              <a:buNone/>
              <a:defRPr sz="900"/>
            </a:lvl7pPr>
            <a:lvl8pPr lvl="7">
              <a:lnSpc>
                <a:spcPct val="100000"/>
              </a:lnSpc>
              <a:spcBef>
                <a:spcPts val="0"/>
              </a:spcBef>
              <a:spcAft>
                <a:spcPts val="0"/>
              </a:spcAft>
              <a:buSzPts val="900"/>
              <a:buNone/>
              <a:defRPr sz="900"/>
            </a:lvl8pPr>
            <a:lvl9pPr lvl="8">
              <a:lnSpc>
                <a:spcPct val="100000"/>
              </a:lnSpc>
              <a:spcBef>
                <a:spcPts val="0"/>
              </a:spcBef>
              <a:spcAft>
                <a:spcPts val="0"/>
              </a:spcAft>
              <a:buSzPts val="900"/>
              <a:buNone/>
              <a:defRPr sz="900"/>
            </a:lvl9pPr>
          </a:lstStyle>
          <a:p>
            <a:endParaRPr/>
          </a:p>
        </p:txBody>
      </p:sp>
      <p:sp>
        <p:nvSpPr>
          <p:cNvPr id="297" name="Google Shape;297;p24"/>
          <p:cNvSpPr txBox="1">
            <a:spLocks noGrp="1"/>
          </p:cNvSpPr>
          <p:nvPr>
            <p:ph type="subTitle" idx="19"/>
          </p:nvPr>
        </p:nvSpPr>
        <p:spPr>
          <a:xfrm>
            <a:off x="5052400" y="4473325"/>
            <a:ext cx="708300" cy="1752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900"/>
              <a:buNone/>
              <a:defRPr sz="900"/>
            </a:lvl1pPr>
            <a:lvl2pPr lvl="1">
              <a:lnSpc>
                <a:spcPct val="100000"/>
              </a:lnSpc>
              <a:spcBef>
                <a:spcPts val="0"/>
              </a:spcBef>
              <a:spcAft>
                <a:spcPts val="0"/>
              </a:spcAft>
              <a:buSzPts val="900"/>
              <a:buNone/>
              <a:defRPr sz="900"/>
            </a:lvl2pPr>
            <a:lvl3pPr lvl="2">
              <a:lnSpc>
                <a:spcPct val="100000"/>
              </a:lnSpc>
              <a:spcBef>
                <a:spcPts val="0"/>
              </a:spcBef>
              <a:spcAft>
                <a:spcPts val="0"/>
              </a:spcAft>
              <a:buSzPts val="900"/>
              <a:buNone/>
              <a:defRPr sz="900"/>
            </a:lvl3pPr>
            <a:lvl4pPr lvl="3">
              <a:lnSpc>
                <a:spcPct val="100000"/>
              </a:lnSpc>
              <a:spcBef>
                <a:spcPts val="0"/>
              </a:spcBef>
              <a:spcAft>
                <a:spcPts val="0"/>
              </a:spcAft>
              <a:buSzPts val="900"/>
              <a:buNone/>
              <a:defRPr sz="900"/>
            </a:lvl4pPr>
            <a:lvl5pPr lvl="4">
              <a:lnSpc>
                <a:spcPct val="100000"/>
              </a:lnSpc>
              <a:spcBef>
                <a:spcPts val="0"/>
              </a:spcBef>
              <a:spcAft>
                <a:spcPts val="0"/>
              </a:spcAft>
              <a:buSzPts val="900"/>
              <a:buNone/>
              <a:defRPr sz="900"/>
            </a:lvl5pPr>
            <a:lvl6pPr lvl="5">
              <a:lnSpc>
                <a:spcPct val="100000"/>
              </a:lnSpc>
              <a:spcBef>
                <a:spcPts val="0"/>
              </a:spcBef>
              <a:spcAft>
                <a:spcPts val="0"/>
              </a:spcAft>
              <a:buSzPts val="900"/>
              <a:buNone/>
              <a:defRPr sz="900"/>
            </a:lvl6pPr>
            <a:lvl7pPr lvl="6">
              <a:lnSpc>
                <a:spcPct val="100000"/>
              </a:lnSpc>
              <a:spcBef>
                <a:spcPts val="0"/>
              </a:spcBef>
              <a:spcAft>
                <a:spcPts val="0"/>
              </a:spcAft>
              <a:buSzPts val="900"/>
              <a:buNone/>
              <a:defRPr sz="900"/>
            </a:lvl7pPr>
            <a:lvl8pPr lvl="7">
              <a:lnSpc>
                <a:spcPct val="100000"/>
              </a:lnSpc>
              <a:spcBef>
                <a:spcPts val="0"/>
              </a:spcBef>
              <a:spcAft>
                <a:spcPts val="0"/>
              </a:spcAft>
              <a:buSzPts val="900"/>
              <a:buNone/>
              <a:defRPr sz="900"/>
            </a:lvl8pPr>
            <a:lvl9pPr lvl="8">
              <a:lnSpc>
                <a:spcPct val="100000"/>
              </a:lnSpc>
              <a:spcBef>
                <a:spcPts val="0"/>
              </a:spcBef>
              <a:spcAft>
                <a:spcPts val="0"/>
              </a:spcAft>
              <a:buSzPts val="900"/>
              <a:buNone/>
              <a:defRPr sz="900"/>
            </a:lvl9pPr>
          </a:lstStyle>
          <a:p>
            <a:endParaRPr/>
          </a:p>
        </p:txBody>
      </p:sp>
      <p:sp>
        <p:nvSpPr>
          <p:cNvPr id="298" name="Google Shape;298;p24"/>
          <p:cNvSpPr txBox="1">
            <a:spLocks noGrp="1"/>
          </p:cNvSpPr>
          <p:nvPr>
            <p:ph type="subTitle" idx="20"/>
          </p:nvPr>
        </p:nvSpPr>
        <p:spPr>
          <a:xfrm>
            <a:off x="6134525" y="4473325"/>
            <a:ext cx="708300" cy="1752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900"/>
              <a:buNone/>
              <a:defRPr sz="900"/>
            </a:lvl1pPr>
            <a:lvl2pPr lvl="1">
              <a:lnSpc>
                <a:spcPct val="100000"/>
              </a:lnSpc>
              <a:spcBef>
                <a:spcPts val="0"/>
              </a:spcBef>
              <a:spcAft>
                <a:spcPts val="0"/>
              </a:spcAft>
              <a:buSzPts val="900"/>
              <a:buNone/>
              <a:defRPr sz="900"/>
            </a:lvl2pPr>
            <a:lvl3pPr lvl="2">
              <a:lnSpc>
                <a:spcPct val="100000"/>
              </a:lnSpc>
              <a:spcBef>
                <a:spcPts val="0"/>
              </a:spcBef>
              <a:spcAft>
                <a:spcPts val="0"/>
              </a:spcAft>
              <a:buSzPts val="900"/>
              <a:buNone/>
              <a:defRPr sz="900"/>
            </a:lvl3pPr>
            <a:lvl4pPr lvl="3">
              <a:lnSpc>
                <a:spcPct val="100000"/>
              </a:lnSpc>
              <a:spcBef>
                <a:spcPts val="0"/>
              </a:spcBef>
              <a:spcAft>
                <a:spcPts val="0"/>
              </a:spcAft>
              <a:buSzPts val="900"/>
              <a:buNone/>
              <a:defRPr sz="900"/>
            </a:lvl4pPr>
            <a:lvl5pPr lvl="4">
              <a:lnSpc>
                <a:spcPct val="100000"/>
              </a:lnSpc>
              <a:spcBef>
                <a:spcPts val="0"/>
              </a:spcBef>
              <a:spcAft>
                <a:spcPts val="0"/>
              </a:spcAft>
              <a:buSzPts val="900"/>
              <a:buNone/>
              <a:defRPr sz="900"/>
            </a:lvl5pPr>
            <a:lvl6pPr lvl="5">
              <a:lnSpc>
                <a:spcPct val="100000"/>
              </a:lnSpc>
              <a:spcBef>
                <a:spcPts val="0"/>
              </a:spcBef>
              <a:spcAft>
                <a:spcPts val="0"/>
              </a:spcAft>
              <a:buSzPts val="900"/>
              <a:buNone/>
              <a:defRPr sz="900"/>
            </a:lvl6pPr>
            <a:lvl7pPr lvl="6">
              <a:lnSpc>
                <a:spcPct val="100000"/>
              </a:lnSpc>
              <a:spcBef>
                <a:spcPts val="0"/>
              </a:spcBef>
              <a:spcAft>
                <a:spcPts val="0"/>
              </a:spcAft>
              <a:buSzPts val="900"/>
              <a:buNone/>
              <a:defRPr sz="900"/>
            </a:lvl7pPr>
            <a:lvl8pPr lvl="7">
              <a:lnSpc>
                <a:spcPct val="100000"/>
              </a:lnSpc>
              <a:spcBef>
                <a:spcPts val="0"/>
              </a:spcBef>
              <a:spcAft>
                <a:spcPts val="0"/>
              </a:spcAft>
              <a:buSzPts val="900"/>
              <a:buNone/>
              <a:defRPr sz="900"/>
            </a:lvl8pPr>
            <a:lvl9pPr lvl="8">
              <a:lnSpc>
                <a:spcPct val="100000"/>
              </a:lnSpc>
              <a:spcBef>
                <a:spcPts val="0"/>
              </a:spcBef>
              <a:spcAft>
                <a:spcPts val="0"/>
              </a:spcAft>
              <a:buSzPts val="900"/>
              <a:buNone/>
              <a:defRPr sz="900"/>
            </a:lvl9pPr>
          </a:lstStyle>
          <a:p>
            <a:endParaRPr/>
          </a:p>
        </p:txBody>
      </p:sp>
      <p:sp>
        <p:nvSpPr>
          <p:cNvPr id="299" name="Google Shape;299;p24"/>
          <p:cNvSpPr txBox="1">
            <a:spLocks noGrp="1"/>
          </p:cNvSpPr>
          <p:nvPr>
            <p:ph type="subTitle" idx="21"/>
          </p:nvPr>
        </p:nvSpPr>
        <p:spPr>
          <a:xfrm>
            <a:off x="7805800" y="4473325"/>
            <a:ext cx="708300" cy="175200"/>
          </a:xfrm>
          <a:prstGeom prst="rect">
            <a:avLst/>
          </a:prstGeom>
        </p:spPr>
        <p:txBody>
          <a:bodyPr spcFirstLastPara="1" wrap="square" lIns="0" tIns="0" rIns="0" bIns="0" anchor="ctr" anchorCtr="0">
            <a:spAutoFit/>
          </a:bodyPr>
          <a:lstStyle>
            <a:lvl1pPr lvl="0">
              <a:lnSpc>
                <a:spcPct val="100000"/>
              </a:lnSpc>
              <a:spcBef>
                <a:spcPts val="0"/>
              </a:spcBef>
              <a:spcAft>
                <a:spcPts val="0"/>
              </a:spcAft>
              <a:buSzPts val="900"/>
              <a:buNone/>
              <a:defRPr sz="900"/>
            </a:lvl1pPr>
            <a:lvl2pPr lvl="1">
              <a:lnSpc>
                <a:spcPct val="100000"/>
              </a:lnSpc>
              <a:spcBef>
                <a:spcPts val="0"/>
              </a:spcBef>
              <a:spcAft>
                <a:spcPts val="0"/>
              </a:spcAft>
              <a:buSzPts val="900"/>
              <a:buNone/>
              <a:defRPr sz="900"/>
            </a:lvl2pPr>
            <a:lvl3pPr lvl="2">
              <a:lnSpc>
                <a:spcPct val="100000"/>
              </a:lnSpc>
              <a:spcBef>
                <a:spcPts val="0"/>
              </a:spcBef>
              <a:spcAft>
                <a:spcPts val="0"/>
              </a:spcAft>
              <a:buSzPts val="900"/>
              <a:buNone/>
              <a:defRPr sz="900"/>
            </a:lvl3pPr>
            <a:lvl4pPr lvl="3">
              <a:lnSpc>
                <a:spcPct val="100000"/>
              </a:lnSpc>
              <a:spcBef>
                <a:spcPts val="0"/>
              </a:spcBef>
              <a:spcAft>
                <a:spcPts val="0"/>
              </a:spcAft>
              <a:buSzPts val="900"/>
              <a:buNone/>
              <a:defRPr sz="900"/>
            </a:lvl4pPr>
            <a:lvl5pPr lvl="4">
              <a:lnSpc>
                <a:spcPct val="100000"/>
              </a:lnSpc>
              <a:spcBef>
                <a:spcPts val="0"/>
              </a:spcBef>
              <a:spcAft>
                <a:spcPts val="0"/>
              </a:spcAft>
              <a:buSzPts val="900"/>
              <a:buNone/>
              <a:defRPr sz="900"/>
            </a:lvl5pPr>
            <a:lvl6pPr lvl="5">
              <a:lnSpc>
                <a:spcPct val="100000"/>
              </a:lnSpc>
              <a:spcBef>
                <a:spcPts val="0"/>
              </a:spcBef>
              <a:spcAft>
                <a:spcPts val="0"/>
              </a:spcAft>
              <a:buSzPts val="900"/>
              <a:buNone/>
              <a:defRPr sz="900"/>
            </a:lvl6pPr>
            <a:lvl7pPr lvl="6">
              <a:lnSpc>
                <a:spcPct val="100000"/>
              </a:lnSpc>
              <a:spcBef>
                <a:spcPts val="0"/>
              </a:spcBef>
              <a:spcAft>
                <a:spcPts val="0"/>
              </a:spcAft>
              <a:buSzPts val="900"/>
              <a:buNone/>
              <a:defRPr sz="900"/>
            </a:lvl7pPr>
            <a:lvl8pPr lvl="7">
              <a:lnSpc>
                <a:spcPct val="100000"/>
              </a:lnSpc>
              <a:spcBef>
                <a:spcPts val="0"/>
              </a:spcBef>
              <a:spcAft>
                <a:spcPts val="0"/>
              </a:spcAft>
              <a:buSzPts val="900"/>
              <a:buNone/>
              <a:defRPr sz="900"/>
            </a:lvl8pPr>
            <a:lvl9pPr lvl="8">
              <a:lnSpc>
                <a:spcPct val="100000"/>
              </a:lnSpc>
              <a:spcBef>
                <a:spcPts val="0"/>
              </a:spcBef>
              <a:spcAft>
                <a:spcPts val="0"/>
              </a:spcAft>
              <a:buSzPts val="900"/>
              <a:buNone/>
              <a:defRPr sz="900"/>
            </a:lvl9pPr>
          </a:lstStyle>
          <a:p>
            <a:endParaRPr/>
          </a:p>
        </p:txBody>
      </p:sp>
      <p:sp>
        <p:nvSpPr>
          <p:cNvPr id="300" name="Google Shape;300;p24"/>
          <p:cNvSpPr txBox="1">
            <a:spLocks noGrp="1"/>
          </p:cNvSpPr>
          <p:nvPr>
            <p:ph type="subTitle" idx="22"/>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301" name="Google Shape;301;p24"/>
          <p:cNvSpPr txBox="1">
            <a:spLocks noGrp="1"/>
          </p:cNvSpPr>
          <p:nvPr>
            <p:ph type="title"/>
          </p:nvPr>
        </p:nvSpPr>
        <p:spPr>
          <a:xfrm>
            <a:off x="283475" y="639721"/>
            <a:ext cx="6382500" cy="572100"/>
          </a:xfrm>
          <a:prstGeom prst="rect">
            <a:avLst/>
          </a:prstGeom>
        </p:spPr>
        <p:txBody>
          <a:bodyPr spcFirstLastPara="1" wrap="square" lIns="0" tIns="0" rIns="0" bIns="0"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 objectives with images">
  <p:cSld name="CUSTOM_5">
    <p:spTree>
      <p:nvGrpSpPr>
        <p:cNvPr id="1" name="Shape 302"/>
        <p:cNvGrpSpPr/>
        <p:nvPr/>
      </p:nvGrpSpPr>
      <p:grpSpPr>
        <a:xfrm>
          <a:off x="0" y="0"/>
          <a:ext cx="0" cy="0"/>
          <a:chOff x="0" y="0"/>
          <a:chExt cx="0" cy="0"/>
        </a:xfrm>
      </p:grpSpPr>
      <p:sp>
        <p:nvSpPr>
          <p:cNvPr id="303" name="Google Shape;303;p25"/>
          <p:cNvSpPr>
            <a:spLocks noGrp="1"/>
          </p:cNvSpPr>
          <p:nvPr>
            <p:ph type="pic" idx="2"/>
          </p:nvPr>
        </p:nvSpPr>
        <p:spPr>
          <a:xfrm>
            <a:off x="477500" y="1765975"/>
            <a:ext cx="2667900" cy="1424100"/>
          </a:xfrm>
          <a:prstGeom prst="roundRect">
            <a:avLst>
              <a:gd name="adj" fmla="val 16667"/>
            </a:avLst>
          </a:prstGeom>
          <a:noFill/>
          <a:ln>
            <a:noFill/>
          </a:ln>
        </p:spPr>
      </p:sp>
      <p:sp>
        <p:nvSpPr>
          <p:cNvPr id="304" name="Google Shape;304;p25"/>
          <p:cNvSpPr>
            <a:spLocks noGrp="1"/>
          </p:cNvSpPr>
          <p:nvPr>
            <p:ph type="pic" idx="3"/>
          </p:nvPr>
        </p:nvSpPr>
        <p:spPr>
          <a:xfrm>
            <a:off x="3238050" y="1765975"/>
            <a:ext cx="2667900" cy="1424100"/>
          </a:xfrm>
          <a:prstGeom prst="roundRect">
            <a:avLst>
              <a:gd name="adj" fmla="val 16667"/>
            </a:avLst>
          </a:prstGeom>
          <a:noFill/>
          <a:ln>
            <a:noFill/>
          </a:ln>
        </p:spPr>
      </p:sp>
      <p:sp>
        <p:nvSpPr>
          <p:cNvPr id="305" name="Google Shape;305;p25"/>
          <p:cNvSpPr>
            <a:spLocks noGrp="1"/>
          </p:cNvSpPr>
          <p:nvPr>
            <p:ph type="pic" idx="4"/>
          </p:nvPr>
        </p:nvSpPr>
        <p:spPr>
          <a:xfrm>
            <a:off x="5998600" y="1765975"/>
            <a:ext cx="2667900" cy="1424100"/>
          </a:xfrm>
          <a:prstGeom prst="roundRect">
            <a:avLst>
              <a:gd name="adj" fmla="val 16667"/>
            </a:avLst>
          </a:prstGeom>
          <a:noFill/>
          <a:ln>
            <a:noFill/>
          </a:ln>
        </p:spPr>
      </p:sp>
      <p:sp>
        <p:nvSpPr>
          <p:cNvPr id="306" name="Google Shape;306;p25"/>
          <p:cNvSpPr txBox="1">
            <a:spLocks noGrp="1"/>
          </p:cNvSpPr>
          <p:nvPr>
            <p:ph type="subTitle" idx="1"/>
          </p:nvPr>
        </p:nvSpPr>
        <p:spPr>
          <a:xfrm>
            <a:off x="477500" y="3501600"/>
            <a:ext cx="2659800" cy="318300"/>
          </a:xfrm>
          <a:prstGeom prst="rect">
            <a:avLst/>
          </a:prstGeom>
        </p:spPr>
        <p:txBody>
          <a:bodyPr spcFirstLastPara="1" wrap="square" lIns="0" tIns="0" rIns="0" bIns="0" anchor="t" anchorCtr="0">
            <a:sp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307" name="Google Shape;307;p25"/>
          <p:cNvSpPr txBox="1">
            <a:spLocks noGrp="1"/>
          </p:cNvSpPr>
          <p:nvPr>
            <p:ph type="subTitle" idx="5"/>
          </p:nvPr>
        </p:nvSpPr>
        <p:spPr>
          <a:xfrm>
            <a:off x="3242100" y="3501600"/>
            <a:ext cx="2659800" cy="318300"/>
          </a:xfrm>
          <a:prstGeom prst="rect">
            <a:avLst/>
          </a:prstGeom>
        </p:spPr>
        <p:txBody>
          <a:bodyPr spcFirstLastPara="1" wrap="square" lIns="0" tIns="0" rIns="0" bIns="0" anchor="t" anchorCtr="0">
            <a:sp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None/>
              <a:defRPr sz="1200"/>
            </a:lvl2pPr>
            <a:lvl3pPr lvl="2">
              <a:spcBef>
                <a:spcPts val="0"/>
              </a:spcBef>
              <a:spcAft>
                <a:spcPts val="0"/>
              </a:spcAft>
              <a:buSzPts val="1200"/>
              <a:buNone/>
              <a:defRPr sz="1200"/>
            </a:lvl3pPr>
            <a:lvl4pPr lvl="3">
              <a:spcBef>
                <a:spcPts val="0"/>
              </a:spcBef>
              <a:spcAft>
                <a:spcPts val="0"/>
              </a:spcAft>
              <a:buSzPts val="1200"/>
              <a:buNone/>
              <a:defRPr sz="1200"/>
            </a:lvl4pPr>
            <a:lvl5pPr lvl="4">
              <a:spcBef>
                <a:spcPts val="0"/>
              </a:spcBef>
              <a:spcAft>
                <a:spcPts val="0"/>
              </a:spcAft>
              <a:buSzPts val="1200"/>
              <a:buNone/>
              <a:defRPr sz="1200"/>
            </a:lvl5pPr>
            <a:lvl6pPr lvl="5">
              <a:spcBef>
                <a:spcPts val="0"/>
              </a:spcBef>
              <a:spcAft>
                <a:spcPts val="0"/>
              </a:spcAft>
              <a:buSzPts val="1200"/>
              <a:buNone/>
              <a:defRPr sz="1200"/>
            </a:lvl6pPr>
            <a:lvl7pPr lvl="6">
              <a:spcBef>
                <a:spcPts val="0"/>
              </a:spcBef>
              <a:spcAft>
                <a:spcPts val="0"/>
              </a:spcAft>
              <a:buSzPts val="1200"/>
              <a:buNone/>
              <a:defRPr sz="1200"/>
            </a:lvl7pPr>
            <a:lvl8pPr lvl="7">
              <a:spcBef>
                <a:spcPts val="0"/>
              </a:spcBef>
              <a:spcAft>
                <a:spcPts val="0"/>
              </a:spcAft>
              <a:buSzPts val="1200"/>
              <a:buNone/>
              <a:defRPr sz="1200"/>
            </a:lvl8pPr>
            <a:lvl9pPr lvl="8">
              <a:spcBef>
                <a:spcPts val="0"/>
              </a:spcBef>
              <a:spcAft>
                <a:spcPts val="0"/>
              </a:spcAft>
              <a:buSzPts val="1200"/>
              <a:buNone/>
              <a:defRPr sz="1200"/>
            </a:lvl9pPr>
          </a:lstStyle>
          <a:p>
            <a:endParaRPr/>
          </a:p>
        </p:txBody>
      </p:sp>
      <p:sp>
        <p:nvSpPr>
          <p:cNvPr id="308" name="Google Shape;308;p25"/>
          <p:cNvSpPr txBox="1">
            <a:spLocks noGrp="1"/>
          </p:cNvSpPr>
          <p:nvPr>
            <p:ph type="subTitle" idx="6"/>
          </p:nvPr>
        </p:nvSpPr>
        <p:spPr>
          <a:xfrm>
            <a:off x="5998325" y="3501600"/>
            <a:ext cx="2659800" cy="318300"/>
          </a:xfrm>
          <a:prstGeom prst="rect">
            <a:avLst/>
          </a:prstGeom>
        </p:spPr>
        <p:txBody>
          <a:bodyPr spcFirstLastPara="1" wrap="square" lIns="0" tIns="0" rIns="0" bIns="0" anchor="t" anchorCtr="0">
            <a:sp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309" name="Google Shape;309;p25"/>
          <p:cNvSpPr txBox="1">
            <a:spLocks noGrp="1"/>
          </p:cNvSpPr>
          <p:nvPr>
            <p:ph type="body" idx="7"/>
          </p:nvPr>
        </p:nvSpPr>
        <p:spPr>
          <a:xfrm>
            <a:off x="477500" y="3835075"/>
            <a:ext cx="2659800" cy="68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310" name="Google Shape;310;p25"/>
          <p:cNvSpPr txBox="1">
            <a:spLocks noGrp="1"/>
          </p:cNvSpPr>
          <p:nvPr>
            <p:ph type="body" idx="8"/>
          </p:nvPr>
        </p:nvSpPr>
        <p:spPr>
          <a:xfrm>
            <a:off x="3242100" y="3835075"/>
            <a:ext cx="2659800" cy="68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311" name="Google Shape;311;p25"/>
          <p:cNvSpPr txBox="1">
            <a:spLocks noGrp="1"/>
          </p:cNvSpPr>
          <p:nvPr>
            <p:ph type="body" idx="9"/>
          </p:nvPr>
        </p:nvSpPr>
        <p:spPr>
          <a:xfrm>
            <a:off x="5998325" y="3835075"/>
            <a:ext cx="2659800" cy="68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312" name="Google Shape;312;p25"/>
          <p:cNvSpPr txBox="1">
            <a:spLocks noGrp="1"/>
          </p:cNvSpPr>
          <p:nvPr>
            <p:ph type="subTitle" idx="13"/>
          </p:nvPr>
        </p:nvSpPr>
        <p:spPr>
          <a:xfrm>
            <a:off x="477500" y="3257225"/>
            <a:ext cx="695400" cy="244500"/>
          </a:xfrm>
          <a:prstGeom prst="rect">
            <a:avLst/>
          </a:prstGeom>
        </p:spPr>
        <p:txBody>
          <a:bodyPr spcFirstLastPara="1" wrap="square" lIns="0" tIns="0" rIns="0" bIns="0" anchor="t" anchorCtr="0">
            <a:no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313" name="Google Shape;313;p25"/>
          <p:cNvSpPr txBox="1">
            <a:spLocks noGrp="1"/>
          </p:cNvSpPr>
          <p:nvPr>
            <p:ph type="subTitle" idx="14"/>
          </p:nvPr>
        </p:nvSpPr>
        <p:spPr>
          <a:xfrm>
            <a:off x="3242100" y="3257225"/>
            <a:ext cx="695400" cy="244500"/>
          </a:xfrm>
          <a:prstGeom prst="rect">
            <a:avLst/>
          </a:prstGeom>
        </p:spPr>
        <p:txBody>
          <a:bodyPr spcFirstLastPara="1" wrap="square" lIns="0" tIns="0" rIns="0" bIns="0" anchor="t" anchorCtr="0">
            <a:no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314" name="Google Shape;314;p25"/>
          <p:cNvSpPr txBox="1">
            <a:spLocks noGrp="1"/>
          </p:cNvSpPr>
          <p:nvPr>
            <p:ph type="subTitle" idx="15"/>
          </p:nvPr>
        </p:nvSpPr>
        <p:spPr>
          <a:xfrm>
            <a:off x="5998325" y="3257225"/>
            <a:ext cx="695400" cy="244500"/>
          </a:xfrm>
          <a:prstGeom prst="rect">
            <a:avLst/>
          </a:prstGeom>
        </p:spPr>
        <p:txBody>
          <a:bodyPr spcFirstLastPara="1" wrap="square" lIns="0" tIns="0" rIns="0" bIns="0" anchor="t" anchorCtr="0">
            <a:no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315" name="Google Shape;315;p25"/>
          <p:cNvSpPr txBox="1">
            <a:spLocks noGrp="1"/>
          </p:cNvSpPr>
          <p:nvPr>
            <p:ph type="title"/>
          </p:nvPr>
        </p:nvSpPr>
        <p:spPr>
          <a:xfrm>
            <a:off x="283475" y="639721"/>
            <a:ext cx="6382500" cy="572100"/>
          </a:xfrm>
          <a:prstGeom prst="rect">
            <a:avLst/>
          </a:prstGeom>
        </p:spPr>
        <p:txBody>
          <a:bodyPr spcFirstLastPara="1" wrap="square" lIns="0" tIns="0" rIns="0" bIns="0"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16" name="Google Shape;316;p25"/>
          <p:cNvSpPr txBox="1">
            <a:spLocks noGrp="1"/>
          </p:cNvSpPr>
          <p:nvPr>
            <p:ph type="subTitle" idx="16"/>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ontact">
  <p:cSld name="CUSTOM_8">
    <p:spTree>
      <p:nvGrpSpPr>
        <p:cNvPr id="1" name="Shape 317"/>
        <p:cNvGrpSpPr/>
        <p:nvPr/>
      </p:nvGrpSpPr>
      <p:grpSpPr>
        <a:xfrm>
          <a:off x="0" y="0"/>
          <a:ext cx="0" cy="0"/>
          <a:chOff x="0" y="0"/>
          <a:chExt cx="0" cy="0"/>
        </a:xfrm>
      </p:grpSpPr>
      <p:sp>
        <p:nvSpPr>
          <p:cNvPr id="318" name="Google Shape;318;p26"/>
          <p:cNvSpPr>
            <a:spLocks noGrp="1"/>
          </p:cNvSpPr>
          <p:nvPr>
            <p:ph type="pic" idx="2"/>
          </p:nvPr>
        </p:nvSpPr>
        <p:spPr>
          <a:xfrm rot="-5400000">
            <a:off x="5317275" y="1321875"/>
            <a:ext cx="4991400" cy="2661900"/>
          </a:xfrm>
          <a:prstGeom prst="round1Rect">
            <a:avLst>
              <a:gd name="adj" fmla="val 16607"/>
            </a:avLst>
          </a:prstGeom>
          <a:noFill/>
          <a:ln>
            <a:noFill/>
          </a:ln>
        </p:spPr>
      </p:sp>
      <p:sp>
        <p:nvSpPr>
          <p:cNvPr id="319" name="Google Shape;319;p26"/>
          <p:cNvSpPr/>
          <p:nvPr/>
        </p:nvSpPr>
        <p:spPr>
          <a:xfrm>
            <a:off x="283475" y="1079100"/>
            <a:ext cx="6046500" cy="4064400"/>
          </a:xfrm>
          <a:prstGeom prst="round2SameRect">
            <a:avLst>
              <a:gd name="adj1" fmla="val 7319"/>
              <a:gd name="adj2" fmla="val 0"/>
            </a:avLst>
          </a:prstGeom>
          <a:solidFill>
            <a:schemeClr val="lt1"/>
          </a:solidFill>
          <a:ln>
            <a:noFill/>
          </a:ln>
          <a:effectLst>
            <a:outerShdw blurRad="114300" dist="57150" dir="10920000" algn="bl" rotWithShape="0">
              <a:schemeClr val="dk1">
                <a:alpha val="8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Light"/>
              <a:ea typeface="Manrope Light"/>
              <a:cs typeface="Manrope Light"/>
              <a:sym typeface="Manrope Light"/>
            </a:endParaRPr>
          </a:p>
        </p:txBody>
      </p:sp>
      <p:sp>
        <p:nvSpPr>
          <p:cNvPr id="320" name="Google Shape;320;p26"/>
          <p:cNvSpPr txBox="1">
            <a:spLocks noGrp="1"/>
          </p:cNvSpPr>
          <p:nvPr>
            <p:ph type="subTitle" idx="1"/>
          </p:nvPr>
        </p:nvSpPr>
        <p:spPr>
          <a:xfrm>
            <a:off x="283475" y="283475"/>
            <a:ext cx="1231200" cy="296100"/>
          </a:xfrm>
          <a:prstGeom prst="rect">
            <a:avLst/>
          </a:prstGeom>
        </p:spPr>
        <p:txBody>
          <a:bodyPr spcFirstLastPara="1" wrap="square" lIns="0" tIns="0" rIns="0" bIns="0" anchor="t" anchorCtr="0">
            <a:noAutofit/>
          </a:bodyPr>
          <a:lstStyle>
            <a:lvl1pPr lvl="0">
              <a:spcBef>
                <a:spcPts val="0"/>
              </a:spcBef>
              <a:spcAft>
                <a:spcPts val="0"/>
              </a:spcAft>
              <a:buSzPts val="800"/>
              <a:buFont typeface="Manrope Light"/>
              <a:buNone/>
              <a:defRPr sz="800">
                <a:latin typeface="Manrope Light"/>
                <a:ea typeface="Manrope Light"/>
                <a:cs typeface="Manrope Light"/>
                <a:sym typeface="Manrope Light"/>
              </a:defRPr>
            </a:lvl1pPr>
            <a:lvl2pPr lvl="1">
              <a:spcBef>
                <a:spcPts val="0"/>
              </a:spcBef>
              <a:spcAft>
                <a:spcPts val="0"/>
              </a:spcAft>
              <a:buSzPts val="800"/>
              <a:buFont typeface="Manrope Light"/>
              <a:buNone/>
              <a:defRPr sz="800">
                <a:latin typeface="Manrope Light"/>
                <a:ea typeface="Manrope Light"/>
                <a:cs typeface="Manrope Light"/>
                <a:sym typeface="Manrope Light"/>
              </a:defRPr>
            </a:lvl2pPr>
            <a:lvl3pPr lvl="2">
              <a:spcBef>
                <a:spcPts val="0"/>
              </a:spcBef>
              <a:spcAft>
                <a:spcPts val="0"/>
              </a:spcAft>
              <a:buSzPts val="800"/>
              <a:buFont typeface="Manrope Light"/>
              <a:buNone/>
              <a:defRPr sz="800">
                <a:latin typeface="Manrope Light"/>
                <a:ea typeface="Manrope Light"/>
                <a:cs typeface="Manrope Light"/>
                <a:sym typeface="Manrope Light"/>
              </a:defRPr>
            </a:lvl3pPr>
            <a:lvl4pPr lvl="3">
              <a:spcBef>
                <a:spcPts val="0"/>
              </a:spcBef>
              <a:spcAft>
                <a:spcPts val="0"/>
              </a:spcAft>
              <a:buSzPts val="800"/>
              <a:buFont typeface="Manrope Light"/>
              <a:buNone/>
              <a:defRPr sz="800">
                <a:latin typeface="Manrope Light"/>
                <a:ea typeface="Manrope Light"/>
                <a:cs typeface="Manrope Light"/>
                <a:sym typeface="Manrope Light"/>
              </a:defRPr>
            </a:lvl4pPr>
            <a:lvl5pPr lvl="4">
              <a:spcBef>
                <a:spcPts val="0"/>
              </a:spcBef>
              <a:spcAft>
                <a:spcPts val="0"/>
              </a:spcAft>
              <a:buSzPts val="800"/>
              <a:buFont typeface="Manrope Light"/>
              <a:buNone/>
              <a:defRPr sz="800">
                <a:latin typeface="Manrope Light"/>
                <a:ea typeface="Manrope Light"/>
                <a:cs typeface="Manrope Light"/>
                <a:sym typeface="Manrope Light"/>
              </a:defRPr>
            </a:lvl5pPr>
            <a:lvl6pPr lvl="5">
              <a:spcBef>
                <a:spcPts val="0"/>
              </a:spcBef>
              <a:spcAft>
                <a:spcPts val="0"/>
              </a:spcAft>
              <a:buSzPts val="800"/>
              <a:buFont typeface="Manrope Light"/>
              <a:buNone/>
              <a:defRPr sz="800">
                <a:latin typeface="Manrope Light"/>
                <a:ea typeface="Manrope Light"/>
                <a:cs typeface="Manrope Light"/>
                <a:sym typeface="Manrope Light"/>
              </a:defRPr>
            </a:lvl6pPr>
            <a:lvl7pPr lvl="6">
              <a:spcBef>
                <a:spcPts val="0"/>
              </a:spcBef>
              <a:spcAft>
                <a:spcPts val="0"/>
              </a:spcAft>
              <a:buSzPts val="800"/>
              <a:buFont typeface="Manrope Light"/>
              <a:buNone/>
              <a:defRPr sz="800">
                <a:latin typeface="Manrope Light"/>
                <a:ea typeface="Manrope Light"/>
                <a:cs typeface="Manrope Light"/>
                <a:sym typeface="Manrope Light"/>
              </a:defRPr>
            </a:lvl7pPr>
            <a:lvl8pPr lvl="7">
              <a:spcBef>
                <a:spcPts val="0"/>
              </a:spcBef>
              <a:spcAft>
                <a:spcPts val="0"/>
              </a:spcAft>
              <a:buSzPts val="800"/>
              <a:buFont typeface="Manrope Light"/>
              <a:buNone/>
              <a:defRPr sz="800">
                <a:latin typeface="Manrope Light"/>
                <a:ea typeface="Manrope Light"/>
                <a:cs typeface="Manrope Light"/>
                <a:sym typeface="Manrope Light"/>
              </a:defRPr>
            </a:lvl8pPr>
            <a:lvl9pPr lvl="8">
              <a:spcBef>
                <a:spcPts val="0"/>
              </a:spcBef>
              <a:spcAft>
                <a:spcPts val="0"/>
              </a:spcAft>
              <a:buSzPts val="800"/>
              <a:buFont typeface="Manrope Light"/>
              <a:buNone/>
              <a:defRPr sz="800">
                <a:latin typeface="Manrope Light"/>
                <a:ea typeface="Manrope Light"/>
                <a:cs typeface="Manrope Light"/>
                <a:sym typeface="Manrope Light"/>
              </a:defRPr>
            </a:lvl9pPr>
          </a:lstStyle>
          <a:p>
            <a:endParaRPr/>
          </a:p>
        </p:txBody>
      </p:sp>
      <p:sp>
        <p:nvSpPr>
          <p:cNvPr id="321" name="Google Shape;321;p26"/>
          <p:cNvSpPr txBox="1">
            <a:spLocks noGrp="1"/>
          </p:cNvSpPr>
          <p:nvPr>
            <p:ph type="title"/>
          </p:nvPr>
        </p:nvSpPr>
        <p:spPr>
          <a:xfrm>
            <a:off x="633325" y="1788450"/>
            <a:ext cx="5273700" cy="572100"/>
          </a:xfrm>
          <a:prstGeom prst="rect">
            <a:avLst/>
          </a:prstGeom>
        </p:spPr>
        <p:txBody>
          <a:bodyPr spcFirstLastPara="1" wrap="square" lIns="0" tIns="0" rIns="0" bIns="0" anchor="b"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322" name="Google Shape;322;p26"/>
          <p:cNvSpPr txBox="1">
            <a:spLocks noGrp="1"/>
          </p:cNvSpPr>
          <p:nvPr>
            <p:ph type="subTitle" idx="3"/>
          </p:nvPr>
        </p:nvSpPr>
        <p:spPr>
          <a:xfrm>
            <a:off x="633325" y="2518300"/>
            <a:ext cx="2834400" cy="694500"/>
          </a:xfrm>
          <a:prstGeom prst="rect">
            <a:avLst/>
          </a:prstGeom>
        </p:spPr>
        <p:txBody>
          <a:bodyPr spcFirstLastPara="1" wrap="square" lIns="0" tIns="0" rIns="0" bIns="0" anchor="t" anchorCtr="0">
            <a:noAutofit/>
          </a:bodyPr>
          <a:lstStyle>
            <a:lvl1pPr lvl="0">
              <a:spcBef>
                <a:spcPts val="0"/>
              </a:spcBef>
              <a:spcAft>
                <a:spcPts val="0"/>
              </a:spcAft>
              <a:buSzPts val="1000"/>
              <a:buNone/>
              <a:defRPr sz="1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3" name="Google Shape;323;p26"/>
          <p:cNvSpPr>
            <a:spLocks noGrp="1"/>
          </p:cNvSpPr>
          <p:nvPr>
            <p:ph type="pic" idx="4"/>
          </p:nvPr>
        </p:nvSpPr>
        <p:spPr>
          <a:xfrm>
            <a:off x="633325" y="3490875"/>
            <a:ext cx="1276200" cy="965100"/>
          </a:xfrm>
          <a:prstGeom prst="round1Rect">
            <a:avLst>
              <a:gd name="adj" fmla="val 16667"/>
            </a:avLst>
          </a:prstGeom>
          <a:noFill/>
          <a:ln>
            <a:noFill/>
          </a:ln>
        </p:spPr>
      </p:sp>
      <p:sp>
        <p:nvSpPr>
          <p:cNvPr id="324" name="Google Shape;324;p26"/>
          <p:cNvSpPr txBox="1">
            <a:spLocks noGrp="1"/>
          </p:cNvSpPr>
          <p:nvPr>
            <p:ph type="subTitle" idx="5"/>
          </p:nvPr>
        </p:nvSpPr>
        <p:spPr>
          <a:xfrm>
            <a:off x="2063100" y="3621025"/>
            <a:ext cx="2600400" cy="336000"/>
          </a:xfrm>
          <a:prstGeom prst="rect">
            <a:avLst/>
          </a:prstGeom>
        </p:spPr>
        <p:txBody>
          <a:bodyPr spcFirstLastPara="1" wrap="square" lIns="0" tIns="0" rIns="0" bIns="0" anchor="b" anchorCtr="0">
            <a:noAutofit/>
          </a:bodyPr>
          <a:lstStyle>
            <a:lvl1pPr lvl="0">
              <a:spcBef>
                <a:spcPts val="0"/>
              </a:spcBef>
              <a:spcAft>
                <a:spcPts val="0"/>
              </a:spcAft>
              <a:buSzPts val="1200"/>
              <a:buFont typeface="Manrope"/>
              <a:buNone/>
              <a:defRPr sz="1200">
                <a:latin typeface="Manrope"/>
                <a:ea typeface="Manrope"/>
                <a:cs typeface="Manrope"/>
                <a:sym typeface="Manrope"/>
              </a:defRPr>
            </a:lvl1pPr>
            <a:lvl2pPr lvl="1">
              <a:spcBef>
                <a:spcPts val="0"/>
              </a:spcBef>
              <a:spcAft>
                <a:spcPts val="0"/>
              </a:spcAft>
              <a:buSzPts val="1200"/>
              <a:buFont typeface="Manrope"/>
              <a:buNone/>
              <a:defRPr sz="1200">
                <a:latin typeface="Manrope"/>
                <a:ea typeface="Manrope"/>
                <a:cs typeface="Manrope"/>
                <a:sym typeface="Manrope"/>
              </a:defRPr>
            </a:lvl2pPr>
            <a:lvl3pPr lvl="2">
              <a:spcBef>
                <a:spcPts val="0"/>
              </a:spcBef>
              <a:spcAft>
                <a:spcPts val="0"/>
              </a:spcAft>
              <a:buSzPts val="1200"/>
              <a:buFont typeface="Manrope"/>
              <a:buNone/>
              <a:defRPr sz="1200">
                <a:latin typeface="Manrope"/>
                <a:ea typeface="Manrope"/>
                <a:cs typeface="Manrope"/>
                <a:sym typeface="Manrope"/>
              </a:defRPr>
            </a:lvl3pPr>
            <a:lvl4pPr lvl="3">
              <a:spcBef>
                <a:spcPts val="0"/>
              </a:spcBef>
              <a:spcAft>
                <a:spcPts val="0"/>
              </a:spcAft>
              <a:buSzPts val="1200"/>
              <a:buFont typeface="Manrope"/>
              <a:buNone/>
              <a:defRPr sz="1200">
                <a:latin typeface="Manrope"/>
                <a:ea typeface="Manrope"/>
                <a:cs typeface="Manrope"/>
                <a:sym typeface="Manrope"/>
              </a:defRPr>
            </a:lvl4pPr>
            <a:lvl5pPr lvl="4">
              <a:spcBef>
                <a:spcPts val="0"/>
              </a:spcBef>
              <a:spcAft>
                <a:spcPts val="0"/>
              </a:spcAft>
              <a:buSzPts val="1200"/>
              <a:buFont typeface="Manrope"/>
              <a:buNone/>
              <a:defRPr sz="1200">
                <a:latin typeface="Manrope"/>
                <a:ea typeface="Manrope"/>
                <a:cs typeface="Manrope"/>
                <a:sym typeface="Manrope"/>
              </a:defRPr>
            </a:lvl5pPr>
            <a:lvl6pPr lvl="5">
              <a:spcBef>
                <a:spcPts val="0"/>
              </a:spcBef>
              <a:spcAft>
                <a:spcPts val="0"/>
              </a:spcAft>
              <a:buSzPts val="1200"/>
              <a:buFont typeface="Manrope"/>
              <a:buNone/>
              <a:defRPr sz="1200">
                <a:latin typeface="Manrope"/>
                <a:ea typeface="Manrope"/>
                <a:cs typeface="Manrope"/>
                <a:sym typeface="Manrope"/>
              </a:defRPr>
            </a:lvl6pPr>
            <a:lvl7pPr lvl="6">
              <a:spcBef>
                <a:spcPts val="0"/>
              </a:spcBef>
              <a:spcAft>
                <a:spcPts val="0"/>
              </a:spcAft>
              <a:buSzPts val="1200"/>
              <a:buFont typeface="Manrope"/>
              <a:buNone/>
              <a:defRPr sz="1200">
                <a:latin typeface="Manrope"/>
                <a:ea typeface="Manrope"/>
                <a:cs typeface="Manrope"/>
                <a:sym typeface="Manrope"/>
              </a:defRPr>
            </a:lvl7pPr>
            <a:lvl8pPr lvl="7">
              <a:spcBef>
                <a:spcPts val="0"/>
              </a:spcBef>
              <a:spcAft>
                <a:spcPts val="0"/>
              </a:spcAft>
              <a:buSzPts val="1200"/>
              <a:buFont typeface="Manrope"/>
              <a:buNone/>
              <a:defRPr sz="1200">
                <a:latin typeface="Manrope"/>
                <a:ea typeface="Manrope"/>
                <a:cs typeface="Manrope"/>
                <a:sym typeface="Manrope"/>
              </a:defRPr>
            </a:lvl8pPr>
            <a:lvl9pPr lvl="8">
              <a:spcBef>
                <a:spcPts val="0"/>
              </a:spcBef>
              <a:spcAft>
                <a:spcPts val="0"/>
              </a:spcAft>
              <a:buSzPts val="1200"/>
              <a:buFont typeface="Manrope"/>
              <a:buNone/>
              <a:defRPr sz="1200">
                <a:latin typeface="Manrope"/>
                <a:ea typeface="Manrope"/>
                <a:cs typeface="Manrope"/>
                <a:sym typeface="Manrope"/>
              </a:defRPr>
            </a:lvl9pPr>
          </a:lstStyle>
          <a:p>
            <a:endParaRPr/>
          </a:p>
        </p:txBody>
      </p:sp>
      <p:sp>
        <p:nvSpPr>
          <p:cNvPr id="325" name="Google Shape;325;p26"/>
          <p:cNvSpPr txBox="1">
            <a:spLocks noGrp="1"/>
          </p:cNvSpPr>
          <p:nvPr>
            <p:ph type="subTitle" idx="6"/>
          </p:nvPr>
        </p:nvSpPr>
        <p:spPr>
          <a:xfrm>
            <a:off x="2063100" y="3977384"/>
            <a:ext cx="2600400" cy="336000"/>
          </a:xfrm>
          <a:prstGeom prst="rect">
            <a:avLst/>
          </a:prstGeom>
        </p:spPr>
        <p:txBody>
          <a:bodyPr spcFirstLastPara="1" wrap="square" lIns="0" tIns="0" rIns="0" bIns="0" anchor="t" anchorCtr="0">
            <a:noAutofit/>
          </a:bodyPr>
          <a:lstStyle>
            <a:lvl1pPr lvl="0">
              <a:lnSpc>
                <a:spcPct val="100000"/>
              </a:lnSpc>
              <a:spcBef>
                <a:spcPts val="0"/>
              </a:spcBef>
              <a:spcAft>
                <a:spcPts val="0"/>
              </a:spcAft>
              <a:buClr>
                <a:schemeClr val="accent3"/>
              </a:buClr>
              <a:buSzPts val="1200"/>
              <a:buNone/>
              <a:defRPr sz="1200" b="1">
                <a:solidFill>
                  <a:schemeClr val="accent3"/>
                </a:solidFill>
              </a:defRPr>
            </a:lvl1pPr>
            <a:lvl2pPr lvl="1">
              <a:spcBef>
                <a:spcPts val="0"/>
              </a:spcBef>
              <a:spcAft>
                <a:spcPts val="0"/>
              </a:spcAft>
              <a:buClr>
                <a:schemeClr val="accent3"/>
              </a:buClr>
              <a:buSzPts val="1200"/>
              <a:buNone/>
              <a:defRPr sz="1200">
                <a:solidFill>
                  <a:schemeClr val="accent3"/>
                </a:solidFill>
              </a:defRPr>
            </a:lvl2pPr>
            <a:lvl3pPr lvl="2">
              <a:spcBef>
                <a:spcPts val="0"/>
              </a:spcBef>
              <a:spcAft>
                <a:spcPts val="0"/>
              </a:spcAft>
              <a:buClr>
                <a:schemeClr val="accent3"/>
              </a:buClr>
              <a:buSzPts val="1200"/>
              <a:buNone/>
              <a:defRPr sz="1200">
                <a:solidFill>
                  <a:schemeClr val="accent3"/>
                </a:solidFill>
              </a:defRPr>
            </a:lvl3pPr>
            <a:lvl4pPr lvl="3">
              <a:spcBef>
                <a:spcPts val="0"/>
              </a:spcBef>
              <a:spcAft>
                <a:spcPts val="0"/>
              </a:spcAft>
              <a:buClr>
                <a:schemeClr val="accent3"/>
              </a:buClr>
              <a:buSzPts val="1200"/>
              <a:buNone/>
              <a:defRPr sz="1200">
                <a:solidFill>
                  <a:schemeClr val="accent3"/>
                </a:solidFill>
              </a:defRPr>
            </a:lvl4pPr>
            <a:lvl5pPr lvl="4">
              <a:spcBef>
                <a:spcPts val="0"/>
              </a:spcBef>
              <a:spcAft>
                <a:spcPts val="0"/>
              </a:spcAft>
              <a:buClr>
                <a:schemeClr val="accent3"/>
              </a:buClr>
              <a:buSzPts val="1200"/>
              <a:buNone/>
              <a:defRPr sz="1200">
                <a:solidFill>
                  <a:schemeClr val="accent3"/>
                </a:solidFill>
              </a:defRPr>
            </a:lvl5pPr>
            <a:lvl6pPr lvl="5">
              <a:spcBef>
                <a:spcPts val="0"/>
              </a:spcBef>
              <a:spcAft>
                <a:spcPts val="0"/>
              </a:spcAft>
              <a:buClr>
                <a:schemeClr val="accent3"/>
              </a:buClr>
              <a:buSzPts val="1200"/>
              <a:buNone/>
              <a:defRPr sz="1200">
                <a:solidFill>
                  <a:schemeClr val="accent3"/>
                </a:solidFill>
              </a:defRPr>
            </a:lvl6pPr>
            <a:lvl7pPr lvl="6">
              <a:spcBef>
                <a:spcPts val="0"/>
              </a:spcBef>
              <a:spcAft>
                <a:spcPts val="0"/>
              </a:spcAft>
              <a:buClr>
                <a:schemeClr val="accent3"/>
              </a:buClr>
              <a:buSzPts val="1200"/>
              <a:buNone/>
              <a:defRPr sz="1200">
                <a:solidFill>
                  <a:schemeClr val="accent3"/>
                </a:solidFill>
              </a:defRPr>
            </a:lvl7pPr>
            <a:lvl8pPr lvl="7">
              <a:spcBef>
                <a:spcPts val="0"/>
              </a:spcBef>
              <a:spcAft>
                <a:spcPts val="0"/>
              </a:spcAft>
              <a:buClr>
                <a:schemeClr val="accent3"/>
              </a:buClr>
              <a:buSzPts val="1200"/>
              <a:buNone/>
              <a:defRPr sz="1200">
                <a:solidFill>
                  <a:schemeClr val="accent3"/>
                </a:solidFill>
              </a:defRPr>
            </a:lvl8pPr>
            <a:lvl9pPr lvl="8">
              <a:spcBef>
                <a:spcPts val="0"/>
              </a:spcBef>
              <a:spcAft>
                <a:spcPts val="0"/>
              </a:spcAft>
              <a:buClr>
                <a:schemeClr val="accent3"/>
              </a:buClr>
              <a:buSzPts val="1200"/>
              <a:buNone/>
              <a:defRPr sz="1200">
                <a:solidFill>
                  <a:schemeClr val="accent3"/>
                </a:solidFill>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hank you">
  <p:cSld name="CUSTOM_9">
    <p:spTree>
      <p:nvGrpSpPr>
        <p:cNvPr id="1" name="Shape 326"/>
        <p:cNvGrpSpPr/>
        <p:nvPr/>
      </p:nvGrpSpPr>
      <p:grpSpPr>
        <a:xfrm>
          <a:off x="0" y="0"/>
          <a:ext cx="0" cy="0"/>
          <a:chOff x="0" y="0"/>
          <a:chExt cx="0" cy="0"/>
        </a:xfrm>
      </p:grpSpPr>
      <p:sp>
        <p:nvSpPr>
          <p:cNvPr id="327" name="Google Shape;327;p27"/>
          <p:cNvSpPr txBox="1">
            <a:spLocks noGrp="1"/>
          </p:cNvSpPr>
          <p:nvPr>
            <p:ph type="title"/>
          </p:nvPr>
        </p:nvSpPr>
        <p:spPr>
          <a:xfrm>
            <a:off x="714025" y="1764325"/>
            <a:ext cx="7715700" cy="1248300"/>
          </a:xfrm>
          <a:prstGeom prst="rect">
            <a:avLst/>
          </a:prstGeom>
        </p:spPr>
        <p:txBody>
          <a:bodyPr spcFirstLastPara="1" wrap="square" lIns="0" tIns="0" rIns="0" bIns="0" anchor="b" anchorCtr="0">
            <a:noAutofit/>
          </a:bodyPr>
          <a:lstStyle>
            <a:lvl1pPr lvl="0" algn="ctr">
              <a:spcBef>
                <a:spcPts val="0"/>
              </a:spcBef>
              <a:spcAft>
                <a:spcPts val="0"/>
              </a:spcAft>
              <a:buSzPts val="7200"/>
              <a:buNone/>
              <a:defRPr sz="7200"/>
            </a:lvl1pPr>
            <a:lvl2pPr lvl="1" algn="ctr">
              <a:spcBef>
                <a:spcPts val="0"/>
              </a:spcBef>
              <a:spcAft>
                <a:spcPts val="0"/>
              </a:spcAft>
              <a:buSzPts val="7200"/>
              <a:buNone/>
              <a:defRPr sz="7200"/>
            </a:lvl2pPr>
            <a:lvl3pPr lvl="2" algn="ctr">
              <a:spcBef>
                <a:spcPts val="0"/>
              </a:spcBef>
              <a:spcAft>
                <a:spcPts val="0"/>
              </a:spcAft>
              <a:buSzPts val="7200"/>
              <a:buNone/>
              <a:defRPr sz="7200"/>
            </a:lvl3pPr>
            <a:lvl4pPr lvl="3" algn="ctr">
              <a:spcBef>
                <a:spcPts val="0"/>
              </a:spcBef>
              <a:spcAft>
                <a:spcPts val="0"/>
              </a:spcAft>
              <a:buSzPts val="7200"/>
              <a:buNone/>
              <a:defRPr sz="7200"/>
            </a:lvl4pPr>
            <a:lvl5pPr lvl="4" algn="ctr">
              <a:spcBef>
                <a:spcPts val="0"/>
              </a:spcBef>
              <a:spcAft>
                <a:spcPts val="0"/>
              </a:spcAft>
              <a:buSzPts val="7200"/>
              <a:buNone/>
              <a:defRPr sz="7200"/>
            </a:lvl5pPr>
            <a:lvl6pPr lvl="5" algn="ctr">
              <a:spcBef>
                <a:spcPts val="0"/>
              </a:spcBef>
              <a:spcAft>
                <a:spcPts val="0"/>
              </a:spcAft>
              <a:buSzPts val="7200"/>
              <a:buNone/>
              <a:defRPr sz="7200"/>
            </a:lvl6pPr>
            <a:lvl7pPr lvl="6" algn="ctr">
              <a:spcBef>
                <a:spcPts val="0"/>
              </a:spcBef>
              <a:spcAft>
                <a:spcPts val="0"/>
              </a:spcAft>
              <a:buSzPts val="7200"/>
              <a:buNone/>
              <a:defRPr sz="7200"/>
            </a:lvl7pPr>
            <a:lvl8pPr lvl="7" algn="ctr">
              <a:spcBef>
                <a:spcPts val="0"/>
              </a:spcBef>
              <a:spcAft>
                <a:spcPts val="0"/>
              </a:spcAft>
              <a:buSzPts val="7200"/>
              <a:buNone/>
              <a:defRPr sz="7200"/>
            </a:lvl8pPr>
            <a:lvl9pPr lvl="8" algn="ctr">
              <a:spcBef>
                <a:spcPts val="0"/>
              </a:spcBef>
              <a:spcAft>
                <a:spcPts val="0"/>
              </a:spcAft>
              <a:buSzPts val="7200"/>
              <a:buNone/>
              <a:defRPr sz="72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28"/>
        <p:cNvGrpSpPr/>
        <p:nvPr/>
      </p:nvGrpSpPr>
      <p:grpSpPr>
        <a:xfrm>
          <a:off x="0" y="0"/>
          <a:ext cx="0" cy="0"/>
          <a:chOff x="0" y="0"/>
          <a:chExt cx="0" cy="0"/>
        </a:xfrm>
      </p:grpSpPr>
      <p:sp>
        <p:nvSpPr>
          <p:cNvPr id="329" name="Google Shape;329;p28"/>
          <p:cNvSpPr txBox="1">
            <a:spLocks noGrp="1"/>
          </p:cNvSpPr>
          <p:nvPr>
            <p:ph type="ctrTitle"/>
          </p:nvPr>
        </p:nvSpPr>
        <p:spPr>
          <a:xfrm>
            <a:off x="311708" y="744575"/>
            <a:ext cx="8520600" cy="2052600"/>
          </a:xfrm>
          <a:prstGeom prst="rect">
            <a:avLst/>
          </a:prstGeom>
        </p:spPr>
        <p:txBody>
          <a:bodyPr spcFirstLastPara="1" wrap="square" lIns="0" tIns="0" rIns="0" bIns="0"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330" name="Google Shape;330;p28"/>
          <p:cNvSpPr txBox="1">
            <a:spLocks noGrp="1"/>
          </p:cNvSpPr>
          <p:nvPr>
            <p:ph type="subTitle" idx="1"/>
          </p:nvPr>
        </p:nvSpPr>
        <p:spPr>
          <a:xfrm>
            <a:off x="311700" y="2834125"/>
            <a:ext cx="8520600" cy="792600"/>
          </a:xfrm>
          <a:prstGeom prst="rect">
            <a:avLst/>
          </a:prstGeom>
        </p:spPr>
        <p:txBody>
          <a:bodyPr spcFirstLastPara="1" wrap="square" lIns="0" tIns="0" rIns="0" bIns="0"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331"/>
        <p:cNvGrpSpPr/>
        <p:nvPr/>
      </p:nvGrpSpPr>
      <p:grpSpPr>
        <a:xfrm>
          <a:off x="0" y="0"/>
          <a:ext cx="0" cy="0"/>
          <a:chOff x="0" y="0"/>
          <a:chExt cx="0" cy="0"/>
        </a:xfrm>
      </p:grpSpPr>
      <p:sp>
        <p:nvSpPr>
          <p:cNvPr id="332" name="Google Shape;332;p29"/>
          <p:cNvSpPr txBox="1">
            <a:spLocks noGrp="1"/>
          </p:cNvSpPr>
          <p:nvPr>
            <p:ph type="title"/>
          </p:nvPr>
        </p:nvSpPr>
        <p:spPr>
          <a:xfrm>
            <a:off x="311700" y="2150850"/>
            <a:ext cx="8520600" cy="841800"/>
          </a:xfrm>
          <a:prstGeom prst="rect">
            <a:avLst/>
          </a:prstGeom>
        </p:spPr>
        <p:txBody>
          <a:bodyPr spcFirstLastPara="1" wrap="square" lIns="0" tIns="0" rIns="0" bIns="0"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333"/>
        <p:cNvGrpSpPr/>
        <p:nvPr/>
      </p:nvGrpSpPr>
      <p:grpSpPr>
        <a:xfrm>
          <a:off x="0" y="0"/>
          <a:ext cx="0" cy="0"/>
          <a:chOff x="0" y="0"/>
          <a:chExt cx="0" cy="0"/>
        </a:xfrm>
      </p:grpSpPr>
      <p:sp>
        <p:nvSpPr>
          <p:cNvPr id="334" name="Google Shape;334;p30"/>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35" name="Google Shape;335;p30"/>
          <p:cNvSpPr txBox="1">
            <a:spLocks noGrp="1"/>
          </p:cNvSpPr>
          <p:nvPr>
            <p:ph type="body" idx="1"/>
          </p:nvPr>
        </p:nvSpPr>
        <p:spPr>
          <a:xfrm>
            <a:off x="311700" y="1152475"/>
            <a:ext cx="8520600" cy="34164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p:cSld name="Title and two columns">
    <p:spTree>
      <p:nvGrpSpPr>
        <p:cNvPr id="1" name="Shape 336"/>
        <p:cNvGrpSpPr/>
        <p:nvPr/>
      </p:nvGrpSpPr>
      <p:grpSpPr>
        <a:xfrm>
          <a:off x="0" y="0"/>
          <a:ext cx="0" cy="0"/>
          <a:chOff x="0" y="0"/>
          <a:chExt cx="0" cy="0"/>
        </a:xfrm>
      </p:grpSpPr>
      <p:sp>
        <p:nvSpPr>
          <p:cNvPr id="337" name="Google Shape;337;p31"/>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38" name="Google Shape;338;p31"/>
          <p:cNvSpPr txBox="1">
            <a:spLocks noGrp="1"/>
          </p:cNvSpPr>
          <p:nvPr>
            <p:ph type="body" idx="1"/>
          </p:nvPr>
        </p:nvSpPr>
        <p:spPr>
          <a:xfrm>
            <a:off x="311700" y="1152475"/>
            <a:ext cx="3999900" cy="34164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39" name="Google Shape;339;p31"/>
          <p:cNvSpPr txBox="1">
            <a:spLocks noGrp="1"/>
          </p:cNvSpPr>
          <p:nvPr>
            <p:ph type="body" idx="2"/>
          </p:nvPr>
        </p:nvSpPr>
        <p:spPr>
          <a:xfrm>
            <a:off x="4832400" y="1152475"/>
            <a:ext cx="3999900" cy="34164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40"/>
        <p:cNvGrpSpPr/>
        <p:nvPr/>
      </p:nvGrpSpPr>
      <p:grpSpPr>
        <a:xfrm>
          <a:off x="0" y="0"/>
          <a:ext cx="0" cy="0"/>
          <a:chOff x="0" y="0"/>
          <a:chExt cx="0" cy="0"/>
        </a:xfrm>
      </p:grpSpPr>
      <p:sp>
        <p:nvSpPr>
          <p:cNvPr id="341" name="Google Shape;341;p32"/>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42"/>
        <p:cNvGrpSpPr/>
        <p:nvPr/>
      </p:nvGrpSpPr>
      <p:grpSpPr>
        <a:xfrm>
          <a:off x="0" y="0"/>
          <a:ext cx="0" cy="0"/>
          <a:chOff x="0" y="0"/>
          <a:chExt cx="0" cy="0"/>
        </a:xfrm>
      </p:grpSpPr>
      <p:sp>
        <p:nvSpPr>
          <p:cNvPr id="343" name="Google Shape;343;p33"/>
          <p:cNvSpPr txBox="1">
            <a:spLocks noGrp="1"/>
          </p:cNvSpPr>
          <p:nvPr>
            <p:ph type="title"/>
          </p:nvPr>
        </p:nvSpPr>
        <p:spPr>
          <a:xfrm>
            <a:off x="311700" y="555600"/>
            <a:ext cx="2808000" cy="755700"/>
          </a:xfrm>
          <a:prstGeom prst="rect">
            <a:avLst/>
          </a:prstGeom>
        </p:spPr>
        <p:txBody>
          <a:bodyPr spcFirstLastPara="1" wrap="square" lIns="0" tIns="0" rIns="0" bIns="0"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4" name="Google Shape;344;p33"/>
          <p:cNvSpPr txBox="1">
            <a:spLocks noGrp="1"/>
          </p:cNvSpPr>
          <p:nvPr>
            <p:ph type="body" idx="1"/>
          </p:nvPr>
        </p:nvSpPr>
        <p:spPr>
          <a:xfrm>
            <a:off x="311700" y="1389600"/>
            <a:ext cx="2808000" cy="31794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45"/>
        <p:cNvGrpSpPr/>
        <p:nvPr/>
      </p:nvGrpSpPr>
      <p:grpSpPr>
        <a:xfrm>
          <a:off x="0" y="0"/>
          <a:ext cx="0" cy="0"/>
          <a:chOff x="0" y="0"/>
          <a:chExt cx="0" cy="0"/>
        </a:xfrm>
      </p:grpSpPr>
      <p:sp>
        <p:nvSpPr>
          <p:cNvPr id="346" name="Google Shape;346;p34"/>
          <p:cNvSpPr txBox="1">
            <a:spLocks noGrp="1"/>
          </p:cNvSpPr>
          <p:nvPr>
            <p:ph type="title"/>
          </p:nvPr>
        </p:nvSpPr>
        <p:spPr>
          <a:xfrm>
            <a:off x="490250" y="450150"/>
            <a:ext cx="6367800" cy="4090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7"/>
        <p:cNvGrpSpPr/>
        <p:nvPr/>
      </p:nvGrpSpPr>
      <p:grpSpPr>
        <a:xfrm>
          <a:off x="0" y="0"/>
          <a:ext cx="0" cy="0"/>
          <a:chOff x="0" y="0"/>
          <a:chExt cx="0" cy="0"/>
        </a:xfrm>
      </p:grpSpPr>
      <p:sp>
        <p:nvSpPr>
          <p:cNvPr id="348" name="Google Shape;348;p35"/>
          <p:cNvSpPr txBox="1">
            <a:spLocks noGrp="1"/>
          </p:cNvSpPr>
          <p:nvPr>
            <p:ph type="title"/>
          </p:nvPr>
        </p:nvSpPr>
        <p:spPr>
          <a:xfrm>
            <a:off x="265500" y="1233175"/>
            <a:ext cx="4045200" cy="1482300"/>
          </a:xfrm>
          <a:prstGeom prst="rect">
            <a:avLst/>
          </a:prstGeom>
        </p:spPr>
        <p:txBody>
          <a:bodyPr spcFirstLastPara="1" wrap="square" lIns="0" tIns="0" rIns="0" bIns="0"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49" name="Google Shape;349;p35"/>
          <p:cNvSpPr txBox="1">
            <a:spLocks noGrp="1"/>
          </p:cNvSpPr>
          <p:nvPr>
            <p:ph type="subTitle" idx="1"/>
          </p:nvPr>
        </p:nvSpPr>
        <p:spPr>
          <a:xfrm>
            <a:off x="265500" y="2803075"/>
            <a:ext cx="4045200" cy="1235100"/>
          </a:xfrm>
          <a:prstGeom prst="rect">
            <a:avLst/>
          </a:prstGeom>
        </p:spPr>
        <p:txBody>
          <a:bodyPr spcFirstLastPara="1" wrap="square" lIns="0" tIns="0" rIns="0" bIns="0"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0" name="Google Shape;350;p35"/>
          <p:cNvSpPr txBox="1">
            <a:spLocks noGrp="1"/>
          </p:cNvSpPr>
          <p:nvPr>
            <p:ph type="body" idx="2"/>
          </p:nvPr>
        </p:nvSpPr>
        <p:spPr>
          <a:xfrm>
            <a:off x="4939500" y="724075"/>
            <a:ext cx="3837000" cy="3695100"/>
          </a:xfrm>
          <a:prstGeom prst="rect">
            <a:avLst/>
          </a:prstGeom>
        </p:spPr>
        <p:txBody>
          <a:bodyPr spcFirstLastPara="1" wrap="square" lIns="0" tIns="0" rIns="0" bIns="0" anchor="ctr"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51"/>
        <p:cNvGrpSpPr/>
        <p:nvPr/>
      </p:nvGrpSpPr>
      <p:grpSpPr>
        <a:xfrm>
          <a:off x="0" y="0"/>
          <a:ext cx="0" cy="0"/>
          <a:chOff x="0" y="0"/>
          <a:chExt cx="0" cy="0"/>
        </a:xfrm>
      </p:grpSpPr>
      <p:sp>
        <p:nvSpPr>
          <p:cNvPr id="352" name="Google Shape;352;p36"/>
          <p:cNvSpPr txBox="1">
            <a:spLocks noGrp="1"/>
          </p:cNvSpPr>
          <p:nvPr>
            <p:ph type="body" idx="1"/>
          </p:nvPr>
        </p:nvSpPr>
        <p:spPr>
          <a:xfrm>
            <a:off x="311700" y="4230575"/>
            <a:ext cx="5998800" cy="605100"/>
          </a:xfrm>
          <a:prstGeom prst="rect">
            <a:avLst/>
          </a:prstGeom>
        </p:spPr>
        <p:txBody>
          <a:bodyPr spcFirstLastPara="1" wrap="square" lIns="0" tIns="0" rIns="0" bIns="0" anchor="ctr" anchorCtr="0">
            <a:noAutofit/>
          </a:bodyPr>
          <a:lstStyle>
            <a:lvl1pPr marL="457200" lvl="0" indent="-228600">
              <a:lnSpc>
                <a:spcPct val="100000"/>
              </a:lnSpc>
              <a:spcBef>
                <a:spcPts val="0"/>
              </a:spcBef>
              <a:spcAft>
                <a:spcPts val="0"/>
              </a:spcAft>
              <a:buSzPts val="1400"/>
              <a:buNone/>
              <a:defRPr/>
            </a:lvl1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53"/>
        <p:cNvGrpSpPr/>
        <p:nvPr/>
      </p:nvGrpSpPr>
      <p:grpSpPr>
        <a:xfrm>
          <a:off x="0" y="0"/>
          <a:ext cx="0" cy="0"/>
          <a:chOff x="0" y="0"/>
          <a:chExt cx="0" cy="0"/>
        </a:xfrm>
      </p:grpSpPr>
      <p:sp>
        <p:nvSpPr>
          <p:cNvPr id="354" name="Google Shape;354;p37"/>
          <p:cNvSpPr txBox="1">
            <a:spLocks noGrp="1"/>
          </p:cNvSpPr>
          <p:nvPr>
            <p:ph type="title" hasCustomPrompt="1"/>
          </p:nvPr>
        </p:nvSpPr>
        <p:spPr>
          <a:xfrm>
            <a:off x="311700" y="1106125"/>
            <a:ext cx="8520600" cy="1963500"/>
          </a:xfrm>
          <a:prstGeom prst="rect">
            <a:avLst/>
          </a:prstGeom>
        </p:spPr>
        <p:txBody>
          <a:bodyPr spcFirstLastPara="1" wrap="square" lIns="0" tIns="0" rIns="0" bIns="0"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355" name="Google Shape;355;p37"/>
          <p:cNvSpPr txBox="1">
            <a:spLocks noGrp="1"/>
          </p:cNvSpPr>
          <p:nvPr>
            <p:ph type="body" idx="1"/>
          </p:nvPr>
        </p:nvSpPr>
        <p:spPr>
          <a:xfrm>
            <a:off x="311700" y="3152225"/>
            <a:ext cx="8520600" cy="1300800"/>
          </a:xfrm>
          <a:prstGeom prst="rect">
            <a:avLst/>
          </a:prstGeom>
        </p:spPr>
        <p:txBody>
          <a:bodyPr spcFirstLastPara="1" wrap="square" lIns="0" tIns="0" rIns="0" bIns="0" anchor="t" anchorCtr="0">
            <a:noAutofit/>
          </a:bodyPr>
          <a:lstStyle>
            <a:lvl1pPr marL="457200" lvl="0" indent="-317500" algn="ctr">
              <a:spcBef>
                <a:spcPts val="0"/>
              </a:spcBef>
              <a:spcAft>
                <a:spcPts val="0"/>
              </a:spcAft>
              <a:buSzPts val="14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6"/>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357"/>
        <p:cNvGrpSpPr/>
        <p:nvPr/>
      </p:nvGrpSpPr>
      <p:grpSpPr>
        <a:xfrm>
          <a:off x="0" y="0"/>
          <a:ext cx="0" cy="0"/>
          <a:chOff x="0" y="0"/>
          <a:chExt cx="0" cy="0"/>
        </a:xfrm>
      </p:grpSpPr>
      <p:sp>
        <p:nvSpPr>
          <p:cNvPr id="358" name="Google Shape;358;p39"/>
          <p:cNvSpPr txBox="1">
            <a:spLocks noGrp="1"/>
          </p:cNvSpPr>
          <p:nvPr>
            <p:ph type="title"/>
          </p:nvPr>
        </p:nvSpPr>
        <p:spPr>
          <a:xfrm>
            <a:off x="677325" y="1832775"/>
            <a:ext cx="3217200" cy="1484100"/>
          </a:xfrm>
          <a:prstGeom prst="rect">
            <a:avLst/>
          </a:prstGeom>
        </p:spPr>
        <p:txBody>
          <a:bodyPr spcFirstLastPara="1" wrap="square" lIns="0" tIns="0" rIns="0" bIns="0" anchor="ctr" anchorCtr="0">
            <a:noAutofit/>
          </a:bodyPr>
          <a:lstStyle>
            <a:lvl1pPr lvl="0">
              <a:spcBef>
                <a:spcPts val="0"/>
              </a:spcBef>
              <a:spcAft>
                <a:spcPts val="0"/>
              </a:spcAft>
              <a:buSzPts val="4200"/>
              <a:buNone/>
              <a:defRPr sz="42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59" name="Google Shape;359;p39"/>
          <p:cNvSpPr txBox="1">
            <a:spLocks noGrp="1"/>
          </p:cNvSpPr>
          <p:nvPr>
            <p:ph type="subTitle" idx="1"/>
          </p:nvPr>
        </p:nvSpPr>
        <p:spPr>
          <a:xfrm>
            <a:off x="4406650" y="393750"/>
            <a:ext cx="44097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60" name="Google Shape;360;p39"/>
          <p:cNvSpPr txBox="1">
            <a:spLocks noGrp="1"/>
          </p:cNvSpPr>
          <p:nvPr>
            <p:ph type="subTitle" idx="2"/>
          </p:nvPr>
        </p:nvSpPr>
        <p:spPr>
          <a:xfrm>
            <a:off x="4406650" y="1151705"/>
            <a:ext cx="44097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61" name="Google Shape;361;p39"/>
          <p:cNvSpPr txBox="1">
            <a:spLocks noGrp="1"/>
          </p:cNvSpPr>
          <p:nvPr>
            <p:ph type="subTitle" idx="3"/>
          </p:nvPr>
        </p:nvSpPr>
        <p:spPr>
          <a:xfrm>
            <a:off x="4406650" y="342557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62" name="Google Shape;362;p39"/>
          <p:cNvSpPr txBox="1">
            <a:spLocks noGrp="1"/>
          </p:cNvSpPr>
          <p:nvPr>
            <p:ph type="subTitle" idx="4"/>
          </p:nvPr>
        </p:nvSpPr>
        <p:spPr>
          <a:xfrm>
            <a:off x="4406650" y="1909660"/>
            <a:ext cx="44097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63" name="Google Shape;363;p39"/>
          <p:cNvSpPr txBox="1">
            <a:spLocks noGrp="1"/>
          </p:cNvSpPr>
          <p:nvPr>
            <p:ph type="subTitle" idx="5"/>
          </p:nvPr>
        </p:nvSpPr>
        <p:spPr>
          <a:xfrm>
            <a:off x="4406650" y="4183525"/>
            <a:ext cx="44097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64" name="Google Shape;364;p39"/>
          <p:cNvSpPr txBox="1">
            <a:spLocks noGrp="1"/>
          </p:cNvSpPr>
          <p:nvPr>
            <p:ph type="subTitle" idx="6"/>
          </p:nvPr>
        </p:nvSpPr>
        <p:spPr>
          <a:xfrm>
            <a:off x="4406650" y="2667615"/>
            <a:ext cx="44097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body and image">
  <p:cSld name="Title, body and image">
    <p:spTree>
      <p:nvGrpSpPr>
        <p:cNvPr id="1" name="Shape 365"/>
        <p:cNvGrpSpPr/>
        <p:nvPr/>
      </p:nvGrpSpPr>
      <p:grpSpPr>
        <a:xfrm>
          <a:off x="0" y="0"/>
          <a:ext cx="0" cy="0"/>
          <a:chOff x="0" y="0"/>
          <a:chExt cx="0" cy="0"/>
        </a:xfrm>
      </p:grpSpPr>
      <p:sp>
        <p:nvSpPr>
          <p:cNvPr id="366" name="Google Shape;366;p40"/>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67" name="Google Shape;367;p40"/>
          <p:cNvSpPr txBox="1">
            <a:spLocks noGrp="1"/>
          </p:cNvSpPr>
          <p:nvPr>
            <p:ph type="body" idx="1"/>
          </p:nvPr>
        </p:nvSpPr>
        <p:spPr>
          <a:xfrm>
            <a:off x="311700" y="1152475"/>
            <a:ext cx="4473900" cy="34164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68" name="Google Shape;368;p40"/>
          <p:cNvSpPr>
            <a:spLocks noGrp="1"/>
          </p:cNvSpPr>
          <p:nvPr>
            <p:ph type="pic" idx="2"/>
          </p:nvPr>
        </p:nvSpPr>
        <p:spPr>
          <a:xfrm>
            <a:off x="4992024" y="1152775"/>
            <a:ext cx="3840300" cy="3416400"/>
          </a:xfrm>
          <a:prstGeom prst="rect">
            <a:avLst/>
          </a:prstGeom>
          <a:noFill/>
          <a:ln>
            <a:noFill/>
          </a:ln>
        </p:spPr>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wo big ideas">
  <p:cSld name="Two big ideas">
    <p:spTree>
      <p:nvGrpSpPr>
        <p:cNvPr id="1" name="Shape 369"/>
        <p:cNvGrpSpPr/>
        <p:nvPr/>
      </p:nvGrpSpPr>
      <p:grpSpPr>
        <a:xfrm>
          <a:off x="0" y="0"/>
          <a:ext cx="0" cy="0"/>
          <a:chOff x="0" y="0"/>
          <a:chExt cx="0" cy="0"/>
        </a:xfrm>
      </p:grpSpPr>
      <p:sp>
        <p:nvSpPr>
          <p:cNvPr id="370" name="Google Shape;370;p41"/>
          <p:cNvSpPr txBox="1">
            <a:spLocks noGrp="1"/>
          </p:cNvSpPr>
          <p:nvPr>
            <p:ph type="title"/>
          </p:nvPr>
        </p:nvSpPr>
        <p:spPr>
          <a:xfrm>
            <a:off x="483175" y="450025"/>
            <a:ext cx="8184600" cy="758100"/>
          </a:xfrm>
          <a:prstGeom prst="rect">
            <a:avLst/>
          </a:prstGeom>
        </p:spPr>
        <p:txBody>
          <a:bodyPr spcFirstLastPara="1" wrap="square" lIns="0" tIns="0" rIns="0" bIns="0"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71" name="Google Shape;371;p41"/>
          <p:cNvSpPr txBox="1">
            <a:spLocks noGrp="1"/>
          </p:cNvSpPr>
          <p:nvPr>
            <p:ph type="body" idx="1"/>
          </p:nvPr>
        </p:nvSpPr>
        <p:spPr>
          <a:xfrm>
            <a:off x="483150" y="2237788"/>
            <a:ext cx="3619800" cy="23736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2" name="Google Shape;372;p41"/>
          <p:cNvSpPr txBox="1">
            <a:spLocks noGrp="1"/>
          </p:cNvSpPr>
          <p:nvPr>
            <p:ph type="body" idx="2"/>
          </p:nvPr>
        </p:nvSpPr>
        <p:spPr>
          <a:xfrm>
            <a:off x="5048000" y="2237788"/>
            <a:ext cx="3619800" cy="23736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3" name="Google Shape;373;p41"/>
          <p:cNvSpPr txBox="1">
            <a:spLocks noGrp="1"/>
          </p:cNvSpPr>
          <p:nvPr>
            <p:ph type="subTitle" idx="3"/>
          </p:nvPr>
        </p:nvSpPr>
        <p:spPr>
          <a:xfrm>
            <a:off x="483150" y="1336161"/>
            <a:ext cx="36198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74" name="Google Shape;374;p41"/>
          <p:cNvSpPr txBox="1">
            <a:spLocks noGrp="1"/>
          </p:cNvSpPr>
          <p:nvPr>
            <p:ph type="subTitle" idx="4"/>
          </p:nvPr>
        </p:nvSpPr>
        <p:spPr>
          <a:xfrm>
            <a:off x="5048000" y="1336161"/>
            <a:ext cx="3619800" cy="5427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hree big ideas">
  <p:cSld name="Three big ideas">
    <p:spTree>
      <p:nvGrpSpPr>
        <p:cNvPr id="1" name="Shape 375"/>
        <p:cNvGrpSpPr/>
        <p:nvPr/>
      </p:nvGrpSpPr>
      <p:grpSpPr>
        <a:xfrm>
          <a:off x="0" y="0"/>
          <a:ext cx="0" cy="0"/>
          <a:chOff x="0" y="0"/>
          <a:chExt cx="0" cy="0"/>
        </a:xfrm>
      </p:grpSpPr>
      <p:sp>
        <p:nvSpPr>
          <p:cNvPr id="376" name="Google Shape;376;p42"/>
          <p:cNvSpPr txBox="1">
            <a:spLocks noGrp="1"/>
          </p:cNvSpPr>
          <p:nvPr>
            <p:ph type="body" idx="1"/>
          </p:nvPr>
        </p:nvSpPr>
        <p:spPr>
          <a:xfrm>
            <a:off x="483175" y="2417500"/>
            <a:ext cx="2455500" cy="23736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7" name="Google Shape;377;p42"/>
          <p:cNvSpPr txBox="1">
            <a:spLocks noGrp="1"/>
          </p:cNvSpPr>
          <p:nvPr>
            <p:ph type="body" idx="2"/>
          </p:nvPr>
        </p:nvSpPr>
        <p:spPr>
          <a:xfrm>
            <a:off x="3347725" y="2417500"/>
            <a:ext cx="2455500" cy="23736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8" name="Google Shape;378;p42"/>
          <p:cNvSpPr txBox="1">
            <a:spLocks noGrp="1"/>
          </p:cNvSpPr>
          <p:nvPr>
            <p:ph type="title"/>
          </p:nvPr>
        </p:nvSpPr>
        <p:spPr>
          <a:xfrm>
            <a:off x="483175" y="450025"/>
            <a:ext cx="8184600" cy="758100"/>
          </a:xfrm>
          <a:prstGeom prst="rect">
            <a:avLst/>
          </a:prstGeom>
        </p:spPr>
        <p:txBody>
          <a:bodyPr spcFirstLastPara="1" wrap="square" lIns="0" tIns="0" rIns="0" bIns="0"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79" name="Google Shape;379;p42"/>
          <p:cNvSpPr txBox="1">
            <a:spLocks noGrp="1"/>
          </p:cNvSpPr>
          <p:nvPr>
            <p:ph type="subTitle" idx="3"/>
          </p:nvPr>
        </p:nvSpPr>
        <p:spPr>
          <a:xfrm>
            <a:off x="48317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80" name="Google Shape;380;p42"/>
          <p:cNvSpPr txBox="1">
            <a:spLocks noGrp="1"/>
          </p:cNvSpPr>
          <p:nvPr>
            <p:ph type="subTitle" idx="4"/>
          </p:nvPr>
        </p:nvSpPr>
        <p:spPr>
          <a:xfrm>
            <a:off x="3347725" y="1336150"/>
            <a:ext cx="2455500" cy="7785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81" name="Google Shape;381;p42"/>
          <p:cNvSpPr txBox="1">
            <a:spLocks noGrp="1"/>
          </p:cNvSpPr>
          <p:nvPr>
            <p:ph type="subTitle" idx="5"/>
          </p:nvPr>
        </p:nvSpPr>
        <p:spPr>
          <a:xfrm>
            <a:off x="6212275" y="1336150"/>
            <a:ext cx="2455500" cy="7785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82" name="Google Shape;382;p42"/>
          <p:cNvSpPr txBox="1">
            <a:spLocks noGrp="1"/>
          </p:cNvSpPr>
          <p:nvPr>
            <p:ph type="body" idx="6"/>
          </p:nvPr>
        </p:nvSpPr>
        <p:spPr>
          <a:xfrm>
            <a:off x="6212275" y="2417500"/>
            <a:ext cx="2455500" cy="23736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Four big ideas">
  <p:cSld name="Four big ideas">
    <p:spTree>
      <p:nvGrpSpPr>
        <p:cNvPr id="1" name="Shape 383"/>
        <p:cNvGrpSpPr/>
        <p:nvPr/>
      </p:nvGrpSpPr>
      <p:grpSpPr>
        <a:xfrm>
          <a:off x="0" y="0"/>
          <a:ext cx="0" cy="0"/>
          <a:chOff x="0" y="0"/>
          <a:chExt cx="0" cy="0"/>
        </a:xfrm>
      </p:grpSpPr>
      <p:sp>
        <p:nvSpPr>
          <p:cNvPr id="384" name="Google Shape;384;p43"/>
          <p:cNvSpPr txBox="1">
            <a:spLocks noGrp="1"/>
          </p:cNvSpPr>
          <p:nvPr>
            <p:ph type="body" idx="1"/>
          </p:nvPr>
        </p:nvSpPr>
        <p:spPr>
          <a:xfrm>
            <a:off x="366725" y="1759093"/>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85" name="Google Shape;385;p43"/>
          <p:cNvSpPr txBox="1">
            <a:spLocks noGrp="1"/>
          </p:cNvSpPr>
          <p:nvPr>
            <p:ph type="body" idx="2"/>
          </p:nvPr>
        </p:nvSpPr>
        <p:spPr>
          <a:xfrm>
            <a:off x="4938725" y="1759093"/>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86" name="Google Shape;386;p43"/>
          <p:cNvSpPr txBox="1">
            <a:spLocks noGrp="1"/>
          </p:cNvSpPr>
          <p:nvPr>
            <p:ph type="body" idx="3"/>
          </p:nvPr>
        </p:nvSpPr>
        <p:spPr>
          <a:xfrm>
            <a:off x="366750" y="3648575"/>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87" name="Google Shape;387;p43"/>
          <p:cNvSpPr txBox="1">
            <a:spLocks noGrp="1"/>
          </p:cNvSpPr>
          <p:nvPr>
            <p:ph type="body" idx="4"/>
          </p:nvPr>
        </p:nvSpPr>
        <p:spPr>
          <a:xfrm>
            <a:off x="4938750" y="3648575"/>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88" name="Google Shape;388;p43"/>
          <p:cNvSpPr txBox="1">
            <a:spLocks noGrp="1"/>
          </p:cNvSpPr>
          <p:nvPr>
            <p:ph type="title"/>
          </p:nvPr>
        </p:nvSpPr>
        <p:spPr>
          <a:xfrm>
            <a:off x="366750" y="450025"/>
            <a:ext cx="8184600" cy="758100"/>
          </a:xfrm>
          <a:prstGeom prst="rect">
            <a:avLst/>
          </a:prstGeom>
        </p:spPr>
        <p:txBody>
          <a:bodyPr spcFirstLastPara="1" wrap="square" lIns="0" tIns="0" rIns="0" bIns="0"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89" name="Google Shape;389;p43"/>
          <p:cNvSpPr txBox="1">
            <a:spLocks noGrp="1"/>
          </p:cNvSpPr>
          <p:nvPr>
            <p:ph type="subTitle" idx="5"/>
          </p:nvPr>
        </p:nvSpPr>
        <p:spPr>
          <a:xfrm>
            <a:off x="366763" y="1277907"/>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90" name="Google Shape;390;p43"/>
          <p:cNvSpPr txBox="1">
            <a:spLocks noGrp="1"/>
          </p:cNvSpPr>
          <p:nvPr>
            <p:ph type="subTitle" idx="6"/>
          </p:nvPr>
        </p:nvSpPr>
        <p:spPr>
          <a:xfrm>
            <a:off x="4938738" y="1277907"/>
            <a:ext cx="38385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91" name="Google Shape;391;p43"/>
          <p:cNvSpPr txBox="1">
            <a:spLocks noGrp="1"/>
          </p:cNvSpPr>
          <p:nvPr>
            <p:ph type="subTitle" idx="7"/>
          </p:nvPr>
        </p:nvSpPr>
        <p:spPr>
          <a:xfrm>
            <a:off x="4938761" y="3167363"/>
            <a:ext cx="38385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
        <p:nvSpPr>
          <p:cNvPr id="392" name="Google Shape;392;p43"/>
          <p:cNvSpPr txBox="1">
            <a:spLocks noGrp="1"/>
          </p:cNvSpPr>
          <p:nvPr>
            <p:ph type="subTitle" idx="8"/>
          </p:nvPr>
        </p:nvSpPr>
        <p:spPr>
          <a:xfrm>
            <a:off x="366750" y="3167363"/>
            <a:ext cx="38385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2000"/>
              <a:buNone/>
              <a:defRPr sz="2000"/>
            </a:lvl1pPr>
            <a:lvl2pPr lvl="1">
              <a:lnSpc>
                <a:spcPct val="100000"/>
              </a:lnSpc>
              <a:spcBef>
                <a:spcPts val="0"/>
              </a:spcBef>
              <a:spcAft>
                <a:spcPts val="0"/>
              </a:spcAft>
              <a:buSzPts val="2000"/>
              <a:buNone/>
              <a:defRPr sz="2000"/>
            </a:lvl2pPr>
            <a:lvl3pPr lvl="2">
              <a:lnSpc>
                <a:spcPct val="100000"/>
              </a:lnSpc>
              <a:spcBef>
                <a:spcPts val="0"/>
              </a:spcBef>
              <a:spcAft>
                <a:spcPts val="0"/>
              </a:spcAft>
              <a:buSzPts val="2000"/>
              <a:buNone/>
              <a:defRPr sz="2000"/>
            </a:lvl3pPr>
            <a:lvl4pPr lvl="3">
              <a:lnSpc>
                <a:spcPct val="100000"/>
              </a:lnSpc>
              <a:spcBef>
                <a:spcPts val="0"/>
              </a:spcBef>
              <a:spcAft>
                <a:spcPts val="0"/>
              </a:spcAft>
              <a:buSzPts val="2000"/>
              <a:buNone/>
              <a:defRPr sz="2000"/>
            </a:lvl4pPr>
            <a:lvl5pPr lvl="4">
              <a:lnSpc>
                <a:spcPct val="100000"/>
              </a:lnSpc>
              <a:spcBef>
                <a:spcPts val="0"/>
              </a:spcBef>
              <a:spcAft>
                <a:spcPts val="0"/>
              </a:spcAft>
              <a:buSzPts val="2000"/>
              <a:buNone/>
              <a:defRPr sz="2000"/>
            </a:lvl5pPr>
            <a:lvl6pPr lvl="5">
              <a:lnSpc>
                <a:spcPct val="100000"/>
              </a:lnSpc>
              <a:spcBef>
                <a:spcPts val="0"/>
              </a:spcBef>
              <a:spcAft>
                <a:spcPts val="0"/>
              </a:spcAft>
              <a:buSzPts val="2000"/>
              <a:buNone/>
              <a:defRPr sz="2000"/>
            </a:lvl6pPr>
            <a:lvl7pPr lvl="6">
              <a:lnSpc>
                <a:spcPct val="100000"/>
              </a:lnSpc>
              <a:spcBef>
                <a:spcPts val="0"/>
              </a:spcBef>
              <a:spcAft>
                <a:spcPts val="0"/>
              </a:spcAft>
              <a:buSzPts val="2000"/>
              <a:buNone/>
              <a:defRPr sz="2000"/>
            </a:lvl7pPr>
            <a:lvl8pPr lvl="7">
              <a:lnSpc>
                <a:spcPct val="100000"/>
              </a:lnSpc>
              <a:spcBef>
                <a:spcPts val="0"/>
              </a:spcBef>
              <a:spcAft>
                <a:spcPts val="0"/>
              </a:spcAft>
              <a:buSzPts val="2000"/>
              <a:buNone/>
              <a:defRPr sz="2000"/>
            </a:lvl8pPr>
            <a:lvl9pPr lvl="8">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image">
  <p:cSld name="Title and image">
    <p:spTree>
      <p:nvGrpSpPr>
        <p:cNvPr id="1" name="Shape 393"/>
        <p:cNvGrpSpPr/>
        <p:nvPr/>
      </p:nvGrpSpPr>
      <p:grpSpPr>
        <a:xfrm>
          <a:off x="0" y="0"/>
          <a:ext cx="0" cy="0"/>
          <a:chOff x="0" y="0"/>
          <a:chExt cx="0" cy="0"/>
        </a:xfrm>
      </p:grpSpPr>
      <p:sp>
        <p:nvSpPr>
          <p:cNvPr id="394" name="Google Shape;394;p44"/>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95" name="Google Shape;395;p44"/>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wo storyboards">
  <p:cSld name="Two storyboards">
    <p:spTree>
      <p:nvGrpSpPr>
        <p:cNvPr id="1" name="Shape 396"/>
        <p:cNvGrpSpPr/>
        <p:nvPr/>
      </p:nvGrpSpPr>
      <p:grpSpPr>
        <a:xfrm>
          <a:off x="0" y="0"/>
          <a:ext cx="0" cy="0"/>
          <a:chOff x="0" y="0"/>
          <a:chExt cx="0" cy="0"/>
        </a:xfrm>
      </p:grpSpPr>
      <p:sp>
        <p:nvSpPr>
          <p:cNvPr id="397" name="Google Shape;397;p45"/>
          <p:cNvSpPr txBox="1">
            <a:spLocks noGrp="1"/>
          </p:cNvSpPr>
          <p:nvPr>
            <p:ph type="body" idx="1"/>
          </p:nvPr>
        </p:nvSpPr>
        <p:spPr>
          <a:xfrm>
            <a:off x="311700" y="4080225"/>
            <a:ext cx="4027500" cy="9261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98" name="Google Shape;398;p45"/>
          <p:cNvSpPr>
            <a:spLocks noGrp="1"/>
          </p:cNvSpPr>
          <p:nvPr>
            <p:ph type="pic" idx="2"/>
          </p:nvPr>
        </p:nvSpPr>
        <p:spPr>
          <a:xfrm>
            <a:off x="4804825" y="1133300"/>
            <a:ext cx="4027500" cy="2392800"/>
          </a:xfrm>
          <a:prstGeom prst="rect">
            <a:avLst/>
          </a:prstGeom>
          <a:noFill/>
          <a:ln>
            <a:noFill/>
          </a:ln>
        </p:spPr>
      </p:sp>
      <p:sp>
        <p:nvSpPr>
          <p:cNvPr id="399" name="Google Shape;399;p45"/>
          <p:cNvSpPr>
            <a:spLocks noGrp="1"/>
          </p:cNvSpPr>
          <p:nvPr>
            <p:ph type="pic" idx="3"/>
          </p:nvPr>
        </p:nvSpPr>
        <p:spPr>
          <a:xfrm>
            <a:off x="311725" y="1133300"/>
            <a:ext cx="4027500" cy="2392800"/>
          </a:xfrm>
          <a:prstGeom prst="rect">
            <a:avLst/>
          </a:prstGeom>
          <a:noFill/>
          <a:ln>
            <a:noFill/>
          </a:ln>
        </p:spPr>
      </p:sp>
      <p:sp>
        <p:nvSpPr>
          <p:cNvPr id="400" name="Google Shape;400;p45"/>
          <p:cNvSpPr txBox="1">
            <a:spLocks noGrp="1"/>
          </p:cNvSpPr>
          <p:nvPr>
            <p:ph type="body" idx="4"/>
          </p:nvPr>
        </p:nvSpPr>
        <p:spPr>
          <a:xfrm>
            <a:off x="4804825" y="4080225"/>
            <a:ext cx="4027500" cy="9261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01" name="Google Shape;401;p45"/>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2" name="Google Shape;402;p45"/>
          <p:cNvSpPr txBox="1">
            <a:spLocks noGrp="1"/>
          </p:cNvSpPr>
          <p:nvPr>
            <p:ph type="subTitle" idx="5"/>
          </p:nvPr>
        </p:nvSpPr>
        <p:spPr>
          <a:xfrm>
            <a:off x="311725" y="3582900"/>
            <a:ext cx="4027500" cy="481200"/>
          </a:xfrm>
          <a:prstGeom prst="rect">
            <a:avLst/>
          </a:prstGeom>
        </p:spPr>
        <p:txBody>
          <a:bodyPr spcFirstLastPara="1" wrap="square" lIns="0" tIns="0" rIns="0" bIns="0" anchor="t" anchorCtr="0">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03" name="Google Shape;403;p45"/>
          <p:cNvSpPr txBox="1">
            <a:spLocks noGrp="1"/>
          </p:cNvSpPr>
          <p:nvPr>
            <p:ph type="subTitle" idx="6"/>
          </p:nvPr>
        </p:nvSpPr>
        <p:spPr>
          <a:xfrm>
            <a:off x="4804825" y="3582900"/>
            <a:ext cx="40275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400"/>
              <a:buNone/>
              <a:defRPr/>
            </a:lvl1pPr>
            <a:lvl2pPr lvl="1">
              <a:lnSpc>
                <a:spcPct val="100000"/>
              </a:lnSpc>
              <a:spcBef>
                <a:spcPts val="0"/>
              </a:spcBef>
              <a:spcAft>
                <a:spcPts val="0"/>
              </a:spcAft>
              <a:buSzPts val="1800"/>
              <a:buNone/>
              <a:defRPr sz="1800"/>
            </a:lvl2pPr>
            <a:lvl3pPr lvl="2">
              <a:lnSpc>
                <a:spcPct val="100000"/>
              </a:lnSpc>
              <a:spcBef>
                <a:spcPts val="0"/>
              </a:spcBef>
              <a:spcAft>
                <a:spcPts val="0"/>
              </a:spcAft>
              <a:buSzPts val="1800"/>
              <a:buNone/>
              <a:defRPr sz="1800"/>
            </a:lvl3pPr>
            <a:lvl4pPr lvl="3">
              <a:lnSpc>
                <a:spcPct val="100000"/>
              </a:lnSpc>
              <a:spcBef>
                <a:spcPts val="0"/>
              </a:spcBef>
              <a:spcAft>
                <a:spcPts val="0"/>
              </a:spcAft>
              <a:buSzPts val="1800"/>
              <a:buNone/>
              <a:defRPr sz="1800"/>
            </a:lvl4pPr>
            <a:lvl5pPr lvl="4">
              <a:lnSpc>
                <a:spcPct val="100000"/>
              </a:lnSpc>
              <a:spcBef>
                <a:spcPts val="0"/>
              </a:spcBef>
              <a:spcAft>
                <a:spcPts val="0"/>
              </a:spcAft>
              <a:buSzPts val="1800"/>
              <a:buNone/>
              <a:defRPr sz="1800"/>
            </a:lvl5pPr>
            <a:lvl6pPr lvl="5">
              <a:lnSpc>
                <a:spcPct val="100000"/>
              </a:lnSpc>
              <a:spcBef>
                <a:spcPts val="0"/>
              </a:spcBef>
              <a:spcAft>
                <a:spcPts val="0"/>
              </a:spcAft>
              <a:buSzPts val="1800"/>
              <a:buNone/>
              <a:defRPr sz="1800"/>
            </a:lvl6pPr>
            <a:lvl7pPr lvl="6">
              <a:lnSpc>
                <a:spcPct val="100000"/>
              </a:lnSpc>
              <a:spcBef>
                <a:spcPts val="0"/>
              </a:spcBef>
              <a:spcAft>
                <a:spcPts val="0"/>
              </a:spcAft>
              <a:buSzPts val="1800"/>
              <a:buNone/>
              <a:defRPr sz="1800"/>
            </a:lvl7pPr>
            <a:lvl8pPr lvl="7">
              <a:lnSpc>
                <a:spcPct val="100000"/>
              </a:lnSpc>
              <a:spcBef>
                <a:spcPts val="0"/>
              </a:spcBef>
              <a:spcAft>
                <a:spcPts val="0"/>
              </a:spcAft>
              <a:buSzPts val="1800"/>
              <a:buNone/>
              <a:defRPr sz="1800"/>
            </a:lvl8pPr>
            <a:lvl9pPr lvl="8">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hree storyboards">
  <p:cSld name="Three storyboards">
    <p:spTree>
      <p:nvGrpSpPr>
        <p:cNvPr id="1" name="Shape 404"/>
        <p:cNvGrpSpPr/>
        <p:nvPr/>
      </p:nvGrpSpPr>
      <p:grpSpPr>
        <a:xfrm>
          <a:off x="0" y="0"/>
          <a:ext cx="0" cy="0"/>
          <a:chOff x="0" y="0"/>
          <a:chExt cx="0" cy="0"/>
        </a:xfrm>
      </p:grpSpPr>
      <p:sp>
        <p:nvSpPr>
          <p:cNvPr id="405" name="Google Shape;405;p46"/>
          <p:cNvSpPr txBox="1">
            <a:spLocks noGrp="1"/>
          </p:cNvSpPr>
          <p:nvPr>
            <p:ph type="body" idx="1"/>
          </p:nvPr>
        </p:nvSpPr>
        <p:spPr>
          <a:xfrm>
            <a:off x="311700" y="3911700"/>
            <a:ext cx="2627100" cy="10185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06" name="Google Shape;406;p46"/>
          <p:cNvSpPr>
            <a:spLocks noGrp="1"/>
          </p:cNvSpPr>
          <p:nvPr>
            <p:ph type="pic" idx="2"/>
          </p:nvPr>
        </p:nvSpPr>
        <p:spPr>
          <a:xfrm>
            <a:off x="6205225" y="1128325"/>
            <a:ext cx="2627100" cy="2273100"/>
          </a:xfrm>
          <a:prstGeom prst="rect">
            <a:avLst/>
          </a:prstGeom>
          <a:noFill/>
          <a:ln>
            <a:noFill/>
          </a:ln>
        </p:spPr>
      </p:sp>
      <p:sp>
        <p:nvSpPr>
          <p:cNvPr id="407" name="Google Shape;407;p46"/>
          <p:cNvSpPr>
            <a:spLocks noGrp="1"/>
          </p:cNvSpPr>
          <p:nvPr>
            <p:ph type="pic" idx="3"/>
          </p:nvPr>
        </p:nvSpPr>
        <p:spPr>
          <a:xfrm>
            <a:off x="311725" y="1128325"/>
            <a:ext cx="2627100" cy="2273100"/>
          </a:xfrm>
          <a:prstGeom prst="rect">
            <a:avLst/>
          </a:prstGeom>
          <a:noFill/>
          <a:ln>
            <a:noFill/>
          </a:ln>
        </p:spPr>
      </p:sp>
      <p:sp>
        <p:nvSpPr>
          <p:cNvPr id="408" name="Google Shape;408;p46"/>
          <p:cNvSpPr txBox="1">
            <a:spLocks noGrp="1"/>
          </p:cNvSpPr>
          <p:nvPr>
            <p:ph type="body" idx="4"/>
          </p:nvPr>
        </p:nvSpPr>
        <p:spPr>
          <a:xfrm>
            <a:off x="6205225" y="3911700"/>
            <a:ext cx="2627100" cy="10185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09" name="Google Shape;409;p46"/>
          <p:cNvSpPr>
            <a:spLocks noGrp="1"/>
          </p:cNvSpPr>
          <p:nvPr>
            <p:ph type="pic" idx="5"/>
          </p:nvPr>
        </p:nvSpPr>
        <p:spPr>
          <a:xfrm>
            <a:off x="3255250" y="1128325"/>
            <a:ext cx="2627100" cy="2273100"/>
          </a:xfrm>
          <a:prstGeom prst="rect">
            <a:avLst/>
          </a:prstGeom>
          <a:noFill/>
          <a:ln>
            <a:noFill/>
          </a:ln>
        </p:spPr>
      </p:sp>
      <p:sp>
        <p:nvSpPr>
          <p:cNvPr id="410" name="Google Shape;410;p46"/>
          <p:cNvSpPr txBox="1">
            <a:spLocks noGrp="1"/>
          </p:cNvSpPr>
          <p:nvPr>
            <p:ph type="body" idx="6"/>
          </p:nvPr>
        </p:nvSpPr>
        <p:spPr>
          <a:xfrm>
            <a:off x="3255250" y="3911700"/>
            <a:ext cx="2627100" cy="10185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1" name="Google Shape;411;p46"/>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12" name="Google Shape;412;p46"/>
          <p:cNvSpPr txBox="1">
            <a:spLocks noGrp="1"/>
          </p:cNvSpPr>
          <p:nvPr>
            <p:ph type="subTitle" idx="7"/>
          </p:nvPr>
        </p:nvSpPr>
        <p:spPr>
          <a:xfrm>
            <a:off x="311725" y="3430500"/>
            <a:ext cx="26271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400"/>
              <a:buNone/>
              <a:defRPr/>
            </a:lvl1pPr>
            <a:lvl2pPr lvl="1">
              <a:lnSpc>
                <a:spcPct val="100000"/>
              </a:lnSpc>
              <a:spcBef>
                <a:spcPts val="0"/>
              </a:spcBef>
              <a:spcAft>
                <a:spcPts val="0"/>
              </a:spcAft>
              <a:buSzPts val="1800"/>
              <a:buNone/>
              <a:defRPr sz="1800"/>
            </a:lvl2pPr>
            <a:lvl3pPr lvl="2">
              <a:lnSpc>
                <a:spcPct val="100000"/>
              </a:lnSpc>
              <a:spcBef>
                <a:spcPts val="0"/>
              </a:spcBef>
              <a:spcAft>
                <a:spcPts val="0"/>
              </a:spcAft>
              <a:buSzPts val="1800"/>
              <a:buNone/>
              <a:defRPr sz="1800"/>
            </a:lvl3pPr>
            <a:lvl4pPr lvl="3">
              <a:lnSpc>
                <a:spcPct val="100000"/>
              </a:lnSpc>
              <a:spcBef>
                <a:spcPts val="0"/>
              </a:spcBef>
              <a:spcAft>
                <a:spcPts val="0"/>
              </a:spcAft>
              <a:buSzPts val="1800"/>
              <a:buNone/>
              <a:defRPr sz="1800"/>
            </a:lvl4pPr>
            <a:lvl5pPr lvl="4">
              <a:lnSpc>
                <a:spcPct val="100000"/>
              </a:lnSpc>
              <a:spcBef>
                <a:spcPts val="0"/>
              </a:spcBef>
              <a:spcAft>
                <a:spcPts val="0"/>
              </a:spcAft>
              <a:buSzPts val="1800"/>
              <a:buNone/>
              <a:defRPr sz="1800"/>
            </a:lvl5pPr>
            <a:lvl6pPr lvl="5">
              <a:lnSpc>
                <a:spcPct val="100000"/>
              </a:lnSpc>
              <a:spcBef>
                <a:spcPts val="0"/>
              </a:spcBef>
              <a:spcAft>
                <a:spcPts val="0"/>
              </a:spcAft>
              <a:buSzPts val="1800"/>
              <a:buNone/>
              <a:defRPr sz="1800"/>
            </a:lvl6pPr>
            <a:lvl7pPr lvl="6">
              <a:lnSpc>
                <a:spcPct val="100000"/>
              </a:lnSpc>
              <a:spcBef>
                <a:spcPts val="0"/>
              </a:spcBef>
              <a:spcAft>
                <a:spcPts val="0"/>
              </a:spcAft>
              <a:buSzPts val="1800"/>
              <a:buNone/>
              <a:defRPr sz="1800"/>
            </a:lvl7pPr>
            <a:lvl8pPr lvl="7">
              <a:lnSpc>
                <a:spcPct val="100000"/>
              </a:lnSpc>
              <a:spcBef>
                <a:spcPts val="0"/>
              </a:spcBef>
              <a:spcAft>
                <a:spcPts val="0"/>
              </a:spcAft>
              <a:buSzPts val="1800"/>
              <a:buNone/>
              <a:defRPr sz="1800"/>
            </a:lvl8pPr>
            <a:lvl9pPr lvl="8">
              <a:lnSpc>
                <a:spcPct val="100000"/>
              </a:lnSpc>
              <a:spcBef>
                <a:spcPts val="0"/>
              </a:spcBef>
              <a:spcAft>
                <a:spcPts val="0"/>
              </a:spcAft>
              <a:buSzPts val="1800"/>
              <a:buNone/>
              <a:defRPr sz="1800"/>
            </a:lvl9pPr>
          </a:lstStyle>
          <a:p>
            <a:endParaRPr/>
          </a:p>
        </p:txBody>
      </p:sp>
      <p:sp>
        <p:nvSpPr>
          <p:cNvPr id="413" name="Google Shape;413;p46"/>
          <p:cNvSpPr txBox="1">
            <a:spLocks noGrp="1"/>
          </p:cNvSpPr>
          <p:nvPr>
            <p:ph type="subTitle" idx="8"/>
          </p:nvPr>
        </p:nvSpPr>
        <p:spPr>
          <a:xfrm>
            <a:off x="6205225" y="3430500"/>
            <a:ext cx="26271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400"/>
              <a:buNone/>
              <a:defRPr/>
            </a:lvl1pPr>
            <a:lvl2pPr lvl="1">
              <a:lnSpc>
                <a:spcPct val="100000"/>
              </a:lnSpc>
              <a:spcBef>
                <a:spcPts val="0"/>
              </a:spcBef>
              <a:spcAft>
                <a:spcPts val="0"/>
              </a:spcAft>
              <a:buSzPts val="1800"/>
              <a:buNone/>
              <a:defRPr sz="1800"/>
            </a:lvl2pPr>
            <a:lvl3pPr lvl="2">
              <a:lnSpc>
                <a:spcPct val="100000"/>
              </a:lnSpc>
              <a:spcBef>
                <a:spcPts val="0"/>
              </a:spcBef>
              <a:spcAft>
                <a:spcPts val="0"/>
              </a:spcAft>
              <a:buSzPts val="1800"/>
              <a:buNone/>
              <a:defRPr sz="1800"/>
            </a:lvl3pPr>
            <a:lvl4pPr lvl="3">
              <a:lnSpc>
                <a:spcPct val="100000"/>
              </a:lnSpc>
              <a:spcBef>
                <a:spcPts val="0"/>
              </a:spcBef>
              <a:spcAft>
                <a:spcPts val="0"/>
              </a:spcAft>
              <a:buSzPts val="1800"/>
              <a:buNone/>
              <a:defRPr sz="1800"/>
            </a:lvl4pPr>
            <a:lvl5pPr lvl="4">
              <a:lnSpc>
                <a:spcPct val="100000"/>
              </a:lnSpc>
              <a:spcBef>
                <a:spcPts val="0"/>
              </a:spcBef>
              <a:spcAft>
                <a:spcPts val="0"/>
              </a:spcAft>
              <a:buSzPts val="1800"/>
              <a:buNone/>
              <a:defRPr sz="1800"/>
            </a:lvl5pPr>
            <a:lvl6pPr lvl="5">
              <a:lnSpc>
                <a:spcPct val="100000"/>
              </a:lnSpc>
              <a:spcBef>
                <a:spcPts val="0"/>
              </a:spcBef>
              <a:spcAft>
                <a:spcPts val="0"/>
              </a:spcAft>
              <a:buSzPts val="1800"/>
              <a:buNone/>
              <a:defRPr sz="1800"/>
            </a:lvl6pPr>
            <a:lvl7pPr lvl="6">
              <a:lnSpc>
                <a:spcPct val="100000"/>
              </a:lnSpc>
              <a:spcBef>
                <a:spcPts val="0"/>
              </a:spcBef>
              <a:spcAft>
                <a:spcPts val="0"/>
              </a:spcAft>
              <a:buSzPts val="1800"/>
              <a:buNone/>
              <a:defRPr sz="1800"/>
            </a:lvl7pPr>
            <a:lvl8pPr lvl="7">
              <a:lnSpc>
                <a:spcPct val="100000"/>
              </a:lnSpc>
              <a:spcBef>
                <a:spcPts val="0"/>
              </a:spcBef>
              <a:spcAft>
                <a:spcPts val="0"/>
              </a:spcAft>
              <a:buSzPts val="1800"/>
              <a:buNone/>
              <a:defRPr sz="1800"/>
            </a:lvl8pPr>
            <a:lvl9pPr lvl="8">
              <a:lnSpc>
                <a:spcPct val="100000"/>
              </a:lnSpc>
              <a:spcBef>
                <a:spcPts val="0"/>
              </a:spcBef>
              <a:spcAft>
                <a:spcPts val="0"/>
              </a:spcAft>
              <a:buSzPts val="1800"/>
              <a:buNone/>
              <a:defRPr sz="1800"/>
            </a:lvl9pPr>
          </a:lstStyle>
          <a:p>
            <a:endParaRPr/>
          </a:p>
        </p:txBody>
      </p:sp>
      <p:sp>
        <p:nvSpPr>
          <p:cNvPr id="414" name="Google Shape;414;p46"/>
          <p:cNvSpPr txBox="1">
            <a:spLocks noGrp="1"/>
          </p:cNvSpPr>
          <p:nvPr>
            <p:ph type="subTitle" idx="9"/>
          </p:nvPr>
        </p:nvSpPr>
        <p:spPr>
          <a:xfrm>
            <a:off x="3255250" y="3430500"/>
            <a:ext cx="2627100" cy="481200"/>
          </a:xfrm>
          <a:prstGeom prst="rect">
            <a:avLst/>
          </a:prstGeom>
        </p:spPr>
        <p:txBody>
          <a:bodyPr spcFirstLastPara="1" wrap="square" lIns="0" tIns="0" rIns="0" bIns="0" anchor="t" anchorCtr="0">
            <a:noAutofit/>
          </a:bodyPr>
          <a:lstStyle>
            <a:lvl1pPr lvl="0">
              <a:lnSpc>
                <a:spcPct val="100000"/>
              </a:lnSpc>
              <a:spcBef>
                <a:spcPts val="0"/>
              </a:spcBef>
              <a:spcAft>
                <a:spcPts val="0"/>
              </a:spcAft>
              <a:buSzPts val="1400"/>
              <a:buNone/>
              <a:defRPr/>
            </a:lvl1pPr>
            <a:lvl2pPr lvl="1">
              <a:lnSpc>
                <a:spcPct val="100000"/>
              </a:lnSpc>
              <a:spcBef>
                <a:spcPts val="0"/>
              </a:spcBef>
              <a:spcAft>
                <a:spcPts val="0"/>
              </a:spcAft>
              <a:buSzPts val="1800"/>
              <a:buNone/>
              <a:defRPr sz="1800"/>
            </a:lvl2pPr>
            <a:lvl3pPr lvl="2">
              <a:lnSpc>
                <a:spcPct val="100000"/>
              </a:lnSpc>
              <a:spcBef>
                <a:spcPts val="0"/>
              </a:spcBef>
              <a:spcAft>
                <a:spcPts val="0"/>
              </a:spcAft>
              <a:buSzPts val="1800"/>
              <a:buNone/>
              <a:defRPr sz="1800"/>
            </a:lvl3pPr>
            <a:lvl4pPr lvl="3">
              <a:lnSpc>
                <a:spcPct val="100000"/>
              </a:lnSpc>
              <a:spcBef>
                <a:spcPts val="0"/>
              </a:spcBef>
              <a:spcAft>
                <a:spcPts val="0"/>
              </a:spcAft>
              <a:buSzPts val="1800"/>
              <a:buNone/>
              <a:defRPr sz="1800"/>
            </a:lvl4pPr>
            <a:lvl5pPr lvl="4">
              <a:lnSpc>
                <a:spcPct val="100000"/>
              </a:lnSpc>
              <a:spcBef>
                <a:spcPts val="0"/>
              </a:spcBef>
              <a:spcAft>
                <a:spcPts val="0"/>
              </a:spcAft>
              <a:buSzPts val="1800"/>
              <a:buNone/>
              <a:defRPr sz="1800"/>
            </a:lvl5pPr>
            <a:lvl6pPr lvl="5">
              <a:lnSpc>
                <a:spcPct val="100000"/>
              </a:lnSpc>
              <a:spcBef>
                <a:spcPts val="0"/>
              </a:spcBef>
              <a:spcAft>
                <a:spcPts val="0"/>
              </a:spcAft>
              <a:buSzPts val="1800"/>
              <a:buNone/>
              <a:defRPr sz="1800"/>
            </a:lvl6pPr>
            <a:lvl7pPr lvl="6">
              <a:lnSpc>
                <a:spcPct val="100000"/>
              </a:lnSpc>
              <a:spcBef>
                <a:spcPts val="0"/>
              </a:spcBef>
              <a:spcAft>
                <a:spcPts val="0"/>
              </a:spcAft>
              <a:buSzPts val="1800"/>
              <a:buNone/>
              <a:defRPr sz="1800"/>
            </a:lvl7pPr>
            <a:lvl8pPr lvl="7">
              <a:lnSpc>
                <a:spcPct val="100000"/>
              </a:lnSpc>
              <a:spcBef>
                <a:spcPts val="0"/>
              </a:spcBef>
              <a:spcAft>
                <a:spcPts val="0"/>
              </a:spcAft>
              <a:buSzPts val="1800"/>
              <a:buNone/>
              <a:defRPr sz="1800"/>
            </a:lvl8pPr>
            <a:lvl9pPr lvl="8">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Image only">
  <p:cSld name="Image only">
    <p:spTree>
      <p:nvGrpSpPr>
        <p:cNvPr id="1" name="Shape 415"/>
        <p:cNvGrpSpPr/>
        <p:nvPr/>
      </p:nvGrpSpPr>
      <p:grpSpPr>
        <a:xfrm>
          <a:off x="0" y="0"/>
          <a:ext cx="0" cy="0"/>
          <a:chOff x="0" y="0"/>
          <a:chExt cx="0" cy="0"/>
        </a:xfrm>
      </p:grpSpPr>
      <p:sp>
        <p:nvSpPr>
          <p:cNvPr id="416" name="Google Shape;416;p47"/>
          <p:cNvSpPr>
            <a:spLocks noGrp="1"/>
          </p:cNvSpPr>
          <p:nvPr>
            <p:ph type="pic" idx="2"/>
          </p:nvPr>
        </p:nvSpPr>
        <p:spPr>
          <a:xfrm>
            <a:off x="311700" y="445025"/>
            <a:ext cx="8520600" cy="4218300"/>
          </a:xfrm>
          <a:prstGeom prst="rect">
            <a:avLst/>
          </a:prstGeom>
          <a:noFill/>
          <a:ln>
            <a:noFill/>
          </a:ln>
        </p:spPr>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Image grid">
  <p:cSld name="Image grid">
    <p:spTree>
      <p:nvGrpSpPr>
        <p:cNvPr id="1" name="Shape 417"/>
        <p:cNvGrpSpPr/>
        <p:nvPr/>
      </p:nvGrpSpPr>
      <p:grpSpPr>
        <a:xfrm>
          <a:off x="0" y="0"/>
          <a:ext cx="0" cy="0"/>
          <a:chOff x="0" y="0"/>
          <a:chExt cx="0" cy="0"/>
        </a:xfrm>
      </p:grpSpPr>
      <p:sp>
        <p:nvSpPr>
          <p:cNvPr id="418" name="Google Shape;418;p48"/>
          <p:cNvSpPr>
            <a:spLocks noGrp="1"/>
          </p:cNvSpPr>
          <p:nvPr>
            <p:ph type="pic" idx="2"/>
          </p:nvPr>
        </p:nvSpPr>
        <p:spPr>
          <a:xfrm>
            <a:off x="3389600" y="118913"/>
            <a:ext cx="1643700" cy="1535100"/>
          </a:xfrm>
          <a:prstGeom prst="rect">
            <a:avLst/>
          </a:prstGeom>
          <a:noFill/>
          <a:ln>
            <a:noFill/>
          </a:ln>
        </p:spPr>
      </p:sp>
      <p:sp>
        <p:nvSpPr>
          <p:cNvPr id="419" name="Google Shape;419;p48"/>
          <p:cNvSpPr>
            <a:spLocks noGrp="1"/>
          </p:cNvSpPr>
          <p:nvPr>
            <p:ph type="pic" idx="3"/>
          </p:nvPr>
        </p:nvSpPr>
        <p:spPr>
          <a:xfrm>
            <a:off x="5195935" y="118913"/>
            <a:ext cx="1643700" cy="1535100"/>
          </a:xfrm>
          <a:prstGeom prst="rect">
            <a:avLst/>
          </a:prstGeom>
          <a:noFill/>
          <a:ln>
            <a:noFill/>
          </a:ln>
        </p:spPr>
      </p:sp>
      <p:sp>
        <p:nvSpPr>
          <p:cNvPr id="420" name="Google Shape;420;p48"/>
          <p:cNvSpPr>
            <a:spLocks noGrp="1"/>
          </p:cNvSpPr>
          <p:nvPr>
            <p:ph type="pic" idx="4"/>
          </p:nvPr>
        </p:nvSpPr>
        <p:spPr>
          <a:xfrm>
            <a:off x="7002270" y="118913"/>
            <a:ext cx="1643700" cy="1535100"/>
          </a:xfrm>
          <a:prstGeom prst="rect">
            <a:avLst/>
          </a:prstGeom>
          <a:noFill/>
          <a:ln>
            <a:noFill/>
          </a:ln>
        </p:spPr>
      </p:sp>
      <p:sp>
        <p:nvSpPr>
          <p:cNvPr id="421" name="Google Shape;421;p48"/>
          <p:cNvSpPr>
            <a:spLocks noGrp="1"/>
          </p:cNvSpPr>
          <p:nvPr>
            <p:ph type="pic" idx="5"/>
          </p:nvPr>
        </p:nvSpPr>
        <p:spPr>
          <a:xfrm>
            <a:off x="3389588" y="1804212"/>
            <a:ext cx="1643700" cy="1535100"/>
          </a:xfrm>
          <a:prstGeom prst="rect">
            <a:avLst/>
          </a:prstGeom>
          <a:noFill/>
          <a:ln>
            <a:noFill/>
          </a:ln>
        </p:spPr>
      </p:sp>
      <p:sp>
        <p:nvSpPr>
          <p:cNvPr id="422" name="Google Shape;422;p48"/>
          <p:cNvSpPr>
            <a:spLocks noGrp="1"/>
          </p:cNvSpPr>
          <p:nvPr>
            <p:ph type="pic" idx="6"/>
          </p:nvPr>
        </p:nvSpPr>
        <p:spPr>
          <a:xfrm>
            <a:off x="5195922" y="1804212"/>
            <a:ext cx="1643700" cy="1535100"/>
          </a:xfrm>
          <a:prstGeom prst="rect">
            <a:avLst/>
          </a:prstGeom>
          <a:noFill/>
          <a:ln>
            <a:noFill/>
          </a:ln>
        </p:spPr>
      </p:sp>
      <p:sp>
        <p:nvSpPr>
          <p:cNvPr id="423" name="Google Shape;423;p48"/>
          <p:cNvSpPr>
            <a:spLocks noGrp="1"/>
          </p:cNvSpPr>
          <p:nvPr>
            <p:ph type="pic" idx="7"/>
          </p:nvPr>
        </p:nvSpPr>
        <p:spPr>
          <a:xfrm>
            <a:off x="7002257" y="1804212"/>
            <a:ext cx="1643700" cy="1535100"/>
          </a:xfrm>
          <a:prstGeom prst="rect">
            <a:avLst/>
          </a:prstGeom>
          <a:noFill/>
          <a:ln>
            <a:noFill/>
          </a:ln>
        </p:spPr>
      </p:sp>
      <p:sp>
        <p:nvSpPr>
          <p:cNvPr id="424" name="Google Shape;424;p48"/>
          <p:cNvSpPr txBox="1">
            <a:spLocks noGrp="1"/>
          </p:cNvSpPr>
          <p:nvPr>
            <p:ph type="title"/>
          </p:nvPr>
        </p:nvSpPr>
        <p:spPr>
          <a:xfrm>
            <a:off x="351550" y="445025"/>
            <a:ext cx="2596800" cy="1706400"/>
          </a:xfrm>
          <a:prstGeom prst="rect">
            <a:avLst/>
          </a:prstGeom>
        </p:spPr>
        <p:txBody>
          <a:bodyPr spcFirstLastPara="1" wrap="square" lIns="0" tIns="0" rIns="0" bIns="0" anchor="t" anchorCtr="0">
            <a:sp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25" name="Google Shape;425;p48"/>
          <p:cNvSpPr>
            <a:spLocks noGrp="1"/>
          </p:cNvSpPr>
          <p:nvPr>
            <p:ph type="pic" idx="8"/>
          </p:nvPr>
        </p:nvSpPr>
        <p:spPr>
          <a:xfrm>
            <a:off x="3389588" y="3489487"/>
            <a:ext cx="1643700" cy="1535100"/>
          </a:xfrm>
          <a:prstGeom prst="rect">
            <a:avLst/>
          </a:prstGeom>
          <a:noFill/>
          <a:ln>
            <a:noFill/>
          </a:ln>
        </p:spPr>
      </p:sp>
      <p:sp>
        <p:nvSpPr>
          <p:cNvPr id="426" name="Google Shape;426;p48"/>
          <p:cNvSpPr>
            <a:spLocks noGrp="1"/>
          </p:cNvSpPr>
          <p:nvPr>
            <p:ph type="pic" idx="9"/>
          </p:nvPr>
        </p:nvSpPr>
        <p:spPr>
          <a:xfrm>
            <a:off x="5195922" y="3489487"/>
            <a:ext cx="1643700" cy="1535100"/>
          </a:xfrm>
          <a:prstGeom prst="rect">
            <a:avLst/>
          </a:prstGeom>
          <a:noFill/>
          <a:ln>
            <a:noFill/>
          </a:ln>
        </p:spPr>
      </p:sp>
      <p:sp>
        <p:nvSpPr>
          <p:cNvPr id="427" name="Google Shape;427;p48"/>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8311825" y="4696689"/>
            <a:ext cx="548700" cy="183000"/>
          </a:xfrm>
          <a:prstGeom prst="rect">
            <a:avLst/>
          </a:prstGeom>
          <a:noFill/>
          <a:ln>
            <a:noFill/>
          </a:ln>
        </p:spPr>
        <p:txBody>
          <a:bodyPr spcFirstLastPara="1" wrap="square" lIns="91425" tIns="0" rIns="0" bIns="0" anchor="b" anchorCtr="0">
            <a:normAutofit/>
          </a:bodyPr>
          <a:lstStyle>
            <a:lvl1pPr lvl="0" algn="r">
              <a:buNone/>
              <a:defRPr sz="800">
                <a:solidFill>
                  <a:schemeClr val="dk1"/>
                </a:solidFill>
                <a:latin typeface="Manrope"/>
                <a:ea typeface="Manrope"/>
                <a:cs typeface="Manrope"/>
                <a:sym typeface="Manrope"/>
              </a:defRPr>
            </a:lvl1pPr>
            <a:lvl2pPr lvl="1" algn="r">
              <a:buNone/>
              <a:defRPr sz="800">
                <a:solidFill>
                  <a:schemeClr val="dk1"/>
                </a:solidFill>
                <a:latin typeface="Manrope"/>
                <a:ea typeface="Manrope"/>
                <a:cs typeface="Manrope"/>
                <a:sym typeface="Manrope"/>
              </a:defRPr>
            </a:lvl2pPr>
            <a:lvl3pPr lvl="2" algn="r">
              <a:buNone/>
              <a:defRPr sz="800">
                <a:solidFill>
                  <a:schemeClr val="dk1"/>
                </a:solidFill>
                <a:latin typeface="Manrope"/>
                <a:ea typeface="Manrope"/>
                <a:cs typeface="Manrope"/>
                <a:sym typeface="Manrope"/>
              </a:defRPr>
            </a:lvl3pPr>
            <a:lvl4pPr lvl="3" algn="r">
              <a:buNone/>
              <a:defRPr sz="800">
                <a:solidFill>
                  <a:schemeClr val="dk1"/>
                </a:solidFill>
                <a:latin typeface="Manrope"/>
                <a:ea typeface="Manrope"/>
                <a:cs typeface="Manrope"/>
                <a:sym typeface="Manrope"/>
              </a:defRPr>
            </a:lvl4pPr>
            <a:lvl5pPr lvl="4" algn="r">
              <a:buNone/>
              <a:defRPr sz="800">
                <a:solidFill>
                  <a:schemeClr val="dk1"/>
                </a:solidFill>
                <a:latin typeface="Manrope"/>
                <a:ea typeface="Manrope"/>
                <a:cs typeface="Manrope"/>
                <a:sym typeface="Manrope"/>
              </a:defRPr>
            </a:lvl5pPr>
            <a:lvl6pPr lvl="5" algn="r">
              <a:buNone/>
              <a:defRPr sz="800">
                <a:solidFill>
                  <a:schemeClr val="dk1"/>
                </a:solidFill>
                <a:latin typeface="Manrope"/>
                <a:ea typeface="Manrope"/>
                <a:cs typeface="Manrope"/>
                <a:sym typeface="Manrope"/>
              </a:defRPr>
            </a:lvl6pPr>
            <a:lvl7pPr lvl="6" algn="r">
              <a:buNone/>
              <a:defRPr sz="800">
                <a:solidFill>
                  <a:schemeClr val="dk1"/>
                </a:solidFill>
                <a:latin typeface="Manrope"/>
                <a:ea typeface="Manrope"/>
                <a:cs typeface="Manrope"/>
                <a:sym typeface="Manrope"/>
              </a:defRPr>
            </a:lvl7pPr>
            <a:lvl8pPr lvl="7" algn="r">
              <a:buNone/>
              <a:defRPr sz="800">
                <a:solidFill>
                  <a:schemeClr val="dk1"/>
                </a:solidFill>
                <a:latin typeface="Manrope"/>
                <a:ea typeface="Manrope"/>
                <a:cs typeface="Manrope"/>
                <a:sym typeface="Manrope"/>
              </a:defRPr>
            </a:lvl8pPr>
            <a:lvl9pPr lvl="8" algn="r">
              <a:buNone/>
              <a:defRPr sz="800">
                <a:solidFill>
                  <a:schemeClr val="dk1"/>
                </a:solidFill>
                <a:latin typeface="Manrope"/>
                <a:ea typeface="Manrope"/>
                <a:cs typeface="Manrope"/>
                <a:sym typeface="Manrope"/>
              </a:defRPr>
            </a:lvl9pPr>
          </a:lstStyle>
          <a:p>
            <a:pPr marL="0" lvl="0" indent="0" algn="r" rtl="0">
              <a:spcBef>
                <a:spcPts val="0"/>
              </a:spcBef>
              <a:spcAft>
                <a:spcPts val="0"/>
              </a:spcAft>
              <a:buNone/>
            </a:pPr>
            <a:fld id="{00000000-1234-1234-1234-123412341234}" type="slidenum">
              <a:rPr lang="en"/>
              <a:t>‹#›</a:t>
            </a:fld>
            <a:endParaRPr/>
          </a:p>
        </p:txBody>
      </p:sp>
      <p:sp>
        <p:nvSpPr>
          <p:cNvPr id="7" name="Google Shape;7;p1"/>
          <p:cNvSpPr txBox="1">
            <a:spLocks noGrp="1"/>
          </p:cNvSpPr>
          <p:nvPr>
            <p:ph type="body" idx="1"/>
          </p:nvPr>
        </p:nvSpPr>
        <p:spPr>
          <a:xfrm>
            <a:off x="284700" y="1782325"/>
            <a:ext cx="4287300" cy="2901300"/>
          </a:xfrm>
          <a:prstGeom prst="rect">
            <a:avLst/>
          </a:prstGeom>
          <a:noFill/>
          <a:ln>
            <a:noFill/>
          </a:ln>
        </p:spPr>
        <p:txBody>
          <a:bodyPr spcFirstLastPara="1" wrap="square" lIns="0" tIns="0" rIns="0" bIns="0" anchor="t" anchorCtr="0">
            <a:noAutofit/>
          </a:bodyPr>
          <a:lstStyle>
            <a:lvl1pPr marL="457200" lvl="0"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1pPr>
            <a:lvl2pPr marL="914400" lvl="1"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2pPr>
            <a:lvl3pPr marL="1371600" lvl="2"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3pPr>
            <a:lvl4pPr marL="1828800" lvl="3"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4pPr>
            <a:lvl5pPr marL="2286000" lvl="4"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5pPr>
            <a:lvl6pPr marL="2743200" lvl="5"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6pPr>
            <a:lvl7pPr marL="3200400" lvl="6"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7pPr>
            <a:lvl8pPr marL="3657600" lvl="7"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8pPr>
            <a:lvl9pPr marL="4114800" lvl="8" indent="-317500">
              <a:lnSpc>
                <a:spcPct val="115000"/>
              </a:lnSpc>
              <a:spcBef>
                <a:spcPts val="0"/>
              </a:spcBef>
              <a:spcAft>
                <a:spcPts val="0"/>
              </a:spcAft>
              <a:buClr>
                <a:schemeClr val="dk1"/>
              </a:buClr>
              <a:buSzPts val="1400"/>
              <a:buFont typeface="Nunito"/>
              <a:buChar char="■"/>
              <a:defRPr>
                <a:solidFill>
                  <a:schemeClr val="dk1"/>
                </a:solidFill>
                <a:latin typeface="Nunito"/>
                <a:ea typeface="Nunito"/>
                <a:cs typeface="Nunito"/>
                <a:sym typeface="Nunito"/>
              </a:defRPr>
            </a:lvl9pPr>
          </a:lstStyle>
          <a:p>
            <a:endParaRPr/>
          </a:p>
        </p:txBody>
      </p:sp>
      <p:sp>
        <p:nvSpPr>
          <p:cNvPr id="8" name="Google Shape;8;p1"/>
          <p:cNvSpPr txBox="1">
            <a:spLocks noGrp="1"/>
          </p:cNvSpPr>
          <p:nvPr>
            <p:ph type="title"/>
          </p:nvPr>
        </p:nvSpPr>
        <p:spPr>
          <a:xfrm>
            <a:off x="283475" y="420225"/>
            <a:ext cx="7323300" cy="572100"/>
          </a:xfrm>
          <a:prstGeom prst="rect">
            <a:avLst/>
          </a:prstGeom>
          <a:noFill/>
          <a:ln>
            <a:noFill/>
          </a:ln>
        </p:spPr>
        <p:txBody>
          <a:bodyPr spcFirstLastPara="1" wrap="square" lIns="0" tIns="0" rIns="0" bIns="0" anchor="t" anchorCtr="0">
            <a:noAutofit/>
          </a:bodyPr>
          <a:lstStyle>
            <a:lvl1pPr lvl="0">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1pPr>
            <a:lvl2pPr lvl="1">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2pPr>
            <a:lvl3pPr lvl="2">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3pPr>
            <a:lvl4pPr lvl="3">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4pPr>
            <a:lvl5pPr lvl="4">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5pPr>
            <a:lvl6pPr lvl="5">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6pPr>
            <a:lvl7pPr lvl="6">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7pPr>
            <a:lvl8pPr lvl="7">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8pPr>
            <a:lvl9pPr lvl="8">
              <a:spcBef>
                <a:spcPts val="0"/>
              </a:spcBef>
              <a:spcAft>
                <a:spcPts val="0"/>
              </a:spcAft>
              <a:buClr>
                <a:schemeClr val="dk1"/>
              </a:buClr>
              <a:buSzPts val="2800"/>
              <a:buFont typeface="Manrope"/>
              <a:buNone/>
              <a:defRPr sz="2800">
                <a:solidFill>
                  <a:schemeClr val="dk1"/>
                </a:solidFill>
                <a:latin typeface="Manrope"/>
                <a:ea typeface="Manrope"/>
                <a:cs typeface="Manrope"/>
                <a:sym typeface="Manrope"/>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300">
          <p15:clr>
            <a:schemeClr val="accent3"/>
          </p15:clr>
        </p15:guide>
        <p15:guide id="2" orient="horz" pos="300">
          <p15:clr>
            <a:schemeClr val="accent3"/>
          </p15:clr>
        </p15:guide>
        <p15:guide id="3" orient="horz" pos="899">
          <p15:clr>
            <a:schemeClr val="accent3"/>
          </p15:clr>
        </p15:guide>
        <p15:guide id="4" pos="1561">
          <p15:clr>
            <a:schemeClr val="accent3"/>
          </p15:clr>
        </p15:guide>
        <p15:guide id="5" pos="1619">
          <p15:clr>
            <a:schemeClr val="accent3"/>
          </p15:clr>
        </p15:guide>
        <p15:guide id="6" orient="horz" pos="962">
          <p15:clr>
            <a:schemeClr val="accent3"/>
          </p15:clr>
        </p15:guide>
        <p15:guide id="7" orient="horz" pos="1561">
          <p15:clr>
            <a:schemeClr val="accent3"/>
          </p15:clr>
        </p15:guide>
        <p15:guide id="8" orient="horz" pos="1619">
          <p15:clr>
            <a:schemeClr val="accent3"/>
          </p15:clr>
        </p15:guide>
        <p15:guide id="9" orient="horz" pos="2281">
          <p15:clr>
            <a:schemeClr val="accent3"/>
          </p15:clr>
        </p15:guide>
        <p15:guide id="10" orient="horz" pos="2339">
          <p15:clr>
            <a:schemeClr val="accent3"/>
          </p15:clr>
        </p15:guide>
        <p15:guide id="11" orient="horz" pos="2943">
          <p15:clr>
            <a:schemeClr val="accent3"/>
          </p15:clr>
        </p15:guide>
        <p15:guide id="12" pos="1981">
          <p15:clr>
            <a:schemeClr val="accent5"/>
          </p15:clr>
        </p15:guide>
        <p15:guide id="13" pos="2039">
          <p15:clr>
            <a:schemeClr val="accent5"/>
          </p15:clr>
        </p15:guide>
        <p15:guide id="14" pos="2880">
          <p15:clr>
            <a:schemeClr val="accent3"/>
          </p15:clr>
        </p15:guide>
        <p15:guide id="15" pos="2938">
          <p15:clr>
            <a:schemeClr val="accent3"/>
          </p15:clr>
        </p15:guide>
        <p15:guide id="16" pos="3721">
          <p15:clr>
            <a:schemeClr val="accent5"/>
          </p15:clr>
        </p15:guide>
        <p15:guide id="17" pos="3779">
          <p15:clr>
            <a:schemeClr val="accent5"/>
          </p15:clr>
        </p15:guide>
        <p15:guide id="18" pos="4141">
          <p15:clr>
            <a:schemeClr val="accent3"/>
          </p15:clr>
        </p15:guide>
        <p15:guide id="19" pos="4199">
          <p15:clr>
            <a:schemeClr val="accent3"/>
          </p15:clr>
        </p15:guide>
        <p15:guide id="20" pos="5460">
          <p15:clr>
            <a:schemeClr val="accent3"/>
          </p15:clr>
        </p15:guide>
        <p15:guide id="21" pos="179">
          <p15:clr>
            <a:schemeClr val="accent1"/>
          </p15:clr>
        </p15:guide>
        <p15:guide id="22" pos="5581">
          <p15:clr>
            <a:schemeClr val="accent1"/>
          </p15:clr>
        </p15:guide>
        <p15:guide id="23" orient="horz" pos="179">
          <p15:clr>
            <a:schemeClr val="accent1"/>
          </p15:clr>
        </p15:guide>
        <p15:guide id="24" orient="horz" pos="3059">
          <p15:clr>
            <a:schemeClr val="accent1"/>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37.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hyperlink" Target="https://doi.org/10.1038/s41598-024-73272-4" TargetMode="External"/><Relationship Id="rId13" Type="http://schemas.openxmlformats.org/officeDocument/2006/relationships/hyperlink" Target="https://doi.org/10.1007/s40615-021-00993-x" TargetMode="External"/><Relationship Id="rId3" Type="http://schemas.openxmlformats.org/officeDocument/2006/relationships/hyperlink" Target="https://doi.org/10.1038/s41398-019-0514-6" TargetMode="External"/><Relationship Id="rId7" Type="http://schemas.openxmlformats.org/officeDocument/2006/relationships/hyperlink" Target="https://discovery.ucl.ac.uk/id/eprint/10084064/9/Frost_Frost%202019%20JCCP%20PrePub%20NfD.pdf" TargetMode="External"/><Relationship Id="rId12" Type="http://schemas.openxmlformats.org/officeDocument/2006/relationships/hyperlink" Target="https://cls.ucl.ac.uk/wp-content/uploads/2020/11/Mental-ill-health-at-age-17-%E2%80%93-CLS-briefing-paper-%E2%80%93-website.pdf" TargetMode="External"/><Relationship Id="rId2" Type="http://schemas.openxmlformats.org/officeDocument/2006/relationships/notesSlide" Target="../notesSlides/notesSlide8.xml"/><Relationship Id="rId1" Type="http://schemas.openxmlformats.org/officeDocument/2006/relationships/slideLayout" Target="../slideLayouts/slideLayout22.xml"/><Relationship Id="rId6" Type="http://schemas.openxmlformats.org/officeDocument/2006/relationships/hyperlink" Target="https://doi.org/10.3310/XKWE8437" TargetMode="External"/><Relationship Id="rId11" Type="http://schemas.openxmlformats.org/officeDocument/2006/relationships/hyperlink" Target="https://doi.org/10.1177/00333549221102390" TargetMode="External"/><Relationship Id="rId5" Type="http://schemas.openxmlformats.org/officeDocument/2006/relationships/hyperlink" Target="https://search.proquest.com/openview/43f5a72cb3bb1826f5114a9fd4976736/1?pq-origsite=gscholar&amp;cbl=18750&amp;diss=y" TargetMode="External"/><Relationship Id="rId10" Type="http://schemas.openxmlformats.org/officeDocument/2006/relationships/hyperlink" Target="https://doi.org/10.3389/fnbeh.2022.992223" TargetMode="External"/><Relationship Id="rId4" Type="http://schemas.openxmlformats.org/officeDocument/2006/relationships/hyperlink" Target="https://doi.org/10.1186/s40359-021-00614-6" TargetMode="External"/><Relationship Id="rId9" Type="http://schemas.openxmlformats.org/officeDocument/2006/relationships/hyperlink" Target="https://doi.org/10.1007/s10903-016-050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49"/>
          <p:cNvSpPr/>
          <p:nvPr/>
        </p:nvSpPr>
        <p:spPr>
          <a:xfrm rot="-5400000">
            <a:off x="3620525" y="-1097325"/>
            <a:ext cx="3420000" cy="7631700"/>
          </a:xfrm>
          <a:prstGeom prst="round2SameRect">
            <a:avLst>
              <a:gd name="adj1" fmla="val 6150"/>
              <a:gd name="adj2" fmla="val 0"/>
            </a:avLst>
          </a:prstGeom>
          <a:solidFill>
            <a:schemeClr val="lt1"/>
          </a:solidFill>
          <a:ln>
            <a:noFill/>
          </a:ln>
          <a:effectLst>
            <a:outerShdw blurRad="200025" dist="76200" dir="9000000" algn="bl" rotWithShape="0">
              <a:schemeClr val="dk1">
                <a:alpha val="8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Nunito"/>
              <a:ea typeface="Nunito"/>
              <a:cs typeface="Nunito"/>
              <a:sym typeface="Nunito"/>
            </a:endParaRPr>
          </a:p>
        </p:txBody>
      </p:sp>
      <p:sp>
        <p:nvSpPr>
          <p:cNvPr id="433" name="Google Shape;433;p49"/>
          <p:cNvSpPr txBox="1">
            <a:spLocks noGrp="1"/>
          </p:cNvSpPr>
          <p:nvPr>
            <p:ph type="ctrTitle"/>
          </p:nvPr>
        </p:nvSpPr>
        <p:spPr>
          <a:xfrm>
            <a:off x="1340977" y="985455"/>
            <a:ext cx="7046400" cy="1664100"/>
          </a:xfrm>
          <a:prstGeom prst="rect">
            <a:avLst/>
          </a:prstGeom>
        </p:spPr>
        <p:txBody>
          <a:bodyPr spcFirstLastPara="1" wrap="square" lIns="0" tIns="0" rIns="0" bIns="0" anchor="ctr" anchorCtr="0">
            <a:noAutofit/>
          </a:bodyPr>
          <a:lstStyle/>
          <a:p>
            <a:pPr marL="0" lvl="0" indent="0" algn="ctr" rtl="0">
              <a:lnSpc>
                <a:spcPct val="150000"/>
              </a:lnSpc>
              <a:spcBef>
                <a:spcPts val="0"/>
              </a:spcBef>
              <a:spcAft>
                <a:spcPts val="0"/>
              </a:spcAft>
              <a:buNone/>
            </a:pPr>
            <a:r>
              <a:rPr lang="en-GB" sz="2800" b="1" dirty="0">
                <a:latin typeface="Arial"/>
                <a:ea typeface="Arial"/>
                <a:cs typeface="Arial"/>
                <a:sym typeface="Arial"/>
              </a:rPr>
              <a:t>What are the factors contributing to the increase in depression among Asian people leaving in </a:t>
            </a:r>
            <a:r>
              <a:rPr lang="en-GB" sz="2800" b="1">
                <a:latin typeface="Arial"/>
                <a:ea typeface="Arial"/>
                <a:cs typeface="Arial"/>
                <a:sym typeface="Arial"/>
              </a:rPr>
              <a:t>uk?(17-55)</a:t>
            </a:r>
            <a:endParaRPr sz="2800" b="1" dirty="0">
              <a:latin typeface="Arial"/>
              <a:ea typeface="Arial"/>
              <a:cs typeface="Arial"/>
              <a:sym typeface="Arial"/>
            </a:endParaRPr>
          </a:p>
        </p:txBody>
      </p:sp>
      <p:sp>
        <p:nvSpPr>
          <p:cNvPr id="434" name="Google Shape;434;p49"/>
          <p:cNvSpPr txBox="1">
            <a:spLocks noGrp="1"/>
          </p:cNvSpPr>
          <p:nvPr>
            <p:ph type="subTitle" idx="4294967295"/>
          </p:nvPr>
        </p:nvSpPr>
        <p:spPr>
          <a:xfrm>
            <a:off x="3220237" y="2578771"/>
            <a:ext cx="3810000" cy="2013001"/>
          </a:xfrm>
          <a:prstGeom prst="rect">
            <a:avLst/>
          </a:prstGeom>
        </p:spPr>
        <p:txBody>
          <a:bodyPr spcFirstLastPara="1" wrap="square" lIns="0" tIns="0" rIns="0" bIns="0" anchor="ctr" anchorCtr="0">
            <a:noAutofit/>
          </a:bodyPr>
          <a:lstStyle/>
          <a:p>
            <a:pPr marL="0" lvl="0" indent="0" algn="ctr" rtl="0">
              <a:lnSpc>
                <a:spcPct val="150000"/>
              </a:lnSpc>
              <a:spcBef>
                <a:spcPts val="0"/>
              </a:spcBef>
              <a:spcAft>
                <a:spcPts val="0"/>
              </a:spcAft>
              <a:buNone/>
            </a:pPr>
            <a:r>
              <a:rPr lang="en-GB" sz="1800" b="1" dirty="0">
                <a:latin typeface="Arial"/>
                <a:ea typeface="Arial"/>
                <a:cs typeface="Arial"/>
                <a:sym typeface="Arial"/>
              </a:rPr>
              <a:t>Module Code:LCHS7008</a:t>
            </a:r>
          </a:p>
          <a:p>
            <a:pPr marL="0" lvl="0" indent="0" algn="ctr" rtl="0">
              <a:lnSpc>
                <a:spcPct val="150000"/>
              </a:lnSpc>
              <a:spcBef>
                <a:spcPts val="0"/>
              </a:spcBef>
              <a:spcAft>
                <a:spcPts val="0"/>
              </a:spcAft>
              <a:buNone/>
            </a:pPr>
            <a:r>
              <a:rPr lang="en-GB" sz="1800" b="1" dirty="0">
                <a:latin typeface="Arial"/>
                <a:ea typeface="Arial"/>
                <a:cs typeface="Arial"/>
                <a:sym typeface="Arial"/>
              </a:rPr>
              <a:t>Practice-Based Research </a:t>
            </a:r>
          </a:p>
          <a:p>
            <a:pPr marL="0" lvl="0" indent="0" algn="ctr" rtl="0">
              <a:lnSpc>
                <a:spcPct val="150000"/>
              </a:lnSpc>
              <a:spcBef>
                <a:spcPts val="0"/>
              </a:spcBef>
              <a:spcAft>
                <a:spcPts val="0"/>
              </a:spcAft>
              <a:buNone/>
            </a:pPr>
            <a:r>
              <a:rPr lang="en-GB" sz="1800" b="1" dirty="0">
                <a:latin typeface="Arial"/>
                <a:ea typeface="Arial"/>
                <a:cs typeface="Arial"/>
                <a:sym typeface="Arial"/>
              </a:rPr>
              <a:t>Student </a:t>
            </a:r>
            <a:r>
              <a:rPr lang="en-GB" sz="1800" b="1" dirty="0" err="1">
                <a:latin typeface="Arial"/>
                <a:ea typeface="Arial"/>
                <a:cs typeface="Arial"/>
                <a:sym typeface="Arial"/>
              </a:rPr>
              <a:t>Name:Zohara</a:t>
            </a:r>
            <a:r>
              <a:rPr lang="en-GB" sz="1800" b="1" dirty="0">
                <a:latin typeface="Arial"/>
                <a:ea typeface="Arial"/>
                <a:cs typeface="Arial"/>
                <a:sym typeface="Arial"/>
              </a:rPr>
              <a:t> Riyaasat </a:t>
            </a:r>
          </a:p>
          <a:p>
            <a:pPr marL="0" lvl="0" indent="0" algn="ctr" rtl="0">
              <a:lnSpc>
                <a:spcPct val="150000"/>
              </a:lnSpc>
              <a:spcBef>
                <a:spcPts val="0"/>
              </a:spcBef>
              <a:spcAft>
                <a:spcPts val="0"/>
              </a:spcAft>
              <a:buNone/>
            </a:pPr>
            <a:r>
              <a:rPr lang="en-GB" sz="1800" b="1" dirty="0">
                <a:latin typeface="Arial"/>
                <a:ea typeface="Arial"/>
                <a:cs typeface="Arial"/>
                <a:sym typeface="Arial"/>
              </a:rPr>
              <a:t>Student Id:2435331</a:t>
            </a:r>
            <a:endParaRPr sz="1800" b="1" dirty="0">
              <a:latin typeface="Arial"/>
              <a:ea typeface="Arial"/>
              <a:cs typeface="Arial"/>
              <a:sym typeface="Arial"/>
            </a:endParaRPr>
          </a:p>
        </p:txBody>
      </p:sp>
      <p:pic>
        <p:nvPicPr>
          <p:cNvPr id="435" name="Google Shape;435;p49" descr="Marble texture (Provided by Getty Image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0" y="4172200"/>
            <a:ext cx="1464300" cy="971400"/>
          </a:xfrm>
          <a:prstGeom prst="round1Rect">
            <a:avLst>
              <a:gd name="adj" fmla="val 16667"/>
            </a:avLst>
          </a:prstGeom>
          <a:noFill/>
          <a:ln>
            <a:noFill/>
          </a:ln>
        </p:spPr>
      </p:pic>
      <p:pic>
        <p:nvPicPr>
          <p:cNvPr id="436" name="Google Shape;436;p49" descr="Marble texture (Provided by Getty Images)"/>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10800000">
            <a:off x="1514675" y="-100"/>
            <a:ext cx="3100200" cy="971400"/>
          </a:xfrm>
          <a:prstGeom prst="round2SameRect">
            <a:avLst>
              <a:gd name="adj1" fmla="val 16667"/>
              <a:gd name="adj2" fmla="val 0"/>
            </a:avLst>
          </a:prstGeom>
          <a:noFill/>
          <a:ln>
            <a:noFill/>
          </a:ln>
        </p:spPr>
      </p:pic>
      <p:pic>
        <p:nvPicPr>
          <p:cNvPr id="437" name="Google Shape;437;p49" descr="Smooth stone texture (Provided by Getty Images)"/>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flipH="1">
            <a:off x="8212800" y="4183200"/>
            <a:ext cx="931200" cy="960300"/>
          </a:xfrm>
          <a:prstGeom prst="round1Rect">
            <a:avLst>
              <a:gd name="adj" fmla="val 22027"/>
            </a:avLst>
          </a:prstGeom>
          <a:noFill/>
          <a:ln>
            <a:noFill/>
          </a:ln>
          <a:effectLst>
            <a:outerShdw blurRad="171450" dist="57150" dir="11520000" algn="bl" rotWithShape="0">
              <a:schemeClr val="dk1">
                <a:alpha val="17650"/>
              </a:schemeClr>
            </a:outerShdw>
          </a:effectLst>
        </p:spPr>
      </p:pic>
      <p:pic>
        <p:nvPicPr>
          <p:cNvPr id="438" name="Google Shape;438;p49" descr="Smooth stone texture (Provided by Getty Images)"/>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10800000">
            <a:off x="4664850" y="0"/>
            <a:ext cx="4479000" cy="960300"/>
          </a:xfrm>
          <a:prstGeom prst="round1Rect">
            <a:avLst>
              <a:gd name="adj" fmla="val 22027"/>
            </a:avLst>
          </a:prstGeom>
          <a:noFill/>
          <a:ln>
            <a:noFill/>
          </a:ln>
          <a:effectLst>
            <a:outerShdw blurRad="171450" dist="95250" dir="11520000" algn="bl" rotWithShape="0">
              <a:schemeClr val="dk1">
                <a:alpha val="10000"/>
              </a:schemeClr>
            </a:outerShdw>
          </a:effectLst>
        </p:spPr>
      </p:pic>
      <p:grpSp>
        <p:nvGrpSpPr>
          <p:cNvPr id="439" name="Google Shape;439;p49"/>
          <p:cNvGrpSpPr/>
          <p:nvPr/>
        </p:nvGrpSpPr>
        <p:grpSpPr>
          <a:xfrm>
            <a:off x="8164419" y="3224989"/>
            <a:ext cx="696114" cy="696114"/>
            <a:chOff x="8489825" y="3576200"/>
            <a:chExt cx="419700" cy="419700"/>
          </a:xfrm>
        </p:grpSpPr>
        <p:sp>
          <p:nvSpPr>
            <p:cNvPr id="440" name="Google Shape;440;p49"/>
            <p:cNvSpPr/>
            <p:nvPr/>
          </p:nvSpPr>
          <p:spPr>
            <a:xfrm>
              <a:off x="8489825" y="3576200"/>
              <a:ext cx="419700" cy="4197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Manrope"/>
                <a:ea typeface="Manrope"/>
                <a:cs typeface="Manrope"/>
                <a:sym typeface="Manrope"/>
              </a:endParaRPr>
            </a:p>
          </p:txBody>
        </p:sp>
        <p:grpSp>
          <p:nvGrpSpPr>
            <p:cNvPr id="441" name="Google Shape;441;p49"/>
            <p:cNvGrpSpPr/>
            <p:nvPr/>
          </p:nvGrpSpPr>
          <p:grpSpPr>
            <a:xfrm rot="5400000">
              <a:off x="8622572" y="3725150"/>
              <a:ext cx="134253" cy="130896"/>
              <a:chOff x="3134801" y="986129"/>
              <a:chExt cx="651397" cy="635111"/>
            </a:xfrm>
          </p:grpSpPr>
          <p:cxnSp>
            <p:nvCxnSpPr>
              <p:cNvPr id="442" name="Google Shape;442;p49"/>
              <p:cNvCxnSpPr/>
              <p:nvPr/>
            </p:nvCxnSpPr>
            <p:spPr>
              <a:xfrm rot="5400000">
                <a:off x="3149351" y="971579"/>
                <a:ext cx="573000" cy="602100"/>
              </a:xfrm>
              <a:prstGeom prst="straightConnector1">
                <a:avLst/>
              </a:prstGeom>
              <a:noFill/>
              <a:ln w="28575" cap="flat" cmpd="sng">
                <a:solidFill>
                  <a:schemeClr val="lt1"/>
                </a:solidFill>
                <a:prstDash val="solid"/>
                <a:round/>
                <a:headEnd type="none" w="sm" len="sm"/>
                <a:tailEnd type="none" w="sm" len="sm"/>
              </a:ln>
            </p:spPr>
          </p:cxnSp>
          <p:cxnSp>
            <p:nvCxnSpPr>
              <p:cNvPr id="443" name="Google Shape;443;p49"/>
              <p:cNvCxnSpPr/>
              <p:nvPr/>
            </p:nvCxnSpPr>
            <p:spPr>
              <a:xfrm>
                <a:off x="3474198" y="674151"/>
                <a:ext cx="0" cy="624000"/>
              </a:xfrm>
              <a:prstGeom prst="straightConnector1">
                <a:avLst/>
              </a:prstGeom>
              <a:noFill/>
              <a:ln w="28575" cap="flat" cmpd="sng">
                <a:solidFill>
                  <a:schemeClr val="lt1"/>
                </a:solidFill>
                <a:prstDash val="solid"/>
                <a:round/>
                <a:headEnd type="none" w="sm" len="sm"/>
                <a:tailEnd type="none" w="sm" len="sm"/>
              </a:ln>
            </p:spPr>
          </p:cxnSp>
          <p:cxnSp>
            <p:nvCxnSpPr>
              <p:cNvPr id="444" name="Google Shape;444;p49"/>
              <p:cNvCxnSpPr/>
              <p:nvPr/>
            </p:nvCxnSpPr>
            <p:spPr>
              <a:xfrm rot="5400000">
                <a:off x="3428226" y="1307590"/>
                <a:ext cx="627300" cy="0"/>
              </a:xfrm>
              <a:prstGeom prst="straightConnector1">
                <a:avLst/>
              </a:prstGeom>
              <a:noFill/>
              <a:ln w="28575" cap="flat" cmpd="sng">
                <a:solidFill>
                  <a:schemeClr val="lt1"/>
                </a:solidFill>
                <a:prstDash val="solid"/>
                <a:round/>
                <a:headEnd type="none" w="sm" len="sm"/>
                <a:tailEnd type="none" w="sm" len="sm"/>
              </a:ln>
            </p:spPr>
          </p:cxnSp>
        </p:gr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pic>
        <p:nvPicPr>
          <p:cNvPr id="449" name="Google Shape;449;p50" descr="Marble texture (Provided by Getty Images)"/>
          <p:cNvPicPr preferRelativeResize="0"/>
          <p:nvPr/>
        </p:nvPicPr>
        <p:blipFill rotWithShape="1">
          <a:blip r:embed="rId3" cstate="email">
            <a:alphaModFix amt="66000"/>
            <a:extLst>
              <a:ext uri="{28A0092B-C50C-407E-A947-70E740481C1C}">
                <a14:useLocalDpi xmlns:a14="http://schemas.microsoft.com/office/drawing/2010/main"/>
              </a:ext>
            </a:extLst>
          </a:blip>
          <a:srcRect/>
          <a:stretch/>
        </p:blipFill>
        <p:spPr>
          <a:xfrm>
            <a:off x="4663450" y="48025"/>
            <a:ext cx="4480200" cy="5143500"/>
          </a:xfrm>
          <a:prstGeom prst="round2SameRect">
            <a:avLst>
              <a:gd name="adj1" fmla="val 16667"/>
              <a:gd name="adj2" fmla="val 0"/>
            </a:avLst>
          </a:prstGeom>
          <a:noFill/>
          <a:ln>
            <a:noFill/>
          </a:ln>
        </p:spPr>
      </p:pic>
      <p:sp>
        <p:nvSpPr>
          <p:cNvPr id="450" name="Google Shape;450;p50"/>
          <p:cNvSpPr txBox="1">
            <a:spLocks noGrp="1"/>
          </p:cNvSpPr>
          <p:nvPr>
            <p:ph type="subTitle" idx="1"/>
          </p:nvPr>
        </p:nvSpPr>
        <p:spPr>
          <a:xfrm>
            <a:off x="5482225" y="1636963"/>
            <a:ext cx="2184600" cy="369300"/>
          </a:xfrm>
          <a:prstGeom prst="rect">
            <a:avLst/>
          </a:prstGeom>
        </p:spPr>
        <p:txBody>
          <a:bodyPr spcFirstLastPara="1" wrap="square" lIns="0" tIns="0" rIns="0" bIns="0" anchor="ctr" anchorCtr="0">
            <a:spAutoFit/>
          </a:bodyPr>
          <a:lstStyle/>
          <a:p>
            <a:pPr marL="0" lvl="0" indent="0" algn="l" rtl="0">
              <a:spcBef>
                <a:spcPts val="0"/>
              </a:spcBef>
              <a:spcAft>
                <a:spcPts val="0"/>
              </a:spcAft>
              <a:buNone/>
            </a:pPr>
            <a:r>
              <a:rPr lang="en"/>
              <a:t>Title one</a:t>
            </a:r>
            <a:endParaRPr/>
          </a:p>
        </p:txBody>
      </p:sp>
      <p:sp>
        <p:nvSpPr>
          <p:cNvPr id="451" name="Google Shape;451;p50"/>
          <p:cNvSpPr txBox="1">
            <a:spLocks noGrp="1"/>
          </p:cNvSpPr>
          <p:nvPr>
            <p:ph type="title"/>
          </p:nvPr>
        </p:nvSpPr>
        <p:spPr>
          <a:xfrm>
            <a:off x="1658250" y="283475"/>
            <a:ext cx="1415100" cy="3078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 sz="2000" b="1">
                <a:solidFill>
                  <a:srgbClr val="000000"/>
                </a:solidFill>
                <a:latin typeface="Arial"/>
                <a:ea typeface="Arial"/>
                <a:cs typeface="Arial"/>
                <a:sym typeface="Arial"/>
              </a:rPr>
              <a:t>Prevalence</a:t>
            </a:r>
            <a:endParaRPr sz="2000">
              <a:latin typeface="Arial"/>
              <a:ea typeface="Arial"/>
              <a:cs typeface="Arial"/>
              <a:sym typeface="Arial"/>
            </a:endParaRPr>
          </a:p>
        </p:txBody>
      </p:sp>
      <p:pic>
        <p:nvPicPr>
          <p:cNvPr id="452" name="Google Shape;452;p50"/>
          <p:cNvPicPr preferRelativeResize="0"/>
          <p:nvPr/>
        </p:nvPicPr>
        <p:blipFill rotWithShape="1">
          <a:blip r:embed="rId4" cstate="email">
            <a:alphaModFix/>
            <a:extLst>
              <a:ext uri="{28A0092B-C50C-407E-A947-70E740481C1C}">
                <a14:useLocalDpi xmlns:a14="http://schemas.microsoft.com/office/drawing/2010/main"/>
              </a:ext>
            </a:extLst>
          </a:blip>
          <a:srcRect t="-6428" r="-8003"/>
          <a:stretch/>
        </p:blipFill>
        <p:spPr>
          <a:xfrm>
            <a:off x="4709000" y="1268650"/>
            <a:ext cx="4701649" cy="2418737"/>
          </a:xfrm>
          <a:prstGeom prst="rect">
            <a:avLst/>
          </a:prstGeom>
          <a:noFill/>
          <a:ln>
            <a:noFill/>
          </a:ln>
        </p:spPr>
      </p:pic>
      <p:sp>
        <p:nvSpPr>
          <p:cNvPr id="453" name="Google Shape;453;p50"/>
          <p:cNvSpPr txBox="1">
            <a:spLocks noGrp="1"/>
          </p:cNvSpPr>
          <p:nvPr>
            <p:ph type="title"/>
          </p:nvPr>
        </p:nvSpPr>
        <p:spPr>
          <a:xfrm>
            <a:off x="5175525" y="3884300"/>
            <a:ext cx="3621000" cy="675300"/>
          </a:xfrm>
          <a:prstGeom prst="rect">
            <a:avLst/>
          </a:prstGeom>
        </p:spPr>
        <p:txBody>
          <a:bodyPr spcFirstLastPara="1" wrap="square" lIns="0" tIns="0" rIns="0" bIns="0" anchor="ctr" anchorCtr="0">
            <a:noAutofit/>
          </a:bodyPr>
          <a:lstStyle/>
          <a:p>
            <a:pPr marL="0" lvl="0" indent="0" algn="ctr" rtl="0">
              <a:lnSpc>
                <a:spcPct val="150000"/>
              </a:lnSpc>
              <a:spcBef>
                <a:spcPts val="0"/>
              </a:spcBef>
              <a:spcAft>
                <a:spcPts val="0"/>
              </a:spcAft>
              <a:buNone/>
            </a:pPr>
            <a:r>
              <a:rPr lang="en" sz="1200" b="1" dirty="0">
                <a:solidFill>
                  <a:srgbClr val="000000"/>
                </a:solidFill>
                <a:latin typeface="Arial"/>
                <a:ea typeface="Arial"/>
                <a:cs typeface="Arial"/>
                <a:sym typeface="Arial"/>
              </a:rPr>
              <a:t>Differences in distress by ethnicity</a:t>
            </a:r>
            <a:endParaRPr sz="1200" b="1" dirty="0">
              <a:solidFill>
                <a:srgbClr val="000000"/>
              </a:solidFill>
              <a:latin typeface="Arial"/>
              <a:ea typeface="Arial"/>
              <a:cs typeface="Arial"/>
              <a:sym typeface="Arial"/>
            </a:endParaRPr>
          </a:p>
          <a:p>
            <a:pPr marL="0" lvl="0" indent="0" algn="ctr" rtl="0">
              <a:lnSpc>
                <a:spcPct val="150000"/>
              </a:lnSpc>
              <a:spcBef>
                <a:spcPts val="0"/>
              </a:spcBef>
              <a:spcAft>
                <a:spcPts val="0"/>
              </a:spcAft>
              <a:buNone/>
            </a:pPr>
            <a:r>
              <a:rPr lang="en" sz="1200" dirty="0">
                <a:solidFill>
                  <a:srgbClr val="000000"/>
                </a:solidFill>
                <a:latin typeface="Arial"/>
                <a:ea typeface="Arial"/>
                <a:cs typeface="Arial"/>
                <a:sym typeface="Arial"/>
              </a:rPr>
              <a:t>(Source: Patalay and Fitzsimons, 2020)</a:t>
            </a:r>
            <a:endParaRPr sz="1200" dirty="0">
              <a:solidFill>
                <a:srgbClr val="000000"/>
              </a:solidFill>
              <a:latin typeface="Arial"/>
              <a:ea typeface="Arial"/>
              <a:cs typeface="Arial"/>
              <a:sym typeface="Arial"/>
            </a:endParaRPr>
          </a:p>
        </p:txBody>
      </p:sp>
      <p:sp>
        <p:nvSpPr>
          <p:cNvPr id="454" name="Google Shape;454;p50"/>
          <p:cNvSpPr txBox="1">
            <a:spLocks noGrp="1"/>
          </p:cNvSpPr>
          <p:nvPr>
            <p:ph type="title"/>
          </p:nvPr>
        </p:nvSpPr>
        <p:spPr>
          <a:xfrm>
            <a:off x="0" y="764675"/>
            <a:ext cx="4571700" cy="4090800"/>
          </a:xfrm>
          <a:prstGeom prst="rect">
            <a:avLst/>
          </a:prstGeom>
        </p:spPr>
        <p:txBody>
          <a:bodyPr spcFirstLastPara="1" wrap="square" lIns="0" tIns="0" rIns="0" bIns="0" anchor="ctr" anchorCtr="0">
            <a:noAutofit/>
          </a:bodyPr>
          <a:lstStyle/>
          <a:p>
            <a:pPr marL="457200" lvl="0" indent="-317500" algn="just" rtl="0">
              <a:lnSpc>
                <a:spcPct val="150000"/>
              </a:lnSpc>
              <a:spcBef>
                <a:spcPts val="0"/>
              </a:spcBef>
              <a:spcAft>
                <a:spcPts val="0"/>
              </a:spcAft>
              <a:buClr>
                <a:srgbClr val="000000"/>
              </a:buClr>
              <a:buSzPts val="1400"/>
              <a:buFont typeface="Arial"/>
              <a:buChar char="●"/>
            </a:pPr>
            <a:r>
              <a:rPr lang="en" sz="1400" dirty="0">
                <a:solidFill>
                  <a:srgbClr val="000000"/>
                </a:solidFill>
                <a:latin typeface="Arial"/>
                <a:ea typeface="Arial"/>
                <a:cs typeface="Arial"/>
                <a:sym typeface="Arial"/>
              </a:rPr>
              <a:t>Studies show that psychological distress affects 1 in 4 young people aged 17, with ethnic minorities disproportionately impacted (Murthy, 2022).</a:t>
            </a:r>
            <a:endParaRPr sz="1400" dirty="0">
              <a:solidFill>
                <a:srgbClr val="000000"/>
              </a:solidFill>
              <a:latin typeface="Arial"/>
              <a:ea typeface="Arial"/>
              <a:cs typeface="Arial"/>
              <a:sym typeface="Arial"/>
            </a:endParaRPr>
          </a:p>
          <a:p>
            <a:pPr marL="457200" lvl="0" indent="-317500" algn="just" rtl="0">
              <a:lnSpc>
                <a:spcPct val="150000"/>
              </a:lnSpc>
              <a:spcBef>
                <a:spcPts val="0"/>
              </a:spcBef>
              <a:spcAft>
                <a:spcPts val="0"/>
              </a:spcAft>
              <a:buClr>
                <a:srgbClr val="000000"/>
              </a:buClr>
              <a:buSzPts val="1400"/>
              <a:buFont typeface="Arial"/>
              <a:buChar char="●"/>
            </a:pPr>
            <a:r>
              <a:rPr lang="en" sz="1400" dirty="0">
                <a:solidFill>
                  <a:srgbClr val="000000"/>
                </a:solidFill>
                <a:latin typeface="Arial"/>
                <a:ea typeface="Arial"/>
                <a:cs typeface="Arial"/>
                <a:sym typeface="Arial"/>
              </a:rPr>
              <a:t>NHS reports indicate that Asian women aged 16 to 24 years experience higher rates of common mental disorders than their White counterparts and are 5 times more vulnerable to self-harm than men (Karasz </a:t>
            </a:r>
            <a:r>
              <a:rPr lang="en" sz="1400" i="1" dirty="0">
                <a:solidFill>
                  <a:srgbClr val="000000"/>
                </a:solidFill>
                <a:latin typeface="Arial"/>
                <a:ea typeface="Arial"/>
                <a:cs typeface="Arial"/>
                <a:sym typeface="Arial"/>
              </a:rPr>
              <a:t>et al., </a:t>
            </a:r>
            <a:r>
              <a:rPr lang="en" sz="1400" dirty="0">
                <a:solidFill>
                  <a:srgbClr val="000000"/>
                </a:solidFill>
                <a:latin typeface="Arial"/>
                <a:ea typeface="Arial"/>
                <a:cs typeface="Arial"/>
                <a:sym typeface="Arial"/>
              </a:rPr>
              <a:t>2019).</a:t>
            </a:r>
            <a:endParaRPr sz="1400" dirty="0">
              <a:solidFill>
                <a:srgbClr val="000000"/>
              </a:solidFill>
              <a:latin typeface="Arial"/>
              <a:ea typeface="Arial"/>
              <a:cs typeface="Arial"/>
              <a:sym typeface="Arial"/>
            </a:endParaRPr>
          </a:p>
          <a:p>
            <a:pPr marL="457200" lvl="0" indent="-317500" algn="just" rtl="0">
              <a:lnSpc>
                <a:spcPct val="150000"/>
              </a:lnSpc>
              <a:spcBef>
                <a:spcPts val="0"/>
              </a:spcBef>
              <a:spcAft>
                <a:spcPts val="0"/>
              </a:spcAft>
              <a:buClr>
                <a:srgbClr val="000000"/>
              </a:buClr>
              <a:buSzPts val="1400"/>
              <a:buFont typeface="Arial"/>
              <a:buChar char="●"/>
            </a:pPr>
            <a:r>
              <a:rPr lang="en" sz="1400" dirty="0">
                <a:solidFill>
                  <a:srgbClr val="000000"/>
                </a:solidFill>
                <a:latin typeface="Arial"/>
                <a:ea typeface="Arial"/>
                <a:cs typeface="Arial"/>
                <a:sym typeface="Arial"/>
              </a:rPr>
              <a:t>According to Naito </a:t>
            </a:r>
            <a:r>
              <a:rPr lang="en" sz="1400" i="1" dirty="0">
                <a:solidFill>
                  <a:srgbClr val="000000"/>
                </a:solidFill>
                <a:latin typeface="Arial"/>
                <a:ea typeface="Arial"/>
                <a:cs typeface="Arial"/>
                <a:sym typeface="Arial"/>
              </a:rPr>
              <a:t>et al.</a:t>
            </a:r>
            <a:r>
              <a:rPr lang="en" sz="1400" dirty="0">
                <a:solidFill>
                  <a:srgbClr val="000000"/>
                </a:solidFill>
                <a:latin typeface="Arial"/>
                <a:ea typeface="Arial"/>
                <a:cs typeface="Arial"/>
                <a:sym typeface="Arial"/>
              </a:rPr>
              <a:t> (2020), cultural stigma, the lack of access to culturally sensitive services and underreporting are helping to develop the mental health crisis in Asian communities that should be identified through specific research and intervention.</a:t>
            </a:r>
            <a:endParaRPr sz="1400" b="1" dirty="0">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60" name="Google Shape;460;p51"/>
          <p:cNvSpPr/>
          <p:nvPr/>
        </p:nvSpPr>
        <p:spPr>
          <a:xfrm>
            <a:off x="53350" y="693625"/>
            <a:ext cx="3877500" cy="4097700"/>
          </a:xfrm>
          <a:prstGeom prst="roundRect">
            <a:avLst>
              <a:gd name="adj" fmla="val 10377"/>
            </a:avLst>
          </a:prstGeom>
          <a:solidFill>
            <a:schemeClr val="lt1"/>
          </a:solidFill>
          <a:ln>
            <a:noFill/>
          </a:ln>
          <a:effectLst>
            <a:outerShdw blurRad="171450" dist="114300" dir="13440000" algn="bl" rotWithShape="0">
              <a:schemeClr val="dk1">
                <a:alpha val="6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Nunito Light"/>
              <a:ea typeface="Nunito Light"/>
              <a:cs typeface="Nunito Light"/>
              <a:sym typeface="Nunito Light"/>
            </a:endParaRPr>
          </a:p>
        </p:txBody>
      </p:sp>
      <p:sp>
        <p:nvSpPr>
          <p:cNvPr id="461" name="Google Shape;461;p51"/>
          <p:cNvSpPr txBox="1">
            <a:spLocks noGrp="1"/>
          </p:cNvSpPr>
          <p:nvPr>
            <p:ph type="title"/>
          </p:nvPr>
        </p:nvSpPr>
        <p:spPr>
          <a:xfrm>
            <a:off x="2838550" y="313050"/>
            <a:ext cx="4535400" cy="324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000" b="1">
                <a:solidFill>
                  <a:srgbClr val="000000"/>
                </a:solidFill>
                <a:latin typeface="Arial"/>
                <a:ea typeface="Arial"/>
                <a:cs typeface="Arial"/>
                <a:sym typeface="Arial"/>
              </a:rPr>
              <a:t>Quality of Life about Depression</a:t>
            </a:r>
            <a:endParaRPr sz="2000">
              <a:latin typeface="Arial"/>
              <a:ea typeface="Arial"/>
              <a:cs typeface="Arial"/>
              <a:sym typeface="Arial"/>
            </a:endParaRPr>
          </a:p>
        </p:txBody>
      </p:sp>
      <p:sp>
        <p:nvSpPr>
          <p:cNvPr id="462" name="Google Shape;462;p51"/>
          <p:cNvSpPr txBox="1">
            <a:spLocks noGrp="1"/>
          </p:cNvSpPr>
          <p:nvPr>
            <p:ph type="subTitle" idx="16"/>
          </p:nvPr>
        </p:nvSpPr>
        <p:spPr>
          <a:xfrm>
            <a:off x="53350" y="2571750"/>
            <a:ext cx="3521400" cy="501900"/>
          </a:xfrm>
          <a:prstGeom prst="rect">
            <a:avLst/>
          </a:prstGeom>
        </p:spPr>
        <p:txBody>
          <a:bodyPr spcFirstLastPara="1" wrap="square" lIns="0" tIns="0" rIns="0" bIns="0" anchor="ctr" anchorCtr="0">
            <a:noAutofit/>
          </a:bodyPr>
          <a:lstStyle/>
          <a:p>
            <a:pPr marL="457200" lvl="0" indent="-317500" algn="just" rtl="0">
              <a:lnSpc>
                <a:spcPct val="150000"/>
              </a:lnSpc>
              <a:spcBef>
                <a:spcPts val="0"/>
              </a:spcBef>
              <a:spcAft>
                <a:spcPts val="0"/>
              </a:spcAft>
              <a:buClr>
                <a:srgbClr val="000000"/>
              </a:buClr>
              <a:buSzPts val="1400"/>
              <a:buFont typeface="Arial"/>
              <a:buChar char="●"/>
            </a:pPr>
            <a:r>
              <a:rPr lang="en" sz="1400" dirty="0">
                <a:solidFill>
                  <a:srgbClr val="000000"/>
                </a:solidFill>
                <a:latin typeface="Arial"/>
                <a:ea typeface="Arial"/>
                <a:cs typeface="Arial"/>
                <a:sym typeface="Arial"/>
              </a:rPr>
              <a:t>The language and cultural barrier denies Asians access to an early psychological intervention, which causes them to suffer longer, and there is more chance of committing self-harm (Coelho </a:t>
            </a:r>
            <a:r>
              <a:rPr lang="en" sz="1400" i="1" dirty="0">
                <a:solidFill>
                  <a:srgbClr val="000000"/>
                </a:solidFill>
                <a:latin typeface="Arial"/>
                <a:ea typeface="Arial"/>
                <a:cs typeface="Arial"/>
                <a:sym typeface="Arial"/>
              </a:rPr>
              <a:t>et al., </a:t>
            </a:r>
            <a:r>
              <a:rPr lang="en" sz="1400" dirty="0">
                <a:solidFill>
                  <a:srgbClr val="000000"/>
                </a:solidFill>
                <a:latin typeface="Arial"/>
                <a:ea typeface="Arial"/>
                <a:cs typeface="Arial"/>
                <a:sym typeface="Arial"/>
              </a:rPr>
              <a:t>2022).</a:t>
            </a:r>
            <a:endParaRPr sz="1400" dirty="0">
              <a:solidFill>
                <a:srgbClr val="000000"/>
              </a:solidFill>
              <a:latin typeface="Arial"/>
              <a:ea typeface="Arial"/>
              <a:cs typeface="Arial"/>
              <a:sym typeface="Arial"/>
            </a:endParaRPr>
          </a:p>
          <a:p>
            <a:pPr marL="457200" lvl="0" indent="-317500" algn="just" rtl="0">
              <a:lnSpc>
                <a:spcPct val="150000"/>
              </a:lnSpc>
              <a:spcBef>
                <a:spcPts val="1200"/>
              </a:spcBef>
              <a:spcAft>
                <a:spcPts val="0"/>
              </a:spcAft>
              <a:buClr>
                <a:srgbClr val="000000"/>
              </a:buClr>
              <a:buSzPts val="1400"/>
              <a:buFont typeface="Arial"/>
              <a:buChar char="●"/>
            </a:pPr>
            <a:r>
              <a:rPr lang="en" sz="1400" dirty="0">
                <a:solidFill>
                  <a:srgbClr val="000000"/>
                </a:solidFill>
                <a:latin typeface="Arial"/>
                <a:ea typeface="Arial"/>
                <a:cs typeface="Arial"/>
                <a:sym typeface="Arial"/>
              </a:rPr>
              <a:t>Depression, among the members of the UK population of Asians, severely affects their productivity, poor relationships, and causes social isolation (Ha </a:t>
            </a:r>
            <a:r>
              <a:rPr lang="en" sz="1400" i="1" dirty="0">
                <a:solidFill>
                  <a:srgbClr val="000000"/>
                </a:solidFill>
                <a:latin typeface="Arial"/>
                <a:ea typeface="Arial"/>
                <a:cs typeface="Arial"/>
                <a:sym typeface="Arial"/>
              </a:rPr>
              <a:t>et al., </a:t>
            </a:r>
            <a:r>
              <a:rPr lang="en" sz="1400" dirty="0">
                <a:solidFill>
                  <a:srgbClr val="000000"/>
                </a:solidFill>
                <a:latin typeface="Arial"/>
                <a:ea typeface="Arial"/>
                <a:cs typeface="Arial"/>
                <a:sym typeface="Arial"/>
              </a:rPr>
              <a:t>2024).</a:t>
            </a:r>
            <a:endParaRPr sz="1400" dirty="0">
              <a:latin typeface="Arial"/>
              <a:ea typeface="Arial"/>
              <a:cs typeface="Arial"/>
              <a:sym typeface="Arial"/>
            </a:endParaRPr>
          </a:p>
        </p:txBody>
      </p:sp>
      <p:pic>
        <p:nvPicPr>
          <p:cNvPr id="463" name="Google Shape;463;p5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841626" y="846715"/>
            <a:ext cx="5168699" cy="2408925"/>
          </a:xfrm>
          <a:prstGeom prst="rect">
            <a:avLst/>
          </a:prstGeom>
          <a:noFill/>
          <a:ln>
            <a:noFill/>
          </a:ln>
        </p:spPr>
      </p:pic>
      <p:sp>
        <p:nvSpPr>
          <p:cNvPr id="464" name="Google Shape;464;p51"/>
          <p:cNvSpPr txBox="1">
            <a:spLocks noGrp="1"/>
          </p:cNvSpPr>
          <p:nvPr>
            <p:ph type="title"/>
          </p:nvPr>
        </p:nvSpPr>
        <p:spPr>
          <a:xfrm>
            <a:off x="5239550" y="3180625"/>
            <a:ext cx="2931900" cy="440400"/>
          </a:xfrm>
          <a:prstGeom prst="rect">
            <a:avLst/>
          </a:prstGeom>
        </p:spPr>
        <p:txBody>
          <a:bodyPr spcFirstLastPara="1" wrap="square" lIns="0" tIns="0" rIns="0" bIns="0" anchor="t" anchorCtr="0">
            <a:noAutofit/>
          </a:bodyPr>
          <a:lstStyle/>
          <a:p>
            <a:pPr marL="0" lvl="0" indent="0" algn="ctr" rtl="0">
              <a:lnSpc>
                <a:spcPct val="115000"/>
              </a:lnSpc>
              <a:spcBef>
                <a:spcPts val="1200"/>
              </a:spcBef>
              <a:spcAft>
                <a:spcPts val="1200"/>
              </a:spcAft>
              <a:buNone/>
            </a:pPr>
            <a:r>
              <a:rPr lang="en" sz="1200" b="1">
                <a:solidFill>
                  <a:srgbClr val="000000"/>
                </a:solidFill>
                <a:latin typeface="Arial"/>
                <a:ea typeface="Arial"/>
                <a:cs typeface="Arial"/>
                <a:sym typeface="Arial"/>
              </a:rPr>
              <a:t>(Source: Alexopoulos, 2019)</a:t>
            </a:r>
            <a:endParaRPr sz="1200" b="1">
              <a:solidFill>
                <a:srgbClr val="000000"/>
              </a:solidFill>
              <a:latin typeface="Arial"/>
              <a:ea typeface="Arial"/>
              <a:cs typeface="Arial"/>
              <a:sym typeface="Arial"/>
            </a:endParaRPr>
          </a:p>
        </p:txBody>
      </p:sp>
      <p:sp>
        <p:nvSpPr>
          <p:cNvPr id="465" name="Google Shape;465;p51"/>
          <p:cNvSpPr txBox="1">
            <a:spLocks noGrp="1"/>
          </p:cNvSpPr>
          <p:nvPr>
            <p:ph type="subTitle" idx="16"/>
          </p:nvPr>
        </p:nvSpPr>
        <p:spPr>
          <a:xfrm>
            <a:off x="3841625" y="3712475"/>
            <a:ext cx="5000700" cy="1239000"/>
          </a:xfrm>
          <a:prstGeom prst="rect">
            <a:avLst/>
          </a:prstGeom>
        </p:spPr>
        <p:txBody>
          <a:bodyPr spcFirstLastPara="1" wrap="square" lIns="0" tIns="0" rIns="0" bIns="0" anchor="ctr" anchorCtr="0">
            <a:noAutofit/>
          </a:bodyPr>
          <a:lstStyle/>
          <a:p>
            <a:pPr marL="0" lvl="0" indent="0" algn="just" rtl="0">
              <a:lnSpc>
                <a:spcPct val="150000"/>
              </a:lnSpc>
              <a:spcBef>
                <a:spcPts val="0"/>
              </a:spcBef>
              <a:spcAft>
                <a:spcPts val="0"/>
              </a:spcAft>
              <a:buNone/>
            </a:pPr>
            <a:endParaRPr sz="1400" dirty="0">
              <a:solidFill>
                <a:srgbClr val="000000"/>
              </a:solidFill>
              <a:latin typeface="Arial"/>
              <a:ea typeface="Arial"/>
              <a:cs typeface="Arial"/>
              <a:sym typeface="Arial"/>
            </a:endParaRPr>
          </a:p>
          <a:p>
            <a:pPr marL="457200" lvl="0" indent="-317500" algn="just" rtl="0">
              <a:lnSpc>
                <a:spcPct val="150000"/>
              </a:lnSpc>
              <a:spcBef>
                <a:spcPts val="0"/>
              </a:spcBef>
              <a:spcAft>
                <a:spcPts val="1200"/>
              </a:spcAft>
              <a:buClr>
                <a:srgbClr val="000000"/>
              </a:buClr>
              <a:buSzPts val="1400"/>
              <a:buFont typeface="Arial"/>
              <a:buChar char="●"/>
            </a:pPr>
            <a:r>
              <a:rPr lang="en" sz="1400" dirty="0">
                <a:solidFill>
                  <a:srgbClr val="000000"/>
                </a:solidFill>
                <a:latin typeface="Arial"/>
                <a:ea typeface="Arial"/>
                <a:cs typeface="Arial"/>
                <a:sym typeface="Arial"/>
              </a:rPr>
              <a:t>The level of education and level of employment is impacted by depression with no culturally responsive care and untreated symptoms, particularly in younger adults (Buchanan, 2021).</a:t>
            </a:r>
            <a:endParaRPr sz="1400" dirty="0">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2" descr="Marble texture (Provided by Getty Images)"/>
          <p:cNvPicPr preferRelativeResize="0"/>
          <p:nvPr/>
        </p:nvPicPr>
        <p:blipFill rotWithShape="1">
          <a:blip r:embed="rId3" cstate="email">
            <a:alphaModFix amt="66000"/>
            <a:extLst>
              <a:ext uri="{28A0092B-C50C-407E-A947-70E740481C1C}">
                <a14:useLocalDpi xmlns:a14="http://schemas.microsoft.com/office/drawing/2010/main"/>
              </a:ext>
            </a:extLst>
          </a:blip>
          <a:srcRect/>
          <a:stretch/>
        </p:blipFill>
        <p:spPr>
          <a:xfrm>
            <a:off x="7474525" y="283475"/>
            <a:ext cx="1386000" cy="4860000"/>
          </a:xfrm>
          <a:prstGeom prst="round2SameRect">
            <a:avLst>
              <a:gd name="adj1" fmla="val 16667"/>
              <a:gd name="adj2" fmla="val 0"/>
            </a:avLst>
          </a:prstGeom>
          <a:noFill/>
          <a:ln>
            <a:noFill/>
          </a:ln>
        </p:spPr>
      </p:pic>
      <p:sp>
        <p:nvSpPr>
          <p:cNvPr id="471" name="Google Shape;471;p52"/>
          <p:cNvSpPr txBox="1">
            <a:spLocks noGrp="1"/>
          </p:cNvSpPr>
          <p:nvPr>
            <p:ph type="title"/>
          </p:nvPr>
        </p:nvSpPr>
        <p:spPr>
          <a:xfrm>
            <a:off x="3236975" y="327600"/>
            <a:ext cx="2394300" cy="2958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 sz="2000" b="1">
                <a:solidFill>
                  <a:srgbClr val="000000"/>
                </a:solidFill>
                <a:latin typeface="Arial"/>
                <a:ea typeface="Arial"/>
                <a:cs typeface="Arial"/>
                <a:sym typeface="Arial"/>
              </a:rPr>
              <a:t>Rationale</a:t>
            </a:r>
            <a:endParaRPr sz="2000">
              <a:latin typeface="Arial"/>
              <a:ea typeface="Arial"/>
              <a:cs typeface="Arial"/>
              <a:sym typeface="Arial"/>
            </a:endParaRPr>
          </a:p>
        </p:txBody>
      </p:sp>
      <p:sp>
        <p:nvSpPr>
          <p:cNvPr id="472" name="Google Shape;472;p52"/>
          <p:cNvSpPr txBox="1">
            <a:spLocks noGrp="1"/>
          </p:cNvSpPr>
          <p:nvPr>
            <p:ph type="subTitle" idx="14"/>
          </p:nvPr>
        </p:nvSpPr>
        <p:spPr>
          <a:xfrm>
            <a:off x="53350" y="4055025"/>
            <a:ext cx="8324700" cy="727200"/>
          </a:xfrm>
          <a:prstGeom prst="rect">
            <a:avLst/>
          </a:prstGeom>
        </p:spPr>
        <p:txBody>
          <a:bodyPr spcFirstLastPara="1" wrap="square" lIns="0" tIns="0" rIns="0" bIns="0" anchor="ctr" anchorCtr="0">
            <a:noAutofit/>
          </a:bodyPr>
          <a:lstStyle/>
          <a:p>
            <a:pPr marL="0" lvl="0" indent="0" algn="just" rtl="0">
              <a:lnSpc>
                <a:spcPct val="150000"/>
              </a:lnSpc>
              <a:spcBef>
                <a:spcPts val="0"/>
              </a:spcBef>
              <a:spcAft>
                <a:spcPts val="0"/>
              </a:spcAft>
              <a:buNone/>
            </a:pPr>
            <a:endParaRPr dirty="0">
              <a:latin typeface="Arial"/>
              <a:ea typeface="Arial"/>
              <a:cs typeface="Arial"/>
              <a:sym typeface="Arial"/>
            </a:endParaRPr>
          </a:p>
          <a:p>
            <a:pPr marL="457200" lvl="0" indent="-317500" algn="just" rtl="0">
              <a:lnSpc>
                <a:spcPct val="150000"/>
              </a:lnSpc>
              <a:spcBef>
                <a:spcPts val="0"/>
              </a:spcBef>
              <a:spcAft>
                <a:spcPts val="0"/>
              </a:spcAft>
              <a:buSzPts val="1400"/>
              <a:buFont typeface="Arial"/>
              <a:buChar char="●"/>
            </a:pPr>
            <a:r>
              <a:rPr lang="en" dirty="0">
                <a:latin typeface="Arial"/>
                <a:ea typeface="Arial"/>
                <a:cs typeface="Arial"/>
                <a:sym typeface="Arial"/>
              </a:rPr>
              <a:t>The study will address clinical gaps that is critical in understanding depression among Asian population in UK aged 17-55 to propose appropriate strategies. </a:t>
            </a:r>
            <a:endParaRPr dirty="0">
              <a:latin typeface="Arial"/>
              <a:ea typeface="Arial"/>
              <a:cs typeface="Arial"/>
              <a:sym typeface="Arial"/>
            </a:endParaRPr>
          </a:p>
        </p:txBody>
      </p:sp>
      <p:sp>
        <p:nvSpPr>
          <p:cNvPr id="473" name="Google Shape;473;p52"/>
          <p:cNvSpPr txBox="1">
            <a:spLocks noGrp="1"/>
          </p:cNvSpPr>
          <p:nvPr>
            <p:ph type="title"/>
          </p:nvPr>
        </p:nvSpPr>
        <p:spPr>
          <a:xfrm>
            <a:off x="4456225" y="3758250"/>
            <a:ext cx="4236600" cy="504600"/>
          </a:xfrm>
          <a:prstGeom prst="rect">
            <a:avLst/>
          </a:prstGeom>
        </p:spPr>
        <p:txBody>
          <a:bodyPr spcFirstLastPara="1" wrap="square" lIns="0" tIns="0" rIns="0" bIns="0" anchor="t" anchorCtr="0">
            <a:noAutofit/>
          </a:bodyPr>
          <a:lstStyle/>
          <a:p>
            <a:pPr marL="0" lvl="0" indent="0" algn="ctr" rtl="0">
              <a:lnSpc>
                <a:spcPct val="150000"/>
              </a:lnSpc>
              <a:spcBef>
                <a:spcPts val="0"/>
              </a:spcBef>
              <a:spcAft>
                <a:spcPts val="0"/>
              </a:spcAft>
              <a:buNone/>
            </a:pPr>
            <a:r>
              <a:rPr lang="en" sz="1000" b="1" dirty="0">
                <a:solidFill>
                  <a:srgbClr val="000000"/>
                </a:solidFill>
                <a:latin typeface="Arial"/>
                <a:ea typeface="Arial"/>
                <a:cs typeface="Arial"/>
                <a:sym typeface="Arial"/>
              </a:rPr>
              <a:t>Percentage of adults experiencing a common mental disorder</a:t>
            </a:r>
            <a:endParaRPr sz="1000" b="1" dirty="0">
              <a:solidFill>
                <a:srgbClr val="000000"/>
              </a:solidFill>
              <a:latin typeface="Arial"/>
              <a:ea typeface="Arial"/>
              <a:cs typeface="Arial"/>
              <a:sym typeface="Arial"/>
            </a:endParaRPr>
          </a:p>
          <a:p>
            <a:pPr marL="0" lvl="0" indent="0" algn="ctr" rtl="0">
              <a:lnSpc>
                <a:spcPct val="150000"/>
              </a:lnSpc>
              <a:spcBef>
                <a:spcPts val="0"/>
              </a:spcBef>
              <a:spcAft>
                <a:spcPts val="0"/>
              </a:spcAft>
              <a:buNone/>
            </a:pPr>
            <a:r>
              <a:rPr lang="en" sz="1000" dirty="0">
                <a:solidFill>
                  <a:srgbClr val="000000"/>
                </a:solidFill>
                <a:latin typeface="Arial"/>
                <a:ea typeface="Arial"/>
                <a:cs typeface="Arial"/>
                <a:sym typeface="Arial"/>
              </a:rPr>
              <a:t>(Source: GOV.UK, 2020)</a:t>
            </a:r>
            <a:endParaRPr sz="1000" b="1" dirty="0">
              <a:solidFill>
                <a:srgbClr val="000000"/>
              </a:solidFill>
              <a:latin typeface="Arial"/>
              <a:ea typeface="Arial"/>
              <a:cs typeface="Arial"/>
              <a:sym typeface="Arial"/>
            </a:endParaRPr>
          </a:p>
        </p:txBody>
      </p:sp>
      <p:pic>
        <p:nvPicPr>
          <p:cNvPr id="474" name="Google Shape;474;p52"/>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974800" y="756825"/>
            <a:ext cx="4885725" cy="3001425"/>
          </a:xfrm>
          <a:prstGeom prst="rect">
            <a:avLst/>
          </a:prstGeom>
          <a:noFill/>
          <a:ln>
            <a:noFill/>
          </a:ln>
        </p:spPr>
      </p:pic>
      <p:sp>
        <p:nvSpPr>
          <p:cNvPr id="475" name="Google Shape;475;p52"/>
          <p:cNvSpPr txBox="1">
            <a:spLocks noGrp="1"/>
          </p:cNvSpPr>
          <p:nvPr>
            <p:ph type="subTitle" idx="14"/>
          </p:nvPr>
        </p:nvSpPr>
        <p:spPr>
          <a:xfrm>
            <a:off x="53350" y="1327300"/>
            <a:ext cx="3745800" cy="2185500"/>
          </a:xfrm>
          <a:prstGeom prst="rect">
            <a:avLst/>
          </a:prstGeom>
        </p:spPr>
        <p:txBody>
          <a:bodyPr spcFirstLastPara="1" wrap="square" lIns="0" tIns="0" rIns="0" bIns="0" anchor="ctr" anchorCtr="0">
            <a:noAutofit/>
          </a:bodyPr>
          <a:lstStyle/>
          <a:p>
            <a:pPr marL="457200" lvl="0" indent="-317500" algn="just" rtl="0">
              <a:lnSpc>
                <a:spcPct val="150000"/>
              </a:lnSpc>
              <a:spcBef>
                <a:spcPts val="0"/>
              </a:spcBef>
              <a:spcAft>
                <a:spcPts val="0"/>
              </a:spcAft>
              <a:buSzPts val="1400"/>
              <a:buFont typeface="Arial"/>
              <a:buChar char="●"/>
            </a:pPr>
            <a:r>
              <a:rPr lang="en" dirty="0">
                <a:latin typeface="Arial"/>
                <a:ea typeface="Arial"/>
                <a:cs typeface="Arial"/>
                <a:sym typeface="Arial"/>
              </a:rPr>
              <a:t>Current interventions of mental health care provision to Asians in the UK are not usually culturally competent, which results in misdiagnosis or disengagement (Prajapati and Liebling, 2022).</a:t>
            </a:r>
            <a:endParaRPr dirty="0">
              <a:latin typeface="Arial"/>
              <a:ea typeface="Arial"/>
              <a:cs typeface="Arial"/>
              <a:sym typeface="Arial"/>
            </a:endParaRPr>
          </a:p>
          <a:p>
            <a:pPr marL="457200" lvl="0" indent="-317500" algn="just" rtl="0">
              <a:lnSpc>
                <a:spcPct val="150000"/>
              </a:lnSpc>
              <a:spcBef>
                <a:spcPts val="0"/>
              </a:spcBef>
              <a:spcAft>
                <a:spcPts val="0"/>
              </a:spcAft>
              <a:buSzPts val="1400"/>
              <a:buFont typeface="Arial"/>
              <a:buChar char="●"/>
            </a:pPr>
            <a:r>
              <a:rPr lang="en" dirty="0">
                <a:latin typeface="Arial"/>
                <a:ea typeface="Arial"/>
                <a:cs typeface="Arial"/>
                <a:sym typeface="Arial"/>
              </a:rPr>
              <a:t>Migration trauma, intergenerational conflict, racism, and cultural stigma are some of the stressors unique to Asian communities of the UK that increase the risk of depression (Frost, 2020).</a:t>
            </a:r>
            <a:endParaRPr dirty="0">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pic>
        <p:nvPicPr>
          <p:cNvPr id="480" name="Google Shape;480;p53" descr="marble (Provided by Getty Images)"/>
          <p:cNvPicPr preferRelativeResize="0"/>
          <p:nvPr/>
        </p:nvPicPr>
        <p:blipFill rotWithShape="1">
          <a:blip r:embed="rId3" cstate="email">
            <a:alphaModFix/>
            <a:extLst>
              <a:ext uri="{28A0092B-C50C-407E-A947-70E740481C1C}">
                <a14:useLocalDpi xmlns:a14="http://schemas.microsoft.com/office/drawing/2010/main"/>
              </a:ext>
            </a:extLst>
          </a:blip>
          <a:srcRect l="-15551"/>
          <a:stretch/>
        </p:blipFill>
        <p:spPr>
          <a:xfrm rot="-5400000">
            <a:off x="4675875" y="673350"/>
            <a:ext cx="5164200" cy="3777300"/>
          </a:xfrm>
          <a:prstGeom prst="round1Rect">
            <a:avLst>
              <a:gd name="adj" fmla="val 10541"/>
            </a:avLst>
          </a:prstGeom>
          <a:noFill/>
          <a:ln>
            <a:noFill/>
          </a:ln>
        </p:spPr>
      </p:pic>
      <p:sp>
        <p:nvSpPr>
          <p:cNvPr id="481" name="Google Shape;481;p53"/>
          <p:cNvSpPr txBox="1">
            <a:spLocks noGrp="1"/>
          </p:cNvSpPr>
          <p:nvPr>
            <p:ph type="title"/>
          </p:nvPr>
        </p:nvSpPr>
        <p:spPr>
          <a:xfrm>
            <a:off x="283475" y="223550"/>
            <a:ext cx="5041500" cy="6156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 sz="2000" b="1">
                <a:solidFill>
                  <a:srgbClr val="000000"/>
                </a:solidFill>
                <a:latin typeface="Arial"/>
                <a:ea typeface="Arial"/>
                <a:cs typeface="Arial"/>
                <a:sym typeface="Arial"/>
              </a:rPr>
              <a:t>Research aims and objectives</a:t>
            </a:r>
            <a:endParaRPr sz="2000">
              <a:latin typeface="Arial"/>
              <a:ea typeface="Arial"/>
              <a:cs typeface="Arial"/>
              <a:sym typeface="Arial"/>
            </a:endParaRPr>
          </a:p>
        </p:txBody>
      </p:sp>
      <p:sp>
        <p:nvSpPr>
          <p:cNvPr id="482" name="Google Shape;482;p53"/>
          <p:cNvSpPr txBox="1">
            <a:spLocks noGrp="1"/>
          </p:cNvSpPr>
          <p:nvPr>
            <p:ph type="subTitle" idx="16"/>
          </p:nvPr>
        </p:nvSpPr>
        <p:spPr>
          <a:xfrm>
            <a:off x="283475" y="1128725"/>
            <a:ext cx="4827900" cy="3620100"/>
          </a:xfrm>
          <a:prstGeom prst="rect">
            <a:avLst/>
          </a:prstGeom>
        </p:spPr>
        <p:txBody>
          <a:bodyPr spcFirstLastPara="1" wrap="square" lIns="0" tIns="0" rIns="0" bIns="0" anchor="ctr" anchorCtr="0">
            <a:noAutofit/>
          </a:bodyPr>
          <a:lstStyle/>
          <a:p>
            <a:pPr marL="0" lvl="0" indent="0" algn="just" rtl="0">
              <a:lnSpc>
                <a:spcPct val="150000"/>
              </a:lnSpc>
              <a:spcBef>
                <a:spcPts val="0"/>
              </a:spcBef>
              <a:spcAft>
                <a:spcPts val="0"/>
              </a:spcAft>
              <a:buNone/>
            </a:pPr>
            <a:r>
              <a:rPr lang="en" sz="1400" b="1" i="1">
                <a:solidFill>
                  <a:srgbClr val="000000"/>
                </a:solidFill>
                <a:latin typeface="Arial"/>
                <a:ea typeface="Arial"/>
                <a:cs typeface="Arial"/>
                <a:sym typeface="Arial"/>
              </a:rPr>
              <a:t>Aim</a:t>
            </a: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marL="0" lvl="0" indent="0" algn="just" rtl="0">
              <a:lnSpc>
                <a:spcPct val="150000"/>
              </a:lnSpc>
              <a:spcBef>
                <a:spcPts val="0"/>
              </a:spcBef>
              <a:spcAft>
                <a:spcPts val="0"/>
              </a:spcAft>
              <a:buNone/>
            </a:pPr>
            <a:r>
              <a:rPr lang="en" sz="1400">
                <a:solidFill>
                  <a:srgbClr val="000000"/>
                </a:solidFill>
                <a:latin typeface="Arial"/>
                <a:ea typeface="Arial"/>
                <a:cs typeface="Arial"/>
                <a:sym typeface="Arial"/>
              </a:rPr>
              <a:t>The research will seek to find out the reasons why there is an increased morbidity of depressive cases in Asian individuals aged between 17 and 55 years in the UK.</a:t>
            </a:r>
            <a:endParaRPr sz="1400">
              <a:solidFill>
                <a:srgbClr val="000000"/>
              </a:solidFill>
              <a:latin typeface="Arial"/>
              <a:ea typeface="Arial"/>
              <a:cs typeface="Arial"/>
              <a:sym typeface="Arial"/>
            </a:endParaRPr>
          </a:p>
          <a:p>
            <a:pPr marL="0" lvl="0" indent="0" algn="l" rtl="0">
              <a:spcBef>
                <a:spcPts val="1200"/>
              </a:spcBef>
              <a:spcAft>
                <a:spcPts val="0"/>
              </a:spcAft>
              <a:buNone/>
            </a:pPr>
            <a:r>
              <a:rPr lang="en" sz="1400" b="1" i="1">
                <a:solidFill>
                  <a:srgbClr val="000000"/>
                </a:solidFill>
                <a:latin typeface="Arial"/>
                <a:ea typeface="Arial"/>
                <a:cs typeface="Arial"/>
                <a:sym typeface="Arial"/>
              </a:rPr>
              <a:t>Objectives </a:t>
            </a:r>
            <a:r>
              <a:rPr lang="en" sz="1100" b="1" i="1">
                <a:solidFill>
                  <a:srgbClr val="000000"/>
                </a:solidFill>
                <a:latin typeface="Arial"/>
                <a:ea typeface="Arial"/>
                <a:cs typeface="Arial"/>
                <a:sym typeface="Arial"/>
              </a:rPr>
              <a:t>                                	</a:t>
            </a:r>
            <a:endParaRPr sz="1100" b="1" i="1">
              <a:solidFill>
                <a:srgbClr val="000000"/>
              </a:solidFill>
              <a:latin typeface="Arial"/>
              <a:ea typeface="Arial"/>
              <a:cs typeface="Arial"/>
              <a:sym typeface="Arial"/>
            </a:endParaRPr>
          </a:p>
          <a:p>
            <a:pPr marL="457200" lvl="0" indent="-317500" algn="just" rtl="0">
              <a:lnSpc>
                <a:spcPct val="150000"/>
              </a:lnSpc>
              <a:spcBef>
                <a:spcPts val="1200"/>
              </a:spcBef>
              <a:spcAft>
                <a:spcPts val="0"/>
              </a:spcAft>
              <a:buClr>
                <a:srgbClr val="000000"/>
              </a:buClr>
              <a:buSzPts val="1400"/>
              <a:buFont typeface="Arial"/>
              <a:buChar char="●"/>
            </a:pPr>
            <a:r>
              <a:rPr lang="en" sz="1400">
                <a:solidFill>
                  <a:srgbClr val="000000"/>
                </a:solidFill>
                <a:latin typeface="Arial"/>
                <a:ea typeface="Arial"/>
                <a:cs typeface="Arial"/>
                <a:sym typeface="Arial"/>
              </a:rPr>
              <a:t>To determine the effects of depression on both quality of life and social functioning.</a:t>
            </a:r>
            <a:endParaRPr sz="1400">
              <a:solidFill>
                <a:srgbClr val="000000"/>
              </a:solidFill>
              <a:latin typeface="Arial"/>
              <a:ea typeface="Arial"/>
              <a:cs typeface="Arial"/>
              <a:sym typeface="Arial"/>
            </a:endParaRPr>
          </a:p>
          <a:p>
            <a:pPr marL="457200" lvl="0" indent="-317500" algn="just" rtl="0">
              <a:lnSpc>
                <a:spcPct val="150000"/>
              </a:lnSpc>
              <a:spcBef>
                <a:spcPts val="0"/>
              </a:spcBef>
              <a:spcAft>
                <a:spcPts val="0"/>
              </a:spcAft>
              <a:buClr>
                <a:srgbClr val="000000"/>
              </a:buClr>
              <a:buSzPts val="1400"/>
              <a:buFont typeface="Arial"/>
              <a:buChar char="●"/>
            </a:pPr>
            <a:r>
              <a:rPr lang="en" sz="1400">
                <a:solidFill>
                  <a:srgbClr val="000000"/>
                </a:solidFill>
                <a:latin typeface="Arial"/>
                <a:ea typeface="Arial"/>
                <a:cs typeface="Arial"/>
                <a:sym typeface="Arial"/>
              </a:rPr>
              <a:t>To assess socio-cultural, economic, and systemic determinants of causing depression in Asians.</a:t>
            </a:r>
            <a:endParaRPr sz="1400">
              <a:solidFill>
                <a:srgbClr val="000000"/>
              </a:solidFill>
              <a:latin typeface="Arial"/>
              <a:ea typeface="Arial"/>
              <a:cs typeface="Arial"/>
              <a:sym typeface="Arial"/>
            </a:endParaRPr>
          </a:p>
          <a:p>
            <a:pPr marL="457200" lvl="0" indent="-317500" algn="just" rtl="0">
              <a:lnSpc>
                <a:spcPct val="150000"/>
              </a:lnSpc>
              <a:spcBef>
                <a:spcPts val="0"/>
              </a:spcBef>
              <a:spcAft>
                <a:spcPts val="0"/>
              </a:spcAft>
              <a:buClr>
                <a:srgbClr val="000000"/>
              </a:buClr>
              <a:buSzPts val="1400"/>
              <a:buFont typeface="Arial"/>
              <a:buChar char="●"/>
            </a:pPr>
            <a:r>
              <a:rPr lang="en" sz="1400">
                <a:solidFill>
                  <a:srgbClr val="000000"/>
                </a:solidFill>
                <a:latin typeface="Arial"/>
                <a:ea typeface="Arial"/>
                <a:cs typeface="Arial"/>
                <a:sym typeface="Arial"/>
              </a:rPr>
              <a:t>To recommend culturally responsive policies and practices of approaching depression treatment and reform.</a:t>
            </a:r>
            <a:endParaRPr sz="1400"/>
          </a:p>
        </p:txBody>
      </p:sp>
      <p:sp>
        <p:nvSpPr>
          <p:cNvPr id="483" name="Google Shape;483;p53"/>
          <p:cNvSpPr txBox="1">
            <a:spLocks noGrp="1"/>
          </p:cNvSpPr>
          <p:nvPr>
            <p:ph type="title"/>
          </p:nvPr>
        </p:nvSpPr>
        <p:spPr>
          <a:xfrm>
            <a:off x="5907025" y="3892000"/>
            <a:ext cx="2741100" cy="184800"/>
          </a:xfrm>
          <a:prstGeom prst="rect">
            <a:avLst/>
          </a:prstGeom>
        </p:spPr>
        <p:txBody>
          <a:bodyPr spcFirstLastPara="1" wrap="square" lIns="0" tIns="0" rIns="0" bIns="0" anchor="t" anchorCtr="0">
            <a:spAutoFit/>
          </a:bodyPr>
          <a:lstStyle/>
          <a:p>
            <a:pPr marL="0" lvl="0" indent="0" algn="ctr" rtl="0">
              <a:lnSpc>
                <a:spcPct val="115000"/>
              </a:lnSpc>
              <a:spcBef>
                <a:spcPts val="1200"/>
              </a:spcBef>
              <a:spcAft>
                <a:spcPts val="1200"/>
              </a:spcAft>
              <a:buNone/>
            </a:pPr>
            <a:r>
              <a:rPr lang="en" sz="1200" b="1">
                <a:solidFill>
                  <a:srgbClr val="000000"/>
                </a:solidFill>
                <a:latin typeface="Arial"/>
                <a:ea typeface="Arial"/>
                <a:cs typeface="Arial"/>
                <a:sym typeface="Arial"/>
              </a:rPr>
              <a:t>(Source: Schimelpfening, 2022)</a:t>
            </a:r>
            <a:endParaRPr sz="1200" b="1">
              <a:solidFill>
                <a:srgbClr val="000000"/>
              </a:solidFill>
              <a:latin typeface="Arial"/>
              <a:ea typeface="Arial"/>
              <a:cs typeface="Arial"/>
              <a:sym typeface="Arial"/>
            </a:endParaRPr>
          </a:p>
        </p:txBody>
      </p:sp>
      <p:pic>
        <p:nvPicPr>
          <p:cNvPr id="484" name="Google Shape;484;p53"/>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369325" y="1235450"/>
            <a:ext cx="3777299" cy="233576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pic>
        <p:nvPicPr>
          <p:cNvPr id="489" name="Google Shape;489;p54" descr="marble (Provided by Getty Images)"/>
          <p:cNvPicPr preferRelativeResize="0"/>
          <p:nvPr/>
        </p:nvPicPr>
        <p:blipFill rotWithShape="1">
          <a:blip r:embed="rId3" cstate="email">
            <a:alphaModFix/>
            <a:extLst>
              <a:ext uri="{28A0092B-C50C-407E-A947-70E740481C1C}">
                <a14:useLocalDpi xmlns:a14="http://schemas.microsoft.com/office/drawing/2010/main"/>
              </a:ext>
            </a:extLst>
          </a:blip>
          <a:srcRect l="-15551"/>
          <a:stretch/>
        </p:blipFill>
        <p:spPr>
          <a:xfrm rot="-5400000">
            <a:off x="5804825" y="2040025"/>
            <a:ext cx="5144100" cy="1533600"/>
          </a:xfrm>
          <a:prstGeom prst="round1Rect">
            <a:avLst>
              <a:gd name="adj" fmla="val 10541"/>
            </a:avLst>
          </a:prstGeom>
          <a:noFill/>
          <a:ln>
            <a:noFill/>
          </a:ln>
        </p:spPr>
      </p:pic>
      <p:sp>
        <p:nvSpPr>
          <p:cNvPr id="490" name="Google Shape;490;p54"/>
          <p:cNvSpPr txBox="1">
            <a:spLocks noGrp="1"/>
          </p:cNvSpPr>
          <p:nvPr>
            <p:ph type="title"/>
          </p:nvPr>
        </p:nvSpPr>
        <p:spPr>
          <a:xfrm>
            <a:off x="1768475" y="234775"/>
            <a:ext cx="3583500" cy="307800"/>
          </a:xfrm>
          <a:prstGeom prst="rect">
            <a:avLst/>
          </a:prstGeom>
        </p:spPr>
        <p:txBody>
          <a:bodyPr spcFirstLastPara="1" wrap="square" lIns="0" tIns="0" rIns="0" bIns="0" anchor="t" anchorCtr="0">
            <a:spAutoFit/>
          </a:bodyPr>
          <a:lstStyle/>
          <a:p>
            <a:pPr marL="0" lvl="0" indent="0" algn="l" rtl="0">
              <a:spcBef>
                <a:spcPts val="0"/>
              </a:spcBef>
              <a:spcAft>
                <a:spcPts val="0"/>
              </a:spcAft>
              <a:buNone/>
            </a:pPr>
            <a:r>
              <a:rPr lang="en" sz="2000" b="1">
                <a:solidFill>
                  <a:srgbClr val="000000"/>
                </a:solidFill>
                <a:latin typeface="Arial"/>
                <a:ea typeface="Arial"/>
                <a:cs typeface="Arial"/>
                <a:sym typeface="Arial"/>
              </a:rPr>
              <a:t>Research questions</a:t>
            </a:r>
            <a:endParaRPr sz="2000">
              <a:solidFill>
                <a:schemeClr val="accent1"/>
              </a:solidFill>
              <a:latin typeface="Arial"/>
              <a:ea typeface="Arial"/>
              <a:cs typeface="Arial"/>
              <a:sym typeface="Arial"/>
            </a:endParaRPr>
          </a:p>
        </p:txBody>
      </p:sp>
      <p:sp>
        <p:nvSpPr>
          <p:cNvPr id="491" name="Google Shape;491;p54"/>
          <p:cNvSpPr txBox="1">
            <a:spLocks noGrp="1"/>
          </p:cNvSpPr>
          <p:nvPr>
            <p:ph type="subTitle" idx="2"/>
          </p:nvPr>
        </p:nvSpPr>
        <p:spPr>
          <a:xfrm>
            <a:off x="333775" y="992700"/>
            <a:ext cx="5623500" cy="645300"/>
          </a:xfrm>
          <a:prstGeom prst="rect">
            <a:avLst/>
          </a:prstGeom>
        </p:spPr>
        <p:txBody>
          <a:bodyPr spcFirstLastPara="1" wrap="square" lIns="0" tIns="0" rIns="0" bIns="0" anchor="ctr" anchorCtr="0">
            <a:noAutofit/>
          </a:bodyPr>
          <a:lstStyle/>
          <a:p>
            <a:pPr marL="0" lvl="0" indent="0" algn="just" rtl="0">
              <a:lnSpc>
                <a:spcPct val="150000"/>
              </a:lnSpc>
              <a:spcBef>
                <a:spcPts val="0"/>
              </a:spcBef>
              <a:spcAft>
                <a:spcPts val="0"/>
              </a:spcAft>
              <a:buNone/>
            </a:pPr>
            <a:r>
              <a:rPr lang="en" sz="1400" dirty="0">
                <a:solidFill>
                  <a:srgbClr val="000000"/>
                </a:solidFill>
                <a:latin typeface="Arial"/>
                <a:ea typeface="Arial"/>
                <a:cs typeface="Arial"/>
                <a:sym typeface="Arial"/>
              </a:rPr>
              <a:t>Which are the major socio-cultural and systemic determinants of depression among Asian individuals aged 17-55 in the UK and how can the culturally responsive interventions enhance mental health outcomes?</a:t>
            </a:r>
            <a:endParaRPr sz="1200" dirty="0">
              <a:latin typeface="Arial"/>
              <a:ea typeface="Arial"/>
              <a:cs typeface="Arial"/>
              <a:sym typeface="Arial"/>
            </a:endParaRPr>
          </a:p>
        </p:txBody>
      </p:sp>
      <p:sp>
        <p:nvSpPr>
          <p:cNvPr id="492" name="Google Shape;492;p54"/>
          <p:cNvSpPr txBox="1">
            <a:spLocks noGrp="1"/>
          </p:cNvSpPr>
          <p:nvPr>
            <p:ph type="title"/>
          </p:nvPr>
        </p:nvSpPr>
        <p:spPr>
          <a:xfrm>
            <a:off x="6574525" y="4084075"/>
            <a:ext cx="2450100" cy="397200"/>
          </a:xfrm>
          <a:prstGeom prst="rect">
            <a:avLst/>
          </a:prstGeom>
        </p:spPr>
        <p:txBody>
          <a:bodyPr spcFirstLastPara="1" wrap="square" lIns="0" tIns="0" rIns="0" bIns="0" anchor="t" anchorCtr="0">
            <a:spAutoFit/>
          </a:bodyPr>
          <a:lstStyle/>
          <a:p>
            <a:pPr marL="0" lvl="0" indent="0" algn="ctr" rtl="0">
              <a:lnSpc>
                <a:spcPct val="115000"/>
              </a:lnSpc>
              <a:spcBef>
                <a:spcPts val="1200"/>
              </a:spcBef>
              <a:spcAft>
                <a:spcPts val="1200"/>
              </a:spcAft>
              <a:buNone/>
            </a:pPr>
            <a:r>
              <a:rPr lang="en" sz="1200">
                <a:solidFill>
                  <a:srgbClr val="000000"/>
                </a:solidFill>
                <a:latin typeface="Arial"/>
                <a:ea typeface="Arial"/>
                <a:cs typeface="Arial"/>
                <a:sym typeface="Arial"/>
              </a:rPr>
              <a:t>(Source: Maternal Mental Health Alliance, 2023)</a:t>
            </a:r>
            <a:endParaRPr sz="1200" b="1">
              <a:solidFill>
                <a:srgbClr val="000000"/>
              </a:solidFill>
              <a:latin typeface="Arial"/>
              <a:ea typeface="Arial"/>
              <a:cs typeface="Arial"/>
              <a:sym typeface="Arial"/>
            </a:endParaRPr>
          </a:p>
        </p:txBody>
      </p:sp>
      <p:pic>
        <p:nvPicPr>
          <p:cNvPr id="493" name="Google Shape;493;p54"/>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1035507" y="2015501"/>
            <a:ext cx="4659715" cy="2535234"/>
          </a:xfrm>
          <a:prstGeom prst="rect">
            <a:avLst/>
          </a:prstGeom>
          <a:noFill/>
          <a:ln>
            <a:noFill/>
          </a:ln>
        </p:spPr>
      </p:pic>
      <p:pic>
        <p:nvPicPr>
          <p:cNvPr id="494" name="Google Shape;494;p54"/>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107625" y="992702"/>
            <a:ext cx="2970651" cy="2970651"/>
          </a:xfrm>
          <a:prstGeom prst="rect">
            <a:avLst/>
          </a:prstGeom>
          <a:noFill/>
          <a:ln>
            <a:noFill/>
          </a:ln>
        </p:spPr>
      </p:pic>
      <p:sp>
        <p:nvSpPr>
          <p:cNvPr id="495" name="Google Shape;495;p54"/>
          <p:cNvSpPr txBox="1">
            <a:spLocks noGrp="1"/>
          </p:cNvSpPr>
          <p:nvPr>
            <p:ph type="title"/>
          </p:nvPr>
        </p:nvSpPr>
        <p:spPr>
          <a:xfrm>
            <a:off x="1945096" y="4554307"/>
            <a:ext cx="2741100" cy="520142"/>
          </a:xfrm>
          <a:prstGeom prst="rect">
            <a:avLst/>
          </a:prstGeom>
        </p:spPr>
        <p:txBody>
          <a:bodyPr spcFirstLastPara="1" wrap="square" lIns="0" tIns="0" rIns="0" bIns="0" anchor="t" anchorCtr="0">
            <a:spAutoFit/>
          </a:bodyPr>
          <a:lstStyle/>
          <a:p>
            <a:pPr marL="0" lvl="0" indent="0" algn="ctr" rtl="0">
              <a:lnSpc>
                <a:spcPct val="115000"/>
              </a:lnSpc>
              <a:spcBef>
                <a:spcPts val="1200"/>
              </a:spcBef>
              <a:spcAft>
                <a:spcPts val="1200"/>
              </a:spcAft>
              <a:buNone/>
            </a:pPr>
            <a:r>
              <a:rPr lang="en" sz="1200" dirty="0">
                <a:solidFill>
                  <a:srgbClr val="000000"/>
                </a:solidFill>
                <a:latin typeface="Arial"/>
                <a:ea typeface="Arial"/>
                <a:cs typeface="Arial"/>
                <a:sym typeface="Arial"/>
              </a:rPr>
              <a:t>(Source: </a:t>
            </a:r>
            <a:r>
              <a:rPr lang="en" sz="1200" i="1" dirty="0">
                <a:solidFill>
                  <a:srgbClr val="000000"/>
                </a:solidFill>
                <a:latin typeface="Arial"/>
                <a:ea typeface="Arial"/>
                <a:cs typeface="Arial"/>
                <a:sym typeface="Arial"/>
              </a:rPr>
              <a:t>Liu et al., </a:t>
            </a:r>
            <a:r>
              <a:rPr lang="en" sz="1200" dirty="0">
                <a:solidFill>
                  <a:srgbClr val="000000"/>
                </a:solidFill>
                <a:latin typeface="Arial"/>
                <a:ea typeface="Arial"/>
                <a:cs typeface="Arial"/>
                <a:sym typeface="Arial"/>
              </a:rPr>
              <a:t>2023)</a:t>
            </a:r>
            <a:endParaRPr sz="1200" b="1" dirty="0">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55" descr="A blue marble texture."/>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5400000">
            <a:off x="4505850" y="509700"/>
            <a:ext cx="5201100" cy="4075200"/>
          </a:xfrm>
          <a:prstGeom prst="round1Rect">
            <a:avLst>
              <a:gd name="adj" fmla="val 16667"/>
            </a:avLst>
          </a:prstGeom>
          <a:noFill/>
          <a:ln>
            <a:noFill/>
          </a:ln>
        </p:spPr>
      </p:pic>
      <p:sp>
        <p:nvSpPr>
          <p:cNvPr id="501" name="Google Shape;501;p55"/>
          <p:cNvSpPr txBox="1">
            <a:spLocks noGrp="1"/>
          </p:cNvSpPr>
          <p:nvPr>
            <p:ph type="title" idx="4294967295"/>
          </p:nvPr>
        </p:nvSpPr>
        <p:spPr>
          <a:xfrm>
            <a:off x="1280050" y="587500"/>
            <a:ext cx="2741100" cy="31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 sz="2000" b="1">
                <a:solidFill>
                  <a:srgbClr val="000000"/>
                </a:solidFill>
                <a:latin typeface="Arial"/>
                <a:ea typeface="Arial"/>
                <a:cs typeface="Arial"/>
                <a:sym typeface="Arial"/>
              </a:rPr>
              <a:t>Research impact</a:t>
            </a:r>
            <a:endParaRPr sz="2000" b="1">
              <a:latin typeface="Arial"/>
              <a:ea typeface="Arial"/>
              <a:cs typeface="Arial"/>
              <a:sym typeface="Arial"/>
            </a:endParaRPr>
          </a:p>
        </p:txBody>
      </p:sp>
      <p:sp>
        <p:nvSpPr>
          <p:cNvPr id="502" name="Google Shape;502;p55"/>
          <p:cNvSpPr txBox="1"/>
          <p:nvPr/>
        </p:nvSpPr>
        <p:spPr>
          <a:xfrm>
            <a:off x="328475" y="2704200"/>
            <a:ext cx="4482000" cy="572100"/>
          </a:xfrm>
          <a:prstGeom prst="rect">
            <a:avLst/>
          </a:prstGeom>
          <a:noFill/>
          <a:ln>
            <a:noFill/>
          </a:ln>
        </p:spPr>
        <p:txBody>
          <a:bodyPr spcFirstLastPara="1" wrap="square" lIns="0" tIns="0" rIns="0" bIns="0" anchor="ctr" anchorCtr="0">
            <a:noAutofit/>
          </a:bodyPr>
          <a:lstStyle/>
          <a:p>
            <a:pPr marL="457200" lvl="0" indent="-330200" algn="just" rtl="0">
              <a:lnSpc>
                <a:spcPct val="150000"/>
              </a:lnSpc>
              <a:spcBef>
                <a:spcPts val="0"/>
              </a:spcBef>
              <a:spcAft>
                <a:spcPts val="0"/>
              </a:spcAft>
              <a:buSzPts val="1600"/>
              <a:buChar char="●"/>
            </a:pPr>
            <a:r>
              <a:rPr lang="en" sz="1600"/>
              <a:t>The outcomes of the research will inform culturally competent mental health policies and practices for Asians in the UK.</a:t>
            </a:r>
            <a:endParaRPr sz="1600"/>
          </a:p>
          <a:p>
            <a:pPr marL="457200" lvl="0" indent="-330200" algn="just" rtl="0">
              <a:lnSpc>
                <a:spcPct val="150000"/>
              </a:lnSpc>
              <a:spcBef>
                <a:spcPts val="1200"/>
              </a:spcBef>
              <a:spcAft>
                <a:spcPts val="0"/>
              </a:spcAft>
              <a:buSzPts val="1600"/>
              <a:buChar char="●"/>
            </a:pPr>
            <a:r>
              <a:rPr lang="en" sz="1600"/>
              <a:t>Findings may influence NHS training, community outreach, and funding priorities</a:t>
            </a:r>
            <a:endParaRPr sz="1600"/>
          </a:p>
          <a:p>
            <a:pPr marL="457200" lvl="0" indent="-330200" algn="just" rtl="0">
              <a:lnSpc>
                <a:spcPct val="150000"/>
              </a:lnSpc>
              <a:spcBef>
                <a:spcPts val="0"/>
              </a:spcBef>
              <a:spcAft>
                <a:spcPts val="1200"/>
              </a:spcAft>
              <a:buSzPts val="1600"/>
              <a:buChar char="●"/>
            </a:pPr>
            <a:r>
              <a:rPr lang="en" sz="1600"/>
              <a:t>This will highlight the lived experiences of Asian individuals and disparities in ethnic mental health support to design inclusive services and reduce stigma. </a:t>
            </a:r>
            <a:endParaRPr sz="1600">
              <a:solidFill>
                <a:schemeClr val="dk1"/>
              </a:solidFill>
              <a:latin typeface="Manrope Light"/>
              <a:ea typeface="Manrope Light"/>
              <a:cs typeface="Manrope Light"/>
              <a:sym typeface="Manrope Light"/>
            </a:endParaRPr>
          </a:p>
        </p:txBody>
      </p:sp>
      <p:sp>
        <p:nvSpPr>
          <p:cNvPr id="503" name="Google Shape;503;p55"/>
          <p:cNvSpPr txBox="1">
            <a:spLocks noGrp="1"/>
          </p:cNvSpPr>
          <p:nvPr>
            <p:ph type="title" idx="4294967295"/>
          </p:nvPr>
        </p:nvSpPr>
        <p:spPr>
          <a:xfrm>
            <a:off x="5643725" y="4020050"/>
            <a:ext cx="2741100" cy="451200"/>
          </a:xfrm>
          <a:prstGeom prst="rect">
            <a:avLst/>
          </a:prstGeom>
        </p:spPr>
        <p:txBody>
          <a:bodyPr spcFirstLastPara="1" wrap="square" lIns="0" tIns="0" rIns="0" bIns="0" anchor="ctr" anchorCtr="0">
            <a:noAutofit/>
          </a:bodyPr>
          <a:lstStyle/>
          <a:p>
            <a:pPr marL="0" lvl="0" indent="0" algn="ctr" rtl="0">
              <a:lnSpc>
                <a:spcPct val="115000"/>
              </a:lnSpc>
              <a:spcBef>
                <a:spcPts val="1200"/>
              </a:spcBef>
              <a:spcAft>
                <a:spcPts val="1200"/>
              </a:spcAft>
              <a:buNone/>
            </a:pPr>
            <a:r>
              <a:rPr lang="en" sz="1200" dirty="0">
                <a:solidFill>
                  <a:srgbClr val="000000"/>
                </a:solidFill>
                <a:latin typeface="Arial"/>
                <a:ea typeface="Arial"/>
                <a:cs typeface="Arial"/>
                <a:sym typeface="Arial"/>
              </a:rPr>
              <a:t>(Source: Beames </a:t>
            </a:r>
            <a:r>
              <a:rPr lang="en" sz="1200" i="1" dirty="0">
                <a:solidFill>
                  <a:srgbClr val="000000"/>
                </a:solidFill>
                <a:latin typeface="Arial"/>
                <a:ea typeface="Arial"/>
                <a:cs typeface="Arial"/>
                <a:sym typeface="Arial"/>
              </a:rPr>
              <a:t>et al., </a:t>
            </a:r>
            <a:r>
              <a:rPr lang="en" sz="1200" dirty="0">
                <a:solidFill>
                  <a:srgbClr val="000000"/>
                </a:solidFill>
                <a:latin typeface="Arial"/>
                <a:ea typeface="Arial"/>
                <a:cs typeface="Arial"/>
                <a:sym typeface="Arial"/>
              </a:rPr>
              <a:t>2021)</a:t>
            </a:r>
            <a:endParaRPr sz="1200" dirty="0">
              <a:solidFill>
                <a:srgbClr val="000000"/>
              </a:solidFill>
              <a:latin typeface="Arial"/>
              <a:ea typeface="Arial"/>
              <a:cs typeface="Arial"/>
              <a:sym typeface="Arial"/>
            </a:endParaRPr>
          </a:p>
        </p:txBody>
      </p:sp>
      <p:pic>
        <p:nvPicPr>
          <p:cNvPr id="504" name="Google Shape;504;p5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233625" y="800224"/>
            <a:ext cx="3745575" cy="31499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56"/>
          <p:cNvSpPr txBox="1">
            <a:spLocks noGrp="1"/>
          </p:cNvSpPr>
          <p:nvPr>
            <p:ph type="body" idx="1"/>
          </p:nvPr>
        </p:nvSpPr>
        <p:spPr>
          <a:xfrm>
            <a:off x="0" y="2259900"/>
            <a:ext cx="7950000" cy="789900"/>
          </a:xfrm>
          <a:prstGeom prst="rect">
            <a:avLst/>
          </a:prstGeom>
        </p:spPr>
        <p:txBody>
          <a:bodyPr spcFirstLastPara="1" wrap="square" lIns="0" tIns="0" rIns="0" bIns="0" anchor="ctr" anchorCtr="0">
            <a:noAutofit/>
          </a:bodyPr>
          <a:lstStyle/>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    Alexopoulos, G.S. (2019). Mechanisms and treatment of late-life depression. </a:t>
            </a:r>
            <a:r>
              <a:rPr lang="en" sz="800" i="1">
                <a:solidFill>
                  <a:srgbClr val="000000"/>
                </a:solidFill>
                <a:latin typeface="Arial"/>
                <a:ea typeface="Arial"/>
                <a:cs typeface="Arial"/>
                <a:sym typeface="Arial"/>
              </a:rPr>
              <a:t>Translational psychiatry</a:t>
            </a:r>
            <a:r>
              <a:rPr lang="en" sz="800">
                <a:solidFill>
                  <a:srgbClr val="000000"/>
                </a:solidFill>
                <a:latin typeface="Arial"/>
                <a:ea typeface="Arial"/>
                <a:cs typeface="Arial"/>
                <a:sym typeface="Arial"/>
              </a:rPr>
              <a:t>, 9(1), p.188.</a:t>
            </a:r>
            <a:r>
              <a:rPr lang="en" sz="800">
                <a:solidFill>
                  <a:srgbClr val="000000"/>
                </a:solidFill>
                <a:uFill>
                  <a:noFill/>
                </a:uFill>
                <a:latin typeface="Arial"/>
                <a:ea typeface="Arial"/>
                <a:cs typeface="Arial"/>
                <a:sym typeface="Arial"/>
                <a:hlinkClick r:id="rId3">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3"/>
              </a:rPr>
              <a:t>https://doi.org/10.1038/s41398-019-0514-6</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2.    Beames, J.R., Kikas, K. and Werner-Seidler, A. (2021). Prevention and early intervention of depression in young people: an integrated narrative review of affective awareness and Ecological Momentary Assessment. </a:t>
            </a:r>
            <a:r>
              <a:rPr lang="en" sz="800" i="1">
                <a:solidFill>
                  <a:srgbClr val="000000"/>
                </a:solidFill>
                <a:latin typeface="Arial"/>
                <a:ea typeface="Arial"/>
                <a:cs typeface="Arial"/>
                <a:sym typeface="Arial"/>
              </a:rPr>
              <a:t>BMC psychology</a:t>
            </a:r>
            <a:r>
              <a:rPr lang="en" sz="800">
                <a:solidFill>
                  <a:srgbClr val="000000"/>
                </a:solidFill>
                <a:latin typeface="Arial"/>
                <a:ea typeface="Arial"/>
                <a:cs typeface="Arial"/>
                <a:sym typeface="Arial"/>
              </a:rPr>
              <a:t>, 9(1), p.113.</a:t>
            </a:r>
            <a:r>
              <a:rPr lang="en" sz="800">
                <a:solidFill>
                  <a:srgbClr val="000000"/>
                </a:solidFill>
                <a:uFill>
                  <a:noFill/>
                </a:uFill>
                <a:latin typeface="Arial"/>
                <a:ea typeface="Arial"/>
                <a:cs typeface="Arial"/>
                <a:sym typeface="Arial"/>
                <a:hlinkClick r:id="rId4">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4"/>
              </a:rPr>
              <a:t>https://doi.org/10.1186/s40359-021-00614-6</a:t>
            </a:r>
            <a:endParaRPr sz="800" u="sng">
              <a:solidFill>
                <a:schemeClr val="hlink"/>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3.    Buchanan, A. (2021). </a:t>
            </a:r>
            <a:r>
              <a:rPr lang="en" sz="800" i="1">
                <a:solidFill>
                  <a:srgbClr val="000000"/>
                </a:solidFill>
                <a:latin typeface="Arial"/>
                <a:ea typeface="Arial"/>
                <a:cs typeface="Arial"/>
                <a:sym typeface="Arial"/>
              </a:rPr>
              <a:t>Effects of Culturally Responsive Treatment and Perceptions of Clinicians Cultural Responsiveness in Treating Depression for Latinx and Asian Americans</a:t>
            </a:r>
            <a:r>
              <a:rPr lang="en" sz="800">
                <a:solidFill>
                  <a:srgbClr val="000000"/>
                </a:solidFill>
                <a:latin typeface="Arial"/>
                <a:ea typeface="Arial"/>
                <a:cs typeface="Arial"/>
                <a:sym typeface="Arial"/>
              </a:rPr>
              <a:t>. Palo Alto University.</a:t>
            </a:r>
            <a:r>
              <a:rPr lang="en" sz="800">
                <a:solidFill>
                  <a:srgbClr val="000000"/>
                </a:solidFill>
                <a:uFill>
                  <a:noFill/>
                </a:uFill>
                <a:latin typeface="Arial"/>
                <a:ea typeface="Arial"/>
                <a:cs typeface="Arial"/>
                <a:sym typeface="Arial"/>
                <a:hlinkClick r:id="rId5">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5"/>
              </a:rPr>
              <a:t>https://search.proquest.com/openview/43f5a72cb3bb1826f5114a9fd4976736/1?pq-origsite=gscholar&amp;cbl=18750&amp;diss=y</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4.    Coelho, H., Price, A., Kiff, F., Trigg, L., Robinson, S., Coon, J.T., Coon, J. and Anderson, R. (2022). Experiences of children and young people from ethnic minorities in accessing mental health care and support: rapid scoping review. </a:t>
            </a:r>
            <a:r>
              <a:rPr lang="en" sz="800" i="1">
                <a:solidFill>
                  <a:srgbClr val="000000"/>
                </a:solidFill>
                <a:latin typeface="Arial"/>
                <a:ea typeface="Arial"/>
                <a:cs typeface="Arial"/>
                <a:sym typeface="Arial"/>
              </a:rPr>
              <a:t>Health and Social Care Delivery Research</a:t>
            </a:r>
            <a:r>
              <a:rPr lang="en" sz="800">
                <a:solidFill>
                  <a:srgbClr val="000000"/>
                </a:solidFill>
                <a:latin typeface="Arial"/>
                <a:ea typeface="Arial"/>
                <a:cs typeface="Arial"/>
                <a:sym typeface="Arial"/>
              </a:rPr>
              <a:t>, 10(22), pp.1-74.</a:t>
            </a:r>
            <a:r>
              <a:rPr lang="en" sz="800">
                <a:solidFill>
                  <a:srgbClr val="000000"/>
                </a:solidFill>
                <a:uFill>
                  <a:noFill/>
                </a:uFill>
                <a:latin typeface="Arial"/>
                <a:ea typeface="Arial"/>
                <a:cs typeface="Arial"/>
                <a:sym typeface="Arial"/>
                <a:hlinkClick r:id="rId6">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6"/>
              </a:rPr>
              <a:t>https://doi.org/10.3310/XKWE8437</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5.    Frost, D.M. (2020). Hostile and harmful: Structural stigma and minority stress explain increased anxiety among migrants living in the United Kingdom after the Brexit referendum. </a:t>
            </a:r>
            <a:r>
              <a:rPr lang="en" sz="800" i="1">
                <a:solidFill>
                  <a:srgbClr val="000000"/>
                </a:solidFill>
                <a:latin typeface="Arial"/>
                <a:ea typeface="Arial"/>
                <a:cs typeface="Arial"/>
                <a:sym typeface="Arial"/>
              </a:rPr>
              <a:t>Journal of Consulting and Clinical Psychology</a:t>
            </a:r>
            <a:r>
              <a:rPr lang="en" sz="800">
                <a:solidFill>
                  <a:srgbClr val="000000"/>
                </a:solidFill>
                <a:latin typeface="Arial"/>
                <a:ea typeface="Arial"/>
                <a:cs typeface="Arial"/>
                <a:sym typeface="Arial"/>
              </a:rPr>
              <a:t>, 88(1), p.75.</a:t>
            </a:r>
            <a:r>
              <a:rPr lang="en" sz="800">
                <a:solidFill>
                  <a:srgbClr val="000000"/>
                </a:solidFill>
                <a:uFill>
                  <a:noFill/>
                </a:uFill>
                <a:latin typeface="Arial"/>
                <a:ea typeface="Arial"/>
                <a:cs typeface="Arial"/>
                <a:sym typeface="Arial"/>
                <a:hlinkClick r:id="rId7">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7"/>
              </a:rPr>
              <a:t>https://discovery.ucl.ac.uk/id/eprint/10084064/9/Frost_Frost%202019%20JCCP%20PrePub%20NfD.pdf</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6.    GOV.UK (2020). </a:t>
            </a:r>
            <a:r>
              <a:rPr lang="en" sz="800" i="1">
                <a:solidFill>
                  <a:srgbClr val="000000"/>
                </a:solidFill>
                <a:latin typeface="Arial"/>
                <a:ea typeface="Arial"/>
                <a:cs typeface="Arial"/>
                <a:sym typeface="Arial"/>
              </a:rPr>
              <a:t>Common mental disorders</a:t>
            </a:r>
            <a:r>
              <a:rPr lang="en" sz="800">
                <a:solidFill>
                  <a:srgbClr val="000000"/>
                </a:solidFill>
                <a:latin typeface="Arial"/>
                <a:ea typeface="Arial"/>
                <a:cs typeface="Arial"/>
                <a:sym typeface="Arial"/>
              </a:rPr>
              <a:t>. [online] www.ethnicity-facts-figures.service.gov.uk. Available at: https://www.ethnicity-facts-figures.service.gov.uk/health/mental-health/adults-experiencing-common-mental-disorders/latest/ [Accessed 10 Oct. 2025].</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7.    Ha, J.W.Y., Yip, W., Ge, L., Yap, C.W. and Pereira, M.J. (2024). Association of social isolation and depressive symptoms with workplace productivity loss in a multi-ethnic Asian study. </a:t>
            </a:r>
            <a:r>
              <a:rPr lang="en" sz="800" i="1">
                <a:solidFill>
                  <a:srgbClr val="000000"/>
                </a:solidFill>
                <a:latin typeface="Arial"/>
                <a:ea typeface="Arial"/>
                <a:cs typeface="Arial"/>
                <a:sym typeface="Arial"/>
              </a:rPr>
              <a:t>Scientific Reports</a:t>
            </a:r>
            <a:r>
              <a:rPr lang="en" sz="800">
                <a:solidFill>
                  <a:srgbClr val="000000"/>
                </a:solidFill>
                <a:latin typeface="Arial"/>
                <a:ea typeface="Arial"/>
                <a:cs typeface="Arial"/>
                <a:sym typeface="Arial"/>
              </a:rPr>
              <a:t>, 14(1), p.22145.</a:t>
            </a:r>
            <a:r>
              <a:rPr lang="en" sz="800">
                <a:solidFill>
                  <a:srgbClr val="000000"/>
                </a:solidFill>
                <a:uFill>
                  <a:noFill/>
                </a:uFill>
                <a:latin typeface="Arial"/>
                <a:ea typeface="Arial"/>
                <a:cs typeface="Arial"/>
                <a:sym typeface="Arial"/>
                <a:hlinkClick r:id="rId8">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8"/>
              </a:rPr>
              <a:t>https://doi.org/10.1038/s41598-024-73272-4</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8.    Karasz, A., Gany, F., Escobar, J., Flores, C., Prasad, L., Inman, A., Kalasapudi, V., Kosi, R., Murthy, M., Leng, J. and Diwan, S. (2019). Mental health and stress among South Asians. </a:t>
            </a:r>
            <a:r>
              <a:rPr lang="en" sz="800" i="1">
                <a:solidFill>
                  <a:srgbClr val="000000"/>
                </a:solidFill>
                <a:latin typeface="Arial"/>
                <a:ea typeface="Arial"/>
                <a:cs typeface="Arial"/>
                <a:sym typeface="Arial"/>
              </a:rPr>
              <a:t>Journal of immigrant and minority health</a:t>
            </a:r>
            <a:r>
              <a:rPr lang="en" sz="800">
                <a:solidFill>
                  <a:srgbClr val="000000"/>
                </a:solidFill>
                <a:latin typeface="Arial"/>
                <a:ea typeface="Arial"/>
                <a:cs typeface="Arial"/>
                <a:sym typeface="Arial"/>
              </a:rPr>
              <a:t>, 21(Suppl 1), pp.7-14.</a:t>
            </a:r>
            <a:r>
              <a:rPr lang="en" sz="800">
                <a:solidFill>
                  <a:srgbClr val="000000"/>
                </a:solidFill>
                <a:uFill>
                  <a:noFill/>
                </a:uFill>
                <a:latin typeface="Arial"/>
                <a:ea typeface="Arial"/>
                <a:cs typeface="Arial"/>
                <a:sym typeface="Arial"/>
                <a:hlinkClick r:id="rId9">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9"/>
              </a:rPr>
              <a:t>https://doi.org/10.1007/s10903-016-0501-4</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9.    Liu, N., Yan, W., Su, R., Zhang, L., Wang, X., Li, Z., Qin, D. and Peng, J. (2023). Research progress on rheumatoid arthritis-associated depression. </a:t>
            </a:r>
            <a:r>
              <a:rPr lang="en" sz="800" i="1">
                <a:solidFill>
                  <a:srgbClr val="000000"/>
                </a:solidFill>
                <a:latin typeface="Arial"/>
                <a:ea typeface="Arial"/>
                <a:cs typeface="Arial"/>
                <a:sym typeface="Arial"/>
              </a:rPr>
              <a:t>Frontiers in behavioral neuroscience,</a:t>
            </a:r>
            <a:r>
              <a:rPr lang="en" sz="800">
                <a:solidFill>
                  <a:srgbClr val="000000"/>
                </a:solidFill>
                <a:latin typeface="Arial"/>
                <a:ea typeface="Arial"/>
                <a:cs typeface="Arial"/>
                <a:sym typeface="Arial"/>
              </a:rPr>
              <a:t> 16, p.992223. DOI:</a:t>
            </a:r>
            <a:r>
              <a:rPr lang="en" sz="800" u="sng">
                <a:solidFill>
                  <a:schemeClr val="hlink"/>
                </a:solidFill>
                <a:latin typeface="Arial"/>
                <a:ea typeface="Arial"/>
                <a:cs typeface="Arial"/>
                <a:sym typeface="Arial"/>
                <a:hlinkClick r:id="rId10"/>
              </a:rPr>
              <a:t>10.3389/fnbeh.2022.992223</a:t>
            </a:r>
            <a:endParaRPr sz="800" u="sng">
              <a:solidFill>
                <a:schemeClr val="hlink"/>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10. Maternal Mental Health Alliance (2023). </a:t>
            </a:r>
            <a:r>
              <a:rPr lang="en" sz="800" i="1">
                <a:solidFill>
                  <a:srgbClr val="000000"/>
                </a:solidFill>
                <a:latin typeface="Arial"/>
                <a:ea typeface="Arial"/>
                <a:cs typeface="Arial"/>
                <a:sym typeface="Arial"/>
              </a:rPr>
              <a:t>Barriers to accessing services | Maternal Mental Health Alliance</a:t>
            </a:r>
            <a:r>
              <a:rPr lang="en" sz="800">
                <a:solidFill>
                  <a:srgbClr val="000000"/>
                </a:solidFill>
                <a:latin typeface="Arial"/>
                <a:ea typeface="Arial"/>
                <a:cs typeface="Arial"/>
                <a:sym typeface="Arial"/>
              </a:rPr>
              <a:t>. [online] maternalmentalhealthalliance.org. Available at: https://maternalmentalhealthalliance.org/amv-toolkit/breaking-barriers/access-perinatal-mental-health-services/barriers/ [Accessed 10 Oct. 2025].</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11. Murthy, V.H. (2022). The mental health of minority and marginalized young people: An opportunity for action. </a:t>
            </a:r>
            <a:r>
              <a:rPr lang="en" sz="800" i="1">
                <a:solidFill>
                  <a:srgbClr val="000000"/>
                </a:solidFill>
                <a:latin typeface="Arial"/>
                <a:ea typeface="Arial"/>
                <a:cs typeface="Arial"/>
                <a:sym typeface="Arial"/>
              </a:rPr>
              <a:t>Public Health Reports</a:t>
            </a:r>
            <a:r>
              <a:rPr lang="en" sz="800">
                <a:solidFill>
                  <a:srgbClr val="000000"/>
                </a:solidFill>
                <a:latin typeface="Arial"/>
                <a:ea typeface="Arial"/>
                <a:cs typeface="Arial"/>
                <a:sym typeface="Arial"/>
              </a:rPr>
              <a:t>, 137(4), pp.613-616.</a:t>
            </a:r>
            <a:r>
              <a:rPr lang="en" sz="800">
                <a:solidFill>
                  <a:srgbClr val="000000"/>
                </a:solidFill>
                <a:uFill>
                  <a:noFill/>
                </a:uFill>
                <a:latin typeface="Arial"/>
                <a:ea typeface="Arial"/>
                <a:cs typeface="Arial"/>
                <a:sym typeface="Arial"/>
                <a:hlinkClick r:id="rId11">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11"/>
              </a:rPr>
              <a:t>https://doi.org/10.1177/00333549221102390</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12. Naito, T., Chin, J., Kim, T.U., Veera, S., Jeannette, M. and Lomiguen, C.M. (2020). Further reduction in help-seeking behaviors amidst additional barriers to mental health treatment in Asian populations: a contemporary review. Cureus, 12(11). DOI: 10.7759/cureus.11455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13. Patalay, P. and Fitzsimons, E. (2020). </a:t>
            </a:r>
            <a:r>
              <a:rPr lang="en" sz="800" i="1">
                <a:solidFill>
                  <a:srgbClr val="000000"/>
                </a:solidFill>
                <a:latin typeface="Arial"/>
                <a:ea typeface="Arial"/>
                <a:cs typeface="Arial"/>
                <a:sym typeface="Arial"/>
              </a:rPr>
              <a:t>Mental ill-health at age 17 in the UK</a:t>
            </a:r>
            <a:r>
              <a:rPr lang="en" sz="800">
                <a:solidFill>
                  <a:srgbClr val="000000"/>
                </a:solidFill>
                <a:latin typeface="Arial"/>
                <a:ea typeface="Arial"/>
                <a:cs typeface="Arial"/>
                <a:sym typeface="Arial"/>
              </a:rPr>
              <a:t>. [online] Available at:</a:t>
            </a:r>
            <a:r>
              <a:rPr lang="en" sz="800">
                <a:solidFill>
                  <a:srgbClr val="000000"/>
                </a:solidFill>
                <a:uFill>
                  <a:noFill/>
                </a:uFill>
                <a:latin typeface="Arial"/>
                <a:ea typeface="Arial"/>
                <a:cs typeface="Arial"/>
                <a:sym typeface="Arial"/>
                <a:hlinkClick r:id="rId12">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12"/>
              </a:rPr>
              <a:t>https://cls.ucl.ac.uk/wp-content/uploads/2020/11/Mental-ill-health-at-age-17-%E2%80%93-CLS-briefing-paper-%E2%80%93-website.pdf</a:t>
            </a:r>
            <a:r>
              <a:rPr lang="en" sz="800">
                <a:solidFill>
                  <a:srgbClr val="000000"/>
                </a:solidFill>
                <a:latin typeface="Arial"/>
                <a:ea typeface="Arial"/>
                <a:cs typeface="Arial"/>
                <a:sym typeface="Arial"/>
              </a:rPr>
              <a:t>. [Accessed 10 Oct. 2025]</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14. Prajapati, R. and Liebling, H. (2022). Accessing mental health services: A systematic review and meta-ethnography of the experiences of South Asian service users in the UK. </a:t>
            </a:r>
            <a:r>
              <a:rPr lang="en" sz="800" i="1">
                <a:solidFill>
                  <a:srgbClr val="000000"/>
                </a:solidFill>
                <a:latin typeface="Arial"/>
                <a:ea typeface="Arial"/>
                <a:cs typeface="Arial"/>
                <a:sym typeface="Arial"/>
              </a:rPr>
              <a:t>Journal of racial and ethnic health disparities</a:t>
            </a:r>
            <a:r>
              <a:rPr lang="en" sz="800">
                <a:solidFill>
                  <a:srgbClr val="000000"/>
                </a:solidFill>
                <a:latin typeface="Arial"/>
                <a:ea typeface="Arial"/>
                <a:cs typeface="Arial"/>
                <a:sym typeface="Arial"/>
              </a:rPr>
              <a:t>, 9(2), pp.598-619.</a:t>
            </a:r>
            <a:r>
              <a:rPr lang="en" sz="800">
                <a:solidFill>
                  <a:srgbClr val="000000"/>
                </a:solidFill>
                <a:uFill>
                  <a:noFill/>
                </a:uFill>
                <a:latin typeface="Arial"/>
                <a:ea typeface="Arial"/>
                <a:cs typeface="Arial"/>
                <a:sym typeface="Arial"/>
                <a:hlinkClick r:id="rId13">
                  <a:extLst>
                    <a:ext uri="{A12FA001-AC4F-418D-AE19-62706E023703}">
                      <ahyp:hlinkClr xmlns:ahyp="http://schemas.microsoft.com/office/drawing/2018/hyperlinkcolor" val="tx"/>
                    </a:ext>
                  </a:extLst>
                </a:hlinkClick>
              </a:rPr>
              <a:t> </a:t>
            </a:r>
            <a:r>
              <a:rPr lang="en" sz="800" u="sng">
                <a:solidFill>
                  <a:schemeClr val="hlink"/>
                </a:solidFill>
                <a:latin typeface="Arial"/>
                <a:ea typeface="Arial"/>
                <a:cs typeface="Arial"/>
                <a:sym typeface="Arial"/>
                <a:hlinkClick r:id="rId13"/>
              </a:rPr>
              <a:t>https://doi.org/10.1007/s40615-021-00993-x</a:t>
            </a:r>
            <a:r>
              <a:rPr lang="en" sz="800">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marL="457200" lvl="0" indent="-228600" algn="just" rtl="0">
              <a:lnSpc>
                <a:spcPct val="115000"/>
              </a:lnSpc>
              <a:spcBef>
                <a:spcPts val="0"/>
              </a:spcBef>
              <a:spcAft>
                <a:spcPts val="0"/>
              </a:spcAft>
              <a:buNone/>
            </a:pPr>
            <a:r>
              <a:rPr lang="en" sz="800">
                <a:solidFill>
                  <a:srgbClr val="000000"/>
                </a:solidFill>
                <a:latin typeface="Arial"/>
                <a:ea typeface="Arial"/>
                <a:cs typeface="Arial"/>
                <a:sym typeface="Arial"/>
              </a:rPr>
              <a:t>15. Schimelpfening, N. (2022). </a:t>
            </a:r>
            <a:r>
              <a:rPr lang="en" sz="800" i="1">
                <a:solidFill>
                  <a:srgbClr val="000000"/>
                </a:solidFill>
                <a:latin typeface="Arial"/>
                <a:ea typeface="Arial"/>
                <a:cs typeface="Arial"/>
                <a:sym typeface="Arial"/>
              </a:rPr>
              <a:t>9 Most Common Causes of Depression</a:t>
            </a:r>
            <a:r>
              <a:rPr lang="en" sz="800">
                <a:solidFill>
                  <a:srgbClr val="000000"/>
                </a:solidFill>
                <a:latin typeface="Arial"/>
                <a:ea typeface="Arial"/>
                <a:cs typeface="Arial"/>
                <a:sym typeface="Arial"/>
              </a:rPr>
              <a:t>. [online] Verywell Mind. Available at: https://www.verywellmind.com/common-causes-of-depression-1066772 [Accessed 10 Oct. 2025].</a:t>
            </a:r>
            <a:endParaRPr sz="800">
              <a:latin typeface="Arial"/>
              <a:ea typeface="Arial"/>
              <a:cs typeface="Arial"/>
              <a:sym typeface="Arial"/>
            </a:endParaRPr>
          </a:p>
        </p:txBody>
      </p:sp>
      <p:sp>
        <p:nvSpPr>
          <p:cNvPr id="510" name="Google Shape;510;p56"/>
          <p:cNvSpPr txBox="1">
            <a:spLocks noGrp="1"/>
          </p:cNvSpPr>
          <p:nvPr>
            <p:ph type="title"/>
          </p:nvPr>
        </p:nvSpPr>
        <p:spPr>
          <a:xfrm>
            <a:off x="3699900" y="166500"/>
            <a:ext cx="1744200" cy="3090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1800" b="1">
                <a:solidFill>
                  <a:srgbClr val="000000"/>
                </a:solidFill>
                <a:latin typeface="Arial"/>
                <a:ea typeface="Arial"/>
                <a:cs typeface="Arial"/>
                <a:sym typeface="Arial"/>
              </a:rPr>
              <a:t>References</a:t>
            </a:r>
            <a:endParaRPr sz="180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Quarterly business review">
  <a:themeElements>
    <a:clrScheme name="Simple Light">
      <a:dk1>
        <a:srgbClr val="131313"/>
      </a:dk1>
      <a:lt1>
        <a:srgbClr val="FAFAFA"/>
      </a:lt1>
      <a:dk2>
        <a:srgbClr val="B5B5B7"/>
      </a:dk2>
      <a:lt2>
        <a:srgbClr val="EAE1E2"/>
      </a:lt2>
      <a:accent1>
        <a:srgbClr val="7D57AE"/>
      </a:accent1>
      <a:accent2>
        <a:srgbClr val="E8C8C7"/>
      </a:accent2>
      <a:accent3>
        <a:srgbClr val="2F5C7C"/>
      </a:accent3>
      <a:accent4>
        <a:srgbClr val="DECEE8"/>
      </a:accent4>
      <a:accent5>
        <a:srgbClr val="B0BFDE"/>
      </a:accent5>
      <a:accent6>
        <a:srgbClr val="DDEAFB"/>
      </a:accent6>
      <a:hlink>
        <a:srgbClr val="2F5C7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1480</Words>
  <Application>Microsoft Office PowerPoint</Application>
  <PresentationFormat>On-screen Show (16:9)</PresentationFormat>
  <Paragraphs>56</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Quarterly business review</vt:lpstr>
      <vt:lpstr>What are the factors contributing to the increase in depression among Asian people leaving in uk?(17-55)</vt:lpstr>
      <vt:lpstr>Prevalence</vt:lpstr>
      <vt:lpstr>Quality of Life about Depression</vt:lpstr>
      <vt:lpstr>Rationale</vt:lpstr>
      <vt:lpstr>Research aims and objectives</vt:lpstr>
      <vt:lpstr>Research questions</vt:lpstr>
      <vt:lpstr>Research impact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the factors contributing to the increase in depression among Asian people leaving in uk?</dc:title>
  <dc:creator/>
  <cp:lastModifiedBy>Zohara Riyaasat</cp:lastModifiedBy>
  <cp:revision>3</cp:revision>
  <dcterms:modified xsi:type="dcterms:W3CDTF">2025-10-13T00:09:50Z</dcterms:modified>
</cp:coreProperties>
</file>