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99125C-A2EF-46D1-BDE9-CC7E7FDC00A7}" v="10" dt="2026-06-25T20:01:32.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94660"/>
  </p:normalViewPr>
  <p:slideViewPr>
    <p:cSldViewPr snapToGrid="0">
      <p:cViewPr varScale="1">
        <p:scale>
          <a:sx n="65" d="100"/>
          <a:sy n="65" d="100"/>
        </p:scale>
        <p:origin x="924" y="78"/>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gustine Ajayi" userId="de43b1ac6b8d6ded" providerId="LiveId" clId="{EDC676A0-3845-4D2D-877E-25F42BE041A9}"/>
    <pc:docChg chg="custSel addSld delSld modSld">
      <pc:chgData name="Augustine Ajayi" userId="de43b1ac6b8d6ded" providerId="LiveId" clId="{EDC676A0-3845-4D2D-877E-25F42BE041A9}" dt="2026-06-25T20:01:32.689" v="748"/>
      <pc:docMkLst>
        <pc:docMk/>
      </pc:docMkLst>
      <pc:sldChg chg="addSp delSp modSp mod modTransition modAnim">
        <pc:chgData name="Augustine Ajayi" userId="de43b1ac6b8d6ded" providerId="LiveId" clId="{EDC676A0-3845-4D2D-877E-25F42BE041A9}" dt="2026-06-25T20:01:32.689" v="748"/>
        <pc:sldMkLst>
          <pc:docMk/>
          <pc:sldMk cId="613706594" sldId="256"/>
        </pc:sldMkLst>
        <pc:spChg chg="mod">
          <ac:chgData name="Augustine Ajayi" userId="de43b1ac6b8d6ded" providerId="LiveId" clId="{EDC676A0-3845-4D2D-877E-25F42BE041A9}" dt="2026-06-25T18:31:31.258" v="715" actId="20577"/>
          <ac:spMkLst>
            <pc:docMk/>
            <pc:sldMk cId="613706594" sldId="256"/>
            <ac:spMk id="3" creationId="{D479AAA3-322A-5192-D9DD-366312B3829D}"/>
          </ac:spMkLst>
        </pc:spChg>
        <pc:picChg chg="add del mod ord">
          <ac:chgData name="Augustine Ajayi" userId="de43b1ac6b8d6ded" providerId="LiveId" clId="{EDC676A0-3845-4D2D-877E-25F42BE041A9}" dt="2026-06-25T20:01:32.689" v="748"/>
          <ac:picMkLst>
            <pc:docMk/>
            <pc:sldMk cId="613706594" sldId="256"/>
            <ac:picMk id="5" creationId="{A78951FF-F7FB-E001-CCFD-83C93C8912D4}"/>
          </ac:picMkLst>
        </pc:picChg>
        <pc:picChg chg="add del mod">
          <ac:chgData name="Augustine Ajayi" userId="de43b1ac6b8d6ded" providerId="LiveId" clId="{EDC676A0-3845-4D2D-877E-25F42BE041A9}" dt="2026-06-25T18:54:30.783" v="718"/>
          <ac:picMkLst>
            <pc:docMk/>
            <pc:sldMk cId="613706594" sldId="256"/>
            <ac:picMk id="6" creationId="{63F9FD82-26EC-7E42-1C6E-D642A3B3BF61}"/>
          </ac:picMkLst>
        </pc:picChg>
        <pc:picChg chg="add mod">
          <ac:chgData name="Augustine Ajayi" userId="de43b1ac6b8d6ded" providerId="LiveId" clId="{EDC676A0-3845-4D2D-877E-25F42BE041A9}" dt="2026-06-25T20:01:32.689" v="748"/>
          <ac:picMkLst>
            <pc:docMk/>
            <pc:sldMk cId="613706594" sldId="256"/>
            <ac:picMk id="6" creationId="{BC84EDD9-6A76-6F08-E6D5-90A49FCA3505}"/>
          </ac:picMkLst>
        </pc:picChg>
        <pc:picChg chg="add del mod ord">
          <ac:chgData name="Augustine Ajayi" userId="de43b1ac6b8d6ded" providerId="LiveId" clId="{EDC676A0-3845-4D2D-877E-25F42BE041A9}" dt="2026-06-25T18:54:42.626" v="719"/>
          <ac:picMkLst>
            <pc:docMk/>
            <pc:sldMk cId="613706594" sldId="256"/>
            <ac:picMk id="9" creationId="{5183F417-5D75-F904-6AAC-F9FF86D7EBC6}"/>
          </ac:picMkLst>
        </pc:picChg>
        <pc:picChg chg="add del mod">
          <ac:chgData name="Augustine Ajayi" userId="de43b1ac6b8d6ded" providerId="LiveId" clId="{EDC676A0-3845-4D2D-877E-25F42BE041A9}" dt="2026-06-25T18:57:16.954" v="721"/>
          <ac:picMkLst>
            <pc:docMk/>
            <pc:sldMk cId="613706594" sldId="256"/>
            <ac:picMk id="10" creationId="{244445EA-346D-E99E-5179-BBCE82977772}"/>
          </ac:picMkLst>
        </pc:picChg>
        <pc:picChg chg="add del mod ord">
          <ac:chgData name="Augustine Ajayi" userId="de43b1ac6b8d6ded" providerId="LiveId" clId="{EDC676A0-3845-4D2D-877E-25F42BE041A9}" dt="2026-06-25T19:06:12.822" v="722"/>
          <ac:picMkLst>
            <pc:docMk/>
            <pc:sldMk cId="613706594" sldId="256"/>
            <ac:picMk id="14" creationId="{74AAB28A-7C06-56DC-1C73-E129D5031BD2}"/>
          </ac:picMkLst>
        </pc:picChg>
        <pc:picChg chg="add del mod">
          <ac:chgData name="Augustine Ajayi" userId="de43b1ac6b8d6ded" providerId="LiveId" clId="{EDC676A0-3845-4D2D-877E-25F42BE041A9}" dt="2026-06-25T19:06:54.176" v="730"/>
          <ac:picMkLst>
            <pc:docMk/>
            <pc:sldMk cId="613706594" sldId="256"/>
            <ac:picMk id="15" creationId="{C50E7717-6D34-5644-128B-13AA2484510B}"/>
          </ac:picMkLst>
        </pc:picChg>
        <pc:picChg chg="add del mod ord">
          <ac:chgData name="Augustine Ajayi" userId="de43b1ac6b8d6ded" providerId="LiveId" clId="{EDC676A0-3845-4D2D-877E-25F42BE041A9}" dt="2026-06-25T19:23:01.294" v="731"/>
          <ac:picMkLst>
            <pc:docMk/>
            <pc:sldMk cId="613706594" sldId="256"/>
            <ac:picMk id="16" creationId="{96D815B7-A08B-0A5B-7FF5-5B360117D8E4}"/>
          </ac:picMkLst>
        </pc:picChg>
        <pc:picChg chg="add del mod">
          <ac:chgData name="Augustine Ajayi" userId="de43b1ac6b8d6ded" providerId="LiveId" clId="{EDC676A0-3845-4D2D-877E-25F42BE041A9}" dt="2026-06-25T19:46:22.015" v="747"/>
          <ac:picMkLst>
            <pc:docMk/>
            <pc:sldMk cId="613706594" sldId="256"/>
            <ac:picMk id="17" creationId="{DDB2FD7E-BE78-3CDB-CA5F-5DB3CA3E3CE0}"/>
          </ac:picMkLst>
        </pc:picChg>
      </pc:sldChg>
      <pc:sldChg chg="addSp delSp modSp new mod modTransition modAnim modNotesTx">
        <pc:chgData name="Augustine Ajayi" userId="de43b1ac6b8d6ded" providerId="LiveId" clId="{EDC676A0-3845-4D2D-877E-25F42BE041A9}" dt="2026-06-25T20:01:32.689" v="748"/>
        <pc:sldMkLst>
          <pc:docMk/>
          <pc:sldMk cId="2282855183" sldId="258"/>
        </pc:sldMkLst>
        <pc:spChg chg="mod">
          <ac:chgData name="Augustine Ajayi" userId="de43b1ac6b8d6ded" providerId="LiveId" clId="{EDC676A0-3845-4D2D-877E-25F42BE041A9}" dt="2026-06-22T12:35:13.176" v="56" actId="20577"/>
          <ac:spMkLst>
            <pc:docMk/>
            <pc:sldMk cId="2282855183" sldId="258"/>
            <ac:spMk id="2" creationId="{8F0CD568-3077-0964-334D-584E6FAFCC6F}"/>
          </ac:spMkLst>
        </pc:spChg>
        <pc:picChg chg="add del mod ord">
          <ac:chgData name="Augustine Ajayi" userId="de43b1ac6b8d6ded" providerId="LiveId" clId="{EDC676A0-3845-4D2D-877E-25F42BE041A9}" dt="2026-06-25T20:01:32.689" v="748"/>
          <ac:picMkLst>
            <pc:docMk/>
            <pc:sldMk cId="2282855183" sldId="258"/>
            <ac:picMk id="4" creationId="{FE8456E8-2B80-96B3-78E8-D56B72247CDC}"/>
          </ac:picMkLst>
        </pc:picChg>
        <pc:picChg chg="add mod ord">
          <ac:chgData name="Augustine Ajayi" userId="de43b1ac6b8d6ded" providerId="LiveId" clId="{EDC676A0-3845-4D2D-877E-25F42BE041A9}" dt="2026-06-22T12:35:28.312" v="59" actId="1076"/>
          <ac:picMkLst>
            <pc:docMk/>
            <pc:sldMk cId="2282855183" sldId="258"/>
            <ac:picMk id="5" creationId="{314191E0-4A5D-C240-5AD3-B6706F3833C5}"/>
          </ac:picMkLst>
        </pc:picChg>
        <pc:picChg chg="add mod">
          <ac:chgData name="Augustine Ajayi" userId="de43b1ac6b8d6ded" providerId="LiveId" clId="{EDC676A0-3845-4D2D-877E-25F42BE041A9}" dt="2026-06-25T20:01:32.689" v="748"/>
          <ac:picMkLst>
            <pc:docMk/>
            <pc:sldMk cId="2282855183" sldId="258"/>
            <ac:picMk id="6" creationId="{442BDE3F-6481-140B-1A11-75A41605E885}"/>
          </ac:picMkLst>
        </pc:picChg>
        <pc:picChg chg="add del mod">
          <ac:chgData name="Augustine Ajayi" userId="de43b1ac6b8d6ded" providerId="LiveId" clId="{EDC676A0-3845-4D2D-877E-25F42BE041A9}" dt="2026-06-25T19:06:54.176" v="730"/>
          <ac:picMkLst>
            <pc:docMk/>
            <pc:sldMk cId="2282855183" sldId="258"/>
            <ac:picMk id="8" creationId="{5C57344B-81F6-C6B2-1421-2E7C55EE9FCC}"/>
          </ac:picMkLst>
        </pc:picChg>
        <pc:picChg chg="add del mod ord">
          <ac:chgData name="Augustine Ajayi" userId="de43b1ac6b8d6ded" providerId="LiveId" clId="{EDC676A0-3845-4D2D-877E-25F42BE041A9}" dt="2026-06-25T19:23:01.294" v="731"/>
          <ac:picMkLst>
            <pc:docMk/>
            <pc:sldMk cId="2282855183" sldId="258"/>
            <ac:picMk id="9" creationId="{E819320C-45C5-20C8-1DEE-7E0999B568AD}"/>
          </ac:picMkLst>
        </pc:picChg>
        <pc:picChg chg="add del mod">
          <ac:chgData name="Augustine Ajayi" userId="de43b1ac6b8d6ded" providerId="LiveId" clId="{EDC676A0-3845-4D2D-877E-25F42BE041A9}" dt="2026-06-25T19:46:22.015" v="747"/>
          <ac:picMkLst>
            <pc:docMk/>
            <pc:sldMk cId="2282855183" sldId="258"/>
            <ac:picMk id="10" creationId="{577557D8-AF0C-8BDB-ACA2-15B52CCE3179}"/>
          </ac:picMkLst>
        </pc:picChg>
      </pc:sldChg>
      <pc:sldChg chg="addSp delSp modSp new mod modTransition modAnim modNotesTx">
        <pc:chgData name="Augustine Ajayi" userId="de43b1ac6b8d6ded" providerId="LiveId" clId="{EDC676A0-3845-4D2D-877E-25F42BE041A9}" dt="2026-06-25T20:01:32.689" v="748"/>
        <pc:sldMkLst>
          <pc:docMk/>
          <pc:sldMk cId="3506001096" sldId="259"/>
        </pc:sldMkLst>
        <pc:picChg chg="add del mod ord">
          <ac:chgData name="Augustine Ajayi" userId="de43b1ac6b8d6ded" providerId="LiveId" clId="{EDC676A0-3845-4D2D-877E-25F42BE041A9}" dt="2026-06-25T20:01:32.689" v="748"/>
          <ac:picMkLst>
            <pc:docMk/>
            <pc:sldMk cId="3506001096" sldId="259"/>
            <ac:picMk id="2" creationId="{AEF95822-974A-1D24-C898-3E91CEAA8EE1}"/>
          </ac:picMkLst>
        </pc:picChg>
        <pc:picChg chg="add mod">
          <ac:chgData name="Augustine Ajayi" userId="de43b1ac6b8d6ded" providerId="LiveId" clId="{EDC676A0-3845-4D2D-877E-25F42BE041A9}" dt="2026-06-22T12:53:42.680" v="527" actId="14100"/>
          <ac:picMkLst>
            <pc:docMk/>
            <pc:sldMk cId="3506001096" sldId="259"/>
            <ac:picMk id="3" creationId="{3D5B763A-D3B6-600A-8CE0-BB018AF115CC}"/>
          </ac:picMkLst>
        </pc:picChg>
        <pc:picChg chg="add mod">
          <ac:chgData name="Augustine Ajayi" userId="de43b1ac6b8d6ded" providerId="LiveId" clId="{EDC676A0-3845-4D2D-877E-25F42BE041A9}" dt="2026-06-25T20:01:32.689" v="748"/>
          <ac:picMkLst>
            <pc:docMk/>
            <pc:sldMk cId="3506001096" sldId="259"/>
            <ac:picMk id="4" creationId="{48769605-62C0-689C-138F-BB7F39CC3643}"/>
          </ac:picMkLst>
        </pc:picChg>
        <pc:picChg chg="add del mod">
          <ac:chgData name="Augustine Ajayi" userId="de43b1ac6b8d6ded" providerId="LiveId" clId="{EDC676A0-3845-4D2D-877E-25F42BE041A9}" dt="2026-06-25T19:06:54.176" v="730"/>
          <ac:picMkLst>
            <pc:docMk/>
            <pc:sldMk cId="3506001096" sldId="259"/>
            <ac:picMk id="5" creationId="{6B02B716-7168-572F-C7A5-B05BFBB2DF39}"/>
          </ac:picMkLst>
        </pc:picChg>
        <pc:picChg chg="add del mod ord">
          <ac:chgData name="Augustine Ajayi" userId="de43b1ac6b8d6ded" providerId="LiveId" clId="{EDC676A0-3845-4D2D-877E-25F42BE041A9}" dt="2026-06-25T19:23:01.294" v="731"/>
          <ac:picMkLst>
            <pc:docMk/>
            <pc:sldMk cId="3506001096" sldId="259"/>
            <ac:picMk id="6" creationId="{CF3231E8-EEB9-BBE9-1C98-458122400B2A}"/>
          </ac:picMkLst>
        </pc:picChg>
        <pc:picChg chg="add del mod">
          <ac:chgData name="Augustine Ajayi" userId="de43b1ac6b8d6ded" providerId="LiveId" clId="{EDC676A0-3845-4D2D-877E-25F42BE041A9}" dt="2026-06-25T19:46:22.015" v="747"/>
          <ac:picMkLst>
            <pc:docMk/>
            <pc:sldMk cId="3506001096" sldId="259"/>
            <ac:picMk id="7" creationId="{077FD309-42D6-E72E-A3EE-B21023000CDD}"/>
          </ac:picMkLst>
        </pc:picChg>
      </pc:sldChg>
      <pc:sldChg chg="addSp delSp modSp new mod modTransition modAnim modNotesTx">
        <pc:chgData name="Augustine Ajayi" userId="de43b1ac6b8d6ded" providerId="LiveId" clId="{EDC676A0-3845-4D2D-877E-25F42BE041A9}" dt="2026-06-25T20:01:32.689" v="748"/>
        <pc:sldMkLst>
          <pc:docMk/>
          <pc:sldMk cId="4259374218" sldId="260"/>
        </pc:sldMkLst>
        <pc:picChg chg="add del mod ord">
          <ac:chgData name="Augustine Ajayi" userId="de43b1ac6b8d6ded" providerId="LiveId" clId="{EDC676A0-3845-4D2D-877E-25F42BE041A9}" dt="2026-06-25T20:01:32.689" v="748"/>
          <ac:picMkLst>
            <pc:docMk/>
            <pc:sldMk cId="4259374218" sldId="260"/>
            <ac:picMk id="2" creationId="{37E0B7DF-534E-FAFE-CDD0-DC5776513515}"/>
          </ac:picMkLst>
        </pc:picChg>
        <pc:picChg chg="add mod">
          <ac:chgData name="Augustine Ajayi" userId="de43b1ac6b8d6ded" providerId="LiveId" clId="{EDC676A0-3845-4D2D-877E-25F42BE041A9}" dt="2026-06-22T12:59:25.647" v="535" actId="14100"/>
          <ac:picMkLst>
            <pc:docMk/>
            <pc:sldMk cId="4259374218" sldId="260"/>
            <ac:picMk id="3" creationId="{ADFAE154-DA5E-4553-790D-130D92488C11}"/>
          </ac:picMkLst>
        </pc:picChg>
        <pc:picChg chg="add mod">
          <ac:chgData name="Augustine Ajayi" userId="de43b1ac6b8d6ded" providerId="LiveId" clId="{EDC676A0-3845-4D2D-877E-25F42BE041A9}" dt="2026-06-25T20:01:32.689" v="748"/>
          <ac:picMkLst>
            <pc:docMk/>
            <pc:sldMk cId="4259374218" sldId="260"/>
            <ac:picMk id="4" creationId="{4C4F91B0-E8DC-6A53-FB41-FCCD1914EFD8}"/>
          </ac:picMkLst>
        </pc:picChg>
        <pc:picChg chg="add del mod">
          <ac:chgData name="Augustine Ajayi" userId="de43b1ac6b8d6ded" providerId="LiveId" clId="{EDC676A0-3845-4D2D-877E-25F42BE041A9}" dt="2026-06-25T19:06:54.176" v="730"/>
          <ac:picMkLst>
            <pc:docMk/>
            <pc:sldMk cId="4259374218" sldId="260"/>
            <ac:picMk id="6" creationId="{E435490A-EA0D-8D70-DDC0-E391225F2D5E}"/>
          </ac:picMkLst>
        </pc:picChg>
        <pc:picChg chg="add del mod ord">
          <ac:chgData name="Augustine Ajayi" userId="de43b1ac6b8d6ded" providerId="LiveId" clId="{EDC676A0-3845-4D2D-877E-25F42BE041A9}" dt="2026-06-25T19:23:01.294" v="731"/>
          <ac:picMkLst>
            <pc:docMk/>
            <pc:sldMk cId="4259374218" sldId="260"/>
            <ac:picMk id="7" creationId="{8C785BDB-0587-DD40-1F37-1E65B7742BC8}"/>
          </ac:picMkLst>
        </pc:picChg>
        <pc:picChg chg="add del mod">
          <ac:chgData name="Augustine Ajayi" userId="de43b1ac6b8d6ded" providerId="LiveId" clId="{EDC676A0-3845-4D2D-877E-25F42BE041A9}" dt="2026-06-25T19:46:22.015" v="747"/>
          <ac:picMkLst>
            <pc:docMk/>
            <pc:sldMk cId="4259374218" sldId="260"/>
            <ac:picMk id="8" creationId="{3B801833-B447-551F-1828-4DBD434123F6}"/>
          </ac:picMkLst>
        </pc:picChg>
      </pc:sldChg>
      <pc:sldChg chg="addSp delSp modSp new mod modTransition setBg modAnim modNotesTx">
        <pc:chgData name="Augustine Ajayi" userId="de43b1ac6b8d6ded" providerId="LiveId" clId="{EDC676A0-3845-4D2D-877E-25F42BE041A9}" dt="2026-06-25T20:01:32.689" v="748"/>
        <pc:sldMkLst>
          <pc:docMk/>
          <pc:sldMk cId="1815430382" sldId="261"/>
        </pc:sldMkLst>
        <pc:spChg chg="add">
          <ac:chgData name="Augustine Ajayi" userId="de43b1ac6b8d6ded" providerId="LiveId" clId="{EDC676A0-3845-4D2D-877E-25F42BE041A9}" dt="2026-06-22T13:05:03.667" v="539" actId="26606"/>
          <ac:spMkLst>
            <pc:docMk/>
            <pc:sldMk cId="1815430382" sldId="261"/>
            <ac:spMk id="8" creationId="{F3060C83-F051-4F0E-ABAD-AA0DFC48B218}"/>
          </ac:spMkLst>
        </pc:spChg>
        <pc:spChg chg="add">
          <ac:chgData name="Augustine Ajayi" userId="de43b1ac6b8d6ded" providerId="LiveId" clId="{EDC676A0-3845-4D2D-877E-25F42BE041A9}" dt="2026-06-22T13:05:03.667" v="539" actId="26606"/>
          <ac:spMkLst>
            <pc:docMk/>
            <pc:sldMk cId="1815430382" sldId="261"/>
            <ac:spMk id="10" creationId="{83C98ABE-055B-441F-B07E-44F97F083C39}"/>
          </ac:spMkLst>
        </pc:spChg>
        <pc:spChg chg="add">
          <ac:chgData name="Augustine Ajayi" userId="de43b1ac6b8d6ded" providerId="LiveId" clId="{EDC676A0-3845-4D2D-877E-25F42BE041A9}" dt="2026-06-22T13:05:03.667" v="539" actId="26606"/>
          <ac:spMkLst>
            <pc:docMk/>
            <pc:sldMk cId="1815430382" sldId="261"/>
            <ac:spMk id="12" creationId="{29FDB030-9B49-4CED-8CCD-4D99382388AC}"/>
          </ac:spMkLst>
        </pc:spChg>
        <pc:spChg chg="add">
          <ac:chgData name="Augustine Ajayi" userId="de43b1ac6b8d6ded" providerId="LiveId" clId="{EDC676A0-3845-4D2D-877E-25F42BE041A9}" dt="2026-06-22T13:05:03.667" v="539" actId="26606"/>
          <ac:spMkLst>
            <pc:docMk/>
            <pc:sldMk cId="1815430382" sldId="261"/>
            <ac:spMk id="14" creationId="{3783CA14-24A1-485C-8B30-D6A5D87987AD}"/>
          </ac:spMkLst>
        </pc:spChg>
        <pc:spChg chg="add">
          <ac:chgData name="Augustine Ajayi" userId="de43b1ac6b8d6ded" providerId="LiveId" clId="{EDC676A0-3845-4D2D-877E-25F42BE041A9}" dt="2026-06-22T13:05:03.667" v="539" actId="26606"/>
          <ac:spMkLst>
            <pc:docMk/>
            <pc:sldMk cId="1815430382" sldId="261"/>
            <ac:spMk id="16" creationId="{9A97C86A-04D6-40F7-AE84-31AB43E6A846}"/>
          </ac:spMkLst>
        </pc:spChg>
        <pc:spChg chg="add">
          <ac:chgData name="Augustine Ajayi" userId="de43b1ac6b8d6ded" providerId="LiveId" clId="{EDC676A0-3845-4D2D-877E-25F42BE041A9}" dt="2026-06-22T13:05:03.667" v="539" actId="26606"/>
          <ac:spMkLst>
            <pc:docMk/>
            <pc:sldMk cId="1815430382" sldId="261"/>
            <ac:spMk id="18" creationId="{FF9F2414-84E8-453E-B1F3-389FDE8192D9}"/>
          </ac:spMkLst>
        </pc:spChg>
        <pc:spChg chg="add">
          <ac:chgData name="Augustine Ajayi" userId="de43b1ac6b8d6ded" providerId="LiveId" clId="{EDC676A0-3845-4D2D-877E-25F42BE041A9}" dt="2026-06-22T13:05:03.667" v="539" actId="26606"/>
          <ac:spMkLst>
            <pc:docMk/>
            <pc:sldMk cId="1815430382" sldId="261"/>
            <ac:spMk id="20" creationId="{3ECA69A1-7536-43AC-85EF-C7106179F5ED}"/>
          </ac:spMkLst>
        </pc:spChg>
        <pc:picChg chg="add del mod ord">
          <ac:chgData name="Augustine Ajayi" userId="de43b1ac6b8d6ded" providerId="LiveId" clId="{EDC676A0-3845-4D2D-877E-25F42BE041A9}" dt="2026-06-25T20:01:32.689" v="748"/>
          <ac:picMkLst>
            <pc:docMk/>
            <pc:sldMk cId="1815430382" sldId="261"/>
            <ac:picMk id="2" creationId="{2B5AB3DD-423A-FC5E-F965-4A50FC59CDEE}"/>
          </ac:picMkLst>
        </pc:picChg>
        <pc:picChg chg="add mod">
          <ac:chgData name="Augustine Ajayi" userId="de43b1ac6b8d6ded" providerId="LiveId" clId="{EDC676A0-3845-4D2D-877E-25F42BE041A9}" dt="2026-06-22T13:05:24.619" v="543" actId="14100"/>
          <ac:picMkLst>
            <pc:docMk/>
            <pc:sldMk cId="1815430382" sldId="261"/>
            <ac:picMk id="3" creationId="{143381F6-1DDF-24AE-0DCE-91A9AD220D03}"/>
          </ac:picMkLst>
        </pc:picChg>
        <pc:picChg chg="add del mod">
          <ac:chgData name="Augustine Ajayi" userId="de43b1ac6b8d6ded" providerId="LiveId" clId="{EDC676A0-3845-4D2D-877E-25F42BE041A9}" dt="2026-06-25T19:06:54.176" v="730"/>
          <ac:picMkLst>
            <pc:docMk/>
            <pc:sldMk cId="1815430382" sldId="261"/>
            <ac:picMk id="4" creationId="{0BEB2B2B-B1A8-EED7-637A-7EC750E91CF0}"/>
          </ac:picMkLst>
        </pc:picChg>
        <pc:picChg chg="add mod">
          <ac:chgData name="Augustine Ajayi" userId="de43b1ac6b8d6ded" providerId="LiveId" clId="{EDC676A0-3845-4D2D-877E-25F42BE041A9}" dt="2026-06-25T20:01:32.689" v="748"/>
          <ac:picMkLst>
            <pc:docMk/>
            <pc:sldMk cId="1815430382" sldId="261"/>
            <ac:picMk id="4" creationId="{F8EBBE0B-2B7B-98A4-3161-B8E9A408263E}"/>
          </ac:picMkLst>
        </pc:picChg>
        <pc:picChg chg="add del mod ord">
          <ac:chgData name="Augustine Ajayi" userId="de43b1ac6b8d6ded" providerId="LiveId" clId="{EDC676A0-3845-4D2D-877E-25F42BE041A9}" dt="2026-06-25T19:23:01.294" v="731"/>
          <ac:picMkLst>
            <pc:docMk/>
            <pc:sldMk cId="1815430382" sldId="261"/>
            <ac:picMk id="5" creationId="{643440A4-6230-D04D-B231-581D19C6BBB6}"/>
          </ac:picMkLst>
        </pc:picChg>
        <pc:picChg chg="add del mod">
          <ac:chgData name="Augustine Ajayi" userId="de43b1ac6b8d6ded" providerId="LiveId" clId="{EDC676A0-3845-4D2D-877E-25F42BE041A9}" dt="2026-06-25T19:46:22.015" v="747"/>
          <ac:picMkLst>
            <pc:docMk/>
            <pc:sldMk cId="1815430382" sldId="261"/>
            <ac:picMk id="6" creationId="{9D7BC5E5-9F21-888B-C60A-1872900AE261}"/>
          </ac:picMkLst>
        </pc:picChg>
      </pc:sldChg>
      <pc:sldChg chg="addSp delSp modSp new mod modTransition modAnim modNotesTx">
        <pc:chgData name="Augustine Ajayi" userId="de43b1ac6b8d6ded" providerId="LiveId" clId="{EDC676A0-3845-4D2D-877E-25F42BE041A9}" dt="2026-06-25T20:01:32.689" v="748"/>
        <pc:sldMkLst>
          <pc:docMk/>
          <pc:sldMk cId="2530785682" sldId="262"/>
        </pc:sldMkLst>
        <pc:picChg chg="add del mod ord">
          <ac:chgData name="Augustine Ajayi" userId="de43b1ac6b8d6ded" providerId="LiveId" clId="{EDC676A0-3845-4D2D-877E-25F42BE041A9}" dt="2026-06-25T20:01:32.689" v="748"/>
          <ac:picMkLst>
            <pc:docMk/>
            <pc:sldMk cId="2530785682" sldId="262"/>
            <ac:picMk id="2" creationId="{8C89CA3E-E4EE-FA04-F262-20D83FA9E000}"/>
          </ac:picMkLst>
        </pc:picChg>
        <pc:picChg chg="add mod">
          <ac:chgData name="Augustine Ajayi" userId="de43b1ac6b8d6ded" providerId="LiveId" clId="{EDC676A0-3845-4D2D-877E-25F42BE041A9}" dt="2026-06-22T16:10:00.973" v="651" actId="14100"/>
          <ac:picMkLst>
            <pc:docMk/>
            <pc:sldMk cId="2530785682" sldId="262"/>
            <ac:picMk id="3" creationId="{3CCFF0EE-6816-B3D8-BF61-EC1C6F21A1CF}"/>
          </ac:picMkLst>
        </pc:picChg>
        <pc:picChg chg="add del mod">
          <ac:chgData name="Augustine Ajayi" userId="de43b1ac6b8d6ded" providerId="LiveId" clId="{EDC676A0-3845-4D2D-877E-25F42BE041A9}" dt="2026-06-25T19:06:54.176" v="730"/>
          <ac:picMkLst>
            <pc:docMk/>
            <pc:sldMk cId="2530785682" sldId="262"/>
            <ac:picMk id="4" creationId="{A7C87892-5E0D-E89B-C747-56E8984CC1CF}"/>
          </ac:picMkLst>
        </pc:picChg>
        <pc:picChg chg="add mod">
          <ac:chgData name="Augustine Ajayi" userId="de43b1ac6b8d6ded" providerId="LiveId" clId="{EDC676A0-3845-4D2D-877E-25F42BE041A9}" dt="2026-06-25T20:01:32.689" v="748"/>
          <ac:picMkLst>
            <pc:docMk/>
            <pc:sldMk cId="2530785682" sldId="262"/>
            <ac:picMk id="4" creationId="{E94E9D67-856B-3945-CA3F-DBB936DAEDB7}"/>
          </ac:picMkLst>
        </pc:picChg>
        <pc:picChg chg="add del mod ord">
          <ac:chgData name="Augustine Ajayi" userId="de43b1ac6b8d6ded" providerId="LiveId" clId="{EDC676A0-3845-4D2D-877E-25F42BE041A9}" dt="2026-06-25T19:23:01.294" v="731"/>
          <ac:picMkLst>
            <pc:docMk/>
            <pc:sldMk cId="2530785682" sldId="262"/>
            <ac:picMk id="5" creationId="{9CC9D533-D7B5-5E1F-BA81-7E0E1F9A84C7}"/>
          </ac:picMkLst>
        </pc:picChg>
        <pc:picChg chg="add del mod">
          <ac:chgData name="Augustine Ajayi" userId="de43b1ac6b8d6ded" providerId="LiveId" clId="{EDC676A0-3845-4D2D-877E-25F42BE041A9}" dt="2026-06-25T19:46:22.015" v="747"/>
          <ac:picMkLst>
            <pc:docMk/>
            <pc:sldMk cId="2530785682" sldId="262"/>
            <ac:picMk id="6" creationId="{DD6463EC-49B0-5275-1E81-F812A0BF3CCF}"/>
          </ac:picMkLst>
        </pc:picChg>
      </pc:sldChg>
      <pc:sldChg chg="addSp delSp modSp new mod modTransition setBg modAnim modNotesTx">
        <pc:chgData name="Augustine Ajayi" userId="de43b1ac6b8d6ded" providerId="LiveId" clId="{EDC676A0-3845-4D2D-877E-25F42BE041A9}" dt="2026-06-25T20:01:32.689" v="748"/>
        <pc:sldMkLst>
          <pc:docMk/>
          <pc:sldMk cId="228235778" sldId="263"/>
        </pc:sldMkLst>
        <pc:spChg chg="add">
          <ac:chgData name="Augustine Ajayi" userId="de43b1ac6b8d6ded" providerId="LiveId" clId="{EDC676A0-3845-4D2D-877E-25F42BE041A9}" dt="2026-06-22T13:11:24.146" v="556" actId="26606"/>
          <ac:spMkLst>
            <pc:docMk/>
            <pc:sldMk cId="228235778" sldId="263"/>
            <ac:spMk id="8" creationId="{F3060C83-F051-4F0E-ABAD-AA0DFC48B218}"/>
          </ac:spMkLst>
        </pc:spChg>
        <pc:spChg chg="add">
          <ac:chgData name="Augustine Ajayi" userId="de43b1ac6b8d6ded" providerId="LiveId" clId="{EDC676A0-3845-4D2D-877E-25F42BE041A9}" dt="2026-06-22T13:11:24.146" v="556" actId="26606"/>
          <ac:spMkLst>
            <pc:docMk/>
            <pc:sldMk cId="228235778" sldId="263"/>
            <ac:spMk id="10" creationId="{83C98ABE-055B-441F-B07E-44F97F083C39}"/>
          </ac:spMkLst>
        </pc:spChg>
        <pc:spChg chg="add">
          <ac:chgData name="Augustine Ajayi" userId="de43b1ac6b8d6ded" providerId="LiveId" clId="{EDC676A0-3845-4D2D-877E-25F42BE041A9}" dt="2026-06-22T13:11:24.146" v="556" actId="26606"/>
          <ac:spMkLst>
            <pc:docMk/>
            <pc:sldMk cId="228235778" sldId="263"/>
            <ac:spMk id="12" creationId="{29FDB030-9B49-4CED-8CCD-4D99382388AC}"/>
          </ac:spMkLst>
        </pc:spChg>
        <pc:spChg chg="add">
          <ac:chgData name="Augustine Ajayi" userId="de43b1ac6b8d6ded" providerId="LiveId" clId="{EDC676A0-3845-4D2D-877E-25F42BE041A9}" dt="2026-06-22T13:11:24.146" v="556" actId="26606"/>
          <ac:spMkLst>
            <pc:docMk/>
            <pc:sldMk cId="228235778" sldId="263"/>
            <ac:spMk id="14" creationId="{3783CA14-24A1-485C-8B30-D6A5D87987AD}"/>
          </ac:spMkLst>
        </pc:spChg>
        <pc:spChg chg="add">
          <ac:chgData name="Augustine Ajayi" userId="de43b1ac6b8d6ded" providerId="LiveId" clId="{EDC676A0-3845-4D2D-877E-25F42BE041A9}" dt="2026-06-22T13:11:24.146" v="556" actId="26606"/>
          <ac:spMkLst>
            <pc:docMk/>
            <pc:sldMk cId="228235778" sldId="263"/>
            <ac:spMk id="16" creationId="{9A97C86A-04D6-40F7-AE84-31AB43E6A846}"/>
          </ac:spMkLst>
        </pc:spChg>
        <pc:spChg chg="add">
          <ac:chgData name="Augustine Ajayi" userId="de43b1ac6b8d6ded" providerId="LiveId" clId="{EDC676A0-3845-4D2D-877E-25F42BE041A9}" dt="2026-06-22T13:11:24.146" v="556" actId="26606"/>
          <ac:spMkLst>
            <pc:docMk/>
            <pc:sldMk cId="228235778" sldId="263"/>
            <ac:spMk id="18" creationId="{FF9F2414-84E8-453E-B1F3-389FDE8192D9}"/>
          </ac:spMkLst>
        </pc:spChg>
        <pc:spChg chg="add">
          <ac:chgData name="Augustine Ajayi" userId="de43b1ac6b8d6ded" providerId="LiveId" clId="{EDC676A0-3845-4D2D-877E-25F42BE041A9}" dt="2026-06-22T13:11:24.146" v="556" actId="26606"/>
          <ac:spMkLst>
            <pc:docMk/>
            <pc:sldMk cId="228235778" sldId="263"/>
            <ac:spMk id="20" creationId="{3ECA69A1-7536-43AC-85EF-C7106179F5ED}"/>
          </ac:spMkLst>
        </pc:spChg>
        <pc:picChg chg="add del mod ord">
          <ac:chgData name="Augustine Ajayi" userId="de43b1ac6b8d6ded" providerId="LiveId" clId="{EDC676A0-3845-4D2D-877E-25F42BE041A9}" dt="2026-06-25T20:01:32.689" v="748"/>
          <ac:picMkLst>
            <pc:docMk/>
            <pc:sldMk cId="228235778" sldId="263"/>
            <ac:picMk id="2" creationId="{50F4D4FB-CDE6-E65B-4CF7-3749562F7091}"/>
          </ac:picMkLst>
        </pc:picChg>
        <pc:picChg chg="add mod">
          <ac:chgData name="Augustine Ajayi" userId="de43b1ac6b8d6ded" providerId="LiveId" clId="{EDC676A0-3845-4D2D-877E-25F42BE041A9}" dt="2026-06-22T13:11:42.365" v="560" actId="14100"/>
          <ac:picMkLst>
            <pc:docMk/>
            <pc:sldMk cId="228235778" sldId="263"/>
            <ac:picMk id="3" creationId="{416390D5-8DC9-1DC0-5CAA-DF886EC55838}"/>
          </ac:picMkLst>
        </pc:picChg>
        <pc:picChg chg="add del mod">
          <ac:chgData name="Augustine Ajayi" userId="de43b1ac6b8d6ded" providerId="LiveId" clId="{EDC676A0-3845-4D2D-877E-25F42BE041A9}" dt="2026-06-25T19:06:54.176" v="730"/>
          <ac:picMkLst>
            <pc:docMk/>
            <pc:sldMk cId="228235778" sldId="263"/>
            <ac:picMk id="4" creationId="{18F993C9-4F08-EEC5-CF0A-80C7268FA235}"/>
          </ac:picMkLst>
        </pc:picChg>
        <pc:picChg chg="add mod">
          <ac:chgData name="Augustine Ajayi" userId="de43b1ac6b8d6ded" providerId="LiveId" clId="{EDC676A0-3845-4D2D-877E-25F42BE041A9}" dt="2026-06-25T20:01:32.689" v="748"/>
          <ac:picMkLst>
            <pc:docMk/>
            <pc:sldMk cId="228235778" sldId="263"/>
            <ac:picMk id="4" creationId="{BDB9D9B4-B131-8629-9CD5-25C0E57C94C0}"/>
          </ac:picMkLst>
        </pc:picChg>
        <pc:picChg chg="add del mod ord">
          <ac:chgData name="Augustine Ajayi" userId="de43b1ac6b8d6ded" providerId="LiveId" clId="{EDC676A0-3845-4D2D-877E-25F42BE041A9}" dt="2026-06-25T19:23:01.294" v="731"/>
          <ac:picMkLst>
            <pc:docMk/>
            <pc:sldMk cId="228235778" sldId="263"/>
            <ac:picMk id="7" creationId="{1892FF8F-543E-BDDC-7392-47AF836A5914}"/>
          </ac:picMkLst>
        </pc:picChg>
        <pc:picChg chg="add del mod">
          <ac:chgData name="Augustine Ajayi" userId="de43b1ac6b8d6ded" providerId="LiveId" clId="{EDC676A0-3845-4D2D-877E-25F42BE041A9}" dt="2026-06-25T19:46:22.015" v="747"/>
          <ac:picMkLst>
            <pc:docMk/>
            <pc:sldMk cId="228235778" sldId="263"/>
            <ac:picMk id="9" creationId="{75117C56-B9EB-669D-438D-2B60CB7E72E6}"/>
          </ac:picMkLst>
        </pc:picChg>
      </pc:sldChg>
      <pc:sldChg chg="addSp delSp modSp new mod modTransition modAnim modNotesTx">
        <pc:chgData name="Augustine Ajayi" userId="de43b1ac6b8d6ded" providerId="LiveId" clId="{EDC676A0-3845-4D2D-877E-25F42BE041A9}" dt="2026-06-25T20:01:32.689" v="748"/>
        <pc:sldMkLst>
          <pc:docMk/>
          <pc:sldMk cId="3204239302" sldId="264"/>
        </pc:sldMkLst>
        <pc:picChg chg="add del mod ord">
          <ac:chgData name="Augustine Ajayi" userId="de43b1ac6b8d6ded" providerId="LiveId" clId="{EDC676A0-3845-4D2D-877E-25F42BE041A9}" dt="2026-06-25T20:01:32.689" v="748"/>
          <ac:picMkLst>
            <pc:docMk/>
            <pc:sldMk cId="3204239302" sldId="264"/>
            <ac:picMk id="2" creationId="{12680E7E-80D8-CB57-9706-D0467EE417FC}"/>
          </ac:picMkLst>
        </pc:picChg>
        <pc:picChg chg="add mod">
          <ac:chgData name="Augustine Ajayi" userId="de43b1ac6b8d6ded" providerId="LiveId" clId="{EDC676A0-3845-4D2D-877E-25F42BE041A9}" dt="2026-06-22T14:28:32.522" v="567" actId="14100"/>
          <ac:picMkLst>
            <pc:docMk/>
            <pc:sldMk cId="3204239302" sldId="264"/>
            <ac:picMk id="3" creationId="{B1B6ED5B-88E2-1EBE-8EC4-8A0A0C2FDE59}"/>
          </ac:picMkLst>
        </pc:picChg>
        <pc:picChg chg="add del mod">
          <ac:chgData name="Augustine Ajayi" userId="de43b1ac6b8d6ded" providerId="LiveId" clId="{EDC676A0-3845-4D2D-877E-25F42BE041A9}" dt="2026-06-25T19:46:22.015" v="747"/>
          <ac:picMkLst>
            <pc:docMk/>
            <pc:sldMk cId="3204239302" sldId="264"/>
            <ac:picMk id="4" creationId="{474D49BF-EB32-9A8E-1193-57086AAB59B8}"/>
          </ac:picMkLst>
        </pc:picChg>
        <pc:picChg chg="add mod">
          <ac:chgData name="Augustine Ajayi" userId="de43b1ac6b8d6ded" providerId="LiveId" clId="{EDC676A0-3845-4D2D-877E-25F42BE041A9}" dt="2026-06-25T20:01:32.689" v="748"/>
          <ac:picMkLst>
            <pc:docMk/>
            <pc:sldMk cId="3204239302" sldId="264"/>
            <ac:picMk id="5" creationId="{2874A5B6-0A3B-364F-BB84-9B4CA6DAC3AA}"/>
          </ac:picMkLst>
        </pc:picChg>
      </pc:sldChg>
      <pc:sldChg chg="addSp delSp modSp new mod modTransition setBg modAnim modNotesTx">
        <pc:chgData name="Augustine Ajayi" userId="de43b1ac6b8d6ded" providerId="LiveId" clId="{EDC676A0-3845-4D2D-877E-25F42BE041A9}" dt="2026-06-25T20:01:32.689" v="748"/>
        <pc:sldMkLst>
          <pc:docMk/>
          <pc:sldMk cId="3381879586" sldId="265"/>
        </pc:sldMkLst>
        <pc:spChg chg="add">
          <ac:chgData name="Augustine Ajayi" userId="de43b1ac6b8d6ded" providerId="LiveId" clId="{EDC676A0-3845-4D2D-877E-25F42BE041A9}" dt="2026-06-22T14:37:13.343" v="575" actId="26606"/>
          <ac:spMkLst>
            <pc:docMk/>
            <pc:sldMk cId="3381879586" sldId="265"/>
            <ac:spMk id="8" creationId="{F3060C83-F051-4F0E-ABAD-AA0DFC48B218}"/>
          </ac:spMkLst>
        </pc:spChg>
        <pc:spChg chg="add">
          <ac:chgData name="Augustine Ajayi" userId="de43b1ac6b8d6ded" providerId="LiveId" clId="{EDC676A0-3845-4D2D-877E-25F42BE041A9}" dt="2026-06-22T14:37:13.343" v="575" actId="26606"/>
          <ac:spMkLst>
            <pc:docMk/>
            <pc:sldMk cId="3381879586" sldId="265"/>
            <ac:spMk id="10" creationId="{83C98ABE-055B-441F-B07E-44F97F083C39}"/>
          </ac:spMkLst>
        </pc:spChg>
        <pc:spChg chg="add">
          <ac:chgData name="Augustine Ajayi" userId="de43b1ac6b8d6ded" providerId="LiveId" clId="{EDC676A0-3845-4D2D-877E-25F42BE041A9}" dt="2026-06-22T14:37:13.343" v="575" actId="26606"/>
          <ac:spMkLst>
            <pc:docMk/>
            <pc:sldMk cId="3381879586" sldId="265"/>
            <ac:spMk id="12" creationId="{29FDB030-9B49-4CED-8CCD-4D99382388AC}"/>
          </ac:spMkLst>
        </pc:spChg>
        <pc:spChg chg="add">
          <ac:chgData name="Augustine Ajayi" userId="de43b1ac6b8d6ded" providerId="LiveId" clId="{EDC676A0-3845-4D2D-877E-25F42BE041A9}" dt="2026-06-22T14:37:13.343" v="575" actId="26606"/>
          <ac:spMkLst>
            <pc:docMk/>
            <pc:sldMk cId="3381879586" sldId="265"/>
            <ac:spMk id="14" creationId="{3783CA14-24A1-485C-8B30-D6A5D87987AD}"/>
          </ac:spMkLst>
        </pc:spChg>
        <pc:spChg chg="add">
          <ac:chgData name="Augustine Ajayi" userId="de43b1ac6b8d6ded" providerId="LiveId" clId="{EDC676A0-3845-4D2D-877E-25F42BE041A9}" dt="2026-06-22T14:37:13.343" v="575" actId="26606"/>
          <ac:spMkLst>
            <pc:docMk/>
            <pc:sldMk cId="3381879586" sldId="265"/>
            <ac:spMk id="16" creationId="{9A97C86A-04D6-40F7-AE84-31AB43E6A846}"/>
          </ac:spMkLst>
        </pc:spChg>
        <pc:spChg chg="add">
          <ac:chgData name="Augustine Ajayi" userId="de43b1ac6b8d6ded" providerId="LiveId" clId="{EDC676A0-3845-4D2D-877E-25F42BE041A9}" dt="2026-06-22T14:37:13.343" v="575" actId="26606"/>
          <ac:spMkLst>
            <pc:docMk/>
            <pc:sldMk cId="3381879586" sldId="265"/>
            <ac:spMk id="18" creationId="{FF9F2414-84E8-453E-B1F3-389FDE8192D9}"/>
          </ac:spMkLst>
        </pc:spChg>
        <pc:spChg chg="add">
          <ac:chgData name="Augustine Ajayi" userId="de43b1ac6b8d6ded" providerId="LiveId" clId="{EDC676A0-3845-4D2D-877E-25F42BE041A9}" dt="2026-06-22T14:37:13.343" v="575" actId="26606"/>
          <ac:spMkLst>
            <pc:docMk/>
            <pc:sldMk cId="3381879586" sldId="265"/>
            <ac:spMk id="20" creationId="{3ECA69A1-7536-43AC-85EF-C7106179F5ED}"/>
          </ac:spMkLst>
        </pc:spChg>
        <pc:picChg chg="add del mod ord">
          <ac:chgData name="Augustine Ajayi" userId="de43b1ac6b8d6ded" providerId="LiveId" clId="{EDC676A0-3845-4D2D-877E-25F42BE041A9}" dt="2026-06-25T20:01:32.689" v="748"/>
          <ac:picMkLst>
            <pc:docMk/>
            <pc:sldMk cId="3381879586" sldId="265"/>
            <ac:picMk id="2" creationId="{88410207-27EA-5C0D-7EF2-E10527A6F5DC}"/>
          </ac:picMkLst>
        </pc:picChg>
        <pc:picChg chg="add mod">
          <ac:chgData name="Augustine Ajayi" userId="de43b1ac6b8d6ded" providerId="LiveId" clId="{EDC676A0-3845-4D2D-877E-25F42BE041A9}" dt="2026-06-22T14:37:41.423" v="580" actId="14100"/>
          <ac:picMkLst>
            <pc:docMk/>
            <pc:sldMk cId="3381879586" sldId="265"/>
            <ac:picMk id="3" creationId="{9491E741-82EE-4045-05CF-F62F823BD5BD}"/>
          </ac:picMkLst>
        </pc:picChg>
        <pc:picChg chg="add del mod">
          <ac:chgData name="Augustine Ajayi" userId="de43b1ac6b8d6ded" providerId="LiveId" clId="{EDC676A0-3845-4D2D-877E-25F42BE041A9}" dt="2026-06-25T19:46:22.015" v="747"/>
          <ac:picMkLst>
            <pc:docMk/>
            <pc:sldMk cId="3381879586" sldId="265"/>
            <ac:picMk id="4" creationId="{F1B4C377-A4F2-74E5-8847-2E4EA4C96115}"/>
          </ac:picMkLst>
        </pc:picChg>
        <pc:picChg chg="add mod">
          <ac:chgData name="Augustine Ajayi" userId="de43b1ac6b8d6ded" providerId="LiveId" clId="{EDC676A0-3845-4D2D-877E-25F42BE041A9}" dt="2026-06-25T20:01:32.689" v="748"/>
          <ac:picMkLst>
            <pc:docMk/>
            <pc:sldMk cId="3381879586" sldId="265"/>
            <ac:picMk id="5" creationId="{ADDB608C-6407-3D90-8C2F-5C5A116979E7}"/>
          </ac:picMkLst>
        </pc:picChg>
      </pc:sldChg>
      <pc:sldChg chg="addSp delSp modSp new mod modTransition setBg modAnim modNotesTx">
        <pc:chgData name="Augustine Ajayi" userId="de43b1ac6b8d6ded" providerId="LiveId" clId="{EDC676A0-3845-4D2D-877E-25F42BE041A9}" dt="2026-06-25T20:01:32.689" v="748"/>
        <pc:sldMkLst>
          <pc:docMk/>
          <pc:sldMk cId="4180198822" sldId="266"/>
        </pc:sldMkLst>
        <pc:spChg chg="add">
          <ac:chgData name="Augustine Ajayi" userId="de43b1ac6b8d6ded" providerId="LiveId" clId="{EDC676A0-3845-4D2D-877E-25F42BE041A9}" dt="2026-06-22T14:40:34.373" v="584" actId="26606"/>
          <ac:spMkLst>
            <pc:docMk/>
            <pc:sldMk cId="4180198822" sldId="266"/>
            <ac:spMk id="8" creationId="{F3060C83-F051-4F0E-ABAD-AA0DFC48B218}"/>
          </ac:spMkLst>
        </pc:spChg>
        <pc:spChg chg="add">
          <ac:chgData name="Augustine Ajayi" userId="de43b1ac6b8d6ded" providerId="LiveId" clId="{EDC676A0-3845-4D2D-877E-25F42BE041A9}" dt="2026-06-22T14:40:34.373" v="584" actId="26606"/>
          <ac:spMkLst>
            <pc:docMk/>
            <pc:sldMk cId="4180198822" sldId="266"/>
            <ac:spMk id="10" creationId="{83C98ABE-055B-441F-B07E-44F97F083C39}"/>
          </ac:spMkLst>
        </pc:spChg>
        <pc:spChg chg="add">
          <ac:chgData name="Augustine Ajayi" userId="de43b1ac6b8d6ded" providerId="LiveId" clId="{EDC676A0-3845-4D2D-877E-25F42BE041A9}" dt="2026-06-22T14:40:34.373" v="584" actId="26606"/>
          <ac:spMkLst>
            <pc:docMk/>
            <pc:sldMk cId="4180198822" sldId="266"/>
            <ac:spMk id="12" creationId="{29FDB030-9B49-4CED-8CCD-4D99382388AC}"/>
          </ac:spMkLst>
        </pc:spChg>
        <pc:spChg chg="add">
          <ac:chgData name="Augustine Ajayi" userId="de43b1ac6b8d6ded" providerId="LiveId" clId="{EDC676A0-3845-4D2D-877E-25F42BE041A9}" dt="2026-06-22T14:40:34.373" v="584" actId="26606"/>
          <ac:spMkLst>
            <pc:docMk/>
            <pc:sldMk cId="4180198822" sldId="266"/>
            <ac:spMk id="14" creationId="{3783CA14-24A1-485C-8B30-D6A5D87987AD}"/>
          </ac:spMkLst>
        </pc:spChg>
        <pc:spChg chg="add">
          <ac:chgData name="Augustine Ajayi" userId="de43b1ac6b8d6ded" providerId="LiveId" clId="{EDC676A0-3845-4D2D-877E-25F42BE041A9}" dt="2026-06-22T14:40:34.373" v="584" actId="26606"/>
          <ac:spMkLst>
            <pc:docMk/>
            <pc:sldMk cId="4180198822" sldId="266"/>
            <ac:spMk id="16" creationId="{9A97C86A-04D6-40F7-AE84-31AB43E6A846}"/>
          </ac:spMkLst>
        </pc:spChg>
        <pc:spChg chg="add">
          <ac:chgData name="Augustine Ajayi" userId="de43b1ac6b8d6ded" providerId="LiveId" clId="{EDC676A0-3845-4D2D-877E-25F42BE041A9}" dt="2026-06-22T14:40:34.373" v="584" actId="26606"/>
          <ac:spMkLst>
            <pc:docMk/>
            <pc:sldMk cId="4180198822" sldId="266"/>
            <ac:spMk id="18" creationId="{FF9F2414-84E8-453E-B1F3-389FDE8192D9}"/>
          </ac:spMkLst>
        </pc:spChg>
        <pc:spChg chg="add">
          <ac:chgData name="Augustine Ajayi" userId="de43b1ac6b8d6ded" providerId="LiveId" clId="{EDC676A0-3845-4D2D-877E-25F42BE041A9}" dt="2026-06-22T14:40:34.373" v="584" actId="26606"/>
          <ac:spMkLst>
            <pc:docMk/>
            <pc:sldMk cId="4180198822" sldId="266"/>
            <ac:spMk id="20" creationId="{3ECA69A1-7536-43AC-85EF-C7106179F5ED}"/>
          </ac:spMkLst>
        </pc:spChg>
        <pc:picChg chg="add del mod ord">
          <ac:chgData name="Augustine Ajayi" userId="de43b1ac6b8d6ded" providerId="LiveId" clId="{EDC676A0-3845-4D2D-877E-25F42BE041A9}" dt="2026-06-25T20:01:32.689" v="748"/>
          <ac:picMkLst>
            <pc:docMk/>
            <pc:sldMk cId="4180198822" sldId="266"/>
            <ac:picMk id="2" creationId="{FE7DCA7F-4E34-3F73-B908-3B736AB84793}"/>
          </ac:picMkLst>
        </pc:picChg>
        <pc:picChg chg="add mod">
          <ac:chgData name="Augustine Ajayi" userId="de43b1ac6b8d6ded" providerId="LiveId" clId="{EDC676A0-3845-4D2D-877E-25F42BE041A9}" dt="2026-06-22T14:41:12.998" v="589" actId="14100"/>
          <ac:picMkLst>
            <pc:docMk/>
            <pc:sldMk cId="4180198822" sldId="266"/>
            <ac:picMk id="3" creationId="{4532D63A-B274-5E8F-E7D2-4948B31C38FD}"/>
          </ac:picMkLst>
        </pc:picChg>
        <pc:picChg chg="add del mod">
          <ac:chgData name="Augustine Ajayi" userId="de43b1ac6b8d6ded" providerId="LiveId" clId="{EDC676A0-3845-4D2D-877E-25F42BE041A9}" dt="2026-06-25T19:46:22.015" v="747"/>
          <ac:picMkLst>
            <pc:docMk/>
            <pc:sldMk cId="4180198822" sldId="266"/>
            <ac:picMk id="4" creationId="{A714BE4E-B793-F662-39F8-77D42A6842ED}"/>
          </ac:picMkLst>
        </pc:picChg>
        <pc:picChg chg="add mod">
          <ac:chgData name="Augustine Ajayi" userId="de43b1ac6b8d6ded" providerId="LiveId" clId="{EDC676A0-3845-4D2D-877E-25F42BE041A9}" dt="2026-06-25T20:01:32.689" v="748"/>
          <ac:picMkLst>
            <pc:docMk/>
            <pc:sldMk cId="4180198822" sldId="266"/>
            <ac:picMk id="5" creationId="{B75590A6-CD30-4643-C09A-0B8C93EB1997}"/>
          </ac:picMkLst>
        </pc:picChg>
      </pc:sldChg>
      <pc:sldChg chg="addSp delSp modSp new mod modTransition setBg modAnim modNotesTx">
        <pc:chgData name="Augustine Ajayi" userId="de43b1ac6b8d6ded" providerId="LiveId" clId="{EDC676A0-3845-4D2D-877E-25F42BE041A9}" dt="2026-06-25T20:01:32.689" v="748"/>
        <pc:sldMkLst>
          <pc:docMk/>
          <pc:sldMk cId="2406884238" sldId="267"/>
        </pc:sldMkLst>
        <pc:spChg chg="add">
          <ac:chgData name="Augustine Ajayi" userId="de43b1ac6b8d6ded" providerId="LiveId" clId="{EDC676A0-3845-4D2D-877E-25F42BE041A9}" dt="2026-06-22T14:46:25.349" v="593" actId="26606"/>
          <ac:spMkLst>
            <pc:docMk/>
            <pc:sldMk cId="2406884238" sldId="267"/>
            <ac:spMk id="8" creationId="{86FF76B9-219D-4469-AF87-0236D29032F1}"/>
          </ac:spMkLst>
        </pc:spChg>
        <pc:spChg chg="add">
          <ac:chgData name="Augustine Ajayi" userId="de43b1ac6b8d6ded" providerId="LiveId" clId="{EDC676A0-3845-4D2D-877E-25F42BE041A9}" dt="2026-06-22T14:46:25.349" v="593" actId="26606"/>
          <ac:spMkLst>
            <pc:docMk/>
            <pc:sldMk cId="2406884238" sldId="267"/>
            <ac:spMk id="14" creationId="{2E80C965-DB6D-4F81-9E9E-B027384D0BD6}"/>
          </ac:spMkLst>
        </pc:spChg>
        <pc:spChg chg="add">
          <ac:chgData name="Augustine Ajayi" userId="de43b1ac6b8d6ded" providerId="LiveId" clId="{EDC676A0-3845-4D2D-877E-25F42BE041A9}" dt="2026-06-22T14:46:25.349" v="593" actId="26606"/>
          <ac:spMkLst>
            <pc:docMk/>
            <pc:sldMk cId="2406884238" sldId="267"/>
            <ac:spMk id="16" creationId="{633C5E46-DAC5-4661-9C87-22B08E2A512F}"/>
          </ac:spMkLst>
        </pc:spChg>
        <pc:grpChg chg="add">
          <ac:chgData name="Augustine Ajayi" userId="de43b1ac6b8d6ded" providerId="LiveId" clId="{EDC676A0-3845-4D2D-877E-25F42BE041A9}" dt="2026-06-22T14:46:25.349" v="593" actId="26606"/>
          <ac:grpSpMkLst>
            <pc:docMk/>
            <pc:sldMk cId="2406884238" sldId="267"/>
            <ac:grpSpMk id="10" creationId="{DB88BD78-87E1-424D-B479-C37D8E41B12E}"/>
          </ac:grpSpMkLst>
        </pc:grpChg>
        <pc:picChg chg="add del mod ord">
          <ac:chgData name="Augustine Ajayi" userId="de43b1ac6b8d6ded" providerId="LiveId" clId="{EDC676A0-3845-4D2D-877E-25F42BE041A9}" dt="2026-06-25T20:01:32.689" v="748"/>
          <ac:picMkLst>
            <pc:docMk/>
            <pc:sldMk cId="2406884238" sldId="267"/>
            <ac:picMk id="2" creationId="{B3B4F99C-96DE-20CF-E067-7EFA3E3AFE87}"/>
          </ac:picMkLst>
        </pc:picChg>
        <pc:picChg chg="add mod">
          <ac:chgData name="Augustine Ajayi" userId="de43b1ac6b8d6ded" providerId="LiveId" clId="{EDC676A0-3845-4D2D-877E-25F42BE041A9}" dt="2026-06-25T18:29:01.091" v="714" actId="1076"/>
          <ac:picMkLst>
            <pc:docMk/>
            <pc:sldMk cId="2406884238" sldId="267"/>
            <ac:picMk id="3" creationId="{1CDF92E7-3682-DF72-EAE6-80F569061806}"/>
          </ac:picMkLst>
        </pc:picChg>
        <pc:picChg chg="add del mod">
          <ac:chgData name="Augustine Ajayi" userId="de43b1ac6b8d6ded" providerId="LiveId" clId="{EDC676A0-3845-4D2D-877E-25F42BE041A9}" dt="2026-06-25T19:46:22.015" v="747"/>
          <ac:picMkLst>
            <pc:docMk/>
            <pc:sldMk cId="2406884238" sldId="267"/>
            <ac:picMk id="4" creationId="{CA3412A1-8BE2-7DD3-6F7C-BBBB742F89D5}"/>
          </ac:picMkLst>
        </pc:picChg>
        <pc:picChg chg="add mod">
          <ac:chgData name="Augustine Ajayi" userId="de43b1ac6b8d6ded" providerId="LiveId" clId="{EDC676A0-3845-4D2D-877E-25F42BE041A9}" dt="2026-06-25T20:01:32.689" v="748"/>
          <ac:picMkLst>
            <pc:docMk/>
            <pc:sldMk cId="2406884238" sldId="267"/>
            <ac:picMk id="5" creationId="{DD1586DC-841D-DB29-0176-8365A86DEC71}"/>
          </ac:picMkLst>
        </pc:picChg>
      </pc:sldChg>
      <pc:sldChg chg="addSp delSp modSp new mod modTransition modAnim modNotesTx">
        <pc:chgData name="Augustine Ajayi" userId="de43b1ac6b8d6ded" providerId="LiveId" clId="{EDC676A0-3845-4D2D-877E-25F42BE041A9}" dt="2026-06-25T20:01:32.689" v="748"/>
        <pc:sldMkLst>
          <pc:docMk/>
          <pc:sldMk cId="1745867576" sldId="268"/>
        </pc:sldMkLst>
        <pc:picChg chg="add del mod ord">
          <ac:chgData name="Augustine Ajayi" userId="de43b1ac6b8d6ded" providerId="LiveId" clId="{EDC676A0-3845-4D2D-877E-25F42BE041A9}" dt="2026-06-25T20:01:32.689" v="748"/>
          <ac:picMkLst>
            <pc:docMk/>
            <pc:sldMk cId="1745867576" sldId="268"/>
            <ac:picMk id="2" creationId="{1B3566D7-89DD-15E9-0E6D-E20454D7B2AE}"/>
          </ac:picMkLst>
        </pc:picChg>
        <pc:picChg chg="add mod">
          <ac:chgData name="Augustine Ajayi" userId="de43b1ac6b8d6ded" providerId="LiveId" clId="{EDC676A0-3845-4D2D-877E-25F42BE041A9}" dt="2026-06-22T14:50:12.027" v="604" actId="14100"/>
          <ac:picMkLst>
            <pc:docMk/>
            <pc:sldMk cId="1745867576" sldId="268"/>
            <ac:picMk id="3" creationId="{9AD6CA5B-3C06-2696-8674-4B163C385F9D}"/>
          </ac:picMkLst>
        </pc:picChg>
        <pc:picChg chg="add del mod">
          <ac:chgData name="Augustine Ajayi" userId="de43b1ac6b8d6ded" providerId="LiveId" clId="{EDC676A0-3845-4D2D-877E-25F42BE041A9}" dt="2026-06-25T19:46:22.015" v="747"/>
          <ac:picMkLst>
            <pc:docMk/>
            <pc:sldMk cId="1745867576" sldId="268"/>
            <ac:picMk id="4" creationId="{ED5CA7DC-B488-BC9F-9FD1-C69657401692}"/>
          </ac:picMkLst>
        </pc:picChg>
        <pc:picChg chg="add mod">
          <ac:chgData name="Augustine Ajayi" userId="de43b1ac6b8d6ded" providerId="LiveId" clId="{EDC676A0-3845-4D2D-877E-25F42BE041A9}" dt="2026-06-25T20:01:32.689" v="748"/>
          <ac:picMkLst>
            <pc:docMk/>
            <pc:sldMk cId="1745867576" sldId="268"/>
            <ac:picMk id="5" creationId="{BD93A061-5CD5-004B-AFEF-BC0421D7C606}"/>
          </ac:picMkLst>
        </pc:picChg>
      </pc:sldChg>
      <pc:sldChg chg="addSp delSp modSp new mod modTransition modAnim modNotesTx">
        <pc:chgData name="Augustine Ajayi" userId="de43b1ac6b8d6ded" providerId="LiveId" clId="{EDC676A0-3845-4D2D-877E-25F42BE041A9}" dt="2026-06-25T20:01:32.689" v="748"/>
        <pc:sldMkLst>
          <pc:docMk/>
          <pc:sldMk cId="2576568096" sldId="269"/>
        </pc:sldMkLst>
        <pc:picChg chg="add del mod ord">
          <ac:chgData name="Augustine Ajayi" userId="de43b1ac6b8d6ded" providerId="LiveId" clId="{EDC676A0-3845-4D2D-877E-25F42BE041A9}" dt="2026-06-25T20:01:32.689" v="748"/>
          <ac:picMkLst>
            <pc:docMk/>
            <pc:sldMk cId="2576568096" sldId="269"/>
            <ac:picMk id="2" creationId="{3C905ABA-2672-A710-17C6-E487C3D9B603}"/>
          </ac:picMkLst>
        </pc:picChg>
        <pc:picChg chg="add mod">
          <ac:chgData name="Augustine Ajayi" userId="de43b1ac6b8d6ded" providerId="LiveId" clId="{EDC676A0-3845-4D2D-877E-25F42BE041A9}" dt="2026-06-22T15:01:46.446" v="611" actId="14100"/>
          <ac:picMkLst>
            <pc:docMk/>
            <pc:sldMk cId="2576568096" sldId="269"/>
            <ac:picMk id="3" creationId="{8CFF4D61-50E4-0580-99AD-14577AD26CFC}"/>
          </ac:picMkLst>
        </pc:picChg>
        <pc:picChg chg="add del mod">
          <ac:chgData name="Augustine Ajayi" userId="de43b1ac6b8d6ded" providerId="LiveId" clId="{EDC676A0-3845-4D2D-877E-25F42BE041A9}" dt="2026-06-25T19:46:22.015" v="747"/>
          <ac:picMkLst>
            <pc:docMk/>
            <pc:sldMk cId="2576568096" sldId="269"/>
            <ac:picMk id="4" creationId="{983817C4-0D78-FC24-3E3B-CE8F267780F5}"/>
          </ac:picMkLst>
        </pc:picChg>
        <pc:picChg chg="add mod">
          <ac:chgData name="Augustine Ajayi" userId="de43b1ac6b8d6ded" providerId="LiveId" clId="{EDC676A0-3845-4D2D-877E-25F42BE041A9}" dt="2026-06-25T20:01:32.689" v="748"/>
          <ac:picMkLst>
            <pc:docMk/>
            <pc:sldMk cId="2576568096" sldId="269"/>
            <ac:picMk id="5" creationId="{DB7468B3-A331-A79C-97C2-60B894D2410E}"/>
          </ac:picMkLst>
        </pc:picChg>
      </pc:sldChg>
      <pc:sldChg chg="addSp delSp modSp new mod modTransition modAnim modNotesTx">
        <pc:chgData name="Augustine Ajayi" userId="de43b1ac6b8d6ded" providerId="LiveId" clId="{EDC676A0-3845-4D2D-877E-25F42BE041A9}" dt="2026-06-25T20:01:32.689" v="748"/>
        <pc:sldMkLst>
          <pc:docMk/>
          <pc:sldMk cId="2729903105" sldId="270"/>
        </pc:sldMkLst>
        <pc:picChg chg="add del mod ord">
          <ac:chgData name="Augustine Ajayi" userId="de43b1ac6b8d6ded" providerId="LiveId" clId="{EDC676A0-3845-4D2D-877E-25F42BE041A9}" dt="2026-06-25T20:01:32.689" v="748"/>
          <ac:picMkLst>
            <pc:docMk/>
            <pc:sldMk cId="2729903105" sldId="270"/>
            <ac:picMk id="2" creationId="{23ACB81F-5B1D-43D3-9928-8624DA00EC96}"/>
          </ac:picMkLst>
        </pc:picChg>
        <pc:picChg chg="add mod">
          <ac:chgData name="Augustine Ajayi" userId="de43b1ac6b8d6ded" providerId="LiveId" clId="{EDC676A0-3845-4D2D-877E-25F42BE041A9}" dt="2026-06-22T15:06:31.179" v="618" actId="14100"/>
          <ac:picMkLst>
            <pc:docMk/>
            <pc:sldMk cId="2729903105" sldId="270"/>
            <ac:picMk id="3" creationId="{1E2DEA3C-2186-ECE4-02EC-51FFBEBA8E66}"/>
          </ac:picMkLst>
        </pc:picChg>
        <pc:picChg chg="add del mod">
          <ac:chgData name="Augustine Ajayi" userId="de43b1ac6b8d6ded" providerId="LiveId" clId="{EDC676A0-3845-4D2D-877E-25F42BE041A9}" dt="2026-06-25T19:46:22.015" v="747"/>
          <ac:picMkLst>
            <pc:docMk/>
            <pc:sldMk cId="2729903105" sldId="270"/>
            <ac:picMk id="4" creationId="{C0009FE1-9857-AE4B-559C-00B961A49F68}"/>
          </ac:picMkLst>
        </pc:picChg>
        <pc:picChg chg="add mod">
          <ac:chgData name="Augustine Ajayi" userId="de43b1ac6b8d6ded" providerId="LiveId" clId="{EDC676A0-3845-4D2D-877E-25F42BE041A9}" dt="2026-06-25T20:01:32.689" v="748"/>
          <ac:picMkLst>
            <pc:docMk/>
            <pc:sldMk cId="2729903105" sldId="270"/>
            <ac:picMk id="5" creationId="{A62B5D8F-08F1-6C31-3FBF-2336AF806308}"/>
          </ac:picMkLst>
        </pc:picChg>
      </pc:sldChg>
      <pc:sldChg chg="addSp delSp modSp new mod modTransition modAnim">
        <pc:chgData name="Augustine Ajayi" userId="de43b1ac6b8d6ded" providerId="LiveId" clId="{EDC676A0-3845-4D2D-877E-25F42BE041A9}" dt="2026-06-25T20:01:32.689" v="748"/>
        <pc:sldMkLst>
          <pc:docMk/>
          <pc:sldMk cId="942068885" sldId="271"/>
        </pc:sldMkLst>
        <pc:picChg chg="add del mod ord">
          <ac:chgData name="Augustine Ajayi" userId="de43b1ac6b8d6ded" providerId="LiveId" clId="{EDC676A0-3845-4D2D-877E-25F42BE041A9}" dt="2026-06-25T20:01:32.689" v="748"/>
          <ac:picMkLst>
            <pc:docMk/>
            <pc:sldMk cId="942068885" sldId="271"/>
            <ac:picMk id="2" creationId="{5A33D685-1D6D-D231-AB76-46ADA7503FAC}"/>
          </ac:picMkLst>
        </pc:picChg>
        <pc:picChg chg="add mod">
          <ac:chgData name="Augustine Ajayi" userId="de43b1ac6b8d6ded" providerId="LiveId" clId="{EDC676A0-3845-4D2D-877E-25F42BE041A9}" dt="2026-06-24T20:43:39.367" v="710" actId="1076"/>
          <ac:picMkLst>
            <pc:docMk/>
            <pc:sldMk cId="942068885" sldId="271"/>
            <ac:picMk id="3" creationId="{E511531C-8874-D96F-6D41-28E821163635}"/>
          </ac:picMkLst>
        </pc:picChg>
        <pc:picChg chg="add del mod">
          <ac:chgData name="Augustine Ajayi" userId="de43b1ac6b8d6ded" providerId="LiveId" clId="{EDC676A0-3845-4D2D-877E-25F42BE041A9}" dt="2026-06-25T19:46:22.015" v="747"/>
          <ac:picMkLst>
            <pc:docMk/>
            <pc:sldMk cId="942068885" sldId="271"/>
            <ac:picMk id="4" creationId="{D281FF21-9558-80C7-A3DE-7EA6B1122195}"/>
          </ac:picMkLst>
        </pc:picChg>
        <pc:picChg chg="add mod">
          <ac:chgData name="Augustine Ajayi" userId="de43b1ac6b8d6ded" providerId="LiveId" clId="{EDC676A0-3845-4D2D-877E-25F42BE041A9}" dt="2026-06-25T20:01:32.689" v="748"/>
          <ac:picMkLst>
            <pc:docMk/>
            <pc:sldMk cId="942068885" sldId="271"/>
            <ac:picMk id="5" creationId="{6CF20823-182C-DF8C-A8F2-F7E76F78D968}"/>
          </ac:picMkLst>
        </pc:picChg>
      </pc:sldChg>
      <pc:sldChg chg="addSp modSp new mod modTransition">
        <pc:chgData name="Augustine Ajayi" userId="de43b1ac6b8d6ded" providerId="LiveId" clId="{EDC676A0-3845-4D2D-877E-25F42BE041A9}" dt="2026-06-25T20:01:32.689" v="748"/>
        <pc:sldMkLst>
          <pc:docMk/>
          <pc:sldMk cId="4185853038" sldId="272"/>
        </pc:sldMkLst>
        <pc:spChg chg="add mod">
          <ac:chgData name="Augustine Ajayi" userId="de43b1ac6b8d6ded" providerId="LiveId" clId="{EDC676A0-3845-4D2D-877E-25F42BE041A9}" dt="2026-06-24T20:43:26.376" v="709" actId="255"/>
          <ac:spMkLst>
            <pc:docMk/>
            <pc:sldMk cId="4185853038" sldId="272"/>
            <ac:spMk id="3" creationId="{3F33C5B6-3779-1399-A582-2CAA444E4644}"/>
          </ac:spMkLst>
        </pc:spChg>
        <pc:picChg chg="add mod">
          <ac:chgData name="Augustine Ajayi" userId="de43b1ac6b8d6ded" providerId="LiveId" clId="{EDC676A0-3845-4D2D-877E-25F42BE041A9}" dt="2026-06-25T20:01:32.689" v="748"/>
          <ac:picMkLst>
            <pc:docMk/>
            <pc:sldMk cId="4185853038" sldId="272"/>
            <ac:picMk id="4" creationId="{B3648D32-3FFE-DAC2-561F-8F969AED5041}"/>
          </ac:picMkLst>
        </pc:picChg>
      </pc:sldChg>
      <pc:sldChg chg="addSp modSp new mod modTransition setBg">
        <pc:chgData name="Augustine Ajayi" userId="de43b1ac6b8d6ded" providerId="LiveId" clId="{EDC676A0-3845-4D2D-877E-25F42BE041A9}" dt="2026-06-25T20:01:32.689" v="748"/>
        <pc:sldMkLst>
          <pc:docMk/>
          <pc:sldMk cId="528702914" sldId="273"/>
        </pc:sldMkLst>
        <pc:spChg chg="add">
          <ac:chgData name="Augustine Ajayi" userId="de43b1ac6b8d6ded" providerId="LiveId" clId="{EDC676A0-3845-4D2D-877E-25F42BE041A9}" dt="2026-06-22T16:06:55.338" v="649" actId="26606"/>
          <ac:spMkLst>
            <pc:docMk/>
            <pc:sldMk cId="528702914" sldId="273"/>
            <ac:spMk id="8" creationId="{86FF76B9-219D-4469-AF87-0236D29032F1}"/>
          </ac:spMkLst>
        </pc:spChg>
        <pc:spChg chg="add">
          <ac:chgData name="Augustine Ajayi" userId="de43b1ac6b8d6ded" providerId="LiveId" clId="{EDC676A0-3845-4D2D-877E-25F42BE041A9}" dt="2026-06-22T16:06:55.338" v="649" actId="26606"/>
          <ac:spMkLst>
            <pc:docMk/>
            <pc:sldMk cId="528702914" sldId="273"/>
            <ac:spMk id="14" creationId="{2E80C965-DB6D-4F81-9E9E-B027384D0BD6}"/>
          </ac:spMkLst>
        </pc:spChg>
        <pc:spChg chg="add">
          <ac:chgData name="Augustine Ajayi" userId="de43b1ac6b8d6ded" providerId="LiveId" clId="{EDC676A0-3845-4D2D-877E-25F42BE041A9}" dt="2026-06-22T16:06:55.338" v="649" actId="26606"/>
          <ac:spMkLst>
            <pc:docMk/>
            <pc:sldMk cId="528702914" sldId="273"/>
            <ac:spMk id="16" creationId="{633C5E46-DAC5-4661-9C87-22B08E2A512F}"/>
          </ac:spMkLst>
        </pc:spChg>
        <pc:grpChg chg="add">
          <ac:chgData name="Augustine Ajayi" userId="de43b1ac6b8d6ded" providerId="LiveId" clId="{EDC676A0-3845-4D2D-877E-25F42BE041A9}" dt="2026-06-22T16:06:55.338" v="649" actId="26606"/>
          <ac:grpSpMkLst>
            <pc:docMk/>
            <pc:sldMk cId="528702914" sldId="273"/>
            <ac:grpSpMk id="10" creationId="{DB88BD78-87E1-424D-B479-C37D8E41B12E}"/>
          </ac:grpSpMkLst>
        </pc:grpChg>
        <pc:picChg chg="add mod">
          <ac:chgData name="Augustine Ajayi" userId="de43b1ac6b8d6ded" providerId="LiveId" clId="{EDC676A0-3845-4D2D-877E-25F42BE041A9}" dt="2026-06-22T16:07:16.798" v="650" actId="14100"/>
          <ac:picMkLst>
            <pc:docMk/>
            <pc:sldMk cId="528702914" sldId="273"/>
            <ac:picMk id="3" creationId="{41260A07-5EE0-B301-F4D6-7C5FCA49A2E4}"/>
          </ac:picMkLst>
        </pc:picChg>
        <pc:picChg chg="add mod">
          <ac:chgData name="Augustine Ajayi" userId="de43b1ac6b8d6ded" providerId="LiveId" clId="{EDC676A0-3845-4D2D-877E-25F42BE041A9}" dt="2026-06-25T20:01:32.689" v="748"/>
          <ac:picMkLst>
            <pc:docMk/>
            <pc:sldMk cId="528702914" sldId="273"/>
            <ac:picMk id="4" creationId="{CA56A7BB-DCDD-10D3-CF5C-7E474E428E3C}"/>
          </ac:picMkLst>
        </pc:picChg>
      </pc:sldChg>
      <pc:sldChg chg="addSp new del mod">
        <pc:chgData name="Augustine Ajayi" userId="de43b1ac6b8d6ded" providerId="LiveId" clId="{EDC676A0-3845-4D2D-877E-25F42BE041A9}" dt="2026-06-24T20:16:04.858" v="708" actId="2696"/>
        <pc:sldMkLst>
          <pc:docMk/>
          <pc:sldMk cId="104844770" sldId="274"/>
        </pc:sldMkLst>
        <pc:spChg chg="add">
          <ac:chgData name="Augustine Ajayi" userId="de43b1ac6b8d6ded" providerId="LiveId" clId="{EDC676A0-3845-4D2D-877E-25F42BE041A9}" dt="2026-06-24T20:14:58.567" v="707" actId="22"/>
          <ac:spMkLst>
            <pc:docMk/>
            <pc:sldMk cId="104844770" sldId="274"/>
            <ac:spMk id="3" creationId="{2EFD5D28-72DD-5114-8DD3-2624A7BDE7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4BF6AA-49C1-4C1F-ACB4-32D6E7BB273E}"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8322D6-1DF5-4F8C-875A-C0F26194B6E2}" type="slidenum">
              <a:rPr lang="en-GB" smtClean="0"/>
              <a:t>‹#›</a:t>
            </a:fld>
            <a:endParaRPr lang="en-GB"/>
          </a:p>
        </p:txBody>
      </p:sp>
    </p:spTree>
    <p:extLst>
      <p:ext uri="{BB962C8B-B14F-4D97-AF65-F5344CB8AC3E}">
        <p14:creationId xmlns:p14="http://schemas.microsoft.com/office/powerpoint/2010/main" val="4254736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Ageing is a process of gradual biological, psychological and social change which take place over a period of time (Jat et al., 2026)  While ageism is the prejudice, discrimination, and stereotyping that target people or groups because of their age (Age UK 2024). This presentation will assess the care and support provision for older people in the United kingdom. It will explore the present provision of care, ideas about Ageing, policy, theories and legislation, as well as technological advances in supporting people later in Life.</a:t>
            </a:r>
          </a:p>
        </p:txBody>
      </p:sp>
      <p:sp>
        <p:nvSpPr>
          <p:cNvPr id="4" name="Slide Number Placeholder 3"/>
          <p:cNvSpPr>
            <a:spLocks noGrp="1"/>
          </p:cNvSpPr>
          <p:nvPr>
            <p:ph type="sldNum" sz="quarter" idx="5"/>
          </p:nvPr>
        </p:nvSpPr>
        <p:spPr/>
        <p:txBody>
          <a:bodyPr/>
          <a:lstStyle/>
          <a:p>
            <a:fld id="{498322D6-1DF5-4F8C-875A-C0F26194B6E2}" type="slidenum">
              <a:rPr lang="en-GB" smtClean="0"/>
              <a:t>2</a:t>
            </a:fld>
            <a:endParaRPr lang="en-GB"/>
          </a:p>
        </p:txBody>
      </p:sp>
    </p:spTree>
    <p:extLst>
      <p:ext uri="{BB962C8B-B14F-4D97-AF65-F5344CB8AC3E}">
        <p14:creationId xmlns:p14="http://schemas.microsoft.com/office/powerpoint/2010/main" val="1825853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 growing older population is growing at a very rapid rate, with demographic data indicating that there has been a constant rise in the number of adults over the age of 65 in the UK (ONS, 2025). . This means there is an increased need for health and social care services. Elderly individuals can suffer from chronic conditions, poor mobility, feelings of isolation, dementia, depression and other mental health issues (Haesler et al., 2026). </a:t>
            </a:r>
          </a:p>
        </p:txBody>
      </p:sp>
      <p:sp>
        <p:nvSpPr>
          <p:cNvPr id="4" name="Slide Number Placeholder 3"/>
          <p:cNvSpPr>
            <a:spLocks noGrp="1"/>
          </p:cNvSpPr>
          <p:nvPr>
            <p:ph type="sldNum" sz="quarter" idx="5"/>
          </p:nvPr>
        </p:nvSpPr>
        <p:spPr/>
        <p:txBody>
          <a:bodyPr/>
          <a:lstStyle/>
          <a:p>
            <a:fld id="{498322D6-1DF5-4F8C-875A-C0F26194B6E2}" type="slidenum">
              <a:rPr lang="en-GB" smtClean="0"/>
              <a:t>3</a:t>
            </a:fld>
            <a:endParaRPr lang="en-GB"/>
          </a:p>
        </p:txBody>
      </p:sp>
    </p:spTree>
    <p:extLst>
      <p:ext uri="{BB962C8B-B14F-4D97-AF65-F5344CB8AC3E}">
        <p14:creationId xmlns:p14="http://schemas.microsoft.com/office/powerpoint/2010/main" val="2216556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Activity Theory, the older people are, the more socially and physically active they are, the higher their life satisfaction and wellbeing. This theory establishes that care practices are crucial, which enable social engagement, physical activity and independence. The Disengagement Theory proposes, on the other hand, that ageing is viewed as a natural withdrawal from social interaction. But this recommendation has been challenged regarding negative stereotypes and ageism. According to the Continuity Theory, older individuals will strive to keep the lifestyles, relationships and </a:t>
            </a:r>
            <a:r>
              <a:rPr lang="en-GB" dirty="0" err="1"/>
              <a:t>behaviors</a:t>
            </a:r>
            <a:r>
              <a:rPr lang="en-GB" dirty="0"/>
              <a:t> they have been using unchanged over the course of their live s (Robinson, 2026). These theories inform the practice of care workers towards ensuring greater independence, social involvement and emotional health for older people.</a:t>
            </a:r>
          </a:p>
        </p:txBody>
      </p:sp>
      <p:sp>
        <p:nvSpPr>
          <p:cNvPr id="4" name="Slide Number Placeholder 3"/>
          <p:cNvSpPr>
            <a:spLocks noGrp="1"/>
          </p:cNvSpPr>
          <p:nvPr>
            <p:ph type="sldNum" sz="quarter" idx="5"/>
          </p:nvPr>
        </p:nvSpPr>
        <p:spPr/>
        <p:txBody>
          <a:bodyPr/>
          <a:lstStyle/>
          <a:p>
            <a:fld id="{498322D6-1DF5-4F8C-875A-C0F26194B6E2}" type="slidenum">
              <a:rPr lang="en-GB" smtClean="0"/>
              <a:t>4</a:t>
            </a:fld>
            <a:endParaRPr lang="en-GB"/>
          </a:p>
        </p:txBody>
      </p:sp>
    </p:spTree>
    <p:extLst>
      <p:ext uri="{BB962C8B-B14F-4D97-AF65-F5344CB8AC3E}">
        <p14:creationId xmlns:p14="http://schemas.microsoft.com/office/powerpoint/2010/main" val="2144814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brief, the NHS Long Term Plan enhances healthcare services for the ever-expanding ageing population's requirements. Policies and laws promote the provision of better care and protection for the elderly in the UK. Wellbeing, independence and person-centred care are key themes of the Care Act 2014. It also helps ensure that care needs are assessed fairly by local authorities. There is protection for older people from age discrimination and for promoting equality of access in relation to services in the Equality Act 2010. Under the Human Rights Act 1998, dignity, privacy and respect in care are protected. The NHS Long Term Plan will advance services for the needs of an older population through prevention, community care and services integration. These policies inform healthcare professionals and assist in enhancing care for older people.</a:t>
            </a:r>
          </a:p>
        </p:txBody>
      </p:sp>
      <p:sp>
        <p:nvSpPr>
          <p:cNvPr id="4" name="Slide Number Placeholder 3"/>
          <p:cNvSpPr>
            <a:spLocks noGrp="1"/>
          </p:cNvSpPr>
          <p:nvPr>
            <p:ph type="sldNum" sz="quarter" idx="5"/>
          </p:nvPr>
        </p:nvSpPr>
        <p:spPr/>
        <p:txBody>
          <a:bodyPr/>
          <a:lstStyle/>
          <a:p>
            <a:fld id="{498322D6-1DF5-4F8C-875A-C0F26194B6E2}" type="slidenum">
              <a:rPr lang="en-GB" smtClean="0"/>
              <a:t>5</a:t>
            </a:fld>
            <a:endParaRPr lang="en-GB"/>
          </a:p>
        </p:txBody>
      </p:sp>
    </p:spTree>
    <p:extLst>
      <p:ext uri="{BB962C8B-B14F-4D97-AF65-F5344CB8AC3E}">
        <p14:creationId xmlns:p14="http://schemas.microsoft.com/office/powerpoint/2010/main" val="1677877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Home care, or domiciliary care, helps the elderly live in their own homes. The care worker can assist with washing, dressing, cooking, taking medications, and performing daily activities. A benefit of domiciliary care is that older adults can stay in their comfort zone, still remaining independent. This will reinforce the Continuity Theory as people can continue their usual routines and lifestyles. Home care can also ease the strain on hospitals and care facilities. But there are disadvantages too. Care visits are sometimes very brief, and sometimes older people can feel lonely or unsupported. Poor quality of care may result from staff shortages and a lack of funding. Accessibility to home care services is also a challenge in rural areas (Santomauro et al., 2026).</a:t>
            </a:r>
          </a:p>
          <a:p>
            <a:endParaRPr lang="en-GB" dirty="0"/>
          </a:p>
          <a:p>
            <a:endParaRPr lang="en-GB" dirty="0"/>
          </a:p>
        </p:txBody>
      </p:sp>
      <p:sp>
        <p:nvSpPr>
          <p:cNvPr id="4" name="Slide Number Placeholder 3"/>
          <p:cNvSpPr>
            <a:spLocks noGrp="1"/>
          </p:cNvSpPr>
          <p:nvPr>
            <p:ph type="sldNum" sz="quarter" idx="5"/>
          </p:nvPr>
        </p:nvSpPr>
        <p:spPr/>
        <p:txBody>
          <a:bodyPr/>
          <a:lstStyle/>
          <a:p>
            <a:fld id="{498322D6-1DF5-4F8C-875A-C0F26194B6E2}" type="slidenum">
              <a:rPr lang="en-GB" smtClean="0"/>
              <a:t>6</a:t>
            </a:fld>
            <a:endParaRPr lang="en-GB"/>
          </a:p>
        </p:txBody>
      </p:sp>
    </p:spTree>
    <p:extLst>
      <p:ext uri="{BB962C8B-B14F-4D97-AF65-F5344CB8AC3E}">
        <p14:creationId xmlns:p14="http://schemas.microsoft.com/office/powerpoint/2010/main" val="3025984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Residential care may help to increase a person's safety when there are mobility issues or long-term diseases or conditions, such as dementia. It also allows for a level of social interaction and activities. Residential care, however, is costly, and for some older people, a loss of independence after leaving home can take place. Others are plagued by staffing issues, low-quality care, and other care-related issues at some care homes. The Activity Theory approach recommends that care home activities should be meaningful and that promoting social engagement within care homes will have a positive impact on mental wellbeing and the reduction of social isolation.</a:t>
            </a:r>
          </a:p>
        </p:txBody>
      </p:sp>
      <p:sp>
        <p:nvSpPr>
          <p:cNvPr id="4" name="Slide Number Placeholder 3"/>
          <p:cNvSpPr>
            <a:spLocks noGrp="1"/>
          </p:cNvSpPr>
          <p:nvPr>
            <p:ph type="sldNum" sz="quarter" idx="5"/>
          </p:nvPr>
        </p:nvSpPr>
        <p:spPr/>
        <p:txBody>
          <a:bodyPr/>
          <a:lstStyle/>
          <a:p>
            <a:fld id="{498322D6-1DF5-4F8C-875A-C0F26194B6E2}" type="slidenum">
              <a:rPr lang="en-GB" smtClean="0"/>
              <a:t>7</a:t>
            </a:fld>
            <a:endParaRPr lang="en-GB"/>
          </a:p>
        </p:txBody>
      </p:sp>
    </p:spTree>
    <p:extLst>
      <p:ext uri="{BB962C8B-B14F-4D97-AF65-F5344CB8AC3E}">
        <p14:creationId xmlns:p14="http://schemas.microsoft.com/office/powerpoint/2010/main" val="3764369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Elderly persons experience numerous problems which may impact their independence and quality of life. Joint issues like arthritis, poor mobility, and chronic diseases can make everyday living a struggle. Communications and decision-making can also be impacted by dementia and memory loss (</a:t>
            </a:r>
            <a:r>
              <a:rPr lang="en-GB" dirty="0" err="1"/>
              <a:t>Meliante</a:t>
            </a:r>
            <a:r>
              <a:rPr lang="en-GB" dirty="0"/>
              <a:t> et al., 2026).</a:t>
            </a:r>
          </a:p>
        </p:txBody>
      </p:sp>
      <p:sp>
        <p:nvSpPr>
          <p:cNvPr id="4" name="Slide Number Placeholder 3"/>
          <p:cNvSpPr>
            <a:spLocks noGrp="1"/>
          </p:cNvSpPr>
          <p:nvPr>
            <p:ph type="sldNum" sz="quarter" idx="5"/>
          </p:nvPr>
        </p:nvSpPr>
        <p:spPr/>
        <p:txBody>
          <a:bodyPr/>
          <a:lstStyle/>
          <a:p>
            <a:fld id="{498322D6-1DF5-4F8C-875A-C0F26194B6E2}" type="slidenum">
              <a:rPr lang="en-GB" smtClean="0"/>
              <a:t>8</a:t>
            </a:fld>
            <a:endParaRPr lang="en-GB"/>
          </a:p>
        </p:txBody>
      </p:sp>
    </p:spTree>
    <p:extLst>
      <p:ext uri="{BB962C8B-B14F-4D97-AF65-F5344CB8AC3E}">
        <p14:creationId xmlns:p14="http://schemas.microsoft.com/office/powerpoint/2010/main" val="3515640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Elderly care has increasingly come to rely on technology. Using telecare systems to keep older people safe at home includes fall alarm and emergency button services. Monitoring devices are used to monitor health, which can be placed in the home remotely and then monitored by healthcare workers/family members. Medication reminders, lighting and security are all areas that can benefit from smart home technology. Technology designed for dementia can help to maintain safety and independence, like GPS tracking and reminder apps. Technology can decrease the number of people being admitted into hospitals, and can also make it easy for older adults to live independently for an extended period. </a:t>
            </a:r>
          </a:p>
          <a:p>
            <a:endParaRPr lang="en-GB" dirty="0"/>
          </a:p>
          <a:p>
            <a:endParaRPr lang="en-GB" dirty="0"/>
          </a:p>
        </p:txBody>
      </p:sp>
      <p:sp>
        <p:nvSpPr>
          <p:cNvPr id="4" name="Slide Number Placeholder 3"/>
          <p:cNvSpPr>
            <a:spLocks noGrp="1"/>
          </p:cNvSpPr>
          <p:nvPr>
            <p:ph type="sldNum" sz="quarter" idx="5"/>
          </p:nvPr>
        </p:nvSpPr>
        <p:spPr/>
        <p:txBody>
          <a:bodyPr/>
          <a:lstStyle/>
          <a:p>
            <a:fld id="{498322D6-1DF5-4F8C-875A-C0F26194B6E2}" type="slidenum">
              <a:rPr lang="en-GB" smtClean="0"/>
              <a:t>9</a:t>
            </a:fld>
            <a:endParaRPr lang="en-GB"/>
          </a:p>
        </p:txBody>
      </p:sp>
    </p:spTree>
    <p:extLst>
      <p:ext uri="{BB962C8B-B14F-4D97-AF65-F5344CB8AC3E}">
        <p14:creationId xmlns:p14="http://schemas.microsoft.com/office/powerpoint/2010/main" val="4103512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effect of technology on the older community is much more beneficial to safety, independence, health monitoring, emergency response, communication, medication, and quality of life. Technology has many advantages, but it should not be a replacement for emotional care and attention. Face-to-face communication and social interaction are still required for older people. Some people may feel uneasy about being monitored using technology, particularly those with dementia. There are issues of privacy and data protection as well. Older people could access training programs to enable them to operate digital devices with confidence. The government's investment is equally critical in making technology available and affordable for all.</a:t>
            </a:r>
          </a:p>
        </p:txBody>
      </p:sp>
      <p:sp>
        <p:nvSpPr>
          <p:cNvPr id="4" name="Slide Number Placeholder 3"/>
          <p:cNvSpPr>
            <a:spLocks noGrp="1"/>
          </p:cNvSpPr>
          <p:nvPr>
            <p:ph type="sldNum" sz="quarter" idx="5"/>
          </p:nvPr>
        </p:nvSpPr>
        <p:spPr/>
        <p:txBody>
          <a:bodyPr/>
          <a:lstStyle/>
          <a:p>
            <a:fld id="{498322D6-1DF5-4F8C-875A-C0F26194B6E2}" type="slidenum">
              <a:rPr lang="en-GB" smtClean="0"/>
              <a:t>10</a:t>
            </a:fld>
            <a:endParaRPr lang="en-GB"/>
          </a:p>
        </p:txBody>
      </p:sp>
    </p:spTree>
    <p:extLst>
      <p:ext uri="{BB962C8B-B14F-4D97-AF65-F5344CB8AC3E}">
        <p14:creationId xmlns:p14="http://schemas.microsoft.com/office/powerpoint/2010/main" val="401223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such innovative dementia care initiative is </a:t>
            </a:r>
            <a:r>
              <a:rPr lang="en-GB" dirty="0" err="1"/>
              <a:t>Hogeweyk</a:t>
            </a:r>
            <a:r>
              <a:rPr lang="en-GB" dirty="0"/>
              <a:t> - otherwise known as the Dementia Village in the Netherlands. The housing is small houses with shops in them, gardens, cafés and space for socialising with the local community. The setting is set up in a normal, familiar, secure and relaxed way, encouraging independence and social interaction. This model is consistent with the Activity Theory and Continuity Theory in that everyday activities by residents are not interrupted, and they are still socially engaged . However, this means that a supportive environment increases the independence, wellbeing, social interactions, safety and quality of life for older people with dementia.</a:t>
            </a:r>
          </a:p>
        </p:txBody>
      </p:sp>
      <p:sp>
        <p:nvSpPr>
          <p:cNvPr id="4" name="Slide Number Placeholder 3"/>
          <p:cNvSpPr>
            <a:spLocks noGrp="1"/>
          </p:cNvSpPr>
          <p:nvPr>
            <p:ph type="sldNum" sz="quarter" idx="5"/>
          </p:nvPr>
        </p:nvSpPr>
        <p:spPr/>
        <p:txBody>
          <a:bodyPr/>
          <a:lstStyle/>
          <a:p>
            <a:fld id="{498322D6-1DF5-4F8C-875A-C0F26194B6E2}" type="slidenum">
              <a:rPr lang="en-GB" smtClean="0"/>
              <a:t>11</a:t>
            </a:fld>
            <a:endParaRPr lang="en-GB"/>
          </a:p>
        </p:txBody>
      </p:sp>
    </p:spTree>
    <p:extLst>
      <p:ext uri="{BB962C8B-B14F-4D97-AF65-F5344CB8AC3E}">
        <p14:creationId xmlns:p14="http://schemas.microsoft.com/office/powerpoint/2010/main" val="2685844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 UK is a charity which supports older people throughout the United Kingdom. It offers services like friendship programmes, advice, social activities and dementia support services. Age UK is committed to helping move forward with the Care Act 2014 through the good work that it does in supporting independence and community support . This result in Improved independence, reduced loneliness, better wellbeing, and enhanced access to care and support services for older people.</a:t>
            </a:r>
          </a:p>
        </p:txBody>
      </p:sp>
      <p:sp>
        <p:nvSpPr>
          <p:cNvPr id="4" name="Slide Number Placeholder 3"/>
          <p:cNvSpPr>
            <a:spLocks noGrp="1"/>
          </p:cNvSpPr>
          <p:nvPr>
            <p:ph type="sldNum" sz="quarter" idx="5"/>
          </p:nvPr>
        </p:nvSpPr>
        <p:spPr/>
        <p:txBody>
          <a:bodyPr/>
          <a:lstStyle/>
          <a:p>
            <a:fld id="{498322D6-1DF5-4F8C-875A-C0F26194B6E2}" type="slidenum">
              <a:rPr lang="en-GB" smtClean="0"/>
              <a:t>12</a:t>
            </a:fld>
            <a:endParaRPr lang="en-GB"/>
          </a:p>
        </p:txBody>
      </p:sp>
    </p:spTree>
    <p:extLst>
      <p:ext uri="{BB962C8B-B14F-4D97-AF65-F5344CB8AC3E}">
        <p14:creationId xmlns:p14="http://schemas.microsoft.com/office/powerpoint/2010/main" val="7320518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line with this, the country can use the theory of Grounded in Care with Act 2014 and Person-Centred theory to improve the quality of their services in terms of care, dignity, and independence, although there are obstacles encountered such as limited budgets, poor staffing provision and low accessibility to services, so it is necessary for the nation to promote this law and regulation. (</a:t>
            </a:r>
            <a:r>
              <a:rPr lang="en-GB" dirty="0" err="1"/>
              <a:t>Meliante</a:t>
            </a:r>
            <a:r>
              <a:rPr lang="en-GB" dirty="0"/>
              <a:t> et al., 2026).</a:t>
            </a:r>
          </a:p>
        </p:txBody>
      </p:sp>
      <p:sp>
        <p:nvSpPr>
          <p:cNvPr id="4" name="Slide Number Placeholder 3"/>
          <p:cNvSpPr>
            <a:spLocks noGrp="1"/>
          </p:cNvSpPr>
          <p:nvPr>
            <p:ph type="sldNum" sz="quarter" idx="5"/>
          </p:nvPr>
        </p:nvSpPr>
        <p:spPr/>
        <p:txBody>
          <a:bodyPr/>
          <a:lstStyle/>
          <a:p>
            <a:fld id="{498322D6-1DF5-4F8C-875A-C0F26194B6E2}" type="slidenum">
              <a:rPr lang="en-GB" smtClean="0"/>
              <a:t>13</a:t>
            </a:fld>
            <a:endParaRPr lang="en-GB"/>
          </a:p>
        </p:txBody>
      </p:sp>
    </p:spTree>
    <p:extLst>
      <p:ext uri="{BB962C8B-B14F-4D97-AF65-F5344CB8AC3E}">
        <p14:creationId xmlns:p14="http://schemas.microsoft.com/office/powerpoint/2010/main" val="38604729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also benefits in terms of the current care that is received, for example, domiciliary care or residential care, but there are also challenges, such as funding issues, staff shortage and absence of companionship. Theories of Ageing can assist healthcare staff to grasp the needs of the old and aid in enhancing person-centred care. Policy, legislation and technological developments also contribute significantly to making things easier and safer, and enhancing individuals' independence and quality of life. </a:t>
            </a:r>
          </a:p>
        </p:txBody>
      </p:sp>
      <p:sp>
        <p:nvSpPr>
          <p:cNvPr id="4" name="Slide Number Placeholder 3"/>
          <p:cNvSpPr>
            <a:spLocks noGrp="1"/>
          </p:cNvSpPr>
          <p:nvPr>
            <p:ph type="sldNum" sz="quarter" idx="5"/>
          </p:nvPr>
        </p:nvSpPr>
        <p:spPr/>
        <p:txBody>
          <a:bodyPr/>
          <a:lstStyle/>
          <a:p>
            <a:fld id="{498322D6-1DF5-4F8C-875A-C0F26194B6E2}" type="slidenum">
              <a:rPr lang="en-GB" smtClean="0"/>
              <a:t>14</a:t>
            </a:fld>
            <a:endParaRPr lang="en-GB"/>
          </a:p>
        </p:txBody>
      </p:sp>
    </p:spTree>
    <p:extLst>
      <p:ext uri="{BB962C8B-B14F-4D97-AF65-F5344CB8AC3E}">
        <p14:creationId xmlns:p14="http://schemas.microsoft.com/office/powerpoint/2010/main" val="2014365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98D84-578D-CDCB-381F-B37A288077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E5DBBE-A9B0-8EB8-4648-262B67D0A9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A64370-C6A8-D17D-3887-D5DC1E8D2BB2}"/>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5" name="Footer Placeholder 4">
            <a:extLst>
              <a:ext uri="{FF2B5EF4-FFF2-40B4-BE49-F238E27FC236}">
                <a16:creationId xmlns:a16="http://schemas.microsoft.com/office/drawing/2014/main" id="{AF590FFD-FCCC-2276-5C60-F9E5CF3FCD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CDC7B4-16B2-3495-5441-EF1C747B475C}"/>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2085960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23F56-F60D-DC84-4A2F-2690E10BF4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97F18C-37D5-5557-D3F0-E61A42B214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A7301C-D142-608F-29E0-2E44DF2F7902}"/>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5" name="Footer Placeholder 4">
            <a:extLst>
              <a:ext uri="{FF2B5EF4-FFF2-40B4-BE49-F238E27FC236}">
                <a16:creationId xmlns:a16="http://schemas.microsoft.com/office/drawing/2014/main" id="{41074699-3918-C575-5393-9609E0C518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D08765-4507-0627-AEE4-B31FD9089B90}"/>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212662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3B217-2C5A-BEAC-FD7D-BED2BEAC69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F147B6-7FE5-8AD7-01FA-ECE43D668E9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CA4A2-ECC5-5AC2-B451-64F5D773AA59}"/>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5" name="Footer Placeholder 4">
            <a:extLst>
              <a:ext uri="{FF2B5EF4-FFF2-40B4-BE49-F238E27FC236}">
                <a16:creationId xmlns:a16="http://schemas.microsoft.com/office/drawing/2014/main" id="{30A90EC0-E41B-819D-F451-382BF3A9F0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BB6417-ECC5-1A12-C9F8-E7F60116E7AF}"/>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307451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A05CF-E85E-6303-9027-95954312D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F730B6-0E57-F739-AA14-6E5E345155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E61399-90CB-7F55-E01B-67CB3CD1A0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433EC9-4E3A-448D-2D59-8016E08DFDF5}"/>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6" name="Footer Placeholder 5">
            <a:extLst>
              <a:ext uri="{FF2B5EF4-FFF2-40B4-BE49-F238E27FC236}">
                <a16:creationId xmlns:a16="http://schemas.microsoft.com/office/drawing/2014/main" id="{243261CB-F260-DEE4-3900-ABF39487F0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D21B53-898E-1951-AD7B-3CD4D9BF071E}"/>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405856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4E113-0CE6-E113-8B33-9661E78314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1734E5-6E4F-F777-3363-681B521E06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BD6289-CED5-A2DD-3B44-80321871B1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CAAE8D-DBD5-63FA-D117-6F7CBB6C0C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5B7DFA-EB96-56B7-7FFA-261DC48155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244DD1-9945-86AE-A7C9-15C4ED70F6AD}"/>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8" name="Footer Placeholder 7">
            <a:extLst>
              <a:ext uri="{FF2B5EF4-FFF2-40B4-BE49-F238E27FC236}">
                <a16:creationId xmlns:a16="http://schemas.microsoft.com/office/drawing/2014/main" id="{810C4405-CD8A-5C9A-A232-5FFAF0CA3D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4A696D-FEC4-ABA2-C619-681B1E5C7A18}"/>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3162136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51C8C-FAE1-1035-7247-0A5658CF4E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E7DF11-88BF-4212-B932-6A812E0C99DA}"/>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4" name="Footer Placeholder 3">
            <a:extLst>
              <a:ext uri="{FF2B5EF4-FFF2-40B4-BE49-F238E27FC236}">
                <a16:creationId xmlns:a16="http://schemas.microsoft.com/office/drawing/2014/main" id="{A1C0A2DF-06D1-417A-E63C-C3229A8276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7D6C8D-E8BB-E5CE-CFE5-3956E4865B19}"/>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3208839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245D85-D73D-DCCA-8C64-5D6CE3C3186B}"/>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3" name="Footer Placeholder 2">
            <a:extLst>
              <a:ext uri="{FF2B5EF4-FFF2-40B4-BE49-F238E27FC236}">
                <a16:creationId xmlns:a16="http://schemas.microsoft.com/office/drawing/2014/main" id="{E2BD6A5E-FF4B-48FC-5E50-019310339F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D246F2-BE0F-C7F4-F0C8-E6FE6B09BAA5}"/>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3344385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22BCF-5B30-F546-BDC4-E56CDDF0FB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9C0019-D715-1266-D82E-42F35EFEB1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58E531-D321-9BCC-B748-9E614D3B1E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CA1834-9D4B-8015-4529-95ECBC44ADC9}"/>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6" name="Footer Placeholder 5">
            <a:extLst>
              <a:ext uri="{FF2B5EF4-FFF2-40B4-BE49-F238E27FC236}">
                <a16:creationId xmlns:a16="http://schemas.microsoft.com/office/drawing/2014/main" id="{6DE3635B-F2DD-B581-42DD-661DB9CA8F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7EE8F8-0485-7F9C-607A-549399D742CC}"/>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542709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EEAD9-9A24-E493-392E-0442527C31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E99C5C-DF8D-985F-9E68-CCE0627FF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413F04-7FD1-AAE9-44CE-A060F73DB8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D66E98-86BF-EBD3-2AED-4768A553C486}"/>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6" name="Footer Placeholder 5">
            <a:extLst>
              <a:ext uri="{FF2B5EF4-FFF2-40B4-BE49-F238E27FC236}">
                <a16:creationId xmlns:a16="http://schemas.microsoft.com/office/drawing/2014/main" id="{D2756450-C184-EAA3-1258-D5E9D7DC10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5F892F-B8DC-50CE-C42A-33B8C204366F}"/>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1893190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AD734-0042-A73B-3D1C-1C06DA5AD4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BBC305-D838-744F-0D71-721B84C3A6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FC1E5B-095E-E655-F98F-DA51D66746BD}"/>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5" name="Footer Placeholder 4">
            <a:extLst>
              <a:ext uri="{FF2B5EF4-FFF2-40B4-BE49-F238E27FC236}">
                <a16:creationId xmlns:a16="http://schemas.microsoft.com/office/drawing/2014/main" id="{7022F4D4-7AB2-318E-6751-66760462D0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CB996-D045-FC70-8EDB-EACC907C71EA}"/>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316424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F8155B-75C6-1298-DEA9-E0F52C865A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C9D70F-7990-3A5D-2F1D-425A036828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B9C25-C643-846D-A3B4-D31B0AE5CEA5}"/>
              </a:ext>
            </a:extLst>
          </p:cNvPr>
          <p:cNvSpPr>
            <a:spLocks noGrp="1"/>
          </p:cNvSpPr>
          <p:nvPr>
            <p:ph type="dt" sz="half" idx="10"/>
          </p:nvPr>
        </p:nvSpPr>
        <p:spPr/>
        <p:txBody>
          <a:bodyPr/>
          <a:lstStyle/>
          <a:p>
            <a:fld id="{4707E4F3-AE5E-4175-8F36-5DB416BA7780}" type="datetimeFigureOut">
              <a:rPr lang="en-GB" smtClean="0"/>
              <a:t>25/06/2026</a:t>
            </a:fld>
            <a:endParaRPr lang="en-GB"/>
          </a:p>
        </p:txBody>
      </p:sp>
      <p:sp>
        <p:nvSpPr>
          <p:cNvPr id="5" name="Footer Placeholder 4">
            <a:extLst>
              <a:ext uri="{FF2B5EF4-FFF2-40B4-BE49-F238E27FC236}">
                <a16:creationId xmlns:a16="http://schemas.microsoft.com/office/drawing/2014/main" id="{61240498-E69C-F29B-00CC-CCFB6B7D9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7B56E-C22B-C1D7-53EE-FA6FD8DBCEE9}"/>
              </a:ext>
            </a:extLst>
          </p:cNvPr>
          <p:cNvSpPr>
            <a:spLocks noGrp="1"/>
          </p:cNvSpPr>
          <p:nvPr>
            <p:ph type="sldNum" sz="quarter" idx="12"/>
          </p:nvPr>
        </p:nvSpPr>
        <p:spPr/>
        <p:txBody>
          <a:bodyPr/>
          <a:lstStyle/>
          <a:p>
            <a:fld id="{0D0C139D-2BD7-4A3D-8DDC-C1C55DFD182B}" type="slidenum">
              <a:rPr lang="en-GB" smtClean="0"/>
              <a:t>‹#›</a:t>
            </a:fld>
            <a:endParaRPr lang="en-GB"/>
          </a:p>
        </p:txBody>
      </p:sp>
    </p:spTree>
    <p:extLst>
      <p:ext uri="{BB962C8B-B14F-4D97-AF65-F5344CB8AC3E}">
        <p14:creationId xmlns:p14="http://schemas.microsoft.com/office/powerpoint/2010/main" val="1576997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2E2649-1A5B-24A4-57F5-B98ACE86B3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0434D-FBBC-2667-630F-1551912222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953DF6-6A3A-24B4-7D39-B8C6BE98A2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707E4F3-AE5E-4175-8F36-5DB416BA7780}" type="datetimeFigureOut">
              <a:rPr lang="en-GB" smtClean="0"/>
              <a:t>25/06/2026</a:t>
            </a:fld>
            <a:endParaRPr lang="en-GB"/>
          </a:p>
        </p:txBody>
      </p:sp>
      <p:sp>
        <p:nvSpPr>
          <p:cNvPr id="5" name="Footer Placeholder 4">
            <a:extLst>
              <a:ext uri="{FF2B5EF4-FFF2-40B4-BE49-F238E27FC236}">
                <a16:creationId xmlns:a16="http://schemas.microsoft.com/office/drawing/2014/main" id="{82F136D9-7D6C-26B9-6190-61EF31A48D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7871D2-47F6-9BDE-EDDC-BEA8C43862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D0C139D-2BD7-4A3D-8DDC-C1C55DFD182B}" type="slidenum">
              <a:rPr lang="en-GB" smtClean="0"/>
              <a:t>‹#›</a:t>
            </a:fld>
            <a:endParaRPr lang="en-GB"/>
          </a:p>
        </p:txBody>
      </p:sp>
    </p:spTree>
    <p:extLst>
      <p:ext uri="{BB962C8B-B14F-4D97-AF65-F5344CB8AC3E}">
        <p14:creationId xmlns:p14="http://schemas.microsoft.com/office/powerpoint/2010/main" val="1867018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image" Target="../media/image15.emf"/></Relationships>
</file>

<file path=ppt/slides/_rels/slide1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hyperlink" Target="https://bjo.bmj.com/content/early/2026/01/15/bjo-2025-328373.abstract"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ieeexplore.ieee.org/abstract/document/11328752/" TargetMode="External"/><Relationship Id="rId5" Type="http://schemas.openxmlformats.org/officeDocument/2006/relationships/hyperlink" Target="https://www.preprints.org/manuscript/202601.1039" TargetMode="External"/><Relationship Id="rId4" Type="http://schemas.openxmlformats.org/officeDocument/2006/relationships/hyperlink" Target="https://hogeweyk.dementiavillage.com/"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image" Target="../media/image16.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06F1C-FE5C-A471-C685-CB8A1A59DD79}"/>
              </a:ext>
            </a:extLst>
          </p:cNvPr>
          <p:cNvSpPr>
            <a:spLocks noGrp="1"/>
          </p:cNvSpPr>
          <p:nvPr>
            <p:ph type="ctrTitle"/>
          </p:nvPr>
        </p:nvSpPr>
        <p:spPr/>
        <p:txBody>
          <a:bodyPr/>
          <a:lstStyle/>
          <a:p>
            <a:r>
              <a:rPr lang="en-GB" dirty="0"/>
              <a:t>Ageing</a:t>
            </a:r>
          </a:p>
        </p:txBody>
      </p:sp>
      <p:sp>
        <p:nvSpPr>
          <p:cNvPr id="3" name="Subtitle 2">
            <a:extLst>
              <a:ext uri="{FF2B5EF4-FFF2-40B4-BE49-F238E27FC236}">
                <a16:creationId xmlns:a16="http://schemas.microsoft.com/office/drawing/2014/main" id="{D479AAA3-322A-5192-D9DD-366312B3829D}"/>
              </a:ext>
            </a:extLst>
          </p:cNvPr>
          <p:cNvSpPr>
            <a:spLocks noGrp="1"/>
          </p:cNvSpPr>
          <p:nvPr>
            <p:ph type="subTitle" idx="1"/>
          </p:nvPr>
        </p:nvSpPr>
        <p:spPr/>
        <p:txBody>
          <a:bodyPr>
            <a:normAutofit lnSpcReduction="10000"/>
          </a:bodyPr>
          <a:lstStyle/>
          <a:p>
            <a:r>
              <a:rPr lang="en-GB" dirty="0"/>
              <a:t>Name: Augustine Daniel Ajayi  Id 2321116</a:t>
            </a:r>
          </a:p>
          <a:p>
            <a:r>
              <a:rPr lang="en-GB" dirty="0"/>
              <a:t>Module Title and Code BMHP6027- Empowering the Older Person.</a:t>
            </a:r>
          </a:p>
          <a:p>
            <a:r>
              <a:rPr lang="en-GB" dirty="0"/>
              <a:t>Date of Presentation 26/06/2026</a:t>
            </a:r>
          </a:p>
          <a:p>
            <a:r>
              <a:rPr lang="en-GB" dirty="0"/>
              <a:t>Name Of Lecturer: Dr </a:t>
            </a:r>
            <a:r>
              <a:rPr lang="en-GB" dirty="0" err="1"/>
              <a:t>kennedy</a:t>
            </a:r>
            <a:r>
              <a:rPr lang="en-GB" dirty="0"/>
              <a:t> </a:t>
            </a:r>
            <a:r>
              <a:rPr lang="en-GB" dirty="0" err="1"/>
              <a:t>Obohwemu</a:t>
            </a:r>
            <a:r>
              <a:rPr lang="en-GB" dirty="0"/>
              <a:t>.</a:t>
            </a:r>
          </a:p>
          <a:p>
            <a:endParaRPr lang="en-GB" dirty="0"/>
          </a:p>
          <a:p>
            <a:endParaRPr lang="en-GB" dirty="0"/>
          </a:p>
        </p:txBody>
      </p:sp>
      <p:pic>
        <p:nvPicPr>
          <p:cNvPr id="6" name="Audio 5">
            <a:hlinkClick r:id="" action="ppaction://media"/>
            <a:extLst>
              <a:ext uri="{FF2B5EF4-FFF2-40B4-BE49-F238E27FC236}">
                <a16:creationId xmlns:a16="http://schemas.microsoft.com/office/drawing/2014/main" id="{BC84EDD9-6A76-6F08-E6D5-90A49FCA35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3706594"/>
      </p:ext>
    </p:extLst>
  </p:cSld>
  <p:clrMapOvr>
    <a:masterClrMapping/>
  </p:clrMapOvr>
  <mc:AlternateContent xmlns:mc="http://schemas.openxmlformats.org/markup-compatibility/2006">
    <mc:Choice xmlns:p14="http://schemas.microsoft.com/office/powerpoint/2010/main" Requires="p14">
      <p:transition spd="slow" p14:dur="2000" advTm="36012"/>
    </mc:Choice>
    <mc:Fallback>
      <p:transition spd="slow" advTm="36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D568-3077-0964-334D-584E6FAFCC6F}"/>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314191E0-4A5D-C240-5AD3-B6706F3833C5}"/>
              </a:ext>
            </a:extLst>
          </p:cNvPr>
          <p:cNvPicPr>
            <a:picLocks noGrp="1" noChangeAspect="1"/>
          </p:cNvPicPr>
          <p:nvPr>
            <p:ph idx="1"/>
          </p:nvPr>
        </p:nvPicPr>
        <p:blipFill>
          <a:blip r:embed="rId5"/>
          <a:stretch>
            <a:fillRect/>
          </a:stretch>
        </p:blipFill>
        <p:spPr>
          <a:xfrm>
            <a:off x="-49967" y="239844"/>
            <a:ext cx="12192000" cy="6858000"/>
          </a:xfrm>
          <a:prstGeom prst="rect">
            <a:avLst/>
          </a:prstGeom>
        </p:spPr>
      </p:pic>
      <p:pic>
        <p:nvPicPr>
          <p:cNvPr id="6" name="Audio 5">
            <a:hlinkClick r:id="" action="ppaction://media"/>
            <a:extLst>
              <a:ext uri="{FF2B5EF4-FFF2-40B4-BE49-F238E27FC236}">
                <a16:creationId xmlns:a16="http://schemas.microsoft.com/office/drawing/2014/main" id="{442BDE3F-6481-140B-1A11-75A41605E88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2855183"/>
      </p:ext>
    </p:extLst>
  </p:cSld>
  <p:clrMapOvr>
    <a:masterClrMapping/>
  </p:clrMapOvr>
  <mc:AlternateContent xmlns:mc="http://schemas.openxmlformats.org/markup-compatibility/2006">
    <mc:Choice xmlns:p14="http://schemas.microsoft.com/office/powerpoint/2010/main" Requires="p14">
      <p:transition spd="slow" p14:dur="2000" advTm="58618"/>
    </mc:Choice>
    <mc:Fallback>
      <p:transition spd="slow" advTm="58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5B763A-D3B6-600A-8CE0-BB018AF115CC}"/>
              </a:ext>
            </a:extLst>
          </p:cNvPr>
          <p:cNvPicPr>
            <a:picLocks noChangeAspect="1"/>
          </p:cNvPicPr>
          <p:nvPr/>
        </p:nvPicPr>
        <p:blipFill>
          <a:blip r:embed="rId5"/>
          <a:stretch>
            <a:fillRect/>
          </a:stretch>
        </p:blipFill>
        <p:spPr>
          <a:xfrm>
            <a:off x="0" y="0"/>
            <a:ext cx="12192000" cy="7689954"/>
          </a:xfrm>
          <a:prstGeom prst="rect">
            <a:avLst/>
          </a:prstGeom>
        </p:spPr>
      </p:pic>
      <p:pic>
        <p:nvPicPr>
          <p:cNvPr id="4" name="Audio 3">
            <a:hlinkClick r:id="" action="ppaction://media"/>
            <a:extLst>
              <a:ext uri="{FF2B5EF4-FFF2-40B4-BE49-F238E27FC236}">
                <a16:creationId xmlns:a16="http://schemas.microsoft.com/office/drawing/2014/main" id="{48769605-62C0-689C-138F-BB7F39CC36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06001096"/>
      </p:ext>
    </p:extLst>
  </p:cSld>
  <p:clrMapOvr>
    <a:masterClrMapping/>
  </p:clrMapOvr>
  <mc:AlternateContent xmlns:mc="http://schemas.openxmlformats.org/markup-compatibility/2006">
    <mc:Choice xmlns:p14="http://schemas.microsoft.com/office/powerpoint/2010/main" Requires="p14">
      <p:transition spd="slow" p14:dur="2000" advTm="52383"/>
    </mc:Choice>
    <mc:Fallback>
      <p:transition spd="slow" advTm="52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DFAE154-DA5E-4553-790D-130D92488C11}"/>
              </a:ext>
            </a:extLst>
          </p:cNvPr>
          <p:cNvPicPr>
            <a:picLocks noChangeAspect="1"/>
          </p:cNvPicPr>
          <p:nvPr/>
        </p:nvPicPr>
        <p:blipFill>
          <a:blip r:embed="rId5"/>
          <a:stretch>
            <a:fillRect/>
          </a:stretch>
        </p:blipFill>
        <p:spPr>
          <a:xfrm>
            <a:off x="0" y="0"/>
            <a:ext cx="12192000" cy="6858000"/>
          </a:xfrm>
          <a:prstGeom prst="rect">
            <a:avLst/>
          </a:prstGeom>
        </p:spPr>
      </p:pic>
      <p:pic>
        <p:nvPicPr>
          <p:cNvPr id="4" name="Audio 3">
            <a:hlinkClick r:id="" action="ppaction://media"/>
            <a:extLst>
              <a:ext uri="{FF2B5EF4-FFF2-40B4-BE49-F238E27FC236}">
                <a16:creationId xmlns:a16="http://schemas.microsoft.com/office/drawing/2014/main" id="{4C4F91B0-E8DC-6A53-FB41-FCCD1914EFD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9374218"/>
      </p:ext>
    </p:extLst>
  </p:cSld>
  <p:clrMapOvr>
    <a:masterClrMapping/>
  </p:clrMapOvr>
  <mc:AlternateContent xmlns:mc="http://schemas.openxmlformats.org/markup-compatibility/2006">
    <mc:Choice xmlns:p14="http://schemas.microsoft.com/office/powerpoint/2010/main" Requires="p14">
      <p:transition spd="slow" p14:dur="2000" advTm="83554"/>
    </mc:Choice>
    <mc:Fallback>
      <p:transition spd="slow" advTm="83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43381F6-1DDF-24AE-0DCE-91A9AD220D03}"/>
              </a:ext>
            </a:extLst>
          </p:cNvPr>
          <p:cNvPicPr>
            <a:picLocks noChangeAspect="1"/>
          </p:cNvPicPr>
          <p:nvPr/>
        </p:nvPicPr>
        <p:blipFill>
          <a:blip r:embed="rId5"/>
          <a:stretch>
            <a:fillRect/>
          </a:stretch>
        </p:blipFill>
        <p:spPr>
          <a:xfrm>
            <a:off x="0" y="1"/>
            <a:ext cx="12192000" cy="6214532"/>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F8EBBE0B-2B7B-98A4-3161-B8E9A408263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5430382"/>
      </p:ext>
    </p:extLst>
  </p:cSld>
  <p:clrMapOvr>
    <a:masterClrMapping/>
  </p:clrMapOvr>
  <mc:AlternateContent xmlns:mc="http://schemas.openxmlformats.org/markup-compatibility/2006">
    <mc:Choice xmlns:p14="http://schemas.microsoft.com/office/powerpoint/2010/main" Requires="p14">
      <p:transition spd="slow" p14:dur="2000" advTm="86668"/>
    </mc:Choice>
    <mc:Fallback>
      <p:transition spd="slow" advTm="86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CFF0EE-6816-B3D8-BF61-EC1C6F21A1CF}"/>
              </a:ext>
            </a:extLst>
          </p:cNvPr>
          <p:cNvPicPr>
            <a:picLocks noChangeAspect="1"/>
          </p:cNvPicPr>
          <p:nvPr/>
        </p:nvPicPr>
        <p:blipFill>
          <a:blip r:embed="rId5"/>
          <a:stretch>
            <a:fillRect/>
          </a:stretch>
        </p:blipFill>
        <p:spPr>
          <a:xfrm>
            <a:off x="0" y="0"/>
            <a:ext cx="12192000" cy="6858000"/>
          </a:xfrm>
          <a:prstGeom prst="rect">
            <a:avLst/>
          </a:prstGeom>
        </p:spPr>
      </p:pic>
      <p:pic>
        <p:nvPicPr>
          <p:cNvPr id="4" name="Audio 3">
            <a:hlinkClick r:id="" action="ppaction://media"/>
            <a:extLst>
              <a:ext uri="{FF2B5EF4-FFF2-40B4-BE49-F238E27FC236}">
                <a16:creationId xmlns:a16="http://schemas.microsoft.com/office/drawing/2014/main" id="{E94E9D67-856B-3945-CA3F-DBB936DAEDB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30785682"/>
      </p:ext>
    </p:extLst>
  </p:cSld>
  <p:clrMapOvr>
    <a:masterClrMapping/>
  </p:clrMapOvr>
  <mc:AlternateContent xmlns:mc="http://schemas.openxmlformats.org/markup-compatibility/2006">
    <mc:Choice xmlns:p14="http://schemas.microsoft.com/office/powerpoint/2010/main" Requires="p14">
      <p:transition spd="slow" p14:dur="2000" advTm="82315"/>
    </mc:Choice>
    <mc:Fallback>
      <p:transition spd="slow" advTm="82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16390D5-8DC9-1DC0-5CAA-DF886EC55838}"/>
              </a:ext>
            </a:extLst>
          </p:cNvPr>
          <p:cNvPicPr>
            <a:picLocks noChangeAspect="1"/>
          </p:cNvPicPr>
          <p:nvPr/>
        </p:nvPicPr>
        <p:blipFill>
          <a:blip r:embed="rId5"/>
          <a:stretch>
            <a:fillRect/>
          </a:stretch>
        </p:blipFill>
        <p:spPr>
          <a:xfrm>
            <a:off x="0" y="0"/>
            <a:ext cx="12192000" cy="6857999"/>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BDB9D9B4-B131-8629-9CD5-25C0E57C94C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235778"/>
      </p:ext>
    </p:extLst>
  </p:cSld>
  <p:clrMapOvr>
    <a:masterClrMapping/>
  </p:clrMapOvr>
  <mc:AlternateContent xmlns:mc="http://schemas.openxmlformats.org/markup-compatibility/2006">
    <mc:Choice xmlns:p14="http://schemas.microsoft.com/office/powerpoint/2010/main" Requires="p14">
      <p:transition spd="slow" p14:dur="2000" advTm="69386"/>
    </mc:Choice>
    <mc:Fallback>
      <p:transition spd="slow" advTm="69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B6ED5B-88E2-1EBE-8EC4-8A0A0C2FDE59}"/>
              </a:ext>
            </a:extLst>
          </p:cNvPr>
          <p:cNvPicPr>
            <a:picLocks noChangeAspect="1"/>
          </p:cNvPicPr>
          <p:nvPr/>
        </p:nvPicPr>
        <p:blipFill>
          <a:blip r:embed="rId5"/>
          <a:stretch>
            <a:fillRect/>
          </a:stretch>
        </p:blipFill>
        <p:spPr>
          <a:xfrm>
            <a:off x="0" y="0"/>
            <a:ext cx="12192000" cy="6858000"/>
          </a:xfrm>
          <a:prstGeom prst="rect">
            <a:avLst/>
          </a:prstGeom>
        </p:spPr>
      </p:pic>
      <p:pic>
        <p:nvPicPr>
          <p:cNvPr id="5" name="Audio 4">
            <a:hlinkClick r:id="" action="ppaction://media"/>
            <a:extLst>
              <a:ext uri="{FF2B5EF4-FFF2-40B4-BE49-F238E27FC236}">
                <a16:creationId xmlns:a16="http://schemas.microsoft.com/office/drawing/2014/main" id="{2874A5B6-0A3B-364F-BB84-9B4CA6DAC3A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4239302"/>
      </p:ext>
    </p:extLst>
  </p:cSld>
  <p:clrMapOvr>
    <a:masterClrMapping/>
  </p:clrMapOvr>
  <mc:AlternateContent xmlns:mc="http://schemas.openxmlformats.org/markup-compatibility/2006">
    <mc:Choice xmlns:p14="http://schemas.microsoft.com/office/powerpoint/2010/main" Requires="p14">
      <p:transition spd="slow" p14:dur="2000" advTm="38903"/>
    </mc:Choice>
    <mc:Fallback>
      <p:transition spd="slow" advTm="38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491E741-82EE-4045-05CF-F62F823BD5BD}"/>
              </a:ext>
            </a:extLst>
          </p:cNvPr>
          <p:cNvPicPr>
            <a:picLocks noChangeAspect="1"/>
          </p:cNvPicPr>
          <p:nvPr/>
        </p:nvPicPr>
        <p:blipFill>
          <a:blip r:embed="rId5"/>
          <a:stretch>
            <a:fillRect/>
          </a:stretch>
        </p:blipFill>
        <p:spPr>
          <a:xfrm>
            <a:off x="1" y="104932"/>
            <a:ext cx="11971982" cy="6753068"/>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Audio 4">
            <a:hlinkClick r:id="" action="ppaction://media"/>
            <a:extLst>
              <a:ext uri="{FF2B5EF4-FFF2-40B4-BE49-F238E27FC236}">
                <a16:creationId xmlns:a16="http://schemas.microsoft.com/office/drawing/2014/main" id="{ADDB608C-6407-3D90-8C2F-5C5A116979E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1879586"/>
      </p:ext>
    </p:extLst>
  </p:cSld>
  <p:clrMapOvr>
    <a:masterClrMapping/>
  </p:clrMapOvr>
  <mc:AlternateContent xmlns:mc="http://schemas.openxmlformats.org/markup-compatibility/2006">
    <mc:Choice xmlns:p14="http://schemas.microsoft.com/office/powerpoint/2010/main" Requires="p14">
      <p:transition spd="slow" p14:dur="2000" advTm="76371"/>
    </mc:Choice>
    <mc:Fallback>
      <p:transition spd="slow" advTm="76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532D63A-B274-5E8F-E7D2-4948B31C38FD}"/>
              </a:ext>
            </a:extLst>
          </p:cNvPr>
          <p:cNvPicPr>
            <a:picLocks noChangeAspect="1"/>
          </p:cNvPicPr>
          <p:nvPr/>
        </p:nvPicPr>
        <p:blipFill>
          <a:blip r:embed="rId5"/>
          <a:stretch>
            <a:fillRect/>
          </a:stretch>
        </p:blipFill>
        <p:spPr>
          <a:xfrm>
            <a:off x="0" y="0"/>
            <a:ext cx="12192000" cy="6857999"/>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Audio 4">
            <a:hlinkClick r:id="" action="ppaction://media"/>
            <a:extLst>
              <a:ext uri="{FF2B5EF4-FFF2-40B4-BE49-F238E27FC236}">
                <a16:creationId xmlns:a16="http://schemas.microsoft.com/office/drawing/2014/main" id="{B75590A6-CD30-4643-C09A-0B8C93EB199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0198822"/>
      </p:ext>
    </p:extLst>
  </p:cSld>
  <p:clrMapOvr>
    <a:masterClrMapping/>
  </p:clrMapOvr>
  <mc:AlternateContent xmlns:mc="http://schemas.openxmlformats.org/markup-compatibility/2006">
    <mc:Choice xmlns:p14="http://schemas.microsoft.com/office/powerpoint/2010/main" Requires="p14">
      <p:transition spd="slow" p14:dur="2000" advTm="76231"/>
    </mc:Choice>
    <mc:Fallback>
      <p:transition spd="slow" advTm="76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1" name="Freeform: Shape 1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CDF92E7-3682-DF72-EAE6-80F569061806}"/>
              </a:ext>
            </a:extLst>
          </p:cNvPr>
          <p:cNvPicPr>
            <a:picLocks noChangeAspect="1"/>
          </p:cNvPicPr>
          <p:nvPr/>
        </p:nvPicPr>
        <p:blipFill>
          <a:blip r:embed="rId5"/>
          <a:stretch>
            <a:fillRect/>
          </a:stretch>
        </p:blipFill>
        <p:spPr>
          <a:xfrm>
            <a:off x="38721" y="545334"/>
            <a:ext cx="11791605" cy="6767390"/>
          </a:xfrm>
          <a:prstGeom prst="rect">
            <a:avLst/>
          </a:prstGeom>
          <a:ln>
            <a:noFill/>
          </a:ln>
        </p:spPr>
      </p:pic>
      <p:pic>
        <p:nvPicPr>
          <p:cNvPr id="5" name="Audio 4">
            <a:hlinkClick r:id="" action="ppaction://media"/>
            <a:extLst>
              <a:ext uri="{FF2B5EF4-FFF2-40B4-BE49-F238E27FC236}">
                <a16:creationId xmlns:a16="http://schemas.microsoft.com/office/drawing/2014/main" id="{DD1586DC-841D-DB29-0176-8365A86DEC7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06884238"/>
      </p:ext>
    </p:extLst>
  </p:cSld>
  <p:clrMapOvr>
    <a:masterClrMapping/>
  </p:clrMapOvr>
  <mc:AlternateContent xmlns:mc="http://schemas.openxmlformats.org/markup-compatibility/2006">
    <mc:Choice xmlns:p14="http://schemas.microsoft.com/office/powerpoint/2010/main" Requires="p14">
      <p:transition spd="slow" p14:dur="2000" advTm="74737"/>
    </mc:Choice>
    <mc:Fallback>
      <p:transition spd="slow" advTm="74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D6CA5B-3C06-2696-8674-4B163C385F9D}"/>
              </a:ext>
            </a:extLst>
          </p:cNvPr>
          <p:cNvPicPr>
            <a:picLocks noChangeAspect="1"/>
          </p:cNvPicPr>
          <p:nvPr/>
        </p:nvPicPr>
        <p:blipFill>
          <a:blip r:embed="rId5"/>
          <a:stretch>
            <a:fillRect/>
          </a:stretch>
        </p:blipFill>
        <p:spPr>
          <a:xfrm>
            <a:off x="0" y="0"/>
            <a:ext cx="12192000" cy="6858000"/>
          </a:xfrm>
          <a:prstGeom prst="rect">
            <a:avLst/>
          </a:prstGeom>
        </p:spPr>
      </p:pic>
      <p:pic>
        <p:nvPicPr>
          <p:cNvPr id="5" name="Audio 4">
            <a:hlinkClick r:id="" action="ppaction://media"/>
            <a:extLst>
              <a:ext uri="{FF2B5EF4-FFF2-40B4-BE49-F238E27FC236}">
                <a16:creationId xmlns:a16="http://schemas.microsoft.com/office/drawing/2014/main" id="{BD93A061-5CD5-004B-AFEF-BC0421D7C6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5867576"/>
      </p:ext>
    </p:extLst>
  </p:cSld>
  <p:clrMapOvr>
    <a:masterClrMapping/>
  </p:clrMapOvr>
  <mc:AlternateContent xmlns:mc="http://schemas.openxmlformats.org/markup-compatibility/2006">
    <mc:Choice xmlns:p14="http://schemas.microsoft.com/office/powerpoint/2010/main" Requires="p14">
      <p:transition spd="slow" p14:dur="2000" advTm="49469"/>
    </mc:Choice>
    <mc:Fallback>
      <p:transition spd="slow" advTm="49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FF4D61-50E4-0580-99AD-14577AD26CFC}"/>
              </a:ext>
            </a:extLst>
          </p:cNvPr>
          <p:cNvPicPr>
            <a:picLocks noChangeAspect="1"/>
          </p:cNvPicPr>
          <p:nvPr/>
        </p:nvPicPr>
        <p:blipFill>
          <a:blip r:embed="rId5"/>
          <a:stretch>
            <a:fillRect/>
          </a:stretch>
        </p:blipFill>
        <p:spPr>
          <a:xfrm>
            <a:off x="0" y="0"/>
            <a:ext cx="12192000" cy="6858000"/>
          </a:xfrm>
          <a:prstGeom prst="rect">
            <a:avLst/>
          </a:prstGeom>
        </p:spPr>
      </p:pic>
      <p:pic>
        <p:nvPicPr>
          <p:cNvPr id="5" name="Audio 4">
            <a:hlinkClick r:id="" action="ppaction://media"/>
            <a:extLst>
              <a:ext uri="{FF2B5EF4-FFF2-40B4-BE49-F238E27FC236}">
                <a16:creationId xmlns:a16="http://schemas.microsoft.com/office/drawing/2014/main" id="{DB7468B3-A331-A79C-97C2-60B894D2410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6568096"/>
      </p:ext>
    </p:extLst>
  </p:cSld>
  <p:clrMapOvr>
    <a:masterClrMapping/>
  </p:clrMapOvr>
  <mc:AlternateContent xmlns:mc="http://schemas.openxmlformats.org/markup-compatibility/2006">
    <mc:Choice xmlns:p14="http://schemas.microsoft.com/office/powerpoint/2010/main" Requires="p14">
      <p:transition spd="slow" p14:dur="2000" advTm="51914"/>
    </mc:Choice>
    <mc:Fallback>
      <p:transition spd="slow" advTm="51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E2DEA3C-2186-ECE4-02EC-51FFBEBA8E66}"/>
              </a:ext>
            </a:extLst>
          </p:cNvPr>
          <p:cNvPicPr>
            <a:picLocks noChangeAspect="1"/>
          </p:cNvPicPr>
          <p:nvPr/>
        </p:nvPicPr>
        <p:blipFill>
          <a:blip r:embed="rId5"/>
          <a:stretch>
            <a:fillRect/>
          </a:stretch>
        </p:blipFill>
        <p:spPr>
          <a:xfrm>
            <a:off x="0" y="0"/>
            <a:ext cx="12192000" cy="6858000"/>
          </a:xfrm>
          <a:prstGeom prst="rect">
            <a:avLst/>
          </a:prstGeom>
        </p:spPr>
      </p:pic>
      <p:pic>
        <p:nvPicPr>
          <p:cNvPr id="5" name="Audio 4">
            <a:hlinkClick r:id="" action="ppaction://media"/>
            <a:extLst>
              <a:ext uri="{FF2B5EF4-FFF2-40B4-BE49-F238E27FC236}">
                <a16:creationId xmlns:a16="http://schemas.microsoft.com/office/drawing/2014/main" id="{A62B5D8F-08F1-6C31-3FBF-2336AF80630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9903105"/>
      </p:ext>
    </p:extLst>
  </p:cSld>
  <p:clrMapOvr>
    <a:masterClrMapping/>
  </p:clrMapOvr>
  <mc:AlternateContent xmlns:mc="http://schemas.openxmlformats.org/markup-compatibility/2006">
    <mc:Choice xmlns:p14="http://schemas.microsoft.com/office/powerpoint/2010/main" Requires="p14">
      <p:transition spd="slow" p14:dur="2000" advTm="64702"/>
    </mc:Choice>
    <mc:Fallback>
      <p:transition spd="slow" advTm="64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11531C-8874-D96F-6D41-28E821163635}"/>
              </a:ext>
            </a:extLst>
          </p:cNvPr>
          <p:cNvPicPr>
            <a:picLocks noChangeAspect="1"/>
          </p:cNvPicPr>
          <p:nvPr/>
        </p:nvPicPr>
        <p:blipFill>
          <a:blip r:embed="rId4"/>
          <a:stretch>
            <a:fillRect/>
          </a:stretch>
        </p:blipFill>
        <p:spPr>
          <a:xfrm>
            <a:off x="1383929" y="0"/>
            <a:ext cx="9161167" cy="6858000"/>
          </a:xfrm>
          <a:prstGeom prst="rect">
            <a:avLst/>
          </a:prstGeom>
        </p:spPr>
      </p:pic>
      <p:pic>
        <p:nvPicPr>
          <p:cNvPr id="5" name="Audio 4">
            <a:hlinkClick r:id="" action="ppaction://media"/>
            <a:extLst>
              <a:ext uri="{FF2B5EF4-FFF2-40B4-BE49-F238E27FC236}">
                <a16:creationId xmlns:a16="http://schemas.microsoft.com/office/drawing/2014/main" id="{6CF20823-182C-DF8C-A8F2-F7E76F78D96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2068885"/>
      </p:ext>
    </p:extLst>
  </p:cSld>
  <p:clrMapOvr>
    <a:masterClrMapping/>
  </p:clrMapOvr>
  <mc:AlternateContent xmlns:mc="http://schemas.openxmlformats.org/markup-compatibility/2006">
    <mc:Choice xmlns:p14="http://schemas.microsoft.com/office/powerpoint/2010/main" Requires="p14">
      <p:transition spd="slow" p14:dur="2000" advTm="3144"/>
    </mc:Choice>
    <mc:Fallback>
      <p:transition spd="slow" advTm="3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33C5B6-3779-1399-A582-2CAA444E4644}"/>
              </a:ext>
            </a:extLst>
          </p:cNvPr>
          <p:cNvSpPr txBox="1"/>
          <p:nvPr/>
        </p:nvSpPr>
        <p:spPr>
          <a:xfrm>
            <a:off x="185563" y="132736"/>
            <a:ext cx="9145249" cy="6475106"/>
          </a:xfrm>
          <a:prstGeom prst="rect">
            <a:avLst/>
          </a:prstGeom>
          <a:noFill/>
        </p:spPr>
        <p:txBody>
          <a:bodyPr wrap="square">
            <a:spAutoFit/>
          </a:bodyPr>
          <a:lstStyle/>
          <a:p>
            <a:pPr algn="just">
              <a:lnSpc>
                <a:spcPct val="150000"/>
              </a:lnSpc>
              <a:spcBef>
                <a:spcPts val="600"/>
              </a:spcBef>
              <a:spcAft>
                <a:spcPts val="600"/>
              </a:spcAft>
              <a:buNone/>
            </a:pPr>
            <a:r>
              <a:rPr lang="en-US"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Hogeweyk</a:t>
            </a:r>
            <a:r>
              <a:rPr lang="en-US"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Dementia Village (2025) </a:t>
            </a:r>
            <a:r>
              <a:rPr lang="en-US"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Living with dementia in a safe and familiar environment</a:t>
            </a:r>
            <a:r>
              <a:rPr lang="en-US"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https://hogeweyk.dementiavillage.com/</a:t>
            </a:r>
            <a:r>
              <a:rPr lang="en-US"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9 May 2026). (hogeweyk.dementiavillage.com)</a:t>
            </a:r>
            <a:endParaRPr lang="en-GB"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buNone/>
            </a:pPr>
            <a:r>
              <a:rPr lang="en-US"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Jat, A., Barton, B., Mathur, R., Isaac, T., Stuart, B., </a:t>
            </a:r>
            <a:r>
              <a:rPr lang="en-US"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Hounkpatin</a:t>
            </a:r>
            <a:r>
              <a:rPr lang="en-US"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and Dambha-Miller, H. (2026) Remission of Long-Term Conditions Among Adults with Multimorbidity in UK Primary Care: A Retrospective Cohort Study of 4.7 Million People. </a:t>
            </a:r>
            <a:r>
              <a:rPr lang="en-US"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https://www.preprints.org/manuscript/202601.1039</a:t>
            </a:r>
            <a:endParaRPr lang="en-GB"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buNone/>
            </a:pPr>
            <a:r>
              <a:rPr lang="en-US"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Khalil, R.A., Ahmad, K. and Ali, H. (2026) Redefining Elderly Care with Agentic AI: challenges and opportunities. </a:t>
            </a:r>
            <a:r>
              <a:rPr lang="en-US"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IEEE Open Journal of the Computer Society</a:t>
            </a:r>
            <a:r>
              <a:rPr lang="en-US"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https://ieeexplore.ieee.org/abstract/document/11328752/</a:t>
            </a:r>
            <a:endParaRPr lang="en-GB"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buNone/>
            </a:pPr>
            <a:r>
              <a:rPr lang="en-US"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Meliante</a:t>
            </a:r>
            <a:r>
              <a:rPr lang="en-US"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L.A., Stuart, K.V., Luben, R.N., Nolan, W.P., Khawaja, A.P. and Foster, P.J. (2026) Current burden and future projections of glaucoma in the United Kingdom. </a:t>
            </a:r>
            <a:r>
              <a:rPr lang="en-US"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British Journal of Ophthalmology</a:t>
            </a:r>
            <a:r>
              <a:rPr lang="en-US"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https://bjo.bmj.com/content/early/2026/01/15/bjo-2025-328373.abstract</a:t>
            </a:r>
            <a:endParaRPr lang="en-US"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buNone/>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B3648D32-3FFE-DAC2-561F-8F969AED504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5853038"/>
      </p:ext>
    </p:extLst>
  </p:cSld>
  <p:clrMapOvr>
    <a:masterClrMapping/>
  </p:clrMapOvr>
  <mc:AlternateContent xmlns:mc="http://schemas.openxmlformats.org/markup-compatibility/2006">
    <mc:Choice xmlns:p14="http://schemas.microsoft.com/office/powerpoint/2010/main" Requires="p14">
      <p:transition spd="slow" p14:dur="2000" advTm="1754"/>
    </mc:Choice>
    <mc:Fallback>
      <p:transition spd="slow" advTm="1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1" name="Freeform: Shape 1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1260A07-5EE0-B301-F4D6-7C5FCA49A2E4}"/>
              </a:ext>
            </a:extLst>
          </p:cNvPr>
          <p:cNvPicPr>
            <a:picLocks noChangeAspect="1"/>
          </p:cNvPicPr>
          <p:nvPr/>
        </p:nvPicPr>
        <p:blipFill>
          <a:blip r:embed="rId4"/>
          <a:stretch>
            <a:fillRect/>
          </a:stretch>
        </p:blipFill>
        <p:spPr>
          <a:xfrm>
            <a:off x="1740318" y="643467"/>
            <a:ext cx="8800621" cy="5571065"/>
          </a:xfrm>
          <a:prstGeom prst="rect">
            <a:avLst/>
          </a:prstGeom>
          <a:ln>
            <a:noFill/>
          </a:ln>
        </p:spPr>
      </p:pic>
      <p:pic>
        <p:nvPicPr>
          <p:cNvPr id="4" name="Audio 3">
            <a:hlinkClick r:id="" action="ppaction://media"/>
            <a:extLst>
              <a:ext uri="{FF2B5EF4-FFF2-40B4-BE49-F238E27FC236}">
                <a16:creationId xmlns:a16="http://schemas.microsoft.com/office/drawing/2014/main" id="{CA56A7BB-DCDD-10D3-CF5C-7E474E428E3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8702914"/>
      </p:ext>
    </p:extLst>
  </p:cSld>
  <p:clrMapOvr>
    <a:masterClrMapping/>
  </p:clrMapOvr>
  <mc:AlternateContent xmlns:mc="http://schemas.openxmlformats.org/markup-compatibility/2006">
    <mc:Choice xmlns:p14="http://schemas.microsoft.com/office/powerpoint/2010/main" Requires="p14">
      <p:transition spd="slow" p14:dur="2000" advTm="1339"/>
    </mc:Choice>
    <mc:Fallback>
      <p:transition spd="slow" advTm="1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1669</TotalTime>
  <Words>1657</Words>
  <Application>Microsoft Office PowerPoint</Application>
  <PresentationFormat>Widescreen</PresentationFormat>
  <Paragraphs>35</Paragraphs>
  <Slides>17</Slides>
  <Notes>13</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Times New Roman</vt:lpstr>
      <vt:lpstr>Office Theme</vt:lpstr>
      <vt:lpstr>Ageing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Augustine Ajayi</dc:creator>
  <cp:lastModifiedBy>Augustine Ajayi</cp:lastModifiedBy>
  <cp:revision>1</cp:revision>
  <dcterms:created xsi:type="dcterms:W3CDTF">2026-06-17T12:58:10Z</dcterms:created>
  <dcterms:modified xsi:type="dcterms:W3CDTF">2026-06-25T20:01:43Z</dcterms:modified>
</cp:coreProperties>
</file>