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notesMasterIdLst>
    <p:notesMasterId r:id="rId24"/>
  </p:notesMasterIdLst>
  <p:sldIdLst>
    <p:sldId id="278" r:id="rId2"/>
    <p:sldId id="256" r:id="rId3"/>
    <p:sldId id="268" r:id="rId4"/>
    <p:sldId id="276" r:id="rId5"/>
    <p:sldId id="266" r:id="rId6"/>
    <p:sldId id="300" r:id="rId7"/>
    <p:sldId id="274" r:id="rId8"/>
    <p:sldId id="298" r:id="rId9"/>
    <p:sldId id="275" r:id="rId10"/>
    <p:sldId id="295" r:id="rId11"/>
    <p:sldId id="297" r:id="rId12"/>
    <p:sldId id="273" r:id="rId13"/>
    <p:sldId id="258" r:id="rId14"/>
    <p:sldId id="299" r:id="rId15"/>
    <p:sldId id="306" r:id="rId16"/>
    <p:sldId id="302" r:id="rId17"/>
    <p:sldId id="305" r:id="rId18"/>
    <p:sldId id="284" r:id="rId19"/>
    <p:sldId id="304" r:id="rId20"/>
    <p:sldId id="301" r:id="rId21"/>
    <p:sldId id="307" r:id="rId22"/>
    <p:sldId id="293" r:id="rId23"/>
  </p:sldIdLst>
  <p:sldSz cx="12192000" cy="6858000"/>
  <p:notesSz cx="13716000" cy="2438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09" autoAdjust="0"/>
  </p:normalViewPr>
  <p:slideViewPr>
    <p:cSldViewPr snapToGrid="0" snapToObjects="1">
      <p:cViewPr varScale="1">
        <p:scale>
          <a:sx n="100" d="100"/>
          <a:sy n="100" d="100"/>
        </p:scale>
        <p:origin x="78" y="138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19" d="100"/>
          <a:sy n="19" d="100"/>
        </p:scale>
        <p:origin x="3156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6970B0-8607-4833-8762-8878EA5EEF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F3D3F1B-43A9-4D70-AF91-8A19C18ED1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Library session : Advanced research and referencing skills</a:t>
          </a:r>
        </a:p>
      </dgm:t>
    </dgm:pt>
    <dgm:pt modelId="{6C30F1F1-8B14-4FB0-A745-5D713C861FCC}" type="parTrans" cxnId="{8BD5BC71-2723-4F03-8122-37F2C7CA5969}">
      <dgm:prSet/>
      <dgm:spPr/>
      <dgm:t>
        <a:bodyPr/>
        <a:lstStyle/>
        <a:p>
          <a:endParaRPr lang="en-GB"/>
        </a:p>
      </dgm:t>
    </dgm:pt>
    <dgm:pt modelId="{D5B02539-CCFB-4CDA-A44A-EBE6BC038A50}" type="sibTrans" cxnId="{8BD5BC71-2723-4F03-8122-37F2C7CA5969}">
      <dgm:prSet/>
      <dgm:spPr/>
      <dgm:t>
        <a:bodyPr/>
        <a:lstStyle/>
        <a:p>
          <a:endParaRPr lang="en-GB"/>
        </a:p>
      </dgm:t>
    </dgm:pt>
    <dgm:pt modelId="{A6E3855E-D604-4D78-9A23-BB1CB5AA2E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Discussion and group work - Consolidating the learning from the library session – small group work using library skills</a:t>
          </a:r>
        </a:p>
      </dgm:t>
    </dgm:pt>
    <dgm:pt modelId="{83F90CCB-1F98-4291-B81B-F4B42ED6F3BD}" type="parTrans" cxnId="{E21E1EC4-1649-4EFB-AAB4-E294AD558026}">
      <dgm:prSet/>
      <dgm:spPr/>
      <dgm:t>
        <a:bodyPr/>
        <a:lstStyle/>
        <a:p>
          <a:endParaRPr lang="en-GB"/>
        </a:p>
      </dgm:t>
    </dgm:pt>
    <dgm:pt modelId="{929F1ACE-D7A4-4874-87F6-7114BCBB233D}" type="sibTrans" cxnId="{E21E1EC4-1649-4EFB-AAB4-E294AD558026}">
      <dgm:prSet/>
      <dgm:spPr/>
      <dgm:t>
        <a:bodyPr/>
        <a:lstStyle/>
        <a:p>
          <a:endParaRPr lang="en-GB"/>
        </a:p>
      </dgm:t>
    </dgm:pt>
    <dgm:pt modelId="{E871BD79-5D7B-4EFA-9078-891D7D52C0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Getting the most out of research supervision</a:t>
          </a:r>
        </a:p>
      </dgm:t>
    </dgm:pt>
    <dgm:pt modelId="{86C394D5-0A50-4EE3-B980-54865A667A7B}" type="parTrans" cxnId="{2CC9CFE7-9613-4248-AFED-A30973AF6FBA}">
      <dgm:prSet/>
      <dgm:spPr/>
      <dgm:t>
        <a:bodyPr/>
        <a:lstStyle/>
        <a:p>
          <a:endParaRPr lang="en-GB"/>
        </a:p>
      </dgm:t>
    </dgm:pt>
    <dgm:pt modelId="{B859CF10-E895-45ED-BBB3-0123F6A9797B}" type="sibTrans" cxnId="{2CC9CFE7-9613-4248-AFED-A30973AF6FBA}">
      <dgm:prSet/>
      <dgm:spPr/>
      <dgm:t>
        <a:bodyPr/>
        <a:lstStyle/>
        <a:p>
          <a:endParaRPr lang="en-GB"/>
        </a:p>
      </dgm:t>
    </dgm:pt>
    <dgm:pt modelId="{BEFE0778-C47E-4F54-8401-BF0B7A6DE7DC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3E4E8AE1-B172-4ECB-8A97-693B37CBD7B6}" type="parTrans" cxnId="{6820CB38-93F8-4EEC-826B-EB687DB01EA8}">
      <dgm:prSet/>
      <dgm:spPr/>
      <dgm:t>
        <a:bodyPr/>
        <a:lstStyle/>
        <a:p>
          <a:endParaRPr lang="en-GB"/>
        </a:p>
      </dgm:t>
    </dgm:pt>
    <dgm:pt modelId="{3FE8A6BF-1C13-421A-AAA1-2DAE74702421}" type="sibTrans" cxnId="{6820CB38-93F8-4EEC-826B-EB687DB01EA8}">
      <dgm:prSet/>
      <dgm:spPr/>
      <dgm:t>
        <a:bodyPr/>
        <a:lstStyle/>
        <a:p>
          <a:endParaRPr lang="en-GB"/>
        </a:p>
      </dgm:t>
    </dgm:pt>
    <dgm:pt modelId="{72054C28-1599-4878-93AC-3E68B63EDF32}" type="pres">
      <dgm:prSet presAssocID="{116970B0-8607-4833-8762-8878EA5EEFAD}" presName="root" presStyleCnt="0">
        <dgm:presLayoutVars>
          <dgm:dir/>
          <dgm:resizeHandles val="exact"/>
        </dgm:presLayoutVars>
      </dgm:prSet>
      <dgm:spPr/>
    </dgm:pt>
    <dgm:pt modelId="{0557A171-0B89-4CD7-BC53-011F4E13DDD6}" type="pres">
      <dgm:prSet presAssocID="{EF3D3F1B-43A9-4D70-AF91-8A19C18ED100}" presName="compNode" presStyleCnt="0"/>
      <dgm:spPr/>
    </dgm:pt>
    <dgm:pt modelId="{8987DBCF-659E-4988-9067-863D37B4C59D}" type="pres">
      <dgm:prSet presAssocID="{EF3D3F1B-43A9-4D70-AF91-8A19C18ED100}" presName="bgRect" presStyleLbl="bgShp" presStyleIdx="0" presStyleCnt="4"/>
      <dgm:spPr/>
    </dgm:pt>
    <dgm:pt modelId="{36A3DA07-6E6B-4227-A39F-293184078B55}" type="pres">
      <dgm:prSet presAssocID="{EF3D3F1B-43A9-4D70-AF91-8A19C18ED10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EADB24D6-F0DA-4EC6-89E8-BDDC173A9EA4}" type="pres">
      <dgm:prSet presAssocID="{EF3D3F1B-43A9-4D70-AF91-8A19C18ED100}" presName="spaceRect" presStyleCnt="0"/>
      <dgm:spPr/>
    </dgm:pt>
    <dgm:pt modelId="{44E08AB8-9560-41F7-99AA-495AAEA6314D}" type="pres">
      <dgm:prSet presAssocID="{EF3D3F1B-43A9-4D70-AF91-8A19C18ED100}" presName="parTx" presStyleLbl="revTx" presStyleIdx="0" presStyleCnt="4">
        <dgm:presLayoutVars>
          <dgm:chMax val="0"/>
          <dgm:chPref val="0"/>
        </dgm:presLayoutVars>
      </dgm:prSet>
      <dgm:spPr/>
    </dgm:pt>
    <dgm:pt modelId="{CD20C170-D47F-43CB-BC15-5661B484F74A}" type="pres">
      <dgm:prSet presAssocID="{D5B02539-CCFB-4CDA-A44A-EBE6BC038A50}" presName="sibTrans" presStyleCnt="0"/>
      <dgm:spPr/>
    </dgm:pt>
    <dgm:pt modelId="{5F7C618C-F883-4D9D-A90F-767A4197B284}" type="pres">
      <dgm:prSet presAssocID="{A6E3855E-D604-4D78-9A23-BB1CB5AA2E8F}" presName="compNode" presStyleCnt="0"/>
      <dgm:spPr/>
    </dgm:pt>
    <dgm:pt modelId="{1051328C-EE8B-4798-A73D-A6042DBBFE29}" type="pres">
      <dgm:prSet presAssocID="{A6E3855E-D604-4D78-9A23-BB1CB5AA2E8F}" presName="bgRect" presStyleLbl="bgShp" presStyleIdx="1" presStyleCnt="4"/>
      <dgm:spPr/>
    </dgm:pt>
    <dgm:pt modelId="{A8E69EC6-5A75-4E37-9E69-BD3D82BA01F5}" type="pres">
      <dgm:prSet presAssocID="{A6E3855E-D604-4D78-9A23-BB1CB5AA2E8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91BA9A0A-2B7A-4EC8-B313-C67E58F9ABBE}" type="pres">
      <dgm:prSet presAssocID="{A6E3855E-D604-4D78-9A23-BB1CB5AA2E8F}" presName="spaceRect" presStyleCnt="0"/>
      <dgm:spPr/>
    </dgm:pt>
    <dgm:pt modelId="{0D2D5168-A2CC-403C-B660-CD491C01BA93}" type="pres">
      <dgm:prSet presAssocID="{A6E3855E-D604-4D78-9A23-BB1CB5AA2E8F}" presName="parTx" presStyleLbl="revTx" presStyleIdx="1" presStyleCnt="4">
        <dgm:presLayoutVars>
          <dgm:chMax val="0"/>
          <dgm:chPref val="0"/>
        </dgm:presLayoutVars>
      </dgm:prSet>
      <dgm:spPr/>
    </dgm:pt>
    <dgm:pt modelId="{E7632869-8EEF-49AC-8FAF-31650DF4484B}" type="pres">
      <dgm:prSet presAssocID="{929F1ACE-D7A4-4874-87F6-7114BCBB233D}" presName="sibTrans" presStyleCnt="0"/>
      <dgm:spPr/>
    </dgm:pt>
    <dgm:pt modelId="{D4FDDFBC-4E35-49EA-A080-375A5FDAB139}" type="pres">
      <dgm:prSet presAssocID="{E871BD79-5D7B-4EFA-9078-891D7D52C099}" presName="compNode" presStyleCnt="0"/>
      <dgm:spPr/>
    </dgm:pt>
    <dgm:pt modelId="{8A455A3A-86E4-4334-9DF6-9C75E908527B}" type="pres">
      <dgm:prSet presAssocID="{E871BD79-5D7B-4EFA-9078-891D7D52C099}" presName="bgRect" presStyleLbl="bgShp" presStyleIdx="2" presStyleCnt="4"/>
      <dgm:spPr/>
    </dgm:pt>
    <dgm:pt modelId="{4849408D-6BD0-4937-A5F7-9A0E39A31434}" type="pres">
      <dgm:prSet presAssocID="{E871BD79-5D7B-4EFA-9078-891D7D52C09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FBB67A8-CB73-4361-AAF1-CD04DC906C91}" type="pres">
      <dgm:prSet presAssocID="{E871BD79-5D7B-4EFA-9078-891D7D52C099}" presName="spaceRect" presStyleCnt="0"/>
      <dgm:spPr/>
    </dgm:pt>
    <dgm:pt modelId="{9C867472-D34D-45C7-B0F6-67FC3EA64767}" type="pres">
      <dgm:prSet presAssocID="{E871BD79-5D7B-4EFA-9078-891D7D52C099}" presName="parTx" presStyleLbl="revTx" presStyleIdx="2" presStyleCnt="4">
        <dgm:presLayoutVars>
          <dgm:chMax val="0"/>
          <dgm:chPref val="0"/>
        </dgm:presLayoutVars>
      </dgm:prSet>
      <dgm:spPr/>
    </dgm:pt>
    <dgm:pt modelId="{9D7FD488-8E95-43C1-ACA2-9C32646B1EC3}" type="pres">
      <dgm:prSet presAssocID="{B859CF10-E895-45ED-BBB3-0123F6A9797B}" presName="sibTrans" presStyleCnt="0"/>
      <dgm:spPr/>
    </dgm:pt>
    <dgm:pt modelId="{B54FBFB7-1A63-49AD-AC41-25C281E9F5CD}" type="pres">
      <dgm:prSet presAssocID="{BEFE0778-C47E-4F54-8401-BF0B7A6DE7DC}" presName="compNode" presStyleCnt="0"/>
      <dgm:spPr/>
    </dgm:pt>
    <dgm:pt modelId="{9E4B44D3-7632-41B9-9BF5-B9E83D47DA5D}" type="pres">
      <dgm:prSet presAssocID="{BEFE0778-C47E-4F54-8401-BF0B7A6DE7DC}" presName="bgRect" presStyleLbl="bgShp" presStyleIdx="3" presStyleCnt="4"/>
      <dgm:spPr/>
    </dgm:pt>
    <dgm:pt modelId="{9484AEE8-AA4F-49CB-8C99-C83FE0CE56EB}" type="pres">
      <dgm:prSet presAssocID="{BEFE0778-C47E-4F54-8401-BF0B7A6DE7DC}" presName="iconRect" presStyleLbl="node1" presStyleIdx="3" presStyleCnt="4"/>
      <dgm:spPr/>
    </dgm:pt>
    <dgm:pt modelId="{B70FB17D-7A58-4CA0-8B63-6CD2DF8C37C6}" type="pres">
      <dgm:prSet presAssocID="{BEFE0778-C47E-4F54-8401-BF0B7A6DE7DC}" presName="spaceRect" presStyleCnt="0"/>
      <dgm:spPr/>
    </dgm:pt>
    <dgm:pt modelId="{E2F0B2C0-66FB-4BEA-94AB-6187989FAB83}" type="pres">
      <dgm:prSet presAssocID="{BEFE0778-C47E-4F54-8401-BF0B7A6DE7D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D971A31-1836-43C4-8C82-25464409C09D}" type="presOf" srcId="{116970B0-8607-4833-8762-8878EA5EEFAD}" destId="{72054C28-1599-4878-93AC-3E68B63EDF32}" srcOrd="0" destOrd="0" presId="urn:microsoft.com/office/officeart/2018/2/layout/IconVerticalSolidList"/>
    <dgm:cxn modelId="{6820CB38-93F8-4EEC-826B-EB687DB01EA8}" srcId="{116970B0-8607-4833-8762-8878EA5EEFAD}" destId="{BEFE0778-C47E-4F54-8401-BF0B7A6DE7DC}" srcOrd="3" destOrd="0" parTransId="{3E4E8AE1-B172-4ECB-8A97-693B37CBD7B6}" sibTransId="{3FE8A6BF-1C13-421A-AAA1-2DAE74702421}"/>
    <dgm:cxn modelId="{42C7A44D-6D3F-4997-86D2-690AAA630313}" type="presOf" srcId="{BEFE0778-C47E-4F54-8401-BF0B7A6DE7DC}" destId="{E2F0B2C0-66FB-4BEA-94AB-6187989FAB83}" srcOrd="0" destOrd="0" presId="urn:microsoft.com/office/officeart/2018/2/layout/IconVerticalSolidList"/>
    <dgm:cxn modelId="{8BD5BC71-2723-4F03-8122-37F2C7CA5969}" srcId="{116970B0-8607-4833-8762-8878EA5EEFAD}" destId="{EF3D3F1B-43A9-4D70-AF91-8A19C18ED100}" srcOrd="0" destOrd="0" parTransId="{6C30F1F1-8B14-4FB0-A745-5D713C861FCC}" sibTransId="{D5B02539-CCFB-4CDA-A44A-EBE6BC038A50}"/>
    <dgm:cxn modelId="{1F60758C-857A-4688-B17C-002101079EF2}" type="presOf" srcId="{E871BD79-5D7B-4EFA-9078-891D7D52C099}" destId="{9C867472-D34D-45C7-B0F6-67FC3EA64767}" srcOrd="0" destOrd="0" presId="urn:microsoft.com/office/officeart/2018/2/layout/IconVerticalSolidList"/>
    <dgm:cxn modelId="{06D9F8AC-9833-4C11-AB7B-A02D592C9FC6}" type="presOf" srcId="{EF3D3F1B-43A9-4D70-AF91-8A19C18ED100}" destId="{44E08AB8-9560-41F7-99AA-495AAEA6314D}" srcOrd="0" destOrd="0" presId="urn:microsoft.com/office/officeart/2018/2/layout/IconVerticalSolidList"/>
    <dgm:cxn modelId="{E21E1EC4-1649-4EFB-AAB4-E294AD558026}" srcId="{116970B0-8607-4833-8762-8878EA5EEFAD}" destId="{A6E3855E-D604-4D78-9A23-BB1CB5AA2E8F}" srcOrd="1" destOrd="0" parTransId="{83F90CCB-1F98-4291-B81B-F4B42ED6F3BD}" sibTransId="{929F1ACE-D7A4-4874-87F6-7114BCBB233D}"/>
    <dgm:cxn modelId="{ED0469C5-2022-4FFE-A553-CA062073ECFB}" type="presOf" srcId="{A6E3855E-D604-4D78-9A23-BB1CB5AA2E8F}" destId="{0D2D5168-A2CC-403C-B660-CD491C01BA93}" srcOrd="0" destOrd="0" presId="urn:microsoft.com/office/officeart/2018/2/layout/IconVerticalSolidList"/>
    <dgm:cxn modelId="{2CC9CFE7-9613-4248-AFED-A30973AF6FBA}" srcId="{116970B0-8607-4833-8762-8878EA5EEFAD}" destId="{E871BD79-5D7B-4EFA-9078-891D7D52C099}" srcOrd="2" destOrd="0" parTransId="{86C394D5-0A50-4EE3-B980-54865A667A7B}" sibTransId="{B859CF10-E895-45ED-BBB3-0123F6A9797B}"/>
    <dgm:cxn modelId="{0E701770-1C0A-4492-BB4D-8E36D537859B}" type="presParOf" srcId="{72054C28-1599-4878-93AC-3E68B63EDF32}" destId="{0557A171-0B89-4CD7-BC53-011F4E13DDD6}" srcOrd="0" destOrd="0" presId="urn:microsoft.com/office/officeart/2018/2/layout/IconVerticalSolidList"/>
    <dgm:cxn modelId="{8CE1E511-2948-44CB-9518-ADFE8B045B6E}" type="presParOf" srcId="{0557A171-0B89-4CD7-BC53-011F4E13DDD6}" destId="{8987DBCF-659E-4988-9067-863D37B4C59D}" srcOrd="0" destOrd="0" presId="urn:microsoft.com/office/officeart/2018/2/layout/IconVerticalSolidList"/>
    <dgm:cxn modelId="{1B6E5C8A-24F7-4404-990D-A3946BBAB6D0}" type="presParOf" srcId="{0557A171-0B89-4CD7-BC53-011F4E13DDD6}" destId="{36A3DA07-6E6B-4227-A39F-293184078B55}" srcOrd="1" destOrd="0" presId="urn:microsoft.com/office/officeart/2018/2/layout/IconVerticalSolidList"/>
    <dgm:cxn modelId="{9032B14A-57CE-4BE5-880A-E92688919676}" type="presParOf" srcId="{0557A171-0B89-4CD7-BC53-011F4E13DDD6}" destId="{EADB24D6-F0DA-4EC6-89E8-BDDC173A9EA4}" srcOrd="2" destOrd="0" presId="urn:microsoft.com/office/officeart/2018/2/layout/IconVerticalSolidList"/>
    <dgm:cxn modelId="{3337673D-053C-41F1-BD61-1BC3A88AC6BC}" type="presParOf" srcId="{0557A171-0B89-4CD7-BC53-011F4E13DDD6}" destId="{44E08AB8-9560-41F7-99AA-495AAEA6314D}" srcOrd="3" destOrd="0" presId="urn:microsoft.com/office/officeart/2018/2/layout/IconVerticalSolidList"/>
    <dgm:cxn modelId="{5E01A4E3-F3CE-4C72-AE83-5ABD0C8099D6}" type="presParOf" srcId="{72054C28-1599-4878-93AC-3E68B63EDF32}" destId="{CD20C170-D47F-43CB-BC15-5661B484F74A}" srcOrd="1" destOrd="0" presId="urn:microsoft.com/office/officeart/2018/2/layout/IconVerticalSolidList"/>
    <dgm:cxn modelId="{6065FD34-D437-4849-97FA-00E15F84A94A}" type="presParOf" srcId="{72054C28-1599-4878-93AC-3E68B63EDF32}" destId="{5F7C618C-F883-4D9D-A90F-767A4197B284}" srcOrd="2" destOrd="0" presId="urn:microsoft.com/office/officeart/2018/2/layout/IconVerticalSolidList"/>
    <dgm:cxn modelId="{7FD06A27-CB4C-44A4-8106-C8A3A49E66B9}" type="presParOf" srcId="{5F7C618C-F883-4D9D-A90F-767A4197B284}" destId="{1051328C-EE8B-4798-A73D-A6042DBBFE29}" srcOrd="0" destOrd="0" presId="urn:microsoft.com/office/officeart/2018/2/layout/IconVerticalSolidList"/>
    <dgm:cxn modelId="{3BD079B0-859A-4AC5-8A3F-B3F0ED8416BF}" type="presParOf" srcId="{5F7C618C-F883-4D9D-A90F-767A4197B284}" destId="{A8E69EC6-5A75-4E37-9E69-BD3D82BA01F5}" srcOrd="1" destOrd="0" presId="urn:microsoft.com/office/officeart/2018/2/layout/IconVerticalSolidList"/>
    <dgm:cxn modelId="{6BA78829-5385-4EEB-A810-C0034568A0E1}" type="presParOf" srcId="{5F7C618C-F883-4D9D-A90F-767A4197B284}" destId="{91BA9A0A-2B7A-4EC8-B313-C67E58F9ABBE}" srcOrd="2" destOrd="0" presId="urn:microsoft.com/office/officeart/2018/2/layout/IconVerticalSolidList"/>
    <dgm:cxn modelId="{BC71C7F1-8C41-47B8-ACFF-EDDCCB4D0175}" type="presParOf" srcId="{5F7C618C-F883-4D9D-A90F-767A4197B284}" destId="{0D2D5168-A2CC-403C-B660-CD491C01BA93}" srcOrd="3" destOrd="0" presId="urn:microsoft.com/office/officeart/2018/2/layout/IconVerticalSolidList"/>
    <dgm:cxn modelId="{242759B4-D57B-404B-8A02-F393A6020AC8}" type="presParOf" srcId="{72054C28-1599-4878-93AC-3E68B63EDF32}" destId="{E7632869-8EEF-49AC-8FAF-31650DF4484B}" srcOrd="3" destOrd="0" presId="urn:microsoft.com/office/officeart/2018/2/layout/IconVerticalSolidList"/>
    <dgm:cxn modelId="{B4FF962C-0EFC-41F1-BEC4-90C3305A0416}" type="presParOf" srcId="{72054C28-1599-4878-93AC-3E68B63EDF32}" destId="{D4FDDFBC-4E35-49EA-A080-375A5FDAB139}" srcOrd="4" destOrd="0" presId="urn:microsoft.com/office/officeart/2018/2/layout/IconVerticalSolidList"/>
    <dgm:cxn modelId="{A737FD95-950F-46D5-B820-19567695846B}" type="presParOf" srcId="{D4FDDFBC-4E35-49EA-A080-375A5FDAB139}" destId="{8A455A3A-86E4-4334-9DF6-9C75E908527B}" srcOrd="0" destOrd="0" presId="urn:microsoft.com/office/officeart/2018/2/layout/IconVerticalSolidList"/>
    <dgm:cxn modelId="{1534DA4A-76D6-4413-B72A-D8077B1A1338}" type="presParOf" srcId="{D4FDDFBC-4E35-49EA-A080-375A5FDAB139}" destId="{4849408D-6BD0-4937-A5F7-9A0E39A31434}" srcOrd="1" destOrd="0" presId="urn:microsoft.com/office/officeart/2018/2/layout/IconVerticalSolidList"/>
    <dgm:cxn modelId="{7887682C-A893-484E-8200-FB95DD0AA93A}" type="presParOf" srcId="{D4FDDFBC-4E35-49EA-A080-375A5FDAB139}" destId="{DFBB67A8-CB73-4361-AAF1-CD04DC906C91}" srcOrd="2" destOrd="0" presId="urn:microsoft.com/office/officeart/2018/2/layout/IconVerticalSolidList"/>
    <dgm:cxn modelId="{A383234D-C922-41AD-AB6C-92C66CE5009A}" type="presParOf" srcId="{D4FDDFBC-4E35-49EA-A080-375A5FDAB139}" destId="{9C867472-D34D-45C7-B0F6-67FC3EA64767}" srcOrd="3" destOrd="0" presId="urn:microsoft.com/office/officeart/2018/2/layout/IconVerticalSolidList"/>
    <dgm:cxn modelId="{A7E49F88-49A1-49EC-8B50-765778A710DC}" type="presParOf" srcId="{72054C28-1599-4878-93AC-3E68B63EDF32}" destId="{9D7FD488-8E95-43C1-ACA2-9C32646B1EC3}" srcOrd="5" destOrd="0" presId="urn:microsoft.com/office/officeart/2018/2/layout/IconVerticalSolidList"/>
    <dgm:cxn modelId="{E68197B2-72A3-47DA-AD57-E648DC182D4B}" type="presParOf" srcId="{72054C28-1599-4878-93AC-3E68B63EDF32}" destId="{B54FBFB7-1A63-49AD-AC41-25C281E9F5CD}" srcOrd="6" destOrd="0" presId="urn:microsoft.com/office/officeart/2018/2/layout/IconVerticalSolidList"/>
    <dgm:cxn modelId="{4747F8A9-17E2-429C-89FE-E9C1DFD275F5}" type="presParOf" srcId="{B54FBFB7-1A63-49AD-AC41-25C281E9F5CD}" destId="{9E4B44D3-7632-41B9-9BF5-B9E83D47DA5D}" srcOrd="0" destOrd="0" presId="urn:microsoft.com/office/officeart/2018/2/layout/IconVerticalSolidList"/>
    <dgm:cxn modelId="{E5801F09-ED41-4D24-B423-A8184A90E533}" type="presParOf" srcId="{B54FBFB7-1A63-49AD-AC41-25C281E9F5CD}" destId="{9484AEE8-AA4F-49CB-8C99-C83FE0CE56EB}" srcOrd="1" destOrd="0" presId="urn:microsoft.com/office/officeart/2018/2/layout/IconVerticalSolidList"/>
    <dgm:cxn modelId="{AB0C181D-FA80-4277-A04F-08C260A90548}" type="presParOf" srcId="{B54FBFB7-1A63-49AD-AC41-25C281E9F5CD}" destId="{B70FB17D-7A58-4CA0-8B63-6CD2DF8C37C6}" srcOrd="2" destOrd="0" presId="urn:microsoft.com/office/officeart/2018/2/layout/IconVerticalSolidList"/>
    <dgm:cxn modelId="{105AEDC6-09AA-4984-AE75-AE6EBF4D7019}" type="presParOf" srcId="{B54FBFB7-1A63-49AD-AC41-25C281E9F5CD}" destId="{E2F0B2C0-66FB-4BEA-94AB-6187989FAB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0AC3C1-B6F3-4E3E-A338-199F87B6AC3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A856CA2-F710-4592-82BB-BB2F699C4E2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Hone writing skills </a:t>
          </a:r>
          <a:endParaRPr lang="en-US" sz="2400" dirty="0"/>
        </a:p>
      </dgm:t>
    </dgm:pt>
    <dgm:pt modelId="{C5D483C0-FA34-47CF-8969-53A048CE971E}" type="parTrans" cxnId="{0E546175-1C1C-4861-A0F3-ACD81E631678}">
      <dgm:prSet/>
      <dgm:spPr/>
      <dgm:t>
        <a:bodyPr/>
        <a:lstStyle/>
        <a:p>
          <a:endParaRPr lang="en-US"/>
        </a:p>
      </dgm:t>
    </dgm:pt>
    <dgm:pt modelId="{B0643777-2060-4849-AB40-126127654EAD}" type="sibTrans" cxnId="{0E546175-1C1C-4861-A0F3-ACD81E631678}">
      <dgm:prSet/>
      <dgm:spPr/>
      <dgm:t>
        <a:bodyPr/>
        <a:lstStyle/>
        <a:p>
          <a:endParaRPr lang="en-US"/>
        </a:p>
      </dgm:t>
    </dgm:pt>
    <dgm:pt modelId="{33F91B9E-2E62-4054-A3EA-671FB110EAE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Overcome barriers that inhibit progress</a:t>
          </a:r>
          <a:endParaRPr lang="en-US" sz="2400" dirty="0"/>
        </a:p>
      </dgm:t>
    </dgm:pt>
    <dgm:pt modelId="{A410A5EA-FF05-4BE0-BACA-1EFE634ADF27}" type="parTrans" cxnId="{123C28CB-BFC3-4CD7-B494-6854D16DA88F}">
      <dgm:prSet/>
      <dgm:spPr/>
      <dgm:t>
        <a:bodyPr/>
        <a:lstStyle/>
        <a:p>
          <a:endParaRPr lang="en-US"/>
        </a:p>
      </dgm:t>
    </dgm:pt>
    <dgm:pt modelId="{EB4B38F5-7D60-4895-8581-0CC81730ACA5}" type="sibTrans" cxnId="{123C28CB-BFC3-4CD7-B494-6854D16DA88F}">
      <dgm:prSet/>
      <dgm:spPr/>
      <dgm:t>
        <a:bodyPr/>
        <a:lstStyle/>
        <a:p>
          <a:endParaRPr lang="en-US"/>
        </a:p>
      </dgm:t>
    </dgm:pt>
    <dgm:pt modelId="{9795BFD6-1DDA-422B-89A8-CF334DBFA47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900" dirty="0"/>
            <a:t> </a:t>
          </a:r>
          <a:r>
            <a:rPr lang="en-GB" sz="2400" dirty="0"/>
            <a:t>Read, write and enjoy</a:t>
          </a:r>
          <a:endParaRPr lang="en-US" sz="2400" dirty="0"/>
        </a:p>
      </dgm:t>
    </dgm:pt>
    <dgm:pt modelId="{CC08D6C9-C436-4476-BCEE-E8F8FA5D6320}" type="parTrans" cxnId="{2580DDA4-DF84-4EF9-A31A-EC0B374EDB01}">
      <dgm:prSet/>
      <dgm:spPr/>
      <dgm:t>
        <a:bodyPr/>
        <a:lstStyle/>
        <a:p>
          <a:endParaRPr lang="en-US"/>
        </a:p>
      </dgm:t>
    </dgm:pt>
    <dgm:pt modelId="{92B82044-D3E2-432B-9D2B-0242F58BF532}" type="sibTrans" cxnId="{2580DDA4-DF84-4EF9-A31A-EC0B374EDB01}">
      <dgm:prSet/>
      <dgm:spPr/>
      <dgm:t>
        <a:bodyPr/>
        <a:lstStyle/>
        <a:p>
          <a:endParaRPr lang="en-US"/>
        </a:p>
      </dgm:t>
    </dgm:pt>
    <dgm:pt modelId="{C83E5ECC-DAE6-4790-A442-A9C7C2CCD4A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Construct arguments - what makes ‘good’ academic writing</a:t>
          </a:r>
        </a:p>
      </dgm:t>
    </dgm:pt>
    <dgm:pt modelId="{874BCF00-12D3-41A5-A175-88782051850E}" type="parTrans" cxnId="{8CC6B8A5-78BB-4F66-8836-D6AFA12545D9}">
      <dgm:prSet/>
      <dgm:spPr/>
      <dgm:t>
        <a:bodyPr/>
        <a:lstStyle/>
        <a:p>
          <a:endParaRPr lang="en-GB"/>
        </a:p>
      </dgm:t>
    </dgm:pt>
    <dgm:pt modelId="{81C767F8-00AD-4CCD-A8F2-7D93EF3F481F}" type="sibTrans" cxnId="{8CC6B8A5-78BB-4F66-8836-D6AFA12545D9}">
      <dgm:prSet/>
      <dgm:spPr/>
      <dgm:t>
        <a:bodyPr/>
        <a:lstStyle/>
        <a:p>
          <a:endParaRPr lang="en-GB"/>
        </a:p>
      </dgm:t>
    </dgm:pt>
    <dgm:pt modelId="{83C8FE3B-15B4-4B00-8750-35C99AB2B68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Work on practical tips and ideas  </a:t>
          </a:r>
        </a:p>
      </dgm:t>
    </dgm:pt>
    <dgm:pt modelId="{10BB54CD-8C6E-47C8-8242-89D0C6E932FD}" type="parTrans" cxnId="{901FA650-191F-4824-98AB-18552CDA348E}">
      <dgm:prSet/>
      <dgm:spPr/>
      <dgm:t>
        <a:bodyPr/>
        <a:lstStyle/>
        <a:p>
          <a:endParaRPr lang="en-GB"/>
        </a:p>
      </dgm:t>
    </dgm:pt>
    <dgm:pt modelId="{B77BDD8A-381F-49D0-8AC7-BE3642BAE6F4}" type="sibTrans" cxnId="{901FA650-191F-4824-98AB-18552CDA348E}">
      <dgm:prSet/>
      <dgm:spPr/>
      <dgm:t>
        <a:bodyPr/>
        <a:lstStyle/>
        <a:p>
          <a:endParaRPr lang="en-GB"/>
        </a:p>
      </dgm:t>
    </dgm:pt>
    <dgm:pt modelId="{43BFC374-11BF-4E9C-94CF-B11EDF783966}" type="pres">
      <dgm:prSet presAssocID="{270AC3C1-B6F3-4E3E-A338-199F87B6AC3F}" presName="root" presStyleCnt="0">
        <dgm:presLayoutVars>
          <dgm:dir/>
          <dgm:resizeHandles val="exact"/>
        </dgm:presLayoutVars>
      </dgm:prSet>
      <dgm:spPr/>
    </dgm:pt>
    <dgm:pt modelId="{8DFE7EF9-ED52-4D6F-B171-CC232F122936}" type="pres">
      <dgm:prSet presAssocID="{5A856CA2-F710-4592-82BB-BB2F699C4E26}" presName="compNode" presStyleCnt="0"/>
      <dgm:spPr/>
    </dgm:pt>
    <dgm:pt modelId="{B061B9CC-366B-4BFC-8373-53213D93ABAD}" type="pres">
      <dgm:prSet presAssocID="{5A856CA2-F710-4592-82BB-BB2F699C4E26}" presName="bgRect" presStyleLbl="bgShp" presStyleIdx="0" presStyleCnt="5"/>
      <dgm:spPr/>
    </dgm:pt>
    <dgm:pt modelId="{2DA9B31E-2BE0-4B47-B9D4-835B1D324CA8}" type="pres">
      <dgm:prSet presAssocID="{5A856CA2-F710-4592-82BB-BB2F699C4E2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2949D7F-BD3A-48EF-88BB-125DA122D3B5}" type="pres">
      <dgm:prSet presAssocID="{5A856CA2-F710-4592-82BB-BB2F699C4E26}" presName="spaceRect" presStyleCnt="0"/>
      <dgm:spPr/>
    </dgm:pt>
    <dgm:pt modelId="{BE3592C9-7EF2-413C-A119-AFA8FEE32E2F}" type="pres">
      <dgm:prSet presAssocID="{5A856CA2-F710-4592-82BB-BB2F699C4E26}" presName="parTx" presStyleLbl="revTx" presStyleIdx="0" presStyleCnt="5">
        <dgm:presLayoutVars>
          <dgm:chMax val="0"/>
          <dgm:chPref val="0"/>
        </dgm:presLayoutVars>
      </dgm:prSet>
      <dgm:spPr/>
    </dgm:pt>
    <dgm:pt modelId="{215B8785-74D1-4AA0-8910-3E9F87ECFEB5}" type="pres">
      <dgm:prSet presAssocID="{B0643777-2060-4849-AB40-126127654EAD}" presName="sibTrans" presStyleCnt="0"/>
      <dgm:spPr/>
    </dgm:pt>
    <dgm:pt modelId="{2133ABB2-7DD2-480A-BDAB-5118F6DF4976}" type="pres">
      <dgm:prSet presAssocID="{33F91B9E-2E62-4054-A3EA-671FB110EAEE}" presName="compNode" presStyleCnt="0"/>
      <dgm:spPr/>
    </dgm:pt>
    <dgm:pt modelId="{D03A8D3E-B9A6-4E65-8D39-CE790774BE7D}" type="pres">
      <dgm:prSet presAssocID="{33F91B9E-2E62-4054-A3EA-671FB110EAEE}" presName="bgRect" presStyleLbl="bgShp" presStyleIdx="1" presStyleCnt="5"/>
      <dgm:spPr/>
    </dgm:pt>
    <dgm:pt modelId="{9B6FE559-171A-491F-B94A-F1E74FBF53CE}" type="pres">
      <dgm:prSet presAssocID="{33F91B9E-2E62-4054-A3EA-671FB110EAE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6B25EB04-A3CF-4704-A8AC-E66179EEB4B1}" type="pres">
      <dgm:prSet presAssocID="{33F91B9E-2E62-4054-A3EA-671FB110EAEE}" presName="spaceRect" presStyleCnt="0"/>
      <dgm:spPr/>
    </dgm:pt>
    <dgm:pt modelId="{A7256591-15E6-41B5-9904-8549DADF8995}" type="pres">
      <dgm:prSet presAssocID="{33F91B9E-2E62-4054-A3EA-671FB110EAEE}" presName="parTx" presStyleLbl="revTx" presStyleIdx="1" presStyleCnt="5">
        <dgm:presLayoutVars>
          <dgm:chMax val="0"/>
          <dgm:chPref val="0"/>
        </dgm:presLayoutVars>
      </dgm:prSet>
      <dgm:spPr/>
    </dgm:pt>
    <dgm:pt modelId="{119630BC-613A-4DFF-950C-226C06AF5EF4}" type="pres">
      <dgm:prSet presAssocID="{EB4B38F5-7D60-4895-8581-0CC81730ACA5}" presName="sibTrans" presStyleCnt="0"/>
      <dgm:spPr/>
    </dgm:pt>
    <dgm:pt modelId="{852A68F2-E178-4DDD-9A67-5FF60805E275}" type="pres">
      <dgm:prSet presAssocID="{9795BFD6-1DDA-422B-89A8-CF334DBFA47D}" presName="compNode" presStyleCnt="0"/>
      <dgm:spPr/>
    </dgm:pt>
    <dgm:pt modelId="{AB9ED6B1-2040-4ACB-B8BA-8320EE1FAFD1}" type="pres">
      <dgm:prSet presAssocID="{9795BFD6-1DDA-422B-89A8-CF334DBFA47D}" presName="bgRect" presStyleLbl="bgShp" presStyleIdx="2" presStyleCnt="5" custFlipHor="0" custScaleX="98914"/>
      <dgm:spPr/>
    </dgm:pt>
    <dgm:pt modelId="{3BFB18ED-FCF7-4BC8-B8D6-0356F636887E}" type="pres">
      <dgm:prSet presAssocID="{9795BFD6-1DDA-422B-89A8-CF334DBFA47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AE7BCA3-DD71-45D6-B2E3-766C48CE9ECB}" type="pres">
      <dgm:prSet presAssocID="{9795BFD6-1DDA-422B-89A8-CF334DBFA47D}" presName="spaceRect" presStyleCnt="0"/>
      <dgm:spPr/>
    </dgm:pt>
    <dgm:pt modelId="{76DBFE7B-CD00-4AF7-BF35-91CC711B36C1}" type="pres">
      <dgm:prSet presAssocID="{9795BFD6-1DDA-422B-89A8-CF334DBFA47D}" presName="parTx" presStyleLbl="revTx" presStyleIdx="2" presStyleCnt="5">
        <dgm:presLayoutVars>
          <dgm:chMax val="0"/>
          <dgm:chPref val="0"/>
        </dgm:presLayoutVars>
      </dgm:prSet>
      <dgm:spPr/>
    </dgm:pt>
    <dgm:pt modelId="{0FEC6EA5-3B8A-4920-B674-54D775DBA229}" type="pres">
      <dgm:prSet presAssocID="{92B82044-D3E2-432B-9D2B-0242F58BF532}" presName="sibTrans" presStyleCnt="0"/>
      <dgm:spPr/>
    </dgm:pt>
    <dgm:pt modelId="{7EB22A22-C97E-486C-801C-5CB859B75611}" type="pres">
      <dgm:prSet presAssocID="{C83E5ECC-DAE6-4790-A442-A9C7C2CCD4A1}" presName="compNode" presStyleCnt="0"/>
      <dgm:spPr/>
    </dgm:pt>
    <dgm:pt modelId="{BD35E546-E782-4A38-B552-6E6CD6BCAABF}" type="pres">
      <dgm:prSet presAssocID="{C83E5ECC-DAE6-4790-A442-A9C7C2CCD4A1}" presName="bgRect" presStyleLbl="bgShp" presStyleIdx="3" presStyleCnt="5"/>
      <dgm:spPr/>
    </dgm:pt>
    <dgm:pt modelId="{54D37F2E-F8AA-46A0-B49E-D19E0BF31812}" type="pres">
      <dgm:prSet presAssocID="{C83E5ECC-DAE6-4790-A442-A9C7C2CCD4A1}" presName="iconRect" presStyleLbl="node1" presStyleIdx="3" presStyleCnt="5"/>
      <dgm:spPr/>
    </dgm:pt>
    <dgm:pt modelId="{C25355F8-1B72-4E4E-BAA3-6C540BD4BB9E}" type="pres">
      <dgm:prSet presAssocID="{C83E5ECC-DAE6-4790-A442-A9C7C2CCD4A1}" presName="spaceRect" presStyleCnt="0"/>
      <dgm:spPr/>
    </dgm:pt>
    <dgm:pt modelId="{E7B26A79-62D6-4360-A8F5-0AA7ACAAA142}" type="pres">
      <dgm:prSet presAssocID="{C83E5ECC-DAE6-4790-A442-A9C7C2CCD4A1}" presName="parTx" presStyleLbl="revTx" presStyleIdx="3" presStyleCnt="5">
        <dgm:presLayoutVars>
          <dgm:chMax val="0"/>
          <dgm:chPref val="0"/>
        </dgm:presLayoutVars>
      </dgm:prSet>
      <dgm:spPr/>
    </dgm:pt>
    <dgm:pt modelId="{E6DC486A-2646-48B7-99B9-3D96ECCC5400}" type="pres">
      <dgm:prSet presAssocID="{81C767F8-00AD-4CCD-A8F2-7D93EF3F481F}" presName="sibTrans" presStyleCnt="0"/>
      <dgm:spPr/>
    </dgm:pt>
    <dgm:pt modelId="{5130016C-5B10-4972-A01C-F8A087A91F7F}" type="pres">
      <dgm:prSet presAssocID="{83C8FE3B-15B4-4B00-8750-35C99AB2B68B}" presName="compNode" presStyleCnt="0"/>
      <dgm:spPr/>
    </dgm:pt>
    <dgm:pt modelId="{01DB8654-7461-4018-9380-4E5349AFBB26}" type="pres">
      <dgm:prSet presAssocID="{83C8FE3B-15B4-4B00-8750-35C99AB2B68B}" presName="bgRect" presStyleLbl="bgShp" presStyleIdx="4" presStyleCnt="5"/>
      <dgm:spPr/>
    </dgm:pt>
    <dgm:pt modelId="{C2D693F9-E964-4A74-B34E-C9715BB5AFBE}" type="pres">
      <dgm:prSet presAssocID="{83C8FE3B-15B4-4B00-8750-35C99AB2B68B}" presName="iconRect" presStyleLbl="node1" presStyleIdx="4" presStyleCnt="5"/>
      <dgm:spPr/>
    </dgm:pt>
    <dgm:pt modelId="{41B759C9-BDD1-4AFD-8875-430F41F58815}" type="pres">
      <dgm:prSet presAssocID="{83C8FE3B-15B4-4B00-8750-35C99AB2B68B}" presName="spaceRect" presStyleCnt="0"/>
      <dgm:spPr/>
    </dgm:pt>
    <dgm:pt modelId="{B11DF08C-7B35-4D08-8CEE-A05287BBF56E}" type="pres">
      <dgm:prSet presAssocID="{83C8FE3B-15B4-4B00-8750-35C99AB2B68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57F0D0F-4CD9-495D-869A-5BE8F6423553}" type="presOf" srcId="{33F91B9E-2E62-4054-A3EA-671FB110EAEE}" destId="{A7256591-15E6-41B5-9904-8549DADF8995}" srcOrd="0" destOrd="0" presId="urn:microsoft.com/office/officeart/2018/2/layout/IconVerticalSolidList"/>
    <dgm:cxn modelId="{E0E22B1C-D518-410E-A7E5-793FD5E61DBD}" type="presOf" srcId="{C83E5ECC-DAE6-4790-A442-A9C7C2CCD4A1}" destId="{E7B26A79-62D6-4360-A8F5-0AA7ACAAA142}" srcOrd="0" destOrd="0" presId="urn:microsoft.com/office/officeart/2018/2/layout/IconVerticalSolidList"/>
    <dgm:cxn modelId="{E9610120-7BA2-460A-858B-61A864542BA3}" type="presOf" srcId="{83C8FE3B-15B4-4B00-8750-35C99AB2B68B}" destId="{B11DF08C-7B35-4D08-8CEE-A05287BBF56E}" srcOrd="0" destOrd="0" presId="urn:microsoft.com/office/officeart/2018/2/layout/IconVerticalSolidList"/>
    <dgm:cxn modelId="{DEDE9529-AFA9-4650-9517-C90933655B88}" type="presOf" srcId="{270AC3C1-B6F3-4E3E-A338-199F87B6AC3F}" destId="{43BFC374-11BF-4E9C-94CF-B11EDF783966}" srcOrd="0" destOrd="0" presId="urn:microsoft.com/office/officeart/2018/2/layout/IconVerticalSolidList"/>
    <dgm:cxn modelId="{8E75ED29-05F5-4B26-B0B2-0A726C3ECFA7}" type="presOf" srcId="{9795BFD6-1DDA-422B-89A8-CF334DBFA47D}" destId="{76DBFE7B-CD00-4AF7-BF35-91CC711B36C1}" srcOrd="0" destOrd="0" presId="urn:microsoft.com/office/officeart/2018/2/layout/IconVerticalSolidList"/>
    <dgm:cxn modelId="{901FA650-191F-4824-98AB-18552CDA348E}" srcId="{270AC3C1-B6F3-4E3E-A338-199F87B6AC3F}" destId="{83C8FE3B-15B4-4B00-8750-35C99AB2B68B}" srcOrd="4" destOrd="0" parTransId="{10BB54CD-8C6E-47C8-8242-89D0C6E932FD}" sibTransId="{B77BDD8A-381F-49D0-8AC7-BE3642BAE6F4}"/>
    <dgm:cxn modelId="{0E546175-1C1C-4861-A0F3-ACD81E631678}" srcId="{270AC3C1-B6F3-4E3E-A338-199F87B6AC3F}" destId="{5A856CA2-F710-4592-82BB-BB2F699C4E26}" srcOrd="0" destOrd="0" parTransId="{C5D483C0-FA34-47CF-8969-53A048CE971E}" sibTransId="{B0643777-2060-4849-AB40-126127654EAD}"/>
    <dgm:cxn modelId="{30D8A795-10FB-4438-9417-265640F5AE80}" type="presOf" srcId="{5A856CA2-F710-4592-82BB-BB2F699C4E26}" destId="{BE3592C9-7EF2-413C-A119-AFA8FEE32E2F}" srcOrd="0" destOrd="0" presId="urn:microsoft.com/office/officeart/2018/2/layout/IconVerticalSolidList"/>
    <dgm:cxn modelId="{2580DDA4-DF84-4EF9-A31A-EC0B374EDB01}" srcId="{270AC3C1-B6F3-4E3E-A338-199F87B6AC3F}" destId="{9795BFD6-1DDA-422B-89A8-CF334DBFA47D}" srcOrd="2" destOrd="0" parTransId="{CC08D6C9-C436-4476-BCEE-E8F8FA5D6320}" sibTransId="{92B82044-D3E2-432B-9D2B-0242F58BF532}"/>
    <dgm:cxn modelId="{8CC6B8A5-78BB-4F66-8836-D6AFA12545D9}" srcId="{270AC3C1-B6F3-4E3E-A338-199F87B6AC3F}" destId="{C83E5ECC-DAE6-4790-A442-A9C7C2CCD4A1}" srcOrd="3" destOrd="0" parTransId="{874BCF00-12D3-41A5-A175-88782051850E}" sibTransId="{81C767F8-00AD-4CCD-A8F2-7D93EF3F481F}"/>
    <dgm:cxn modelId="{123C28CB-BFC3-4CD7-B494-6854D16DA88F}" srcId="{270AC3C1-B6F3-4E3E-A338-199F87B6AC3F}" destId="{33F91B9E-2E62-4054-A3EA-671FB110EAEE}" srcOrd="1" destOrd="0" parTransId="{A410A5EA-FF05-4BE0-BACA-1EFE634ADF27}" sibTransId="{EB4B38F5-7D60-4895-8581-0CC81730ACA5}"/>
    <dgm:cxn modelId="{B9EE4083-7F27-4239-A85E-83B58C852528}" type="presParOf" srcId="{43BFC374-11BF-4E9C-94CF-B11EDF783966}" destId="{8DFE7EF9-ED52-4D6F-B171-CC232F122936}" srcOrd="0" destOrd="0" presId="urn:microsoft.com/office/officeart/2018/2/layout/IconVerticalSolidList"/>
    <dgm:cxn modelId="{368AA78E-3005-4C6D-BD33-FF963EAEECF2}" type="presParOf" srcId="{8DFE7EF9-ED52-4D6F-B171-CC232F122936}" destId="{B061B9CC-366B-4BFC-8373-53213D93ABAD}" srcOrd="0" destOrd="0" presId="urn:microsoft.com/office/officeart/2018/2/layout/IconVerticalSolidList"/>
    <dgm:cxn modelId="{474F79DF-B49F-45AF-8D5F-ECE6FF1D6B65}" type="presParOf" srcId="{8DFE7EF9-ED52-4D6F-B171-CC232F122936}" destId="{2DA9B31E-2BE0-4B47-B9D4-835B1D324CA8}" srcOrd="1" destOrd="0" presId="urn:microsoft.com/office/officeart/2018/2/layout/IconVerticalSolidList"/>
    <dgm:cxn modelId="{CA1FF9CB-1996-4343-8D77-4480C1363A0D}" type="presParOf" srcId="{8DFE7EF9-ED52-4D6F-B171-CC232F122936}" destId="{52949D7F-BD3A-48EF-88BB-125DA122D3B5}" srcOrd="2" destOrd="0" presId="urn:microsoft.com/office/officeart/2018/2/layout/IconVerticalSolidList"/>
    <dgm:cxn modelId="{FB573FD8-A5E6-4432-9C61-BE4F370A1881}" type="presParOf" srcId="{8DFE7EF9-ED52-4D6F-B171-CC232F122936}" destId="{BE3592C9-7EF2-413C-A119-AFA8FEE32E2F}" srcOrd="3" destOrd="0" presId="urn:microsoft.com/office/officeart/2018/2/layout/IconVerticalSolidList"/>
    <dgm:cxn modelId="{4E2D262B-F312-4824-8D66-C3F53391D229}" type="presParOf" srcId="{43BFC374-11BF-4E9C-94CF-B11EDF783966}" destId="{215B8785-74D1-4AA0-8910-3E9F87ECFEB5}" srcOrd="1" destOrd="0" presId="urn:microsoft.com/office/officeart/2018/2/layout/IconVerticalSolidList"/>
    <dgm:cxn modelId="{DC1798D4-F33A-4F86-9411-C5BBB25241F2}" type="presParOf" srcId="{43BFC374-11BF-4E9C-94CF-B11EDF783966}" destId="{2133ABB2-7DD2-480A-BDAB-5118F6DF4976}" srcOrd="2" destOrd="0" presId="urn:microsoft.com/office/officeart/2018/2/layout/IconVerticalSolidList"/>
    <dgm:cxn modelId="{8A17DAC8-CF78-470B-8ADE-BD7AB447A240}" type="presParOf" srcId="{2133ABB2-7DD2-480A-BDAB-5118F6DF4976}" destId="{D03A8D3E-B9A6-4E65-8D39-CE790774BE7D}" srcOrd="0" destOrd="0" presId="urn:microsoft.com/office/officeart/2018/2/layout/IconVerticalSolidList"/>
    <dgm:cxn modelId="{61164B87-4ACC-42FD-8282-1137834340EA}" type="presParOf" srcId="{2133ABB2-7DD2-480A-BDAB-5118F6DF4976}" destId="{9B6FE559-171A-491F-B94A-F1E74FBF53CE}" srcOrd="1" destOrd="0" presId="urn:microsoft.com/office/officeart/2018/2/layout/IconVerticalSolidList"/>
    <dgm:cxn modelId="{329B2EAA-DBBC-4438-80DB-F28A4B86CCF8}" type="presParOf" srcId="{2133ABB2-7DD2-480A-BDAB-5118F6DF4976}" destId="{6B25EB04-A3CF-4704-A8AC-E66179EEB4B1}" srcOrd="2" destOrd="0" presId="urn:microsoft.com/office/officeart/2018/2/layout/IconVerticalSolidList"/>
    <dgm:cxn modelId="{37D04A26-031B-40AA-8A12-F935A44694D4}" type="presParOf" srcId="{2133ABB2-7DD2-480A-BDAB-5118F6DF4976}" destId="{A7256591-15E6-41B5-9904-8549DADF8995}" srcOrd="3" destOrd="0" presId="urn:microsoft.com/office/officeart/2018/2/layout/IconVerticalSolidList"/>
    <dgm:cxn modelId="{EDEEE5F1-6818-4C03-8C1F-6466646CDD6D}" type="presParOf" srcId="{43BFC374-11BF-4E9C-94CF-B11EDF783966}" destId="{119630BC-613A-4DFF-950C-226C06AF5EF4}" srcOrd="3" destOrd="0" presId="urn:microsoft.com/office/officeart/2018/2/layout/IconVerticalSolidList"/>
    <dgm:cxn modelId="{3C44E029-963D-4B8F-9824-1FE89B6C20E9}" type="presParOf" srcId="{43BFC374-11BF-4E9C-94CF-B11EDF783966}" destId="{852A68F2-E178-4DDD-9A67-5FF60805E275}" srcOrd="4" destOrd="0" presId="urn:microsoft.com/office/officeart/2018/2/layout/IconVerticalSolidList"/>
    <dgm:cxn modelId="{3A86576A-AD61-4610-B5F7-F76CCD319948}" type="presParOf" srcId="{852A68F2-E178-4DDD-9A67-5FF60805E275}" destId="{AB9ED6B1-2040-4ACB-B8BA-8320EE1FAFD1}" srcOrd="0" destOrd="0" presId="urn:microsoft.com/office/officeart/2018/2/layout/IconVerticalSolidList"/>
    <dgm:cxn modelId="{F2FD42FF-A159-4A5C-B420-C35E94FCE88D}" type="presParOf" srcId="{852A68F2-E178-4DDD-9A67-5FF60805E275}" destId="{3BFB18ED-FCF7-4BC8-B8D6-0356F636887E}" srcOrd="1" destOrd="0" presId="urn:microsoft.com/office/officeart/2018/2/layout/IconVerticalSolidList"/>
    <dgm:cxn modelId="{0BB61D30-CEF2-498C-A4D2-84542DD2B7A5}" type="presParOf" srcId="{852A68F2-E178-4DDD-9A67-5FF60805E275}" destId="{4AE7BCA3-DD71-45D6-B2E3-766C48CE9ECB}" srcOrd="2" destOrd="0" presId="urn:microsoft.com/office/officeart/2018/2/layout/IconVerticalSolidList"/>
    <dgm:cxn modelId="{9FD9371D-A722-4BB6-BB9F-7DD512F0BFC2}" type="presParOf" srcId="{852A68F2-E178-4DDD-9A67-5FF60805E275}" destId="{76DBFE7B-CD00-4AF7-BF35-91CC711B36C1}" srcOrd="3" destOrd="0" presId="urn:microsoft.com/office/officeart/2018/2/layout/IconVerticalSolidList"/>
    <dgm:cxn modelId="{42E93A36-D98B-4646-8C0B-03299C21A78C}" type="presParOf" srcId="{43BFC374-11BF-4E9C-94CF-B11EDF783966}" destId="{0FEC6EA5-3B8A-4920-B674-54D775DBA229}" srcOrd="5" destOrd="0" presId="urn:microsoft.com/office/officeart/2018/2/layout/IconVerticalSolidList"/>
    <dgm:cxn modelId="{D5B20CE2-8F1F-4B8E-B834-CC03C0964DB8}" type="presParOf" srcId="{43BFC374-11BF-4E9C-94CF-B11EDF783966}" destId="{7EB22A22-C97E-486C-801C-5CB859B75611}" srcOrd="6" destOrd="0" presId="urn:microsoft.com/office/officeart/2018/2/layout/IconVerticalSolidList"/>
    <dgm:cxn modelId="{030E18B6-53A7-4BDA-A1DC-344E9A4E13E8}" type="presParOf" srcId="{7EB22A22-C97E-486C-801C-5CB859B75611}" destId="{BD35E546-E782-4A38-B552-6E6CD6BCAABF}" srcOrd="0" destOrd="0" presId="urn:microsoft.com/office/officeart/2018/2/layout/IconVerticalSolidList"/>
    <dgm:cxn modelId="{B10617A5-567C-4F32-B9B0-C9DC4C79C1CE}" type="presParOf" srcId="{7EB22A22-C97E-486C-801C-5CB859B75611}" destId="{54D37F2E-F8AA-46A0-B49E-D19E0BF31812}" srcOrd="1" destOrd="0" presId="urn:microsoft.com/office/officeart/2018/2/layout/IconVerticalSolidList"/>
    <dgm:cxn modelId="{23805999-44A9-41E5-9C8A-D659DFCB007D}" type="presParOf" srcId="{7EB22A22-C97E-486C-801C-5CB859B75611}" destId="{C25355F8-1B72-4E4E-BAA3-6C540BD4BB9E}" srcOrd="2" destOrd="0" presId="urn:microsoft.com/office/officeart/2018/2/layout/IconVerticalSolidList"/>
    <dgm:cxn modelId="{13632505-6B5D-4A29-B96F-9CD2BFBE5CC3}" type="presParOf" srcId="{7EB22A22-C97E-486C-801C-5CB859B75611}" destId="{E7B26A79-62D6-4360-A8F5-0AA7ACAAA142}" srcOrd="3" destOrd="0" presId="urn:microsoft.com/office/officeart/2018/2/layout/IconVerticalSolidList"/>
    <dgm:cxn modelId="{D14F6B6E-80BB-47F7-AB1E-523CA69F6660}" type="presParOf" srcId="{43BFC374-11BF-4E9C-94CF-B11EDF783966}" destId="{E6DC486A-2646-48B7-99B9-3D96ECCC5400}" srcOrd="7" destOrd="0" presId="urn:microsoft.com/office/officeart/2018/2/layout/IconVerticalSolidList"/>
    <dgm:cxn modelId="{5E692099-284E-4363-A9BC-DAD811443C7A}" type="presParOf" srcId="{43BFC374-11BF-4E9C-94CF-B11EDF783966}" destId="{5130016C-5B10-4972-A01C-F8A087A91F7F}" srcOrd="8" destOrd="0" presId="urn:microsoft.com/office/officeart/2018/2/layout/IconVerticalSolidList"/>
    <dgm:cxn modelId="{D24F1F61-D0BF-4734-8733-925FAE5FF906}" type="presParOf" srcId="{5130016C-5B10-4972-A01C-F8A087A91F7F}" destId="{01DB8654-7461-4018-9380-4E5349AFBB26}" srcOrd="0" destOrd="0" presId="urn:microsoft.com/office/officeart/2018/2/layout/IconVerticalSolidList"/>
    <dgm:cxn modelId="{994576AC-F072-4C2A-82F6-3EA6A9EE09C7}" type="presParOf" srcId="{5130016C-5B10-4972-A01C-F8A087A91F7F}" destId="{C2D693F9-E964-4A74-B34E-C9715BB5AFBE}" srcOrd="1" destOrd="0" presId="urn:microsoft.com/office/officeart/2018/2/layout/IconVerticalSolidList"/>
    <dgm:cxn modelId="{14A81AA6-1C38-4BF7-8B16-16E43D9C74BF}" type="presParOf" srcId="{5130016C-5B10-4972-A01C-F8A087A91F7F}" destId="{41B759C9-BDD1-4AFD-8875-430F41F58815}" srcOrd="2" destOrd="0" presId="urn:microsoft.com/office/officeart/2018/2/layout/IconVerticalSolidList"/>
    <dgm:cxn modelId="{654EE676-26DF-430A-9924-CB18BE44FE97}" type="presParOf" srcId="{5130016C-5B10-4972-A01C-F8A087A91F7F}" destId="{B11DF08C-7B35-4D08-8CEE-A05287BBF5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5B33264-B89B-4D9E-8EFF-750FCAABBC3A}" type="doc">
      <dgm:prSet loTypeId="urn:microsoft.com/office/officeart/2005/8/layout/hierarchy1" loCatId="hierarchy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11E96CBC-8657-4F80-ACC9-15FB0DB53C69}">
      <dgm:prSet/>
      <dgm:spPr/>
      <dgm:t>
        <a:bodyPr/>
        <a:lstStyle/>
        <a:p>
          <a:r>
            <a:rPr lang="en-GB" dirty="0"/>
            <a:t>  Group work</a:t>
          </a:r>
          <a:endParaRPr lang="en-US" dirty="0"/>
        </a:p>
      </dgm:t>
    </dgm:pt>
    <dgm:pt modelId="{066951FF-2EB6-4DBB-BABB-FB039BC5002D}" type="parTrans" cxnId="{1B33CC75-7BB3-4F72-A138-CC7FC993E5C6}">
      <dgm:prSet/>
      <dgm:spPr/>
      <dgm:t>
        <a:bodyPr/>
        <a:lstStyle/>
        <a:p>
          <a:endParaRPr lang="en-US"/>
        </a:p>
      </dgm:t>
    </dgm:pt>
    <dgm:pt modelId="{2076A355-798D-4913-97E7-B4FE17085B4B}" type="sibTrans" cxnId="{1B33CC75-7BB3-4F72-A138-CC7FC993E5C6}">
      <dgm:prSet/>
      <dgm:spPr/>
      <dgm:t>
        <a:bodyPr/>
        <a:lstStyle/>
        <a:p>
          <a:endParaRPr lang="en-US"/>
        </a:p>
      </dgm:t>
    </dgm:pt>
    <dgm:pt modelId="{5BE223F0-68E4-4F61-BDE5-14EAC15D9B81}">
      <dgm:prSet/>
      <dgm:spPr/>
      <dgm:t>
        <a:bodyPr/>
        <a:lstStyle/>
        <a:p>
          <a:r>
            <a:rPr lang="en-GB" dirty="0"/>
            <a:t>  How to read well</a:t>
          </a:r>
          <a:endParaRPr lang="en-US" dirty="0"/>
        </a:p>
      </dgm:t>
    </dgm:pt>
    <dgm:pt modelId="{69F11436-78B9-4ED5-BC2C-E15A3F97E110}" type="parTrans" cxnId="{92DE4276-422B-48E5-9E46-B0F1E3BB4ABD}">
      <dgm:prSet/>
      <dgm:spPr/>
      <dgm:t>
        <a:bodyPr/>
        <a:lstStyle/>
        <a:p>
          <a:endParaRPr lang="en-US"/>
        </a:p>
      </dgm:t>
    </dgm:pt>
    <dgm:pt modelId="{D5221E6B-EEBA-4DDE-A42B-5D6DEC0B7370}" type="sibTrans" cxnId="{92DE4276-422B-48E5-9E46-B0F1E3BB4ABD}">
      <dgm:prSet/>
      <dgm:spPr/>
      <dgm:t>
        <a:bodyPr/>
        <a:lstStyle/>
        <a:p>
          <a:endParaRPr lang="en-US"/>
        </a:p>
      </dgm:t>
    </dgm:pt>
    <dgm:pt modelId="{D609B9D8-D9CE-4C39-81A6-00D4D7CEC561}">
      <dgm:prSet/>
      <dgm:spPr/>
      <dgm:t>
        <a:bodyPr/>
        <a:lstStyle/>
        <a:p>
          <a:r>
            <a:rPr lang="en-GB" dirty="0"/>
            <a:t> How to write well</a:t>
          </a:r>
        </a:p>
      </dgm:t>
    </dgm:pt>
    <dgm:pt modelId="{D812ED1C-3638-4B49-8C16-BB5D93F986CB}" type="parTrans" cxnId="{0D418569-E27F-4A89-92A1-BCC71D512EA3}">
      <dgm:prSet/>
      <dgm:spPr/>
      <dgm:t>
        <a:bodyPr/>
        <a:lstStyle/>
        <a:p>
          <a:endParaRPr lang="en-GB"/>
        </a:p>
      </dgm:t>
    </dgm:pt>
    <dgm:pt modelId="{D696A75B-7661-4B20-B645-44C33D980D6D}" type="sibTrans" cxnId="{0D418569-E27F-4A89-92A1-BCC71D512EA3}">
      <dgm:prSet/>
      <dgm:spPr/>
      <dgm:t>
        <a:bodyPr/>
        <a:lstStyle/>
        <a:p>
          <a:endParaRPr lang="en-GB"/>
        </a:p>
      </dgm:t>
    </dgm:pt>
    <dgm:pt modelId="{57C9C009-DDFB-46F2-BF5A-C2FB5F55EA1A}" type="pres">
      <dgm:prSet presAssocID="{35B33264-B89B-4D9E-8EFF-750FCAABBC3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9E88B04-62DE-4C41-A572-89EDA2CDF233}" type="pres">
      <dgm:prSet presAssocID="{11E96CBC-8657-4F80-ACC9-15FB0DB53C69}" presName="hierRoot1" presStyleCnt="0"/>
      <dgm:spPr/>
    </dgm:pt>
    <dgm:pt modelId="{CC32B499-14A1-4BF8-A377-E93AB0C9390B}" type="pres">
      <dgm:prSet presAssocID="{11E96CBC-8657-4F80-ACC9-15FB0DB53C69}" presName="composite" presStyleCnt="0"/>
      <dgm:spPr/>
    </dgm:pt>
    <dgm:pt modelId="{60DAE6CB-00C9-4112-B8F9-298594437644}" type="pres">
      <dgm:prSet presAssocID="{11E96CBC-8657-4F80-ACC9-15FB0DB53C69}" presName="background" presStyleLbl="node0" presStyleIdx="0" presStyleCnt="3"/>
      <dgm:spPr/>
    </dgm:pt>
    <dgm:pt modelId="{5198DD84-8709-4217-A954-EE26E508DC06}" type="pres">
      <dgm:prSet presAssocID="{11E96CBC-8657-4F80-ACC9-15FB0DB53C69}" presName="text" presStyleLbl="fgAcc0" presStyleIdx="0" presStyleCnt="3">
        <dgm:presLayoutVars>
          <dgm:chPref val="3"/>
        </dgm:presLayoutVars>
      </dgm:prSet>
      <dgm:spPr/>
    </dgm:pt>
    <dgm:pt modelId="{2963C110-30F1-4FE0-977C-355FC39DB20F}" type="pres">
      <dgm:prSet presAssocID="{11E96CBC-8657-4F80-ACC9-15FB0DB53C69}" presName="hierChild2" presStyleCnt="0"/>
      <dgm:spPr/>
    </dgm:pt>
    <dgm:pt modelId="{DB291CF5-700C-40CB-A9AA-300778B0E168}" type="pres">
      <dgm:prSet presAssocID="{5BE223F0-68E4-4F61-BDE5-14EAC15D9B81}" presName="hierRoot1" presStyleCnt="0"/>
      <dgm:spPr/>
    </dgm:pt>
    <dgm:pt modelId="{03AE8916-28FD-4B37-B420-894E794203FA}" type="pres">
      <dgm:prSet presAssocID="{5BE223F0-68E4-4F61-BDE5-14EAC15D9B81}" presName="composite" presStyleCnt="0"/>
      <dgm:spPr/>
    </dgm:pt>
    <dgm:pt modelId="{2ED93069-F687-4A11-A46A-C0333292F04C}" type="pres">
      <dgm:prSet presAssocID="{5BE223F0-68E4-4F61-BDE5-14EAC15D9B81}" presName="background" presStyleLbl="node0" presStyleIdx="1" presStyleCnt="3"/>
      <dgm:spPr/>
    </dgm:pt>
    <dgm:pt modelId="{DCCC4931-816B-4460-B56F-D804958F7906}" type="pres">
      <dgm:prSet presAssocID="{5BE223F0-68E4-4F61-BDE5-14EAC15D9B81}" presName="text" presStyleLbl="fgAcc0" presStyleIdx="1" presStyleCnt="3">
        <dgm:presLayoutVars>
          <dgm:chPref val="3"/>
        </dgm:presLayoutVars>
      </dgm:prSet>
      <dgm:spPr/>
    </dgm:pt>
    <dgm:pt modelId="{667E6C9C-B539-4EDB-9D37-65DE332FD665}" type="pres">
      <dgm:prSet presAssocID="{5BE223F0-68E4-4F61-BDE5-14EAC15D9B81}" presName="hierChild2" presStyleCnt="0"/>
      <dgm:spPr/>
    </dgm:pt>
    <dgm:pt modelId="{0A52A5E6-339F-4398-8432-2F72617C5316}" type="pres">
      <dgm:prSet presAssocID="{D609B9D8-D9CE-4C39-81A6-00D4D7CEC561}" presName="hierRoot1" presStyleCnt="0"/>
      <dgm:spPr/>
    </dgm:pt>
    <dgm:pt modelId="{AE165531-4FEA-4677-A16F-09E1DDD61ECA}" type="pres">
      <dgm:prSet presAssocID="{D609B9D8-D9CE-4C39-81A6-00D4D7CEC561}" presName="composite" presStyleCnt="0"/>
      <dgm:spPr/>
    </dgm:pt>
    <dgm:pt modelId="{8CB8FFD9-4D49-4126-9A89-CA258C412969}" type="pres">
      <dgm:prSet presAssocID="{D609B9D8-D9CE-4C39-81A6-00D4D7CEC561}" presName="background" presStyleLbl="node0" presStyleIdx="2" presStyleCnt="3"/>
      <dgm:spPr/>
    </dgm:pt>
    <dgm:pt modelId="{D871A4E4-D6FB-466E-B056-23D389FB5D49}" type="pres">
      <dgm:prSet presAssocID="{D609B9D8-D9CE-4C39-81A6-00D4D7CEC561}" presName="text" presStyleLbl="fgAcc0" presStyleIdx="2" presStyleCnt="3">
        <dgm:presLayoutVars>
          <dgm:chPref val="3"/>
        </dgm:presLayoutVars>
      </dgm:prSet>
      <dgm:spPr/>
    </dgm:pt>
    <dgm:pt modelId="{D583736A-C928-4245-B119-1A7249A7B224}" type="pres">
      <dgm:prSet presAssocID="{D609B9D8-D9CE-4C39-81A6-00D4D7CEC561}" presName="hierChild2" presStyleCnt="0"/>
      <dgm:spPr/>
    </dgm:pt>
  </dgm:ptLst>
  <dgm:cxnLst>
    <dgm:cxn modelId="{18279538-8DDA-422D-B574-DEAA34A61CB7}" type="presOf" srcId="{D609B9D8-D9CE-4C39-81A6-00D4D7CEC561}" destId="{D871A4E4-D6FB-466E-B056-23D389FB5D49}" srcOrd="0" destOrd="0" presId="urn:microsoft.com/office/officeart/2005/8/layout/hierarchy1"/>
    <dgm:cxn modelId="{0D418569-E27F-4A89-92A1-BCC71D512EA3}" srcId="{35B33264-B89B-4D9E-8EFF-750FCAABBC3A}" destId="{D609B9D8-D9CE-4C39-81A6-00D4D7CEC561}" srcOrd="2" destOrd="0" parTransId="{D812ED1C-3638-4B49-8C16-BB5D93F986CB}" sibTransId="{D696A75B-7661-4B20-B645-44C33D980D6D}"/>
    <dgm:cxn modelId="{41A7CC54-802F-47EB-AB2B-E4303C6421FC}" type="presOf" srcId="{5BE223F0-68E4-4F61-BDE5-14EAC15D9B81}" destId="{DCCC4931-816B-4460-B56F-D804958F7906}" srcOrd="0" destOrd="0" presId="urn:microsoft.com/office/officeart/2005/8/layout/hierarchy1"/>
    <dgm:cxn modelId="{1B33CC75-7BB3-4F72-A138-CC7FC993E5C6}" srcId="{35B33264-B89B-4D9E-8EFF-750FCAABBC3A}" destId="{11E96CBC-8657-4F80-ACC9-15FB0DB53C69}" srcOrd="0" destOrd="0" parTransId="{066951FF-2EB6-4DBB-BABB-FB039BC5002D}" sibTransId="{2076A355-798D-4913-97E7-B4FE17085B4B}"/>
    <dgm:cxn modelId="{92DE4276-422B-48E5-9E46-B0F1E3BB4ABD}" srcId="{35B33264-B89B-4D9E-8EFF-750FCAABBC3A}" destId="{5BE223F0-68E4-4F61-BDE5-14EAC15D9B81}" srcOrd="1" destOrd="0" parTransId="{69F11436-78B9-4ED5-BC2C-E15A3F97E110}" sibTransId="{D5221E6B-EEBA-4DDE-A42B-5D6DEC0B7370}"/>
    <dgm:cxn modelId="{7C2F84E1-B7C0-48B4-BC8B-F0F31F651DD4}" type="presOf" srcId="{35B33264-B89B-4D9E-8EFF-750FCAABBC3A}" destId="{57C9C009-DDFB-46F2-BF5A-C2FB5F55EA1A}" srcOrd="0" destOrd="0" presId="urn:microsoft.com/office/officeart/2005/8/layout/hierarchy1"/>
    <dgm:cxn modelId="{281A41ED-CB4F-4131-BB3B-B3431F3320B6}" type="presOf" srcId="{11E96CBC-8657-4F80-ACC9-15FB0DB53C69}" destId="{5198DD84-8709-4217-A954-EE26E508DC06}" srcOrd="0" destOrd="0" presId="urn:microsoft.com/office/officeart/2005/8/layout/hierarchy1"/>
    <dgm:cxn modelId="{936CE4E9-2AB8-4788-A8CE-72E4DBF65099}" type="presParOf" srcId="{57C9C009-DDFB-46F2-BF5A-C2FB5F55EA1A}" destId="{79E88B04-62DE-4C41-A572-89EDA2CDF233}" srcOrd="0" destOrd="0" presId="urn:microsoft.com/office/officeart/2005/8/layout/hierarchy1"/>
    <dgm:cxn modelId="{C6129DD7-BEF3-40BB-8E23-D9E3339E6401}" type="presParOf" srcId="{79E88B04-62DE-4C41-A572-89EDA2CDF233}" destId="{CC32B499-14A1-4BF8-A377-E93AB0C9390B}" srcOrd="0" destOrd="0" presId="urn:microsoft.com/office/officeart/2005/8/layout/hierarchy1"/>
    <dgm:cxn modelId="{E9D758EA-A2CA-4F02-B5FF-57E8AAE8E6A0}" type="presParOf" srcId="{CC32B499-14A1-4BF8-A377-E93AB0C9390B}" destId="{60DAE6CB-00C9-4112-B8F9-298594437644}" srcOrd="0" destOrd="0" presId="urn:microsoft.com/office/officeart/2005/8/layout/hierarchy1"/>
    <dgm:cxn modelId="{7633ED6E-E62F-451E-9679-51EAC68CFDDA}" type="presParOf" srcId="{CC32B499-14A1-4BF8-A377-E93AB0C9390B}" destId="{5198DD84-8709-4217-A954-EE26E508DC06}" srcOrd="1" destOrd="0" presId="urn:microsoft.com/office/officeart/2005/8/layout/hierarchy1"/>
    <dgm:cxn modelId="{E4E3E754-BA36-47BF-886F-B12AC4E3B0F3}" type="presParOf" srcId="{79E88B04-62DE-4C41-A572-89EDA2CDF233}" destId="{2963C110-30F1-4FE0-977C-355FC39DB20F}" srcOrd="1" destOrd="0" presId="urn:microsoft.com/office/officeart/2005/8/layout/hierarchy1"/>
    <dgm:cxn modelId="{5DA49B00-3793-4EFC-9115-018BAB5AE0C9}" type="presParOf" srcId="{57C9C009-DDFB-46F2-BF5A-C2FB5F55EA1A}" destId="{DB291CF5-700C-40CB-A9AA-300778B0E168}" srcOrd="1" destOrd="0" presId="urn:microsoft.com/office/officeart/2005/8/layout/hierarchy1"/>
    <dgm:cxn modelId="{38F2B370-1F86-4268-8512-3C84481235C3}" type="presParOf" srcId="{DB291CF5-700C-40CB-A9AA-300778B0E168}" destId="{03AE8916-28FD-4B37-B420-894E794203FA}" srcOrd="0" destOrd="0" presId="urn:microsoft.com/office/officeart/2005/8/layout/hierarchy1"/>
    <dgm:cxn modelId="{B6D286A5-AC22-4D00-8FD9-639FAC753124}" type="presParOf" srcId="{03AE8916-28FD-4B37-B420-894E794203FA}" destId="{2ED93069-F687-4A11-A46A-C0333292F04C}" srcOrd="0" destOrd="0" presId="urn:microsoft.com/office/officeart/2005/8/layout/hierarchy1"/>
    <dgm:cxn modelId="{55345C06-DD9E-46B6-8882-F09A9181DC6D}" type="presParOf" srcId="{03AE8916-28FD-4B37-B420-894E794203FA}" destId="{DCCC4931-816B-4460-B56F-D804958F7906}" srcOrd="1" destOrd="0" presId="urn:microsoft.com/office/officeart/2005/8/layout/hierarchy1"/>
    <dgm:cxn modelId="{62E2BC45-AE2F-4C8B-8C15-3B224C07E86F}" type="presParOf" srcId="{DB291CF5-700C-40CB-A9AA-300778B0E168}" destId="{667E6C9C-B539-4EDB-9D37-65DE332FD665}" srcOrd="1" destOrd="0" presId="urn:microsoft.com/office/officeart/2005/8/layout/hierarchy1"/>
    <dgm:cxn modelId="{7E1BD9B5-54EB-497B-9456-FDD8FC10D0C1}" type="presParOf" srcId="{57C9C009-DDFB-46F2-BF5A-C2FB5F55EA1A}" destId="{0A52A5E6-339F-4398-8432-2F72617C5316}" srcOrd="2" destOrd="0" presId="urn:microsoft.com/office/officeart/2005/8/layout/hierarchy1"/>
    <dgm:cxn modelId="{1C6221B9-418C-4DA0-9442-ACA5D985347D}" type="presParOf" srcId="{0A52A5E6-339F-4398-8432-2F72617C5316}" destId="{AE165531-4FEA-4677-A16F-09E1DDD61ECA}" srcOrd="0" destOrd="0" presId="urn:microsoft.com/office/officeart/2005/8/layout/hierarchy1"/>
    <dgm:cxn modelId="{6182DEAE-3DA3-498F-8FC1-6F008C5D8D42}" type="presParOf" srcId="{AE165531-4FEA-4677-A16F-09E1DDD61ECA}" destId="{8CB8FFD9-4D49-4126-9A89-CA258C412969}" srcOrd="0" destOrd="0" presId="urn:microsoft.com/office/officeart/2005/8/layout/hierarchy1"/>
    <dgm:cxn modelId="{79F43F51-C9DA-4CA3-93AC-467CB42ACEEF}" type="presParOf" srcId="{AE165531-4FEA-4677-A16F-09E1DDD61ECA}" destId="{D871A4E4-D6FB-466E-B056-23D389FB5D49}" srcOrd="1" destOrd="0" presId="urn:microsoft.com/office/officeart/2005/8/layout/hierarchy1"/>
    <dgm:cxn modelId="{4F24F427-17E2-4E11-AEEE-4B06E4969AA8}" type="presParOf" srcId="{0A52A5E6-339F-4398-8432-2F72617C5316}" destId="{D583736A-C928-4245-B119-1A7249A7B22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6970B0-8607-4833-8762-8878EA5EEF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F3D3F1B-43A9-4D70-AF91-8A19C18ED1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Library session : Advanced research and referencing skills</a:t>
          </a:r>
        </a:p>
      </dgm:t>
    </dgm:pt>
    <dgm:pt modelId="{6C30F1F1-8B14-4FB0-A745-5D713C861FCC}" type="parTrans" cxnId="{8BD5BC71-2723-4F03-8122-37F2C7CA5969}">
      <dgm:prSet/>
      <dgm:spPr/>
      <dgm:t>
        <a:bodyPr/>
        <a:lstStyle/>
        <a:p>
          <a:endParaRPr lang="en-GB"/>
        </a:p>
      </dgm:t>
    </dgm:pt>
    <dgm:pt modelId="{D5B02539-CCFB-4CDA-A44A-EBE6BC038A50}" type="sibTrans" cxnId="{8BD5BC71-2723-4F03-8122-37F2C7CA5969}">
      <dgm:prSet/>
      <dgm:spPr/>
      <dgm:t>
        <a:bodyPr/>
        <a:lstStyle/>
        <a:p>
          <a:endParaRPr lang="en-GB"/>
        </a:p>
      </dgm:t>
    </dgm:pt>
    <dgm:pt modelId="{A6E3855E-D604-4D78-9A23-BB1CB5AA2E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Discussion and group work - Consolidating the learning from the library session – small group work using library skills</a:t>
          </a:r>
        </a:p>
      </dgm:t>
    </dgm:pt>
    <dgm:pt modelId="{83F90CCB-1F98-4291-B81B-F4B42ED6F3BD}" type="parTrans" cxnId="{E21E1EC4-1649-4EFB-AAB4-E294AD558026}">
      <dgm:prSet/>
      <dgm:spPr/>
      <dgm:t>
        <a:bodyPr/>
        <a:lstStyle/>
        <a:p>
          <a:endParaRPr lang="en-GB"/>
        </a:p>
      </dgm:t>
    </dgm:pt>
    <dgm:pt modelId="{929F1ACE-D7A4-4874-87F6-7114BCBB233D}" type="sibTrans" cxnId="{E21E1EC4-1649-4EFB-AAB4-E294AD558026}">
      <dgm:prSet/>
      <dgm:spPr/>
      <dgm:t>
        <a:bodyPr/>
        <a:lstStyle/>
        <a:p>
          <a:endParaRPr lang="en-GB"/>
        </a:p>
      </dgm:t>
    </dgm:pt>
    <dgm:pt modelId="{E871BD79-5D7B-4EFA-9078-891D7D52C0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Getting the most out of research supervision</a:t>
          </a:r>
        </a:p>
      </dgm:t>
    </dgm:pt>
    <dgm:pt modelId="{86C394D5-0A50-4EE3-B980-54865A667A7B}" type="parTrans" cxnId="{2CC9CFE7-9613-4248-AFED-A30973AF6FBA}">
      <dgm:prSet/>
      <dgm:spPr/>
      <dgm:t>
        <a:bodyPr/>
        <a:lstStyle/>
        <a:p>
          <a:endParaRPr lang="en-GB"/>
        </a:p>
      </dgm:t>
    </dgm:pt>
    <dgm:pt modelId="{B859CF10-E895-45ED-BBB3-0123F6A9797B}" type="sibTrans" cxnId="{2CC9CFE7-9613-4248-AFED-A30973AF6FBA}">
      <dgm:prSet/>
      <dgm:spPr/>
      <dgm:t>
        <a:bodyPr/>
        <a:lstStyle/>
        <a:p>
          <a:endParaRPr lang="en-GB"/>
        </a:p>
      </dgm:t>
    </dgm:pt>
    <dgm:pt modelId="{8E54129C-EE4B-4CF6-BB57-C1B5C5FABAC7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33F2A804-AEF0-4951-9942-FC8F0D696C69}" type="parTrans" cxnId="{71455BEB-48A1-44BB-AAEB-FE59F2F9E017}">
      <dgm:prSet/>
      <dgm:spPr/>
    </dgm:pt>
    <dgm:pt modelId="{7E0468F6-5A25-4467-AE1B-9C0990F1FEE5}" type="sibTrans" cxnId="{71455BEB-48A1-44BB-AAEB-FE59F2F9E017}">
      <dgm:prSet/>
      <dgm:spPr/>
    </dgm:pt>
    <dgm:pt modelId="{70774321-7468-4394-9D79-5E371991AD76}" type="pres">
      <dgm:prSet presAssocID="{116970B0-8607-4833-8762-8878EA5EEFAD}" presName="root" presStyleCnt="0">
        <dgm:presLayoutVars>
          <dgm:dir/>
          <dgm:resizeHandles val="exact"/>
        </dgm:presLayoutVars>
      </dgm:prSet>
      <dgm:spPr/>
    </dgm:pt>
    <dgm:pt modelId="{D207D41F-0EA7-48B8-B98B-9C4E29637896}" type="pres">
      <dgm:prSet presAssocID="{EF3D3F1B-43A9-4D70-AF91-8A19C18ED100}" presName="compNode" presStyleCnt="0"/>
      <dgm:spPr/>
    </dgm:pt>
    <dgm:pt modelId="{2CAE5A67-B031-460E-A1E5-B503CB3F5EA0}" type="pres">
      <dgm:prSet presAssocID="{EF3D3F1B-43A9-4D70-AF91-8A19C18ED100}" presName="bgRect" presStyleLbl="bgShp" presStyleIdx="0" presStyleCnt="4"/>
      <dgm:spPr/>
    </dgm:pt>
    <dgm:pt modelId="{1B4BA963-941E-4F5E-AA7C-D7E52DFF1424}" type="pres">
      <dgm:prSet presAssocID="{EF3D3F1B-43A9-4D70-AF91-8A19C18ED10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8EB0E382-2DCF-45ED-B4A2-A8E782C44DA2}" type="pres">
      <dgm:prSet presAssocID="{EF3D3F1B-43A9-4D70-AF91-8A19C18ED100}" presName="spaceRect" presStyleCnt="0"/>
      <dgm:spPr/>
    </dgm:pt>
    <dgm:pt modelId="{739E941A-819B-437E-A40F-4F8A47AAE20A}" type="pres">
      <dgm:prSet presAssocID="{EF3D3F1B-43A9-4D70-AF91-8A19C18ED100}" presName="parTx" presStyleLbl="revTx" presStyleIdx="0" presStyleCnt="4">
        <dgm:presLayoutVars>
          <dgm:chMax val="0"/>
          <dgm:chPref val="0"/>
        </dgm:presLayoutVars>
      </dgm:prSet>
      <dgm:spPr/>
    </dgm:pt>
    <dgm:pt modelId="{136BF297-ACF0-4226-8480-3CE768D8B65F}" type="pres">
      <dgm:prSet presAssocID="{D5B02539-CCFB-4CDA-A44A-EBE6BC038A50}" presName="sibTrans" presStyleCnt="0"/>
      <dgm:spPr/>
    </dgm:pt>
    <dgm:pt modelId="{EA4CEDB3-2AE7-4D34-BD5A-DD4DA39C8FCE}" type="pres">
      <dgm:prSet presAssocID="{A6E3855E-D604-4D78-9A23-BB1CB5AA2E8F}" presName="compNode" presStyleCnt="0"/>
      <dgm:spPr/>
    </dgm:pt>
    <dgm:pt modelId="{6BBB6AD2-F621-4657-B66F-814E4F26B592}" type="pres">
      <dgm:prSet presAssocID="{A6E3855E-D604-4D78-9A23-BB1CB5AA2E8F}" presName="bgRect" presStyleLbl="bgShp" presStyleIdx="1" presStyleCnt="4"/>
      <dgm:spPr/>
    </dgm:pt>
    <dgm:pt modelId="{B8212E88-BDBA-44D4-8B9C-7FCCE5626C63}" type="pres">
      <dgm:prSet presAssocID="{A6E3855E-D604-4D78-9A23-BB1CB5AA2E8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963771B7-F233-457B-ADA8-219A6B55906C}" type="pres">
      <dgm:prSet presAssocID="{A6E3855E-D604-4D78-9A23-BB1CB5AA2E8F}" presName="spaceRect" presStyleCnt="0"/>
      <dgm:spPr/>
    </dgm:pt>
    <dgm:pt modelId="{14D9ECD5-6380-4677-A3C2-6B366599C7BE}" type="pres">
      <dgm:prSet presAssocID="{A6E3855E-D604-4D78-9A23-BB1CB5AA2E8F}" presName="parTx" presStyleLbl="revTx" presStyleIdx="1" presStyleCnt="4">
        <dgm:presLayoutVars>
          <dgm:chMax val="0"/>
          <dgm:chPref val="0"/>
        </dgm:presLayoutVars>
      </dgm:prSet>
      <dgm:spPr/>
    </dgm:pt>
    <dgm:pt modelId="{7CA269B9-AF99-41F9-8061-12FF01A68330}" type="pres">
      <dgm:prSet presAssocID="{929F1ACE-D7A4-4874-87F6-7114BCBB233D}" presName="sibTrans" presStyleCnt="0"/>
      <dgm:spPr/>
    </dgm:pt>
    <dgm:pt modelId="{616ACF2D-FFCD-4F03-B2C4-F8B255E908DB}" type="pres">
      <dgm:prSet presAssocID="{E871BD79-5D7B-4EFA-9078-891D7D52C099}" presName="compNode" presStyleCnt="0"/>
      <dgm:spPr/>
    </dgm:pt>
    <dgm:pt modelId="{F3C3B54D-ADC2-486A-BF2E-6A22D4EFB118}" type="pres">
      <dgm:prSet presAssocID="{E871BD79-5D7B-4EFA-9078-891D7D52C099}" presName="bgRect" presStyleLbl="bgShp" presStyleIdx="2" presStyleCnt="4"/>
      <dgm:spPr/>
    </dgm:pt>
    <dgm:pt modelId="{F9B04307-1FCD-413D-86F6-BA4B8B5E033B}" type="pres">
      <dgm:prSet presAssocID="{E871BD79-5D7B-4EFA-9078-891D7D52C09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C5C7EA3-A847-48EA-BB1C-5C23E17A99FF}" type="pres">
      <dgm:prSet presAssocID="{E871BD79-5D7B-4EFA-9078-891D7D52C099}" presName="spaceRect" presStyleCnt="0"/>
      <dgm:spPr/>
    </dgm:pt>
    <dgm:pt modelId="{09F742A7-D0DA-4387-83D2-618CD2252543}" type="pres">
      <dgm:prSet presAssocID="{E871BD79-5D7B-4EFA-9078-891D7D52C099}" presName="parTx" presStyleLbl="revTx" presStyleIdx="2" presStyleCnt="4">
        <dgm:presLayoutVars>
          <dgm:chMax val="0"/>
          <dgm:chPref val="0"/>
        </dgm:presLayoutVars>
      </dgm:prSet>
      <dgm:spPr/>
    </dgm:pt>
    <dgm:pt modelId="{0772E76E-6F5B-4ABA-9115-A3D876439DF6}" type="pres">
      <dgm:prSet presAssocID="{B859CF10-E895-45ED-BBB3-0123F6A9797B}" presName="sibTrans" presStyleCnt="0"/>
      <dgm:spPr/>
    </dgm:pt>
    <dgm:pt modelId="{368ACF16-19D0-42B9-9BB3-11A6C96C6750}" type="pres">
      <dgm:prSet presAssocID="{8E54129C-EE4B-4CF6-BB57-C1B5C5FABAC7}" presName="compNode" presStyleCnt="0"/>
      <dgm:spPr/>
    </dgm:pt>
    <dgm:pt modelId="{AFFF803E-9013-46F1-8AE1-54FA731045CD}" type="pres">
      <dgm:prSet presAssocID="{8E54129C-EE4B-4CF6-BB57-C1B5C5FABAC7}" presName="bgRect" presStyleLbl="bgShp" presStyleIdx="3" presStyleCnt="4"/>
      <dgm:spPr/>
    </dgm:pt>
    <dgm:pt modelId="{1ED1FFD2-94D0-4A8C-AADA-2D7B2C1376DB}" type="pres">
      <dgm:prSet presAssocID="{8E54129C-EE4B-4CF6-BB57-C1B5C5FABAC7}" presName="iconRect" presStyleLbl="node1" presStyleIdx="3" presStyleCnt="4"/>
      <dgm:spPr/>
    </dgm:pt>
    <dgm:pt modelId="{0F424A1A-3FB3-4E7B-AF81-A5C760808B95}" type="pres">
      <dgm:prSet presAssocID="{8E54129C-EE4B-4CF6-BB57-C1B5C5FABAC7}" presName="spaceRect" presStyleCnt="0"/>
      <dgm:spPr/>
    </dgm:pt>
    <dgm:pt modelId="{25A16ECB-8342-4EDD-A8E2-74D0C3541D52}" type="pres">
      <dgm:prSet presAssocID="{8E54129C-EE4B-4CF6-BB57-C1B5C5FABAC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AA99922-9334-467A-A955-83C9D683E780}" type="presOf" srcId="{A6E3855E-D604-4D78-9A23-BB1CB5AA2E8F}" destId="{14D9ECD5-6380-4677-A3C2-6B366599C7BE}" srcOrd="0" destOrd="0" presId="urn:microsoft.com/office/officeart/2018/2/layout/IconVerticalSolidList"/>
    <dgm:cxn modelId="{9F806831-BFCA-49D7-A6F4-710A1FAA4DE9}" type="presOf" srcId="{116970B0-8607-4833-8762-8878EA5EEFAD}" destId="{70774321-7468-4394-9D79-5E371991AD76}" srcOrd="0" destOrd="0" presId="urn:microsoft.com/office/officeart/2018/2/layout/IconVerticalSolidList"/>
    <dgm:cxn modelId="{8BD5BC71-2723-4F03-8122-37F2C7CA5969}" srcId="{116970B0-8607-4833-8762-8878EA5EEFAD}" destId="{EF3D3F1B-43A9-4D70-AF91-8A19C18ED100}" srcOrd="0" destOrd="0" parTransId="{6C30F1F1-8B14-4FB0-A745-5D713C861FCC}" sibTransId="{D5B02539-CCFB-4CDA-A44A-EBE6BC038A50}"/>
    <dgm:cxn modelId="{C04B2872-2A90-4A45-BFA1-661B7FE33A91}" type="presOf" srcId="{EF3D3F1B-43A9-4D70-AF91-8A19C18ED100}" destId="{739E941A-819B-437E-A40F-4F8A47AAE20A}" srcOrd="0" destOrd="0" presId="urn:microsoft.com/office/officeart/2018/2/layout/IconVerticalSolidList"/>
    <dgm:cxn modelId="{E21E1EC4-1649-4EFB-AAB4-E294AD558026}" srcId="{116970B0-8607-4833-8762-8878EA5EEFAD}" destId="{A6E3855E-D604-4D78-9A23-BB1CB5AA2E8F}" srcOrd="1" destOrd="0" parTransId="{83F90CCB-1F98-4291-B81B-F4B42ED6F3BD}" sibTransId="{929F1ACE-D7A4-4874-87F6-7114BCBB233D}"/>
    <dgm:cxn modelId="{2D528CCA-AF41-4E20-91FD-97D822325CF0}" type="presOf" srcId="{E871BD79-5D7B-4EFA-9078-891D7D52C099}" destId="{09F742A7-D0DA-4387-83D2-618CD2252543}" srcOrd="0" destOrd="0" presId="urn:microsoft.com/office/officeart/2018/2/layout/IconVerticalSolidList"/>
    <dgm:cxn modelId="{2CC9CFE7-9613-4248-AFED-A30973AF6FBA}" srcId="{116970B0-8607-4833-8762-8878EA5EEFAD}" destId="{E871BD79-5D7B-4EFA-9078-891D7D52C099}" srcOrd="2" destOrd="0" parTransId="{86C394D5-0A50-4EE3-B980-54865A667A7B}" sibTransId="{B859CF10-E895-45ED-BBB3-0123F6A9797B}"/>
    <dgm:cxn modelId="{71455BEB-48A1-44BB-AAEB-FE59F2F9E017}" srcId="{116970B0-8607-4833-8762-8878EA5EEFAD}" destId="{8E54129C-EE4B-4CF6-BB57-C1B5C5FABAC7}" srcOrd="3" destOrd="0" parTransId="{33F2A804-AEF0-4951-9942-FC8F0D696C69}" sibTransId="{7E0468F6-5A25-4467-AE1B-9C0990F1FEE5}"/>
    <dgm:cxn modelId="{877F4CEF-EE33-4C09-A26D-4468B023A757}" type="presOf" srcId="{8E54129C-EE4B-4CF6-BB57-C1B5C5FABAC7}" destId="{25A16ECB-8342-4EDD-A8E2-74D0C3541D52}" srcOrd="0" destOrd="0" presId="urn:microsoft.com/office/officeart/2018/2/layout/IconVerticalSolidList"/>
    <dgm:cxn modelId="{E0133CAD-2C4F-4291-8393-55E275F23BF4}" type="presParOf" srcId="{70774321-7468-4394-9D79-5E371991AD76}" destId="{D207D41F-0EA7-48B8-B98B-9C4E29637896}" srcOrd="0" destOrd="0" presId="urn:microsoft.com/office/officeart/2018/2/layout/IconVerticalSolidList"/>
    <dgm:cxn modelId="{375C96E5-70B7-444D-9AB7-BF077DC8F5FC}" type="presParOf" srcId="{D207D41F-0EA7-48B8-B98B-9C4E29637896}" destId="{2CAE5A67-B031-460E-A1E5-B503CB3F5EA0}" srcOrd="0" destOrd="0" presId="urn:microsoft.com/office/officeart/2018/2/layout/IconVerticalSolidList"/>
    <dgm:cxn modelId="{0D370D30-EE24-4C1E-BD3C-624EF737AFC2}" type="presParOf" srcId="{D207D41F-0EA7-48B8-B98B-9C4E29637896}" destId="{1B4BA963-941E-4F5E-AA7C-D7E52DFF1424}" srcOrd="1" destOrd="0" presId="urn:microsoft.com/office/officeart/2018/2/layout/IconVerticalSolidList"/>
    <dgm:cxn modelId="{D651330D-C860-4FF9-88E7-403AED67037A}" type="presParOf" srcId="{D207D41F-0EA7-48B8-B98B-9C4E29637896}" destId="{8EB0E382-2DCF-45ED-B4A2-A8E782C44DA2}" srcOrd="2" destOrd="0" presId="urn:microsoft.com/office/officeart/2018/2/layout/IconVerticalSolidList"/>
    <dgm:cxn modelId="{7AB08405-9C11-4E32-B777-2995093504DB}" type="presParOf" srcId="{D207D41F-0EA7-48B8-B98B-9C4E29637896}" destId="{739E941A-819B-437E-A40F-4F8A47AAE20A}" srcOrd="3" destOrd="0" presId="urn:microsoft.com/office/officeart/2018/2/layout/IconVerticalSolidList"/>
    <dgm:cxn modelId="{B7E45847-9DC5-4FC8-B4F4-7CBEED84E48F}" type="presParOf" srcId="{70774321-7468-4394-9D79-5E371991AD76}" destId="{136BF297-ACF0-4226-8480-3CE768D8B65F}" srcOrd="1" destOrd="0" presId="urn:microsoft.com/office/officeart/2018/2/layout/IconVerticalSolidList"/>
    <dgm:cxn modelId="{9FE85015-4F12-4D15-A2A1-1715DE6BBC49}" type="presParOf" srcId="{70774321-7468-4394-9D79-5E371991AD76}" destId="{EA4CEDB3-2AE7-4D34-BD5A-DD4DA39C8FCE}" srcOrd="2" destOrd="0" presId="urn:microsoft.com/office/officeart/2018/2/layout/IconVerticalSolidList"/>
    <dgm:cxn modelId="{448DABD9-F446-40C2-9C2A-CBCF88403313}" type="presParOf" srcId="{EA4CEDB3-2AE7-4D34-BD5A-DD4DA39C8FCE}" destId="{6BBB6AD2-F621-4657-B66F-814E4F26B592}" srcOrd="0" destOrd="0" presId="urn:microsoft.com/office/officeart/2018/2/layout/IconVerticalSolidList"/>
    <dgm:cxn modelId="{CAB9D2EA-D8EB-441E-9C07-C6D3784119CA}" type="presParOf" srcId="{EA4CEDB3-2AE7-4D34-BD5A-DD4DA39C8FCE}" destId="{B8212E88-BDBA-44D4-8B9C-7FCCE5626C63}" srcOrd="1" destOrd="0" presId="urn:microsoft.com/office/officeart/2018/2/layout/IconVerticalSolidList"/>
    <dgm:cxn modelId="{D1C34FA8-AE5B-47C6-8700-F51480E7D557}" type="presParOf" srcId="{EA4CEDB3-2AE7-4D34-BD5A-DD4DA39C8FCE}" destId="{963771B7-F233-457B-ADA8-219A6B55906C}" srcOrd="2" destOrd="0" presId="urn:microsoft.com/office/officeart/2018/2/layout/IconVerticalSolidList"/>
    <dgm:cxn modelId="{93D49BEF-34D7-429F-BE6F-EA1A59B24823}" type="presParOf" srcId="{EA4CEDB3-2AE7-4D34-BD5A-DD4DA39C8FCE}" destId="{14D9ECD5-6380-4677-A3C2-6B366599C7BE}" srcOrd="3" destOrd="0" presId="urn:microsoft.com/office/officeart/2018/2/layout/IconVerticalSolidList"/>
    <dgm:cxn modelId="{679BDEC7-D06D-4F64-9A8D-9AAFE8C6B955}" type="presParOf" srcId="{70774321-7468-4394-9D79-5E371991AD76}" destId="{7CA269B9-AF99-41F9-8061-12FF01A68330}" srcOrd="3" destOrd="0" presId="urn:microsoft.com/office/officeart/2018/2/layout/IconVerticalSolidList"/>
    <dgm:cxn modelId="{6B1D202C-1759-48D7-91C6-79621ABD1D71}" type="presParOf" srcId="{70774321-7468-4394-9D79-5E371991AD76}" destId="{616ACF2D-FFCD-4F03-B2C4-F8B255E908DB}" srcOrd="4" destOrd="0" presId="urn:microsoft.com/office/officeart/2018/2/layout/IconVerticalSolidList"/>
    <dgm:cxn modelId="{BB02B970-B76B-4BA7-AC00-337EBAE5FC58}" type="presParOf" srcId="{616ACF2D-FFCD-4F03-B2C4-F8B255E908DB}" destId="{F3C3B54D-ADC2-486A-BF2E-6A22D4EFB118}" srcOrd="0" destOrd="0" presId="urn:microsoft.com/office/officeart/2018/2/layout/IconVerticalSolidList"/>
    <dgm:cxn modelId="{F7D42BC5-5B14-4FA1-86DB-EABE2E148050}" type="presParOf" srcId="{616ACF2D-FFCD-4F03-B2C4-F8B255E908DB}" destId="{F9B04307-1FCD-413D-86F6-BA4B8B5E033B}" srcOrd="1" destOrd="0" presId="urn:microsoft.com/office/officeart/2018/2/layout/IconVerticalSolidList"/>
    <dgm:cxn modelId="{F8D3C841-88DA-4DCE-B305-55CAA86C7338}" type="presParOf" srcId="{616ACF2D-FFCD-4F03-B2C4-F8B255E908DB}" destId="{DC5C7EA3-A847-48EA-BB1C-5C23E17A99FF}" srcOrd="2" destOrd="0" presId="urn:microsoft.com/office/officeart/2018/2/layout/IconVerticalSolidList"/>
    <dgm:cxn modelId="{F4F6BEE4-D35C-41BE-AF70-2C1E800ED236}" type="presParOf" srcId="{616ACF2D-FFCD-4F03-B2C4-F8B255E908DB}" destId="{09F742A7-D0DA-4387-83D2-618CD2252543}" srcOrd="3" destOrd="0" presId="urn:microsoft.com/office/officeart/2018/2/layout/IconVerticalSolidList"/>
    <dgm:cxn modelId="{11F09945-8CF1-4E11-AB35-4DCA758FB1F7}" type="presParOf" srcId="{70774321-7468-4394-9D79-5E371991AD76}" destId="{0772E76E-6F5B-4ABA-9115-A3D876439DF6}" srcOrd="5" destOrd="0" presId="urn:microsoft.com/office/officeart/2018/2/layout/IconVerticalSolidList"/>
    <dgm:cxn modelId="{A2AF25A4-4F1A-4E85-A695-EFDD5F3B7BAC}" type="presParOf" srcId="{70774321-7468-4394-9D79-5E371991AD76}" destId="{368ACF16-19D0-42B9-9BB3-11A6C96C6750}" srcOrd="6" destOrd="0" presId="urn:microsoft.com/office/officeart/2018/2/layout/IconVerticalSolidList"/>
    <dgm:cxn modelId="{D425D067-2047-4B32-AA84-B410BC812F1A}" type="presParOf" srcId="{368ACF16-19D0-42B9-9BB3-11A6C96C6750}" destId="{AFFF803E-9013-46F1-8AE1-54FA731045CD}" srcOrd="0" destOrd="0" presId="urn:microsoft.com/office/officeart/2018/2/layout/IconVerticalSolidList"/>
    <dgm:cxn modelId="{CF5A7142-3B4C-4210-AD26-43B5EFC60845}" type="presParOf" srcId="{368ACF16-19D0-42B9-9BB3-11A6C96C6750}" destId="{1ED1FFD2-94D0-4A8C-AADA-2D7B2C1376DB}" srcOrd="1" destOrd="0" presId="urn:microsoft.com/office/officeart/2018/2/layout/IconVerticalSolidList"/>
    <dgm:cxn modelId="{B9F69854-464C-4C7D-9607-0CB7FE61C0EC}" type="presParOf" srcId="{368ACF16-19D0-42B9-9BB3-11A6C96C6750}" destId="{0F424A1A-3FB3-4E7B-AF81-A5C760808B95}" srcOrd="2" destOrd="0" presId="urn:microsoft.com/office/officeart/2018/2/layout/IconVerticalSolidList"/>
    <dgm:cxn modelId="{E59B399E-CCDF-4994-B10D-58AB7E2CE66D}" type="presParOf" srcId="{368ACF16-19D0-42B9-9BB3-11A6C96C6750}" destId="{25A16ECB-8342-4EDD-A8E2-74D0C3541D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87DBCF-659E-4988-9067-863D37B4C59D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A3DA07-6E6B-4227-A39F-293184078B55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08AB8-9560-41F7-99AA-495AAEA6314D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Library session : Advanced research and referencing skills</a:t>
          </a:r>
        </a:p>
      </dsp:txBody>
      <dsp:txXfrm>
        <a:off x="1428292" y="2439"/>
        <a:ext cx="4873308" cy="1236616"/>
      </dsp:txXfrm>
    </dsp:sp>
    <dsp:sp modelId="{1051328C-EE8B-4798-A73D-A6042DBBFE29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E69EC6-5A75-4E37-9E69-BD3D82BA01F5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D5168-A2CC-403C-B660-CD491C01BA93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Discussion and group work - Consolidating the learning from the library session – small group work using library skills</a:t>
          </a:r>
        </a:p>
      </dsp:txBody>
      <dsp:txXfrm>
        <a:off x="1428292" y="1548210"/>
        <a:ext cx="4873308" cy="1236616"/>
      </dsp:txXfrm>
    </dsp:sp>
    <dsp:sp modelId="{8A455A3A-86E4-4334-9DF6-9C75E908527B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49408D-6BD0-4937-A5F7-9A0E39A31434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67472-D34D-45C7-B0F6-67FC3EA64767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Getting the most out of research supervision</a:t>
          </a:r>
        </a:p>
      </dsp:txBody>
      <dsp:txXfrm>
        <a:off x="1428292" y="3093981"/>
        <a:ext cx="4873308" cy="1236616"/>
      </dsp:txXfrm>
    </dsp:sp>
    <dsp:sp modelId="{9E4B44D3-7632-41B9-9BF5-B9E83D47DA5D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84AEE8-AA4F-49CB-8C99-C83FE0CE56EB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F0B2C0-66FB-4BEA-94AB-6187989FAB83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1428292" y="4639752"/>
        <a:ext cx="4873308" cy="12366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61B9CC-366B-4BFC-8373-53213D93ABAD}">
      <dsp:nvSpPr>
        <dsp:cNvPr id="0" name=""/>
        <dsp:cNvSpPr/>
      </dsp:nvSpPr>
      <dsp:spPr>
        <a:xfrm>
          <a:off x="0" y="3581"/>
          <a:ext cx="8844472" cy="7629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9B31E-2BE0-4B47-B9D4-835B1D324CA8}">
      <dsp:nvSpPr>
        <dsp:cNvPr id="0" name=""/>
        <dsp:cNvSpPr/>
      </dsp:nvSpPr>
      <dsp:spPr>
        <a:xfrm>
          <a:off x="230796" y="175248"/>
          <a:ext cx="419630" cy="4196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592C9-7EF2-413C-A119-AFA8FEE32E2F}">
      <dsp:nvSpPr>
        <dsp:cNvPr id="0" name=""/>
        <dsp:cNvSpPr/>
      </dsp:nvSpPr>
      <dsp:spPr>
        <a:xfrm>
          <a:off x="881223" y="3581"/>
          <a:ext cx="7963248" cy="762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47" tIns="80747" rIns="80747" bIns="807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Hone writing skills </a:t>
          </a:r>
          <a:endParaRPr lang="en-US" sz="2400" kern="1200" dirty="0"/>
        </a:p>
      </dsp:txBody>
      <dsp:txXfrm>
        <a:off x="881223" y="3581"/>
        <a:ext cx="7963248" cy="762963"/>
      </dsp:txXfrm>
    </dsp:sp>
    <dsp:sp modelId="{D03A8D3E-B9A6-4E65-8D39-CE790774BE7D}">
      <dsp:nvSpPr>
        <dsp:cNvPr id="0" name=""/>
        <dsp:cNvSpPr/>
      </dsp:nvSpPr>
      <dsp:spPr>
        <a:xfrm>
          <a:off x="0" y="957286"/>
          <a:ext cx="8844472" cy="7629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FE559-171A-491F-B94A-F1E74FBF53CE}">
      <dsp:nvSpPr>
        <dsp:cNvPr id="0" name=""/>
        <dsp:cNvSpPr/>
      </dsp:nvSpPr>
      <dsp:spPr>
        <a:xfrm>
          <a:off x="230796" y="1128953"/>
          <a:ext cx="419630" cy="4196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56591-15E6-41B5-9904-8549DADF8995}">
      <dsp:nvSpPr>
        <dsp:cNvPr id="0" name=""/>
        <dsp:cNvSpPr/>
      </dsp:nvSpPr>
      <dsp:spPr>
        <a:xfrm>
          <a:off x="881223" y="957286"/>
          <a:ext cx="7963248" cy="762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47" tIns="80747" rIns="80747" bIns="807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Overcome barriers that inhibit progress</a:t>
          </a:r>
          <a:endParaRPr lang="en-US" sz="2400" kern="1200" dirty="0"/>
        </a:p>
      </dsp:txBody>
      <dsp:txXfrm>
        <a:off x="881223" y="957286"/>
        <a:ext cx="7963248" cy="762963"/>
      </dsp:txXfrm>
    </dsp:sp>
    <dsp:sp modelId="{AB9ED6B1-2040-4ACB-B8BA-8320EE1FAFD1}">
      <dsp:nvSpPr>
        <dsp:cNvPr id="0" name=""/>
        <dsp:cNvSpPr/>
      </dsp:nvSpPr>
      <dsp:spPr>
        <a:xfrm>
          <a:off x="0" y="1910991"/>
          <a:ext cx="8748421" cy="7629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B18ED-FCF7-4BC8-B8D6-0356F636887E}">
      <dsp:nvSpPr>
        <dsp:cNvPr id="0" name=""/>
        <dsp:cNvSpPr/>
      </dsp:nvSpPr>
      <dsp:spPr>
        <a:xfrm>
          <a:off x="182771" y="2082657"/>
          <a:ext cx="419630" cy="4196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BFE7B-CD00-4AF7-BF35-91CC711B36C1}">
      <dsp:nvSpPr>
        <dsp:cNvPr id="0" name=""/>
        <dsp:cNvSpPr/>
      </dsp:nvSpPr>
      <dsp:spPr>
        <a:xfrm>
          <a:off x="833197" y="1910991"/>
          <a:ext cx="7963248" cy="762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47" tIns="80747" rIns="80747" bIns="8074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</a:t>
          </a:r>
          <a:r>
            <a:rPr lang="en-GB" sz="2400" kern="1200" dirty="0"/>
            <a:t>Read, write and enjoy</a:t>
          </a:r>
          <a:endParaRPr lang="en-US" sz="2400" kern="1200" dirty="0"/>
        </a:p>
      </dsp:txBody>
      <dsp:txXfrm>
        <a:off x="833197" y="1910991"/>
        <a:ext cx="7963248" cy="762963"/>
      </dsp:txXfrm>
    </dsp:sp>
    <dsp:sp modelId="{BD35E546-E782-4A38-B552-6E6CD6BCAABF}">
      <dsp:nvSpPr>
        <dsp:cNvPr id="0" name=""/>
        <dsp:cNvSpPr/>
      </dsp:nvSpPr>
      <dsp:spPr>
        <a:xfrm>
          <a:off x="0" y="2864695"/>
          <a:ext cx="8844472" cy="7629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D37F2E-F8AA-46A0-B49E-D19E0BF31812}">
      <dsp:nvSpPr>
        <dsp:cNvPr id="0" name=""/>
        <dsp:cNvSpPr/>
      </dsp:nvSpPr>
      <dsp:spPr>
        <a:xfrm>
          <a:off x="230796" y="3036362"/>
          <a:ext cx="419630" cy="41963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26A79-62D6-4360-A8F5-0AA7ACAAA142}">
      <dsp:nvSpPr>
        <dsp:cNvPr id="0" name=""/>
        <dsp:cNvSpPr/>
      </dsp:nvSpPr>
      <dsp:spPr>
        <a:xfrm>
          <a:off x="881223" y="2864695"/>
          <a:ext cx="7963248" cy="762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47" tIns="80747" rIns="80747" bIns="807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Construct arguments - what makes ‘good’ academic writing</a:t>
          </a:r>
        </a:p>
      </dsp:txBody>
      <dsp:txXfrm>
        <a:off x="881223" y="2864695"/>
        <a:ext cx="7963248" cy="762963"/>
      </dsp:txXfrm>
    </dsp:sp>
    <dsp:sp modelId="{01DB8654-7461-4018-9380-4E5349AFBB26}">
      <dsp:nvSpPr>
        <dsp:cNvPr id="0" name=""/>
        <dsp:cNvSpPr/>
      </dsp:nvSpPr>
      <dsp:spPr>
        <a:xfrm>
          <a:off x="0" y="3818400"/>
          <a:ext cx="8844472" cy="76296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D693F9-E964-4A74-B34E-C9715BB5AFBE}">
      <dsp:nvSpPr>
        <dsp:cNvPr id="0" name=""/>
        <dsp:cNvSpPr/>
      </dsp:nvSpPr>
      <dsp:spPr>
        <a:xfrm>
          <a:off x="230796" y="3990067"/>
          <a:ext cx="419630" cy="41963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DF08C-7B35-4D08-8CEE-A05287BBF56E}">
      <dsp:nvSpPr>
        <dsp:cNvPr id="0" name=""/>
        <dsp:cNvSpPr/>
      </dsp:nvSpPr>
      <dsp:spPr>
        <a:xfrm>
          <a:off x="881223" y="3818400"/>
          <a:ext cx="7963248" cy="762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47" tIns="80747" rIns="80747" bIns="807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Work on practical tips and ideas  </a:t>
          </a:r>
        </a:p>
      </dsp:txBody>
      <dsp:txXfrm>
        <a:off x="881223" y="3818400"/>
        <a:ext cx="7963248" cy="7629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DAE6CB-00C9-4112-B8F9-298594437644}">
      <dsp:nvSpPr>
        <dsp:cNvPr id="0" name=""/>
        <dsp:cNvSpPr/>
      </dsp:nvSpPr>
      <dsp:spPr>
        <a:xfrm>
          <a:off x="0" y="1716976"/>
          <a:ext cx="2957512" cy="18780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8DD84-8709-4217-A954-EE26E508DC06}">
      <dsp:nvSpPr>
        <dsp:cNvPr id="0" name=""/>
        <dsp:cNvSpPr/>
      </dsp:nvSpPr>
      <dsp:spPr>
        <a:xfrm>
          <a:off x="328612" y="202915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  Group work</a:t>
          </a:r>
          <a:endParaRPr lang="en-US" sz="4800" kern="1200" dirty="0"/>
        </a:p>
      </dsp:txBody>
      <dsp:txXfrm>
        <a:off x="383617" y="2084163"/>
        <a:ext cx="2847502" cy="1768010"/>
      </dsp:txXfrm>
    </dsp:sp>
    <dsp:sp modelId="{2ED93069-F687-4A11-A46A-C0333292F04C}">
      <dsp:nvSpPr>
        <dsp:cNvPr id="0" name=""/>
        <dsp:cNvSpPr/>
      </dsp:nvSpPr>
      <dsp:spPr>
        <a:xfrm>
          <a:off x="3614737" y="1716976"/>
          <a:ext cx="2957512" cy="18780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C4931-816B-4460-B56F-D804958F7906}">
      <dsp:nvSpPr>
        <dsp:cNvPr id="0" name=""/>
        <dsp:cNvSpPr/>
      </dsp:nvSpPr>
      <dsp:spPr>
        <a:xfrm>
          <a:off x="3943350" y="202915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  How to read well</a:t>
          </a:r>
          <a:endParaRPr lang="en-US" sz="4800" kern="1200" dirty="0"/>
        </a:p>
      </dsp:txBody>
      <dsp:txXfrm>
        <a:off x="3998355" y="2084163"/>
        <a:ext cx="2847502" cy="1768010"/>
      </dsp:txXfrm>
    </dsp:sp>
    <dsp:sp modelId="{8CB8FFD9-4D49-4126-9A89-CA258C412969}">
      <dsp:nvSpPr>
        <dsp:cNvPr id="0" name=""/>
        <dsp:cNvSpPr/>
      </dsp:nvSpPr>
      <dsp:spPr>
        <a:xfrm>
          <a:off x="7229475" y="1716976"/>
          <a:ext cx="2957512" cy="18780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1A4E4-D6FB-466E-B056-23D389FB5D49}">
      <dsp:nvSpPr>
        <dsp:cNvPr id="0" name=""/>
        <dsp:cNvSpPr/>
      </dsp:nvSpPr>
      <dsp:spPr>
        <a:xfrm>
          <a:off x="7558087" y="202915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 How to write well</a:t>
          </a:r>
        </a:p>
      </dsp:txBody>
      <dsp:txXfrm>
        <a:off x="7613092" y="2084163"/>
        <a:ext cx="2847502" cy="1768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E5A67-B031-460E-A1E5-B503CB3F5EA0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4BA963-941E-4F5E-AA7C-D7E52DFF1424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E941A-819B-437E-A40F-4F8A47AAE20A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Library session : Advanced research and referencing skills</a:t>
          </a:r>
        </a:p>
      </dsp:txBody>
      <dsp:txXfrm>
        <a:off x="1428292" y="2439"/>
        <a:ext cx="4873308" cy="1236616"/>
      </dsp:txXfrm>
    </dsp:sp>
    <dsp:sp modelId="{6BBB6AD2-F621-4657-B66F-814E4F26B592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212E88-BDBA-44D4-8B9C-7FCCE5626C63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9ECD5-6380-4677-A3C2-6B366599C7BE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Discussion and group work - Consolidating the learning from the library session – small group work using library skills</a:t>
          </a:r>
        </a:p>
      </dsp:txBody>
      <dsp:txXfrm>
        <a:off x="1428292" y="1548210"/>
        <a:ext cx="4873308" cy="1236616"/>
      </dsp:txXfrm>
    </dsp:sp>
    <dsp:sp modelId="{F3C3B54D-ADC2-486A-BF2E-6A22D4EFB118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B04307-1FCD-413D-86F6-BA4B8B5E033B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742A7-D0DA-4387-83D2-618CD2252543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Getting the most out of research supervision</a:t>
          </a:r>
        </a:p>
      </dsp:txBody>
      <dsp:txXfrm>
        <a:off x="1428292" y="3093981"/>
        <a:ext cx="4873308" cy="1236616"/>
      </dsp:txXfrm>
    </dsp:sp>
    <dsp:sp modelId="{AFFF803E-9013-46F1-8AE1-54FA731045CD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D1FFD2-94D0-4A8C-AADA-2D7B2C1376DB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16ECB-8342-4EDD-A8E2-74D0C3541D52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1428292" y="4639752"/>
        <a:ext cx="4873308" cy="1236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9079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3799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022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749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93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6246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821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0160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966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900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9636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5438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8384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3209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2494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4086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9088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3105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792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3105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AEA7F-6E24-8847-F625-FF73347740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B6CD44-3077-38D7-1A60-F77C1DB400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6A81B2-7176-C0E6-3753-9B594BCC6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442449-79B4-B4FE-8787-950C512DC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821D2-B9FD-DEAA-D337-239ED35B9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4049-9E6C-42C1-8958-BF73B5AE6E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DEB7501-C408-0A5A-35B5-08EE5736C5D3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35A55BC-5FE9-5768-CF9F-E214EC36ADAC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24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4F5C0-54D1-6433-F839-8DEE93150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000E-0B6F-C283-B266-5720EE6CB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E12C35-C228-4C2E-216C-35EE0459E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A6808A-193B-83DF-0CA0-2C9247B39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19BB09-1A04-9AE0-D4EB-ABFF67988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997085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2A105-CB38-D4D7-8904-D9013116D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3C63A1-094B-72C8-E291-E0D8DFCFD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55BEE-745C-C9E5-F711-8F47B7AEA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D86CC9-2B10-5A4E-7DD2-69210CB60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60193-DEFF-739F-0569-C304DBF0F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4049-9E6C-42C1-8958-BF73B5AE6E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E5BA55F-66B4-B49F-8D8C-9C60537DF155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45A3846-68E0-FFD3-05DE-16A03628EBE0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6E8CA20-3BDD-F1BE-E0C0-162BC3757F76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E6466DB-CA4B-6941-2C11-20FADDA9D49F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695322C-89DB-1144-D2D0-DB19EC8576FF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A2A3879-F767-7B82-10B5-F7BF2E86A770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239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5C437-9D21-72E7-2BAA-834CAE277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05626-CE50-6896-8FA5-FFA4A671EC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81ACEC-CBA1-0FED-EFAD-AA563360BC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3DFEB7-75BA-50B5-AA7A-2BF662948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EF9588-71A1-03FB-B5D7-D87CCC61F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9778A5-7019-2B46-C0B6-71A221FF8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081636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AE625-010E-C807-409B-A147F4B85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CBC7EA-8FE7-93E7-5B01-0306371ED9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5E2019-F015-02A1-B941-9EE2541F84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F1CD82-87D2-20F5-5D91-87B34937EA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ECDF08-0E71-6208-492C-88F27A183B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5BEF37-9C73-6593-5A15-01C046335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AE34D0-FF6E-0788-24D3-CD50C3D51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64BD73-2A81-D138-B1F6-70374B2B4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Image 0" descr="preencoded.png">
            <a:extLst>
              <a:ext uri="{FF2B5EF4-FFF2-40B4-BE49-F238E27FC236}">
                <a16:creationId xmlns:a16="http://schemas.microsoft.com/office/drawing/2014/main" id="{EA09B3CD-0F97-E65C-3322-CDD0E699E99E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90F19D41-D95F-AA6D-358D-6F98328D439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2" name="Image 5" descr="preencoded.png">
            <a:extLst>
              <a:ext uri="{FF2B5EF4-FFF2-40B4-BE49-F238E27FC236}">
                <a16:creationId xmlns:a16="http://schemas.microsoft.com/office/drawing/2014/main" id="{B466DBEA-79D4-BDE4-24EE-AB93B57E6D02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6" descr="preencoded.png">
            <a:extLst>
              <a:ext uri="{FF2B5EF4-FFF2-40B4-BE49-F238E27FC236}">
                <a16:creationId xmlns:a16="http://schemas.microsoft.com/office/drawing/2014/main" id="{A64EDE6B-B503-BF87-8DD4-C4ABF27A86B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910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823EC-FBD0-3B06-294C-D443EE09E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A81C90-0D8C-4C96-A572-3B772B916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60ECDD-4E36-056F-DDE5-1EAC0E000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499CCD-0504-CE25-7A04-7073C330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2590C275-2B2C-EC4A-5401-CC4885552CE0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FE3CF1-FC4D-6196-1AF9-8825D9E9C762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229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AC370A-93CD-E89C-040C-7569517A6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15E1FF-BE6A-F5DC-D994-9FBD24A37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43E9F0-6FF0-2991-5488-718A0E47E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B923A51A-DAED-F709-9843-D975F995D38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78CBD87-D160-BD06-15DA-F45D183AD9F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863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A3636-9315-EA20-5D42-7B98AB95E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B869B-CE7B-B09A-B283-67581A452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D8884A-F43A-64B1-652E-C670D28DF6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99AC78-54DD-3C20-4881-AC7793C90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2074F2-C4EC-E58D-6B32-DC37D7FC6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131E8A-2180-EF73-2FA7-25FC43541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24DCF12-DEEB-1B27-A61A-50E701E88342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680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A0264-0D78-B3FD-0CB5-FC1F3BF84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DC5F39-E316-0E42-4D7C-5B199D79C0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D8B86E-2FDE-183B-63A0-0644CEBB2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95B58A-804E-9E26-8A75-1C73B1CE2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07CED7-3468-3CEA-1FD7-6151284AA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05656-5BD4-019E-8AE7-46199F8DB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4AA3E-A44A-4539-B40C-9CEC3E431FC8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215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1794F-E654-BD29-EF80-E81511AA5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B18D3B-75DC-D502-0234-E9ABECE749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7579C-FDFF-AD3A-BD89-788ECD7CA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73012-FFB9-FE4C-35A6-08F352EFE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442F49-48B3-C6DD-136F-4E8E5D17D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523363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932369-9412-1901-83F5-3073BCD4AE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206F1D-E5D4-07A8-0FD4-CC132FAC25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3E144-7D3D-921A-41B4-16B5DAE21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BC362-C475-FA07-D417-CABA52C5B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5753F-72FC-BE18-6E9F-6DB99A1DC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561216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430390-7CA4-D75C-7CA9-4659273D7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B795F6-64F1-53D0-A673-87856B3447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53B6B-90D4-443D-9437-5E775B3B09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88496E-1FA0-446F-816D-32C314EDA7E3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9FE92-0CFB-6CC0-1EFC-E5A7B843D5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A67530-5A9A-54EE-643C-81CA62745C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642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55" r:id="rId12"/>
    <p:sldLayoutId id="2147483654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75045" y="75414"/>
            <a:ext cx="7320879" cy="2574981"/>
          </a:xfrm>
        </p:spPr>
        <p:txBody>
          <a:bodyPr>
            <a:normAutofit/>
          </a:bodyPr>
          <a:lstStyle/>
          <a:p>
            <a:r>
              <a:rPr lang="en-US" dirty="0"/>
              <a:t>MA in Psychotherapeutic Practice : Workshop 2 :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1060B-300F-3CE3-E5AA-D8E29791C9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608286"/>
            <a:ext cx="9144000" cy="649514"/>
          </a:xfrm>
        </p:spPr>
        <p:txBody>
          <a:bodyPr/>
          <a:lstStyle/>
          <a:p>
            <a:r>
              <a:rPr lang="en-US" dirty="0"/>
              <a:t>Dr Beverly Cole​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6D809-5868-4A40-A353-FE1F5B30AB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000" dirty="0"/>
              <a:t>Welcome!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CF0BCE-EB7A-4C08-B9A0-7CE01A5A7C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06636" y="4673074"/>
            <a:ext cx="4087305" cy="1799614"/>
          </a:xfrm>
        </p:spPr>
        <p:txBody>
          <a:bodyPr anchor="t">
            <a:normAutofit/>
          </a:bodyPr>
          <a:lstStyle/>
          <a:p>
            <a:pPr algn="l"/>
            <a:r>
              <a:rPr lang="en-GB" sz="2800" dirty="0"/>
              <a:t>MA RESEARCH SKILLS AND WRITING WORKSHOP</a:t>
            </a:r>
          </a:p>
          <a:p>
            <a:pPr algn="l"/>
            <a:r>
              <a:rPr lang="en-GB" sz="2800" dirty="0"/>
              <a:t>Dr Beverly Cole</a:t>
            </a:r>
          </a:p>
          <a:p>
            <a:pPr algn="l"/>
            <a:endParaRPr lang="en-GB" sz="2000" dirty="0"/>
          </a:p>
          <a:p>
            <a:pPr algn="l"/>
            <a:endParaRPr lang="en-GB" sz="20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FC5FBA-CAB9-4379-C66A-D437DC20BE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26" r="-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E94749-8811-4818-1798-42548EF4DFBD}"/>
              </a:ext>
            </a:extLst>
          </p:cNvPr>
          <p:cNvSpPr txBox="1"/>
          <p:nvPr/>
        </p:nvSpPr>
        <p:spPr>
          <a:xfrm>
            <a:off x="7600674" y="310614"/>
            <a:ext cx="39512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•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177022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9EBFB-49C5-433B-AADC-1262B6FE4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Aims of this session:</a:t>
            </a:r>
          </a:p>
        </p:txBody>
      </p:sp>
      <p:grpSp>
        <p:nvGrpSpPr>
          <p:cNvPr id="25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50B1FD-1ECB-497B-BC7F-EF2265D35D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6025521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9F30A39B-F46E-0B2D-A9F0-F6B37655ECC9}"/>
              </a:ext>
            </a:extLst>
          </p:cNvPr>
          <p:cNvSpPr txBox="1"/>
          <p:nvPr/>
        </p:nvSpPr>
        <p:spPr>
          <a:xfrm>
            <a:off x="7070250" y="5375050"/>
            <a:ext cx="3469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Stopping qualitative research disasters before they strike</a:t>
            </a:r>
          </a:p>
        </p:txBody>
      </p:sp>
    </p:spTree>
    <p:extLst>
      <p:ext uri="{BB962C8B-B14F-4D97-AF65-F5344CB8AC3E}">
        <p14:creationId xmlns:p14="http://schemas.microsoft.com/office/powerpoint/2010/main" val="19274110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60EFAD-15CB-4856-8E53-ED2BF2AFC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rgbClr val="FFFFFF"/>
                </a:solidFill>
              </a:rPr>
              <a:t>Mutual support is one of the most important functions of a writing workshop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6C3E8-2A7D-4042-9CE1-1F55D6E78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4000" dirty="0"/>
              <a:t>Encouragement and the knowledge that others are interested in your progress can be just as helpful as feedback. </a:t>
            </a:r>
          </a:p>
          <a:p>
            <a:endParaRPr lang="en-GB" sz="4000" dirty="0"/>
          </a:p>
          <a:p>
            <a:r>
              <a:rPr lang="en-GB" sz="4000" dirty="0"/>
              <a:t>To that end, we will take time within each workshop to “touch base” or “check in” with one another </a:t>
            </a:r>
            <a:r>
              <a:rPr lang="en-GB" sz="4000" dirty="0">
                <a:latin typeface="Century Gothic" panose="020B0502020202020204" pitchFamily="34" charset="0"/>
              </a:rPr>
              <a:t>►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840688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DEE09-4E4E-480C-B4BD-EB6D04890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2460" y="1783959"/>
            <a:ext cx="306548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dirty="0"/>
              <a:t>Opening round</a:t>
            </a:r>
          </a:p>
        </p:txBody>
      </p:sp>
      <p:pic>
        <p:nvPicPr>
          <p:cNvPr id="1026" name="Picture 2" descr="Concept of teamwork and integration with businessman holding colorful Speech Bubbles. Hands with Social Media Words. Vector illustration.">
            <a:extLst>
              <a:ext uri="{FF2B5EF4-FFF2-40B4-BE49-F238E27FC236}">
                <a16:creationId xmlns:a16="http://schemas.microsoft.com/office/drawing/2014/main" id="{A5996B00-5C9D-4FBB-8E64-4F4CBC4FFD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1" r="10552"/>
          <a:stretch/>
        </p:blipFill>
        <p:spPr bwMode="auto">
          <a:xfrm>
            <a:off x="1524020" y="10"/>
            <a:ext cx="5271352" cy="7101398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4056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orking space background">
            <a:extLst>
              <a:ext uri="{FF2B5EF4-FFF2-40B4-BE49-F238E27FC236}">
                <a16:creationId xmlns:a16="http://schemas.microsoft.com/office/drawing/2014/main" id="{4885D9FF-7228-5194-C7E1-BC38E60FF0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72" r="-1" b="-1"/>
          <a:stretch/>
        </p:blipFill>
        <p:spPr>
          <a:xfrm>
            <a:off x="20" y="10"/>
            <a:ext cx="700987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1"/>
                </a:lnTo>
                <a:lnTo>
                  <a:pt x="6295211" y="1"/>
                </a:lnTo>
                <a:lnTo>
                  <a:pt x="6195255" y="380651"/>
                </a:lnTo>
                <a:cubicBezTo>
                  <a:pt x="5677600" y="2559611"/>
                  <a:pt x="5966601" y="4758249"/>
                  <a:pt x="6880029" y="6647018"/>
                </a:cubicBezTo>
                <a:lnTo>
                  <a:pt x="69882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3874C0-5EB1-186F-B092-C9F531A14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1436" y="1396289"/>
            <a:ext cx="4819952" cy="1325563"/>
          </a:xfrm>
        </p:spPr>
        <p:txBody>
          <a:bodyPr>
            <a:normAutofit/>
          </a:bodyPr>
          <a:lstStyle/>
          <a:p>
            <a:r>
              <a:rPr lang="en-GB" sz="4100"/>
              <a:t>Research and writing can be lonely ….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74A20D-F291-0DBA-04B7-C5DE97729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599325"/>
            <a:ext cx="548640" cy="548640"/>
          </a:xfrm>
          <a:prstGeom prst="ellipse">
            <a:avLst/>
          </a:prstGeom>
          <a:solidFill>
            <a:srgbClr val="7F7F7F"/>
          </a:solidFill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fld id="{48F63A3B-78C7-47BE-AE5E-E10140E04643}" type="slidenum">
              <a:rPr lang="en-US">
                <a:solidFill>
                  <a:srgbClr val="FFFFFF"/>
                </a:solidFill>
              </a:rPr>
              <a:pPr algn="ctr">
                <a:lnSpc>
                  <a:spcPct val="90000"/>
                </a:lnSpc>
                <a:spcAft>
                  <a:spcPts val="600"/>
                </a:spcAft>
              </a:pPr>
              <a:t>6</a:t>
            </a:fld>
            <a:r>
              <a:rPr lang="en-US">
                <a:solidFill>
                  <a:srgbClr val="FFFFFF"/>
                </a:solidFill>
              </a:rPr>
              <a:t>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58191-AECC-526F-1194-0D88242A7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1435" y="2871982"/>
            <a:ext cx="4819951" cy="3181684"/>
          </a:xfrm>
        </p:spPr>
        <p:txBody>
          <a:bodyPr anchor="t">
            <a:normAutofit fontScale="77500" lnSpcReduction="20000"/>
          </a:bodyPr>
          <a:lstStyle/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These sessions will support the writing of your dissertation and will give you a chance to speak to each other and share ideas.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411199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B1908-6C02-4957-A587-8357E89A6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supportive environment …</a:t>
            </a:r>
          </a:p>
        </p:txBody>
      </p:sp>
      <p:pic>
        <p:nvPicPr>
          <p:cNvPr id="5122" name="Picture 2" descr="Person Holding A Green Plant">
            <a:extLst>
              <a:ext uri="{FF2B5EF4-FFF2-40B4-BE49-F238E27FC236}">
                <a16:creationId xmlns:a16="http://schemas.microsoft.com/office/drawing/2014/main" id="{8E2EA4C2-334B-4A02-A9CA-74825BA455D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497" y="1825625"/>
            <a:ext cx="6527007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001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49478-C2DD-2502-D50C-545CBCEB1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 fontScale="90000"/>
          </a:bodyPr>
          <a:lstStyle/>
          <a:p>
            <a:r>
              <a:rPr lang="en-GB" sz="5600" dirty="0"/>
              <a:t> </a:t>
            </a:r>
            <a:r>
              <a:rPr lang="en-GB" sz="6600" b="1" dirty="0"/>
              <a:t>Your </a:t>
            </a:r>
            <a:r>
              <a:rPr lang="en-GB" sz="5600" dirty="0"/>
              <a:t>dissertation …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Library">
            <a:extLst>
              <a:ext uri="{FF2B5EF4-FFF2-40B4-BE49-F238E27FC236}">
                <a16:creationId xmlns:a16="http://schemas.microsoft.com/office/drawing/2014/main" id="{22084E1E-F0C4-F0BB-2557-7AA5B8B005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E5BD0-01D5-8C07-2389-2E9F87283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GB" sz="4000" dirty="0">
                <a:solidFill>
                  <a:schemeClr val="tx1">
                    <a:alpha val="80000"/>
                  </a:schemeClr>
                </a:solidFill>
              </a:rPr>
              <a:t>What do you need or want or need?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4426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E197E-412B-4FD5-81E6-2C456429C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It is well known that writing regularly </a:t>
            </a:r>
            <a:r>
              <a:rPr lang="en-GB" dirty="0">
                <a:solidFill>
                  <a:srgbClr val="FF0000"/>
                </a:solidFill>
              </a:rPr>
              <a:t>with peer support </a:t>
            </a:r>
            <a:r>
              <a:rPr lang="en-GB" dirty="0"/>
              <a:t>increases motivation and productivity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BFB6B-EA71-457C-BBA3-51D7EA1D9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400" dirty="0"/>
              <a:t>Avoiding and breaking isolation</a:t>
            </a:r>
          </a:p>
          <a:p>
            <a:r>
              <a:rPr lang="en-GB" sz="4400" dirty="0"/>
              <a:t>Motivation boosts</a:t>
            </a:r>
          </a:p>
          <a:p>
            <a:r>
              <a:rPr lang="en-GB" sz="4400" dirty="0"/>
              <a:t>Recognising and fulfilling potential</a:t>
            </a:r>
          </a:p>
          <a:p>
            <a:r>
              <a:rPr lang="en-GB" sz="4400" dirty="0"/>
              <a:t>Race to the finish</a:t>
            </a:r>
          </a:p>
        </p:txBody>
      </p:sp>
    </p:spTree>
    <p:extLst>
      <p:ext uri="{BB962C8B-B14F-4D97-AF65-F5344CB8AC3E}">
        <p14:creationId xmlns:p14="http://schemas.microsoft.com/office/powerpoint/2010/main" val="128214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1" name="Rectangle 1030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CBEEF-057D-38B8-8E03-923F3E46E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Reflexive research journal ….</a:t>
            </a:r>
          </a:p>
        </p:txBody>
      </p:sp>
      <p:sp>
        <p:nvSpPr>
          <p:cNvPr id="106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4784461-713D-EB13-6FB8-F1F59373530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59" t="9091" r="26839"/>
          <a:stretch/>
        </p:blipFill>
        <p:spPr bwMode="auto">
          <a:xfrm>
            <a:off x="5339127" y="640080"/>
            <a:ext cx="5844953" cy="5550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937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5016AEC-0320-4ED0-8ECB-FE11DDDFE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C75440-27B0-1DCF-957D-9C595434F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531" y="4233675"/>
            <a:ext cx="4424430" cy="20157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 pro-active …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70C3B59-DE2C-4611-8148-812575C5C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Graphic 30" descr="Light Bulb and Gear">
            <a:extLst>
              <a:ext uri="{FF2B5EF4-FFF2-40B4-BE49-F238E27FC236}">
                <a16:creationId xmlns:a16="http://schemas.microsoft.com/office/drawing/2014/main" id="{DCB5C44F-BF33-51FE-C39B-A7989797D2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49531" y="905630"/>
            <a:ext cx="3042056" cy="3042056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11BF98-C2C3-1606-4C60-71BEFD20C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3" y="362857"/>
            <a:ext cx="5160457" cy="588659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835025">
              <a:spcAft>
                <a:spcPts val="600"/>
              </a:spcAft>
            </a:pPr>
            <a:r>
              <a:rPr lang="en-US" sz="4000" dirty="0"/>
              <a:t>What do you know, what do you need to know …</a:t>
            </a:r>
          </a:p>
          <a:p>
            <a:pPr marL="835025">
              <a:spcAft>
                <a:spcPts val="600"/>
              </a:spcAft>
            </a:pPr>
            <a:r>
              <a:rPr lang="en-US" sz="4000" dirty="0"/>
              <a:t>Your chance to have an input into future content</a:t>
            </a:r>
          </a:p>
        </p:txBody>
      </p:sp>
    </p:spTree>
    <p:extLst>
      <p:ext uri="{BB962C8B-B14F-4D97-AF65-F5344CB8AC3E}">
        <p14:creationId xmlns:p14="http://schemas.microsoft.com/office/powerpoint/2010/main" val="2117641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B4444-186E-4630-970A-9EE97DAEC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4936" y="251312"/>
            <a:ext cx="7879842" cy="1010264"/>
          </a:xfrm>
        </p:spPr>
        <p:txBody>
          <a:bodyPr anchor="ctr">
            <a:normAutofit/>
          </a:bodyPr>
          <a:lstStyle/>
          <a:p>
            <a:r>
              <a:rPr lang="en-GB" dirty="0"/>
              <a:t>Workshops will 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EA1A0B-4A91-4B61-BB86-E779C549859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16024" y="1710322"/>
          <a:ext cx="8844472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7156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B6D1C-BC60-4AB4-8D44-58986A30A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Feeding back and feeding forward: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22B9C-E2F7-49A1-B477-94AED4074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825625"/>
            <a:ext cx="7886700" cy="5032375"/>
          </a:xfrm>
        </p:spPr>
        <p:txBody>
          <a:bodyPr/>
          <a:lstStyle/>
          <a:p>
            <a:r>
              <a:rPr lang="en-GB" sz="28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 a reflexive cycle between your research, your writing and these workshops </a:t>
            </a:r>
          </a:p>
          <a:p>
            <a:endParaRPr lang="en-GB" dirty="0"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800" dirty="0"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41FA70-B90E-F1DB-D116-0D6542CE1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2564904"/>
            <a:ext cx="6858000" cy="429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942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83A29-AF1D-F87A-9E64-3AAD9C7F4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CAC7B0-91EB-1ABD-9196-FF4B7EC05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8340F3F-D77A-CDF2-71F7-5136C359D7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0185703"/>
              </p:ext>
            </p:extLst>
          </p:nvPr>
        </p:nvGraphicFramePr>
        <p:xfrm>
          <a:off x="838200" y="557189"/>
          <a:ext cx="10515600" cy="5624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490874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8068B6-77D4-2B19-4847-99503442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Group work…..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FF105-5E29-9511-9837-07DB4FCA6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Discussion and group work - Consolidating the learning from the library session – small group work using library skills</a:t>
            </a:r>
          </a:p>
          <a:p>
            <a:endParaRPr lang="en-GB" sz="2000" dirty="0"/>
          </a:p>
        </p:txBody>
      </p:sp>
      <p:pic>
        <p:nvPicPr>
          <p:cNvPr id="7" name="Picture 6" descr="Glasses on top of a book">
            <a:extLst>
              <a:ext uri="{FF2B5EF4-FFF2-40B4-BE49-F238E27FC236}">
                <a16:creationId xmlns:a16="http://schemas.microsoft.com/office/drawing/2014/main" id="{1484E354-A5EA-CA84-3029-F1FDF94099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56" r="33188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97FC62-61E3-50B1-A697-5E8D852F2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8073" y="6356350"/>
            <a:ext cx="3303431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C8F7E9-294C-B790-D73D-4FBD01362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3028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14E741-BE54-1EDA-1DDA-927658E19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References …</a:t>
            </a:r>
          </a:p>
        </p:txBody>
      </p:sp>
      <p:pic>
        <p:nvPicPr>
          <p:cNvPr id="7" name="Picture 6" descr="Abstract blurred public library with bookshelves">
            <a:extLst>
              <a:ext uri="{FF2B5EF4-FFF2-40B4-BE49-F238E27FC236}">
                <a16:creationId xmlns:a16="http://schemas.microsoft.com/office/drawing/2014/main" id="{65DED4BD-C4F1-6D95-E150-637EB67AA8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63" r="31403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C0821-F25F-8A80-AE95-021A2246B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Chapter 4 in Stebbins (2006) provides a definition of primary sources and gives practical information about finding such sources. </a:t>
            </a:r>
          </a:p>
          <a:p>
            <a:endParaRPr lang="en-GB" sz="2400" dirty="0"/>
          </a:p>
          <a:p>
            <a:r>
              <a:rPr lang="en-GB" sz="2400" dirty="0"/>
              <a:t>Stebbins, L. (2006) Student Guide to Research in the Digital Age: How to Locate and Evaluate Information Sources. Westport, CT: Libraries Unlimited.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406459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BAA03-4159-4DF4-BC3C-7D78CB2AD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Further reading:</a:t>
            </a:r>
          </a:p>
        </p:txBody>
      </p:sp>
      <p:pic>
        <p:nvPicPr>
          <p:cNvPr id="7" name="Picture 6" descr="Complex maths formulae on a blackboard">
            <a:extLst>
              <a:ext uri="{FF2B5EF4-FFF2-40B4-BE49-F238E27FC236}">
                <a16:creationId xmlns:a16="http://schemas.microsoft.com/office/drawing/2014/main" id="{74C58106-9C1E-35F8-72AA-200BFCDAEE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08" r="10484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3469B-CD32-EFDF-CE99-A923C4AE1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756230"/>
            <a:ext cx="5704114" cy="4965246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Bahde</a:t>
            </a:r>
            <a:r>
              <a:rPr lang="en-GB" sz="2400" dirty="0"/>
              <a:t>, A., </a:t>
            </a:r>
            <a:r>
              <a:rPr lang="en-GB" sz="2400" dirty="0" err="1"/>
              <a:t>Smedberg</a:t>
            </a:r>
            <a:r>
              <a:rPr lang="en-GB" sz="2400" dirty="0"/>
              <a:t>, H. and Taormina, M. (eds) (2014) Using Primary Sources: </a:t>
            </a:r>
            <a:r>
              <a:rPr lang="en-GB" sz="2400" dirty="0" err="1"/>
              <a:t>HandsOn</a:t>
            </a:r>
            <a:r>
              <a:rPr lang="en-GB" sz="2400" dirty="0"/>
              <a:t> Instructional Exercises. Santa Barbara, CA: Libraries Unlimited. </a:t>
            </a:r>
          </a:p>
          <a:p>
            <a:r>
              <a:rPr lang="en-GB" sz="2400" dirty="0"/>
              <a:t>Barton, K. (2005) ‘Primary sources in history: breaking through the myths’, Phi Delta </a:t>
            </a:r>
            <a:r>
              <a:rPr lang="en-GB" sz="2400" dirty="0" err="1"/>
              <a:t>Kappan</a:t>
            </a:r>
            <a:r>
              <a:rPr lang="en-GB" sz="2400" dirty="0"/>
              <a:t>, 86(10), 745–53.</a:t>
            </a:r>
          </a:p>
          <a:p>
            <a:r>
              <a:rPr lang="en-GB" sz="2400" dirty="0"/>
              <a:t>Brundage, A. (2013) Going to the Sources: A Guide to Historical Research and Writing, 5th edition, Chichester: John Wiley &amp; Sons. </a:t>
            </a:r>
          </a:p>
          <a:p>
            <a:r>
              <a:rPr lang="en-GB" sz="2400" dirty="0"/>
              <a:t>Stebbins, L. (2006) Student Guide to Research in the Digital Age: How to Locate and Evaluate Information Sources. Westport, CT: Libraries Unlimited. </a:t>
            </a:r>
          </a:p>
          <a:p>
            <a:endParaRPr lang="en-GB" sz="17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7B1BDD-F25F-8414-2F85-506457F72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7372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DB539-051D-4A05-8DD5-289865BFC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Autofit/>
          </a:bodyPr>
          <a:lstStyle/>
          <a:p>
            <a:r>
              <a:rPr lang="en-GB" b="0" i="0" dirty="0">
                <a:effectLst/>
                <a:latin typeface="tahoma" panose="020B0604030504040204" pitchFamily="34" charset="0"/>
              </a:rPr>
              <a:t>Questionnaire on the expectations of supervision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26F67-7B72-4A71-BA21-382CF2838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38293"/>
          </a:xfrm>
        </p:spPr>
        <p:txBody>
          <a:bodyPr anchor="t">
            <a:normAutofit/>
          </a:bodyPr>
          <a:lstStyle/>
          <a:p>
            <a:r>
              <a:rPr lang="en-GB" sz="4400" b="0" i="0" dirty="0">
                <a:effectLst/>
                <a:latin typeface="tahoma" panose="020B0604030504040204" pitchFamily="34" charset="0"/>
              </a:rPr>
              <a:t>Roles and responsibilities of counsellor supervision</a:t>
            </a:r>
            <a:endParaRPr lang="en-GB" sz="4400" dirty="0"/>
          </a:p>
        </p:txBody>
      </p:sp>
      <p:pic>
        <p:nvPicPr>
          <p:cNvPr id="2052" name="Picture 4" descr="Striving to provide superior healthcare Cropped shot of a team of doctors joining their hands together in unity Healthcare And Medicine Stock Photo">
            <a:extLst>
              <a:ext uri="{FF2B5EF4-FFF2-40B4-BE49-F238E27FC236}">
                <a16:creationId xmlns:a16="http://schemas.microsoft.com/office/drawing/2014/main" id="{1B0F847B-4530-474F-918B-D817777889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3" b="-1"/>
          <a:stretch/>
        </p:blipFill>
        <p:spPr bwMode="auto"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noFill/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EDA6FCC3-A476-91EE-6744-692C809768C3}"/>
              </a:ext>
            </a:extLst>
          </p:cNvPr>
          <p:cNvSpPr/>
          <p:nvPr/>
        </p:nvSpPr>
        <p:spPr>
          <a:xfrm>
            <a:off x="4490148" y="5724619"/>
            <a:ext cx="814386" cy="9167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8287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C54DF3EC-F236-6255-B3B7-5A5C1A07F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6428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83857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9EBFB-49C5-433B-AADC-1262B6FE4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Have we met the aims of this session?</a:t>
            </a:r>
          </a:p>
        </p:txBody>
      </p:sp>
      <p:grpSp>
        <p:nvGrpSpPr>
          <p:cNvPr id="4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8" name="Oval 4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50B1FD-1ECB-497B-BC7F-EF2265D35D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0309844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D47C16E-AE17-D9D8-5A36-C4C6CCAD9E54}"/>
              </a:ext>
            </a:extLst>
          </p:cNvPr>
          <p:cNvSpPr txBox="1"/>
          <p:nvPr/>
        </p:nvSpPr>
        <p:spPr>
          <a:xfrm>
            <a:off x="7070250" y="5375050"/>
            <a:ext cx="3469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Stopping qualitative research disasters before they strike</a:t>
            </a:r>
          </a:p>
        </p:txBody>
      </p:sp>
    </p:spTree>
    <p:extLst>
      <p:ext uri="{BB962C8B-B14F-4D97-AF65-F5344CB8AC3E}">
        <p14:creationId xmlns:p14="http://schemas.microsoft.com/office/powerpoint/2010/main" val="39754789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lasses on top of a book">
            <a:extLst>
              <a:ext uri="{FF2B5EF4-FFF2-40B4-BE49-F238E27FC236}">
                <a16:creationId xmlns:a16="http://schemas.microsoft.com/office/drawing/2014/main" id="{2207A6D5-E7A6-70EE-8666-4CCA435871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4112" b="98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5C9A51-A0C9-12C0-0256-5A7D17EEF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US" sz="8000" kern="1200">
                <a:ln w="22225">
                  <a:solidFill>
                    <a:srgbClr val="FFFFFF"/>
                  </a:solidFill>
                </a:ln>
                <a:noFill/>
                <a:latin typeface="+mj-lt"/>
                <a:ea typeface="+mj-ea"/>
                <a:cs typeface="+mj-cs"/>
              </a:rPr>
              <a:t>Next week: Writing workshop</a:t>
            </a:r>
            <a:endParaRPr lang="en-GB" sz="800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1C562-9A04-DD08-B406-5901B6F58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The format and structure of YOUR dissertation</a:t>
            </a:r>
          </a:p>
          <a:p>
            <a:r>
              <a:rPr lang="en-GB" sz="2000" dirty="0">
                <a:solidFill>
                  <a:srgbClr val="FFFFFF"/>
                </a:solidFill>
              </a:rPr>
              <a:t>Devising a research plan</a:t>
            </a:r>
          </a:p>
          <a:p>
            <a:r>
              <a:rPr lang="en-GB" sz="2000" dirty="0">
                <a:solidFill>
                  <a:srgbClr val="FFFFFF"/>
                </a:solidFill>
              </a:rPr>
              <a:t>Research flowchart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8E34A4-C041-0D57-DA4F-8F1C4D00F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9175" y="6356350"/>
            <a:ext cx="6001979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3F014F-AC00-0363-EC15-B3F8FB8DF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53254" y="6356350"/>
            <a:ext cx="90054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32445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AB426-5B7C-607E-D413-5D2C9495CC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4000" dirty="0">
                <a:solidFill>
                  <a:schemeClr val="tx2"/>
                </a:solidFill>
              </a:rPr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87DFD8-D262-D485-B1F2-817C5A0928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US" sz="3200" dirty="0">
                <a:solidFill>
                  <a:schemeClr val="tx2"/>
                </a:solidFill>
              </a:rPr>
              <a:t> Dr Beverly Cole</a:t>
            </a: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B6F90BEA-85AA-8010-4B8B-A3BA5181D0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</TotalTime>
  <Words>610</Words>
  <Application>Microsoft Office PowerPoint</Application>
  <PresentationFormat>Widescreen</PresentationFormat>
  <Paragraphs>96</Paragraphs>
  <Slides>22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Calibri Light</vt:lpstr>
      <vt:lpstr>Century Gothic</vt:lpstr>
      <vt:lpstr>tahoma</vt:lpstr>
      <vt:lpstr>Verdana</vt:lpstr>
      <vt:lpstr>Office Theme</vt:lpstr>
      <vt:lpstr>MA in Psychotherapeutic Practice : Workshop 2 :  </vt:lpstr>
      <vt:lpstr>Welcome!</vt:lpstr>
      <vt:lpstr>Aims of this session:</vt:lpstr>
      <vt:lpstr>Mutual support is one of the most important functions of a writing workshop</vt:lpstr>
      <vt:lpstr>Opening round</vt:lpstr>
      <vt:lpstr>Research and writing can be lonely ….</vt:lpstr>
      <vt:lpstr>A supportive environment …</vt:lpstr>
      <vt:lpstr> Your dissertation …</vt:lpstr>
      <vt:lpstr>It is well known that writing regularly with peer support increases motivation and productivity …</vt:lpstr>
      <vt:lpstr>Reflexive research journal ….</vt:lpstr>
      <vt:lpstr>Be pro-active …</vt:lpstr>
      <vt:lpstr>Workshops will ….</vt:lpstr>
      <vt:lpstr>Feeding back and feeding forward:</vt:lpstr>
      <vt:lpstr> </vt:lpstr>
      <vt:lpstr>Group work…..</vt:lpstr>
      <vt:lpstr>References …</vt:lpstr>
      <vt:lpstr>Further reading:</vt:lpstr>
      <vt:lpstr>Questionnaire on the expectations of supervision </vt:lpstr>
      <vt:lpstr>PowerPoint Presentation</vt:lpstr>
      <vt:lpstr>Have we met the aims of this session?</vt:lpstr>
      <vt:lpstr>Next week: Writing workshop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 in Psychotherapeutic Practice : Introduction to MA workshops</dc:title>
  <dc:subject/>
  <dc:creator>Beverly Cole</dc:creator>
  <cp:lastModifiedBy>Beverly Cole</cp:lastModifiedBy>
  <cp:revision>12</cp:revision>
  <cp:lastPrinted>2023-08-30T13:26:21Z</cp:lastPrinted>
  <dcterms:created xsi:type="dcterms:W3CDTF">2022-10-19T15:21:08Z</dcterms:created>
  <dcterms:modified xsi:type="dcterms:W3CDTF">2023-09-25T15:54:42Z</dcterms:modified>
</cp:coreProperties>
</file>