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361" r:id="rId3"/>
    <p:sldId id="362" r:id="rId4"/>
    <p:sldId id="368" r:id="rId5"/>
    <p:sldId id="363" r:id="rId6"/>
    <p:sldId id="364" r:id="rId7"/>
    <p:sldId id="365" r:id="rId8"/>
    <p:sldId id="366" r:id="rId9"/>
    <p:sldId id="369" r:id="rId10"/>
    <p:sldId id="367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90" d="100"/>
          <a:sy n="90" d="100"/>
        </p:scale>
        <p:origin x="-1408" y="-1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handoutMaster" Target="handoutMasters/handoutMaster1.xml"/><Relationship Id="rId14" Type="http://schemas.openxmlformats.org/officeDocument/2006/relationships/printerSettings" Target="printerSettings/printerSettings1.bin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xmlns="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xmlns="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xmlns="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xmlns="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xmlns="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xmlns="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xmlns="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xmlns="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xmlns="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xmlns:p14="http://schemas.microsoft.com/office/powerpoint/2010/main"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xmlns:p14="http://schemas.microsoft.com/office/powerpoint/2010/main"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xmlns:p14="http://schemas.microsoft.com/office/powerpoint/2010/main"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xmlns:p14="http://schemas.microsoft.com/office/powerpoint/2010/main"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xmlns:p14="http://schemas.microsoft.com/office/powerpoint/2010/main"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</a:t>
            </a:r>
            <a:r>
              <a:rPr lang="en-GB" altLang="en-US" dirty="0" smtClean="0"/>
              <a:t>Code ACCC4004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</a:t>
            </a:r>
            <a:r>
              <a:rPr lang="en-GB" altLang="en-US" dirty="0" smtClean="0">
                <a:solidFill>
                  <a:schemeClr val="tx1"/>
                </a:solidFill>
              </a:rPr>
              <a:t>Name: </a:t>
            </a:r>
            <a:r>
              <a:rPr lang="en-GB" altLang="en-US" dirty="0" smtClean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Information Engineering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Assignment 2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 smtClean="0">
                <a:solidFill>
                  <a:schemeClr val="tx1"/>
                </a:solidFill>
              </a:rPr>
              <a:t>Title: Assignment </a:t>
            </a:r>
            <a:r>
              <a:rPr lang="en-GB" altLang="en-US" dirty="0" smtClean="0">
                <a:solidFill>
                  <a:schemeClr val="tx1"/>
                </a:solidFill>
              </a:rPr>
              <a:t>2 submission guidelines</a:t>
            </a:r>
            <a:endParaRPr lang="en-GB" sz="3600" dirty="0">
              <a:latin typeface="Arial"/>
              <a:ea typeface="Arial"/>
              <a:cs typeface="Arial"/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xmlns="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sz="2400" dirty="0" smtClean="0"/>
              <a:t>Assignment </a:t>
            </a:r>
            <a:r>
              <a:rPr lang="en-GB" altLang="en-US" sz="2400" dirty="0" smtClean="0"/>
              <a:t>2 Submission Guidelines:</a:t>
            </a:r>
          </a:p>
          <a:p>
            <a:pPr marL="0" indent="0" eaLnBrk="1" hangingPunct="1">
              <a:buNone/>
              <a:defRPr/>
            </a:pPr>
            <a:r>
              <a:rPr lang="en-GB" altLang="en-US" sz="2400" dirty="0" smtClean="0"/>
              <a:t>Learning Objectives: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457200" indent="-457200" eaLnBrk="1" hangingPunct="1">
              <a:buAutoNum type="arabicParenR"/>
              <a:defRPr/>
            </a:pPr>
            <a:r>
              <a:rPr lang="en-GB" sz="2400" dirty="0" smtClean="0"/>
              <a:t>Produce </a:t>
            </a:r>
            <a:r>
              <a:rPr lang="en-GB" sz="2400" dirty="0"/>
              <a:t>systems specifications and use them appropriately in the development of a database design model</a:t>
            </a:r>
            <a:r>
              <a:rPr lang="en-GB" sz="2400" dirty="0" smtClean="0"/>
              <a:t>.</a:t>
            </a:r>
          </a:p>
          <a:p>
            <a:pPr marL="457200" indent="-457200" eaLnBrk="1" hangingPunct="1">
              <a:buAutoNum type="arabicParenR"/>
              <a:defRPr/>
            </a:pPr>
            <a:r>
              <a:rPr lang="en-GB" sz="2400" dirty="0"/>
              <a:t>Produce a database solution that involves problem solving techniques to create a prototype application.</a:t>
            </a: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 smtClean="0"/>
          </a:p>
          <a:p>
            <a:pPr eaLnBrk="1" hangingPunct="1">
              <a:defRPr/>
            </a:pPr>
            <a:endParaRPr lang="en-GB" altLang="en-US" sz="2400" dirty="0" smtClean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8633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Summary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t="-25707" b="-25707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1572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COMPONENT </a:t>
            </a:r>
            <a:r>
              <a:rPr lang="en-US" dirty="0" smtClean="0"/>
              <a:t>WEIGHTING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COMPONENT </a:t>
            </a:r>
            <a:r>
              <a:rPr lang="en-US" dirty="0" smtClean="0"/>
              <a:t>WEIGHTING 70%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103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 smtClean="0"/>
              <a:t>Assignment 2 Task 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r>
              <a:rPr lang="en-US" sz="2000" dirty="0" smtClean="0"/>
              <a:t>For the given case study you </a:t>
            </a:r>
            <a:r>
              <a:rPr lang="en-US" sz="2000" dirty="0"/>
              <a:t>must use design techniques that you have been looking at to develop a suitable solution for the above scenario. </a:t>
            </a:r>
            <a:endParaRPr lang="en-US" sz="2000" dirty="0" smtClean="0"/>
          </a:p>
          <a:p>
            <a:r>
              <a:rPr lang="en-US" sz="2000" dirty="0"/>
              <a:t>An Entity Relationship Diagram </a:t>
            </a:r>
            <a:r>
              <a:rPr lang="en-US" sz="2000" dirty="0" smtClean="0"/>
              <a:t>Showing:</a:t>
            </a:r>
          </a:p>
          <a:p>
            <a:r>
              <a:rPr lang="en-US" sz="2000" dirty="0" smtClean="0"/>
              <a:t>Entities</a:t>
            </a:r>
          </a:p>
          <a:p>
            <a:r>
              <a:rPr lang="en-US" sz="2000" dirty="0" smtClean="0"/>
              <a:t>Relationships</a:t>
            </a:r>
          </a:p>
          <a:p>
            <a:r>
              <a:rPr lang="en-US" sz="2000" dirty="0" smtClean="0"/>
              <a:t>Degree </a:t>
            </a:r>
            <a:r>
              <a:rPr lang="en-US" sz="2000" dirty="0"/>
              <a:t>of </a:t>
            </a:r>
            <a:r>
              <a:rPr lang="en-US" sz="2000" dirty="0" smtClean="0"/>
              <a:t>Relationships</a:t>
            </a:r>
          </a:p>
          <a:p>
            <a:r>
              <a:rPr lang="en-US" sz="2000" dirty="0" smtClean="0"/>
              <a:t>Membership Class</a:t>
            </a:r>
          </a:p>
          <a:p>
            <a:r>
              <a:rPr lang="en-US" sz="2000" dirty="0" smtClean="0"/>
              <a:t>Annotated </a:t>
            </a:r>
            <a:r>
              <a:rPr lang="en-US" sz="2000" dirty="0"/>
              <a:t>descriptions for each relationship</a:t>
            </a:r>
            <a:endParaRPr lang="en-US" sz="2000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7084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Assignment 2 Task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r>
              <a:rPr lang="en-US" sz="2400" dirty="0"/>
              <a:t>You are required to implement a database to meet the requirements of the Universal Sports Database system using the Entity Relationship Model that you have developed. The system should contain the following</a:t>
            </a:r>
            <a:r>
              <a:rPr lang="en-US" sz="2400" dirty="0" smtClean="0"/>
              <a:t>:</a:t>
            </a:r>
          </a:p>
          <a:p>
            <a:r>
              <a:rPr lang="en-US" sz="2400" dirty="0"/>
              <a:t>Tables (You table design should follow the ER diagram provided but you may wish to add additional attribute field to enhance the design</a:t>
            </a:r>
            <a:r>
              <a:rPr lang="en-US" sz="2400" dirty="0" smtClean="0"/>
              <a:t>)</a:t>
            </a:r>
          </a:p>
          <a:p>
            <a:r>
              <a:rPr lang="en-US" sz="2400" dirty="0" smtClean="0"/>
              <a:t>Forms</a:t>
            </a:r>
            <a:endParaRPr lang="en-US" sz="2400" dirty="0"/>
          </a:p>
          <a:p>
            <a:r>
              <a:rPr lang="en-US" sz="2400" dirty="0" smtClean="0"/>
              <a:t>Queries</a:t>
            </a:r>
            <a:endParaRPr lang="en-US" sz="2400" dirty="0"/>
          </a:p>
          <a:p>
            <a:r>
              <a:rPr lang="en-US" sz="2400" dirty="0" smtClean="0"/>
              <a:t>Reports</a:t>
            </a:r>
            <a:endParaRPr lang="en-US" sz="2400" dirty="0"/>
          </a:p>
          <a:p>
            <a:r>
              <a:rPr lang="en-US" sz="2400" dirty="0" smtClean="0"/>
              <a:t>Relationships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687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Time and Deadline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7</a:t>
            </a:r>
            <a:r>
              <a:rPr lang="en-US" baseline="30000" dirty="0" smtClean="0"/>
              <a:t>th</a:t>
            </a:r>
            <a:r>
              <a:rPr lang="en-US" dirty="0" smtClean="0"/>
              <a:t> of September 2020</a:t>
            </a:r>
          </a:p>
          <a:p>
            <a:r>
              <a:rPr lang="en-US" dirty="0" smtClean="0"/>
              <a:t>Time 11:59 PM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2774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Submission Type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Turnitin</a:t>
            </a:r>
            <a:r>
              <a:rPr lang="en-US" dirty="0" smtClean="0"/>
              <a:t> submission</a:t>
            </a:r>
          </a:p>
          <a:p>
            <a:r>
              <a:rPr lang="en-US" dirty="0" smtClean="0"/>
              <a:t>Link will be available on to </a:t>
            </a:r>
            <a:r>
              <a:rPr lang="en-US" dirty="0" err="1" smtClean="0"/>
              <a:t>moodle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4140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Submission instruction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Login to </a:t>
            </a:r>
            <a:r>
              <a:rPr lang="en-US" dirty="0" err="1" smtClean="0"/>
              <a:t>moodle</a:t>
            </a:r>
            <a:r>
              <a:rPr lang="en-US" dirty="0" smtClean="0"/>
              <a:t> </a:t>
            </a:r>
          </a:p>
          <a:p>
            <a:r>
              <a:rPr lang="en-US" dirty="0" smtClean="0"/>
              <a:t>Visit the ACCC40004 Information Engineering module</a:t>
            </a:r>
          </a:p>
          <a:p>
            <a:r>
              <a:rPr lang="en-US" dirty="0" smtClean="0"/>
              <a:t>Find the </a:t>
            </a:r>
            <a:r>
              <a:rPr lang="en-US" dirty="0" err="1" smtClean="0"/>
              <a:t>turnitin</a:t>
            </a:r>
            <a:r>
              <a:rPr lang="en-US" dirty="0" smtClean="0"/>
              <a:t> submission link</a:t>
            </a:r>
          </a:p>
          <a:p>
            <a:r>
              <a:rPr lang="en-US" dirty="0" smtClean="0"/>
              <a:t>Check your final assignment 2 then upload and confirm submission 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7238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Contact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For any query please contact me</a:t>
            </a:r>
          </a:p>
          <a:p>
            <a:r>
              <a:rPr lang="en-US" dirty="0" err="1" smtClean="0"/>
              <a:t>m.shaikh@uwtsd.ac.uk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12/08/20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549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1247</TotalTime>
  <Words>259</Words>
  <Application>Microsoft Macintosh PowerPoint</Application>
  <PresentationFormat>On-screen Show (4:3)</PresentationFormat>
  <Paragraphs>71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20140311PresentationUWTSDTemplate</vt:lpstr>
      <vt:lpstr>Module Code ACCC4004</vt:lpstr>
      <vt:lpstr>Lesson Aims</vt:lpstr>
      <vt:lpstr>Assessment Summary</vt:lpstr>
      <vt:lpstr>COMPONENT WEIGHTING</vt:lpstr>
      <vt:lpstr>Assignment 2 Task 1</vt:lpstr>
      <vt:lpstr>Assignment 2 Task 2</vt:lpstr>
      <vt:lpstr>Time and Deadline </vt:lpstr>
      <vt:lpstr>Submission Type</vt:lpstr>
      <vt:lpstr>Submission instruction </vt:lpstr>
      <vt:lpstr>Contact</vt:lpstr>
    </vt:vector>
  </TitlesOfParts>
  <Company>University of Wales Lampeter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129</cp:revision>
  <cp:lastPrinted>2018-07-09T15:27:01Z</cp:lastPrinted>
  <dcterms:created xsi:type="dcterms:W3CDTF">2002-10-07T19:43:58Z</dcterms:created>
  <dcterms:modified xsi:type="dcterms:W3CDTF">2020-08-12T15:19:47Z</dcterms:modified>
</cp:coreProperties>
</file>