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14DAE7-24F6-4D6B-9A38-7D93FF1CA366}" v="13" dt="2023-03-23T09:15:28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B14DAE7-24F6-4D6B-9A38-7D93FF1CA366}"/>
    <pc:docChg chg="undo custSel modSld">
      <pc:chgData name="Jenifer Prince Devaraj" userId="c3fb109c-09d1-42a6-93f4-69472d709861" providerId="ADAL" clId="{6B14DAE7-24F6-4D6B-9A38-7D93FF1CA366}" dt="2023-03-23T09:15:28.005" v="124" actId="1367"/>
      <pc:docMkLst>
        <pc:docMk/>
      </pc:docMkLst>
      <pc:sldChg chg="addSp modSp mod">
        <pc:chgData name="Jenifer Prince Devaraj" userId="c3fb109c-09d1-42a6-93f4-69472d709861" providerId="ADAL" clId="{6B14DAE7-24F6-4D6B-9A38-7D93FF1CA366}" dt="2023-03-23T09:06:21.009" v="29" actId="1076"/>
        <pc:sldMkLst>
          <pc:docMk/>
          <pc:sldMk cId="3260911771" sldId="256"/>
        </pc:sldMkLst>
        <pc:spChg chg="add mod">
          <ac:chgData name="Jenifer Prince Devaraj" userId="c3fb109c-09d1-42a6-93f4-69472d709861" providerId="ADAL" clId="{6B14DAE7-24F6-4D6B-9A38-7D93FF1CA366}" dt="2023-03-23T09:06:21.009" v="29" actId="1076"/>
          <ac:spMkLst>
            <pc:docMk/>
            <pc:sldMk cId="3260911771" sldId="256"/>
            <ac:spMk id="2" creationId="{AB6E27E1-8922-21DF-5BEE-BF28089C47DC}"/>
          </ac:spMkLst>
        </pc:spChg>
      </pc:sldChg>
      <pc:sldChg chg="addSp modSp mod">
        <pc:chgData name="Jenifer Prince Devaraj" userId="c3fb109c-09d1-42a6-93f4-69472d709861" providerId="ADAL" clId="{6B14DAE7-24F6-4D6B-9A38-7D93FF1CA366}" dt="2023-03-23T09:06:35.276" v="44" actId="20577"/>
        <pc:sldMkLst>
          <pc:docMk/>
          <pc:sldMk cId="4229059091" sldId="257"/>
        </pc:sldMkLst>
        <pc:spChg chg="add mod">
          <ac:chgData name="Jenifer Prince Devaraj" userId="c3fb109c-09d1-42a6-93f4-69472d709861" providerId="ADAL" clId="{6B14DAE7-24F6-4D6B-9A38-7D93FF1CA366}" dt="2023-03-23T09:06:35.276" v="44" actId="20577"/>
          <ac:spMkLst>
            <pc:docMk/>
            <pc:sldMk cId="4229059091" sldId="257"/>
            <ac:spMk id="3" creationId="{7B68169B-65F5-A37D-0304-7DEEBE4C76D6}"/>
          </ac:spMkLst>
        </pc:spChg>
      </pc:sldChg>
      <pc:sldChg chg="addSp modSp mod">
        <pc:chgData name="Jenifer Prince Devaraj" userId="c3fb109c-09d1-42a6-93f4-69472d709861" providerId="ADAL" clId="{6B14DAE7-24F6-4D6B-9A38-7D93FF1CA366}" dt="2023-03-23T09:06:46.522" v="60" actId="20577"/>
        <pc:sldMkLst>
          <pc:docMk/>
          <pc:sldMk cId="3573298234" sldId="258"/>
        </pc:sldMkLst>
        <pc:spChg chg="add mod">
          <ac:chgData name="Jenifer Prince Devaraj" userId="c3fb109c-09d1-42a6-93f4-69472d709861" providerId="ADAL" clId="{6B14DAE7-24F6-4D6B-9A38-7D93FF1CA366}" dt="2023-03-23T09:06:46.522" v="60" actId="20577"/>
          <ac:spMkLst>
            <pc:docMk/>
            <pc:sldMk cId="3573298234" sldId="258"/>
            <ac:spMk id="2" creationId="{E9E36B1A-6264-683C-CAC9-C2D07595F7FD}"/>
          </ac:spMkLst>
        </pc:spChg>
      </pc:sldChg>
      <pc:sldChg chg="addSp modSp mod">
        <pc:chgData name="Jenifer Prince Devaraj" userId="c3fb109c-09d1-42a6-93f4-69472d709861" providerId="ADAL" clId="{6B14DAE7-24F6-4D6B-9A38-7D93FF1CA366}" dt="2023-03-23T09:15:14.836" v="121"/>
        <pc:sldMkLst>
          <pc:docMk/>
          <pc:sldMk cId="3629339943" sldId="259"/>
        </pc:sldMkLst>
        <pc:spChg chg="add mod">
          <ac:chgData name="Jenifer Prince Devaraj" userId="c3fb109c-09d1-42a6-93f4-69472d709861" providerId="ADAL" clId="{6B14DAE7-24F6-4D6B-9A38-7D93FF1CA366}" dt="2023-03-23T09:07:18.797" v="86" actId="20577"/>
          <ac:spMkLst>
            <pc:docMk/>
            <pc:sldMk cId="3629339943" sldId="259"/>
            <ac:spMk id="2" creationId="{70F28A41-6343-C893-01BC-711AAF40CEBA}"/>
          </ac:spMkLst>
        </pc:spChg>
        <pc:picChg chg="mod">
          <ac:chgData name="Jenifer Prince Devaraj" userId="c3fb109c-09d1-42a6-93f4-69472d709861" providerId="ADAL" clId="{6B14DAE7-24F6-4D6B-9A38-7D93FF1CA366}" dt="2023-03-23T09:15:14.836" v="121"/>
          <ac:picMkLst>
            <pc:docMk/>
            <pc:sldMk cId="3629339943" sldId="259"/>
            <ac:picMk id="5" creationId="{FEC0816E-FD06-5E23-29CF-5CDC6254A047}"/>
          </ac:picMkLst>
        </pc:picChg>
      </pc:sldChg>
      <pc:sldChg chg="addSp delSp modSp mod">
        <pc:chgData name="Jenifer Prince Devaraj" userId="c3fb109c-09d1-42a6-93f4-69472d709861" providerId="ADAL" clId="{6B14DAE7-24F6-4D6B-9A38-7D93FF1CA366}" dt="2023-03-23T09:15:28.005" v="124" actId="1367"/>
        <pc:sldMkLst>
          <pc:docMk/>
          <pc:sldMk cId="2242956907" sldId="260"/>
        </pc:sldMkLst>
        <pc:spChg chg="add del mod">
          <ac:chgData name="Jenifer Prince Devaraj" userId="c3fb109c-09d1-42a6-93f4-69472d709861" providerId="ADAL" clId="{6B14DAE7-24F6-4D6B-9A38-7D93FF1CA366}" dt="2023-03-23T09:07:27.733" v="89"/>
          <ac:spMkLst>
            <pc:docMk/>
            <pc:sldMk cId="2242956907" sldId="260"/>
            <ac:spMk id="3" creationId="{07A5C6E4-9D3E-4BDB-0713-683F5D8221A3}"/>
          </ac:spMkLst>
        </pc:spChg>
        <pc:spChg chg="add mod">
          <ac:chgData name="Jenifer Prince Devaraj" userId="c3fb109c-09d1-42a6-93f4-69472d709861" providerId="ADAL" clId="{6B14DAE7-24F6-4D6B-9A38-7D93FF1CA366}" dt="2023-03-23T09:08:15.823" v="108" actId="20577"/>
          <ac:spMkLst>
            <pc:docMk/>
            <pc:sldMk cId="2242956907" sldId="260"/>
            <ac:spMk id="5" creationId="{D9978D83-B5A0-B57A-13BB-C2C27F6A85BA}"/>
          </ac:spMkLst>
        </pc:spChg>
        <pc:picChg chg="del">
          <ac:chgData name="Jenifer Prince Devaraj" userId="c3fb109c-09d1-42a6-93f4-69472d709861" providerId="ADAL" clId="{6B14DAE7-24F6-4D6B-9A38-7D93FF1CA366}" dt="2023-03-23T09:07:38.253" v="90" actId="478"/>
          <ac:picMkLst>
            <pc:docMk/>
            <pc:sldMk cId="2242956907" sldId="260"/>
            <ac:picMk id="2" creationId="{06953AE7-04C1-86A6-C916-F5844F6C9007}"/>
          </ac:picMkLst>
        </pc:picChg>
        <pc:picChg chg="add mod">
          <ac:chgData name="Jenifer Prince Devaraj" userId="c3fb109c-09d1-42a6-93f4-69472d709861" providerId="ADAL" clId="{6B14DAE7-24F6-4D6B-9A38-7D93FF1CA366}" dt="2023-03-23T09:15:28.005" v="124" actId="1367"/>
          <ac:picMkLst>
            <pc:docMk/>
            <pc:sldMk cId="2242956907" sldId="260"/>
            <ac:picMk id="4" creationId="{922C3C46-465E-9F11-7CB4-77B86948982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A8661-C9CC-DA19-D83A-8B3D0A2094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B07E8-7E8A-C5FD-EB99-0A911E41A8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6EC08-645E-A66A-880A-61F2AECFD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CDBC-2412-8E90-BDC1-4E13B7D0A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F42A4-A8AC-1BB0-6612-A6F13F363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282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9875E-C718-A976-6254-5E182779F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4A254-4A3D-6C48-0540-36C229D4C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84C5E-600C-AC24-01B5-97E0AFFB5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8BA3A-FFCA-0E9D-E128-891E6F2C6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4D742-7C4E-1C59-B68C-8568B1D17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009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9F49C-C998-4D5A-A11A-4EECECE0F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ED58A7-067B-0FAE-C2E2-58B2A94906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B2C67-465E-4467-B110-B03110A09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9ACDE-FD20-93A6-FEAB-D7339A9D9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45DF6-F38D-0E0E-EE70-F871038FD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37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35554-0D00-B691-73F6-7F5AE0982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59C19-3593-DB96-1FBB-53309EC02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E1EA7B-6D04-4C31-D210-425CC1A0D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4FA42-B897-2BDD-7D1E-AFD76D29A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3904E1-90FD-47A9-1347-F9569914A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EAB0E-9F5F-5068-52B9-083BBCEDA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391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3DD9C-2F1E-1DD2-B117-FDF9EAFEC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E80D2-A275-3BB5-9800-70F6E57EA3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129A0A-2F2E-CF54-FB9B-151D5A9AFB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8DF388-ABA2-8351-FAFE-90EAEAACBF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F04B4B-B3C7-0755-AD61-770BB30FC8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3EF3B2-0DEF-A040-0893-352416FF2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18469B-362D-A109-AAA5-3ACCEA3CA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5C6AB-4E95-67A3-22EF-7480E6981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712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6B63A-0CE1-5A92-2EE2-B4340BAC3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22531B-CF9F-45B0-A6B7-AAC79CFE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A60E17-C393-83FA-6137-BB29EFFD2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866F3D-D090-7009-DA84-A4495615A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912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58C1E6-0BC9-D88C-AF65-147AE0DCF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1F5F2E-4F58-3F1C-6C25-C0935C4A7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D0B04E-CDAC-088A-C499-C6DED2A91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623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8EE65-A57D-A9BD-A04F-C6737A409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70116-2DFF-8849-0D3F-B46DB7538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8EB3F0-9CF9-8842-320F-B35A0243D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BCD5E0-59B7-E813-3F7F-18F180937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AEC89-E41F-E2A8-4981-0BB517324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E827AC-C2C6-C715-D99C-F2E0D12DF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42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34A8A-845F-33A8-F158-A27BFAA16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34A41D-FA56-D56D-6E44-BEEFF8F5D3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D15697-0229-62E6-5BFE-B44E32788F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19208E-4F6D-652C-DEEE-FE077FDE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FE97B6-7CBB-0D72-B1C6-414195C0A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35528-CDCD-7CAD-AF4A-22C7AFC4C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93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BF6EE-9834-B853-7DBC-3FB0B142F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44F6DD-023C-CEB0-642B-62F473B4E9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A6E35-997F-FF34-C471-84013D919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0E96D-A267-1277-CD83-8C528399F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CA736-53C7-DFFE-A7D8-5618DF3B8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176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818502-56A1-77F6-D769-5839B7D340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FA61CC-62CA-E2B1-D788-F4ECFD30EB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8C8BC-586D-9AD6-2C28-AF7D8FB5B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DCCBF-8165-72FE-E7DA-7E097E8FD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26459-2C36-CAB9-57A9-AEAF8767B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59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45020F-9851-1761-6D0F-23D1B9781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4E4CC-2E2F-DC7E-9631-89466397B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4223D-0260-0599-762D-411A35BF8C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FFC19-FCDD-4ADA-AD67-05467EFA2859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FD12A-EDDF-9B5B-927D-995B75DCB9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7C41B-A2F2-28D3-409A-B595B317A8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374B04-F770-4C64-BAFD-B9E0531B2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368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DE1A01-1BCB-9036-6F62-1F7589AB0F7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480" y="915351"/>
            <a:ext cx="8067040" cy="36017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6E27E1-8922-21DF-5BEE-BF28089C47DC}"/>
              </a:ext>
            </a:extLst>
          </p:cNvPr>
          <p:cNvSpPr txBox="1"/>
          <p:nvPr/>
        </p:nvSpPr>
        <p:spPr>
          <a:xfrm>
            <a:off x="789709" y="654627"/>
            <a:ext cx="4675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Power Supply Circuit</a:t>
            </a:r>
          </a:p>
        </p:txBody>
      </p:sp>
    </p:spTree>
    <p:extLst>
      <p:ext uri="{BB962C8B-B14F-4D97-AF65-F5344CB8AC3E}">
        <p14:creationId xmlns:p14="http://schemas.microsoft.com/office/powerpoint/2010/main" val="3260911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iagram, schematic&#10;&#10;Description automatically generated">
            <a:extLst>
              <a:ext uri="{FF2B5EF4-FFF2-40B4-BE49-F238E27FC236}">
                <a16:creationId xmlns:a16="http://schemas.microsoft.com/office/drawing/2014/main" id="{A742782C-FF4A-F885-E113-646A6B564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32" y="1160704"/>
            <a:ext cx="9120703" cy="33372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68169B-65F5-A37D-0304-7DEEBE4C76D6}"/>
              </a:ext>
            </a:extLst>
          </p:cNvPr>
          <p:cNvSpPr txBox="1"/>
          <p:nvPr/>
        </p:nvSpPr>
        <p:spPr>
          <a:xfrm>
            <a:off x="483177" y="498764"/>
            <a:ext cx="4384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Buck Converter</a:t>
            </a:r>
          </a:p>
        </p:txBody>
      </p:sp>
    </p:spTree>
    <p:extLst>
      <p:ext uri="{BB962C8B-B14F-4D97-AF65-F5344CB8AC3E}">
        <p14:creationId xmlns:p14="http://schemas.microsoft.com/office/powerpoint/2010/main" val="4229059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0146F9-BE98-3ED3-4C3A-3B38E1E3B4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549" y="1803042"/>
            <a:ext cx="7486053" cy="299622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9E36B1A-6264-683C-CAC9-C2D07595F7FD}"/>
              </a:ext>
            </a:extLst>
          </p:cNvPr>
          <p:cNvSpPr txBox="1"/>
          <p:nvPr/>
        </p:nvSpPr>
        <p:spPr>
          <a:xfrm>
            <a:off x="872836" y="633845"/>
            <a:ext cx="3169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Boost Converter</a:t>
            </a:r>
          </a:p>
        </p:txBody>
      </p:sp>
    </p:spTree>
    <p:extLst>
      <p:ext uri="{BB962C8B-B14F-4D97-AF65-F5344CB8AC3E}">
        <p14:creationId xmlns:p14="http://schemas.microsoft.com/office/powerpoint/2010/main" val="35732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C0816E-FD06-5E23-29CF-5CDC6254A047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79932" y="1766558"/>
            <a:ext cx="6047110" cy="36107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F28A41-6343-C893-01BC-711AAF40CEBA}"/>
              </a:ext>
            </a:extLst>
          </p:cNvPr>
          <p:cNvSpPr txBox="1"/>
          <p:nvPr/>
        </p:nvSpPr>
        <p:spPr>
          <a:xfrm>
            <a:off x="1085850" y="706582"/>
            <a:ext cx="3558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Night Light Sensor</a:t>
            </a:r>
          </a:p>
        </p:txBody>
      </p:sp>
    </p:spTree>
    <p:extLst>
      <p:ext uri="{BB962C8B-B14F-4D97-AF65-F5344CB8AC3E}">
        <p14:creationId xmlns:p14="http://schemas.microsoft.com/office/powerpoint/2010/main" val="3629339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2C3C46-465E-9F11-7CB4-77B869489824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3062169" y="1842030"/>
            <a:ext cx="6507222" cy="36028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978D83-B5A0-B57A-13BB-C2C27F6A85BA}"/>
              </a:ext>
            </a:extLst>
          </p:cNvPr>
          <p:cNvSpPr txBox="1"/>
          <p:nvPr/>
        </p:nvSpPr>
        <p:spPr>
          <a:xfrm>
            <a:off x="534473" y="444321"/>
            <a:ext cx="4623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Humidity Sensor</a:t>
            </a:r>
          </a:p>
        </p:txBody>
      </p:sp>
    </p:spTree>
    <p:extLst>
      <p:ext uri="{BB962C8B-B14F-4D97-AF65-F5344CB8AC3E}">
        <p14:creationId xmlns:p14="http://schemas.microsoft.com/office/powerpoint/2010/main" val="2242956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Widescreen</PresentationFormat>
  <Paragraphs>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2023-03-20T12:06:51Z</dcterms:created>
  <dcterms:modified xsi:type="dcterms:W3CDTF">2023-03-23T09:15:29Z</dcterms:modified>
</cp:coreProperties>
</file>