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1" r:id="rId1"/>
  </p:sldMasterIdLst>
  <p:sldIdLst>
    <p:sldId id="256" r:id="rId2"/>
    <p:sldId id="279" r:id="rId3"/>
    <p:sldId id="257" r:id="rId4"/>
    <p:sldId id="289" r:id="rId5"/>
    <p:sldId id="28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72" d="100"/>
          <a:sy n="72" d="100"/>
        </p:scale>
        <p:origin x="-324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837187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D7DE-61AE-4BC6-A87E-9454F8FD646E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AA0FC-AF95-454C-A4E6-937690C7EE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17911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3042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67161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8403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49383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0065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52583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49100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53103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53872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335449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82626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99510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718261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051072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38136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109932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2418347"/>
          </a:xfrm>
        </p:spPr>
        <p:txBody>
          <a:bodyPr/>
          <a:lstStyle/>
          <a:p>
            <a:r>
              <a:rPr lang="en-GB" dirty="0" smtClean="0"/>
              <a:t>Authenticity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513633"/>
            <a:ext cx="10058400" cy="1084987"/>
          </a:xfrm>
        </p:spPr>
        <p:txBody>
          <a:bodyPr>
            <a:normAutofit/>
          </a:bodyPr>
          <a:lstStyle/>
          <a:p>
            <a:r>
              <a:rPr lang="en-GB" dirty="0" smtClean="0"/>
              <a:t>How authentic is our past?  To what extent has it been turned into a product or commodified by the tourism industry?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4273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74742" y="175418"/>
            <a:ext cx="9097704" cy="609019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642" y="3463046"/>
            <a:ext cx="4824439" cy="322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0668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Structure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42808"/>
            <a:ext cx="10595368" cy="3826285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GB" sz="2800" i="1" dirty="0" smtClean="0"/>
              <a:t>Today is about Authentic and Commodification</a:t>
            </a:r>
            <a:endParaRPr lang="en-GB" sz="2800" dirty="0"/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/>
              <a:t>What is </a:t>
            </a:r>
            <a:r>
              <a:rPr lang="en-GB" sz="2800" dirty="0" smtClean="0"/>
              <a:t>Authenticity? </a:t>
            </a:r>
            <a:endParaRPr lang="en-GB" sz="2800" dirty="0"/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What is Commodification?</a:t>
            </a:r>
            <a:endParaRPr lang="en-GB" sz="2800" dirty="0"/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To what extent does tourism drive commodification?</a:t>
            </a:r>
            <a:endParaRPr lang="en-GB" sz="2800" dirty="0"/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What role does visitor expectation play?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214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Authenticity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Orginal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40048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421015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192</TotalTime>
  <Words>56</Words>
  <Application>Microsoft Office PowerPoint</Application>
  <PresentationFormat>Custom</PresentationFormat>
  <Paragraphs>10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Ion</vt:lpstr>
      <vt:lpstr>Authenticity</vt:lpstr>
      <vt:lpstr>Slide 2</vt:lpstr>
      <vt:lpstr>Structure</vt:lpstr>
      <vt:lpstr>Authenticity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Visitor Attractions</dc:title>
  <dc:creator>Geraint Coles</dc:creator>
  <cp:lastModifiedBy>Quentin</cp:lastModifiedBy>
  <cp:revision>29</cp:revision>
  <dcterms:created xsi:type="dcterms:W3CDTF">2014-02-03T22:43:58Z</dcterms:created>
  <dcterms:modified xsi:type="dcterms:W3CDTF">2019-11-14T15:44:42Z</dcterms:modified>
</cp:coreProperties>
</file>