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576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055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055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89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876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67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2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930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125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374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908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7A4CC-4410-4C9D-985F-8027E473B7D2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A5D19-5B8A-45C0-811B-C99662192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99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37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Cloud technology in the HR operating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organisations are increasingly automating traditional HR and people management activities.</a:t>
            </a:r>
          </a:p>
          <a:p>
            <a:r>
              <a:rPr lang="en-GB" dirty="0" smtClean="0"/>
              <a:t>First thing organisations have to get right is operational basics ( process have to be seamless) </a:t>
            </a:r>
          </a:p>
          <a:p>
            <a:r>
              <a:rPr lang="en-GB" dirty="0" smtClean="0"/>
              <a:t>The role of managers has also changed with the implementation of technology</a:t>
            </a:r>
          </a:p>
          <a:p>
            <a:r>
              <a:rPr lang="en-GB" dirty="0" smtClean="0"/>
              <a:t>Technology can also be accessed by mobile phone – mobile adoption rate is 80% ; India and Bahrain are leading the way but there are no significant demographics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642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 the cloud have a silver lining for HR outsourcing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Outsourcing started out as a necessity of’ doing more for less’ and has increasingly become standard practice.</a:t>
            </a:r>
          </a:p>
          <a:p>
            <a:r>
              <a:rPr lang="en-GB" dirty="0" smtClean="0"/>
              <a:t>In the late 1990’s the long term aim was to provide standard HR services using the same technology platform. However the issues </a:t>
            </a:r>
            <a:r>
              <a:rPr lang="en-GB" dirty="0" err="1" smtClean="0"/>
              <a:t>araised</a:t>
            </a:r>
            <a:r>
              <a:rPr lang="en-GB" dirty="0" smtClean="0"/>
              <a:t> meant that the </a:t>
            </a:r>
            <a:r>
              <a:rPr lang="en-GB" dirty="0" err="1" smtClean="0"/>
              <a:t>servide</a:t>
            </a:r>
            <a:r>
              <a:rPr lang="en-GB" dirty="0" smtClean="0"/>
              <a:t> was very much tailored to that organisation. </a:t>
            </a:r>
          </a:p>
          <a:p>
            <a:r>
              <a:rPr lang="en-GB" dirty="0" smtClean="0"/>
              <a:t>The second wave of changes came around in 2006  and the key questions that need to be thought through before considering outsourcing are: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64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8490" y="399245"/>
            <a:ext cx="10555310" cy="5777718"/>
          </a:xfrm>
        </p:spPr>
        <p:txBody>
          <a:bodyPr/>
          <a:lstStyle/>
          <a:p>
            <a:r>
              <a:rPr lang="en-GB" dirty="0" smtClean="0"/>
              <a:t>How will outsourcing fit with your HR operating model and HR Strategy?</a:t>
            </a:r>
          </a:p>
          <a:p>
            <a:r>
              <a:rPr lang="en-GB" dirty="0" smtClean="0"/>
              <a:t>Does your organisation really have the appetite to standardise HR process and services?</a:t>
            </a:r>
          </a:p>
          <a:p>
            <a:r>
              <a:rPr lang="en-GB" dirty="0" smtClean="0"/>
              <a:t>Do you have required experience managing third parties?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266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</Words>
  <Application>Microsoft Office PowerPoint</Application>
  <PresentationFormat>Widescreen</PresentationFormat>
  <Paragraphs>13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Cloud Technology</vt:lpstr>
      <vt:lpstr>Cloud technology in the HR operating model</vt:lpstr>
      <vt:lpstr>Will the cloud have a silver lining for HR outsourcing 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Technology</dc:title>
  <dc:creator>SBSTablet19</dc:creator>
  <cp:lastModifiedBy>SBSTablet19</cp:lastModifiedBy>
  <cp:revision>1</cp:revision>
  <dcterms:created xsi:type="dcterms:W3CDTF">2017-02-23T12:34:52Z</dcterms:created>
  <dcterms:modified xsi:type="dcterms:W3CDTF">2017-02-23T12:35:06Z</dcterms:modified>
</cp:coreProperties>
</file>