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9" r:id="rId4"/>
    <p:sldMasterId id="2147483712" r:id="rId5"/>
    <p:sldMasterId id="2147483732" r:id="rId6"/>
    <p:sldMasterId id="2147483745" r:id="rId7"/>
  </p:sldMasterIdLst>
  <p:notesMasterIdLst>
    <p:notesMasterId r:id="rId42"/>
  </p:notesMasterIdLst>
  <p:handoutMasterIdLst>
    <p:handoutMasterId r:id="rId43"/>
  </p:handoutMasterIdLst>
  <p:sldIdLst>
    <p:sldId id="470" r:id="rId8"/>
    <p:sldId id="288" r:id="rId9"/>
    <p:sldId id="300" r:id="rId10"/>
    <p:sldId id="450" r:id="rId11"/>
    <p:sldId id="452" r:id="rId12"/>
    <p:sldId id="453" r:id="rId13"/>
    <p:sldId id="454" r:id="rId14"/>
    <p:sldId id="455" r:id="rId15"/>
    <p:sldId id="456" r:id="rId16"/>
    <p:sldId id="262" r:id="rId17"/>
    <p:sldId id="493" r:id="rId18"/>
    <p:sldId id="468" r:id="rId19"/>
    <p:sldId id="465" r:id="rId20"/>
    <p:sldId id="467" r:id="rId21"/>
    <p:sldId id="492" r:id="rId22"/>
    <p:sldId id="476" r:id="rId23"/>
    <p:sldId id="313" r:id="rId24"/>
    <p:sldId id="267" r:id="rId25"/>
    <p:sldId id="482" r:id="rId26"/>
    <p:sldId id="268" r:id="rId27"/>
    <p:sldId id="457" r:id="rId28"/>
    <p:sldId id="494" r:id="rId29"/>
    <p:sldId id="458" r:id="rId30"/>
    <p:sldId id="463" r:id="rId31"/>
    <p:sldId id="462" r:id="rId32"/>
    <p:sldId id="481" r:id="rId33"/>
    <p:sldId id="477" r:id="rId34"/>
    <p:sldId id="475" r:id="rId35"/>
    <p:sldId id="474" r:id="rId36"/>
    <p:sldId id="489" r:id="rId37"/>
    <p:sldId id="490" r:id="rId38"/>
    <p:sldId id="495" r:id="rId39"/>
    <p:sldId id="496" r:id="rId40"/>
    <p:sldId id="488"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E39548-AA94-4A87-8BC3-995A828126DC}" v="28" dt="2023-04-23T16:03:23.302"/>
    <p1510:client id="{89548A56-B4E3-44BA-AB69-3D96E778F378}" v="1" dt="2023-04-23T16:08:06.9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8660" autoAdjust="0"/>
  </p:normalViewPr>
  <p:slideViewPr>
    <p:cSldViewPr snapToGrid="0">
      <p:cViewPr varScale="1">
        <p:scale>
          <a:sx n="61" d="100"/>
          <a:sy n="61" d="100"/>
        </p:scale>
        <p:origin x="155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5229BC04-4A6C-5729-EAEE-AA803F88F9F6}"/>
    <pc:docChg chg="modSld">
      <pc:chgData name="David Stacey" userId="S::david.stacey@uwtsd.ac.uk::6e25bcea-c703-499a-b54e-663d1eeaca2d" providerId="AD" clId="Web-{5229BC04-4A6C-5729-EAEE-AA803F88F9F6}" dt="2022-03-03T22:06:19.502" v="33" actId="1076"/>
      <pc:docMkLst>
        <pc:docMk/>
      </pc:docMkLst>
      <pc:sldChg chg="addSp modSp">
        <pc:chgData name="David Stacey" userId="S::david.stacey@uwtsd.ac.uk::6e25bcea-c703-499a-b54e-663d1eeaca2d" providerId="AD" clId="Web-{5229BC04-4A6C-5729-EAEE-AA803F88F9F6}" dt="2022-03-03T22:06:19.502" v="33" actId="1076"/>
        <pc:sldMkLst>
          <pc:docMk/>
          <pc:sldMk cId="3564153759" sldId="457"/>
        </pc:sldMkLst>
        <pc:spChg chg="add mod">
          <ac:chgData name="David Stacey" userId="S::david.stacey@uwtsd.ac.uk::6e25bcea-c703-499a-b54e-663d1eeaca2d" providerId="AD" clId="Web-{5229BC04-4A6C-5729-EAEE-AA803F88F9F6}" dt="2022-03-03T22:05:48.329" v="20" actId="1076"/>
          <ac:spMkLst>
            <pc:docMk/>
            <pc:sldMk cId="3564153759" sldId="457"/>
            <ac:spMk id="2" creationId="{A203ADBF-171B-49B0-8074-51F2647F0DBA}"/>
          </ac:spMkLst>
        </pc:spChg>
        <pc:spChg chg="add mod">
          <ac:chgData name="David Stacey" userId="S::david.stacey@uwtsd.ac.uk::6e25bcea-c703-499a-b54e-663d1eeaca2d" providerId="AD" clId="Web-{5229BC04-4A6C-5729-EAEE-AA803F88F9F6}" dt="2022-03-03T22:06:14.080" v="30" actId="1076"/>
          <ac:spMkLst>
            <pc:docMk/>
            <pc:sldMk cId="3564153759" sldId="457"/>
            <ac:spMk id="6" creationId="{1EDC64DB-13C5-4E28-916B-5A857C99AAB2}"/>
          </ac:spMkLst>
        </pc:spChg>
        <pc:picChg chg="mod">
          <ac:chgData name="David Stacey" userId="S::david.stacey@uwtsd.ac.uk::6e25bcea-c703-499a-b54e-663d1eeaca2d" providerId="AD" clId="Web-{5229BC04-4A6C-5729-EAEE-AA803F88F9F6}" dt="2022-03-03T22:06:19.502" v="33" actId="1076"/>
          <ac:picMkLst>
            <pc:docMk/>
            <pc:sldMk cId="3564153759" sldId="457"/>
            <ac:picMk id="4" creationId="{00000000-0000-0000-0000-000000000000}"/>
          </ac:picMkLst>
        </pc:picChg>
        <pc:picChg chg="mod">
          <ac:chgData name="David Stacey" userId="S::david.stacey@uwtsd.ac.uk::6e25bcea-c703-499a-b54e-663d1eeaca2d" providerId="AD" clId="Web-{5229BC04-4A6C-5729-EAEE-AA803F88F9F6}" dt="2022-03-03T22:06:10.814" v="29" actId="1076"/>
          <ac:picMkLst>
            <pc:docMk/>
            <pc:sldMk cId="3564153759" sldId="457"/>
            <ac:picMk id="5" creationId="{00000000-0000-0000-0000-000000000000}"/>
          </ac:picMkLst>
        </pc:picChg>
      </pc:sldChg>
    </pc:docChg>
  </pc:docChgLst>
  <pc:docChgLst>
    <pc:chgData name="Jessica Roberts" userId="831782ca-6a3f-4cbd-8621-3600d0a72af9" providerId="ADAL" clId="{89548A56-B4E3-44BA-AB69-3D96E778F378}"/>
    <pc:docChg chg="undo custSel modSld">
      <pc:chgData name="Jessica Roberts" userId="831782ca-6a3f-4cbd-8621-3600d0a72af9" providerId="ADAL" clId="{89548A56-B4E3-44BA-AB69-3D96E778F378}" dt="2023-04-23T16:10:13.187" v="85" actId="20577"/>
      <pc:docMkLst>
        <pc:docMk/>
      </pc:docMkLst>
      <pc:sldChg chg="modNotesTx">
        <pc:chgData name="Jessica Roberts" userId="831782ca-6a3f-4cbd-8621-3600d0a72af9" providerId="ADAL" clId="{89548A56-B4E3-44BA-AB69-3D96E778F378}" dt="2023-04-23T16:07:17.181" v="13" actId="20577"/>
        <pc:sldMkLst>
          <pc:docMk/>
          <pc:sldMk cId="890989136" sldId="262"/>
        </pc:sldMkLst>
      </pc:sldChg>
      <pc:sldChg chg="modNotesTx">
        <pc:chgData name="Jessica Roberts" userId="831782ca-6a3f-4cbd-8621-3600d0a72af9" providerId="ADAL" clId="{89548A56-B4E3-44BA-AB69-3D96E778F378}" dt="2023-04-23T16:08:39.160" v="61" actId="20577"/>
        <pc:sldMkLst>
          <pc:docMk/>
          <pc:sldMk cId="3763013917" sldId="267"/>
        </pc:sldMkLst>
      </pc:sldChg>
      <pc:sldChg chg="modNotesTx">
        <pc:chgData name="Jessica Roberts" userId="831782ca-6a3f-4cbd-8621-3600d0a72af9" providerId="ADAL" clId="{89548A56-B4E3-44BA-AB69-3D96E778F378}" dt="2023-04-23T16:06:29.692" v="11" actId="20577"/>
        <pc:sldMkLst>
          <pc:docMk/>
          <pc:sldMk cId="1479205000" sldId="300"/>
        </pc:sldMkLst>
      </pc:sldChg>
      <pc:sldChg chg="modNotesTx">
        <pc:chgData name="Jessica Roberts" userId="831782ca-6a3f-4cbd-8621-3600d0a72af9" providerId="ADAL" clId="{89548A56-B4E3-44BA-AB69-3D96E778F378}" dt="2023-04-23T16:07:58.759" v="58" actId="20577"/>
        <pc:sldMkLst>
          <pc:docMk/>
          <pc:sldMk cId="2346710083" sldId="468"/>
        </pc:sldMkLst>
      </pc:sldChg>
      <pc:sldChg chg="modNotesTx">
        <pc:chgData name="Jessica Roberts" userId="831782ca-6a3f-4cbd-8621-3600d0a72af9" providerId="ADAL" clId="{89548A56-B4E3-44BA-AB69-3D96E778F378}" dt="2023-04-23T16:10:13.187" v="85" actId="20577"/>
        <pc:sldMkLst>
          <pc:docMk/>
          <pc:sldMk cId="763285098" sldId="477"/>
        </pc:sldMkLst>
      </pc:sldChg>
      <pc:sldChg chg="modNotesTx">
        <pc:chgData name="Jessica Roberts" userId="831782ca-6a3f-4cbd-8621-3600d0a72af9" providerId="ADAL" clId="{89548A56-B4E3-44BA-AB69-3D96E778F378}" dt="2023-04-23T16:09:56.869" v="84" actId="20577"/>
        <pc:sldMkLst>
          <pc:docMk/>
          <pc:sldMk cId="3083697755" sldId="481"/>
        </pc:sldMkLst>
      </pc:sldChg>
      <pc:sldChg chg="modNotesTx">
        <pc:chgData name="Jessica Roberts" userId="831782ca-6a3f-4cbd-8621-3600d0a72af9" providerId="ADAL" clId="{89548A56-B4E3-44BA-AB69-3D96E778F378}" dt="2023-04-23T16:08:51.028" v="62" actId="20577"/>
        <pc:sldMkLst>
          <pc:docMk/>
          <pc:sldMk cId="3528576690" sldId="482"/>
        </pc:sldMkLst>
      </pc:sldChg>
      <pc:sldChg chg="modNotesTx">
        <pc:chgData name="Jessica Roberts" userId="831782ca-6a3f-4cbd-8621-3600d0a72af9" providerId="ADAL" clId="{89548A56-B4E3-44BA-AB69-3D96E778F378}" dt="2023-04-23T16:07:24.642" v="14" actId="20577"/>
        <pc:sldMkLst>
          <pc:docMk/>
          <pc:sldMk cId="196660205" sldId="493"/>
        </pc:sldMkLst>
      </pc:sldChg>
    </pc:docChg>
  </pc:docChgLst>
  <pc:docChgLst>
    <pc:chgData name="Tom Cox" userId="S::t.cox@uwtsd.ac.uk::01616e06-76e4-43d4-8c96-81271054808a" providerId="AD" clId="Web-{8BB055F4-C315-4ACE-B0D3-5C0A256C4D8C}"/>
    <pc:docChg chg="modSld">
      <pc:chgData name="Tom Cox" userId="S::t.cox@uwtsd.ac.uk::01616e06-76e4-43d4-8c96-81271054808a" providerId="AD" clId="Web-{8BB055F4-C315-4ACE-B0D3-5C0A256C4D8C}" dt="2022-03-02T19:04:28.694" v="0"/>
      <pc:docMkLst>
        <pc:docMk/>
      </pc:docMkLst>
      <pc:sldChg chg="addSp">
        <pc:chgData name="Tom Cox" userId="S::t.cox@uwtsd.ac.uk::01616e06-76e4-43d4-8c96-81271054808a" providerId="AD" clId="Web-{8BB055F4-C315-4ACE-B0D3-5C0A256C4D8C}" dt="2022-03-02T19:04:28.694" v="0"/>
        <pc:sldMkLst>
          <pc:docMk/>
          <pc:sldMk cId="2861721990" sldId="258"/>
        </pc:sldMkLst>
        <pc:spChg chg="add">
          <ac:chgData name="Tom Cox" userId="S::t.cox@uwtsd.ac.uk::01616e06-76e4-43d4-8c96-81271054808a" providerId="AD" clId="Web-{8BB055F4-C315-4ACE-B0D3-5C0A256C4D8C}" dt="2022-03-02T19:04:28.694" v="0"/>
          <ac:spMkLst>
            <pc:docMk/>
            <pc:sldMk cId="2861721990" sldId="258"/>
            <ac:spMk id="3" creationId="{497DE724-5B09-4A3A-AE3F-0E59DEF5D5F1}"/>
          </ac:spMkLst>
        </pc:spChg>
      </pc:sldChg>
    </pc:docChg>
  </pc:docChgLst>
  <pc:docChgLst>
    <pc:chgData name="Kelly Gipson" userId="28f9bcc8-68fc-4332-bdb5-69018cd92009" providerId="ADAL" clId="{549A02D7-458B-4255-A4CC-CC4DEA4804A1}"/>
    <pc:docChg chg="modSld">
      <pc:chgData name="Kelly Gipson" userId="28f9bcc8-68fc-4332-bdb5-69018cd92009" providerId="ADAL" clId="{549A02D7-458B-4255-A4CC-CC4DEA4804A1}" dt="2021-05-24T14:17:26.738" v="1" actId="1076"/>
      <pc:docMkLst>
        <pc:docMk/>
      </pc:docMkLst>
      <pc:sldChg chg="modSp">
        <pc:chgData name="Kelly Gipson" userId="28f9bcc8-68fc-4332-bdb5-69018cd92009" providerId="ADAL" clId="{549A02D7-458B-4255-A4CC-CC4DEA4804A1}" dt="2021-05-24T14:17:26.738" v="1" actId="1076"/>
        <pc:sldMkLst>
          <pc:docMk/>
          <pc:sldMk cId="2261734121" sldId="428"/>
        </pc:sldMkLst>
        <pc:spChg chg="mod">
          <ac:chgData name="Kelly Gipson" userId="28f9bcc8-68fc-4332-bdb5-69018cd92009" providerId="ADAL" clId="{549A02D7-458B-4255-A4CC-CC4DEA4804A1}" dt="2021-05-24T14:17:26.738" v="1" actId="1076"/>
          <ac:spMkLst>
            <pc:docMk/>
            <pc:sldMk cId="2261734121" sldId="428"/>
            <ac:spMk id="3" creationId="{C392B3B5-FDE7-40D8-BF88-A7FBD3670E14}"/>
          </ac:spMkLst>
        </pc:spChg>
      </pc:sldChg>
      <pc:sldChg chg="modSp">
        <pc:chgData name="Kelly Gipson" userId="28f9bcc8-68fc-4332-bdb5-69018cd92009" providerId="ADAL" clId="{549A02D7-458B-4255-A4CC-CC4DEA4804A1}" dt="2021-05-24T14:17:21.986" v="0" actId="1076"/>
        <pc:sldMkLst>
          <pc:docMk/>
          <pc:sldMk cId="520672641" sldId="429"/>
        </pc:sldMkLst>
        <pc:picChg chg="mod">
          <ac:chgData name="Kelly Gipson" userId="28f9bcc8-68fc-4332-bdb5-69018cd92009" providerId="ADAL" clId="{549A02D7-458B-4255-A4CC-CC4DEA4804A1}" dt="2021-05-24T14:17:21.986" v="0" actId="1076"/>
          <ac:picMkLst>
            <pc:docMk/>
            <pc:sldMk cId="520672641" sldId="429"/>
            <ac:picMk id="3" creationId="{93B4DDAF-C68C-426E-9F92-7CC91C007FBA}"/>
          </ac:picMkLst>
        </pc:picChg>
      </pc:sldChg>
    </pc:docChg>
  </pc:docChgLst>
  <pc:docChgLst>
    <pc:chgData name="Jessica Roberts" userId="831782ca-6a3f-4cbd-8621-3600d0a72af9" providerId="ADAL" clId="{B77FF7F9-5EB3-4C90-89B7-5D840A7BCA26}"/>
    <pc:docChg chg="undo custSel addSld delSld modSld sldOrd">
      <pc:chgData name="Jessica Roberts" userId="831782ca-6a3f-4cbd-8621-3600d0a72af9" providerId="ADAL" clId="{B77FF7F9-5EB3-4C90-89B7-5D840A7BCA26}" dt="2023-04-20T11:04:45.947" v="9843" actId="20577"/>
      <pc:docMkLst>
        <pc:docMk/>
      </pc:docMkLst>
      <pc:sldChg chg="modSp del mod">
        <pc:chgData name="Jessica Roberts" userId="831782ca-6a3f-4cbd-8621-3600d0a72af9" providerId="ADAL" clId="{B77FF7F9-5EB3-4C90-89B7-5D840A7BCA26}" dt="2023-04-20T10:32:39.037" v="8539" actId="47"/>
        <pc:sldMkLst>
          <pc:docMk/>
          <pc:sldMk cId="2861721990" sldId="258"/>
        </pc:sldMkLst>
        <pc:spChg chg="mod">
          <ac:chgData name="Jessica Roberts" userId="831782ca-6a3f-4cbd-8621-3600d0a72af9" providerId="ADAL" clId="{B77FF7F9-5EB3-4C90-89B7-5D840A7BCA26}" dt="2022-04-21T10:56:27.873" v="8518" actId="20577"/>
          <ac:spMkLst>
            <pc:docMk/>
            <pc:sldMk cId="2861721990" sldId="258"/>
            <ac:spMk id="2" creationId="{00000000-0000-0000-0000-000000000000}"/>
          </ac:spMkLst>
        </pc:spChg>
      </pc:sldChg>
      <pc:sldChg chg="delSp add del modTransition setBg delDesignElem">
        <pc:chgData name="Jessica Roberts" userId="831782ca-6a3f-4cbd-8621-3600d0a72af9" providerId="ADAL" clId="{B77FF7F9-5EB3-4C90-89B7-5D840A7BCA26}" dt="2022-04-21T01:13:48.311" v="6097" actId="47"/>
        <pc:sldMkLst>
          <pc:docMk/>
          <pc:sldMk cId="1695672041" sldId="261"/>
        </pc:sldMkLst>
        <pc:spChg chg="del">
          <ac:chgData name="Jessica Roberts" userId="831782ca-6a3f-4cbd-8621-3600d0a72af9" providerId="ADAL" clId="{B77FF7F9-5EB3-4C90-89B7-5D840A7BCA26}" dt="2022-04-14T15:34:01.967" v="1"/>
          <ac:spMkLst>
            <pc:docMk/>
            <pc:sldMk cId="1695672041" sldId="261"/>
            <ac:spMk id="11" creationId="{E49CC64F-7275-4E33-961B-0C5CDC439875}"/>
          </ac:spMkLst>
        </pc:spChg>
      </pc:sldChg>
      <pc:sldChg chg="addSp modSp add mod setBg modNotesTx">
        <pc:chgData name="Jessica Roberts" userId="831782ca-6a3f-4cbd-8621-3600d0a72af9" providerId="ADAL" clId="{B77FF7F9-5EB3-4C90-89B7-5D840A7BCA26}" dt="2023-04-20T10:41:08.269" v="9064" actId="20577"/>
        <pc:sldMkLst>
          <pc:docMk/>
          <pc:sldMk cId="890989136" sldId="262"/>
        </pc:sldMkLst>
        <pc:spChg chg="ord">
          <ac:chgData name="Jessica Roberts" userId="831782ca-6a3f-4cbd-8621-3600d0a72af9" providerId="ADAL" clId="{B77FF7F9-5EB3-4C90-89B7-5D840A7BCA26}" dt="2022-04-14T15:35:42.228" v="14" actId="26606"/>
          <ac:spMkLst>
            <pc:docMk/>
            <pc:sldMk cId="890989136" sldId="262"/>
            <ac:spMk id="4" creationId="{00000000-0000-0000-0000-000000000000}"/>
          </ac:spMkLst>
        </pc:spChg>
        <pc:spChg chg="ord">
          <ac:chgData name="Jessica Roberts" userId="831782ca-6a3f-4cbd-8621-3600d0a72af9" providerId="ADAL" clId="{B77FF7F9-5EB3-4C90-89B7-5D840A7BCA26}" dt="2022-04-14T15:35:42.228" v="14" actId="26606"/>
          <ac:spMkLst>
            <pc:docMk/>
            <pc:sldMk cId="890989136" sldId="262"/>
            <ac:spMk id="5" creationId="{00000000-0000-0000-0000-000000000000}"/>
          </ac:spMkLst>
        </pc:spChg>
        <pc:spChg chg="mod">
          <ac:chgData name="Jessica Roberts" userId="831782ca-6a3f-4cbd-8621-3600d0a72af9" providerId="ADAL" clId="{B77FF7F9-5EB3-4C90-89B7-5D840A7BCA26}" dt="2022-04-14T15:37:27.631" v="118" actId="20577"/>
          <ac:spMkLst>
            <pc:docMk/>
            <pc:sldMk cId="890989136" sldId="262"/>
            <ac:spMk id="7" creationId="{00000000-0000-0000-0000-000000000000}"/>
          </ac:spMkLst>
        </pc:spChg>
        <pc:spChg chg="mod">
          <ac:chgData name="Jessica Roberts" userId="831782ca-6a3f-4cbd-8621-3600d0a72af9" providerId="ADAL" clId="{B77FF7F9-5EB3-4C90-89B7-5D840A7BCA26}" dt="2022-04-20T14:03:28.325" v="328" actId="27636"/>
          <ac:spMkLst>
            <pc:docMk/>
            <pc:sldMk cId="890989136" sldId="262"/>
            <ac:spMk id="8" creationId="{00000000-0000-0000-0000-000000000000}"/>
          </ac:spMkLst>
        </pc:spChg>
        <pc:spChg chg="mod">
          <ac:chgData name="Jessica Roberts" userId="831782ca-6a3f-4cbd-8621-3600d0a72af9" providerId="ADAL" clId="{B77FF7F9-5EB3-4C90-89B7-5D840A7BCA26}" dt="2022-04-20T14:03:28.330" v="329" actId="27636"/>
          <ac:spMkLst>
            <pc:docMk/>
            <pc:sldMk cId="890989136" sldId="262"/>
            <ac:spMk id="9" creationId="{00000000-0000-0000-0000-000000000000}"/>
          </ac:spMkLst>
        </pc:spChg>
        <pc:spChg chg="add">
          <ac:chgData name="Jessica Roberts" userId="831782ca-6a3f-4cbd-8621-3600d0a72af9" providerId="ADAL" clId="{B77FF7F9-5EB3-4C90-89B7-5D840A7BCA26}" dt="2022-04-14T15:35:42.228" v="14" actId="26606"/>
          <ac:spMkLst>
            <pc:docMk/>
            <pc:sldMk cId="890989136" sldId="262"/>
            <ac:spMk id="14" creationId="{4C608BEB-860E-4094-8511-78603564A75E}"/>
          </ac:spMkLst>
        </pc:spChg>
        <pc:picChg chg="add mod ord">
          <ac:chgData name="Jessica Roberts" userId="831782ca-6a3f-4cbd-8621-3600d0a72af9" providerId="ADAL" clId="{B77FF7F9-5EB3-4C90-89B7-5D840A7BCA26}" dt="2022-04-20T14:03:35.417" v="330" actId="1076"/>
          <ac:picMkLst>
            <pc:docMk/>
            <pc:sldMk cId="890989136" sldId="262"/>
            <ac:picMk id="10" creationId="{900594B1-9AF5-42E5-8086-C5CFD535EF32}"/>
          </ac:picMkLst>
        </pc:picChg>
        <pc:cxnChg chg="add">
          <ac:chgData name="Jessica Roberts" userId="831782ca-6a3f-4cbd-8621-3600d0a72af9" providerId="ADAL" clId="{B77FF7F9-5EB3-4C90-89B7-5D840A7BCA26}" dt="2022-04-14T15:35:42.228" v="14" actId="26606"/>
          <ac:cxnSpMkLst>
            <pc:docMk/>
            <pc:sldMk cId="890989136" sldId="262"/>
            <ac:cxnSpMk id="16" creationId="{1F16A8D4-FE87-4604-88B2-394B5D1EB437}"/>
          </ac:cxnSpMkLst>
        </pc:cxnChg>
      </pc:sldChg>
      <pc:sldChg chg="addSp delSp modSp add mod ord modClrScheme chgLayout modNotesTx">
        <pc:chgData name="Jessica Roberts" userId="831782ca-6a3f-4cbd-8621-3600d0a72af9" providerId="ADAL" clId="{B77FF7F9-5EB3-4C90-89B7-5D840A7BCA26}" dt="2023-04-20T10:58:18.339" v="9738" actId="14100"/>
        <pc:sldMkLst>
          <pc:docMk/>
          <pc:sldMk cId="3763013917" sldId="267"/>
        </pc:sldMkLst>
        <pc:spChg chg="mod ord">
          <ac:chgData name="Jessica Roberts" userId="831782ca-6a3f-4cbd-8621-3600d0a72af9" providerId="ADAL" clId="{B77FF7F9-5EB3-4C90-89B7-5D840A7BCA26}" dt="2022-04-20T23:45:48.436" v="3571" actId="1076"/>
          <ac:spMkLst>
            <pc:docMk/>
            <pc:sldMk cId="3763013917" sldId="267"/>
            <ac:spMk id="2" creationId="{00000000-0000-0000-0000-000000000000}"/>
          </ac:spMkLst>
        </pc:spChg>
        <pc:spChg chg="mod ord">
          <ac:chgData name="Jessica Roberts" userId="831782ca-6a3f-4cbd-8621-3600d0a72af9" providerId="ADAL" clId="{B77FF7F9-5EB3-4C90-89B7-5D840A7BCA26}" dt="2023-04-20T10:55:40.932" v="9703" actId="1076"/>
          <ac:spMkLst>
            <pc:docMk/>
            <pc:sldMk cId="3763013917" sldId="267"/>
            <ac:spMk id="3" creationId="{00000000-0000-0000-0000-000000000000}"/>
          </ac:spMkLst>
        </pc:spChg>
        <pc:spChg chg="mod ord">
          <ac:chgData name="Jessica Roberts" userId="831782ca-6a3f-4cbd-8621-3600d0a72af9" providerId="ADAL" clId="{B77FF7F9-5EB3-4C90-89B7-5D840A7BCA26}" dt="2023-04-20T10:56:22.246" v="9705" actId="1076"/>
          <ac:spMkLst>
            <pc:docMk/>
            <pc:sldMk cId="3763013917" sldId="267"/>
            <ac:spMk id="4" creationId="{00000000-0000-0000-0000-000000000000}"/>
          </ac:spMkLst>
        </pc:spChg>
        <pc:picChg chg="add mod">
          <ac:chgData name="Jessica Roberts" userId="831782ca-6a3f-4cbd-8621-3600d0a72af9" providerId="ADAL" clId="{B77FF7F9-5EB3-4C90-89B7-5D840A7BCA26}" dt="2023-04-20T10:58:13.448" v="9736" actId="1076"/>
          <ac:picMkLst>
            <pc:docMk/>
            <pc:sldMk cId="3763013917" sldId="267"/>
            <ac:picMk id="5" creationId="{1F35DEFC-253D-7BCC-005B-846E46BA979D}"/>
          </ac:picMkLst>
        </pc:picChg>
        <pc:picChg chg="del mod">
          <ac:chgData name="Jessica Roberts" userId="831782ca-6a3f-4cbd-8621-3600d0a72af9" providerId="ADAL" clId="{B77FF7F9-5EB3-4C90-89B7-5D840A7BCA26}" dt="2022-04-21T00:17:59.563" v="4134" actId="478"/>
          <ac:picMkLst>
            <pc:docMk/>
            <pc:sldMk cId="3763013917" sldId="267"/>
            <ac:picMk id="5" creationId="{E16CF78D-47F8-40F1-BF99-9A12E408F438}"/>
          </ac:picMkLst>
        </pc:picChg>
        <pc:picChg chg="del mod">
          <ac:chgData name="Jessica Roberts" userId="831782ca-6a3f-4cbd-8621-3600d0a72af9" providerId="ADAL" clId="{B77FF7F9-5EB3-4C90-89B7-5D840A7BCA26}" dt="2023-04-20T10:58:08.899" v="9735" actId="478"/>
          <ac:picMkLst>
            <pc:docMk/>
            <pc:sldMk cId="3763013917" sldId="267"/>
            <ac:picMk id="6" creationId="{62960E14-21A5-42FB-9A50-48552ED372DE}"/>
          </ac:picMkLst>
        </pc:picChg>
        <pc:picChg chg="add mod">
          <ac:chgData name="Jessica Roberts" userId="831782ca-6a3f-4cbd-8621-3600d0a72af9" providerId="ADAL" clId="{B77FF7F9-5EB3-4C90-89B7-5D840A7BCA26}" dt="2023-04-20T10:58:18.339" v="9738" actId="14100"/>
          <ac:picMkLst>
            <pc:docMk/>
            <pc:sldMk cId="3763013917" sldId="267"/>
            <ac:picMk id="8" creationId="{AA722549-4E02-45F2-A421-69118838FD6D}"/>
          </ac:picMkLst>
        </pc:picChg>
        <pc:picChg chg="add mod">
          <ac:chgData name="Jessica Roberts" userId="831782ca-6a3f-4cbd-8621-3600d0a72af9" providerId="ADAL" clId="{B77FF7F9-5EB3-4C90-89B7-5D840A7BCA26}" dt="2023-04-20T10:56:26.163" v="9706" actId="1076"/>
          <ac:picMkLst>
            <pc:docMk/>
            <pc:sldMk cId="3763013917" sldId="267"/>
            <ac:picMk id="3074" creationId="{48EC14BE-B3CD-42C2-9A25-065864CC46E1}"/>
          </ac:picMkLst>
        </pc:picChg>
      </pc:sldChg>
      <pc:sldChg chg="modSp add mod ord">
        <pc:chgData name="Jessica Roberts" userId="831782ca-6a3f-4cbd-8621-3600d0a72af9" providerId="ADAL" clId="{B77FF7F9-5EB3-4C90-89B7-5D840A7BCA26}" dt="2023-04-20T11:01:06.966" v="9829" actId="115"/>
        <pc:sldMkLst>
          <pc:docMk/>
          <pc:sldMk cId="890631643" sldId="268"/>
        </pc:sldMkLst>
        <pc:spChg chg="mod">
          <ac:chgData name="Jessica Roberts" userId="831782ca-6a3f-4cbd-8621-3600d0a72af9" providerId="ADAL" clId="{B77FF7F9-5EB3-4C90-89B7-5D840A7BCA26}" dt="2023-04-20T11:01:06.966" v="9829" actId="115"/>
          <ac:spMkLst>
            <pc:docMk/>
            <pc:sldMk cId="890631643" sldId="268"/>
            <ac:spMk id="3" creationId="{00000000-0000-0000-0000-000000000000}"/>
          </ac:spMkLst>
        </pc:spChg>
        <pc:spChg chg="mod">
          <ac:chgData name="Jessica Roberts" userId="831782ca-6a3f-4cbd-8621-3600d0a72af9" providerId="ADAL" clId="{B77FF7F9-5EB3-4C90-89B7-5D840A7BCA26}" dt="2023-04-20T11:00:47.861" v="9825" actId="5793"/>
          <ac:spMkLst>
            <pc:docMk/>
            <pc:sldMk cId="890631643" sldId="268"/>
            <ac:spMk id="4" creationId="{00000000-0000-0000-0000-000000000000}"/>
          </ac:spMkLst>
        </pc:spChg>
      </pc:sldChg>
      <pc:sldChg chg="delSp add del setBg delDesignElem">
        <pc:chgData name="Jessica Roberts" userId="831782ca-6a3f-4cbd-8621-3600d0a72af9" providerId="ADAL" clId="{B77FF7F9-5EB3-4C90-89B7-5D840A7BCA26}" dt="2022-04-21T01:01:27.942" v="6015" actId="47"/>
        <pc:sldMkLst>
          <pc:docMk/>
          <pc:sldMk cId="1920045334" sldId="269"/>
        </pc:sldMkLst>
        <pc:cxnChg chg="del">
          <ac:chgData name="Jessica Roberts" userId="831782ca-6a3f-4cbd-8621-3600d0a72af9" providerId="ADAL" clId="{B77FF7F9-5EB3-4C90-89B7-5D840A7BCA26}" dt="2022-04-14T15:51:09.011" v="190"/>
          <ac:cxnSpMkLst>
            <pc:docMk/>
            <pc:sldMk cId="1920045334" sldId="269"/>
            <ac:cxnSpMk id="10" creationId="{A7F400EE-A8A5-48AF-B4D6-291B52C6F0B0}"/>
          </ac:cxnSpMkLst>
        </pc:cxnChg>
      </pc:sldChg>
      <pc:sldChg chg="delSp modSp add del mod ord delAnim modNotesTx">
        <pc:chgData name="Jessica Roberts" userId="831782ca-6a3f-4cbd-8621-3600d0a72af9" providerId="ADAL" clId="{B77FF7F9-5EB3-4C90-89B7-5D840A7BCA26}" dt="2022-04-21T01:49:06.841" v="6307" actId="47"/>
        <pc:sldMkLst>
          <pc:docMk/>
          <pc:sldMk cId="3256345891" sldId="270"/>
        </pc:sldMkLst>
        <pc:spChg chg="mod">
          <ac:chgData name="Jessica Roberts" userId="831782ca-6a3f-4cbd-8621-3600d0a72af9" providerId="ADAL" clId="{B77FF7F9-5EB3-4C90-89B7-5D840A7BCA26}" dt="2022-04-14T15:51:09.112" v="191" actId="27636"/>
          <ac:spMkLst>
            <pc:docMk/>
            <pc:sldMk cId="3256345891" sldId="270"/>
            <ac:spMk id="2" creationId="{8CF05C25-0A14-400E-94DC-29777506A814}"/>
          </ac:spMkLst>
        </pc:spChg>
        <pc:spChg chg="mod">
          <ac:chgData name="Jessica Roberts" userId="831782ca-6a3f-4cbd-8621-3600d0a72af9" providerId="ADAL" clId="{B77FF7F9-5EB3-4C90-89B7-5D840A7BCA26}" dt="2022-04-21T01:03:58.249" v="6026" actId="14100"/>
          <ac:spMkLst>
            <pc:docMk/>
            <pc:sldMk cId="3256345891" sldId="270"/>
            <ac:spMk id="4" creationId="{B4CA8C13-2440-4E3A-BC79-2F8A19BB3F81}"/>
          </ac:spMkLst>
        </pc:spChg>
        <pc:spChg chg="del mod">
          <ac:chgData name="Jessica Roberts" userId="831782ca-6a3f-4cbd-8621-3600d0a72af9" providerId="ADAL" clId="{B77FF7F9-5EB3-4C90-89B7-5D840A7BCA26}" dt="2022-04-21T01:02:16.957" v="6021" actId="478"/>
          <ac:spMkLst>
            <pc:docMk/>
            <pc:sldMk cId="3256345891" sldId="270"/>
            <ac:spMk id="7" creationId="{1E016AFE-7ED0-4E0A-AF30-8F1C4EFB695D}"/>
          </ac:spMkLst>
        </pc:spChg>
        <pc:picChg chg="del">
          <ac:chgData name="Jessica Roberts" userId="831782ca-6a3f-4cbd-8621-3600d0a72af9" providerId="ADAL" clId="{B77FF7F9-5EB3-4C90-89B7-5D840A7BCA26}" dt="2022-04-21T01:02:03.915" v="6019" actId="478"/>
          <ac:picMkLst>
            <pc:docMk/>
            <pc:sldMk cId="3256345891" sldId="270"/>
            <ac:picMk id="8" creationId="{43E2F3E0-4B2B-4727-93E5-51239FFE3B9C}"/>
          </ac:picMkLst>
        </pc:picChg>
      </pc:sldChg>
      <pc:sldChg chg="modSp del mod modClrScheme chgLayout">
        <pc:chgData name="Jessica Roberts" userId="831782ca-6a3f-4cbd-8621-3600d0a72af9" providerId="ADAL" clId="{B77FF7F9-5EB3-4C90-89B7-5D840A7BCA26}" dt="2022-04-20T15:29:29.791" v="1381" actId="47"/>
        <pc:sldMkLst>
          <pc:docMk/>
          <pc:sldMk cId="4040702030" sldId="287"/>
        </pc:sldMkLst>
        <pc:spChg chg="mod ord">
          <ac:chgData name="Jessica Roberts" userId="831782ca-6a3f-4cbd-8621-3600d0a72af9" providerId="ADAL" clId="{B77FF7F9-5EB3-4C90-89B7-5D840A7BCA26}" dt="2022-04-20T15:24:49.133" v="1308" actId="700"/>
          <ac:spMkLst>
            <pc:docMk/>
            <pc:sldMk cId="4040702030" sldId="287"/>
            <ac:spMk id="2" creationId="{00000000-0000-0000-0000-000000000000}"/>
          </ac:spMkLst>
        </pc:spChg>
      </pc:sldChg>
      <pc:sldChg chg="addSp delSp modSp add mod ord setBg setClrOvrMap delDesignElem modNotesTx">
        <pc:chgData name="Jessica Roberts" userId="831782ca-6a3f-4cbd-8621-3600d0a72af9" providerId="ADAL" clId="{B77FF7F9-5EB3-4C90-89B7-5D840A7BCA26}" dt="2023-04-20T10:36:25.357" v="8759" actId="20577"/>
        <pc:sldMkLst>
          <pc:docMk/>
          <pc:sldMk cId="664253964" sldId="288"/>
        </pc:sldMkLst>
        <pc:spChg chg="mod">
          <ac:chgData name="Jessica Roberts" userId="831782ca-6a3f-4cbd-8621-3600d0a72af9" providerId="ADAL" clId="{B77FF7F9-5EB3-4C90-89B7-5D840A7BCA26}" dt="2022-04-14T15:35:37.174" v="13" actId="26606"/>
          <ac:spMkLst>
            <pc:docMk/>
            <pc:sldMk cId="664253964" sldId="288"/>
            <ac:spMk id="2" creationId="{00000000-0000-0000-0000-000000000000}"/>
          </ac:spMkLst>
        </pc:spChg>
        <pc:spChg chg="mod">
          <ac:chgData name="Jessica Roberts" userId="831782ca-6a3f-4cbd-8621-3600d0a72af9" providerId="ADAL" clId="{B77FF7F9-5EB3-4C90-89B7-5D840A7BCA26}" dt="2023-04-20T10:35:19.233" v="8553" actId="403"/>
          <ac:spMkLst>
            <pc:docMk/>
            <pc:sldMk cId="664253964" sldId="288"/>
            <ac:spMk id="3" creationId="{00000000-0000-0000-0000-000000000000}"/>
          </ac:spMkLst>
        </pc:spChg>
        <pc:spChg chg="mod">
          <ac:chgData name="Jessica Roberts" userId="831782ca-6a3f-4cbd-8621-3600d0a72af9" providerId="ADAL" clId="{B77FF7F9-5EB3-4C90-89B7-5D840A7BCA26}" dt="2023-04-20T10:35:23.604" v="8554" actId="14100"/>
          <ac:spMkLst>
            <pc:docMk/>
            <pc:sldMk cId="664253964" sldId="288"/>
            <ac:spMk id="4" creationId="{00000000-0000-0000-0000-000000000000}"/>
          </ac:spMkLst>
        </pc:spChg>
        <pc:spChg chg="add">
          <ac:chgData name="Jessica Roberts" userId="831782ca-6a3f-4cbd-8621-3600d0a72af9" providerId="ADAL" clId="{B77FF7F9-5EB3-4C90-89B7-5D840A7BCA26}" dt="2022-04-14T15:35:37.174" v="13" actId="26606"/>
          <ac:spMkLst>
            <pc:docMk/>
            <pc:sldMk cId="664253964" sldId="288"/>
            <ac:spMk id="6" creationId="{2A6B319F-86FE-4754-878E-06F0804D882B}"/>
          </ac:spMkLst>
        </pc:spChg>
        <pc:spChg chg="add">
          <ac:chgData name="Jessica Roberts" userId="831782ca-6a3f-4cbd-8621-3600d0a72af9" providerId="ADAL" clId="{B77FF7F9-5EB3-4C90-89B7-5D840A7BCA26}" dt="2022-04-14T15:35:37.174" v="13" actId="26606"/>
          <ac:spMkLst>
            <pc:docMk/>
            <pc:sldMk cId="664253964" sldId="288"/>
            <ac:spMk id="7" creationId="{DCF7D1B5-3477-499F-ACC5-2C8B07F4EDB3}"/>
          </ac:spMkLst>
        </pc:spChg>
        <pc:spChg chg="del">
          <ac:chgData name="Jessica Roberts" userId="831782ca-6a3f-4cbd-8621-3600d0a72af9" providerId="ADAL" clId="{B77FF7F9-5EB3-4C90-89B7-5D840A7BCA26}" dt="2022-04-14T15:35:19.591" v="3"/>
          <ac:spMkLst>
            <pc:docMk/>
            <pc:sldMk cId="664253964" sldId="288"/>
            <ac:spMk id="9" creationId="{4C608BEB-860E-4094-8511-78603564A75E}"/>
          </ac:spMkLst>
        </pc:spChg>
        <pc:cxnChg chg="del">
          <ac:chgData name="Jessica Roberts" userId="831782ca-6a3f-4cbd-8621-3600d0a72af9" providerId="ADAL" clId="{B77FF7F9-5EB3-4C90-89B7-5D840A7BCA26}" dt="2022-04-14T15:35:19.591" v="3"/>
          <ac:cxnSpMkLst>
            <pc:docMk/>
            <pc:sldMk cId="664253964" sldId="288"/>
            <ac:cxnSpMk id="11" creationId="{1F16A8D4-FE87-4604-88B2-394B5D1EB437}"/>
          </ac:cxnSpMkLst>
        </pc:cxnChg>
      </pc:sldChg>
      <pc:sldChg chg="modSp mod ord modNotesTx">
        <pc:chgData name="Jessica Roberts" userId="831782ca-6a3f-4cbd-8621-3600d0a72af9" providerId="ADAL" clId="{B77FF7F9-5EB3-4C90-89B7-5D840A7BCA26}" dt="2023-04-20T10:39:27.842" v="8959" actId="20577"/>
        <pc:sldMkLst>
          <pc:docMk/>
          <pc:sldMk cId="1479205000" sldId="300"/>
        </pc:sldMkLst>
        <pc:spChg chg="mod">
          <ac:chgData name="Jessica Roberts" userId="831782ca-6a3f-4cbd-8621-3600d0a72af9" providerId="ADAL" clId="{B77FF7F9-5EB3-4C90-89B7-5D840A7BCA26}" dt="2023-04-20T10:32:36.398" v="8538" actId="20577"/>
          <ac:spMkLst>
            <pc:docMk/>
            <pc:sldMk cId="1479205000" sldId="300"/>
            <ac:spMk id="2" creationId="{C2777194-8284-4ACA-B6B9-EFFCC08EC468}"/>
          </ac:spMkLst>
        </pc:spChg>
        <pc:spChg chg="mod">
          <ac:chgData name="Jessica Roberts" userId="831782ca-6a3f-4cbd-8621-3600d0a72af9" providerId="ADAL" clId="{B77FF7F9-5EB3-4C90-89B7-5D840A7BCA26}" dt="2023-02-13T21:41:38.059" v="8529" actId="20577"/>
          <ac:spMkLst>
            <pc:docMk/>
            <pc:sldMk cId="1479205000" sldId="300"/>
            <ac:spMk id="3" creationId="{B9E735E4-A267-45D9-B89F-EA30D7B43536}"/>
          </ac:spMkLst>
        </pc:spChg>
      </pc:sldChg>
      <pc:sldChg chg="addSp delSp modSp add mod modTransition setBg delDesignElem modNotesTx">
        <pc:chgData name="Jessica Roberts" userId="831782ca-6a3f-4cbd-8621-3600d0a72af9" providerId="ADAL" clId="{B77FF7F9-5EB3-4C90-89B7-5D840A7BCA26}" dt="2023-04-20T10:58:00.187" v="9733" actId="1076"/>
        <pc:sldMkLst>
          <pc:docMk/>
          <pc:sldMk cId="1611279662" sldId="313"/>
        </pc:sldMkLst>
        <pc:spChg chg="mod ord">
          <ac:chgData name="Jessica Roberts" userId="831782ca-6a3f-4cbd-8621-3600d0a72af9" providerId="ADAL" clId="{B77FF7F9-5EB3-4C90-89B7-5D840A7BCA26}" dt="2023-04-20T10:49:54.095" v="9482" actId="166"/>
          <ac:spMkLst>
            <pc:docMk/>
            <pc:sldMk cId="1611279662" sldId="313"/>
            <ac:spMk id="4" creationId="{D7653C1C-F2FD-4B37-9CDB-7EA85E7094BD}"/>
          </ac:spMkLst>
        </pc:spChg>
        <pc:spChg chg="add del mod">
          <ac:chgData name="Jessica Roberts" userId="831782ca-6a3f-4cbd-8621-3600d0a72af9" providerId="ADAL" clId="{B77FF7F9-5EB3-4C90-89B7-5D840A7BCA26}" dt="2023-04-20T10:48:43.564" v="9442"/>
          <ac:spMkLst>
            <pc:docMk/>
            <pc:sldMk cId="1611279662" sldId="313"/>
            <ac:spMk id="6" creationId="{27D42C25-2CE0-E126-15C3-18DEF5012AA1}"/>
          </ac:spMkLst>
        </pc:spChg>
        <pc:spChg chg="add mod">
          <ac:chgData name="Jessica Roberts" userId="831782ca-6a3f-4cbd-8621-3600d0a72af9" providerId="ADAL" clId="{B77FF7F9-5EB3-4C90-89B7-5D840A7BCA26}" dt="2023-04-20T10:49:33.444" v="9479" actId="14100"/>
          <ac:spMkLst>
            <pc:docMk/>
            <pc:sldMk cId="1611279662" sldId="313"/>
            <ac:spMk id="7" creationId="{1285AAAE-C46E-9CBC-464F-DCA495FF0B8F}"/>
          </ac:spMkLst>
        </pc:spChg>
        <pc:spChg chg="del">
          <ac:chgData name="Jessica Roberts" userId="831782ca-6a3f-4cbd-8621-3600d0a72af9" providerId="ADAL" clId="{B77FF7F9-5EB3-4C90-89B7-5D840A7BCA26}" dt="2023-04-20T10:44:24.893" v="9236"/>
          <ac:spMkLst>
            <pc:docMk/>
            <pc:sldMk cId="1611279662" sldId="313"/>
            <ac:spMk id="73" creationId="{823AC064-BC96-4F32-8AE1-B2FD38754823}"/>
          </ac:spMkLst>
        </pc:spChg>
        <pc:picChg chg="add mod ord">
          <ac:chgData name="Jessica Roberts" userId="831782ca-6a3f-4cbd-8621-3600d0a72af9" providerId="ADAL" clId="{B77FF7F9-5EB3-4C90-89B7-5D840A7BCA26}" dt="2023-04-20T10:49:44.655" v="9481" actId="171"/>
          <ac:picMkLst>
            <pc:docMk/>
            <pc:sldMk cId="1611279662" sldId="313"/>
            <ac:picMk id="2" creationId="{B60A295C-1C4D-287A-7A7F-9C58CF49C78E}"/>
          </ac:picMkLst>
        </pc:picChg>
        <pc:picChg chg="add mod">
          <ac:chgData name="Jessica Roberts" userId="831782ca-6a3f-4cbd-8621-3600d0a72af9" providerId="ADAL" clId="{B77FF7F9-5EB3-4C90-89B7-5D840A7BCA26}" dt="2023-04-20T10:49:04.216" v="9448" actId="1076"/>
          <ac:picMkLst>
            <pc:docMk/>
            <pc:sldMk cId="1611279662" sldId="313"/>
            <ac:picMk id="3" creationId="{E86EDCFF-9061-3766-BA4D-C02135E87FBC}"/>
          </ac:picMkLst>
        </pc:picChg>
        <pc:picChg chg="add mod">
          <ac:chgData name="Jessica Roberts" userId="831782ca-6a3f-4cbd-8621-3600d0a72af9" providerId="ADAL" clId="{B77FF7F9-5EB3-4C90-89B7-5D840A7BCA26}" dt="2023-04-20T10:46:07.080" v="9257" actId="1076"/>
          <ac:picMkLst>
            <pc:docMk/>
            <pc:sldMk cId="1611279662" sldId="313"/>
            <ac:picMk id="5" creationId="{819EE52F-B87C-CA2D-424D-182E38849D0E}"/>
          </ac:picMkLst>
        </pc:picChg>
        <pc:picChg chg="add mod">
          <ac:chgData name="Jessica Roberts" userId="831782ca-6a3f-4cbd-8621-3600d0a72af9" providerId="ADAL" clId="{B77FF7F9-5EB3-4C90-89B7-5D840A7BCA26}" dt="2023-04-20T10:58:00.187" v="9733" actId="1076"/>
          <ac:picMkLst>
            <pc:docMk/>
            <pc:sldMk cId="1611279662" sldId="313"/>
            <ac:picMk id="8" creationId="{9A4AEAB4-CFAE-C4AA-C1AA-FCB32E1EEE11}"/>
          </ac:picMkLst>
        </pc:picChg>
        <pc:picChg chg="add mod">
          <ac:chgData name="Jessica Roberts" userId="831782ca-6a3f-4cbd-8621-3600d0a72af9" providerId="ADAL" clId="{B77FF7F9-5EB3-4C90-89B7-5D840A7BCA26}" dt="2023-04-20T10:49:36.431" v="9480" actId="1076"/>
          <ac:picMkLst>
            <pc:docMk/>
            <pc:sldMk cId="1611279662" sldId="313"/>
            <ac:picMk id="1026" creationId="{75953A8C-890A-251B-4032-049C263464C2}"/>
          </ac:picMkLst>
        </pc:picChg>
        <pc:picChg chg="mod">
          <ac:chgData name="Jessica Roberts" userId="831782ca-6a3f-4cbd-8621-3600d0a72af9" providerId="ADAL" clId="{B77FF7F9-5EB3-4C90-89B7-5D840A7BCA26}" dt="2023-04-20T10:46:04.721" v="9256" actId="1076"/>
          <ac:picMkLst>
            <pc:docMk/>
            <pc:sldMk cId="1611279662" sldId="313"/>
            <ac:picMk id="2050" creationId="{579374F9-3B19-4093-8B9D-B2F8B07592FE}"/>
          </ac:picMkLst>
        </pc:picChg>
        <pc:picChg chg="mod">
          <ac:chgData name="Jessica Roberts" userId="831782ca-6a3f-4cbd-8621-3600d0a72af9" providerId="ADAL" clId="{B77FF7F9-5EB3-4C90-89B7-5D840A7BCA26}" dt="2023-04-20T10:46:13.603" v="9258" actId="1076"/>
          <ac:picMkLst>
            <pc:docMk/>
            <pc:sldMk cId="1611279662" sldId="313"/>
            <ac:picMk id="2052" creationId="{BAC4F3D4-E6FA-486F-9A6F-0A5DB3B97BA1}"/>
          </ac:picMkLst>
        </pc:picChg>
        <pc:cxnChg chg="del">
          <ac:chgData name="Jessica Roberts" userId="831782ca-6a3f-4cbd-8621-3600d0a72af9" providerId="ADAL" clId="{B77FF7F9-5EB3-4C90-89B7-5D840A7BCA26}" dt="2023-04-20T10:44:24.893" v="9236"/>
          <ac:cxnSpMkLst>
            <pc:docMk/>
            <pc:sldMk cId="1611279662" sldId="313"/>
            <ac:cxnSpMk id="75" creationId="{7E7C77BC-7138-40B1-A15B-20F57A494629}"/>
          </ac:cxnSpMkLst>
        </pc:cxnChg>
        <pc:cxnChg chg="del">
          <ac:chgData name="Jessica Roberts" userId="831782ca-6a3f-4cbd-8621-3600d0a72af9" providerId="ADAL" clId="{B77FF7F9-5EB3-4C90-89B7-5D840A7BCA26}" dt="2023-04-20T10:44:24.893" v="9236"/>
          <ac:cxnSpMkLst>
            <pc:docMk/>
            <pc:sldMk cId="1611279662" sldId="313"/>
            <ac:cxnSpMk id="77" creationId="{DB146403-F3D6-484B-B2ED-97F9565D0370}"/>
          </ac:cxnSpMkLst>
        </pc:cxnChg>
      </pc:sldChg>
      <pc:sldChg chg="delSp add del setBg delDesignElem">
        <pc:chgData name="Jessica Roberts" userId="831782ca-6a3f-4cbd-8621-3600d0a72af9" providerId="ADAL" clId="{B77FF7F9-5EB3-4C90-89B7-5D840A7BCA26}" dt="2022-04-20T22:52:42.575" v="2926" actId="47"/>
        <pc:sldMkLst>
          <pc:docMk/>
          <pc:sldMk cId="1801240794" sldId="436"/>
        </pc:sldMkLst>
        <pc:spChg chg="del">
          <ac:chgData name="Jessica Roberts" userId="831782ca-6a3f-4cbd-8621-3600d0a72af9" providerId="ADAL" clId="{B77FF7F9-5EB3-4C90-89B7-5D840A7BCA26}" dt="2022-04-14T15:51:09.011" v="190"/>
          <ac:spMkLst>
            <pc:docMk/>
            <pc:sldMk cId="1801240794" sldId="436"/>
            <ac:spMk id="45" creationId="{0671A8AE-40A1-4631-A6B8-581AFF065482}"/>
          </ac:spMkLst>
        </pc:spChg>
        <pc:spChg chg="del">
          <ac:chgData name="Jessica Roberts" userId="831782ca-6a3f-4cbd-8621-3600d0a72af9" providerId="ADAL" clId="{B77FF7F9-5EB3-4C90-89B7-5D840A7BCA26}" dt="2022-04-14T15:51:09.011" v="190"/>
          <ac:spMkLst>
            <pc:docMk/>
            <pc:sldMk cId="1801240794" sldId="436"/>
            <ac:spMk id="46" creationId="{AB58EF07-17C2-48CF-ABB0-EEF1F17CB8F0}"/>
          </ac:spMkLst>
        </pc:spChg>
        <pc:spChg chg="del">
          <ac:chgData name="Jessica Roberts" userId="831782ca-6a3f-4cbd-8621-3600d0a72af9" providerId="ADAL" clId="{B77FF7F9-5EB3-4C90-89B7-5D840A7BCA26}" dt="2022-04-14T15:51:09.011" v="190"/>
          <ac:spMkLst>
            <pc:docMk/>
            <pc:sldMk cId="1801240794" sldId="436"/>
            <ac:spMk id="47" creationId="{AF2F604E-43BE-4DC3-B983-E071523364F8}"/>
          </ac:spMkLst>
        </pc:spChg>
        <pc:spChg chg="del">
          <ac:chgData name="Jessica Roberts" userId="831782ca-6a3f-4cbd-8621-3600d0a72af9" providerId="ADAL" clId="{B77FF7F9-5EB3-4C90-89B7-5D840A7BCA26}" dt="2022-04-14T15:51:09.011" v="190"/>
          <ac:spMkLst>
            <pc:docMk/>
            <pc:sldMk cId="1801240794" sldId="436"/>
            <ac:spMk id="48" creationId="{08C9B587-E65E-4B52-B37C-ABEBB6E87928}"/>
          </ac:spMkLst>
        </pc:spChg>
      </pc:sldChg>
      <pc:sldChg chg="del">
        <pc:chgData name="Jessica Roberts" userId="831782ca-6a3f-4cbd-8621-3600d0a72af9" providerId="ADAL" clId="{B77FF7F9-5EB3-4C90-89B7-5D840A7BCA26}" dt="2022-04-14T15:37:59.128" v="120" actId="47"/>
        <pc:sldMkLst>
          <pc:docMk/>
          <pc:sldMk cId="885815157" sldId="440"/>
        </pc:sldMkLst>
      </pc:sldChg>
      <pc:sldChg chg="del">
        <pc:chgData name="Jessica Roberts" userId="831782ca-6a3f-4cbd-8621-3600d0a72af9" providerId="ADAL" clId="{B77FF7F9-5EB3-4C90-89B7-5D840A7BCA26}" dt="2022-04-21T01:13:34.117" v="6095" actId="47"/>
        <pc:sldMkLst>
          <pc:docMk/>
          <pc:sldMk cId="3997033035" sldId="442"/>
        </pc:sldMkLst>
      </pc:sldChg>
      <pc:sldChg chg="del">
        <pc:chgData name="Jessica Roberts" userId="831782ca-6a3f-4cbd-8621-3600d0a72af9" providerId="ADAL" clId="{B77FF7F9-5EB3-4C90-89B7-5D840A7BCA26}" dt="2022-04-14T15:37:56.053" v="119" actId="47"/>
        <pc:sldMkLst>
          <pc:docMk/>
          <pc:sldMk cId="2040551524" sldId="445"/>
        </pc:sldMkLst>
      </pc:sldChg>
      <pc:sldChg chg="del">
        <pc:chgData name="Jessica Roberts" userId="831782ca-6a3f-4cbd-8621-3600d0a72af9" providerId="ADAL" clId="{B77FF7F9-5EB3-4C90-89B7-5D840A7BCA26}" dt="2022-04-21T01:13:32.758" v="6094" actId="47"/>
        <pc:sldMkLst>
          <pc:docMk/>
          <pc:sldMk cId="2262443523" sldId="446"/>
        </pc:sldMkLst>
      </pc:sldChg>
      <pc:sldChg chg="modSp del mod ord modNotesTx">
        <pc:chgData name="Jessica Roberts" userId="831782ca-6a3f-4cbd-8621-3600d0a72af9" providerId="ADAL" clId="{B77FF7F9-5EB3-4C90-89B7-5D840A7BCA26}" dt="2023-04-20T10:46:25.699" v="9259" actId="47"/>
        <pc:sldMkLst>
          <pc:docMk/>
          <pc:sldMk cId="2239572588" sldId="447"/>
        </pc:sldMkLst>
        <pc:picChg chg="mod">
          <ac:chgData name="Jessica Roberts" userId="831782ca-6a3f-4cbd-8621-3600d0a72af9" providerId="ADAL" clId="{B77FF7F9-5EB3-4C90-89B7-5D840A7BCA26}" dt="2022-04-14T15:38:16.093" v="145" actId="14100"/>
          <ac:picMkLst>
            <pc:docMk/>
            <pc:sldMk cId="2239572588" sldId="447"/>
            <ac:picMk id="4" creationId="{00000000-0000-0000-0000-000000000000}"/>
          </ac:picMkLst>
        </pc:picChg>
      </pc:sldChg>
      <pc:sldChg chg="del">
        <pc:chgData name="Jessica Roberts" userId="831782ca-6a3f-4cbd-8621-3600d0a72af9" providerId="ADAL" clId="{B77FF7F9-5EB3-4C90-89B7-5D840A7BCA26}" dt="2022-04-21T01:14:24.637" v="6098" actId="47"/>
        <pc:sldMkLst>
          <pc:docMk/>
          <pc:sldMk cId="2665938379" sldId="449"/>
        </pc:sldMkLst>
      </pc:sldChg>
      <pc:sldChg chg="modNotesTx">
        <pc:chgData name="Jessica Roberts" userId="831782ca-6a3f-4cbd-8621-3600d0a72af9" providerId="ADAL" clId="{B77FF7F9-5EB3-4C90-89B7-5D840A7BCA26}" dt="2022-04-21T01:49:03.663" v="6306"/>
        <pc:sldMkLst>
          <pc:docMk/>
          <pc:sldMk cId="1844260827" sldId="450"/>
        </pc:sldMkLst>
      </pc:sldChg>
      <pc:sldChg chg="del">
        <pc:chgData name="Jessica Roberts" userId="831782ca-6a3f-4cbd-8621-3600d0a72af9" providerId="ADAL" clId="{B77FF7F9-5EB3-4C90-89B7-5D840A7BCA26}" dt="2022-04-21T01:23:50.946" v="6118" actId="47"/>
        <pc:sldMkLst>
          <pc:docMk/>
          <pc:sldMk cId="1479804962" sldId="451"/>
        </pc:sldMkLst>
      </pc:sldChg>
      <pc:sldChg chg="delSp modSp mod modNotesTx">
        <pc:chgData name="Jessica Roberts" userId="831782ca-6a3f-4cbd-8621-3600d0a72af9" providerId="ADAL" clId="{B77FF7F9-5EB3-4C90-89B7-5D840A7BCA26}" dt="2022-04-21T01:28:28.848" v="6217" actId="1076"/>
        <pc:sldMkLst>
          <pc:docMk/>
          <pc:sldMk cId="2580251754" sldId="452"/>
        </pc:sldMkLst>
        <pc:picChg chg="del mod">
          <ac:chgData name="Jessica Roberts" userId="831782ca-6a3f-4cbd-8621-3600d0a72af9" providerId="ADAL" clId="{B77FF7F9-5EB3-4C90-89B7-5D840A7BCA26}" dt="2022-04-21T01:23:27.968" v="6115" actId="478"/>
          <ac:picMkLst>
            <pc:docMk/>
            <pc:sldMk cId="2580251754" sldId="452"/>
            <ac:picMk id="4" creationId="{00000000-0000-0000-0000-000000000000}"/>
          </ac:picMkLst>
        </pc:picChg>
        <pc:picChg chg="mod">
          <ac:chgData name="Jessica Roberts" userId="831782ca-6a3f-4cbd-8621-3600d0a72af9" providerId="ADAL" clId="{B77FF7F9-5EB3-4C90-89B7-5D840A7BCA26}" dt="2022-04-21T01:28:26.872" v="6216" actId="1076"/>
          <ac:picMkLst>
            <pc:docMk/>
            <pc:sldMk cId="2580251754" sldId="452"/>
            <ac:picMk id="5" creationId="{00000000-0000-0000-0000-000000000000}"/>
          </ac:picMkLst>
        </pc:picChg>
        <pc:picChg chg="mod">
          <ac:chgData name="Jessica Roberts" userId="831782ca-6a3f-4cbd-8621-3600d0a72af9" providerId="ADAL" clId="{B77FF7F9-5EB3-4C90-89B7-5D840A7BCA26}" dt="2022-04-21T01:28:28.848" v="6217" actId="1076"/>
          <ac:picMkLst>
            <pc:docMk/>
            <pc:sldMk cId="2580251754" sldId="452"/>
            <ac:picMk id="6" creationId="{00000000-0000-0000-0000-000000000000}"/>
          </ac:picMkLst>
        </pc:picChg>
        <pc:picChg chg="mod">
          <ac:chgData name="Jessica Roberts" userId="831782ca-6a3f-4cbd-8621-3600d0a72af9" providerId="ADAL" clId="{B77FF7F9-5EB3-4C90-89B7-5D840A7BCA26}" dt="2022-04-21T01:28:23.944" v="6215" actId="1076"/>
          <ac:picMkLst>
            <pc:docMk/>
            <pc:sldMk cId="2580251754" sldId="452"/>
            <ac:picMk id="7" creationId="{00000000-0000-0000-0000-000000000000}"/>
          </ac:picMkLst>
        </pc:picChg>
      </pc:sldChg>
      <pc:sldChg chg="addSp modSp mod">
        <pc:chgData name="Jessica Roberts" userId="831782ca-6a3f-4cbd-8621-3600d0a72af9" providerId="ADAL" clId="{B77FF7F9-5EB3-4C90-89B7-5D840A7BCA26}" dt="2022-04-21T01:26:06.504" v="6139" actId="14100"/>
        <pc:sldMkLst>
          <pc:docMk/>
          <pc:sldMk cId="407990925" sldId="453"/>
        </pc:sldMkLst>
        <pc:spChg chg="add mod">
          <ac:chgData name="Jessica Roberts" userId="831782ca-6a3f-4cbd-8621-3600d0a72af9" providerId="ADAL" clId="{B77FF7F9-5EB3-4C90-89B7-5D840A7BCA26}" dt="2022-04-21T01:26:01.684" v="6138" actId="14100"/>
          <ac:spMkLst>
            <pc:docMk/>
            <pc:sldMk cId="407990925" sldId="453"/>
            <ac:spMk id="2" creationId="{D2529CA2-EBD0-4B76-991F-501606D4256C}"/>
          </ac:spMkLst>
        </pc:spChg>
        <pc:spChg chg="add mod">
          <ac:chgData name="Jessica Roberts" userId="831782ca-6a3f-4cbd-8621-3600d0a72af9" providerId="ADAL" clId="{B77FF7F9-5EB3-4C90-89B7-5D840A7BCA26}" dt="2022-04-21T01:26:06.504" v="6139" actId="14100"/>
          <ac:spMkLst>
            <pc:docMk/>
            <pc:sldMk cId="407990925" sldId="453"/>
            <ac:spMk id="5" creationId="{25A8699B-2B13-4B84-AC75-5C28676B4FA2}"/>
          </ac:spMkLst>
        </pc:spChg>
        <pc:picChg chg="mod">
          <ac:chgData name="Jessica Roberts" userId="831782ca-6a3f-4cbd-8621-3600d0a72af9" providerId="ADAL" clId="{B77FF7F9-5EB3-4C90-89B7-5D840A7BCA26}" dt="2022-04-21T01:23:54.551" v="6119" actId="1076"/>
          <ac:picMkLst>
            <pc:docMk/>
            <pc:sldMk cId="407990925" sldId="453"/>
            <ac:picMk id="12" creationId="{00000000-0000-0000-0000-000000000000}"/>
          </ac:picMkLst>
        </pc:picChg>
      </pc:sldChg>
      <pc:sldChg chg="addSp modSp mod">
        <pc:chgData name="Jessica Roberts" userId="831782ca-6a3f-4cbd-8621-3600d0a72af9" providerId="ADAL" clId="{B77FF7F9-5EB3-4C90-89B7-5D840A7BCA26}" dt="2022-04-21T01:25:52.362" v="6137" actId="14100"/>
        <pc:sldMkLst>
          <pc:docMk/>
          <pc:sldMk cId="2776358215" sldId="454"/>
        </pc:sldMkLst>
        <pc:spChg chg="add mod">
          <ac:chgData name="Jessica Roberts" userId="831782ca-6a3f-4cbd-8621-3600d0a72af9" providerId="ADAL" clId="{B77FF7F9-5EB3-4C90-89B7-5D840A7BCA26}" dt="2022-04-21T01:25:48.358" v="6136" actId="14100"/>
          <ac:spMkLst>
            <pc:docMk/>
            <pc:sldMk cId="2776358215" sldId="454"/>
            <ac:spMk id="4" creationId="{3E17601D-041B-476E-AF3A-0DFF5EAE8FDB}"/>
          </ac:spMkLst>
        </pc:spChg>
        <pc:spChg chg="add mod">
          <ac:chgData name="Jessica Roberts" userId="831782ca-6a3f-4cbd-8621-3600d0a72af9" providerId="ADAL" clId="{B77FF7F9-5EB3-4C90-89B7-5D840A7BCA26}" dt="2022-04-21T01:25:52.362" v="6137" actId="14100"/>
          <ac:spMkLst>
            <pc:docMk/>
            <pc:sldMk cId="2776358215" sldId="454"/>
            <ac:spMk id="5" creationId="{B5144B29-DC43-4B7D-8C42-5F2226B6C6AF}"/>
          </ac:spMkLst>
        </pc:spChg>
      </pc:sldChg>
      <pc:sldChg chg="addSp modSp mod">
        <pc:chgData name="Jessica Roberts" userId="831782ca-6a3f-4cbd-8621-3600d0a72af9" providerId="ADAL" clId="{B77FF7F9-5EB3-4C90-89B7-5D840A7BCA26}" dt="2022-04-21T01:25:42.695" v="6135" actId="14100"/>
        <pc:sldMkLst>
          <pc:docMk/>
          <pc:sldMk cId="2460568639" sldId="455"/>
        </pc:sldMkLst>
        <pc:spChg chg="add mod">
          <ac:chgData name="Jessica Roberts" userId="831782ca-6a3f-4cbd-8621-3600d0a72af9" providerId="ADAL" clId="{B77FF7F9-5EB3-4C90-89B7-5D840A7BCA26}" dt="2022-04-21T01:25:42.695" v="6135" actId="14100"/>
          <ac:spMkLst>
            <pc:docMk/>
            <pc:sldMk cId="2460568639" sldId="455"/>
            <ac:spMk id="4" creationId="{9AB4DAD9-A2EE-44AA-AD34-33D3426998D6}"/>
          </ac:spMkLst>
        </pc:spChg>
      </pc:sldChg>
      <pc:sldChg chg="addSp delSp modSp mod">
        <pc:chgData name="Jessica Roberts" userId="831782ca-6a3f-4cbd-8621-3600d0a72af9" providerId="ADAL" clId="{B77FF7F9-5EB3-4C90-89B7-5D840A7BCA26}" dt="2022-04-21T01:29:11.374" v="6224" actId="1076"/>
        <pc:sldMkLst>
          <pc:docMk/>
          <pc:sldMk cId="1684661984" sldId="456"/>
        </pc:sldMkLst>
        <pc:spChg chg="add mod">
          <ac:chgData name="Jessica Roberts" userId="831782ca-6a3f-4cbd-8621-3600d0a72af9" providerId="ADAL" clId="{B77FF7F9-5EB3-4C90-89B7-5D840A7BCA26}" dt="2022-04-21T01:29:11.374" v="6224" actId="1076"/>
          <ac:spMkLst>
            <pc:docMk/>
            <pc:sldMk cId="1684661984" sldId="456"/>
            <ac:spMk id="18" creationId="{0A862168-BF38-42E8-9517-3A9E86A9ADAB}"/>
          </ac:spMkLst>
        </pc:spChg>
        <pc:picChg chg="del mod">
          <ac:chgData name="Jessica Roberts" userId="831782ca-6a3f-4cbd-8621-3600d0a72af9" providerId="ADAL" clId="{B77FF7F9-5EB3-4C90-89B7-5D840A7BCA26}" dt="2022-04-21T01:27:00.738" v="6199" actId="478"/>
          <ac:picMkLst>
            <pc:docMk/>
            <pc:sldMk cId="1684661984" sldId="456"/>
            <ac:picMk id="10" creationId="{00000000-0000-0000-0000-000000000000}"/>
          </ac:picMkLst>
        </pc:picChg>
        <pc:picChg chg="del">
          <ac:chgData name="Jessica Roberts" userId="831782ca-6a3f-4cbd-8621-3600d0a72af9" providerId="ADAL" clId="{B77FF7F9-5EB3-4C90-89B7-5D840A7BCA26}" dt="2022-04-21T01:27:02.544" v="6200" actId="478"/>
          <ac:picMkLst>
            <pc:docMk/>
            <pc:sldMk cId="1684661984" sldId="456"/>
            <ac:picMk id="11" creationId="{00000000-0000-0000-0000-000000000000}"/>
          </ac:picMkLst>
        </pc:picChg>
        <pc:picChg chg="mod">
          <ac:chgData name="Jessica Roberts" userId="831782ca-6a3f-4cbd-8621-3600d0a72af9" providerId="ADAL" clId="{B77FF7F9-5EB3-4C90-89B7-5D840A7BCA26}" dt="2022-04-21T01:27:24.262" v="6206" actId="1076"/>
          <ac:picMkLst>
            <pc:docMk/>
            <pc:sldMk cId="1684661984" sldId="456"/>
            <ac:picMk id="12" creationId="{00000000-0000-0000-0000-000000000000}"/>
          </ac:picMkLst>
        </pc:picChg>
        <pc:picChg chg="mod">
          <ac:chgData name="Jessica Roberts" userId="831782ca-6a3f-4cbd-8621-3600d0a72af9" providerId="ADAL" clId="{B77FF7F9-5EB3-4C90-89B7-5D840A7BCA26}" dt="2022-04-21T01:27:18.476" v="6204" actId="1076"/>
          <ac:picMkLst>
            <pc:docMk/>
            <pc:sldMk cId="1684661984" sldId="456"/>
            <ac:picMk id="13" creationId="{00000000-0000-0000-0000-000000000000}"/>
          </ac:picMkLst>
        </pc:picChg>
        <pc:picChg chg="mod">
          <ac:chgData name="Jessica Roberts" userId="831782ca-6a3f-4cbd-8621-3600d0a72af9" providerId="ADAL" clId="{B77FF7F9-5EB3-4C90-89B7-5D840A7BCA26}" dt="2022-04-21T01:27:26.715" v="6207" actId="1076"/>
          <ac:picMkLst>
            <pc:docMk/>
            <pc:sldMk cId="1684661984" sldId="456"/>
            <ac:picMk id="14" creationId="{00000000-0000-0000-0000-000000000000}"/>
          </ac:picMkLst>
        </pc:picChg>
        <pc:picChg chg="mod">
          <ac:chgData name="Jessica Roberts" userId="831782ca-6a3f-4cbd-8621-3600d0a72af9" providerId="ADAL" clId="{B77FF7F9-5EB3-4C90-89B7-5D840A7BCA26}" dt="2022-04-21T01:27:28.685" v="6208" actId="1076"/>
          <ac:picMkLst>
            <pc:docMk/>
            <pc:sldMk cId="1684661984" sldId="456"/>
            <ac:picMk id="15" creationId="{00000000-0000-0000-0000-000000000000}"/>
          </ac:picMkLst>
        </pc:picChg>
      </pc:sldChg>
      <pc:sldChg chg="modSp mod modNotesTx">
        <pc:chgData name="Jessica Roberts" userId="831782ca-6a3f-4cbd-8621-3600d0a72af9" providerId="ADAL" clId="{B77FF7F9-5EB3-4C90-89B7-5D840A7BCA26}" dt="2022-04-21T10:09:58.235" v="8299" actId="732"/>
        <pc:sldMkLst>
          <pc:docMk/>
          <pc:sldMk cId="3564153759" sldId="457"/>
        </pc:sldMkLst>
        <pc:spChg chg="mod">
          <ac:chgData name="Jessica Roberts" userId="831782ca-6a3f-4cbd-8621-3600d0a72af9" providerId="ADAL" clId="{B77FF7F9-5EB3-4C90-89B7-5D840A7BCA26}" dt="2022-04-21T10:08:05.474" v="8236" actId="20577"/>
          <ac:spMkLst>
            <pc:docMk/>
            <pc:sldMk cId="3564153759" sldId="457"/>
            <ac:spMk id="12" creationId="{1EDC64DB-13C5-4E28-916B-5A857C99AAB2}"/>
          </ac:spMkLst>
        </pc:spChg>
        <pc:picChg chg="mod modCrop">
          <ac:chgData name="Jessica Roberts" userId="831782ca-6a3f-4cbd-8621-3600d0a72af9" providerId="ADAL" clId="{B77FF7F9-5EB3-4C90-89B7-5D840A7BCA26}" dt="2022-04-21T10:09:50.262" v="8298" actId="732"/>
          <ac:picMkLst>
            <pc:docMk/>
            <pc:sldMk cId="3564153759" sldId="457"/>
            <ac:picMk id="5" creationId="{00000000-0000-0000-0000-000000000000}"/>
          </ac:picMkLst>
        </pc:picChg>
        <pc:picChg chg="mod modCrop">
          <ac:chgData name="Jessica Roberts" userId="831782ca-6a3f-4cbd-8621-3600d0a72af9" providerId="ADAL" clId="{B77FF7F9-5EB3-4C90-89B7-5D840A7BCA26}" dt="2022-04-21T10:09:58.235" v="8299" actId="732"/>
          <ac:picMkLst>
            <pc:docMk/>
            <pc:sldMk cId="3564153759" sldId="457"/>
            <ac:picMk id="11" creationId="{00000000-0000-0000-0000-000000000000}"/>
          </ac:picMkLst>
        </pc:picChg>
      </pc:sldChg>
      <pc:sldChg chg="modNotesTx">
        <pc:chgData name="Jessica Roberts" userId="831782ca-6a3f-4cbd-8621-3600d0a72af9" providerId="ADAL" clId="{B77FF7F9-5EB3-4C90-89B7-5D840A7BCA26}" dt="2022-04-21T10:00:09.320" v="8233" actId="20577"/>
        <pc:sldMkLst>
          <pc:docMk/>
          <pc:sldMk cId="488562112" sldId="458"/>
        </pc:sldMkLst>
      </pc:sldChg>
      <pc:sldChg chg="del">
        <pc:chgData name="Jessica Roberts" userId="831782ca-6a3f-4cbd-8621-3600d0a72af9" providerId="ADAL" clId="{B77FF7F9-5EB3-4C90-89B7-5D840A7BCA26}" dt="2022-04-21T01:16:31.983" v="6099" actId="47"/>
        <pc:sldMkLst>
          <pc:docMk/>
          <pc:sldMk cId="1512838449" sldId="459"/>
        </pc:sldMkLst>
      </pc:sldChg>
      <pc:sldChg chg="modSp del mod modNotesTx">
        <pc:chgData name="Jessica Roberts" userId="831782ca-6a3f-4cbd-8621-3600d0a72af9" providerId="ADAL" clId="{B77FF7F9-5EB3-4C90-89B7-5D840A7BCA26}" dt="2023-04-20T10:38:22.853" v="8892" actId="47"/>
        <pc:sldMkLst>
          <pc:docMk/>
          <pc:sldMk cId="591927643" sldId="460"/>
        </pc:sldMkLst>
        <pc:spChg chg="mod">
          <ac:chgData name="Jessica Roberts" userId="831782ca-6a3f-4cbd-8621-3600d0a72af9" providerId="ADAL" clId="{B77FF7F9-5EB3-4C90-89B7-5D840A7BCA26}" dt="2022-04-21T10:13:55.096" v="8322" actId="20577"/>
          <ac:spMkLst>
            <pc:docMk/>
            <pc:sldMk cId="591927643" sldId="460"/>
            <ac:spMk id="3" creationId="{60CCBDF5-130F-4BD0-9651-CD5FA0261C5A}"/>
          </ac:spMkLst>
        </pc:spChg>
      </pc:sldChg>
      <pc:sldChg chg="modSp del mod">
        <pc:chgData name="Jessica Roberts" userId="831782ca-6a3f-4cbd-8621-3600d0a72af9" providerId="ADAL" clId="{B77FF7F9-5EB3-4C90-89B7-5D840A7BCA26}" dt="2022-04-21T01:13:41.229" v="6096" actId="47"/>
        <pc:sldMkLst>
          <pc:docMk/>
          <pc:sldMk cId="1550517213" sldId="461"/>
        </pc:sldMkLst>
        <pc:spChg chg="mod">
          <ac:chgData name="Jessica Roberts" userId="831782ca-6a3f-4cbd-8621-3600d0a72af9" providerId="ADAL" clId="{B77FF7F9-5EB3-4C90-89B7-5D840A7BCA26}" dt="2022-04-20T10:58:54.019" v="222" actId="20577"/>
          <ac:spMkLst>
            <pc:docMk/>
            <pc:sldMk cId="1550517213" sldId="461"/>
            <ac:spMk id="2" creationId="{00000000-0000-0000-0000-000000000000}"/>
          </ac:spMkLst>
        </pc:spChg>
        <pc:spChg chg="mod">
          <ac:chgData name="Jessica Roberts" userId="831782ca-6a3f-4cbd-8621-3600d0a72af9" providerId="ADAL" clId="{B77FF7F9-5EB3-4C90-89B7-5D840A7BCA26}" dt="2022-04-20T10:58:58.884" v="224" actId="27636"/>
          <ac:spMkLst>
            <pc:docMk/>
            <pc:sldMk cId="1550517213" sldId="461"/>
            <ac:spMk id="3" creationId="{00000000-0000-0000-0000-000000000000}"/>
          </ac:spMkLst>
        </pc:spChg>
      </pc:sldChg>
      <pc:sldChg chg="delSp">
        <pc:chgData name="Jessica Roberts" userId="831782ca-6a3f-4cbd-8621-3600d0a72af9" providerId="ADAL" clId="{B77FF7F9-5EB3-4C90-89B7-5D840A7BCA26}" dt="2022-04-21T01:29:43.757" v="6225" actId="478"/>
        <pc:sldMkLst>
          <pc:docMk/>
          <pc:sldMk cId="1640399487" sldId="462"/>
        </pc:sldMkLst>
        <pc:picChg chg="del">
          <ac:chgData name="Jessica Roberts" userId="831782ca-6a3f-4cbd-8621-3600d0a72af9" providerId="ADAL" clId="{B77FF7F9-5EB3-4C90-89B7-5D840A7BCA26}" dt="2022-04-21T01:29:43.757" v="6225" actId="478"/>
          <ac:picMkLst>
            <pc:docMk/>
            <pc:sldMk cId="1640399487" sldId="462"/>
            <ac:picMk id="5" creationId="{00000000-0000-0000-0000-000000000000}"/>
          </ac:picMkLst>
        </pc:picChg>
      </pc:sldChg>
      <pc:sldChg chg="delSp add del setBg delDesignElem">
        <pc:chgData name="Jessica Roberts" userId="831782ca-6a3f-4cbd-8621-3600d0a72af9" providerId="ADAL" clId="{B77FF7F9-5EB3-4C90-89B7-5D840A7BCA26}" dt="2022-04-21T01:01:29.494" v="6016" actId="47"/>
        <pc:sldMkLst>
          <pc:docMk/>
          <pc:sldMk cId="1170075913" sldId="464"/>
        </pc:sldMkLst>
        <pc:cxnChg chg="del">
          <ac:chgData name="Jessica Roberts" userId="831782ca-6a3f-4cbd-8621-3600d0a72af9" providerId="ADAL" clId="{B77FF7F9-5EB3-4C90-89B7-5D840A7BCA26}" dt="2022-04-14T15:51:09.011" v="190"/>
          <ac:cxnSpMkLst>
            <pc:docMk/>
            <pc:sldMk cId="1170075913" sldId="464"/>
            <ac:cxnSpMk id="10" creationId="{A7F400EE-A8A5-48AF-B4D6-291B52C6F0B0}"/>
          </ac:cxnSpMkLst>
        </pc:cxnChg>
      </pc:sldChg>
      <pc:sldChg chg="addSp delSp modSp new mod setBg modClrScheme chgLayout modNotesTx">
        <pc:chgData name="Jessica Roberts" userId="831782ca-6a3f-4cbd-8621-3600d0a72af9" providerId="ADAL" clId="{B77FF7F9-5EB3-4C90-89B7-5D840A7BCA26}" dt="2023-04-20T10:42:50.205" v="9160" actId="20577"/>
        <pc:sldMkLst>
          <pc:docMk/>
          <pc:sldMk cId="2441826630" sldId="465"/>
        </pc:sldMkLst>
        <pc:spChg chg="del">
          <ac:chgData name="Jessica Roberts" userId="831782ca-6a3f-4cbd-8621-3600d0a72af9" providerId="ADAL" clId="{B77FF7F9-5EB3-4C90-89B7-5D840A7BCA26}" dt="2022-04-20T13:22:42.148" v="228" actId="700"/>
          <ac:spMkLst>
            <pc:docMk/>
            <pc:sldMk cId="2441826630" sldId="465"/>
            <ac:spMk id="2" creationId="{BA7F0C8B-7DD3-4D24-9FB5-48A2B76A3BB1}"/>
          </ac:spMkLst>
        </pc:spChg>
        <pc:spChg chg="del">
          <ac:chgData name="Jessica Roberts" userId="831782ca-6a3f-4cbd-8621-3600d0a72af9" providerId="ADAL" clId="{B77FF7F9-5EB3-4C90-89B7-5D840A7BCA26}" dt="2022-04-20T13:22:42.148" v="228" actId="700"/>
          <ac:spMkLst>
            <pc:docMk/>
            <pc:sldMk cId="2441826630" sldId="465"/>
            <ac:spMk id="3" creationId="{E439799F-06DC-4C87-8DF5-C3185EDA2AB9}"/>
          </ac:spMkLst>
        </pc:spChg>
        <pc:spChg chg="del">
          <ac:chgData name="Jessica Roberts" userId="831782ca-6a3f-4cbd-8621-3600d0a72af9" providerId="ADAL" clId="{B77FF7F9-5EB3-4C90-89B7-5D840A7BCA26}" dt="2022-04-20T13:22:42.148" v="228" actId="700"/>
          <ac:spMkLst>
            <pc:docMk/>
            <pc:sldMk cId="2441826630" sldId="465"/>
            <ac:spMk id="4" creationId="{4F393AAC-CA78-4AC1-9D74-5BAF76721506}"/>
          </ac:spMkLst>
        </pc:spChg>
        <pc:spChg chg="add mod ord">
          <ac:chgData name="Jessica Roberts" userId="831782ca-6a3f-4cbd-8621-3600d0a72af9" providerId="ADAL" clId="{B77FF7F9-5EB3-4C90-89B7-5D840A7BCA26}" dt="2022-04-20T13:37:31.889" v="250" actId="26606"/>
          <ac:spMkLst>
            <pc:docMk/>
            <pc:sldMk cId="2441826630" sldId="465"/>
            <ac:spMk id="6" creationId="{C0D66404-6431-46EC-A7F9-FA61C93BBFCA}"/>
          </ac:spMkLst>
        </pc:spChg>
        <pc:spChg chg="add del">
          <ac:chgData name="Jessica Roberts" userId="831782ca-6a3f-4cbd-8621-3600d0a72af9" providerId="ADAL" clId="{B77FF7F9-5EB3-4C90-89B7-5D840A7BCA26}" dt="2022-04-20T13:27:45.900" v="236" actId="26606"/>
          <ac:spMkLst>
            <pc:docMk/>
            <pc:sldMk cId="2441826630" sldId="465"/>
            <ac:spMk id="71" creationId="{B649E800-A5C8-49A0-A453-ED537DA3156A}"/>
          </ac:spMkLst>
        </pc:spChg>
        <pc:spChg chg="add del">
          <ac:chgData name="Jessica Roberts" userId="831782ca-6a3f-4cbd-8621-3600d0a72af9" providerId="ADAL" clId="{B77FF7F9-5EB3-4C90-89B7-5D840A7BCA26}" dt="2022-04-20T13:27:45.900" v="236" actId="26606"/>
          <ac:spMkLst>
            <pc:docMk/>
            <pc:sldMk cId="2441826630" sldId="465"/>
            <ac:spMk id="73" creationId="{8BA67DD7-B75D-4A30-90A4-EEA9F64AF11B}"/>
          </ac:spMkLst>
        </pc:spChg>
        <pc:spChg chg="add del">
          <ac:chgData name="Jessica Roberts" userId="831782ca-6a3f-4cbd-8621-3600d0a72af9" providerId="ADAL" clId="{B77FF7F9-5EB3-4C90-89B7-5D840A7BCA26}" dt="2022-04-20T13:37:31.889" v="250" actId="26606"/>
          <ac:spMkLst>
            <pc:docMk/>
            <pc:sldMk cId="2441826630" sldId="465"/>
            <ac:spMk id="1028" creationId="{46F7435D-E3DB-47B1-BA61-B00ACC83A9DE}"/>
          </ac:spMkLst>
        </pc:spChg>
        <pc:spChg chg="add del">
          <ac:chgData name="Jessica Roberts" userId="831782ca-6a3f-4cbd-8621-3600d0a72af9" providerId="ADAL" clId="{B77FF7F9-5EB3-4C90-89B7-5D840A7BCA26}" dt="2022-04-20T13:37:31.889" v="250" actId="26606"/>
          <ac:spMkLst>
            <pc:docMk/>
            <pc:sldMk cId="2441826630" sldId="465"/>
            <ac:spMk id="1029" creationId="{F263A0B5-F8C4-4116-809F-78A768EA79A6}"/>
          </ac:spMkLst>
        </pc:spChg>
        <pc:grpChg chg="add del">
          <ac:chgData name="Jessica Roberts" userId="831782ca-6a3f-4cbd-8621-3600d0a72af9" providerId="ADAL" clId="{B77FF7F9-5EB3-4C90-89B7-5D840A7BCA26}" dt="2022-04-20T13:27:45.900" v="236" actId="26606"/>
          <ac:grpSpMkLst>
            <pc:docMk/>
            <pc:sldMk cId="2441826630" sldId="465"/>
            <ac:grpSpMk id="75" creationId="{E8C5FC48-0A3C-4D6D-A0D5-EEE93213DBBE}"/>
          </ac:grpSpMkLst>
        </pc:grpChg>
        <pc:picChg chg="add mod">
          <ac:chgData name="Jessica Roberts" userId="831782ca-6a3f-4cbd-8621-3600d0a72af9" providerId="ADAL" clId="{B77FF7F9-5EB3-4C90-89B7-5D840A7BCA26}" dt="2022-04-20T13:37:31.889" v="250" actId="26606"/>
          <ac:picMkLst>
            <pc:docMk/>
            <pc:sldMk cId="2441826630" sldId="465"/>
            <ac:picMk id="15" creationId="{494C8C2E-EB31-4AF1-9530-648C7B5221FD}"/>
          </ac:picMkLst>
        </pc:picChg>
        <pc:picChg chg="add mod">
          <ac:chgData name="Jessica Roberts" userId="831782ca-6a3f-4cbd-8621-3600d0a72af9" providerId="ADAL" clId="{B77FF7F9-5EB3-4C90-89B7-5D840A7BCA26}" dt="2022-04-20T13:37:31.889" v="250" actId="26606"/>
          <ac:picMkLst>
            <pc:docMk/>
            <pc:sldMk cId="2441826630" sldId="465"/>
            <ac:picMk id="1026" creationId="{9D078BA4-DD11-48D7-A9C4-535DF6FF42C0}"/>
          </ac:picMkLst>
        </pc:picChg>
      </pc:sldChg>
      <pc:sldChg chg="addSp delSp modSp new del mod setBg modNotesTx">
        <pc:chgData name="Jessica Roberts" userId="831782ca-6a3f-4cbd-8621-3600d0a72af9" providerId="ADAL" clId="{B77FF7F9-5EB3-4C90-89B7-5D840A7BCA26}" dt="2022-04-20T13:37:55.731" v="252" actId="47"/>
        <pc:sldMkLst>
          <pc:docMk/>
          <pc:sldMk cId="1305712509" sldId="466"/>
        </pc:sldMkLst>
        <pc:picChg chg="add del mod">
          <ac:chgData name="Jessica Roberts" userId="831782ca-6a3f-4cbd-8621-3600d0a72af9" providerId="ADAL" clId="{B77FF7F9-5EB3-4C90-89B7-5D840A7BCA26}" dt="2022-04-20T13:37:25.066" v="247" actId="21"/>
          <ac:picMkLst>
            <pc:docMk/>
            <pc:sldMk cId="1305712509" sldId="466"/>
            <ac:picMk id="2050" creationId="{DC451A45-8ED2-45C8-878F-A1A8BDBA0669}"/>
          </ac:picMkLst>
        </pc:picChg>
      </pc:sldChg>
      <pc:sldChg chg="addSp delSp modSp new mod setBg modNotesTx">
        <pc:chgData name="Jessica Roberts" userId="831782ca-6a3f-4cbd-8621-3600d0a72af9" providerId="ADAL" clId="{B77FF7F9-5EB3-4C90-89B7-5D840A7BCA26}" dt="2022-04-21T08:40:03.802" v="6357" actId="20577"/>
        <pc:sldMkLst>
          <pc:docMk/>
          <pc:sldMk cId="2834829294" sldId="467"/>
        </pc:sldMkLst>
        <pc:spChg chg="add del mod">
          <ac:chgData name="Jessica Roberts" userId="831782ca-6a3f-4cbd-8621-3600d0a72af9" providerId="ADAL" clId="{B77FF7F9-5EB3-4C90-89B7-5D840A7BCA26}" dt="2022-04-20T13:44:22.656" v="258"/>
          <ac:spMkLst>
            <pc:docMk/>
            <pc:sldMk cId="2834829294" sldId="467"/>
            <ac:spMk id="2" creationId="{6E1F1BCA-B64B-4913-B293-25EDAAFD5728}"/>
          </ac:spMkLst>
        </pc:spChg>
        <pc:spChg chg="add mod">
          <ac:chgData name="Jessica Roberts" userId="831782ca-6a3f-4cbd-8621-3600d0a72af9" providerId="ADAL" clId="{B77FF7F9-5EB3-4C90-89B7-5D840A7BCA26}" dt="2022-04-21T08:40:03.802" v="6357" actId="20577"/>
          <ac:spMkLst>
            <pc:docMk/>
            <pc:sldMk cId="2834829294" sldId="467"/>
            <ac:spMk id="3" creationId="{54558EC9-C8FC-43A0-8F1F-58C6440F1254}"/>
          </ac:spMkLst>
        </pc:spChg>
        <pc:spChg chg="add del">
          <ac:chgData name="Jessica Roberts" userId="831782ca-6a3f-4cbd-8621-3600d0a72af9" providerId="ADAL" clId="{B77FF7F9-5EB3-4C90-89B7-5D840A7BCA26}" dt="2022-04-20T13:38:14.304" v="255" actId="26606"/>
          <ac:spMkLst>
            <pc:docMk/>
            <pc:sldMk cId="2834829294" sldId="467"/>
            <ac:spMk id="71" creationId="{32BC26D8-82FB-445E-AA49-62A77D7C1EE0}"/>
          </ac:spMkLst>
        </pc:spChg>
        <pc:spChg chg="add del">
          <ac:chgData name="Jessica Roberts" userId="831782ca-6a3f-4cbd-8621-3600d0a72af9" providerId="ADAL" clId="{B77FF7F9-5EB3-4C90-89B7-5D840A7BCA26}" dt="2022-04-20T13:38:14.304" v="255" actId="26606"/>
          <ac:spMkLst>
            <pc:docMk/>
            <pc:sldMk cId="2834829294" sldId="467"/>
            <ac:spMk id="73" creationId="{CB44330D-EA18-4254-AA95-EB49948539B8}"/>
          </ac:spMkLst>
        </pc:spChg>
        <pc:spChg chg="add">
          <ac:chgData name="Jessica Roberts" userId="831782ca-6a3f-4cbd-8621-3600d0a72af9" providerId="ADAL" clId="{B77FF7F9-5EB3-4C90-89B7-5D840A7BCA26}" dt="2022-04-20T13:38:14.304" v="255" actId="26606"/>
          <ac:spMkLst>
            <pc:docMk/>
            <pc:sldMk cId="2834829294" sldId="467"/>
            <ac:spMk id="135" creationId="{AB8C311F-7253-4AED-9701-7FC0708C41C7}"/>
          </ac:spMkLst>
        </pc:spChg>
        <pc:spChg chg="add">
          <ac:chgData name="Jessica Roberts" userId="831782ca-6a3f-4cbd-8621-3600d0a72af9" providerId="ADAL" clId="{B77FF7F9-5EB3-4C90-89B7-5D840A7BCA26}" dt="2022-04-20T13:38:14.304" v="255" actId="26606"/>
          <ac:spMkLst>
            <pc:docMk/>
            <pc:sldMk cId="2834829294" sldId="467"/>
            <ac:spMk id="137" creationId="{E2384209-CB15-4CDF-9D31-C44FD9A3F20D}"/>
          </ac:spMkLst>
        </pc:spChg>
        <pc:spChg chg="add">
          <ac:chgData name="Jessica Roberts" userId="831782ca-6a3f-4cbd-8621-3600d0a72af9" providerId="ADAL" clId="{B77FF7F9-5EB3-4C90-89B7-5D840A7BCA26}" dt="2022-04-20T13:38:14.304" v="255" actId="26606"/>
          <ac:spMkLst>
            <pc:docMk/>
            <pc:sldMk cId="2834829294" sldId="467"/>
            <ac:spMk id="139" creationId="{2633B3B5-CC90-43F0-8714-D31D1F3F0209}"/>
          </ac:spMkLst>
        </pc:spChg>
        <pc:spChg chg="add">
          <ac:chgData name="Jessica Roberts" userId="831782ca-6a3f-4cbd-8621-3600d0a72af9" providerId="ADAL" clId="{B77FF7F9-5EB3-4C90-89B7-5D840A7BCA26}" dt="2022-04-20T13:38:14.304" v="255" actId="26606"/>
          <ac:spMkLst>
            <pc:docMk/>
            <pc:sldMk cId="2834829294" sldId="467"/>
            <ac:spMk id="141" creationId="{A8D57A06-A426-446D-B02C-A2DC6B62E45E}"/>
          </ac:spMkLst>
        </pc:spChg>
        <pc:picChg chg="add mod">
          <ac:chgData name="Jessica Roberts" userId="831782ca-6a3f-4cbd-8621-3600d0a72af9" providerId="ADAL" clId="{B77FF7F9-5EB3-4C90-89B7-5D840A7BCA26}" dt="2022-04-20T13:38:17.332" v="256" actId="1076"/>
          <ac:picMkLst>
            <pc:docMk/>
            <pc:sldMk cId="2834829294" sldId="467"/>
            <ac:picMk id="3074" creationId="{C6A9CD16-F292-4FAA-B21A-3163BD7482DC}"/>
          </ac:picMkLst>
        </pc:picChg>
      </pc:sldChg>
      <pc:sldChg chg="addSp delSp modSp new mod ord setBg setClrOvrMap modNotesTx">
        <pc:chgData name="Jessica Roberts" userId="831782ca-6a3f-4cbd-8621-3600d0a72af9" providerId="ADAL" clId="{B77FF7F9-5EB3-4C90-89B7-5D840A7BCA26}" dt="2022-04-20T22:38:01.086" v="2306" actId="20577"/>
        <pc:sldMkLst>
          <pc:docMk/>
          <pc:sldMk cId="2346710083" sldId="468"/>
        </pc:sldMkLst>
        <pc:spChg chg="add del mod">
          <ac:chgData name="Jessica Roberts" userId="831782ca-6a3f-4cbd-8621-3600d0a72af9" providerId="ADAL" clId="{B77FF7F9-5EB3-4C90-89B7-5D840A7BCA26}" dt="2022-04-20T14:52:55.113" v="352" actId="478"/>
          <ac:spMkLst>
            <pc:docMk/>
            <pc:sldMk cId="2346710083" sldId="468"/>
            <ac:spMk id="2" creationId="{E5F2F913-A523-449D-B909-BBCA425DCD01}"/>
          </ac:spMkLst>
        </pc:spChg>
        <pc:spChg chg="add del">
          <ac:chgData name="Jessica Roberts" userId="831782ca-6a3f-4cbd-8621-3600d0a72af9" providerId="ADAL" clId="{B77FF7F9-5EB3-4C90-89B7-5D840A7BCA26}" dt="2022-04-20T14:52:28.734" v="348" actId="478"/>
          <ac:spMkLst>
            <pc:docMk/>
            <pc:sldMk cId="2346710083" sldId="468"/>
            <ac:spMk id="4" creationId="{D334662B-688D-491A-B740-D1EF3231B14E}"/>
          </ac:spMkLst>
        </pc:spChg>
        <pc:spChg chg="add del">
          <ac:chgData name="Jessica Roberts" userId="831782ca-6a3f-4cbd-8621-3600d0a72af9" providerId="ADAL" clId="{B77FF7F9-5EB3-4C90-89B7-5D840A7BCA26}" dt="2022-04-20T14:52:42.279" v="350" actId="478"/>
          <ac:spMkLst>
            <pc:docMk/>
            <pc:sldMk cId="2346710083" sldId="468"/>
            <ac:spMk id="6" creationId="{AEA8E8DA-BF24-4889-A719-384BC9788F60}"/>
          </ac:spMkLst>
        </pc:spChg>
        <pc:spChg chg="add mod">
          <ac:chgData name="Jessica Roberts" userId="831782ca-6a3f-4cbd-8621-3600d0a72af9" providerId="ADAL" clId="{B77FF7F9-5EB3-4C90-89B7-5D840A7BCA26}" dt="2022-04-20T14:57:24.624" v="809" actId="1076"/>
          <ac:spMkLst>
            <pc:docMk/>
            <pc:sldMk cId="2346710083" sldId="468"/>
            <ac:spMk id="9" creationId="{023541F9-3D26-4E9E-BB04-1B934383B605}"/>
          </ac:spMkLst>
        </pc:spChg>
        <pc:spChg chg="add">
          <ac:chgData name="Jessica Roberts" userId="831782ca-6a3f-4cbd-8621-3600d0a72af9" providerId="ADAL" clId="{B77FF7F9-5EB3-4C90-89B7-5D840A7BCA26}" dt="2022-04-20T14:56:52.632" v="803" actId="26606"/>
          <ac:spMkLst>
            <pc:docMk/>
            <pc:sldMk cId="2346710083" sldId="468"/>
            <ac:spMk id="71" creationId="{E49CC64F-7275-4E33-961B-0C5CDC439875}"/>
          </ac:spMkLst>
        </pc:spChg>
        <pc:picChg chg="add del mod modCrop">
          <ac:chgData name="Jessica Roberts" userId="831782ca-6a3f-4cbd-8621-3600d0a72af9" providerId="ADAL" clId="{B77FF7F9-5EB3-4C90-89B7-5D840A7BCA26}" dt="2022-04-20T14:55:15.802" v="729" actId="478"/>
          <ac:picMkLst>
            <pc:docMk/>
            <pc:sldMk cId="2346710083" sldId="468"/>
            <ac:picMk id="8" creationId="{865BECC4-771B-4486-993C-7395AD5398C6}"/>
          </ac:picMkLst>
        </pc:picChg>
        <pc:picChg chg="add mod">
          <ac:chgData name="Jessica Roberts" userId="831782ca-6a3f-4cbd-8621-3600d0a72af9" providerId="ADAL" clId="{B77FF7F9-5EB3-4C90-89B7-5D840A7BCA26}" dt="2022-04-20T14:56:52.632" v="803" actId="26606"/>
          <ac:picMkLst>
            <pc:docMk/>
            <pc:sldMk cId="2346710083" sldId="468"/>
            <ac:picMk id="4098" creationId="{88B318BA-EADD-44FB-9D10-C1C46DD7279E}"/>
          </ac:picMkLst>
        </pc:picChg>
      </pc:sldChg>
      <pc:sldChg chg="addSp delSp modSp new del mod setBg">
        <pc:chgData name="Jessica Roberts" userId="831782ca-6a3f-4cbd-8621-3600d0a72af9" providerId="ADAL" clId="{B77FF7F9-5EB3-4C90-89B7-5D840A7BCA26}" dt="2022-04-20T15:29:34.459" v="1382" actId="47"/>
        <pc:sldMkLst>
          <pc:docMk/>
          <pc:sldMk cId="3848444597" sldId="469"/>
        </pc:sldMkLst>
        <pc:spChg chg="add mod">
          <ac:chgData name="Jessica Roberts" userId="831782ca-6a3f-4cbd-8621-3600d0a72af9" providerId="ADAL" clId="{B77FF7F9-5EB3-4C90-89B7-5D840A7BCA26}" dt="2022-04-20T15:27:49.806" v="1369" actId="1076"/>
          <ac:spMkLst>
            <pc:docMk/>
            <pc:sldMk cId="3848444597" sldId="469"/>
            <ac:spMk id="4" creationId="{BE16BB2D-0AC2-4BC3-A148-71C52E2DDAFF}"/>
          </ac:spMkLst>
        </pc:spChg>
        <pc:spChg chg="add mod">
          <ac:chgData name="Jessica Roberts" userId="831782ca-6a3f-4cbd-8621-3600d0a72af9" providerId="ADAL" clId="{B77FF7F9-5EB3-4C90-89B7-5D840A7BCA26}" dt="2022-04-20T15:28:03.102" v="1371" actId="1076"/>
          <ac:spMkLst>
            <pc:docMk/>
            <pc:sldMk cId="3848444597" sldId="469"/>
            <ac:spMk id="5" creationId="{7EEA9027-55D5-471B-8456-C22BB65BAA1C}"/>
          </ac:spMkLst>
        </pc:spChg>
        <pc:spChg chg="add">
          <ac:chgData name="Jessica Roberts" userId="831782ca-6a3f-4cbd-8621-3600d0a72af9" providerId="ADAL" clId="{B77FF7F9-5EB3-4C90-89B7-5D840A7BCA26}" dt="2022-04-20T15:26:12.441" v="1311" actId="26606"/>
          <ac:spMkLst>
            <pc:docMk/>
            <pc:sldMk cId="3848444597" sldId="469"/>
            <ac:spMk id="7" creationId="{B670DBD5-770C-4383-9F54-5B86E86BD5BB}"/>
          </ac:spMkLst>
        </pc:spChg>
        <pc:picChg chg="add del mod">
          <ac:chgData name="Jessica Roberts" userId="831782ca-6a3f-4cbd-8621-3600d0a72af9" providerId="ADAL" clId="{B77FF7F9-5EB3-4C90-89B7-5D840A7BCA26}" dt="2022-04-20T15:28:14.849" v="1372" actId="478"/>
          <ac:picMkLst>
            <pc:docMk/>
            <pc:sldMk cId="3848444597" sldId="469"/>
            <ac:picMk id="2" creationId="{B9396FCF-777C-4AE8-848E-C5CC7FB275E6}"/>
          </ac:picMkLst>
        </pc:picChg>
      </pc:sldChg>
      <pc:sldChg chg="addSp modSp new mod">
        <pc:chgData name="Jessica Roberts" userId="831782ca-6a3f-4cbd-8621-3600d0a72af9" providerId="ADAL" clId="{B77FF7F9-5EB3-4C90-89B7-5D840A7BCA26}" dt="2022-04-20T15:29:26.690" v="1380" actId="1076"/>
        <pc:sldMkLst>
          <pc:docMk/>
          <pc:sldMk cId="529043791" sldId="470"/>
        </pc:sldMkLst>
        <pc:spChg chg="add mod">
          <ac:chgData name="Jessica Roberts" userId="831782ca-6a3f-4cbd-8621-3600d0a72af9" providerId="ADAL" clId="{B77FF7F9-5EB3-4C90-89B7-5D840A7BCA26}" dt="2022-04-20T15:29:26.690" v="1380" actId="1076"/>
          <ac:spMkLst>
            <pc:docMk/>
            <pc:sldMk cId="529043791" sldId="470"/>
            <ac:spMk id="3" creationId="{FCB1581A-06AE-4473-A6D1-D85E940720AF}"/>
          </ac:spMkLst>
        </pc:spChg>
        <pc:spChg chg="add mod">
          <ac:chgData name="Jessica Roberts" userId="831782ca-6a3f-4cbd-8621-3600d0a72af9" providerId="ADAL" clId="{B77FF7F9-5EB3-4C90-89B7-5D840A7BCA26}" dt="2022-04-20T15:29:26.690" v="1380" actId="1076"/>
          <ac:spMkLst>
            <pc:docMk/>
            <pc:sldMk cId="529043791" sldId="470"/>
            <ac:spMk id="4" creationId="{57218676-38AA-45C0-85DF-EE3B35700F14}"/>
          </ac:spMkLst>
        </pc:spChg>
        <pc:picChg chg="add mod">
          <ac:chgData name="Jessica Roberts" userId="831782ca-6a3f-4cbd-8621-3600d0a72af9" providerId="ADAL" clId="{B77FF7F9-5EB3-4C90-89B7-5D840A7BCA26}" dt="2022-04-20T15:29:21.144" v="1379" actId="1076"/>
          <ac:picMkLst>
            <pc:docMk/>
            <pc:sldMk cId="529043791" sldId="470"/>
            <ac:picMk id="5122" creationId="{E1B11C54-2615-4AD1-8AC2-8C0C616373A6}"/>
          </ac:picMkLst>
        </pc:picChg>
      </pc:sldChg>
      <pc:sldChg chg="addSp delSp modSp new del mod setBg modClrScheme chgLayout modNotesTx">
        <pc:chgData name="Jessica Roberts" userId="831782ca-6a3f-4cbd-8621-3600d0a72af9" providerId="ADAL" clId="{B77FF7F9-5EB3-4C90-89B7-5D840A7BCA26}" dt="2022-04-21T10:23:50.639" v="8328" actId="47"/>
        <pc:sldMkLst>
          <pc:docMk/>
          <pc:sldMk cId="1650163512" sldId="471"/>
        </pc:sldMkLst>
        <pc:spChg chg="del">
          <ac:chgData name="Jessica Roberts" userId="831782ca-6a3f-4cbd-8621-3600d0a72af9" providerId="ADAL" clId="{B77FF7F9-5EB3-4C90-89B7-5D840A7BCA26}" dt="2022-04-20T21:06:36.810" v="1684" actId="700"/>
          <ac:spMkLst>
            <pc:docMk/>
            <pc:sldMk cId="1650163512" sldId="471"/>
            <ac:spMk id="2" creationId="{49DF4B29-4BE7-4B0B-89B7-6C549B159534}"/>
          </ac:spMkLst>
        </pc:spChg>
        <pc:spChg chg="del">
          <ac:chgData name="Jessica Roberts" userId="831782ca-6a3f-4cbd-8621-3600d0a72af9" providerId="ADAL" clId="{B77FF7F9-5EB3-4C90-89B7-5D840A7BCA26}" dt="2022-04-20T21:06:36.810" v="1684" actId="700"/>
          <ac:spMkLst>
            <pc:docMk/>
            <pc:sldMk cId="1650163512" sldId="471"/>
            <ac:spMk id="3" creationId="{66936222-5C56-4358-8DA6-CAD6474E2E20}"/>
          </ac:spMkLst>
        </pc:spChg>
        <pc:spChg chg="del">
          <ac:chgData name="Jessica Roberts" userId="831782ca-6a3f-4cbd-8621-3600d0a72af9" providerId="ADAL" clId="{B77FF7F9-5EB3-4C90-89B7-5D840A7BCA26}" dt="2022-04-20T21:06:36.810" v="1684" actId="700"/>
          <ac:spMkLst>
            <pc:docMk/>
            <pc:sldMk cId="1650163512" sldId="471"/>
            <ac:spMk id="4" creationId="{214BA356-3795-4FDD-AA10-641AFBB09B72}"/>
          </ac:spMkLst>
        </pc:spChg>
        <pc:spChg chg="add del">
          <ac:chgData name="Jessica Roberts" userId="831782ca-6a3f-4cbd-8621-3600d0a72af9" providerId="ADAL" clId="{B77FF7F9-5EB3-4C90-89B7-5D840A7BCA26}" dt="2022-04-20T21:15:42.354" v="1686" actId="478"/>
          <ac:spMkLst>
            <pc:docMk/>
            <pc:sldMk cId="1650163512" sldId="471"/>
            <ac:spMk id="6" creationId="{31C7AA95-45C0-453B-80DB-6D17B5DB1551}"/>
          </ac:spMkLst>
        </pc:spChg>
        <pc:spChg chg="add del">
          <ac:chgData name="Jessica Roberts" userId="831782ca-6a3f-4cbd-8621-3600d0a72af9" providerId="ADAL" clId="{B77FF7F9-5EB3-4C90-89B7-5D840A7BCA26}" dt="2022-04-20T21:16:01.086" v="1688" actId="478"/>
          <ac:spMkLst>
            <pc:docMk/>
            <pc:sldMk cId="1650163512" sldId="471"/>
            <ac:spMk id="8" creationId="{842F9644-930F-4117-98C7-EA7934C7B50B}"/>
          </ac:spMkLst>
        </pc:spChg>
        <pc:spChg chg="add del">
          <ac:chgData name="Jessica Roberts" userId="831782ca-6a3f-4cbd-8621-3600d0a72af9" providerId="ADAL" clId="{B77FF7F9-5EB3-4C90-89B7-5D840A7BCA26}" dt="2022-04-20T22:47:26.466" v="2334" actId="26606"/>
          <ac:spMkLst>
            <pc:docMk/>
            <pc:sldMk cId="1650163512" sldId="471"/>
            <ac:spMk id="15" creationId="{AB8C311F-7253-4AED-9701-7FC0708C41C7}"/>
          </ac:spMkLst>
        </pc:spChg>
        <pc:spChg chg="add del">
          <ac:chgData name="Jessica Roberts" userId="831782ca-6a3f-4cbd-8621-3600d0a72af9" providerId="ADAL" clId="{B77FF7F9-5EB3-4C90-89B7-5D840A7BCA26}" dt="2022-04-20T22:47:26.466" v="2334" actId="26606"/>
          <ac:spMkLst>
            <pc:docMk/>
            <pc:sldMk cId="1650163512" sldId="471"/>
            <ac:spMk id="17" creationId="{E2384209-CB15-4CDF-9D31-C44FD9A3F20D}"/>
          </ac:spMkLst>
        </pc:spChg>
        <pc:spChg chg="add del">
          <ac:chgData name="Jessica Roberts" userId="831782ca-6a3f-4cbd-8621-3600d0a72af9" providerId="ADAL" clId="{B77FF7F9-5EB3-4C90-89B7-5D840A7BCA26}" dt="2022-04-20T22:47:26.466" v="2334" actId="26606"/>
          <ac:spMkLst>
            <pc:docMk/>
            <pc:sldMk cId="1650163512" sldId="471"/>
            <ac:spMk id="19" creationId="{2633B3B5-CC90-43F0-8714-D31D1F3F0209}"/>
          </ac:spMkLst>
        </pc:spChg>
        <pc:spChg chg="add del">
          <ac:chgData name="Jessica Roberts" userId="831782ca-6a3f-4cbd-8621-3600d0a72af9" providerId="ADAL" clId="{B77FF7F9-5EB3-4C90-89B7-5D840A7BCA26}" dt="2022-04-20T22:47:26.466" v="2334" actId="26606"/>
          <ac:spMkLst>
            <pc:docMk/>
            <pc:sldMk cId="1650163512" sldId="471"/>
            <ac:spMk id="21" creationId="{A8D57A06-A426-446D-B02C-A2DC6B62E45E}"/>
          </ac:spMkLst>
        </pc:spChg>
        <pc:spChg chg="add del">
          <ac:chgData name="Jessica Roberts" userId="831782ca-6a3f-4cbd-8621-3600d0a72af9" providerId="ADAL" clId="{B77FF7F9-5EB3-4C90-89B7-5D840A7BCA26}" dt="2022-04-20T22:48:12.549" v="2340" actId="26606"/>
          <ac:spMkLst>
            <pc:docMk/>
            <pc:sldMk cId="1650163512" sldId="471"/>
            <ac:spMk id="26" creationId="{AB8C311F-7253-4AED-9701-7FC0708C41C7}"/>
          </ac:spMkLst>
        </pc:spChg>
        <pc:spChg chg="add del">
          <ac:chgData name="Jessica Roberts" userId="831782ca-6a3f-4cbd-8621-3600d0a72af9" providerId="ADAL" clId="{B77FF7F9-5EB3-4C90-89B7-5D840A7BCA26}" dt="2022-04-20T22:48:12.549" v="2340" actId="26606"/>
          <ac:spMkLst>
            <pc:docMk/>
            <pc:sldMk cId="1650163512" sldId="471"/>
            <ac:spMk id="28" creationId="{FD073016-B734-483B-8953-5BADEE145112}"/>
          </ac:spMkLst>
        </pc:spChg>
        <pc:spChg chg="add del">
          <ac:chgData name="Jessica Roberts" userId="831782ca-6a3f-4cbd-8621-3600d0a72af9" providerId="ADAL" clId="{B77FF7F9-5EB3-4C90-89B7-5D840A7BCA26}" dt="2022-04-20T22:48:12.549" v="2340" actId="26606"/>
          <ac:spMkLst>
            <pc:docMk/>
            <pc:sldMk cId="1650163512" sldId="471"/>
            <ac:spMk id="30" creationId="{90A7EAB6-59D3-4325-8DE6-E0CA4009CE53}"/>
          </ac:spMkLst>
        </pc:spChg>
        <pc:spChg chg="add del">
          <ac:chgData name="Jessica Roberts" userId="831782ca-6a3f-4cbd-8621-3600d0a72af9" providerId="ADAL" clId="{B77FF7F9-5EB3-4C90-89B7-5D840A7BCA26}" dt="2022-04-20T22:48:12.549" v="2340" actId="26606"/>
          <ac:spMkLst>
            <pc:docMk/>
            <pc:sldMk cId="1650163512" sldId="471"/>
            <ac:spMk id="32" creationId="{A8D57A06-A426-446D-B02C-A2DC6B62E45E}"/>
          </ac:spMkLst>
        </pc:spChg>
        <pc:picChg chg="add mod ord modCrop">
          <ac:chgData name="Jessica Roberts" userId="831782ca-6a3f-4cbd-8621-3600d0a72af9" providerId="ADAL" clId="{B77FF7F9-5EB3-4C90-89B7-5D840A7BCA26}" dt="2022-04-20T22:48:12.549" v="2340" actId="26606"/>
          <ac:picMkLst>
            <pc:docMk/>
            <pc:sldMk cId="1650163512" sldId="471"/>
            <ac:picMk id="10" creationId="{21B8CA37-8E6D-482E-B06D-FE6966C49DD6}"/>
          </ac:picMkLst>
        </pc:picChg>
        <pc:picChg chg="add del mod">
          <ac:chgData name="Jessica Roberts" userId="831782ca-6a3f-4cbd-8621-3600d0a72af9" providerId="ADAL" clId="{B77FF7F9-5EB3-4C90-89B7-5D840A7BCA26}" dt="2022-04-21T00:17:46.740" v="4130" actId="478"/>
          <ac:picMkLst>
            <pc:docMk/>
            <pc:sldMk cId="1650163512" sldId="471"/>
            <ac:picMk id="20" creationId="{50845880-4364-48FD-8C07-C601468EE244}"/>
          </ac:picMkLst>
        </pc:picChg>
        <pc:picChg chg="add mod">
          <ac:chgData name="Jessica Roberts" userId="831782ca-6a3f-4cbd-8621-3600d0a72af9" providerId="ADAL" clId="{B77FF7F9-5EB3-4C90-89B7-5D840A7BCA26}" dt="2022-04-21T00:17:53.455" v="4133" actId="1076"/>
          <ac:picMkLst>
            <pc:docMk/>
            <pc:sldMk cId="1650163512" sldId="471"/>
            <ac:picMk id="22" creationId="{0EDA3964-3B77-4527-8EDE-F87A70206B49}"/>
          </ac:picMkLst>
        </pc:picChg>
      </pc:sldChg>
      <pc:sldChg chg="addSp delSp modSp new del mod ord setBg modClrScheme addAnim chgLayout">
        <pc:chgData name="Jessica Roberts" userId="831782ca-6a3f-4cbd-8621-3600d0a72af9" providerId="ADAL" clId="{B77FF7F9-5EB3-4C90-89B7-5D840A7BCA26}" dt="2022-04-21T01:05:11.342" v="6029" actId="47"/>
        <pc:sldMkLst>
          <pc:docMk/>
          <pc:sldMk cId="2651167856" sldId="472"/>
        </pc:sldMkLst>
        <pc:spChg chg="mod ord">
          <ac:chgData name="Jessica Roberts" userId="831782ca-6a3f-4cbd-8621-3600d0a72af9" providerId="ADAL" clId="{B77FF7F9-5EB3-4C90-89B7-5D840A7BCA26}" dt="2022-04-21T00:01:43.433" v="4042" actId="1076"/>
          <ac:spMkLst>
            <pc:docMk/>
            <pc:sldMk cId="2651167856" sldId="472"/>
            <ac:spMk id="2" creationId="{11FEC6C3-29E1-4736-96FA-6100BC941B7E}"/>
          </ac:spMkLst>
        </pc:spChg>
        <pc:spChg chg="del">
          <ac:chgData name="Jessica Roberts" userId="831782ca-6a3f-4cbd-8621-3600d0a72af9" providerId="ADAL" clId="{B77FF7F9-5EB3-4C90-89B7-5D840A7BCA26}" dt="2022-04-20T21:18:10.093" v="1700" actId="478"/>
          <ac:spMkLst>
            <pc:docMk/>
            <pc:sldMk cId="2651167856" sldId="472"/>
            <ac:spMk id="3" creationId="{E922A80E-CE49-4264-BF00-FCA66EAA1C96}"/>
          </ac:spMkLst>
        </pc:spChg>
        <pc:spChg chg="del">
          <ac:chgData name="Jessica Roberts" userId="831782ca-6a3f-4cbd-8621-3600d0a72af9" providerId="ADAL" clId="{B77FF7F9-5EB3-4C90-89B7-5D840A7BCA26}" dt="2022-04-20T21:18:13.793" v="1701" actId="478"/>
          <ac:spMkLst>
            <pc:docMk/>
            <pc:sldMk cId="2651167856" sldId="472"/>
            <ac:spMk id="4" creationId="{F882F9CD-38E1-4C4D-9393-2D0125EBAC87}"/>
          </ac:spMkLst>
        </pc:spChg>
        <pc:spChg chg="add">
          <ac:chgData name="Jessica Roberts" userId="831782ca-6a3f-4cbd-8621-3600d0a72af9" providerId="ADAL" clId="{B77FF7F9-5EB3-4C90-89B7-5D840A7BCA26}" dt="2022-04-20T21:18:36.889" v="1704" actId="26606"/>
          <ac:spMkLst>
            <pc:docMk/>
            <pc:sldMk cId="2651167856" sldId="472"/>
            <ac:spMk id="7" creationId="{577D6B2E-37A3-429E-A37C-F30ED6487282}"/>
          </ac:spMkLst>
        </pc:spChg>
        <pc:spChg chg="add">
          <ac:chgData name="Jessica Roberts" userId="831782ca-6a3f-4cbd-8621-3600d0a72af9" providerId="ADAL" clId="{B77FF7F9-5EB3-4C90-89B7-5D840A7BCA26}" dt="2022-04-20T21:18:36.889" v="1704" actId="26606"/>
          <ac:spMkLst>
            <pc:docMk/>
            <pc:sldMk cId="2651167856" sldId="472"/>
            <ac:spMk id="9" creationId="{5CEAD642-85CF-4750-8432-7C80C901F001}"/>
          </ac:spMkLst>
        </pc:spChg>
        <pc:spChg chg="add">
          <ac:chgData name="Jessica Roberts" userId="831782ca-6a3f-4cbd-8621-3600d0a72af9" providerId="ADAL" clId="{B77FF7F9-5EB3-4C90-89B7-5D840A7BCA26}" dt="2022-04-20T21:18:36.889" v="1704" actId="26606"/>
          <ac:spMkLst>
            <pc:docMk/>
            <pc:sldMk cId="2651167856" sldId="472"/>
            <ac:spMk id="11" creationId="{FA33EEAE-15D5-4119-8C1E-89D943F911EF}"/>
          </ac:spMkLst>
        </pc:spChg>
        <pc:spChg chg="add">
          <ac:chgData name="Jessica Roberts" userId="831782ca-6a3f-4cbd-8621-3600d0a72af9" providerId="ADAL" clId="{B77FF7F9-5EB3-4C90-89B7-5D840A7BCA26}" dt="2022-04-20T21:18:36.889" v="1704" actId="26606"/>
          <ac:spMkLst>
            <pc:docMk/>
            <pc:sldMk cId="2651167856" sldId="472"/>
            <ac:spMk id="13" creationId="{730D8B3B-9B80-4025-B934-26DC7D7CD231}"/>
          </ac:spMkLst>
        </pc:spChg>
        <pc:spChg chg="add">
          <ac:chgData name="Jessica Roberts" userId="831782ca-6a3f-4cbd-8621-3600d0a72af9" providerId="ADAL" clId="{B77FF7F9-5EB3-4C90-89B7-5D840A7BCA26}" dt="2022-04-20T21:18:36.889" v="1704" actId="26606"/>
          <ac:spMkLst>
            <pc:docMk/>
            <pc:sldMk cId="2651167856" sldId="472"/>
            <ac:spMk id="15" creationId="{1064D5D5-227B-4F66-9AEA-46F570E793BD}"/>
          </ac:spMkLst>
        </pc:spChg>
        <pc:spChg chg="add">
          <ac:chgData name="Jessica Roberts" userId="831782ca-6a3f-4cbd-8621-3600d0a72af9" providerId="ADAL" clId="{B77FF7F9-5EB3-4C90-89B7-5D840A7BCA26}" dt="2022-04-20T21:18:36.889" v="1704" actId="26606"/>
          <ac:spMkLst>
            <pc:docMk/>
            <pc:sldMk cId="2651167856" sldId="472"/>
            <ac:spMk id="17" creationId="{646B67A4-D328-4747-A82B-65E84FA46368}"/>
          </ac:spMkLst>
        </pc:spChg>
        <pc:spChg chg="add">
          <ac:chgData name="Jessica Roberts" userId="831782ca-6a3f-4cbd-8621-3600d0a72af9" providerId="ADAL" clId="{B77FF7F9-5EB3-4C90-89B7-5D840A7BCA26}" dt="2022-04-20T21:18:36.889" v="1704" actId="26606"/>
          <ac:spMkLst>
            <pc:docMk/>
            <pc:sldMk cId="2651167856" sldId="472"/>
            <ac:spMk id="19" creationId="{B5A1B09C-1565-46F8-B70F-621C5EB48A09}"/>
          </ac:spMkLst>
        </pc:spChg>
        <pc:spChg chg="add">
          <ac:chgData name="Jessica Roberts" userId="831782ca-6a3f-4cbd-8621-3600d0a72af9" providerId="ADAL" clId="{B77FF7F9-5EB3-4C90-89B7-5D840A7BCA26}" dt="2022-04-20T21:18:36.889" v="1704" actId="26606"/>
          <ac:spMkLst>
            <pc:docMk/>
            <pc:sldMk cId="2651167856" sldId="472"/>
            <ac:spMk id="21" creationId="{8C516CC8-80AC-446C-A56E-9F54B7210402}"/>
          </ac:spMkLst>
        </pc:spChg>
      </pc:sldChg>
      <pc:sldChg chg="addSp delSp modSp new del mod">
        <pc:chgData name="Jessica Roberts" userId="831782ca-6a3f-4cbd-8621-3600d0a72af9" providerId="ADAL" clId="{B77FF7F9-5EB3-4C90-89B7-5D840A7BCA26}" dt="2022-04-20T22:14:18.257" v="1751" actId="47"/>
        <pc:sldMkLst>
          <pc:docMk/>
          <pc:sldMk cId="2151409374" sldId="473"/>
        </pc:sldMkLst>
        <pc:spChg chg="mod">
          <ac:chgData name="Jessica Roberts" userId="831782ca-6a3f-4cbd-8621-3600d0a72af9" providerId="ADAL" clId="{B77FF7F9-5EB3-4C90-89B7-5D840A7BCA26}" dt="2022-04-20T21:52:26.740" v="1714"/>
          <ac:spMkLst>
            <pc:docMk/>
            <pc:sldMk cId="2151409374" sldId="473"/>
            <ac:spMk id="2" creationId="{BEED3C44-BE9C-4CFE-8CD4-FC4C562F947C}"/>
          </ac:spMkLst>
        </pc:spChg>
        <pc:spChg chg="add del mod">
          <ac:chgData name="Jessica Roberts" userId="831782ca-6a3f-4cbd-8621-3600d0a72af9" providerId="ADAL" clId="{B77FF7F9-5EB3-4C90-89B7-5D840A7BCA26}" dt="2022-04-20T22:13:54.330" v="1749"/>
          <ac:spMkLst>
            <pc:docMk/>
            <pc:sldMk cId="2151409374" sldId="473"/>
            <ac:spMk id="3" creationId="{E368BD72-14D4-4FCC-8B0F-00C5C7B87173}"/>
          </ac:spMkLst>
        </pc:spChg>
        <pc:spChg chg="add del mod">
          <ac:chgData name="Jessica Roberts" userId="831782ca-6a3f-4cbd-8621-3600d0a72af9" providerId="ADAL" clId="{B77FF7F9-5EB3-4C90-89B7-5D840A7BCA26}" dt="2022-04-20T22:13:38.940" v="1744"/>
          <ac:spMkLst>
            <pc:docMk/>
            <pc:sldMk cId="2151409374" sldId="473"/>
            <ac:spMk id="4" creationId="{D8D17276-05A5-429E-8C79-66B342BACDFE}"/>
          </ac:spMkLst>
        </pc:spChg>
      </pc:sldChg>
      <pc:sldChg chg="addSp delSp modSp new mod modClrScheme chgLayout modNotesTx">
        <pc:chgData name="Jessica Roberts" userId="831782ca-6a3f-4cbd-8621-3600d0a72af9" providerId="ADAL" clId="{B77FF7F9-5EB3-4C90-89B7-5D840A7BCA26}" dt="2023-04-20T11:04:03.773" v="9832" actId="1076"/>
        <pc:sldMkLst>
          <pc:docMk/>
          <pc:sldMk cId="1237173138" sldId="474"/>
        </pc:sldMkLst>
        <pc:spChg chg="del">
          <ac:chgData name="Jessica Roberts" userId="831782ca-6a3f-4cbd-8621-3600d0a72af9" providerId="ADAL" clId="{B77FF7F9-5EB3-4C90-89B7-5D840A7BCA26}" dt="2022-04-20T22:08:44.261" v="1721" actId="700"/>
          <ac:spMkLst>
            <pc:docMk/>
            <pc:sldMk cId="1237173138" sldId="474"/>
            <ac:spMk id="2" creationId="{263F9854-9690-4B65-844A-EDC193B76A2E}"/>
          </ac:spMkLst>
        </pc:spChg>
        <pc:spChg chg="add mod">
          <ac:chgData name="Jessica Roberts" userId="831782ca-6a3f-4cbd-8621-3600d0a72af9" providerId="ADAL" clId="{B77FF7F9-5EB3-4C90-89B7-5D840A7BCA26}" dt="2023-04-20T11:04:03.773" v="9832" actId="1076"/>
          <ac:spMkLst>
            <pc:docMk/>
            <pc:sldMk cId="1237173138" sldId="474"/>
            <ac:spMk id="6" creationId="{4AC9AE2E-691C-4AD3-BB76-341014B7C3EB}"/>
          </ac:spMkLst>
        </pc:spChg>
        <pc:picChg chg="add mod modCrop">
          <ac:chgData name="Jessica Roberts" userId="831782ca-6a3f-4cbd-8621-3600d0a72af9" providerId="ADAL" clId="{B77FF7F9-5EB3-4C90-89B7-5D840A7BCA26}" dt="2023-04-20T11:03:59.109" v="9831" actId="1076"/>
          <ac:picMkLst>
            <pc:docMk/>
            <pc:sldMk cId="1237173138" sldId="474"/>
            <ac:picMk id="4" creationId="{1E3E7A27-E0EB-441D-9936-B727E1A81BEC}"/>
          </ac:picMkLst>
        </pc:picChg>
      </pc:sldChg>
      <pc:sldChg chg="addSp modSp new mod modNotesTx">
        <pc:chgData name="Jessica Roberts" userId="831782ca-6a3f-4cbd-8621-3600d0a72af9" providerId="ADAL" clId="{B77FF7F9-5EB3-4C90-89B7-5D840A7BCA26}" dt="2023-04-20T11:04:45.947" v="9843" actId="20577"/>
        <pc:sldMkLst>
          <pc:docMk/>
          <pc:sldMk cId="570037826" sldId="475"/>
        </pc:sldMkLst>
        <pc:spChg chg="add mod">
          <ac:chgData name="Jessica Roberts" userId="831782ca-6a3f-4cbd-8621-3600d0a72af9" providerId="ADAL" clId="{B77FF7F9-5EB3-4C90-89B7-5D840A7BCA26}" dt="2022-04-20T22:26:09.577" v="1986" actId="1076"/>
          <ac:spMkLst>
            <pc:docMk/>
            <pc:sldMk cId="570037826" sldId="475"/>
            <ac:spMk id="4" creationId="{B2E98711-FD45-48FC-8A32-66DA17B1E3AF}"/>
          </ac:spMkLst>
        </pc:spChg>
        <pc:picChg chg="add mod modCrop">
          <ac:chgData name="Jessica Roberts" userId="831782ca-6a3f-4cbd-8621-3600d0a72af9" providerId="ADAL" clId="{B77FF7F9-5EB3-4C90-89B7-5D840A7BCA26}" dt="2023-04-20T11:04:37.741" v="9834" actId="1076"/>
          <ac:picMkLst>
            <pc:docMk/>
            <pc:sldMk cId="570037826" sldId="475"/>
            <ac:picMk id="3" creationId="{8B01DA0C-5729-4E45-AD14-1A9EACC9AEFD}"/>
          </ac:picMkLst>
        </pc:picChg>
      </pc:sldChg>
      <pc:sldChg chg="addSp modSp add mod ord setBg modNotesTx">
        <pc:chgData name="Jessica Roberts" userId="831782ca-6a3f-4cbd-8621-3600d0a72af9" providerId="ADAL" clId="{B77FF7F9-5EB3-4C90-89B7-5D840A7BCA26}" dt="2023-04-20T10:43:49.199" v="9234" actId="20577"/>
        <pc:sldMkLst>
          <pc:docMk/>
          <pc:sldMk cId="3199088499" sldId="476"/>
        </pc:sldMkLst>
        <pc:spChg chg="mod">
          <ac:chgData name="Jessica Roberts" userId="831782ca-6a3f-4cbd-8621-3600d0a72af9" providerId="ADAL" clId="{B77FF7F9-5EB3-4C90-89B7-5D840A7BCA26}" dt="2022-04-20T22:31:21.193" v="1997"/>
          <ac:spMkLst>
            <pc:docMk/>
            <pc:sldMk cId="3199088499" sldId="476"/>
            <ac:spMk id="2" creationId="{00000000-0000-0000-0000-000000000000}"/>
          </ac:spMkLst>
        </pc:spChg>
        <pc:spChg chg="mod">
          <ac:chgData name="Jessica Roberts" userId="831782ca-6a3f-4cbd-8621-3600d0a72af9" providerId="ADAL" clId="{B77FF7F9-5EB3-4C90-89B7-5D840A7BCA26}" dt="2022-04-20T23:28:33.417" v="2973" actId="1076"/>
          <ac:spMkLst>
            <pc:docMk/>
            <pc:sldMk cId="3199088499" sldId="476"/>
            <ac:spMk id="3" creationId="{00000000-0000-0000-0000-000000000000}"/>
          </ac:spMkLst>
        </pc:spChg>
        <pc:spChg chg="mod">
          <ac:chgData name="Jessica Roberts" userId="831782ca-6a3f-4cbd-8621-3600d0a72af9" providerId="ADAL" clId="{B77FF7F9-5EB3-4C90-89B7-5D840A7BCA26}" dt="2022-04-20T23:28:28.418" v="2972" actId="1076"/>
          <ac:spMkLst>
            <pc:docMk/>
            <pc:sldMk cId="3199088499" sldId="476"/>
            <ac:spMk id="4" creationId="{00000000-0000-0000-0000-000000000000}"/>
          </ac:spMkLst>
        </pc:spChg>
        <pc:spChg chg="add">
          <ac:chgData name="Jessica Roberts" userId="831782ca-6a3f-4cbd-8621-3600d0a72af9" providerId="ADAL" clId="{B77FF7F9-5EB3-4C90-89B7-5D840A7BCA26}" dt="2022-04-20T22:31:08.668" v="1993" actId="26606"/>
          <ac:spMkLst>
            <pc:docMk/>
            <pc:sldMk cId="3199088499" sldId="476"/>
            <ac:spMk id="9" creationId="{4C608BEB-860E-4094-8511-78603564A75E}"/>
          </ac:spMkLst>
        </pc:spChg>
        <pc:picChg chg="add mod">
          <ac:chgData name="Jessica Roberts" userId="831782ca-6a3f-4cbd-8621-3600d0a72af9" providerId="ADAL" clId="{B77FF7F9-5EB3-4C90-89B7-5D840A7BCA26}" dt="2022-04-20T22:32:16.558" v="2000" actId="1076"/>
          <ac:picMkLst>
            <pc:docMk/>
            <pc:sldMk cId="3199088499" sldId="476"/>
            <ac:picMk id="7" creationId="{AD60674B-C188-4621-A5A5-FEF694088BE2}"/>
          </ac:picMkLst>
        </pc:picChg>
        <pc:picChg chg="add mod">
          <ac:chgData name="Jessica Roberts" userId="831782ca-6a3f-4cbd-8621-3600d0a72af9" providerId="ADAL" clId="{B77FF7F9-5EB3-4C90-89B7-5D840A7BCA26}" dt="2022-04-20T23:31:16.808" v="2982" actId="14100"/>
          <ac:picMkLst>
            <pc:docMk/>
            <pc:sldMk cId="3199088499" sldId="476"/>
            <ac:picMk id="2050" creationId="{4F904406-6F1D-4D4F-92C6-DA89F2D64E9A}"/>
          </ac:picMkLst>
        </pc:picChg>
        <pc:picChg chg="add mod">
          <ac:chgData name="Jessica Roberts" userId="831782ca-6a3f-4cbd-8621-3600d0a72af9" providerId="ADAL" clId="{B77FF7F9-5EB3-4C90-89B7-5D840A7BCA26}" dt="2022-04-20T23:31:20.659" v="2983" actId="1076"/>
          <ac:picMkLst>
            <pc:docMk/>
            <pc:sldMk cId="3199088499" sldId="476"/>
            <ac:picMk id="2052" creationId="{0F08C0CE-0C51-4B2F-8108-27B34FC00285}"/>
          </ac:picMkLst>
        </pc:picChg>
        <pc:cxnChg chg="add">
          <ac:chgData name="Jessica Roberts" userId="831782ca-6a3f-4cbd-8621-3600d0a72af9" providerId="ADAL" clId="{B77FF7F9-5EB3-4C90-89B7-5D840A7BCA26}" dt="2022-04-20T22:31:08.668" v="1993" actId="26606"/>
          <ac:cxnSpMkLst>
            <pc:docMk/>
            <pc:sldMk cId="3199088499" sldId="476"/>
            <ac:cxnSpMk id="11" creationId="{1F16A8D4-FE87-4604-88B2-394B5D1EB437}"/>
          </ac:cxnSpMkLst>
        </pc:cxnChg>
      </pc:sldChg>
      <pc:sldChg chg="addSp delSp modSp new mod setBg modNotesTx">
        <pc:chgData name="Jessica Roberts" userId="831782ca-6a3f-4cbd-8621-3600d0a72af9" providerId="ADAL" clId="{B77FF7F9-5EB3-4C90-89B7-5D840A7BCA26}" dt="2022-04-21T10:28:51.868" v="8364" actId="20577"/>
        <pc:sldMkLst>
          <pc:docMk/>
          <pc:sldMk cId="763285098" sldId="477"/>
        </pc:sldMkLst>
        <pc:spChg chg="add mod">
          <ac:chgData name="Jessica Roberts" userId="831782ca-6a3f-4cbd-8621-3600d0a72af9" providerId="ADAL" clId="{B77FF7F9-5EB3-4C90-89B7-5D840A7BCA26}" dt="2022-04-20T22:45:55.519" v="2325" actId="26606"/>
          <ac:spMkLst>
            <pc:docMk/>
            <pc:sldMk cId="763285098" sldId="477"/>
            <ac:spMk id="3" creationId="{4063D399-FC91-4AAD-AB01-A6D7F883FFC4}"/>
          </ac:spMkLst>
        </pc:spChg>
        <pc:spChg chg="add">
          <ac:chgData name="Jessica Roberts" userId="831782ca-6a3f-4cbd-8621-3600d0a72af9" providerId="ADAL" clId="{B77FF7F9-5EB3-4C90-89B7-5D840A7BCA26}" dt="2022-04-20T22:45:55.519" v="2325" actId="26606"/>
          <ac:spMkLst>
            <pc:docMk/>
            <pc:sldMk cId="763285098" sldId="477"/>
            <ac:spMk id="10" creationId="{823AC064-BC96-4F32-8AE1-B2FD38754823}"/>
          </ac:spMkLst>
        </pc:spChg>
        <pc:picChg chg="add mod ord">
          <ac:chgData name="Jessica Roberts" userId="831782ca-6a3f-4cbd-8621-3600d0a72af9" providerId="ADAL" clId="{B77FF7F9-5EB3-4C90-89B7-5D840A7BCA26}" dt="2022-04-20T22:45:55.519" v="2325" actId="26606"/>
          <ac:picMkLst>
            <pc:docMk/>
            <pc:sldMk cId="763285098" sldId="477"/>
            <ac:picMk id="4" creationId="{F9B382D3-5A58-464A-9B82-E6DA747FAF80}"/>
          </ac:picMkLst>
        </pc:picChg>
        <pc:picChg chg="add mod">
          <ac:chgData name="Jessica Roberts" userId="831782ca-6a3f-4cbd-8621-3600d0a72af9" providerId="ADAL" clId="{B77FF7F9-5EB3-4C90-89B7-5D840A7BCA26}" dt="2022-04-20T22:45:55.519" v="2325" actId="26606"/>
          <ac:picMkLst>
            <pc:docMk/>
            <pc:sldMk cId="763285098" sldId="477"/>
            <ac:picMk id="5" creationId="{9855629D-9588-4125-8A87-64BF0E11A976}"/>
          </ac:picMkLst>
        </pc:picChg>
        <pc:picChg chg="add del mod">
          <ac:chgData name="Jessica Roberts" userId="831782ca-6a3f-4cbd-8621-3600d0a72af9" providerId="ADAL" clId="{B77FF7F9-5EB3-4C90-89B7-5D840A7BCA26}" dt="2022-04-20T22:47:52.234" v="2337" actId="21"/>
          <ac:picMkLst>
            <pc:docMk/>
            <pc:sldMk cId="763285098" sldId="477"/>
            <ac:picMk id="9" creationId="{21A4C6C8-2DD5-4191-A966-CFB46F73277A}"/>
          </ac:picMkLst>
        </pc:picChg>
        <pc:cxnChg chg="add">
          <ac:chgData name="Jessica Roberts" userId="831782ca-6a3f-4cbd-8621-3600d0a72af9" providerId="ADAL" clId="{B77FF7F9-5EB3-4C90-89B7-5D840A7BCA26}" dt="2022-04-20T22:45:55.519" v="2325" actId="26606"/>
          <ac:cxnSpMkLst>
            <pc:docMk/>
            <pc:sldMk cId="763285098" sldId="477"/>
            <ac:cxnSpMk id="12" creationId="{7E7C77BC-7138-40B1-A15B-20F57A494629}"/>
          </ac:cxnSpMkLst>
        </pc:cxnChg>
        <pc:cxnChg chg="add">
          <ac:chgData name="Jessica Roberts" userId="831782ca-6a3f-4cbd-8621-3600d0a72af9" providerId="ADAL" clId="{B77FF7F9-5EB3-4C90-89B7-5D840A7BCA26}" dt="2022-04-20T22:45:55.519" v="2325" actId="26606"/>
          <ac:cxnSpMkLst>
            <pc:docMk/>
            <pc:sldMk cId="763285098" sldId="477"/>
            <ac:cxnSpMk id="14" creationId="{DB146403-F3D6-484B-B2ED-97F9565D0370}"/>
          </ac:cxnSpMkLst>
        </pc:cxnChg>
      </pc:sldChg>
      <pc:sldChg chg="addSp delSp modSp new del mod setBg modClrScheme chgLayout">
        <pc:chgData name="Jessica Roberts" userId="831782ca-6a3f-4cbd-8621-3600d0a72af9" providerId="ADAL" clId="{B77FF7F9-5EB3-4C90-89B7-5D840A7BCA26}" dt="2022-04-20T22:32:30.259" v="2001" actId="47"/>
        <pc:sldMkLst>
          <pc:docMk/>
          <pc:sldMk cId="2555936934" sldId="477"/>
        </pc:sldMkLst>
        <pc:spChg chg="del">
          <ac:chgData name="Jessica Roberts" userId="831782ca-6a3f-4cbd-8621-3600d0a72af9" providerId="ADAL" clId="{B77FF7F9-5EB3-4C90-89B7-5D840A7BCA26}" dt="2022-04-20T22:29:17.724" v="1990" actId="700"/>
          <ac:spMkLst>
            <pc:docMk/>
            <pc:sldMk cId="2555936934" sldId="477"/>
            <ac:spMk id="2" creationId="{584468EA-516A-4CB8-BD9D-0661999A7BA8}"/>
          </ac:spMkLst>
        </pc:spChg>
        <pc:spChg chg="add">
          <ac:chgData name="Jessica Roberts" userId="831782ca-6a3f-4cbd-8621-3600d0a72af9" providerId="ADAL" clId="{B77FF7F9-5EB3-4C90-89B7-5D840A7BCA26}" dt="2022-04-20T22:30:56.438" v="1992" actId="26606"/>
          <ac:spMkLst>
            <pc:docMk/>
            <pc:sldMk cId="2555936934" sldId="477"/>
            <ac:spMk id="71" creationId="{32BC26D8-82FB-445E-AA49-62A77D7C1EE0}"/>
          </ac:spMkLst>
        </pc:spChg>
        <pc:spChg chg="add">
          <ac:chgData name="Jessica Roberts" userId="831782ca-6a3f-4cbd-8621-3600d0a72af9" providerId="ADAL" clId="{B77FF7F9-5EB3-4C90-89B7-5D840A7BCA26}" dt="2022-04-20T22:30:56.438" v="1992" actId="26606"/>
          <ac:spMkLst>
            <pc:docMk/>
            <pc:sldMk cId="2555936934" sldId="477"/>
            <ac:spMk id="73" creationId="{CB44330D-EA18-4254-AA95-EB49948539B8}"/>
          </ac:spMkLst>
        </pc:spChg>
        <pc:picChg chg="add mod">
          <ac:chgData name="Jessica Roberts" userId="831782ca-6a3f-4cbd-8621-3600d0a72af9" providerId="ADAL" clId="{B77FF7F9-5EB3-4C90-89B7-5D840A7BCA26}" dt="2022-04-20T22:30:56.438" v="1992" actId="26606"/>
          <ac:picMkLst>
            <pc:docMk/>
            <pc:sldMk cId="2555936934" sldId="477"/>
            <ac:picMk id="1026" creationId="{AB00348F-F6D9-4A12-A1EC-B85C07CFB3C9}"/>
          </ac:picMkLst>
        </pc:picChg>
      </pc:sldChg>
      <pc:sldChg chg="addSp delSp modSp new del mod">
        <pc:chgData name="Jessica Roberts" userId="831782ca-6a3f-4cbd-8621-3600d0a72af9" providerId="ADAL" clId="{B77FF7F9-5EB3-4C90-89B7-5D840A7BCA26}" dt="2022-04-21T01:01:55.328" v="6018" actId="47"/>
        <pc:sldMkLst>
          <pc:docMk/>
          <pc:sldMk cId="2929839642" sldId="478"/>
        </pc:sldMkLst>
        <pc:picChg chg="add del mod modCrop">
          <ac:chgData name="Jessica Roberts" userId="831782ca-6a3f-4cbd-8621-3600d0a72af9" providerId="ADAL" clId="{B77FF7F9-5EB3-4C90-89B7-5D840A7BCA26}" dt="2022-04-20T22:45:49.036" v="2323" actId="21"/>
          <ac:picMkLst>
            <pc:docMk/>
            <pc:sldMk cId="2929839642" sldId="478"/>
            <ac:picMk id="3" creationId="{9DAD0E91-E7D3-4695-8708-594BE334042F}"/>
          </ac:picMkLst>
        </pc:picChg>
        <pc:picChg chg="add del mod modCrop">
          <ac:chgData name="Jessica Roberts" userId="831782ca-6a3f-4cbd-8621-3600d0a72af9" providerId="ADAL" clId="{B77FF7F9-5EB3-4C90-89B7-5D840A7BCA26}" dt="2022-04-20T22:45:49.036" v="2323" actId="21"/>
          <ac:picMkLst>
            <pc:docMk/>
            <pc:sldMk cId="2929839642" sldId="478"/>
            <ac:picMk id="5" creationId="{73B5ED51-589F-49BF-93A8-C3BB9F6635B0}"/>
          </ac:picMkLst>
        </pc:picChg>
        <pc:picChg chg="add del mod modCrop">
          <ac:chgData name="Jessica Roberts" userId="831782ca-6a3f-4cbd-8621-3600d0a72af9" providerId="ADAL" clId="{B77FF7F9-5EB3-4C90-89B7-5D840A7BCA26}" dt="2022-04-21T00:52:26.142" v="5988" actId="478"/>
          <ac:picMkLst>
            <pc:docMk/>
            <pc:sldMk cId="2929839642" sldId="478"/>
            <ac:picMk id="7" creationId="{F83F345D-7286-4E00-A216-07312C9B007F}"/>
          </ac:picMkLst>
        </pc:picChg>
      </pc:sldChg>
      <pc:sldChg chg="addSp modSp add del mod ord modNotesTx">
        <pc:chgData name="Jessica Roberts" userId="831782ca-6a3f-4cbd-8621-3600d0a72af9" providerId="ADAL" clId="{B77FF7F9-5EB3-4C90-89B7-5D840A7BCA26}" dt="2022-04-21T01:05:13.743" v="6030" actId="47"/>
        <pc:sldMkLst>
          <pc:docMk/>
          <pc:sldMk cId="2458933783" sldId="479"/>
        </pc:sldMkLst>
        <pc:spChg chg="mod">
          <ac:chgData name="Jessica Roberts" userId="831782ca-6a3f-4cbd-8621-3600d0a72af9" providerId="ADAL" clId="{B77FF7F9-5EB3-4C90-89B7-5D840A7BCA26}" dt="2022-04-20T23:38:36.129" v="3251" actId="27636"/>
          <ac:spMkLst>
            <pc:docMk/>
            <pc:sldMk cId="2458933783" sldId="479"/>
            <ac:spMk id="2" creationId="{11FEC6C3-29E1-4736-96FA-6100BC941B7E}"/>
          </ac:spMkLst>
        </pc:spChg>
        <pc:spChg chg="add mod">
          <ac:chgData name="Jessica Roberts" userId="831782ca-6a3f-4cbd-8621-3600d0a72af9" providerId="ADAL" clId="{B77FF7F9-5EB3-4C90-89B7-5D840A7BCA26}" dt="2022-04-20T23:39:48.044" v="3264" actId="403"/>
          <ac:spMkLst>
            <pc:docMk/>
            <pc:sldMk cId="2458933783" sldId="479"/>
            <ac:spMk id="3" creationId="{080776AA-7925-4F6C-AFDB-F7BB60C7CB63}"/>
          </ac:spMkLst>
        </pc:spChg>
      </pc:sldChg>
      <pc:sldChg chg="addSp delSp modSp new del mod setBg">
        <pc:chgData name="Jessica Roberts" userId="831782ca-6a3f-4cbd-8621-3600d0a72af9" providerId="ADAL" clId="{B77FF7F9-5EB3-4C90-89B7-5D840A7BCA26}" dt="2022-04-21T00:13:21.221" v="4048" actId="47"/>
        <pc:sldMkLst>
          <pc:docMk/>
          <pc:sldMk cId="2824312909" sldId="480"/>
        </pc:sldMkLst>
        <pc:spChg chg="mod">
          <ac:chgData name="Jessica Roberts" userId="831782ca-6a3f-4cbd-8621-3600d0a72af9" providerId="ADAL" clId="{B77FF7F9-5EB3-4C90-89B7-5D840A7BCA26}" dt="2022-04-21T00:06:43.115" v="4046" actId="26606"/>
          <ac:spMkLst>
            <pc:docMk/>
            <pc:sldMk cId="2824312909" sldId="480"/>
            <ac:spMk id="2" creationId="{C9ACB64A-2029-4576-A529-93730F5F80DC}"/>
          </ac:spMkLst>
        </pc:spChg>
        <pc:spChg chg="add">
          <ac:chgData name="Jessica Roberts" userId="831782ca-6a3f-4cbd-8621-3600d0a72af9" providerId="ADAL" clId="{B77FF7F9-5EB3-4C90-89B7-5D840A7BCA26}" dt="2022-04-21T00:06:43.115" v="4046" actId="26606"/>
          <ac:spMkLst>
            <pc:docMk/>
            <pc:sldMk cId="2824312909" sldId="480"/>
            <ac:spMk id="71" creationId="{A8384FB5-9ADC-4DDC-881B-597D56F5B15D}"/>
          </ac:spMkLst>
        </pc:spChg>
        <pc:spChg chg="add">
          <ac:chgData name="Jessica Roberts" userId="831782ca-6a3f-4cbd-8621-3600d0a72af9" providerId="ADAL" clId="{B77FF7F9-5EB3-4C90-89B7-5D840A7BCA26}" dt="2022-04-21T00:06:43.115" v="4046" actId="26606"/>
          <ac:spMkLst>
            <pc:docMk/>
            <pc:sldMk cId="2824312909" sldId="480"/>
            <ac:spMk id="73" creationId="{1199E1B1-A8C0-4FE8-A5A8-1CB41D69F857}"/>
          </ac:spMkLst>
        </pc:spChg>
        <pc:spChg chg="add">
          <ac:chgData name="Jessica Roberts" userId="831782ca-6a3f-4cbd-8621-3600d0a72af9" providerId="ADAL" clId="{B77FF7F9-5EB3-4C90-89B7-5D840A7BCA26}" dt="2022-04-21T00:06:43.115" v="4046" actId="26606"/>
          <ac:spMkLst>
            <pc:docMk/>
            <pc:sldMk cId="2824312909" sldId="480"/>
            <ac:spMk id="75" creationId="{84A8DE83-DE75-4B41-9DB4-A7EC0B0DEC0B}"/>
          </ac:spMkLst>
        </pc:spChg>
        <pc:spChg chg="add">
          <ac:chgData name="Jessica Roberts" userId="831782ca-6a3f-4cbd-8621-3600d0a72af9" providerId="ADAL" clId="{B77FF7F9-5EB3-4C90-89B7-5D840A7BCA26}" dt="2022-04-21T00:06:43.115" v="4046" actId="26606"/>
          <ac:spMkLst>
            <pc:docMk/>
            <pc:sldMk cId="2824312909" sldId="480"/>
            <ac:spMk id="77" creationId="{A7009A0A-BEF5-4EAC-AF15-E4F9F002E239}"/>
          </ac:spMkLst>
        </pc:spChg>
        <pc:picChg chg="add del mod">
          <ac:chgData name="Jessica Roberts" userId="831782ca-6a3f-4cbd-8621-3600d0a72af9" providerId="ADAL" clId="{B77FF7F9-5EB3-4C90-89B7-5D840A7BCA26}" dt="2022-04-21T00:13:16.797" v="4047" actId="478"/>
          <ac:picMkLst>
            <pc:docMk/>
            <pc:sldMk cId="2824312909" sldId="480"/>
            <ac:picMk id="4098" creationId="{C1EE9DAF-9C23-488E-8F2E-A4082C731620}"/>
          </ac:picMkLst>
        </pc:picChg>
      </pc:sldChg>
      <pc:sldChg chg="addSp modSp new del mod">
        <pc:chgData name="Jessica Roberts" userId="831782ca-6a3f-4cbd-8621-3600d0a72af9" providerId="ADAL" clId="{B77FF7F9-5EB3-4C90-89B7-5D840A7BCA26}" dt="2022-04-21T01:07:18.393" v="6083" actId="47"/>
        <pc:sldMkLst>
          <pc:docMk/>
          <pc:sldMk cId="3987505600" sldId="480"/>
        </pc:sldMkLst>
        <pc:spChg chg="mod">
          <ac:chgData name="Jessica Roberts" userId="831782ca-6a3f-4cbd-8621-3600d0a72af9" providerId="ADAL" clId="{B77FF7F9-5EB3-4C90-89B7-5D840A7BCA26}" dt="2022-04-21T00:22:28.667" v="4179" actId="20577"/>
          <ac:spMkLst>
            <pc:docMk/>
            <pc:sldMk cId="3987505600" sldId="480"/>
            <ac:spMk id="2" creationId="{9FF601F5-280F-4AB6-B8C5-F46CA9298591}"/>
          </ac:spMkLst>
        </pc:spChg>
        <pc:spChg chg="mod">
          <ac:chgData name="Jessica Roberts" userId="831782ca-6a3f-4cbd-8621-3600d0a72af9" providerId="ADAL" clId="{B77FF7F9-5EB3-4C90-89B7-5D840A7BCA26}" dt="2022-04-21T00:22:56.712" v="4188" actId="20577"/>
          <ac:spMkLst>
            <pc:docMk/>
            <pc:sldMk cId="3987505600" sldId="480"/>
            <ac:spMk id="3" creationId="{0BD85036-0A18-4383-AB4C-120A76AC0A3A}"/>
          </ac:spMkLst>
        </pc:spChg>
        <pc:spChg chg="mod">
          <ac:chgData name="Jessica Roberts" userId="831782ca-6a3f-4cbd-8621-3600d0a72af9" providerId="ADAL" clId="{B77FF7F9-5EB3-4C90-89B7-5D840A7BCA26}" dt="2022-04-21T00:23:18.768" v="4195" actId="20577"/>
          <ac:spMkLst>
            <pc:docMk/>
            <pc:sldMk cId="3987505600" sldId="480"/>
            <ac:spMk id="4" creationId="{3B6A2C00-28D8-4BD9-93D2-D007317EA874}"/>
          </ac:spMkLst>
        </pc:spChg>
        <pc:spChg chg="add mod">
          <ac:chgData name="Jessica Roberts" userId="831782ca-6a3f-4cbd-8621-3600d0a72af9" providerId="ADAL" clId="{B77FF7F9-5EB3-4C90-89B7-5D840A7BCA26}" dt="2022-04-21T00:23:42.183" v="4216" actId="20577"/>
          <ac:spMkLst>
            <pc:docMk/>
            <pc:sldMk cId="3987505600" sldId="480"/>
            <ac:spMk id="5" creationId="{06A832FA-1361-4646-8BD1-ACA522A252A8}"/>
          </ac:spMkLst>
        </pc:spChg>
        <pc:spChg chg="add mod">
          <ac:chgData name="Jessica Roberts" userId="831782ca-6a3f-4cbd-8621-3600d0a72af9" providerId="ADAL" clId="{B77FF7F9-5EB3-4C90-89B7-5D840A7BCA26}" dt="2022-04-21T00:23:57.817" v="4243" actId="20577"/>
          <ac:spMkLst>
            <pc:docMk/>
            <pc:sldMk cId="3987505600" sldId="480"/>
            <ac:spMk id="6" creationId="{D26C8BD7-1709-4798-A4B8-1436437765AE}"/>
          </ac:spMkLst>
        </pc:spChg>
      </pc:sldChg>
      <pc:sldChg chg="addSp delSp modSp new mod modClrScheme chgLayout modNotesTx">
        <pc:chgData name="Jessica Roberts" userId="831782ca-6a3f-4cbd-8621-3600d0a72af9" providerId="ADAL" clId="{B77FF7F9-5EB3-4C90-89B7-5D840A7BCA26}" dt="2022-04-21T08:51:51.742" v="7389" actId="20577"/>
        <pc:sldMkLst>
          <pc:docMk/>
          <pc:sldMk cId="3083697755" sldId="481"/>
        </pc:sldMkLst>
        <pc:spChg chg="add mod">
          <ac:chgData name="Jessica Roberts" userId="831782ca-6a3f-4cbd-8621-3600d0a72af9" providerId="ADAL" clId="{B77FF7F9-5EB3-4C90-89B7-5D840A7BCA26}" dt="2022-04-21T01:07:28.072" v="6088" actId="403"/>
          <ac:spMkLst>
            <pc:docMk/>
            <pc:sldMk cId="3083697755" sldId="481"/>
            <ac:spMk id="2" creationId="{2B3D1443-16BC-49AD-A2B9-5A68712F323E}"/>
          </ac:spMkLst>
        </pc:spChg>
        <pc:spChg chg="add del mod">
          <ac:chgData name="Jessica Roberts" userId="831782ca-6a3f-4cbd-8621-3600d0a72af9" providerId="ADAL" clId="{B77FF7F9-5EB3-4C90-89B7-5D840A7BCA26}" dt="2022-04-21T00:25:27.336" v="4343" actId="26606"/>
          <ac:spMkLst>
            <pc:docMk/>
            <pc:sldMk cId="3083697755" sldId="481"/>
            <ac:spMk id="7" creationId="{00160416-8071-7EEF-2B66-72978CF13B11}"/>
          </ac:spMkLst>
        </pc:spChg>
        <pc:spChg chg="add mod">
          <ac:chgData name="Jessica Roberts" userId="831782ca-6a3f-4cbd-8621-3600d0a72af9" providerId="ADAL" clId="{B77FF7F9-5EB3-4C90-89B7-5D840A7BCA26}" dt="2022-04-21T01:41:38.357" v="6246" actId="20577"/>
          <ac:spMkLst>
            <pc:docMk/>
            <pc:sldMk cId="3083697755" sldId="481"/>
            <ac:spMk id="13" creationId="{DED934B6-DE94-E4B9-B07F-ABB9691C417D}"/>
          </ac:spMkLst>
        </pc:spChg>
        <pc:graphicFrameChg chg="add mod">
          <ac:chgData name="Jessica Roberts" userId="831782ca-6a3f-4cbd-8621-3600d0a72af9" providerId="ADAL" clId="{B77FF7F9-5EB3-4C90-89B7-5D840A7BCA26}" dt="2022-04-21T00:25:27.336" v="4343" actId="26606"/>
          <ac:graphicFrameMkLst>
            <pc:docMk/>
            <pc:sldMk cId="3083697755" sldId="481"/>
            <ac:graphicFrameMk id="9" creationId="{17F26096-3202-F4C6-65E1-530E0DF50932}"/>
          </ac:graphicFrameMkLst>
        </pc:graphicFrameChg>
      </pc:sldChg>
      <pc:sldChg chg="addSp delSp modSp add mod modNotesTx">
        <pc:chgData name="Jessica Roberts" userId="831782ca-6a3f-4cbd-8621-3600d0a72af9" providerId="ADAL" clId="{B77FF7F9-5EB3-4C90-89B7-5D840A7BCA26}" dt="2023-04-20T11:00:05.662" v="9823" actId="20577"/>
        <pc:sldMkLst>
          <pc:docMk/>
          <pc:sldMk cId="3528576690" sldId="482"/>
        </pc:sldMkLst>
        <pc:spChg chg="mod">
          <ac:chgData name="Jessica Roberts" userId="831782ca-6a3f-4cbd-8621-3600d0a72af9" providerId="ADAL" clId="{B77FF7F9-5EB3-4C90-89B7-5D840A7BCA26}" dt="2023-04-20T10:58:28.344" v="9739" actId="207"/>
          <ac:spMkLst>
            <pc:docMk/>
            <pc:sldMk cId="3528576690" sldId="482"/>
            <ac:spMk id="3" creationId="{00000000-0000-0000-0000-000000000000}"/>
          </ac:spMkLst>
        </pc:spChg>
        <pc:spChg chg="mod">
          <ac:chgData name="Jessica Roberts" userId="831782ca-6a3f-4cbd-8621-3600d0a72af9" providerId="ADAL" clId="{B77FF7F9-5EB3-4C90-89B7-5D840A7BCA26}" dt="2023-04-20T10:57:00.042" v="9718" actId="27636"/>
          <ac:spMkLst>
            <pc:docMk/>
            <pc:sldMk cId="3528576690" sldId="482"/>
            <ac:spMk id="4" creationId="{00000000-0000-0000-0000-000000000000}"/>
          </ac:spMkLst>
        </pc:spChg>
        <pc:spChg chg="add del mod">
          <ac:chgData name="Jessica Roberts" userId="831782ca-6a3f-4cbd-8621-3600d0a72af9" providerId="ADAL" clId="{B77FF7F9-5EB3-4C90-89B7-5D840A7BCA26}" dt="2022-04-21T01:07:03.312" v="6082"/>
          <ac:spMkLst>
            <pc:docMk/>
            <pc:sldMk cId="3528576690" sldId="482"/>
            <ac:spMk id="5" creationId="{2AA83BEB-944F-49A0-8677-6F632F931F8F}"/>
          </ac:spMkLst>
        </pc:spChg>
        <pc:picChg chg="add mod">
          <ac:chgData name="Jessica Roberts" userId="831782ca-6a3f-4cbd-8621-3600d0a72af9" providerId="ADAL" clId="{B77FF7F9-5EB3-4C90-89B7-5D840A7BCA26}" dt="2023-04-20T10:57:41.081" v="9730" actId="1076"/>
          <ac:picMkLst>
            <pc:docMk/>
            <pc:sldMk cId="3528576690" sldId="482"/>
            <ac:picMk id="5" creationId="{8CCF9459-78C5-96C6-36D6-8D0E1A7B8589}"/>
          </ac:picMkLst>
        </pc:picChg>
        <pc:picChg chg="del mod">
          <ac:chgData name="Jessica Roberts" userId="831782ca-6a3f-4cbd-8621-3600d0a72af9" providerId="ADAL" clId="{B77FF7F9-5EB3-4C90-89B7-5D840A7BCA26}" dt="2023-04-20T10:57:36.684" v="9729" actId="478"/>
          <ac:picMkLst>
            <pc:docMk/>
            <pc:sldMk cId="3528576690" sldId="482"/>
            <ac:picMk id="6" creationId="{62960E14-21A5-42FB-9A50-48552ED372DE}"/>
          </ac:picMkLst>
        </pc:picChg>
        <pc:picChg chg="del">
          <ac:chgData name="Jessica Roberts" userId="831782ca-6a3f-4cbd-8621-3600d0a72af9" providerId="ADAL" clId="{B77FF7F9-5EB3-4C90-89B7-5D840A7BCA26}" dt="2022-04-21T01:05:53.448" v="6059" actId="478"/>
          <ac:picMkLst>
            <pc:docMk/>
            <pc:sldMk cId="3528576690" sldId="482"/>
            <ac:picMk id="3074" creationId="{48EC14BE-B3CD-42C2-9A25-065864CC46E1}"/>
          </ac:picMkLst>
        </pc:picChg>
        <pc:picChg chg="add mod">
          <ac:chgData name="Jessica Roberts" userId="831782ca-6a3f-4cbd-8621-3600d0a72af9" providerId="ADAL" clId="{B77FF7F9-5EB3-4C90-89B7-5D840A7BCA26}" dt="2023-04-20T10:57:05.823" v="9721" actId="1076"/>
          <ac:picMkLst>
            <pc:docMk/>
            <pc:sldMk cId="3528576690" sldId="482"/>
            <ac:picMk id="5122" creationId="{8662C238-282D-45BB-AF8A-A1EF20BBCCB5}"/>
          </ac:picMkLst>
        </pc:picChg>
      </pc:sldChg>
      <pc:sldChg chg="addSp modSp new mod">
        <pc:chgData name="Jessica Roberts" userId="831782ca-6a3f-4cbd-8621-3600d0a72af9" providerId="ADAL" clId="{B77FF7F9-5EB3-4C90-89B7-5D840A7BCA26}" dt="2022-04-21T01:18:57.565" v="6106" actId="1076"/>
        <pc:sldMkLst>
          <pc:docMk/>
          <pc:sldMk cId="81189195" sldId="483"/>
        </pc:sldMkLst>
        <pc:picChg chg="add mod modCrop">
          <ac:chgData name="Jessica Roberts" userId="831782ca-6a3f-4cbd-8621-3600d0a72af9" providerId="ADAL" clId="{B77FF7F9-5EB3-4C90-89B7-5D840A7BCA26}" dt="2022-04-21T01:18:57.565" v="6106" actId="1076"/>
          <ac:picMkLst>
            <pc:docMk/>
            <pc:sldMk cId="81189195" sldId="483"/>
            <ac:picMk id="3" creationId="{05387639-F13D-4156-BF59-444BE7FE31AC}"/>
          </ac:picMkLst>
        </pc:picChg>
      </pc:sldChg>
      <pc:sldChg chg="addSp modSp new mod">
        <pc:chgData name="Jessica Roberts" userId="831782ca-6a3f-4cbd-8621-3600d0a72af9" providerId="ADAL" clId="{B77FF7F9-5EB3-4C90-89B7-5D840A7BCA26}" dt="2022-04-21T01:22:30.330" v="6113" actId="1076"/>
        <pc:sldMkLst>
          <pc:docMk/>
          <pc:sldMk cId="808632157" sldId="484"/>
        </pc:sldMkLst>
        <pc:picChg chg="add mod modCrop">
          <ac:chgData name="Jessica Roberts" userId="831782ca-6a3f-4cbd-8621-3600d0a72af9" providerId="ADAL" clId="{B77FF7F9-5EB3-4C90-89B7-5D840A7BCA26}" dt="2022-04-21T01:22:30.330" v="6113" actId="1076"/>
          <ac:picMkLst>
            <pc:docMk/>
            <pc:sldMk cId="808632157" sldId="484"/>
            <ac:picMk id="3" creationId="{60D866B3-C093-4E92-9C22-6B387CF82BFE}"/>
          </ac:picMkLst>
        </pc:picChg>
      </pc:sldChg>
      <pc:sldChg chg="addSp delSp modSp new del mod">
        <pc:chgData name="Jessica Roberts" userId="831782ca-6a3f-4cbd-8621-3600d0a72af9" providerId="ADAL" clId="{B77FF7F9-5EB3-4C90-89B7-5D840A7BCA26}" dt="2022-04-21T09:34:05.062" v="7967" actId="47"/>
        <pc:sldMkLst>
          <pc:docMk/>
          <pc:sldMk cId="889586019" sldId="485"/>
        </pc:sldMkLst>
        <pc:spChg chg="del">
          <ac:chgData name="Jessica Roberts" userId="831782ca-6a3f-4cbd-8621-3600d0a72af9" providerId="ADAL" clId="{B77FF7F9-5EB3-4C90-89B7-5D840A7BCA26}" dt="2022-04-21T09:14:51.556" v="7394" actId="26606"/>
          <ac:spMkLst>
            <pc:docMk/>
            <pc:sldMk cId="889586019" sldId="485"/>
            <ac:spMk id="2" creationId="{11F68A70-A3A2-4CE6-AEC7-7426B63E1476}"/>
          </ac:spMkLst>
        </pc:spChg>
        <pc:spChg chg="del">
          <ac:chgData name="Jessica Roberts" userId="831782ca-6a3f-4cbd-8621-3600d0a72af9" providerId="ADAL" clId="{B77FF7F9-5EB3-4C90-89B7-5D840A7BCA26}" dt="2022-04-21T09:14:51.556" v="7394" actId="26606"/>
          <ac:spMkLst>
            <pc:docMk/>
            <pc:sldMk cId="889586019" sldId="485"/>
            <ac:spMk id="3" creationId="{019F0A3F-F667-412A-A73D-2FD9CD20802C}"/>
          </ac:spMkLst>
        </pc:spChg>
        <pc:picChg chg="add del mod modCrop">
          <ac:chgData name="Jessica Roberts" userId="831782ca-6a3f-4cbd-8621-3600d0a72af9" providerId="ADAL" clId="{B77FF7F9-5EB3-4C90-89B7-5D840A7BCA26}" dt="2022-04-21T09:19:45.704" v="7439" actId="21"/>
          <ac:picMkLst>
            <pc:docMk/>
            <pc:sldMk cId="889586019" sldId="485"/>
            <ac:picMk id="5" creationId="{69FD819B-D18E-4529-BE12-53603DEEB2DF}"/>
          </ac:picMkLst>
        </pc:picChg>
        <pc:picChg chg="add del mod modCrop">
          <ac:chgData name="Jessica Roberts" userId="831782ca-6a3f-4cbd-8621-3600d0a72af9" providerId="ADAL" clId="{B77FF7F9-5EB3-4C90-89B7-5D840A7BCA26}" dt="2022-04-21T09:19:10.627" v="7429" actId="21"/>
          <ac:picMkLst>
            <pc:docMk/>
            <pc:sldMk cId="889586019" sldId="485"/>
            <ac:picMk id="7" creationId="{FC9886C3-4935-4AA2-B7D6-7CFDEFF1A459}"/>
          </ac:picMkLst>
        </pc:picChg>
      </pc:sldChg>
      <pc:sldChg chg="addSp delSp modSp new mod modClrScheme chgLayout modNotesTx">
        <pc:chgData name="Jessica Roberts" userId="831782ca-6a3f-4cbd-8621-3600d0a72af9" providerId="ADAL" clId="{B77FF7F9-5EB3-4C90-89B7-5D840A7BCA26}" dt="2022-04-21T09:33:21.392" v="7900" actId="20577"/>
        <pc:sldMkLst>
          <pc:docMk/>
          <pc:sldMk cId="2064040414" sldId="486"/>
        </pc:sldMkLst>
        <pc:spChg chg="del">
          <ac:chgData name="Jessica Roberts" userId="831782ca-6a3f-4cbd-8621-3600d0a72af9" providerId="ADAL" clId="{B77FF7F9-5EB3-4C90-89B7-5D840A7BCA26}" dt="2022-04-21T09:16:40.015" v="7407" actId="700"/>
          <ac:spMkLst>
            <pc:docMk/>
            <pc:sldMk cId="2064040414" sldId="486"/>
            <ac:spMk id="2" creationId="{6467DE26-AD8C-48D8-A15B-5522A9147373}"/>
          </ac:spMkLst>
        </pc:spChg>
        <pc:spChg chg="del">
          <ac:chgData name="Jessica Roberts" userId="831782ca-6a3f-4cbd-8621-3600d0a72af9" providerId="ADAL" clId="{B77FF7F9-5EB3-4C90-89B7-5D840A7BCA26}" dt="2022-04-21T09:16:40.015" v="7407" actId="700"/>
          <ac:spMkLst>
            <pc:docMk/>
            <pc:sldMk cId="2064040414" sldId="486"/>
            <ac:spMk id="3" creationId="{D72044F1-F81A-4141-A89D-B48B2FCE91C0}"/>
          </ac:spMkLst>
        </pc:spChg>
        <pc:picChg chg="add mod modCrop">
          <ac:chgData name="Jessica Roberts" userId="831782ca-6a3f-4cbd-8621-3600d0a72af9" providerId="ADAL" clId="{B77FF7F9-5EB3-4C90-89B7-5D840A7BCA26}" dt="2022-04-21T09:18:14.116" v="7423" actId="732"/>
          <ac:picMkLst>
            <pc:docMk/>
            <pc:sldMk cId="2064040414" sldId="486"/>
            <ac:picMk id="5" creationId="{23A1A32A-0D68-4051-929F-4417EBF1EB82}"/>
          </ac:picMkLst>
        </pc:picChg>
        <pc:picChg chg="add mod">
          <ac:chgData name="Jessica Roberts" userId="831782ca-6a3f-4cbd-8621-3600d0a72af9" providerId="ADAL" clId="{B77FF7F9-5EB3-4C90-89B7-5D840A7BCA26}" dt="2022-04-21T09:19:21.815" v="7432" actId="1076"/>
          <ac:picMkLst>
            <pc:docMk/>
            <pc:sldMk cId="2064040414" sldId="486"/>
            <ac:picMk id="6" creationId="{C79AA024-760E-4291-A2FA-555519448EBF}"/>
          </ac:picMkLst>
        </pc:picChg>
      </pc:sldChg>
      <pc:sldChg chg="addSp delSp modSp new mod modNotesTx">
        <pc:chgData name="Jessica Roberts" userId="831782ca-6a3f-4cbd-8621-3600d0a72af9" providerId="ADAL" clId="{B77FF7F9-5EB3-4C90-89B7-5D840A7BCA26}" dt="2022-04-21T09:33:55.419" v="7966" actId="114"/>
        <pc:sldMkLst>
          <pc:docMk/>
          <pc:sldMk cId="3438623079" sldId="487"/>
        </pc:sldMkLst>
        <pc:picChg chg="add mod modCrop">
          <ac:chgData name="Jessica Roberts" userId="831782ca-6a3f-4cbd-8621-3600d0a72af9" providerId="ADAL" clId="{B77FF7F9-5EB3-4C90-89B7-5D840A7BCA26}" dt="2022-04-21T09:18:43.477" v="7428" actId="732"/>
          <ac:picMkLst>
            <pc:docMk/>
            <pc:sldMk cId="3438623079" sldId="487"/>
            <ac:picMk id="3" creationId="{DF30E9C9-B018-45B2-ADBC-340D3754FCFB}"/>
          </ac:picMkLst>
        </pc:picChg>
        <pc:picChg chg="add del mod">
          <ac:chgData name="Jessica Roberts" userId="831782ca-6a3f-4cbd-8621-3600d0a72af9" providerId="ADAL" clId="{B77FF7F9-5EB3-4C90-89B7-5D840A7BCA26}" dt="2022-04-21T09:19:41.674" v="7437"/>
          <ac:picMkLst>
            <pc:docMk/>
            <pc:sldMk cId="3438623079" sldId="487"/>
            <ac:picMk id="4" creationId="{BE143D40-A51D-471A-808E-E31759759972}"/>
          </ac:picMkLst>
        </pc:picChg>
        <pc:picChg chg="add mod">
          <ac:chgData name="Jessica Roberts" userId="831782ca-6a3f-4cbd-8621-3600d0a72af9" providerId="ADAL" clId="{B77FF7F9-5EB3-4C90-89B7-5D840A7BCA26}" dt="2022-04-21T09:19:55.244" v="7442" actId="14100"/>
          <ac:picMkLst>
            <pc:docMk/>
            <pc:sldMk cId="3438623079" sldId="487"/>
            <ac:picMk id="5" creationId="{1AEEC00C-2483-49F8-86F7-9C37AEB25C44}"/>
          </ac:picMkLst>
        </pc:picChg>
      </pc:sldChg>
      <pc:sldChg chg="addSp modSp new mod modClrScheme chgLayout">
        <pc:chgData name="Jessica Roberts" userId="831782ca-6a3f-4cbd-8621-3600d0a72af9" providerId="ADAL" clId="{B77FF7F9-5EB3-4C90-89B7-5D840A7BCA26}" dt="2022-04-21T10:16:47.099" v="8325" actId="26606"/>
        <pc:sldMkLst>
          <pc:docMk/>
          <pc:sldMk cId="1598968668" sldId="488"/>
        </pc:sldMkLst>
        <pc:picChg chg="add mod">
          <ac:chgData name="Jessica Roberts" userId="831782ca-6a3f-4cbd-8621-3600d0a72af9" providerId="ADAL" clId="{B77FF7F9-5EB3-4C90-89B7-5D840A7BCA26}" dt="2022-04-21T10:16:47.099" v="8325" actId="26606"/>
          <ac:picMkLst>
            <pc:docMk/>
            <pc:sldMk cId="1598968668" sldId="488"/>
            <ac:picMk id="1026" creationId="{FE1C21D7-A79A-4896-9F4C-818857A2A853}"/>
          </ac:picMkLst>
        </pc:picChg>
      </pc:sldChg>
      <pc:sldChg chg="add del">
        <pc:chgData name="Jessica Roberts" userId="831782ca-6a3f-4cbd-8621-3600d0a72af9" providerId="ADAL" clId="{B77FF7F9-5EB3-4C90-89B7-5D840A7BCA26}" dt="2022-09-09T10:30:28.138" v="8520" actId="2696"/>
        <pc:sldMkLst>
          <pc:docMk/>
          <pc:sldMk cId="3113594650" sldId="489"/>
        </pc:sldMkLst>
      </pc:sldChg>
    </pc:docChg>
  </pc:docChgLst>
  <pc:docChgLst>
    <pc:chgData name="David Stacey" userId="S::david.stacey@uwtsd.ac.uk::6e25bcea-c703-499a-b54e-663d1eeaca2d" providerId="AD" clId="Web-{A1EDF58E-AD27-474F-A071-68B286C2F4CF}"/>
    <pc:docChg chg="addSld modSld">
      <pc:chgData name="David Stacey" userId="S::david.stacey@uwtsd.ac.uk::6e25bcea-c703-499a-b54e-663d1eeaca2d" providerId="AD" clId="Web-{A1EDF58E-AD27-474F-A071-68B286C2F4CF}" dt="2022-03-03T23:20:29.997" v="66" actId="1076"/>
      <pc:docMkLst>
        <pc:docMk/>
      </pc:docMkLst>
      <pc:sldChg chg="modSp">
        <pc:chgData name="David Stacey" userId="S::david.stacey@uwtsd.ac.uk::6e25bcea-c703-499a-b54e-663d1eeaca2d" providerId="AD" clId="Web-{A1EDF58E-AD27-474F-A071-68B286C2F4CF}" dt="2022-03-03T23:20:15.200" v="62" actId="1076"/>
        <pc:sldMkLst>
          <pc:docMk/>
          <pc:sldMk cId="3997033035" sldId="442"/>
        </pc:sldMkLst>
        <pc:spChg chg="mod">
          <ac:chgData name="David Stacey" userId="S::david.stacey@uwtsd.ac.uk::6e25bcea-c703-499a-b54e-663d1eeaca2d" providerId="AD" clId="Web-{A1EDF58E-AD27-474F-A071-68B286C2F4CF}" dt="2022-03-03T23:20:15.200" v="62" actId="1076"/>
          <ac:spMkLst>
            <pc:docMk/>
            <pc:sldMk cId="3997033035" sldId="442"/>
            <ac:spMk id="5" creationId="{0EBC2133-CCA5-4514-8783-E8DBB86A539C}"/>
          </ac:spMkLst>
        </pc:spChg>
      </pc:sldChg>
      <pc:sldChg chg="modSp">
        <pc:chgData name="David Stacey" userId="S::david.stacey@uwtsd.ac.uk::6e25bcea-c703-499a-b54e-663d1eeaca2d" providerId="AD" clId="Web-{A1EDF58E-AD27-474F-A071-68B286C2F4CF}" dt="2022-03-03T23:20:07.637" v="61" actId="1076"/>
        <pc:sldMkLst>
          <pc:docMk/>
          <pc:sldMk cId="2262443523" sldId="446"/>
        </pc:sldMkLst>
        <pc:picChg chg="mod">
          <ac:chgData name="David Stacey" userId="S::david.stacey@uwtsd.ac.uk::6e25bcea-c703-499a-b54e-663d1eeaca2d" providerId="AD" clId="Web-{A1EDF58E-AD27-474F-A071-68B286C2F4CF}" dt="2022-03-03T23:20:07.637" v="61" actId="1076"/>
          <ac:picMkLst>
            <pc:docMk/>
            <pc:sldMk cId="2262443523" sldId="446"/>
            <ac:picMk id="4" creationId="{8CCA4F87-1C51-486F-A4FD-856D3BDA6043}"/>
          </ac:picMkLst>
        </pc:picChg>
      </pc:sldChg>
      <pc:sldChg chg="modNotes">
        <pc:chgData name="David Stacey" userId="S::david.stacey@uwtsd.ac.uk::6e25bcea-c703-499a-b54e-663d1eeaca2d" providerId="AD" clId="Web-{A1EDF58E-AD27-474F-A071-68B286C2F4CF}" dt="2022-03-03T23:12:43.330" v="57"/>
        <pc:sldMkLst>
          <pc:docMk/>
          <pc:sldMk cId="2580251754" sldId="452"/>
        </pc:sldMkLst>
      </pc:sldChg>
      <pc:sldChg chg="modNotes">
        <pc:chgData name="David Stacey" userId="S::david.stacey@uwtsd.ac.uk::6e25bcea-c703-499a-b54e-663d1eeaca2d" providerId="AD" clId="Web-{A1EDF58E-AD27-474F-A071-68B286C2F4CF}" dt="2022-03-03T23:01:35.751" v="49"/>
        <pc:sldMkLst>
          <pc:docMk/>
          <pc:sldMk cId="1684661984" sldId="456"/>
        </pc:sldMkLst>
      </pc:sldChg>
      <pc:sldChg chg="addSp modSp">
        <pc:chgData name="David Stacey" userId="S::david.stacey@uwtsd.ac.uk::6e25bcea-c703-499a-b54e-663d1eeaca2d" providerId="AD" clId="Web-{A1EDF58E-AD27-474F-A071-68B286C2F4CF}" dt="2022-03-03T23:20:29.997" v="66" actId="1076"/>
        <pc:sldMkLst>
          <pc:docMk/>
          <pc:sldMk cId="1512838449" sldId="459"/>
        </pc:sldMkLst>
        <pc:picChg chg="add mod">
          <ac:chgData name="David Stacey" userId="S::david.stacey@uwtsd.ac.uk::6e25bcea-c703-499a-b54e-663d1eeaca2d" providerId="AD" clId="Web-{A1EDF58E-AD27-474F-A071-68B286C2F4CF}" dt="2022-03-03T23:20:27.794" v="65" actId="1076"/>
          <ac:picMkLst>
            <pc:docMk/>
            <pc:sldMk cId="1512838449" sldId="459"/>
            <ac:picMk id="2" creationId="{871F9B39-4F3C-4B73-8855-8D526FDCF1E1}"/>
          </ac:picMkLst>
        </pc:picChg>
        <pc:picChg chg="mod">
          <ac:chgData name="David Stacey" userId="S::david.stacey@uwtsd.ac.uk::6e25bcea-c703-499a-b54e-663d1eeaca2d" providerId="AD" clId="Web-{A1EDF58E-AD27-474F-A071-68B286C2F4CF}" dt="2022-03-03T23:20:29.997" v="66" actId="1076"/>
          <ac:picMkLst>
            <pc:docMk/>
            <pc:sldMk cId="1512838449" sldId="459"/>
            <ac:picMk id="1026" creationId="{00000000-0000-0000-0000-000000000000}"/>
          </ac:picMkLst>
        </pc:picChg>
      </pc:sldChg>
      <pc:sldChg chg="modSp add replId">
        <pc:chgData name="David Stacey" userId="S::david.stacey@uwtsd.ac.uk::6e25bcea-c703-499a-b54e-663d1eeaca2d" providerId="AD" clId="Web-{A1EDF58E-AD27-474F-A071-68B286C2F4CF}" dt="2022-03-03T23:07:39.244" v="55" actId="1076"/>
        <pc:sldMkLst>
          <pc:docMk/>
          <pc:sldMk cId="3086716473" sldId="463"/>
        </pc:sldMkLst>
        <pc:picChg chg="mod">
          <ac:chgData name="David Stacey" userId="S::david.stacey@uwtsd.ac.uk::6e25bcea-c703-499a-b54e-663d1eeaca2d" providerId="AD" clId="Web-{A1EDF58E-AD27-474F-A071-68B286C2F4CF}" dt="2022-03-03T23:07:39.244" v="55" actId="1076"/>
          <ac:picMkLst>
            <pc:docMk/>
            <pc:sldMk cId="3086716473" sldId="463"/>
            <ac:picMk id="5" creationId="{00000000-0000-0000-0000-000000000000}"/>
          </ac:picMkLst>
        </pc:picChg>
      </pc:sldChg>
    </pc:docChg>
  </pc:docChgLst>
  <pc:docChgLst>
    <pc:chgData name="Kelly Gipson" userId="28f9bcc8-68fc-4332-bdb5-69018cd92009" providerId="ADAL" clId="{E4703DEE-E9C1-435D-9847-F4D44512C5C1}"/>
    <pc:docChg chg="custSel delSld modSld sldOrd">
      <pc:chgData name="Kelly Gipson" userId="28f9bcc8-68fc-4332-bdb5-69018cd92009" providerId="ADAL" clId="{E4703DEE-E9C1-435D-9847-F4D44512C5C1}" dt="2022-02-11T19:18:19.786" v="18" actId="2696"/>
      <pc:docMkLst>
        <pc:docMk/>
      </pc:docMkLst>
      <pc:sldChg chg="del">
        <pc:chgData name="Kelly Gipson" userId="28f9bcc8-68fc-4332-bdb5-69018cd92009" providerId="ADAL" clId="{E4703DEE-E9C1-435D-9847-F4D44512C5C1}" dt="2022-02-11T14:59:59.583" v="9" actId="2696"/>
        <pc:sldMkLst>
          <pc:docMk/>
          <pc:sldMk cId="111365352" sldId="315"/>
        </pc:sldMkLst>
      </pc:sldChg>
      <pc:sldChg chg="ord">
        <pc:chgData name="Kelly Gipson" userId="28f9bcc8-68fc-4332-bdb5-69018cd92009" providerId="ADAL" clId="{E4703DEE-E9C1-435D-9847-F4D44512C5C1}" dt="2022-02-11T15:10:32.845" v="15"/>
        <pc:sldMkLst>
          <pc:docMk/>
          <pc:sldMk cId="2424528479" sldId="322"/>
        </pc:sldMkLst>
      </pc:sldChg>
      <pc:sldChg chg="del">
        <pc:chgData name="Kelly Gipson" userId="28f9bcc8-68fc-4332-bdb5-69018cd92009" providerId="ADAL" clId="{E4703DEE-E9C1-435D-9847-F4D44512C5C1}" dt="2022-02-11T15:01:43.357" v="13" actId="2696"/>
        <pc:sldMkLst>
          <pc:docMk/>
          <pc:sldMk cId="730983634" sldId="338"/>
        </pc:sldMkLst>
      </pc:sldChg>
      <pc:sldChg chg="delSp del mod ord">
        <pc:chgData name="Kelly Gipson" userId="28f9bcc8-68fc-4332-bdb5-69018cd92009" providerId="ADAL" clId="{E4703DEE-E9C1-435D-9847-F4D44512C5C1}" dt="2022-02-11T19:17:59.349" v="16" actId="2696"/>
        <pc:sldMkLst>
          <pc:docMk/>
          <pc:sldMk cId="2261734121" sldId="428"/>
        </pc:sldMkLst>
        <pc:picChg chg="del">
          <ac:chgData name="Kelly Gipson" userId="28f9bcc8-68fc-4332-bdb5-69018cd92009" providerId="ADAL" clId="{E4703DEE-E9C1-435D-9847-F4D44512C5C1}" dt="2022-02-11T14:59:45.576" v="8" actId="21"/>
          <ac:picMkLst>
            <pc:docMk/>
            <pc:sldMk cId="2261734121" sldId="428"/>
            <ac:picMk id="2" creationId="{863144F8-89B0-40C5-9C37-8214F080429C}"/>
          </ac:picMkLst>
        </pc:picChg>
      </pc:sldChg>
      <pc:sldChg chg="del">
        <pc:chgData name="Kelly Gipson" userId="28f9bcc8-68fc-4332-bdb5-69018cd92009" providerId="ADAL" clId="{E4703DEE-E9C1-435D-9847-F4D44512C5C1}" dt="2022-02-11T14:59:30.037" v="1" actId="2696"/>
        <pc:sldMkLst>
          <pc:docMk/>
          <pc:sldMk cId="520672641" sldId="429"/>
        </pc:sldMkLst>
      </pc:sldChg>
      <pc:sldChg chg="del">
        <pc:chgData name="Kelly Gipson" userId="28f9bcc8-68fc-4332-bdb5-69018cd92009" providerId="ADAL" clId="{E4703DEE-E9C1-435D-9847-F4D44512C5C1}" dt="2022-02-11T15:00:55.378" v="10" actId="2696"/>
        <pc:sldMkLst>
          <pc:docMk/>
          <pc:sldMk cId="3172273880" sldId="430"/>
        </pc:sldMkLst>
      </pc:sldChg>
      <pc:sldChg chg="del">
        <pc:chgData name="Kelly Gipson" userId="28f9bcc8-68fc-4332-bdb5-69018cd92009" providerId="ADAL" clId="{E4703DEE-E9C1-435D-9847-F4D44512C5C1}" dt="2022-02-11T15:00:57.785" v="11" actId="2696"/>
        <pc:sldMkLst>
          <pc:docMk/>
          <pc:sldMk cId="2938476814" sldId="431"/>
        </pc:sldMkLst>
      </pc:sldChg>
      <pc:sldChg chg="modSp mod ord">
        <pc:chgData name="Kelly Gipson" userId="28f9bcc8-68fc-4332-bdb5-69018cd92009" providerId="ADAL" clId="{E4703DEE-E9C1-435D-9847-F4D44512C5C1}" dt="2022-02-11T14:59:42.284" v="7"/>
        <pc:sldMkLst>
          <pc:docMk/>
          <pc:sldMk cId="885815157" sldId="440"/>
        </pc:sldMkLst>
        <pc:spChg chg="mod">
          <ac:chgData name="Kelly Gipson" userId="28f9bcc8-68fc-4332-bdb5-69018cd92009" providerId="ADAL" clId="{E4703DEE-E9C1-435D-9847-F4D44512C5C1}" dt="2022-02-11T14:59:25.067" v="0" actId="1076"/>
          <ac:spMkLst>
            <pc:docMk/>
            <pc:sldMk cId="885815157" sldId="440"/>
            <ac:spMk id="5" creationId="{0EBC2133-CCA5-4514-8783-E8DBB86A539C}"/>
          </ac:spMkLst>
        </pc:spChg>
      </pc:sldChg>
      <pc:sldChg chg="delSp del mod">
        <pc:chgData name="Kelly Gipson" userId="28f9bcc8-68fc-4332-bdb5-69018cd92009" providerId="ADAL" clId="{E4703DEE-E9C1-435D-9847-F4D44512C5C1}" dt="2022-02-11T19:18:19.786" v="18" actId="2696"/>
        <pc:sldMkLst>
          <pc:docMk/>
          <pc:sldMk cId="3787035558" sldId="441"/>
        </pc:sldMkLst>
        <pc:picChg chg="del">
          <ac:chgData name="Kelly Gipson" userId="28f9bcc8-68fc-4332-bdb5-69018cd92009" providerId="ADAL" clId="{E4703DEE-E9C1-435D-9847-F4D44512C5C1}" dt="2022-02-11T15:01:13.619" v="12" actId="21"/>
          <ac:picMkLst>
            <pc:docMk/>
            <pc:sldMk cId="3787035558" sldId="441"/>
            <ac:picMk id="2" creationId="{357F2337-5FF4-4A94-B2CE-41FA4BD3FF5B}"/>
          </ac:picMkLst>
        </pc:picChg>
      </pc:sldChg>
      <pc:sldChg chg="modSp mod">
        <pc:chgData name="Kelly Gipson" userId="28f9bcc8-68fc-4332-bdb5-69018cd92009" providerId="ADAL" clId="{E4703DEE-E9C1-435D-9847-F4D44512C5C1}" dt="2022-02-11T19:18:06.456" v="17" actId="1076"/>
        <pc:sldMkLst>
          <pc:docMk/>
          <pc:sldMk cId="2040551524" sldId="445"/>
        </pc:sldMkLst>
        <pc:picChg chg="mod">
          <ac:chgData name="Kelly Gipson" userId="28f9bcc8-68fc-4332-bdb5-69018cd92009" providerId="ADAL" clId="{E4703DEE-E9C1-435D-9847-F4D44512C5C1}" dt="2022-02-11T19:18:06.456" v="17" actId="1076"/>
          <ac:picMkLst>
            <pc:docMk/>
            <pc:sldMk cId="2040551524" sldId="445"/>
            <ac:picMk id="4" creationId="{8CCA4F87-1C51-486F-A4FD-856D3BDA6043}"/>
          </ac:picMkLst>
        </pc:picChg>
      </pc:sldChg>
    </pc:docChg>
  </pc:docChgLst>
  <pc:docChgLst>
    <pc:chgData name="Jessica Roberts" userId="831782ca-6a3f-4cbd-8621-3600d0a72af9" providerId="ADAL" clId="{4FE39548-AA94-4A87-8BC3-995A828126DC}"/>
    <pc:docChg chg="undo custSel addSld delSld modSld sldOrd">
      <pc:chgData name="Jessica Roberts" userId="831782ca-6a3f-4cbd-8621-3600d0a72af9" providerId="ADAL" clId="{4FE39548-AA94-4A87-8BC3-995A828126DC}" dt="2023-04-23T16:03:23.302" v="2980"/>
      <pc:docMkLst>
        <pc:docMk/>
      </pc:docMkLst>
      <pc:sldChg chg="addSp delSp modSp mod modNotesTx">
        <pc:chgData name="Jessica Roberts" userId="831782ca-6a3f-4cbd-8621-3600d0a72af9" providerId="ADAL" clId="{4FE39548-AA94-4A87-8BC3-995A828126DC}" dt="2023-04-20T14:10:54.631" v="1254" actId="20577"/>
        <pc:sldMkLst>
          <pc:docMk/>
          <pc:sldMk cId="890989136" sldId="262"/>
        </pc:sldMkLst>
        <pc:spChg chg="add del mod">
          <ac:chgData name="Jessica Roberts" userId="831782ca-6a3f-4cbd-8621-3600d0a72af9" providerId="ADAL" clId="{4FE39548-AA94-4A87-8BC3-995A828126DC}" dt="2023-04-20T11:36:41.798" v="903"/>
          <ac:spMkLst>
            <pc:docMk/>
            <pc:sldMk cId="890989136" sldId="262"/>
            <ac:spMk id="2" creationId="{08072B6D-5B91-AB97-0577-5DA33AF71C70}"/>
          </ac:spMkLst>
        </pc:spChg>
      </pc:sldChg>
      <pc:sldChg chg="ord modNotesTx">
        <pc:chgData name="Jessica Roberts" userId="831782ca-6a3f-4cbd-8621-3600d0a72af9" providerId="ADAL" clId="{4FE39548-AA94-4A87-8BC3-995A828126DC}" dt="2023-04-20T14:09:21.379" v="1161" actId="20577"/>
        <pc:sldMkLst>
          <pc:docMk/>
          <pc:sldMk cId="1844260827" sldId="450"/>
        </pc:sldMkLst>
      </pc:sldChg>
      <pc:sldChg chg="modSp mod ord">
        <pc:chgData name="Jessica Roberts" userId="831782ca-6a3f-4cbd-8621-3600d0a72af9" providerId="ADAL" clId="{4FE39548-AA94-4A87-8BC3-995A828126DC}" dt="2023-04-20T11:37:14.106" v="905" actId="14100"/>
        <pc:sldMkLst>
          <pc:docMk/>
          <pc:sldMk cId="2580251754" sldId="452"/>
        </pc:sldMkLst>
        <pc:picChg chg="mod">
          <ac:chgData name="Jessica Roberts" userId="831782ca-6a3f-4cbd-8621-3600d0a72af9" providerId="ADAL" clId="{4FE39548-AA94-4A87-8BC3-995A828126DC}" dt="2023-04-20T11:37:14.106" v="905" actId="14100"/>
          <ac:picMkLst>
            <pc:docMk/>
            <pc:sldMk cId="2580251754" sldId="452"/>
            <ac:picMk id="6" creationId="{00000000-0000-0000-0000-000000000000}"/>
          </ac:picMkLst>
        </pc:picChg>
      </pc:sldChg>
      <pc:sldChg chg="ord">
        <pc:chgData name="Jessica Roberts" userId="831782ca-6a3f-4cbd-8621-3600d0a72af9" providerId="ADAL" clId="{4FE39548-AA94-4A87-8BC3-995A828126DC}" dt="2023-04-20T11:16:12.509" v="453"/>
        <pc:sldMkLst>
          <pc:docMk/>
          <pc:sldMk cId="407990925" sldId="453"/>
        </pc:sldMkLst>
      </pc:sldChg>
      <pc:sldChg chg="ord">
        <pc:chgData name="Jessica Roberts" userId="831782ca-6a3f-4cbd-8621-3600d0a72af9" providerId="ADAL" clId="{4FE39548-AA94-4A87-8BC3-995A828126DC}" dt="2023-04-20T11:16:12.509" v="453"/>
        <pc:sldMkLst>
          <pc:docMk/>
          <pc:sldMk cId="2776358215" sldId="454"/>
        </pc:sldMkLst>
      </pc:sldChg>
      <pc:sldChg chg="ord">
        <pc:chgData name="Jessica Roberts" userId="831782ca-6a3f-4cbd-8621-3600d0a72af9" providerId="ADAL" clId="{4FE39548-AA94-4A87-8BC3-995A828126DC}" dt="2023-04-20T11:16:12.509" v="453"/>
        <pc:sldMkLst>
          <pc:docMk/>
          <pc:sldMk cId="2460568639" sldId="455"/>
        </pc:sldMkLst>
      </pc:sldChg>
      <pc:sldChg chg="ord">
        <pc:chgData name="Jessica Roberts" userId="831782ca-6a3f-4cbd-8621-3600d0a72af9" providerId="ADAL" clId="{4FE39548-AA94-4A87-8BC3-995A828126DC}" dt="2023-04-20T11:16:12.509" v="453"/>
        <pc:sldMkLst>
          <pc:docMk/>
          <pc:sldMk cId="1684661984" sldId="456"/>
        </pc:sldMkLst>
      </pc:sldChg>
      <pc:sldChg chg="addSp delSp modSp mod ord modNotesTx">
        <pc:chgData name="Jessica Roberts" userId="831782ca-6a3f-4cbd-8621-3600d0a72af9" providerId="ADAL" clId="{4FE39548-AA94-4A87-8BC3-995A828126DC}" dt="2023-04-20T14:57:27.485" v="1892" actId="113"/>
        <pc:sldMkLst>
          <pc:docMk/>
          <pc:sldMk cId="3564153759" sldId="457"/>
        </pc:sldMkLst>
        <pc:spChg chg="del mod">
          <ac:chgData name="Jessica Roberts" userId="831782ca-6a3f-4cbd-8621-3600d0a72af9" providerId="ADAL" clId="{4FE39548-AA94-4A87-8BC3-995A828126DC}" dt="2023-04-20T14:56:49.988" v="1868" actId="478"/>
          <ac:spMkLst>
            <pc:docMk/>
            <pc:sldMk cId="3564153759" sldId="457"/>
            <ac:spMk id="12" creationId="{1EDC64DB-13C5-4E28-916B-5A857C99AAB2}"/>
          </ac:spMkLst>
        </pc:spChg>
        <pc:spChg chg="del">
          <ac:chgData name="Jessica Roberts" userId="831782ca-6a3f-4cbd-8621-3600d0a72af9" providerId="ADAL" clId="{4FE39548-AA94-4A87-8BC3-995A828126DC}" dt="2023-04-20T14:56:52.797" v="1869" actId="478"/>
          <ac:spMkLst>
            <pc:docMk/>
            <pc:sldMk cId="3564153759" sldId="457"/>
            <ac:spMk id="13" creationId="{1EDC64DB-13C5-4E28-916B-5A857C99AAB2}"/>
          </ac:spMkLst>
        </pc:spChg>
        <pc:picChg chg="add mod">
          <ac:chgData name="Jessica Roberts" userId="831782ca-6a3f-4cbd-8621-3600d0a72af9" providerId="ADAL" clId="{4FE39548-AA94-4A87-8BC3-995A828126DC}" dt="2023-04-20T14:56:57.964" v="1871" actId="1076"/>
          <ac:picMkLst>
            <pc:docMk/>
            <pc:sldMk cId="3564153759" sldId="457"/>
            <ac:picMk id="3" creationId="{98AE4AA7-9877-47FF-702A-09FFA913E500}"/>
          </ac:picMkLst>
        </pc:picChg>
      </pc:sldChg>
      <pc:sldChg chg="ord modNotesTx">
        <pc:chgData name="Jessica Roberts" userId="831782ca-6a3f-4cbd-8621-3600d0a72af9" providerId="ADAL" clId="{4FE39548-AA94-4A87-8BC3-995A828126DC}" dt="2023-04-23T16:02:13.260" v="2978" actId="20577"/>
        <pc:sldMkLst>
          <pc:docMk/>
          <pc:sldMk cId="488562112" sldId="458"/>
        </pc:sldMkLst>
      </pc:sldChg>
      <pc:sldChg chg="ord">
        <pc:chgData name="Jessica Roberts" userId="831782ca-6a3f-4cbd-8621-3600d0a72af9" providerId="ADAL" clId="{4FE39548-AA94-4A87-8BC3-995A828126DC}" dt="2023-04-20T14:44:32.151" v="1828"/>
        <pc:sldMkLst>
          <pc:docMk/>
          <pc:sldMk cId="1640399487" sldId="462"/>
        </pc:sldMkLst>
      </pc:sldChg>
      <pc:sldChg chg="ord modNotesTx">
        <pc:chgData name="Jessica Roberts" userId="831782ca-6a3f-4cbd-8621-3600d0a72af9" providerId="ADAL" clId="{4FE39548-AA94-4A87-8BC3-995A828126DC}" dt="2023-04-20T15:39:49.066" v="1893" actId="20577"/>
        <pc:sldMkLst>
          <pc:docMk/>
          <pc:sldMk cId="3086716473" sldId="463"/>
        </pc:sldMkLst>
      </pc:sldChg>
      <pc:sldChg chg="modNotesTx">
        <pc:chgData name="Jessica Roberts" userId="831782ca-6a3f-4cbd-8621-3600d0a72af9" providerId="ADAL" clId="{4FE39548-AA94-4A87-8BC3-995A828126DC}" dt="2023-04-23T15:53:14.302" v="2302" actId="20577"/>
        <pc:sldMkLst>
          <pc:docMk/>
          <pc:sldMk cId="1237173138" sldId="474"/>
        </pc:sldMkLst>
      </pc:sldChg>
      <pc:sldChg chg="ord modNotesTx">
        <pc:chgData name="Jessica Roberts" userId="831782ca-6a3f-4cbd-8621-3600d0a72af9" providerId="ADAL" clId="{4FE39548-AA94-4A87-8BC3-995A828126DC}" dt="2023-04-23T15:53:04.512" v="2274" actId="20577"/>
        <pc:sldMkLst>
          <pc:docMk/>
          <pc:sldMk cId="570037826" sldId="475"/>
        </pc:sldMkLst>
      </pc:sldChg>
      <pc:sldChg chg="ord modNotesTx">
        <pc:chgData name="Jessica Roberts" userId="831782ca-6a3f-4cbd-8621-3600d0a72af9" providerId="ADAL" clId="{4FE39548-AA94-4A87-8BC3-995A828126DC}" dt="2023-04-23T16:02:20.004" v="2979" actId="113"/>
        <pc:sldMkLst>
          <pc:docMk/>
          <pc:sldMk cId="763285098" sldId="477"/>
        </pc:sldMkLst>
      </pc:sldChg>
      <pc:sldChg chg="addSp modSp mod modNotesTx">
        <pc:chgData name="Jessica Roberts" userId="831782ca-6a3f-4cbd-8621-3600d0a72af9" providerId="ADAL" clId="{4FE39548-AA94-4A87-8BC3-995A828126DC}" dt="2023-04-20T14:31:07.773" v="1811" actId="20577"/>
        <pc:sldMkLst>
          <pc:docMk/>
          <pc:sldMk cId="3528576690" sldId="482"/>
        </pc:sldMkLst>
        <pc:spChg chg="mod">
          <ac:chgData name="Jessica Roberts" userId="831782ca-6a3f-4cbd-8621-3600d0a72af9" providerId="ADAL" clId="{4FE39548-AA94-4A87-8BC3-995A828126DC}" dt="2023-04-20T14:28:54.618" v="1491" actId="27636"/>
          <ac:spMkLst>
            <pc:docMk/>
            <pc:sldMk cId="3528576690" sldId="482"/>
            <ac:spMk id="3" creationId="{00000000-0000-0000-0000-000000000000}"/>
          </ac:spMkLst>
        </pc:spChg>
        <pc:spChg chg="mod">
          <ac:chgData name="Jessica Roberts" userId="831782ca-6a3f-4cbd-8621-3600d0a72af9" providerId="ADAL" clId="{4FE39548-AA94-4A87-8BC3-995A828126DC}" dt="2023-04-20T14:29:00.472" v="1492" actId="404"/>
          <ac:spMkLst>
            <pc:docMk/>
            <pc:sldMk cId="3528576690" sldId="482"/>
            <ac:spMk id="4" creationId="{00000000-0000-0000-0000-000000000000}"/>
          </ac:spMkLst>
        </pc:spChg>
        <pc:picChg chg="add mod">
          <ac:chgData name="Jessica Roberts" userId="831782ca-6a3f-4cbd-8621-3600d0a72af9" providerId="ADAL" clId="{4FE39548-AA94-4A87-8BC3-995A828126DC}" dt="2023-04-20T14:13:29.094" v="1340" actId="732"/>
          <ac:picMkLst>
            <pc:docMk/>
            <pc:sldMk cId="3528576690" sldId="482"/>
            <ac:picMk id="1026" creationId="{0A5378CC-5058-39E2-33D3-E9FF42B665F6}"/>
          </ac:picMkLst>
        </pc:picChg>
      </pc:sldChg>
      <pc:sldChg chg="del">
        <pc:chgData name="Jessica Roberts" userId="831782ca-6a3f-4cbd-8621-3600d0a72af9" providerId="ADAL" clId="{4FE39548-AA94-4A87-8BC3-995A828126DC}" dt="2023-04-20T11:14:00.084" v="151" actId="47"/>
        <pc:sldMkLst>
          <pc:docMk/>
          <pc:sldMk cId="81189195" sldId="483"/>
        </pc:sldMkLst>
      </pc:sldChg>
      <pc:sldChg chg="del">
        <pc:chgData name="Jessica Roberts" userId="831782ca-6a3f-4cbd-8621-3600d0a72af9" providerId="ADAL" clId="{4FE39548-AA94-4A87-8BC3-995A828126DC}" dt="2023-04-20T11:13:57.727" v="150" actId="47"/>
        <pc:sldMkLst>
          <pc:docMk/>
          <pc:sldMk cId="808632157" sldId="484"/>
        </pc:sldMkLst>
      </pc:sldChg>
      <pc:sldChg chg="del">
        <pc:chgData name="Jessica Roberts" userId="831782ca-6a3f-4cbd-8621-3600d0a72af9" providerId="ADAL" clId="{4FE39548-AA94-4A87-8BC3-995A828126DC}" dt="2023-04-20T14:45:19.908" v="1830" actId="47"/>
        <pc:sldMkLst>
          <pc:docMk/>
          <pc:sldMk cId="2064040414" sldId="486"/>
        </pc:sldMkLst>
      </pc:sldChg>
      <pc:sldChg chg="del">
        <pc:chgData name="Jessica Roberts" userId="831782ca-6a3f-4cbd-8621-3600d0a72af9" providerId="ADAL" clId="{4FE39548-AA94-4A87-8BC3-995A828126DC}" dt="2023-04-20T14:45:24.366" v="1831" actId="47"/>
        <pc:sldMkLst>
          <pc:docMk/>
          <pc:sldMk cId="3438623079" sldId="487"/>
        </pc:sldMkLst>
      </pc:sldChg>
      <pc:sldChg chg="addSp modSp add mod modTransition modNotesTx">
        <pc:chgData name="Jessica Roberts" userId="831782ca-6a3f-4cbd-8621-3600d0a72af9" providerId="ADAL" clId="{4FE39548-AA94-4A87-8BC3-995A828126DC}" dt="2023-04-23T15:56:50.800" v="2589" actId="20577"/>
        <pc:sldMkLst>
          <pc:docMk/>
          <pc:sldMk cId="3236251882" sldId="489"/>
        </pc:sldMkLst>
        <pc:spChg chg="mod">
          <ac:chgData name="Jessica Roberts" userId="831782ca-6a3f-4cbd-8621-3600d0a72af9" providerId="ADAL" clId="{4FE39548-AA94-4A87-8BC3-995A828126DC}" dt="2023-04-20T14:42:05.106" v="1821" actId="1076"/>
          <ac:spMkLst>
            <pc:docMk/>
            <pc:sldMk cId="3236251882" sldId="489"/>
            <ac:spMk id="3" creationId="{ED0162D2-2640-A4C6-2510-5C02A67BFEFE}"/>
          </ac:spMkLst>
        </pc:spChg>
        <pc:spChg chg="add mod">
          <ac:chgData name="Jessica Roberts" userId="831782ca-6a3f-4cbd-8621-3600d0a72af9" providerId="ADAL" clId="{4FE39548-AA94-4A87-8BC3-995A828126DC}" dt="2023-04-20T14:42:24.752" v="1824" actId="14100"/>
          <ac:spMkLst>
            <pc:docMk/>
            <pc:sldMk cId="3236251882" sldId="489"/>
            <ac:spMk id="4" creationId="{8D28F4B9-7848-D56B-BD65-78B132F33F76}"/>
          </ac:spMkLst>
        </pc:spChg>
        <pc:picChg chg="add mod">
          <ac:chgData name="Jessica Roberts" userId="831782ca-6a3f-4cbd-8621-3600d0a72af9" providerId="ADAL" clId="{4FE39548-AA94-4A87-8BC3-995A828126DC}" dt="2023-04-20T14:41:59.310" v="1820" actId="1076"/>
          <ac:picMkLst>
            <pc:docMk/>
            <pc:sldMk cId="3236251882" sldId="489"/>
            <ac:picMk id="2" creationId="{CE810408-7376-2859-9253-A1A285B89419}"/>
          </ac:picMkLst>
        </pc:picChg>
        <pc:picChg chg="mod">
          <ac:chgData name="Jessica Roberts" userId="831782ca-6a3f-4cbd-8621-3600d0a72af9" providerId="ADAL" clId="{4FE39548-AA94-4A87-8BC3-995A828126DC}" dt="2023-04-20T14:41:21.475" v="1817" actId="14100"/>
          <ac:picMkLst>
            <pc:docMk/>
            <pc:sldMk cId="3236251882" sldId="489"/>
            <ac:picMk id="5" creationId="{06E13841-FCA0-43E2-D975-0080361BF4DB}"/>
          </ac:picMkLst>
        </pc:picChg>
      </pc:sldChg>
      <pc:sldChg chg="add modTransition">
        <pc:chgData name="Jessica Roberts" userId="831782ca-6a3f-4cbd-8621-3600d0a72af9" providerId="ADAL" clId="{4FE39548-AA94-4A87-8BC3-995A828126DC}" dt="2023-04-20T14:41:00.716" v="1814"/>
        <pc:sldMkLst>
          <pc:docMk/>
          <pc:sldMk cId="2390419006" sldId="490"/>
        </pc:sldMkLst>
      </pc:sldChg>
      <pc:sldChg chg="delSp modSp add del mod setBg delDesignElem">
        <pc:chgData name="Jessica Roberts" userId="831782ca-6a3f-4cbd-8621-3600d0a72af9" providerId="ADAL" clId="{4FE39548-AA94-4A87-8BC3-995A828126DC}" dt="2023-04-20T11:11:18.723" v="149" actId="47"/>
        <pc:sldMkLst>
          <pc:docMk/>
          <pc:sldMk cId="224419797" sldId="491"/>
        </pc:sldMkLst>
        <pc:spChg chg="del">
          <ac:chgData name="Jessica Roberts" userId="831782ca-6a3f-4cbd-8621-3600d0a72af9" providerId="ADAL" clId="{4FE39548-AA94-4A87-8BC3-995A828126DC}" dt="2023-04-20T11:09:57.549" v="1"/>
          <ac:spMkLst>
            <pc:docMk/>
            <pc:sldMk cId="224419797" sldId="491"/>
            <ac:spMk id="9" creationId="{AB8C311F-7253-4AED-9701-7FC0708C41C7}"/>
          </ac:spMkLst>
        </pc:spChg>
        <pc:spChg chg="del">
          <ac:chgData name="Jessica Roberts" userId="831782ca-6a3f-4cbd-8621-3600d0a72af9" providerId="ADAL" clId="{4FE39548-AA94-4A87-8BC3-995A828126DC}" dt="2023-04-20T11:09:57.549" v="1"/>
          <ac:spMkLst>
            <pc:docMk/>
            <pc:sldMk cId="224419797" sldId="491"/>
            <ac:spMk id="11" creationId="{E2384209-CB15-4CDF-9D31-C44FD9A3F20D}"/>
          </ac:spMkLst>
        </pc:spChg>
        <pc:spChg chg="del">
          <ac:chgData name="Jessica Roberts" userId="831782ca-6a3f-4cbd-8621-3600d0a72af9" providerId="ADAL" clId="{4FE39548-AA94-4A87-8BC3-995A828126DC}" dt="2023-04-20T11:09:57.549" v="1"/>
          <ac:spMkLst>
            <pc:docMk/>
            <pc:sldMk cId="224419797" sldId="491"/>
            <ac:spMk id="13" creationId="{2633B3B5-CC90-43F0-8714-D31D1F3F0209}"/>
          </ac:spMkLst>
        </pc:spChg>
        <pc:spChg chg="del">
          <ac:chgData name="Jessica Roberts" userId="831782ca-6a3f-4cbd-8621-3600d0a72af9" providerId="ADAL" clId="{4FE39548-AA94-4A87-8BC3-995A828126DC}" dt="2023-04-20T11:09:57.549" v="1"/>
          <ac:spMkLst>
            <pc:docMk/>
            <pc:sldMk cId="224419797" sldId="491"/>
            <ac:spMk id="15" creationId="{A8D57A06-A426-446D-B02C-A2DC6B62E45E}"/>
          </ac:spMkLst>
        </pc:spChg>
        <pc:picChg chg="mod">
          <ac:chgData name="Jessica Roberts" userId="831782ca-6a3f-4cbd-8621-3600d0a72af9" providerId="ADAL" clId="{4FE39548-AA94-4A87-8BC3-995A828126DC}" dt="2023-04-20T11:10:22.784" v="6" actId="1076"/>
          <ac:picMkLst>
            <pc:docMk/>
            <pc:sldMk cId="224419797" sldId="491"/>
            <ac:picMk id="3" creationId="{75ED2381-71FA-F4E6-49E0-C0F88399FA55}"/>
          </ac:picMkLst>
        </pc:picChg>
      </pc:sldChg>
      <pc:sldChg chg="addSp delSp modSp add mod modNotesTx">
        <pc:chgData name="Jessica Roberts" userId="831782ca-6a3f-4cbd-8621-3600d0a72af9" providerId="ADAL" clId="{4FE39548-AA94-4A87-8BC3-995A828126DC}" dt="2023-04-20T11:11:07.759" v="148" actId="20577"/>
        <pc:sldMkLst>
          <pc:docMk/>
          <pc:sldMk cId="1695130109" sldId="492"/>
        </pc:sldMkLst>
        <pc:spChg chg="del">
          <ac:chgData name="Jessica Roberts" userId="831782ca-6a3f-4cbd-8621-3600d0a72af9" providerId="ADAL" clId="{4FE39548-AA94-4A87-8BC3-995A828126DC}" dt="2023-04-20T11:10:20.043" v="5" actId="478"/>
          <ac:spMkLst>
            <pc:docMk/>
            <pc:sldMk cId="1695130109" sldId="492"/>
            <ac:spMk id="3" creationId="{54558EC9-C8FC-43A0-8F1F-58C6440F1254}"/>
          </ac:spMkLst>
        </pc:spChg>
        <pc:picChg chg="add mod">
          <ac:chgData name="Jessica Roberts" userId="831782ca-6a3f-4cbd-8621-3600d0a72af9" providerId="ADAL" clId="{4FE39548-AA94-4A87-8BC3-995A828126DC}" dt="2023-04-20T11:10:30.114" v="7"/>
          <ac:picMkLst>
            <pc:docMk/>
            <pc:sldMk cId="1695130109" sldId="492"/>
            <ac:picMk id="2" creationId="{6C0AD385-6557-E2B5-175B-991BF5E479D5}"/>
          </ac:picMkLst>
        </pc:picChg>
        <pc:picChg chg="add mod">
          <ac:chgData name="Jessica Roberts" userId="831782ca-6a3f-4cbd-8621-3600d0a72af9" providerId="ADAL" clId="{4FE39548-AA94-4A87-8BC3-995A828126DC}" dt="2023-04-20T11:10:30.114" v="7"/>
          <ac:picMkLst>
            <pc:docMk/>
            <pc:sldMk cId="1695130109" sldId="492"/>
            <ac:picMk id="4" creationId="{BA62640E-9909-AF13-C0DA-F087A4DD7717}"/>
          </ac:picMkLst>
        </pc:picChg>
        <pc:picChg chg="del mod">
          <ac:chgData name="Jessica Roberts" userId="831782ca-6a3f-4cbd-8621-3600d0a72af9" providerId="ADAL" clId="{4FE39548-AA94-4A87-8BC3-995A828126DC}" dt="2023-04-20T11:10:16.696" v="4" actId="478"/>
          <ac:picMkLst>
            <pc:docMk/>
            <pc:sldMk cId="1695130109" sldId="492"/>
            <ac:picMk id="3074" creationId="{C6A9CD16-F292-4FAA-B21A-3163BD7482DC}"/>
          </ac:picMkLst>
        </pc:picChg>
      </pc:sldChg>
      <pc:sldChg chg="addSp delSp modSp new mod modClrScheme modAnim chgLayout modNotesTx">
        <pc:chgData name="Jessica Roberts" userId="831782ca-6a3f-4cbd-8621-3600d0a72af9" providerId="ADAL" clId="{4FE39548-AA94-4A87-8BC3-995A828126DC}" dt="2023-04-20T14:11:31.183" v="1336" actId="20577"/>
        <pc:sldMkLst>
          <pc:docMk/>
          <pc:sldMk cId="196660205" sldId="493"/>
        </pc:sldMkLst>
        <pc:spChg chg="del">
          <ac:chgData name="Jessica Roberts" userId="831782ca-6a3f-4cbd-8621-3600d0a72af9" providerId="ADAL" clId="{4FE39548-AA94-4A87-8BC3-995A828126DC}" dt="2023-04-20T11:25:45.280" v="595" actId="700"/>
          <ac:spMkLst>
            <pc:docMk/>
            <pc:sldMk cId="196660205" sldId="493"/>
            <ac:spMk id="2" creationId="{2D87FC8C-7DDC-F670-CAF3-A26DF2149654}"/>
          </ac:spMkLst>
        </pc:spChg>
        <pc:spChg chg="del">
          <ac:chgData name="Jessica Roberts" userId="831782ca-6a3f-4cbd-8621-3600d0a72af9" providerId="ADAL" clId="{4FE39548-AA94-4A87-8BC3-995A828126DC}" dt="2023-04-20T11:25:45.280" v="595" actId="700"/>
          <ac:spMkLst>
            <pc:docMk/>
            <pc:sldMk cId="196660205" sldId="493"/>
            <ac:spMk id="3" creationId="{AE3CD22C-37ED-2FB5-6186-084A5CF8E9B9}"/>
          </ac:spMkLst>
        </pc:spChg>
        <pc:spChg chg="del">
          <ac:chgData name="Jessica Roberts" userId="831782ca-6a3f-4cbd-8621-3600d0a72af9" providerId="ADAL" clId="{4FE39548-AA94-4A87-8BC3-995A828126DC}" dt="2023-04-20T11:25:45.280" v="595" actId="700"/>
          <ac:spMkLst>
            <pc:docMk/>
            <pc:sldMk cId="196660205" sldId="493"/>
            <ac:spMk id="4" creationId="{FFCA01E4-E055-6DAA-18D1-9A536D730C76}"/>
          </ac:spMkLst>
        </pc:spChg>
        <pc:picChg chg="add mod">
          <ac:chgData name="Jessica Roberts" userId="831782ca-6a3f-4cbd-8621-3600d0a72af9" providerId="ADAL" clId="{4FE39548-AA94-4A87-8BC3-995A828126DC}" dt="2023-04-20T11:26:53.484" v="599" actId="1076"/>
          <ac:picMkLst>
            <pc:docMk/>
            <pc:sldMk cId="196660205" sldId="493"/>
            <ac:picMk id="5" creationId="{70270BC1-8B6B-B46C-870C-A1BBF7DEDC87}"/>
          </ac:picMkLst>
        </pc:picChg>
      </pc:sldChg>
      <pc:sldChg chg="addSp delSp modSp add del mod modNotesTx">
        <pc:chgData name="Jessica Roberts" userId="831782ca-6a3f-4cbd-8621-3600d0a72af9" providerId="ADAL" clId="{4FE39548-AA94-4A87-8BC3-995A828126DC}" dt="2023-04-20T11:25:36.900" v="594" actId="47"/>
        <pc:sldMkLst>
          <pc:docMk/>
          <pc:sldMk cId="2870154204" sldId="494"/>
        </pc:sldMkLst>
        <pc:spChg chg="add del mod">
          <ac:chgData name="Jessica Roberts" userId="831782ca-6a3f-4cbd-8621-3600d0a72af9" providerId="ADAL" clId="{4FE39548-AA94-4A87-8BC3-995A828126DC}" dt="2023-04-20T11:23:36.224" v="464" actId="478"/>
          <ac:spMkLst>
            <pc:docMk/>
            <pc:sldMk cId="2870154204" sldId="494"/>
            <ac:spMk id="3" creationId="{27B1DB65-D459-0E2A-F2BE-702260A37C40}"/>
          </ac:spMkLst>
        </pc:spChg>
        <pc:spChg chg="del mod">
          <ac:chgData name="Jessica Roberts" userId="831782ca-6a3f-4cbd-8621-3600d0a72af9" providerId="ADAL" clId="{4FE39548-AA94-4A87-8BC3-995A828126DC}" dt="2023-04-20T11:23:15.834" v="459" actId="478"/>
          <ac:spMkLst>
            <pc:docMk/>
            <pc:sldMk cId="2870154204" sldId="494"/>
            <ac:spMk id="7" creationId="{00000000-0000-0000-0000-000000000000}"/>
          </ac:spMkLst>
        </pc:spChg>
        <pc:spChg chg="del">
          <ac:chgData name="Jessica Roberts" userId="831782ca-6a3f-4cbd-8621-3600d0a72af9" providerId="ADAL" clId="{4FE39548-AA94-4A87-8BC3-995A828126DC}" dt="2023-04-20T11:23:21.398" v="460" actId="478"/>
          <ac:spMkLst>
            <pc:docMk/>
            <pc:sldMk cId="2870154204" sldId="494"/>
            <ac:spMk id="8" creationId="{00000000-0000-0000-0000-000000000000}"/>
          </ac:spMkLst>
        </pc:spChg>
        <pc:spChg chg="del">
          <ac:chgData name="Jessica Roberts" userId="831782ca-6a3f-4cbd-8621-3600d0a72af9" providerId="ADAL" clId="{4FE39548-AA94-4A87-8BC3-995A828126DC}" dt="2023-04-20T11:23:27.728" v="462" actId="478"/>
          <ac:spMkLst>
            <pc:docMk/>
            <pc:sldMk cId="2870154204" sldId="494"/>
            <ac:spMk id="9" creationId="{00000000-0000-0000-0000-000000000000}"/>
          </ac:spMkLst>
        </pc:spChg>
        <pc:spChg chg="add del mod">
          <ac:chgData name="Jessica Roberts" userId="831782ca-6a3f-4cbd-8621-3600d0a72af9" providerId="ADAL" clId="{4FE39548-AA94-4A87-8BC3-995A828126DC}" dt="2023-04-20T11:23:34.314" v="463" actId="478"/>
          <ac:spMkLst>
            <pc:docMk/>
            <pc:sldMk cId="2870154204" sldId="494"/>
            <ac:spMk id="11" creationId="{BF4637F0-C4E5-19F1-79AF-FACE91383DF7}"/>
          </ac:spMkLst>
        </pc:spChg>
        <pc:picChg chg="del">
          <ac:chgData name="Jessica Roberts" userId="831782ca-6a3f-4cbd-8621-3600d0a72af9" providerId="ADAL" clId="{4FE39548-AA94-4A87-8BC3-995A828126DC}" dt="2023-04-20T11:23:24.734" v="461" actId="478"/>
          <ac:picMkLst>
            <pc:docMk/>
            <pc:sldMk cId="2870154204" sldId="494"/>
            <ac:picMk id="10" creationId="{900594B1-9AF5-42E5-8086-C5CFD535EF32}"/>
          </ac:picMkLst>
        </pc:picChg>
      </pc:sldChg>
      <pc:sldChg chg="new del">
        <pc:chgData name="Jessica Roberts" userId="831782ca-6a3f-4cbd-8621-3600d0a72af9" providerId="ADAL" clId="{4FE39548-AA94-4A87-8BC3-995A828126DC}" dt="2023-04-20T14:44:39.742" v="1829" actId="47"/>
        <pc:sldMkLst>
          <pc:docMk/>
          <pc:sldMk cId="3481421802" sldId="494"/>
        </pc:sldMkLst>
      </pc:sldChg>
      <pc:sldChg chg="addSp delSp modSp new mod">
        <pc:chgData name="Jessica Roberts" userId="831782ca-6a3f-4cbd-8621-3600d0a72af9" providerId="ADAL" clId="{4FE39548-AA94-4A87-8BC3-995A828126DC}" dt="2023-04-23T15:59:15.243" v="2594" actId="1076"/>
        <pc:sldMkLst>
          <pc:docMk/>
          <pc:sldMk cId="3709385907" sldId="494"/>
        </pc:sldMkLst>
        <pc:spChg chg="del">
          <ac:chgData name="Jessica Roberts" userId="831782ca-6a3f-4cbd-8621-3600d0a72af9" providerId="ADAL" clId="{4FE39548-AA94-4A87-8BC3-995A828126DC}" dt="2023-04-23T15:59:08.857" v="2592" actId="26606"/>
          <ac:spMkLst>
            <pc:docMk/>
            <pc:sldMk cId="3709385907" sldId="494"/>
            <ac:spMk id="2" creationId="{03AE440F-054A-81D0-A06C-FD828760AEC4}"/>
          </ac:spMkLst>
        </pc:spChg>
        <pc:spChg chg="del">
          <ac:chgData name="Jessica Roberts" userId="831782ca-6a3f-4cbd-8621-3600d0a72af9" providerId="ADAL" clId="{4FE39548-AA94-4A87-8BC3-995A828126DC}" dt="2023-04-23T15:59:06.276" v="2591"/>
          <ac:spMkLst>
            <pc:docMk/>
            <pc:sldMk cId="3709385907" sldId="494"/>
            <ac:spMk id="3" creationId="{6E2D804B-B6DA-CDE7-AF34-A9D2E1435CC5}"/>
          </ac:spMkLst>
        </pc:spChg>
        <pc:spChg chg="add del">
          <ac:chgData name="Jessica Roberts" userId="831782ca-6a3f-4cbd-8621-3600d0a72af9" providerId="ADAL" clId="{4FE39548-AA94-4A87-8BC3-995A828126DC}" dt="2023-04-23T15:59:13.241" v="2593" actId="478"/>
          <ac:spMkLst>
            <pc:docMk/>
            <pc:sldMk cId="3709385907" sldId="494"/>
            <ac:spMk id="1031" creationId="{0E6EFD29-0713-3CC2-10C8-02429455606C}"/>
          </ac:spMkLst>
        </pc:spChg>
        <pc:picChg chg="add mod">
          <ac:chgData name="Jessica Roberts" userId="831782ca-6a3f-4cbd-8621-3600d0a72af9" providerId="ADAL" clId="{4FE39548-AA94-4A87-8BC3-995A828126DC}" dt="2023-04-23T15:59:15.243" v="2594" actId="1076"/>
          <ac:picMkLst>
            <pc:docMk/>
            <pc:sldMk cId="3709385907" sldId="494"/>
            <ac:picMk id="1026" creationId="{0B853F9A-A087-9945-BED2-E5C02D0D9F5B}"/>
          </ac:picMkLst>
        </pc:picChg>
      </pc:sldChg>
      <pc:sldChg chg="add modTransition">
        <pc:chgData name="Jessica Roberts" userId="831782ca-6a3f-4cbd-8621-3600d0a72af9" providerId="ADAL" clId="{4FE39548-AA94-4A87-8BC3-995A828126DC}" dt="2023-04-23T16:03:23.302" v="2980"/>
        <pc:sldMkLst>
          <pc:docMk/>
          <pc:sldMk cId="2184487993" sldId="495"/>
        </pc:sldMkLst>
      </pc:sldChg>
      <pc:sldChg chg="add modTransition">
        <pc:chgData name="Jessica Roberts" userId="831782ca-6a3f-4cbd-8621-3600d0a72af9" providerId="ADAL" clId="{4FE39548-AA94-4A87-8BC3-995A828126DC}" dt="2023-04-23T16:03:23.302" v="2980"/>
        <pc:sldMkLst>
          <pc:docMk/>
          <pc:sldMk cId="2398740777" sldId="49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683EB-8B38-45AC-9D9E-60230DEC0A6B}"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141DA927-2B18-497A-B2DD-B1FB2D9D2EF8}">
      <dgm:prSet/>
      <dgm:spPr/>
      <dgm:t>
        <a:bodyPr/>
        <a:lstStyle/>
        <a:p>
          <a:r>
            <a:rPr lang="en-US"/>
            <a:t>Access</a:t>
          </a:r>
        </a:p>
      </dgm:t>
    </dgm:pt>
    <dgm:pt modelId="{0C08C09C-5975-4DA3-B96C-AC7AEC80B94C}" type="parTrans" cxnId="{8576E81E-5042-4FED-A1F4-3618C7120494}">
      <dgm:prSet/>
      <dgm:spPr/>
      <dgm:t>
        <a:bodyPr/>
        <a:lstStyle/>
        <a:p>
          <a:endParaRPr lang="en-US"/>
        </a:p>
      </dgm:t>
    </dgm:pt>
    <dgm:pt modelId="{1E1D195A-0429-4447-8169-6C95EAB603B2}" type="sibTrans" cxnId="{8576E81E-5042-4FED-A1F4-3618C7120494}">
      <dgm:prSet/>
      <dgm:spPr/>
      <dgm:t>
        <a:bodyPr/>
        <a:lstStyle/>
        <a:p>
          <a:endParaRPr lang="en-US"/>
        </a:p>
      </dgm:t>
    </dgm:pt>
    <dgm:pt modelId="{8BB958B0-6FF9-4D7D-80AE-C5DFADF96DE4}">
      <dgm:prSet/>
      <dgm:spPr/>
      <dgm:t>
        <a:bodyPr/>
        <a:lstStyle/>
        <a:p>
          <a:r>
            <a:rPr lang="en-US"/>
            <a:t>Equity</a:t>
          </a:r>
        </a:p>
      </dgm:t>
    </dgm:pt>
    <dgm:pt modelId="{8726742D-0D29-4F5F-B9DE-FD33CA37BF9C}" type="parTrans" cxnId="{41C856C1-F95C-418C-8622-B4CECD3DC927}">
      <dgm:prSet/>
      <dgm:spPr/>
      <dgm:t>
        <a:bodyPr/>
        <a:lstStyle/>
        <a:p>
          <a:endParaRPr lang="en-US"/>
        </a:p>
      </dgm:t>
    </dgm:pt>
    <dgm:pt modelId="{4623981E-A90A-447D-8030-59F9EAC44A9A}" type="sibTrans" cxnId="{41C856C1-F95C-418C-8622-B4CECD3DC927}">
      <dgm:prSet/>
      <dgm:spPr/>
      <dgm:t>
        <a:bodyPr/>
        <a:lstStyle/>
        <a:p>
          <a:endParaRPr lang="en-US"/>
        </a:p>
      </dgm:t>
    </dgm:pt>
    <dgm:pt modelId="{78A89E39-EB31-4BE5-ABEA-54CBB5150438}">
      <dgm:prSet/>
      <dgm:spPr/>
      <dgm:t>
        <a:bodyPr/>
        <a:lstStyle/>
        <a:p>
          <a:r>
            <a:rPr lang="en-US"/>
            <a:t>Participation</a:t>
          </a:r>
        </a:p>
      </dgm:t>
    </dgm:pt>
    <dgm:pt modelId="{185CA5F5-CF0F-4D4C-8EFF-E5CF83A50C39}" type="parTrans" cxnId="{AC3EB096-A392-44F5-A0D0-BF4651A1023E}">
      <dgm:prSet/>
      <dgm:spPr/>
      <dgm:t>
        <a:bodyPr/>
        <a:lstStyle/>
        <a:p>
          <a:endParaRPr lang="en-US"/>
        </a:p>
      </dgm:t>
    </dgm:pt>
    <dgm:pt modelId="{50F87E01-F09B-421C-AB10-1717BD65C88B}" type="sibTrans" cxnId="{AC3EB096-A392-44F5-A0D0-BF4651A1023E}">
      <dgm:prSet/>
      <dgm:spPr/>
      <dgm:t>
        <a:bodyPr/>
        <a:lstStyle/>
        <a:p>
          <a:endParaRPr lang="en-US"/>
        </a:p>
      </dgm:t>
    </dgm:pt>
    <dgm:pt modelId="{755893F8-D7CA-4DB8-B010-F10459B335D1}">
      <dgm:prSet/>
      <dgm:spPr/>
      <dgm:t>
        <a:bodyPr/>
        <a:lstStyle/>
        <a:p>
          <a:r>
            <a:rPr lang="en-US"/>
            <a:t>Human Rights</a:t>
          </a:r>
        </a:p>
      </dgm:t>
    </dgm:pt>
    <dgm:pt modelId="{A527804F-3E36-400D-8CE9-F1A98C819207}" type="parTrans" cxnId="{99752A02-633C-48E0-AA7B-5DAB266D77FF}">
      <dgm:prSet/>
      <dgm:spPr/>
      <dgm:t>
        <a:bodyPr/>
        <a:lstStyle/>
        <a:p>
          <a:endParaRPr lang="en-US"/>
        </a:p>
      </dgm:t>
    </dgm:pt>
    <dgm:pt modelId="{C079A1F5-D4EA-4464-9C9E-C88020D63BEB}" type="sibTrans" cxnId="{99752A02-633C-48E0-AA7B-5DAB266D77FF}">
      <dgm:prSet/>
      <dgm:spPr/>
      <dgm:t>
        <a:bodyPr/>
        <a:lstStyle/>
        <a:p>
          <a:endParaRPr lang="en-US"/>
        </a:p>
      </dgm:t>
    </dgm:pt>
    <dgm:pt modelId="{497D4141-D366-4BAF-B25E-950F48A5F553}" type="pres">
      <dgm:prSet presAssocID="{8A5683EB-8B38-45AC-9D9E-60230DEC0A6B}" presName="linear" presStyleCnt="0">
        <dgm:presLayoutVars>
          <dgm:animLvl val="lvl"/>
          <dgm:resizeHandles val="exact"/>
        </dgm:presLayoutVars>
      </dgm:prSet>
      <dgm:spPr/>
    </dgm:pt>
    <dgm:pt modelId="{26DB8E2E-C782-4C14-9254-D948F181C4B0}" type="pres">
      <dgm:prSet presAssocID="{141DA927-2B18-497A-B2DD-B1FB2D9D2EF8}" presName="parentText" presStyleLbl="node1" presStyleIdx="0" presStyleCnt="4">
        <dgm:presLayoutVars>
          <dgm:chMax val="0"/>
          <dgm:bulletEnabled val="1"/>
        </dgm:presLayoutVars>
      </dgm:prSet>
      <dgm:spPr/>
    </dgm:pt>
    <dgm:pt modelId="{617A6F2A-820B-498F-8635-73506BAD7B75}" type="pres">
      <dgm:prSet presAssocID="{1E1D195A-0429-4447-8169-6C95EAB603B2}" presName="spacer" presStyleCnt="0"/>
      <dgm:spPr/>
    </dgm:pt>
    <dgm:pt modelId="{CF8804DC-322B-492C-9013-4DD5BE855269}" type="pres">
      <dgm:prSet presAssocID="{8BB958B0-6FF9-4D7D-80AE-C5DFADF96DE4}" presName="parentText" presStyleLbl="node1" presStyleIdx="1" presStyleCnt="4">
        <dgm:presLayoutVars>
          <dgm:chMax val="0"/>
          <dgm:bulletEnabled val="1"/>
        </dgm:presLayoutVars>
      </dgm:prSet>
      <dgm:spPr/>
    </dgm:pt>
    <dgm:pt modelId="{3C42B1B9-17B6-4EE3-890D-78843C56D8EE}" type="pres">
      <dgm:prSet presAssocID="{4623981E-A90A-447D-8030-59F9EAC44A9A}" presName="spacer" presStyleCnt="0"/>
      <dgm:spPr/>
    </dgm:pt>
    <dgm:pt modelId="{B2E8AA61-EFAA-4602-8FDA-DC76C3389940}" type="pres">
      <dgm:prSet presAssocID="{78A89E39-EB31-4BE5-ABEA-54CBB5150438}" presName="parentText" presStyleLbl="node1" presStyleIdx="2" presStyleCnt="4">
        <dgm:presLayoutVars>
          <dgm:chMax val="0"/>
          <dgm:bulletEnabled val="1"/>
        </dgm:presLayoutVars>
      </dgm:prSet>
      <dgm:spPr/>
    </dgm:pt>
    <dgm:pt modelId="{A7318B68-1C69-4E2D-B5B3-0DAF3204894D}" type="pres">
      <dgm:prSet presAssocID="{50F87E01-F09B-421C-AB10-1717BD65C88B}" presName="spacer" presStyleCnt="0"/>
      <dgm:spPr/>
    </dgm:pt>
    <dgm:pt modelId="{0BB2C73F-5A06-4A2B-B5D9-23708E126DDB}" type="pres">
      <dgm:prSet presAssocID="{755893F8-D7CA-4DB8-B010-F10459B335D1}" presName="parentText" presStyleLbl="node1" presStyleIdx="3" presStyleCnt="4">
        <dgm:presLayoutVars>
          <dgm:chMax val="0"/>
          <dgm:bulletEnabled val="1"/>
        </dgm:presLayoutVars>
      </dgm:prSet>
      <dgm:spPr/>
    </dgm:pt>
  </dgm:ptLst>
  <dgm:cxnLst>
    <dgm:cxn modelId="{99752A02-633C-48E0-AA7B-5DAB266D77FF}" srcId="{8A5683EB-8B38-45AC-9D9E-60230DEC0A6B}" destId="{755893F8-D7CA-4DB8-B010-F10459B335D1}" srcOrd="3" destOrd="0" parTransId="{A527804F-3E36-400D-8CE9-F1A98C819207}" sibTransId="{C079A1F5-D4EA-4464-9C9E-C88020D63BEB}"/>
    <dgm:cxn modelId="{8576E81E-5042-4FED-A1F4-3618C7120494}" srcId="{8A5683EB-8B38-45AC-9D9E-60230DEC0A6B}" destId="{141DA927-2B18-497A-B2DD-B1FB2D9D2EF8}" srcOrd="0" destOrd="0" parTransId="{0C08C09C-5975-4DA3-B96C-AC7AEC80B94C}" sibTransId="{1E1D195A-0429-4447-8169-6C95EAB603B2}"/>
    <dgm:cxn modelId="{A7A89329-0E16-4437-A099-A30804AB9F70}" type="presOf" srcId="{78A89E39-EB31-4BE5-ABEA-54CBB5150438}" destId="{B2E8AA61-EFAA-4602-8FDA-DC76C3389940}" srcOrd="0" destOrd="0" presId="urn:microsoft.com/office/officeart/2005/8/layout/vList2"/>
    <dgm:cxn modelId="{12CA3139-6AC2-474B-AB71-3ECC36090408}" type="presOf" srcId="{8A5683EB-8B38-45AC-9D9E-60230DEC0A6B}" destId="{497D4141-D366-4BAF-B25E-950F48A5F553}" srcOrd="0" destOrd="0" presId="urn:microsoft.com/office/officeart/2005/8/layout/vList2"/>
    <dgm:cxn modelId="{04974839-7AF9-4B0D-B58D-21CC1AC3E0FD}" type="presOf" srcId="{141DA927-2B18-497A-B2DD-B1FB2D9D2EF8}" destId="{26DB8E2E-C782-4C14-9254-D948F181C4B0}" srcOrd="0" destOrd="0" presId="urn:microsoft.com/office/officeart/2005/8/layout/vList2"/>
    <dgm:cxn modelId="{B235F266-144F-418F-8BDC-9834BB213FA3}" type="presOf" srcId="{755893F8-D7CA-4DB8-B010-F10459B335D1}" destId="{0BB2C73F-5A06-4A2B-B5D9-23708E126DDB}" srcOrd="0" destOrd="0" presId="urn:microsoft.com/office/officeart/2005/8/layout/vList2"/>
    <dgm:cxn modelId="{AC3EB096-A392-44F5-A0D0-BF4651A1023E}" srcId="{8A5683EB-8B38-45AC-9D9E-60230DEC0A6B}" destId="{78A89E39-EB31-4BE5-ABEA-54CBB5150438}" srcOrd="2" destOrd="0" parTransId="{185CA5F5-CF0F-4D4C-8EFF-E5CF83A50C39}" sibTransId="{50F87E01-F09B-421C-AB10-1717BD65C88B}"/>
    <dgm:cxn modelId="{8E33069A-53B8-481A-A96F-F3278CD16B82}" type="presOf" srcId="{8BB958B0-6FF9-4D7D-80AE-C5DFADF96DE4}" destId="{CF8804DC-322B-492C-9013-4DD5BE855269}" srcOrd="0" destOrd="0" presId="urn:microsoft.com/office/officeart/2005/8/layout/vList2"/>
    <dgm:cxn modelId="{41C856C1-F95C-418C-8622-B4CECD3DC927}" srcId="{8A5683EB-8B38-45AC-9D9E-60230DEC0A6B}" destId="{8BB958B0-6FF9-4D7D-80AE-C5DFADF96DE4}" srcOrd="1" destOrd="0" parTransId="{8726742D-0D29-4F5F-B9DE-FD33CA37BF9C}" sibTransId="{4623981E-A90A-447D-8030-59F9EAC44A9A}"/>
    <dgm:cxn modelId="{67576E96-4B47-4322-A344-1F283E9BBE01}" type="presParOf" srcId="{497D4141-D366-4BAF-B25E-950F48A5F553}" destId="{26DB8E2E-C782-4C14-9254-D948F181C4B0}" srcOrd="0" destOrd="0" presId="urn:microsoft.com/office/officeart/2005/8/layout/vList2"/>
    <dgm:cxn modelId="{13C5638B-4300-40EA-A5C3-72839F01051D}" type="presParOf" srcId="{497D4141-D366-4BAF-B25E-950F48A5F553}" destId="{617A6F2A-820B-498F-8635-73506BAD7B75}" srcOrd="1" destOrd="0" presId="urn:microsoft.com/office/officeart/2005/8/layout/vList2"/>
    <dgm:cxn modelId="{2E330FB3-DDBB-4823-8475-3F3A24C54A0E}" type="presParOf" srcId="{497D4141-D366-4BAF-B25E-950F48A5F553}" destId="{CF8804DC-322B-492C-9013-4DD5BE855269}" srcOrd="2" destOrd="0" presId="urn:microsoft.com/office/officeart/2005/8/layout/vList2"/>
    <dgm:cxn modelId="{210D450E-E794-42B1-9985-1CFC995BB1BB}" type="presParOf" srcId="{497D4141-D366-4BAF-B25E-950F48A5F553}" destId="{3C42B1B9-17B6-4EE3-890D-78843C56D8EE}" srcOrd="3" destOrd="0" presId="urn:microsoft.com/office/officeart/2005/8/layout/vList2"/>
    <dgm:cxn modelId="{D857702C-1C2D-412B-856C-0081D5321AA9}" type="presParOf" srcId="{497D4141-D366-4BAF-B25E-950F48A5F553}" destId="{B2E8AA61-EFAA-4602-8FDA-DC76C3389940}" srcOrd="4" destOrd="0" presId="urn:microsoft.com/office/officeart/2005/8/layout/vList2"/>
    <dgm:cxn modelId="{1E737C03-D7FF-463B-9F74-FF26B7D38503}" type="presParOf" srcId="{497D4141-D366-4BAF-B25E-950F48A5F553}" destId="{A7318B68-1C69-4E2D-B5B3-0DAF3204894D}" srcOrd="5" destOrd="0" presId="urn:microsoft.com/office/officeart/2005/8/layout/vList2"/>
    <dgm:cxn modelId="{0AEA267E-EB1A-407A-80A9-F38146B42A1F}" type="presParOf" srcId="{497D4141-D366-4BAF-B25E-950F48A5F553}" destId="{0BB2C73F-5A06-4A2B-B5D9-23708E126DD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B8E2E-C782-4C14-9254-D948F181C4B0}">
      <dsp:nvSpPr>
        <dsp:cNvPr id="0" name=""/>
        <dsp:cNvSpPr/>
      </dsp:nvSpPr>
      <dsp:spPr>
        <a:xfrm>
          <a:off x="0" y="50606"/>
          <a:ext cx="5111749" cy="131917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Access</a:t>
          </a:r>
        </a:p>
      </dsp:txBody>
      <dsp:txXfrm>
        <a:off x="64397" y="115003"/>
        <a:ext cx="4982955" cy="1190381"/>
      </dsp:txXfrm>
    </dsp:sp>
    <dsp:sp modelId="{CF8804DC-322B-492C-9013-4DD5BE855269}">
      <dsp:nvSpPr>
        <dsp:cNvPr id="0" name=""/>
        <dsp:cNvSpPr/>
      </dsp:nvSpPr>
      <dsp:spPr>
        <a:xfrm>
          <a:off x="0" y="1528181"/>
          <a:ext cx="5111749" cy="131917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Equity</a:t>
          </a:r>
        </a:p>
      </dsp:txBody>
      <dsp:txXfrm>
        <a:off x="64397" y="1592578"/>
        <a:ext cx="4982955" cy="1190381"/>
      </dsp:txXfrm>
    </dsp:sp>
    <dsp:sp modelId="{B2E8AA61-EFAA-4602-8FDA-DC76C3389940}">
      <dsp:nvSpPr>
        <dsp:cNvPr id="0" name=""/>
        <dsp:cNvSpPr/>
      </dsp:nvSpPr>
      <dsp:spPr>
        <a:xfrm>
          <a:off x="0" y="3005756"/>
          <a:ext cx="5111749" cy="131917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Participation</a:t>
          </a:r>
        </a:p>
      </dsp:txBody>
      <dsp:txXfrm>
        <a:off x="64397" y="3070153"/>
        <a:ext cx="4982955" cy="1190381"/>
      </dsp:txXfrm>
    </dsp:sp>
    <dsp:sp modelId="{0BB2C73F-5A06-4A2B-B5D9-23708E126DDB}">
      <dsp:nvSpPr>
        <dsp:cNvPr id="0" name=""/>
        <dsp:cNvSpPr/>
      </dsp:nvSpPr>
      <dsp:spPr>
        <a:xfrm>
          <a:off x="0" y="4483331"/>
          <a:ext cx="5111749" cy="131917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Human Rights</a:t>
          </a:r>
        </a:p>
      </dsp:txBody>
      <dsp:txXfrm>
        <a:off x="64397" y="4547728"/>
        <a:ext cx="4982955" cy="11903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lfan Dyddiad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0C8E9E-F53E-49BC-9072-85308EAFD739}" type="datetimeFigureOut">
              <a:rPr lang="cy-GB" smtClean="0"/>
              <a:t>23/04/2023</a:t>
            </a:fld>
            <a:endParaRPr lang="cy-GB"/>
          </a:p>
        </p:txBody>
      </p:sp>
      <p:sp>
        <p:nvSpPr>
          <p:cNvPr id="4" name="Dalfan Troedyn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5" name="Dalfan Rhif y Sleid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7486C77-17E6-48BB-B9CF-9AC6F4D7E023}" type="slidenum">
              <a:rPr lang="cy-GB" smtClean="0"/>
              <a:t>‹#›</a:t>
            </a:fld>
            <a:endParaRPr lang="cy-GB"/>
          </a:p>
        </p:txBody>
      </p:sp>
    </p:spTree>
    <p:extLst>
      <p:ext uri="{BB962C8B-B14F-4D97-AF65-F5344CB8AC3E}">
        <p14:creationId xmlns:p14="http://schemas.microsoft.com/office/powerpoint/2010/main" val="2910578437"/>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36D90-87CD-49F9-A99C-F73AB00FAB1B}" type="datetimeFigureOut">
              <a:rPr lang="en-GB" smtClean="0"/>
              <a:t>23/04/2023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5591D-FE43-4DB7-94BE-7FE782E1F58C}" type="slidenum">
              <a:rPr lang="en-GB" smtClean="0"/>
              <a:t>‹#›</a:t>
            </a:fld>
            <a:endParaRPr lang="en-GB"/>
          </a:p>
        </p:txBody>
      </p:sp>
    </p:spTree>
    <p:extLst>
      <p:ext uri="{BB962C8B-B14F-4D97-AF65-F5344CB8AC3E}">
        <p14:creationId xmlns:p14="http://schemas.microsoft.com/office/powerpoint/2010/main" val="78049733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uk.sagepub.com/sites/default/files/upm-binaries/93444_Smith_ch_1.pdf#:~:text=AN%20INTRODUCTION%20TO%20EDUCATION%20AND%20SOCIAL%20JUSTICE%20Education,the%20primary%20importance%20of%20education%20as%20the%20foundation"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 </a:t>
            </a:r>
            <a:r>
              <a:rPr lang="en-GB" dirty="0" err="1"/>
              <a:t>lawlyfr</a:t>
            </a:r>
            <a:r>
              <a:rPr lang="en-GB" dirty="0"/>
              <a:t> y </a:t>
            </a:r>
            <a:r>
              <a:rPr lang="en-GB" dirty="0" err="1"/>
              <a:t>modiwl</a:t>
            </a:r>
            <a:r>
              <a:rPr lang="en-GB" dirty="0"/>
              <a:t> </a:t>
            </a:r>
            <a:r>
              <a:rPr lang="en-GB" dirty="0" err="1"/>
              <a:t>sydd</a:t>
            </a:r>
            <a:r>
              <a:rPr lang="en-GB" dirty="0"/>
              <a:t> </a:t>
            </a:r>
            <a:r>
              <a:rPr lang="en-GB" dirty="0" err="1"/>
              <a:t>ar</a:t>
            </a:r>
            <a:r>
              <a:rPr lang="en-GB" dirty="0"/>
              <a:t> Moodle.</a:t>
            </a:r>
          </a:p>
          <a:p>
            <a:r>
              <a:rPr lang="en-GB" dirty="0"/>
              <a:t>From the module handbook on Moodle.</a:t>
            </a:r>
          </a:p>
          <a:p>
            <a:r>
              <a:rPr lang="en-GB" dirty="0"/>
              <a:t>In this session, we return our thinking to matters relating to social justice and what this might mean in the classroom, schools and in society.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5882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going to review and revisit understanding of social justice. There will be an expectation to share thoughts Emma Smith’s book Key Issues in Social Justice and Education</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3</a:t>
            </a:fld>
            <a:endParaRPr lang="en-GB"/>
          </a:p>
        </p:txBody>
      </p:sp>
    </p:spTree>
    <p:extLst>
      <p:ext uri="{BB962C8B-B14F-4D97-AF65-F5344CB8AC3E}">
        <p14:creationId xmlns:p14="http://schemas.microsoft.com/office/powerpoint/2010/main" val="1233695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We need to start</a:t>
            </a:r>
            <a:r>
              <a:rPr lang="en-GB" baseline="0" dirty="0"/>
              <a:t> by reminding ourselves that these are CONTESTED IDEAS. </a:t>
            </a:r>
          </a:p>
          <a:p>
            <a:r>
              <a:rPr lang="en-GB" baseline="0" dirty="0"/>
              <a:t>Because people don’t agree on the link between poverty and education they are unlikely to agree on what should happen to address the issues. </a:t>
            </a:r>
          </a:p>
          <a:p>
            <a:endParaRPr lang="en-GB" baseline="0" dirty="0"/>
          </a:p>
          <a:p>
            <a:r>
              <a:rPr lang="en-GB" b="1" dirty="0" err="1">
                <a:ea typeface="+mn-lt"/>
                <a:cs typeface="+mn-lt"/>
              </a:rPr>
              <a:t>Bwlch</a:t>
            </a:r>
            <a:r>
              <a:rPr lang="en-GB" b="1" dirty="0">
                <a:ea typeface="+mn-lt"/>
                <a:cs typeface="+mn-lt"/>
              </a:rPr>
              <a:t> </a:t>
            </a:r>
            <a:r>
              <a:rPr lang="en-GB" b="1" dirty="0" err="1">
                <a:ea typeface="+mn-lt"/>
                <a:cs typeface="+mn-lt"/>
              </a:rPr>
              <a:t>cyrhaeddiad</a:t>
            </a:r>
            <a:r>
              <a:rPr lang="en-GB" dirty="0">
                <a:cs typeface="Calibri" panose="020F0502020204030204"/>
              </a:rPr>
              <a:t>/</a:t>
            </a:r>
            <a:r>
              <a:rPr lang="en-GB" b="1" dirty="0">
                <a:ea typeface="+mn-lt"/>
                <a:cs typeface="+mn-lt"/>
              </a:rPr>
              <a:t>Attainment Gap</a:t>
            </a:r>
            <a:endParaRPr lang="en-GB" dirty="0"/>
          </a:p>
          <a:p>
            <a:r>
              <a:rPr lang="en-GB" dirty="0">
                <a:ea typeface="+mn-lt"/>
                <a:cs typeface="+mn-lt"/>
              </a:rPr>
              <a:t>Many children and young people living in our most deprived communities do significantly worse at all levels of the education system than those from our least deprived communities – we will be taking a closer look at this the socioeconomic factor in the next session when we consider sociological perspectives on education</a:t>
            </a:r>
            <a:endParaRPr lang="en-GB" dirty="0"/>
          </a:p>
          <a:p>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4</a:t>
            </a:fld>
            <a:endParaRPr lang="en-GB"/>
          </a:p>
        </p:txBody>
      </p:sp>
    </p:spTree>
    <p:extLst>
      <p:ext uri="{BB962C8B-B14F-4D97-AF65-F5344CB8AC3E}">
        <p14:creationId xmlns:p14="http://schemas.microsoft.com/office/powerpoint/2010/main" val="3431369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a:t>
            </a:r>
            <a:r>
              <a:rPr lang="en-GB" baseline="0" dirty="0"/>
              <a:t> next slides contain quotes from various UK Prime-Ministers from the last 25 years. </a:t>
            </a:r>
          </a:p>
          <a:p>
            <a:endParaRPr lang="en-GB" dirty="0"/>
          </a:p>
          <a:p>
            <a:r>
              <a:rPr lang="en-GB" dirty="0"/>
              <a:t>TASK</a:t>
            </a:r>
            <a:r>
              <a:rPr lang="en-GB" baseline="0" dirty="0"/>
              <a:t> – Read through each quote. Decide which of the 4 persons above said the quote and consider the similarities and differences between the views expressed and the views expressed by the Welsh Government through ‘Our National Mission’ and other documents. </a:t>
            </a:r>
          </a:p>
          <a:p>
            <a:endParaRPr lang="en-GB" baseline="0" dirty="0"/>
          </a:p>
          <a:p>
            <a:r>
              <a:rPr lang="en-GB" b="1" baseline="0" dirty="0"/>
              <a:t>Before we start, please remember that whatever personal political views you may have, others in the group are likely to have other views. Please ensure that you treat each other, and each other’s views with professionalism and respect,</a:t>
            </a:r>
            <a:endParaRPr lang="en-GB" b="1"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5</a:t>
            </a:fld>
            <a:endParaRPr lang="en-GB"/>
          </a:p>
        </p:txBody>
      </p:sp>
    </p:spTree>
    <p:extLst>
      <p:ext uri="{BB962C8B-B14F-4D97-AF65-F5344CB8AC3E}">
        <p14:creationId xmlns:p14="http://schemas.microsoft.com/office/powerpoint/2010/main" val="2857780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6</a:t>
            </a:fld>
            <a:endParaRPr lang="en-GB"/>
          </a:p>
        </p:txBody>
      </p:sp>
    </p:spTree>
    <p:extLst>
      <p:ext uri="{BB962C8B-B14F-4D97-AF65-F5344CB8AC3E}">
        <p14:creationId xmlns:p14="http://schemas.microsoft.com/office/powerpoint/2010/main" val="102344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7</a:t>
            </a:fld>
            <a:endParaRPr lang="en-GB"/>
          </a:p>
        </p:txBody>
      </p:sp>
    </p:spTree>
    <p:extLst>
      <p:ext uri="{BB962C8B-B14F-4D97-AF65-F5344CB8AC3E}">
        <p14:creationId xmlns:p14="http://schemas.microsoft.com/office/powerpoint/2010/main" val="3216955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8</a:t>
            </a:fld>
            <a:endParaRPr lang="en-GB"/>
          </a:p>
        </p:txBody>
      </p:sp>
    </p:spTree>
    <p:extLst>
      <p:ext uri="{BB962C8B-B14F-4D97-AF65-F5344CB8AC3E}">
        <p14:creationId xmlns:p14="http://schemas.microsoft.com/office/powerpoint/2010/main" val="77008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FEEDBACK – What similarities and differences were identified?</a:t>
            </a:r>
            <a:endParaRPr lang="en-GB" dirty="0"/>
          </a:p>
          <a:p>
            <a:r>
              <a:rPr lang="en-GB" dirty="0">
                <a:cs typeface="Calibri" panose="020F0502020204030204"/>
              </a:rPr>
              <a:t>Are these positions mutually exclusive, or are there overlaps?</a:t>
            </a:r>
          </a:p>
          <a:p>
            <a:endParaRPr lang="en-GB" dirty="0"/>
          </a:p>
          <a:p>
            <a:r>
              <a:rPr lang="en-GB" dirty="0"/>
              <a:t>DISCUSSION</a:t>
            </a:r>
            <a:r>
              <a:rPr lang="en-GB" baseline="0" dirty="0"/>
              <a:t> – Does it matter?</a:t>
            </a:r>
            <a:endParaRPr lang="en-GB" dirty="0">
              <a:cs typeface="Calibri"/>
            </a:endParaRPr>
          </a:p>
          <a:p>
            <a:endParaRPr lang="en-GB" baseline="0" dirty="0"/>
          </a:p>
          <a:p>
            <a:r>
              <a:rPr lang="en-GB" baseline="0" dirty="0"/>
              <a:t>What impact might different political views have on policy and then on practice?</a:t>
            </a:r>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9</a:t>
            </a:fld>
            <a:endParaRPr lang="en-GB"/>
          </a:p>
        </p:txBody>
      </p:sp>
    </p:spTree>
    <p:extLst>
      <p:ext uri="{BB962C8B-B14F-4D97-AF65-F5344CB8AC3E}">
        <p14:creationId xmlns:p14="http://schemas.microsoft.com/office/powerpoint/2010/main" val="1861653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 politics in the Wales context. The slide is an extract from the Ministerial</a:t>
            </a:r>
            <a:r>
              <a:rPr lang="en-GB" baseline="0" dirty="0"/>
              <a:t> Foreword by Kirsty Williams. Policy seen yesterday. </a:t>
            </a:r>
          </a:p>
          <a:p>
            <a:endParaRPr lang="en-GB" baseline="0" dirty="0"/>
          </a:p>
          <a:p>
            <a:r>
              <a:rPr lang="en-GB" baseline="0" dirty="0"/>
              <a:t>Reflecting on the statement, </a:t>
            </a:r>
          </a:p>
          <a:p>
            <a:r>
              <a:rPr lang="en-GB" baseline="0" dirty="0"/>
              <a:t>What do we mean by the word equity/</a:t>
            </a:r>
            <a:r>
              <a:rPr lang="en-GB" baseline="0" dirty="0" err="1"/>
              <a:t>tegwch</a:t>
            </a:r>
            <a:r>
              <a:rPr lang="en-GB" baseline="0" dirty="0"/>
              <a:t>?</a:t>
            </a:r>
          </a:p>
          <a:p>
            <a:r>
              <a:rPr lang="en-GB" baseline="0" dirty="0"/>
              <a:t>What role do schools and the community play in being committed to the well-being of every learner?</a:t>
            </a:r>
          </a:p>
          <a:p>
            <a:r>
              <a:rPr lang="en-GB" baseline="0" dirty="0"/>
              <a:t>What factors can impact learners’ success? Did you consider positive factors only, negative factors only or both?</a:t>
            </a:r>
          </a:p>
          <a:p>
            <a:r>
              <a:rPr lang="en-GB" baseline="0" dirty="0"/>
              <a:t>How do we measure success?</a:t>
            </a:r>
          </a:p>
        </p:txBody>
      </p:sp>
      <p:sp>
        <p:nvSpPr>
          <p:cNvPr id="4" name="Slide Number Placeholder 3"/>
          <p:cNvSpPr>
            <a:spLocks noGrp="1"/>
          </p:cNvSpPr>
          <p:nvPr>
            <p:ph type="sldNum" sz="quarter" idx="10"/>
          </p:nvPr>
        </p:nvSpPr>
        <p:spPr/>
        <p:txBody>
          <a:bodyPr/>
          <a:lstStyle/>
          <a:p>
            <a:fld id="{A45568A4-4C6D-4956-9226-33B3E23FFD62}" type="slidenum">
              <a:rPr lang="en-GB" smtClean="0"/>
              <a:t>10</a:t>
            </a:fld>
            <a:endParaRPr lang="en-GB"/>
          </a:p>
        </p:txBody>
      </p:sp>
    </p:spTree>
    <p:extLst>
      <p:ext uri="{BB962C8B-B14F-4D97-AF65-F5344CB8AC3E}">
        <p14:creationId xmlns:p14="http://schemas.microsoft.com/office/powerpoint/2010/main" val="3805949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at the politics in the Wales context and bringing it more up to date - the video is from Jeremey Miles Education Minister Labour Conference June 2022</a:t>
            </a:r>
            <a:endParaRPr lang="en-GB" baseline="0" dirty="0"/>
          </a:p>
          <a:p>
            <a:endParaRPr lang="en-GB" dirty="0"/>
          </a:p>
          <a:p>
            <a:r>
              <a:rPr lang="en-GB" dirty="0"/>
              <a:t>Suggested listening time 0 – 5mins</a:t>
            </a:r>
          </a:p>
          <a:p>
            <a:endParaRPr lang="en-GB" dirty="0"/>
          </a:p>
          <a:p>
            <a:r>
              <a:rPr lang="en-GB" dirty="0"/>
              <a:t>What are Welsh Government doing (in terms of curriculum) that relates to the ideas surrounding Social Justice – this maybe a question you will come back to at the end of the session. </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11</a:t>
            </a:fld>
            <a:endParaRPr lang="en-GB"/>
          </a:p>
        </p:txBody>
      </p:sp>
    </p:spTree>
    <p:extLst>
      <p:ext uri="{BB962C8B-B14F-4D97-AF65-F5344CB8AC3E}">
        <p14:creationId xmlns:p14="http://schemas.microsoft.com/office/powerpoint/2010/main" val="3750640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blanks with own thoughts. The aim here is to be reflective.</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12</a:t>
            </a:fld>
            <a:endParaRPr lang="en-GB"/>
          </a:p>
        </p:txBody>
      </p:sp>
    </p:spTree>
    <p:extLst>
      <p:ext uri="{BB962C8B-B14F-4D97-AF65-F5344CB8AC3E}">
        <p14:creationId xmlns:p14="http://schemas.microsoft.com/office/powerpoint/2010/main" val="3643306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132"/>
                </a:solidFill>
                <a:effectLst/>
                <a:latin typeface="gentona"/>
              </a:rPr>
              <a:t>Equality - Involves treating people the same based on the assumption that everyone benefits from the same support to meet their needs. This is equal treatment.</a:t>
            </a:r>
          </a:p>
          <a:p>
            <a:endParaRPr lang="en-GB" b="0" i="0" dirty="0">
              <a:solidFill>
                <a:srgbClr val="333132"/>
              </a:solidFill>
              <a:effectLst/>
              <a:latin typeface="gentona"/>
            </a:endParaRPr>
          </a:p>
          <a:p>
            <a:r>
              <a:rPr lang="en-GB" b="0" i="0" dirty="0">
                <a:solidFill>
                  <a:srgbClr val="333132"/>
                </a:solidFill>
                <a:effectLst/>
                <a:latin typeface="gentona"/>
              </a:rPr>
              <a:t>Equity -  Acknowledges individuals’ history, experiences, and needs and recognizes that treating people based upon their needs may be necessary to ensure their equality of access. For instance, making accommodations for people with disabilities is based on the concept of equity and they often can benefit everyone (e.g., availability lifts).</a:t>
            </a:r>
          </a:p>
          <a:p>
            <a:endParaRPr lang="en-GB" b="0" i="0" dirty="0">
              <a:solidFill>
                <a:srgbClr val="333132"/>
              </a:solidFill>
              <a:effectLst/>
              <a:latin typeface="gentona"/>
            </a:endParaRPr>
          </a:p>
          <a:p>
            <a:r>
              <a:rPr lang="en-GB" b="0" i="0" dirty="0">
                <a:solidFill>
                  <a:srgbClr val="333132"/>
                </a:solidFill>
                <a:effectLst/>
                <a:latin typeface="gentona"/>
              </a:rPr>
              <a:t>Another image used to represent the two terms (same messages as seen in the images yesterday)</a:t>
            </a:r>
            <a:endParaRPr lang="en-GB" dirty="0"/>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13</a:t>
            </a:fld>
            <a:endParaRPr lang="en-GB"/>
          </a:p>
        </p:txBody>
      </p:sp>
    </p:spTree>
    <p:extLst>
      <p:ext uri="{BB962C8B-B14F-4D97-AF65-F5344CB8AC3E}">
        <p14:creationId xmlns:p14="http://schemas.microsoft.com/office/powerpoint/2010/main" val="2356503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Justice - </a:t>
            </a:r>
            <a:r>
              <a:rPr lang="en-GB" b="0" i="0" dirty="0">
                <a:solidFill>
                  <a:srgbClr val="333132"/>
                </a:solidFill>
                <a:effectLst/>
                <a:latin typeface="gentona"/>
              </a:rPr>
              <a:t>With social justice, no support or accommodations are needed because the cause of the inequity is addressed. The system is changed. It embodies a vision of an equitable society where all members are physically, socially , and psychologically safe; have our basic economic needs met; and are able to exercise our right to basic human dignity.</a:t>
            </a:r>
          </a:p>
          <a:p>
            <a:r>
              <a:rPr lang="en-GB" b="0" i="0" dirty="0">
                <a:solidFill>
                  <a:srgbClr val="333132"/>
                </a:solidFill>
                <a:effectLst/>
                <a:latin typeface="gentona"/>
              </a:rPr>
              <a:t>How does Wales pursue the quest for social justice?</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14</a:t>
            </a:fld>
            <a:endParaRPr lang="en-GB"/>
          </a:p>
        </p:txBody>
      </p:sp>
    </p:spTree>
    <p:extLst>
      <p:ext uri="{BB962C8B-B14F-4D97-AF65-F5344CB8AC3E}">
        <p14:creationId xmlns:p14="http://schemas.microsoft.com/office/powerpoint/2010/main" val="1155095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132"/>
                </a:solidFill>
                <a:effectLst/>
                <a:latin typeface="gentona"/>
              </a:rPr>
              <a:t>A suggested reading for students interested in exploring more about social justice – does not need to be covered in the session</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15</a:t>
            </a:fld>
            <a:endParaRPr lang="en-GB"/>
          </a:p>
        </p:txBody>
      </p:sp>
    </p:spTree>
    <p:extLst>
      <p:ext uri="{BB962C8B-B14F-4D97-AF65-F5344CB8AC3E}">
        <p14:creationId xmlns:p14="http://schemas.microsoft.com/office/powerpoint/2010/main" val="1755599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glimpse at what is happening in Wales. Wales has a minister for Social Justice and as can be seen on the slide, have established a committee for Equality and Social Justice. Well-being of future Generations Act 2015 was one of the policies highlighted in yesterday’s session.</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16</a:t>
            </a:fld>
            <a:endParaRPr lang="en-GB"/>
          </a:p>
        </p:txBody>
      </p:sp>
    </p:spTree>
    <p:extLst>
      <p:ext uri="{BB962C8B-B14F-4D97-AF65-F5344CB8AC3E}">
        <p14:creationId xmlns:p14="http://schemas.microsoft.com/office/powerpoint/2010/main" val="19897133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editions of the book</a:t>
            </a:r>
          </a:p>
          <a:p>
            <a:r>
              <a:rPr lang="en-GB" dirty="0"/>
              <a:t>Feedback/reflection on what was expected to have been read during the directed task yesterday</a:t>
            </a:r>
          </a:p>
          <a:p>
            <a:r>
              <a:rPr lang="en-GB" dirty="0"/>
              <a:t>QR code will take you to the PDF of the document.</a:t>
            </a:r>
          </a:p>
          <a:p>
            <a:r>
              <a:rPr lang="en-GB" baseline="0" dirty="0"/>
              <a:t>The pdf version is uploaded on Moodle. Also here is the link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https://uk.sagepub.com/sites/default/files/upm-binaries/93444_Smith_ch_1.pdf#:~:text=AN%20INTRODUCTION%20TO%20EDUCATION%20AND%20SOCIAL%20JUSTICE%20Education,the%20primary%20importance%20of%20education%20as%20the%20foundation</a:t>
            </a:r>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915042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Repeat of the task from yesterday – share their thoughts on each of the 4 questions before feeding back to the whole group.</a:t>
            </a:r>
          </a:p>
          <a:p>
            <a:endParaRPr lang="en-GB" dirty="0"/>
          </a:p>
          <a:p>
            <a:endParaRPr lang="en-GB" dirty="0"/>
          </a:p>
        </p:txBody>
      </p:sp>
      <p:sp>
        <p:nvSpPr>
          <p:cNvPr id="4" name="Slide Number Placeholder 3"/>
          <p:cNvSpPr>
            <a:spLocks noGrp="1"/>
          </p:cNvSpPr>
          <p:nvPr>
            <p:ph type="sldNum" sz="quarter" idx="10"/>
          </p:nvPr>
        </p:nvSpPr>
        <p:spPr/>
        <p:txBody>
          <a:bodyPr/>
          <a:lstStyle/>
          <a:p>
            <a:fld id="{A45568A4-4C6D-4956-9226-33B3E23FFD62}" type="slidenum">
              <a:rPr lang="en-GB" smtClean="0"/>
              <a:t>18</a:t>
            </a:fld>
            <a:endParaRPr lang="en-GB"/>
          </a:p>
        </p:txBody>
      </p:sp>
    </p:spTree>
    <p:extLst>
      <p:ext uri="{BB962C8B-B14F-4D97-AF65-F5344CB8AC3E}">
        <p14:creationId xmlns:p14="http://schemas.microsoft.com/office/powerpoint/2010/main" val="3291994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Group Discussion/Feedback</a:t>
            </a:r>
            <a:r>
              <a:rPr lang="en-GB" baseline="0" dirty="0"/>
              <a:t>. Can chose to use all of the 4 questions to gather ideas from the room or just select questions, or ask the students to chose one to talk about in some detail. </a:t>
            </a:r>
          </a:p>
          <a:p>
            <a:endParaRPr lang="en-GB" dirty="0"/>
          </a:p>
        </p:txBody>
      </p:sp>
      <p:sp>
        <p:nvSpPr>
          <p:cNvPr id="4" name="Slide Number Placeholder 3"/>
          <p:cNvSpPr>
            <a:spLocks noGrp="1"/>
          </p:cNvSpPr>
          <p:nvPr>
            <p:ph type="sldNum" sz="quarter" idx="10"/>
          </p:nvPr>
        </p:nvSpPr>
        <p:spPr/>
        <p:txBody>
          <a:bodyPr/>
          <a:lstStyle/>
          <a:p>
            <a:fld id="{A45568A4-4C6D-4956-9226-33B3E23FFD62}" type="slidenum">
              <a:rPr lang="en-GB" smtClean="0"/>
              <a:t>19</a:t>
            </a:fld>
            <a:endParaRPr lang="en-GB"/>
          </a:p>
        </p:txBody>
      </p:sp>
    </p:spTree>
    <p:extLst>
      <p:ext uri="{BB962C8B-B14F-4D97-AF65-F5344CB8AC3E}">
        <p14:creationId xmlns:p14="http://schemas.microsoft.com/office/powerpoint/2010/main" val="37122503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Read scenario on slide</a:t>
            </a:r>
          </a:p>
          <a:p>
            <a:endParaRPr lang="en-GB" baseline="0" dirty="0"/>
          </a:p>
          <a:p>
            <a:r>
              <a:rPr lang="en-GB" b="1" baseline="0" dirty="0"/>
              <a:t>TASK – 10 mins + 5 mins feedback</a:t>
            </a:r>
          </a:p>
          <a:p>
            <a:r>
              <a:rPr lang="en-GB" baseline="0" dirty="0"/>
              <a:t>Pair up students </a:t>
            </a:r>
          </a:p>
          <a:p>
            <a:r>
              <a:rPr lang="en-GB" baseline="0" dirty="0"/>
              <a:t>1 student needs to argue that the difference in grade is FAIR</a:t>
            </a:r>
          </a:p>
          <a:p>
            <a:r>
              <a:rPr lang="en-GB" baseline="0" dirty="0"/>
              <a:t>1 student needs to argue that it is UNFAIR</a:t>
            </a:r>
          </a:p>
          <a:p>
            <a:endParaRPr lang="en-GB" baseline="0" dirty="0"/>
          </a:p>
          <a:p>
            <a:r>
              <a:rPr lang="en-GB" baseline="0" dirty="0"/>
              <a:t>They should ignore their own views, and consider what evidence and arguments could be used by someone arguing from their point of view. </a:t>
            </a:r>
          </a:p>
          <a:p>
            <a:endParaRPr lang="en-GB" baseline="0" dirty="0"/>
          </a:p>
          <a:p>
            <a:r>
              <a:rPr lang="en-GB" baseline="0" dirty="0"/>
              <a:t>Then, regardless of their position in the debate, as a group they should consider what actions (if any) they as teachers might take to support Sam. </a:t>
            </a:r>
          </a:p>
          <a:p>
            <a:endParaRPr lang="en-GB" dirty="0"/>
          </a:p>
          <a:p>
            <a:r>
              <a:rPr lang="en-GB" dirty="0"/>
              <a:t>Whole group feedback 5 minutes</a:t>
            </a:r>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21</a:t>
            </a:fld>
            <a:endParaRPr lang="en-GB"/>
          </a:p>
        </p:txBody>
      </p:sp>
    </p:spTree>
    <p:extLst>
      <p:ext uri="{BB962C8B-B14F-4D97-AF65-F5344CB8AC3E}">
        <p14:creationId xmlns:p14="http://schemas.microsoft.com/office/powerpoint/2010/main" val="16799669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a:t>
            </a:r>
          </a:p>
          <a:p>
            <a:r>
              <a:rPr lang="en-GB" baseline="0" dirty="0"/>
              <a:t>Small group/paired work – allow students to work in pairs through the 3 examples. </a:t>
            </a:r>
          </a:p>
          <a:p>
            <a:endParaRPr lang="en-GB" baseline="0" dirty="0"/>
          </a:p>
          <a:p>
            <a:r>
              <a:rPr lang="en-GB" baseline="0" dirty="0"/>
              <a:t>Students should take the ‘guided reading’ sheets on each of the principles (they are numbered 1- 3 and can be done in this order). They should complete the sheet in pairs (30 minutes – 10 minutes per task), then come together with the others who looked at the same principle to compare notes and update their sheet (5 minutes).</a:t>
            </a:r>
          </a:p>
          <a:p>
            <a:br>
              <a:rPr lang="en-GB" baseline="0" dirty="0"/>
            </a:br>
            <a:r>
              <a:rPr lang="en-GB" baseline="0" dirty="0"/>
              <a:t>Feedback – whole group discussion</a:t>
            </a:r>
          </a:p>
          <a:p>
            <a:endParaRPr lang="en-GB" baseline="0" dirty="0"/>
          </a:p>
          <a:p>
            <a:r>
              <a:rPr lang="en-GB" baseline="0" dirty="0"/>
              <a:t>Depending on time – distribute the 3 models throughout the group. Allocate 10 minutes to work on the allocated model. Students can work in pairs and then be ready to feedback to the whole group</a:t>
            </a:r>
          </a:p>
          <a:p>
            <a:endParaRPr lang="en-GB" baseline="0" dirty="0"/>
          </a:p>
          <a:p>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23</a:t>
            </a:fld>
            <a:endParaRPr lang="en-GB"/>
          </a:p>
        </p:txBody>
      </p:sp>
    </p:spTree>
    <p:extLst>
      <p:ext uri="{BB962C8B-B14F-4D97-AF65-F5344CB8AC3E}">
        <p14:creationId xmlns:p14="http://schemas.microsoft.com/office/powerpoint/2010/main" val="34335391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24</a:t>
            </a:fld>
            <a:endParaRPr lang="en-GB"/>
          </a:p>
        </p:txBody>
      </p:sp>
    </p:spTree>
    <p:extLst>
      <p:ext uri="{BB962C8B-B14F-4D97-AF65-F5344CB8AC3E}">
        <p14:creationId xmlns:p14="http://schemas.microsoft.com/office/powerpoint/2010/main" val="5641968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how Emma</a:t>
            </a:r>
            <a:r>
              <a:rPr lang="en-GB" baseline="0" dirty="0"/>
              <a:t> Smith concludes this introductory chapter.</a:t>
            </a:r>
          </a:p>
        </p:txBody>
      </p:sp>
      <p:sp>
        <p:nvSpPr>
          <p:cNvPr id="4" name="Header Placeholder 3"/>
          <p:cNvSpPr>
            <a:spLocks noGrp="1"/>
          </p:cNvSpPr>
          <p:nvPr>
            <p:ph type="hdr" sz="quarter" idx="10"/>
          </p:nvPr>
        </p:nvSpPr>
        <p:spPr/>
        <p:txBody>
          <a:bodyPr/>
          <a:lstStyle/>
          <a:p>
            <a:endParaRPr lang="en-GB"/>
          </a:p>
        </p:txBody>
      </p:sp>
      <p:sp>
        <p:nvSpPr>
          <p:cNvPr id="5" name="Slide Number Placeholder 4"/>
          <p:cNvSpPr>
            <a:spLocks noGrp="1"/>
          </p:cNvSpPr>
          <p:nvPr>
            <p:ph type="sldNum" sz="quarter" idx="11"/>
          </p:nvPr>
        </p:nvSpPr>
        <p:spPr/>
        <p:txBody>
          <a:bodyPr/>
          <a:lstStyle/>
          <a:p>
            <a:fld id="{32D5591D-FE43-4DB7-94BE-7FE782E1F58C}" type="slidenum">
              <a:rPr lang="en-GB" smtClean="0"/>
              <a:t>25</a:t>
            </a:fld>
            <a:endParaRPr lang="en-GB"/>
          </a:p>
        </p:txBody>
      </p:sp>
    </p:spTree>
    <p:extLst>
      <p:ext uri="{BB962C8B-B14F-4D97-AF65-F5344CB8AC3E}">
        <p14:creationId xmlns:p14="http://schemas.microsoft.com/office/powerpoint/2010/main" val="33554669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Arial" panose="020B0604020202020204" pitchFamily="34" charset="0"/>
              </a:rPr>
              <a:t>Some sources may identify more or less than 4 principles of social justice. These 4 are presented for discussion. </a:t>
            </a:r>
            <a:r>
              <a:rPr lang="en-GB" b="1" i="0" dirty="0">
                <a:solidFill>
                  <a:srgbClr val="444444"/>
                </a:solidFill>
                <a:effectLst/>
                <a:latin typeface="Arial" panose="020B0604020202020204" pitchFamily="34" charset="0"/>
              </a:rPr>
              <a:t>what do we mean by each of these terms and what might they look like in the context of a community or a school?</a:t>
            </a:r>
          </a:p>
          <a:p>
            <a:r>
              <a:rPr lang="en-GB" b="0" i="0" dirty="0">
                <a:solidFill>
                  <a:srgbClr val="444444"/>
                </a:solidFill>
                <a:effectLst/>
                <a:latin typeface="Arial" panose="020B0604020202020204" pitchFamily="34" charset="0"/>
              </a:rPr>
              <a:t>Notes:</a:t>
            </a:r>
          </a:p>
          <a:p>
            <a:endParaRPr lang="en-GB" b="0" i="0" dirty="0">
              <a:solidFill>
                <a:srgbClr val="444444"/>
              </a:solidFill>
              <a:effectLst/>
              <a:latin typeface="Arial" panose="020B0604020202020204" pitchFamily="34" charset="0"/>
            </a:endParaRPr>
          </a:p>
          <a:p>
            <a:endParaRPr lang="en-GB" b="1" dirty="0"/>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26</a:t>
            </a:fld>
            <a:endParaRPr lang="en-GB"/>
          </a:p>
        </p:txBody>
      </p:sp>
    </p:spTree>
    <p:extLst>
      <p:ext uri="{BB962C8B-B14F-4D97-AF65-F5344CB8AC3E}">
        <p14:creationId xmlns:p14="http://schemas.microsoft.com/office/powerpoint/2010/main" val="26595099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Read the thematic report from Estyn be ready to share your thoughts on the action the school is taking and the impact it is having on the learners.</a:t>
            </a:r>
          </a:p>
          <a:p>
            <a:r>
              <a:rPr lang="en-GB" dirty="0"/>
              <a:t>How does this case study relate to the projects you have learnt about taking place in your placement schools.</a:t>
            </a:r>
          </a:p>
          <a:p>
            <a:endParaRPr lang="en-GB" dirty="0"/>
          </a:p>
          <a:p>
            <a:endParaRPr lang="en-GB" dirty="0"/>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27</a:t>
            </a:fld>
            <a:endParaRPr lang="en-GB"/>
          </a:p>
        </p:txBody>
      </p:sp>
    </p:spTree>
    <p:extLst>
      <p:ext uri="{BB962C8B-B14F-4D97-AF65-F5344CB8AC3E}">
        <p14:creationId xmlns:p14="http://schemas.microsoft.com/office/powerpoint/2010/main" val="20840903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Additional info</a:t>
            </a:r>
          </a:p>
          <a:p>
            <a:pPr algn="l"/>
            <a:r>
              <a:rPr lang="en-GB" dirty="0"/>
              <a:t>A pupil friendly poster of </a:t>
            </a:r>
            <a:r>
              <a:rPr lang="en-GB" b="0" i="0" dirty="0">
                <a:solidFill>
                  <a:srgbClr val="5D5D5D"/>
                </a:solidFill>
                <a:effectLst/>
                <a:latin typeface="Arial" panose="020B0604020202020204" pitchFamily="34" charset="0"/>
              </a:rPr>
              <a:t>United Nations Convention on the Rights of the Child – an international agreement on childhood.</a:t>
            </a:r>
            <a:r>
              <a:rPr lang="en-GB" dirty="0"/>
              <a:t> </a:t>
            </a:r>
          </a:p>
          <a:p>
            <a:pPr algn="l"/>
            <a:endParaRPr lang="en-GB" dirty="0"/>
          </a:p>
          <a:p>
            <a:pPr algn="l"/>
            <a:r>
              <a:rPr lang="en-GB" dirty="0"/>
              <a:t>Wales was the first of the four home nations to appoint a Children’s Commissioner. Sally Holland was appointed in 2015, she left her post (April 2022) and her successor </a:t>
            </a:r>
            <a:r>
              <a:rPr lang="en-GB" b="0" i="0" dirty="0">
                <a:solidFill>
                  <a:srgbClr val="212529"/>
                </a:solidFill>
                <a:effectLst/>
                <a:latin typeface="VAGRounded"/>
              </a:rPr>
              <a:t>Rocio Cifuentes is the newly appointed Children’s Commissioner for Wales.</a:t>
            </a:r>
          </a:p>
          <a:p>
            <a:pPr algn="l"/>
            <a:r>
              <a:rPr lang="en-GB" b="0" i="0" dirty="0">
                <a:solidFill>
                  <a:srgbClr val="212529"/>
                </a:solidFill>
                <a:effectLst/>
                <a:latin typeface="VAGRounded"/>
              </a:rPr>
              <a:t>Before starting as the Children’s Commissioner for Wales, Rocio was Chief Executive of the charity Ethnic Minorities and Youth Support Team (EYST) Wales, a charity she helped to set up in 2005.</a:t>
            </a:r>
          </a:p>
          <a:p>
            <a:endParaRPr lang="en-GB" dirty="0"/>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28</a:t>
            </a:fld>
            <a:endParaRPr lang="en-GB"/>
          </a:p>
        </p:txBody>
      </p:sp>
    </p:spTree>
    <p:extLst>
      <p:ext uri="{BB962C8B-B14F-4D97-AF65-F5344CB8AC3E}">
        <p14:creationId xmlns:p14="http://schemas.microsoft.com/office/powerpoint/2010/main" val="20645537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Additional info</a:t>
            </a:r>
          </a:p>
          <a:p>
            <a:pPr algn="l"/>
            <a:r>
              <a:rPr lang="en-GB" dirty="0"/>
              <a:t>A pupil friendly poster of </a:t>
            </a:r>
            <a:r>
              <a:rPr lang="en-GB" b="0" i="0" dirty="0">
                <a:solidFill>
                  <a:srgbClr val="5D5D5D"/>
                </a:solidFill>
                <a:effectLst/>
                <a:latin typeface="Arial" panose="020B0604020202020204" pitchFamily="34" charset="0"/>
              </a:rPr>
              <a:t>United Nations Convention on the Rights of the Child – an international agreement on childhood.</a:t>
            </a:r>
            <a:r>
              <a:rPr lang="en-GB" dirty="0"/>
              <a:t> </a:t>
            </a:r>
          </a:p>
          <a:p>
            <a:pPr algn="l"/>
            <a:endParaRPr lang="en-GB" dirty="0"/>
          </a:p>
          <a:p>
            <a:pPr algn="l"/>
            <a:r>
              <a:rPr lang="en-GB" dirty="0"/>
              <a:t>Wales was the first of the four home nations to appoint a Children’s Commissioner. Sally Holland was appointed in 2015, she recently left her post (April 2022) and her successor </a:t>
            </a:r>
            <a:r>
              <a:rPr lang="en-GB" b="0" i="0" dirty="0">
                <a:solidFill>
                  <a:srgbClr val="212529"/>
                </a:solidFill>
                <a:effectLst/>
                <a:latin typeface="VAGRounded"/>
              </a:rPr>
              <a:t>Rocio Cifuentes is the newly appointed Children’s Commissioner for Wales.</a:t>
            </a:r>
          </a:p>
          <a:p>
            <a:pPr algn="l"/>
            <a:r>
              <a:rPr lang="en-GB" b="0" i="0" dirty="0">
                <a:solidFill>
                  <a:srgbClr val="212529"/>
                </a:solidFill>
                <a:effectLst/>
                <a:latin typeface="VAGRounded"/>
              </a:rPr>
              <a:t>Before starting as the Children’s Commissioner for Wales, Rocio was Chief Executive of the charity Ethnic Minorities and Youth Support Team (EYST) Wales, a charity she helped to set up in 2005.</a:t>
            </a:r>
          </a:p>
          <a:p>
            <a:endParaRPr lang="en-GB" dirty="0"/>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29</a:t>
            </a:fld>
            <a:endParaRPr lang="en-GB"/>
          </a:p>
        </p:txBody>
      </p:sp>
    </p:spTree>
    <p:extLst>
      <p:ext uri="{BB962C8B-B14F-4D97-AF65-F5344CB8AC3E}">
        <p14:creationId xmlns:p14="http://schemas.microsoft.com/office/powerpoint/2010/main" val="13147756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3.5 minute clip that shares pupils thoughts about poverty. mental health, discrimination, racism, bullying. Students may wish to think how this links to social justice. What initiatives have they seen similar to this in their placement schools. </a:t>
            </a:r>
          </a:p>
        </p:txBody>
      </p:sp>
      <p:sp>
        <p:nvSpPr>
          <p:cNvPr id="4" name="Header Placeholder 3"/>
          <p:cNvSpPr>
            <a:spLocks noGrp="1"/>
          </p:cNvSpPr>
          <p:nvPr>
            <p:ph type="hdr" sz="quarter"/>
          </p:nvPr>
        </p:nvSpPr>
        <p:spPr/>
        <p:txBody>
          <a:bodyPr/>
          <a:lstStyle/>
          <a:p>
            <a:endParaRPr lang="en-GB"/>
          </a:p>
        </p:txBody>
      </p:sp>
      <p:sp>
        <p:nvSpPr>
          <p:cNvPr id="5" name="Slide Number Placeholder 4"/>
          <p:cNvSpPr>
            <a:spLocks noGrp="1"/>
          </p:cNvSpPr>
          <p:nvPr>
            <p:ph type="sldNum" sz="quarter" idx="5"/>
          </p:nvPr>
        </p:nvSpPr>
        <p:spPr/>
        <p:txBody>
          <a:bodyPr/>
          <a:lstStyle/>
          <a:p>
            <a:fld id="{32D5591D-FE43-4DB7-94BE-7FE782E1F58C}" type="slidenum">
              <a:rPr lang="en-GB" smtClean="0"/>
              <a:t>30</a:t>
            </a:fld>
            <a:endParaRPr lang="en-GB"/>
          </a:p>
        </p:txBody>
      </p:sp>
    </p:spTree>
    <p:extLst>
      <p:ext uri="{BB962C8B-B14F-4D97-AF65-F5344CB8AC3E}">
        <p14:creationId xmlns:p14="http://schemas.microsoft.com/office/powerpoint/2010/main" val="11673448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for students to use a lotus diagram to capture key ideas as they go through the module. </a:t>
            </a:r>
          </a:p>
        </p:txBody>
      </p:sp>
      <p:sp>
        <p:nvSpPr>
          <p:cNvPr id="4" name="Slide Number Placeholder 3"/>
          <p:cNvSpPr>
            <a:spLocks noGrp="1"/>
          </p:cNvSpPr>
          <p:nvPr>
            <p:ph type="sldNum" sz="quarter" idx="5"/>
          </p:nvPr>
        </p:nvSpPr>
        <p:spPr/>
        <p:txBody>
          <a:bodyPr/>
          <a:lstStyle/>
          <a:p>
            <a:fld id="{308536A6-9316-4526-BDCC-A2D87EBBCEC8}" type="slidenum">
              <a:rPr lang="en-GB" smtClean="0"/>
              <a:t>32</a:t>
            </a:fld>
            <a:endParaRPr lang="en-GB"/>
          </a:p>
        </p:txBody>
      </p:sp>
    </p:spTree>
    <p:extLst>
      <p:ext uri="{BB962C8B-B14F-4D97-AF65-F5344CB8AC3E}">
        <p14:creationId xmlns:p14="http://schemas.microsoft.com/office/powerpoint/2010/main" val="2119128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Option for students to use a lotus diagram to capture key ideas as they go through the module. </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17376445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43031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4/23/2023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53240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76828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80386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6194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3193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68656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29273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08967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21475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72853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23/04/2023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2113990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17855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4545131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763266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366708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23/04/2023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0596843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23/04/2023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7354289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23/04/2023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6492075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5733459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904999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018210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0566514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343670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22831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394648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5660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4116165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66B0C9-EB06-4B0C-AB3C-B932A1EFAE33}"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26957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66B0C9-EB06-4B0C-AB3C-B932A1EFAE33}" type="datetimeFigureOut">
              <a:rPr lang="en-GB" smtClean="0"/>
              <a:t>23/04/2023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737814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66B0C9-EB06-4B0C-AB3C-B932A1EFAE33}" type="datetimeFigureOut">
              <a:rPr lang="en-GB" smtClean="0"/>
              <a:t>23/04/2023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70990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66B0C9-EB06-4B0C-AB3C-B932A1EFAE33}" type="datetimeFigureOut">
              <a:rPr lang="en-GB" smtClean="0"/>
              <a:t>23/04/2023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137251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66B0C9-EB06-4B0C-AB3C-B932A1EFAE33}"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625650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66B0C9-EB06-4B0C-AB3C-B932A1EFAE33}"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52446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057954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696938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1908175" y="1628775"/>
            <a:ext cx="3317875"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Media Placeholder 3"/>
          <p:cNvSpPr>
            <a:spLocks noGrp="1"/>
          </p:cNvSpPr>
          <p:nvPr>
            <p:ph type="media" sz="half" idx="2"/>
          </p:nvPr>
        </p:nvSpPr>
        <p:spPr>
          <a:xfrm>
            <a:off x="5378450" y="1628775"/>
            <a:ext cx="3319463" cy="4525963"/>
          </a:xfrm>
        </p:spPr>
        <p:txBody>
          <a:bodyPr rtlCol="0">
            <a:normAutofit/>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1CAA1AD-6793-4427-B58B-F72F1C306BC4}" type="slidenum">
              <a:rPr lang="en-GB"/>
              <a:pPr>
                <a:defRPr/>
              </a:pPr>
              <a:t>‹#›</a:t>
            </a:fld>
            <a:endParaRPr lang="en-GB"/>
          </a:p>
        </p:txBody>
      </p:sp>
    </p:spTree>
    <p:extLst>
      <p:ext uri="{BB962C8B-B14F-4D97-AF65-F5344CB8AC3E}">
        <p14:creationId xmlns:p14="http://schemas.microsoft.com/office/powerpoint/2010/main" val="32748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885142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61059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092204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66B0C9-EB06-4B0C-AB3C-B932A1EFAE33}"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398428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66B0C9-EB06-4B0C-AB3C-B932A1EFAE33}" type="datetimeFigureOut">
              <a:rPr lang="en-GB" smtClean="0"/>
              <a:t>23/04/2023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099855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66B0C9-EB06-4B0C-AB3C-B932A1EFAE33}" type="datetimeFigureOut">
              <a:rPr lang="en-GB" smtClean="0"/>
              <a:t>23/04/2023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92997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66B0C9-EB06-4B0C-AB3C-B932A1EFAE33}" type="datetimeFigureOut">
              <a:rPr lang="en-GB" smtClean="0"/>
              <a:t>23/04/2023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93720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CB66B0C9-EB06-4B0C-AB3C-B932A1EFAE33}"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726290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CB66B0C9-EB06-4B0C-AB3C-B932A1EFAE33}"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529144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366516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892710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1908176" y="1628777"/>
            <a:ext cx="3317875"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Media Placeholder 3"/>
          <p:cNvSpPr>
            <a:spLocks noGrp="1"/>
          </p:cNvSpPr>
          <p:nvPr>
            <p:ph type="media" sz="half" idx="2"/>
          </p:nvPr>
        </p:nvSpPr>
        <p:spPr>
          <a:xfrm>
            <a:off x="5378451" y="1628777"/>
            <a:ext cx="3319463" cy="4525963"/>
          </a:xfrm>
        </p:spPr>
        <p:txBody>
          <a:bodyPr rtlCol="0">
            <a:normAutofit/>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1CAA1AD-6793-4427-B58B-F72F1C306BC4}" type="slidenum">
              <a:rPr lang="en-GB"/>
              <a:pPr>
                <a:defRPr/>
              </a:pPr>
              <a:t>‹#›</a:t>
            </a:fld>
            <a:endParaRPr lang="en-GB"/>
          </a:p>
        </p:txBody>
      </p:sp>
    </p:spTree>
    <p:extLst>
      <p:ext uri="{BB962C8B-B14F-4D97-AF65-F5344CB8AC3E}">
        <p14:creationId xmlns:p14="http://schemas.microsoft.com/office/powerpoint/2010/main" val="275213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4.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958B5D-2B71-F94E-8A2A-2F1F5E391DA3}" type="datetimeFigureOut">
              <a:rPr lang="en-US" smtClean="0"/>
              <a:t>4/23/2023</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49825860"/>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82BE39C-262D-40F2-90E2-40ED796CD594}" type="datetimeFigureOut">
              <a:rPr lang="en-GB" smtClean="0"/>
              <a:t>23/04/2023</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24972993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66B0C9-EB06-4B0C-AB3C-B932A1EFAE33}" type="datetimeFigureOut">
              <a:rPr lang="en-GB" smtClean="0"/>
              <a:t>23/04/2023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82D6D7-DBE6-48AF-8CAC-AAD4AD5985D5}" type="slidenum">
              <a:rPr lang="en-GB" smtClean="0"/>
              <a:t>‹#›</a:t>
            </a:fld>
            <a:endParaRPr lang="en-GB"/>
          </a:p>
        </p:txBody>
      </p:sp>
    </p:spTree>
    <p:extLst>
      <p:ext uri="{BB962C8B-B14F-4D97-AF65-F5344CB8AC3E}">
        <p14:creationId xmlns:p14="http://schemas.microsoft.com/office/powerpoint/2010/main" val="117896820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B66B0C9-EB06-4B0C-AB3C-B932A1EFAE33}" type="datetimeFigureOut">
              <a:rPr lang="en-GB" smtClean="0"/>
              <a:t>23/04/2023</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82D6D7-DBE6-48AF-8CAC-AAD4AD5985D5}" type="slidenum">
              <a:rPr lang="en-GB" smtClean="0"/>
              <a:t>‹#›</a:t>
            </a:fld>
            <a:endParaRPr lang="en-GB"/>
          </a:p>
        </p:txBody>
      </p:sp>
    </p:spTree>
    <p:extLst>
      <p:ext uri="{BB962C8B-B14F-4D97-AF65-F5344CB8AC3E}">
        <p14:creationId xmlns:p14="http://schemas.microsoft.com/office/powerpoint/2010/main" val="354767411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7.xml"/><Relationship Id="rId5" Type="http://schemas.openxmlformats.org/officeDocument/2006/relationships/image" Target="../media/image9.jp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video" Target="https://www.youtube.com/embed/CZyrDuN2Prc?feature=oembed" TargetMode="Externa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9.xml"/><Relationship Id="rId4" Type="http://schemas.openxmlformats.org/officeDocument/2006/relationships/image" Target="../media/image23.gif"/></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3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23.gif"/></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19.xml"/><Relationship Id="rId5" Type="http://schemas.openxmlformats.org/officeDocument/2006/relationships/image" Target="../media/image27.jpe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03977/State_of_the_nation_2021_-_Social_mobility_and_the_pandemic.pdf" TargetMode="External"/><Relationship Id="rId7"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image" Target="../media/image27.jpeg"/><Relationship Id="rId5" Type="http://schemas.openxmlformats.org/officeDocument/2006/relationships/image" Target="../media/image34.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2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2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4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www.estyn.gov.wales/effective-practice/inclusive-ethos-and-culture-promotes-effective-pupil-participation" TargetMode="External"/><Relationship Id="rId2" Type="http://schemas.openxmlformats.org/officeDocument/2006/relationships/notesSlide" Target="../notesSlides/notesSlide24.xml"/><Relationship Id="rId1" Type="http://schemas.openxmlformats.org/officeDocument/2006/relationships/slideLayout" Target="../slideLayouts/slideLayout19.xml"/><Relationship Id="rId5" Type="http://schemas.openxmlformats.org/officeDocument/2006/relationships/image" Target="../media/image47.pn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19.xml"/><Relationship Id="rId4" Type="http://schemas.openxmlformats.org/officeDocument/2006/relationships/hyperlink" Target="https://www.childcomwales.org.uk/"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19.xml"/><Relationship Id="rId4" Type="http://schemas.openxmlformats.org/officeDocument/2006/relationships/hyperlink" Target="https://www.childcomwales.org.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esYP4Eg3o2U" TargetMode="External"/><Relationship Id="rId2" Type="http://schemas.openxmlformats.org/officeDocument/2006/relationships/notesSlide" Target="../notesSlides/notesSlide27.xml"/><Relationship Id="rId1" Type="http://schemas.openxmlformats.org/officeDocument/2006/relationships/slideLayout" Target="../slideLayouts/slideLayout32.xml"/><Relationship Id="rId6" Type="http://schemas.openxmlformats.org/officeDocument/2006/relationships/hyperlink" Target="https://www.youtube.com/watch?v=zHNd-vTGPgE&amp;t=21s" TargetMode="External"/><Relationship Id="rId5" Type="http://schemas.openxmlformats.org/officeDocument/2006/relationships/image" Target="../media/image51.png"/><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zHNd-vTGPgE&amp;t=21s" TargetMode="External"/><Relationship Id="rId2" Type="http://schemas.openxmlformats.org/officeDocument/2006/relationships/image" Target="../media/image51.png"/><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32.xml"/></Relationships>
</file>

<file path=ppt/slides/_rels/slide3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amilies / Homepage">
            <a:extLst>
              <a:ext uri="{FF2B5EF4-FFF2-40B4-BE49-F238E27FC236}">
                <a16:creationId xmlns:a16="http://schemas.microsoft.com/office/drawing/2014/main" id="{E1B11C54-2615-4AD1-8AC2-8C0C616373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5282" y="329082"/>
            <a:ext cx="6246613" cy="24740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CB1581A-06AE-4473-A6D1-D85E940720AF}"/>
              </a:ext>
            </a:extLst>
          </p:cNvPr>
          <p:cNvSpPr/>
          <p:nvPr/>
        </p:nvSpPr>
        <p:spPr>
          <a:xfrm>
            <a:off x="1677036" y="4492283"/>
            <a:ext cx="5903027" cy="992579"/>
          </a:xfrm>
          <a:prstGeom prst="rect">
            <a:avLst/>
          </a:prstGeom>
          <a:noFill/>
        </p:spPr>
        <p:txBody>
          <a:bodyPr wrap="none" lIns="68580" tIns="34290" rIns="68580" bIns="3429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Learners, Schools and Communities:</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where am I teaching?</a:t>
            </a:r>
          </a:p>
        </p:txBody>
      </p:sp>
      <p:sp>
        <p:nvSpPr>
          <p:cNvPr id="4" name="Rectangle 3">
            <a:extLst>
              <a:ext uri="{FF2B5EF4-FFF2-40B4-BE49-F238E27FC236}">
                <a16:creationId xmlns:a16="http://schemas.microsoft.com/office/drawing/2014/main" id="{57218676-38AA-45C0-85DF-EE3B35700F14}"/>
              </a:ext>
            </a:extLst>
          </p:cNvPr>
          <p:cNvSpPr/>
          <p:nvPr/>
        </p:nvSpPr>
        <p:spPr>
          <a:xfrm>
            <a:off x="1851937" y="3062260"/>
            <a:ext cx="5560048" cy="992579"/>
          </a:xfrm>
          <a:prstGeom prst="rect">
            <a:avLst/>
          </a:prstGeom>
          <a:noFill/>
        </p:spPr>
        <p:txBody>
          <a:bodyPr wrap="none" lIns="68580" tIns="34290" rIns="68580" bIns="3429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Dysgwyr, </a:t>
            </a:r>
            <a:r>
              <a:rPr kumimoji="0" lang="en-US" sz="3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Ysgolion</a:t>
            </a: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 </a:t>
            </a:r>
            <a:r>
              <a:rPr kumimoji="0" lang="en-US" sz="3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Chymunedau</a:t>
            </a: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ble</a:t>
            </a: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3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ydw</a:t>
            </a: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3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i’n</a:t>
            </a: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3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addysgu</a:t>
            </a:r>
            <a:r>
              <a:rPr kumimoji="0" lang="en-US" sz="3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p:txBody>
      </p:sp>
    </p:spTree>
    <p:extLst>
      <p:ext uri="{BB962C8B-B14F-4D97-AF65-F5344CB8AC3E}">
        <p14:creationId xmlns:p14="http://schemas.microsoft.com/office/powerpoint/2010/main" val="52904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en-GB" sz="2800" b="1" dirty="0" err="1">
                <a:solidFill>
                  <a:srgbClr val="FFFFFF"/>
                </a:solidFill>
              </a:rPr>
              <a:t>Amcanion</a:t>
            </a:r>
            <a:r>
              <a:rPr lang="en-GB" sz="2800" b="1" dirty="0">
                <a:solidFill>
                  <a:srgbClr val="FFFFFF"/>
                </a:solidFill>
              </a:rPr>
              <a:t> y </a:t>
            </a:r>
            <a:r>
              <a:rPr lang="en-GB" sz="2800" b="1" dirty="0" err="1">
                <a:solidFill>
                  <a:srgbClr val="FFFFFF"/>
                </a:solidFill>
              </a:rPr>
              <a:t>modiwl</a:t>
            </a:r>
            <a:br>
              <a:rPr lang="en-GB" sz="2800" b="1" dirty="0">
                <a:solidFill>
                  <a:srgbClr val="FFFFFF"/>
                </a:solidFill>
              </a:rPr>
            </a:br>
            <a:br>
              <a:rPr lang="en-GB" sz="2800" b="1" dirty="0">
                <a:solidFill>
                  <a:srgbClr val="FFFFFF"/>
                </a:solidFill>
              </a:rPr>
            </a:br>
            <a:br>
              <a:rPr lang="en-GB" sz="2800" b="1" dirty="0">
                <a:solidFill>
                  <a:srgbClr val="FFFFFF"/>
                </a:solidFill>
              </a:rPr>
            </a:br>
            <a:r>
              <a:rPr lang="en-GB" sz="2800" b="1" dirty="0">
                <a:solidFill>
                  <a:srgbClr val="FFFFFF"/>
                </a:solidFill>
              </a:rPr>
              <a:t>Module aims</a:t>
            </a:r>
          </a:p>
        </p:txBody>
      </p:sp>
      <p:sp>
        <p:nvSpPr>
          <p:cNvPr id="3" name="Content Placeholder 2"/>
          <p:cNvSpPr>
            <a:spLocks noGrp="1"/>
          </p:cNvSpPr>
          <p:nvPr>
            <p:ph sz="half" idx="1"/>
          </p:nvPr>
        </p:nvSpPr>
        <p:spPr>
          <a:xfrm>
            <a:off x="3288765" y="356988"/>
            <a:ext cx="2566469" cy="6028822"/>
          </a:xfrm>
        </p:spPr>
        <p:txBody>
          <a:bodyPr>
            <a:normAutofit/>
          </a:bodyPr>
          <a:lstStyle/>
          <a:p>
            <a:r>
              <a:rPr lang="cy-GB" sz="2000" dirty="0"/>
              <a:t>I ddatblygu dealltwriaeth ddadansoddol a beirniadol myfyrwyr o sut mae ffactorau y tu hwnt i’r dosbarth yn dylanwadu ar ddysgu’r disgyblion e.e. polisïau cenedlaethol, cymunedau a theuluoedd, a </a:t>
            </a:r>
            <a:r>
              <a:rPr lang="cy-GB" sz="2000" dirty="0">
                <a:solidFill>
                  <a:srgbClr val="FFFF00"/>
                </a:solidFill>
              </a:rPr>
              <a:t>sut mae’r ddealltwriaeth hon yn cysylltu â materion cyfiawnder cymdeithasol</a:t>
            </a:r>
            <a:endParaRPr lang="en-GB" sz="2000" dirty="0">
              <a:solidFill>
                <a:srgbClr val="FFFF00"/>
              </a:solidFill>
            </a:endParaRPr>
          </a:p>
          <a:p>
            <a:pPr marL="0" indent="0">
              <a:buNone/>
            </a:pPr>
            <a:r>
              <a:rPr lang="cy-GB" sz="1800" dirty="0"/>
              <a:t> </a:t>
            </a:r>
            <a:endParaRPr lang="en-GB" sz="1800" dirty="0"/>
          </a:p>
          <a:p>
            <a:pPr marL="0" lvl="0" indent="0">
              <a:buNone/>
            </a:pPr>
            <a:endParaRPr lang="en-GB" sz="1400" b="1" dirty="0">
              <a:solidFill>
                <a:srgbClr val="FFFF00"/>
              </a:solidFill>
            </a:endParaRPr>
          </a:p>
        </p:txBody>
      </p:sp>
      <p:sp>
        <p:nvSpPr>
          <p:cNvPr id="4" name="Content Placeholder 3"/>
          <p:cNvSpPr>
            <a:spLocks noGrp="1"/>
          </p:cNvSpPr>
          <p:nvPr>
            <p:ph sz="half" idx="2"/>
          </p:nvPr>
        </p:nvSpPr>
        <p:spPr>
          <a:xfrm>
            <a:off x="6339572" y="289533"/>
            <a:ext cx="2414186" cy="6028822"/>
          </a:xfrm>
        </p:spPr>
        <p:txBody>
          <a:bodyPr>
            <a:normAutofit/>
          </a:bodyPr>
          <a:lstStyle/>
          <a:p>
            <a:r>
              <a:rPr lang="en-GB" sz="2000" dirty="0"/>
              <a:t>To develop students’ analytical and critical understanding of how pupils’ learning is influenced by factors beyond the classroom e.g. national policies, communities and families, and </a:t>
            </a:r>
            <a:r>
              <a:rPr lang="en-GB" sz="2000" dirty="0">
                <a:solidFill>
                  <a:srgbClr val="FFFF00"/>
                </a:solidFill>
              </a:rPr>
              <a:t>how this understanding relates to matters of social justice </a:t>
            </a:r>
          </a:p>
        </p:txBody>
      </p:sp>
    </p:spTree>
    <p:extLst>
      <p:ext uri="{BB962C8B-B14F-4D97-AF65-F5344CB8AC3E}">
        <p14:creationId xmlns:p14="http://schemas.microsoft.com/office/powerpoint/2010/main" val="6642539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1" y="857250"/>
            <a:ext cx="2477086" cy="51435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07853" y="857251"/>
            <a:ext cx="1370707" cy="51435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846012" y="2476500"/>
            <a:ext cx="4974994" cy="1905000"/>
          </a:xfrm>
          <a:prstGeom prst="rect">
            <a:avLst/>
          </a:prstGeom>
          <a:noFill/>
        </p:spPr>
        <p:txBody>
          <a:bodyPr wrap="square" rtlCol="0" anchor="t">
            <a:normAutofit/>
          </a:bodyPr>
          <a:lstStyle/>
          <a:p>
            <a:pPr lvl="0" defTabSz="685800">
              <a:spcAft>
                <a:spcPts val="450"/>
              </a:spcAft>
              <a:defRPr/>
            </a:pPr>
            <a:r>
              <a:rPr lang="en-GB" sz="3200" b="1" dirty="0" err="1">
                <a:solidFill>
                  <a:srgbClr val="00B0F0"/>
                </a:solidFill>
                <a:latin typeface="Calibri Light" panose="020F0302020204030204" pitchFamily="34" charset="0"/>
              </a:rPr>
              <a:t>Cyfiawnder</a:t>
            </a:r>
            <a:r>
              <a:rPr lang="en-GB" sz="3200" b="1" dirty="0">
                <a:solidFill>
                  <a:srgbClr val="00B0F0"/>
                </a:solidFill>
                <a:latin typeface="Calibri Light" panose="020F0302020204030204" pitchFamily="34" charset="0"/>
              </a:rPr>
              <a:t> </a:t>
            </a:r>
            <a:r>
              <a:rPr lang="en-GB" sz="3200" b="1" dirty="0" err="1">
                <a:solidFill>
                  <a:srgbClr val="00B0F0"/>
                </a:solidFill>
                <a:latin typeface="Calibri Light" panose="020F0302020204030204" pitchFamily="34" charset="0"/>
              </a:rPr>
              <a:t>Cymdeithasol</a:t>
            </a:r>
            <a:endPar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685800" rtl="0" eaLnBrk="1" fontAlgn="auto" latinLnBrk="0" hangingPunct="1">
              <a:lnSpc>
                <a:spcPct val="100000"/>
              </a:lnSpc>
              <a:spcBef>
                <a:spcPts val="0"/>
              </a:spcBef>
              <a:spcAft>
                <a:spcPts val="450"/>
              </a:spcAft>
              <a:buClrTx/>
              <a:buSzTx/>
              <a:buFontTx/>
              <a:buNone/>
              <a:tabLst/>
              <a:defRPr/>
            </a:pPr>
            <a:endParaRPr lang="en-GB" sz="3200" b="1" dirty="0">
              <a:solidFill>
                <a:prstClr val="black"/>
              </a:solidFill>
              <a:latin typeface="Calibri" panose="020F0502020204030204"/>
            </a:endParaRPr>
          </a:p>
          <a:p>
            <a:pPr marL="0" marR="0" lvl="0" indent="0" algn="l" defTabSz="685800" rtl="0" eaLnBrk="1" fontAlgn="auto" latinLnBrk="0" hangingPunct="1">
              <a:lnSpc>
                <a:spcPct val="100000"/>
              </a:lnSpc>
              <a:spcBef>
                <a:spcPts val="0"/>
              </a:spcBef>
              <a:spcAft>
                <a:spcPts val="450"/>
              </a:spcAft>
              <a:buClrTx/>
              <a:buSzTx/>
              <a:buFontTx/>
              <a:buNone/>
              <a:tabLst/>
              <a:defRPr/>
            </a:pPr>
            <a:r>
              <a:rPr lang="en-GB" sz="3200" b="1" dirty="0">
                <a:solidFill>
                  <a:prstClr val="black"/>
                </a:solidFill>
                <a:latin typeface="Calibri" panose="020F0502020204030204"/>
              </a:rPr>
              <a:t>Social Justice </a:t>
            </a:r>
            <a:r>
              <a:rPr lang="en-GB" sz="3200" b="1" dirty="0" err="1">
                <a:solidFill>
                  <a:prstClr val="black"/>
                </a:solidFill>
                <a:latin typeface="Calibri" panose="020F0502020204030204"/>
              </a:rPr>
              <a:t>Revisted</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280858" y="1371600"/>
            <a:ext cx="1864851" cy="3829050"/>
          </a:xfrm>
        </p:spPr>
        <p:txBody>
          <a:bodyPr vert="horz" lIns="68580" tIns="34290" rIns="68580" bIns="34290" rtlCol="0" anchor="ctr">
            <a:normAutofit/>
          </a:bodyPr>
          <a:lstStyle/>
          <a:p>
            <a:r>
              <a:rPr lang="en-GB" sz="2800" dirty="0" err="1">
                <a:solidFill>
                  <a:schemeClr val="bg1"/>
                </a:solidFill>
              </a:rPr>
              <a:t>Sesiwn</a:t>
            </a:r>
            <a:r>
              <a:rPr lang="en-GB" sz="2800" dirty="0">
                <a:solidFill>
                  <a:schemeClr val="bg1"/>
                </a:solidFill>
              </a:rPr>
              <a:t> 7 </a:t>
            </a:r>
            <a:br>
              <a:rPr lang="en-GB" sz="2800" dirty="0">
                <a:solidFill>
                  <a:schemeClr val="bg1"/>
                </a:solidFill>
              </a:rPr>
            </a:br>
            <a:br>
              <a:rPr lang="en-GB" sz="2800" dirty="0">
                <a:solidFill>
                  <a:schemeClr val="bg1"/>
                </a:solidFill>
              </a:rPr>
            </a:br>
            <a:r>
              <a:rPr lang="en-US" sz="2625" dirty="0">
                <a:solidFill>
                  <a:srgbClr val="FFFFFF"/>
                </a:solidFill>
              </a:rPr>
              <a:t>Session 7</a:t>
            </a:r>
          </a:p>
        </p:txBody>
      </p:sp>
    </p:spTree>
    <p:extLst>
      <p:ext uri="{BB962C8B-B14F-4D97-AF65-F5344CB8AC3E}">
        <p14:creationId xmlns:p14="http://schemas.microsoft.com/office/powerpoint/2010/main" val="147920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duotone>
              <a:schemeClr val="bg2">
                <a:shade val="45000"/>
                <a:satMod val="135000"/>
              </a:schemeClr>
              <a:prstClr val="white"/>
            </a:duotone>
          </a:blip>
          <a:stretch>
            <a:fillRect/>
          </a:stretch>
        </p:blipFill>
        <p:spPr>
          <a:xfrm>
            <a:off x="3447255" y="-179733"/>
            <a:ext cx="5696745" cy="7621064"/>
          </a:xfrm>
          <a:prstGeom prst="rect">
            <a:avLst/>
          </a:prstGeom>
        </p:spPr>
      </p:pic>
      <p:pic>
        <p:nvPicPr>
          <p:cNvPr id="4" name="Picture 3"/>
          <p:cNvPicPr>
            <a:picLocks noChangeAspect="1"/>
          </p:cNvPicPr>
          <p:nvPr/>
        </p:nvPicPr>
        <p:blipFill>
          <a:blip r:embed="rId4"/>
          <a:stretch>
            <a:fillRect/>
          </a:stretch>
        </p:blipFill>
        <p:spPr>
          <a:xfrm>
            <a:off x="678335" y="1529698"/>
            <a:ext cx="6705839" cy="3572022"/>
          </a:xfrm>
          <a:prstGeom prst="rect">
            <a:avLst/>
          </a:prstGeom>
        </p:spPr>
      </p:pic>
    </p:spTree>
    <p:extLst>
      <p:ext uri="{BB962C8B-B14F-4D97-AF65-F5344CB8AC3E}">
        <p14:creationId xmlns:p14="http://schemas.microsoft.com/office/powerpoint/2010/main" val="1844260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Oil Drum | Drumbeat: March 23, 200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8290" y="514666"/>
            <a:ext cx="3480434" cy="2571749"/>
          </a:xfrm>
          <a:prstGeom prst="rect">
            <a:avLst/>
          </a:prstGeom>
        </p:spPr>
      </p:pic>
      <p:pic>
        <p:nvPicPr>
          <p:cNvPr id="6" name="Picture 5" descr="A disjunctive Prime Minister: assessing David Cameron’s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67328" y="1474771"/>
            <a:ext cx="2440173" cy="3669433"/>
          </a:xfrm>
          <a:prstGeom prst="rect">
            <a:avLst/>
          </a:prstGeom>
        </p:spPr>
      </p:pic>
      <p:pic>
        <p:nvPicPr>
          <p:cNvPr id="7" name="Picture 6" descr="PM's Vote 100 Reception | Prime Minister Theresa May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51051" y="3785478"/>
            <a:ext cx="3834912" cy="2557856"/>
          </a:xfrm>
          <a:prstGeom prst="rect">
            <a:avLst/>
          </a:prstGeom>
        </p:spPr>
      </p:pic>
    </p:spTree>
    <p:extLst>
      <p:ext uri="{BB962C8B-B14F-4D97-AF65-F5344CB8AC3E}">
        <p14:creationId xmlns:p14="http://schemas.microsoft.com/office/powerpoint/2010/main" val="2580251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273598" y="334590"/>
            <a:ext cx="8243322" cy="1708982"/>
          </a:xfrm>
          <a:prstGeom prst="rect">
            <a:avLst/>
          </a:prstGeom>
        </p:spPr>
      </p:pic>
      <p:pic>
        <p:nvPicPr>
          <p:cNvPr id="13" name="Picture 12"/>
          <p:cNvPicPr>
            <a:picLocks noChangeAspect="1"/>
          </p:cNvPicPr>
          <p:nvPr/>
        </p:nvPicPr>
        <p:blipFill>
          <a:blip r:embed="rId4"/>
          <a:stretch>
            <a:fillRect/>
          </a:stretch>
        </p:blipFill>
        <p:spPr>
          <a:xfrm>
            <a:off x="273598" y="2320681"/>
            <a:ext cx="8772112" cy="1368450"/>
          </a:xfrm>
          <a:prstGeom prst="rect">
            <a:avLst/>
          </a:prstGeom>
        </p:spPr>
      </p:pic>
      <p:sp>
        <p:nvSpPr>
          <p:cNvPr id="2" name="Rectangle: Diagonal Corners Rounded 1">
            <a:extLst>
              <a:ext uri="{FF2B5EF4-FFF2-40B4-BE49-F238E27FC236}">
                <a16:creationId xmlns:a16="http://schemas.microsoft.com/office/drawing/2014/main" id="{D2529CA2-EBD0-4B76-991F-501606D4256C}"/>
              </a:ext>
            </a:extLst>
          </p:cNvPr>
          <p:cNvSpPr/>
          <p:nvPr/>
        </p:nvSpPr>
        <p:spPr>
          <a:xfrm>
            <a:off x="4856812" y="1326631"/>
            <a:ext cx="1349115" cy="292308"/>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Diagonal Corners Rounded 4">
            <a:extLst>
              <a:ext uri="{FF2B5EF4-FFF2-40B4-BE49-F238E27FC236}">
                <a16:creationId xmlns:a16="http://schemas.microsoft.com/office/drawing/2014/main" id="{25A8699B-2B13-4B84-AC75-5C28676B4FA2}"/>
              </a:ext>
            </a:extLst>
          </p:cNvPr>
          <p:cNvSpPr/>
          <p:nvPr/>
        </p:nvSpPr>
        <p:spPr>
          <a:xfrm>
            <a:off x="7025390" y="3142939"/>
            <a:ext cx="1369102" cy="286062"/>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990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stretch>
            <a:fillRect/>
          </a:stretch>
        </p:blipFill>
        <p:spPr>
          <a:xfrm>
            <a:off x="609958" y="261976"/>
            <a:ext cx="7578539" cy="3263194"/>
          </a:xfrm>
          <a:prstGeom prst="rect">
            <a:avLst/>
          </a:prstGeom>
        </p:spPr>
      </p:pic>
      <p:pic>
        <p:nvPicPr>
          <p:cNvPr id="15" name="Picture 14"/>
          <p:cNvPicPr>
            <a:picLocks noChangeAspect="1"/>
          </p:cNvPicPr>
          <p:nvPr/>
        </p:nvPicPr>
        <p:blipFill>
          <a:blip r:embed="rId4"/>
          <a:stretch>
            <a:fillRect/>
          </a:stretch>
        </p:blipFill>
        <p:spPr>
          <a:xfrm>
            <a:off x="905024" y="4009592"/>
            <a:ext cx="7356889" cy="1502031"/>
          </a:xfrm>
          <a:prstGeom prst="rect">
            <a:avLst/>
          </a:prstGeom>
        </p:spPr>
      </p:pic>
      <p:sp>
        <p:nvSpPr>
          <p:cNvPr id="4" name="Rectangle: Diagonal Corners Rounded 3">
            <a:extLst>
              <a:ext uri="{FF2B5EF4-FFF2-40B4-BE49-F238E27FC236}">
                <a16:creationId xmlns:a16="http://schemas.microsoft.com/office/drawing/2014/main" id="{3E17601D-041B-476E-AF3A-0DFF5EAE8FDB}"/>
              </a:ext>
            </a:extLst>
          </p:cNvPr>
          <p:cNvSpPr/>
          <p:nvPr/>
        </p:nvSpPr>
        <p:spPr>
          <a:xfrm>
            <a:off x="3297836" y="3031761"/>
            <a:ext cx="1469036" cy="397239"/>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Diagonal Corners Rounded 4">
            <a:extLst>
              <a:ext uri="{FF2B5EF4-FFF2-40B4-BE49-F238E27FC236}">
                <a16:creationId xmlns:a16="http://schemas.microsoft.com/office/drawing/2014/main" id="{B5144B29-DC43-4B7D-8C42-5F2226B6C6AF}"/>
              </a:ext>
            </a:extLst>
          </p:cNvPr>
          <p:cNvSpPr/>
          <p:nvPr/>
        </p:nvSpPr>
        <p:spPr>
          <a:xfrm>
            <a:off x="1239186" y="5020457"/>
            <a:ext cx="1586459" cy="256082"/>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76358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3"/>
          <a:stretch>
            <a:fillRect/>
          </a:stretch>
        </p:blipFill>
        <p:spPr>
          <a:xfrm>
            <a:off x="910793" y="759013"/>
            <a:ext cx="7091173" cy="1845449"/>
          </a:xfrm>
          <a:prstGeom prst="rect">
            <a:avLst/>
          </a:prstGeom>
        </p:spPr>
      </p:pic>
      <p:pic>
        <p:nvPicPr>
          <p:cNvPr id="17" name="Picture 16"/>
          <p:cNvPicPr>
            <a:picLocks noChangeAspect="1"/>
          </p:cNvPicPr>
          <p:nvPr/>
        </p:nvPicPr>
        <p:blipFill rotWithShape="1">
          <a:blip r:embed="rId4"/>
          <a:srcRect t="25432"/>
          <a:stretch/>
        </p:blipFill>
        <p:spPr>
          <a:xfrm>
            <a:off x="472964" y="2604462"/>
            <a:ext cx="7699186" cy="1064801"/>
          </a:xfrm>
          <a:prstGeom prst="rect">
            <a:avLst/>
          </a:prstGeom>
        </p:spPr>
      </p:pic>
      <p:sp>
        <p:nvSpPr>
          <p:cNvPr id="4" name="Rectangle: Diagonal Corners Rounded 3">
            <a:extLst>
              <a:ext uri="{FF2B5EF4-FFF2-40B4-BE49-F238E27FC236}">
                <a16:creationId xmlns:a16="http://schemas.microsoft.com/office/drawing/2014/main" id="{9AB4DAD9-A2EE-44AA-AD34-33D3426998D6}"/>
              </a:ext>
            </a:extLst>
          </p:cNvPr>
          <p:cNvSpPr/>
          <p:nvPr/>
        </p:nvSpPr>
        <p:spPr>
          <a:xfrm>
            <a:off x="4242216" y="3204319"/>
            <a:ext cx="1678899" cy="224681"/>
          </a:xfrm>
          <a:prstGeom prst="round2DiagRect">
            <a:avLst>
              <a:gd name="adj1" fmla="val 9120"/>
              <a:gd name="adj2"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0568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72000" y="151349"/>
            <a:ext cx="0" cy="6545843"/>
          </a:xfrm>
          <a:prstGeom prst="line">
            <a:avLst/>
          </a:prstGeom>
          <a:ln w="19050">
            <a:solidFill>
              <a:schemeClr val="tx1"/>
            </a:solidFill>
            <a:prstDash val="lgDashDot"/>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201798" y="3995064"/>
            <a:ext cx="8601666" cy="12613"/>
          </a:xfrm>
          <a:prstGeom prst="line">
            <a:avLst/>
          </a:prstGeom>
          <a:ln w="19050">
            <a:solidFill>
              <a:schemeClr val="tx1"/>
            </a:solidFill>
            <a:prstDash val="lgDashDot"/>
          </a:ln>
        </p:spPr>
        <p:style>
          <a:lnRef idx="1">
            <a:schemeClr val="accent1"/>
          </a:lnRef>
          <a:fillRef idx="0">
            <a:schemeClr val="accent1"/>
          </a:fillRef>
          <a:effectRef idx="0">
            <a:schemeClr val="accent1"/>
          </a:effectRef>
          <a:fontRef idx="minor">
            <a:schemeClr val="tx1"/>
          </a:fontRef>
        </p:style>
      </p:cxnSp>
      <p:pic>
        <p:nvPicPr>
          <p:cNvPr id="12" name="Picture 11"/>
          <p:cNvPicPr>
            <a:picLocks noChangeAspect="1"/>
          </p:cNvPicPr>
          <p:nvPr/>
        </p:nvPicPr>
        <p:blipFill>
          <a:blip r:embed="rId3"/>
          <a:stretch>
            <a:fillRect/>
          </a:stretch>
        </p:blipFill>
        <p:spPr>
          <a:xfrm>
            <a:off x="140673" y="684754"/>
            <a:ext cx="4279483" cy="887210"/>
          </a:xfrm>
          <a:prstGeom prst="rect">
            <a:avLst/>
          </a:prstGeom>
        </p:spPr>
      </p:pic>
      <p:pic>
        <p:nvPicPr>
          <p:cNvPr id="13" name="Picture 12"/>
          <p:cNvPicPr>
            <a:picLocks noChangeAspect="1"/>
          </p:cNvPicPr>
          <p:nvPr/>
        </p:nvPicPr>
        <p:blipFill>
          <a:blip r:embed="rId4"/>
          <a:stretch>
            <a:fillRect/>
          </a:stretch>
        </p:blipFill>
        <p:spPr>
          <a:xfrm>
            <a:off x="184088" y="2427213"/>
            <a:ext cx="4445876" cy="693557"/>
          </a:xfrm>
          <a:prstGeom prst="rect">
            <a:avLst/>
          </a:prstGeom>
        </p:spPr>
      </p:pic>
      <p:pic>
        <p:nvPicPr>
          <p:cNvPr id="14" name="Picture 13"/>
          <p:cNvPicPr>
            <a:picLocks noChangeAspect="1"/>
          </p:cNvPicPr>
          <p:nvPr/>
        </p:nvPicPr>
        <p:blipFill>
          <a:blip r:embed="rId5"/>
          <a:stretch>
            <a:fillRect/>
          </a:stretch>
        </p:blipFill>
        <p:spPr>
          <a:xfrm>
            <a:off x="4719608" y="201501"/>
            <a:ext cx="4445876" cy="1914321"/>
          </a:xfrm>
          <a:prstGeom prst="rect">
            <a:avLst/>
          </a:prstGeom>
        </p:spPr>
      </p:pic>
      <p:pic>
        <p:nvPicPr>
          <p:cNvPr id="15" name="Picture 14"/>
          <p:cNvPicPr>
            <a:picLocks noChangeAspect="1"/>
          </p:cNvPicPr>
          <p:nvPr/>
        </p:nvPicPr>
        <p:blipFill>
          <a:blip r:embed="rId6"/>
          <a:stretch>
            <a:fillRect/>
          </a:stretch>
        </p:blipFill>
        <p:spPr>
          <a:xfrm>
            <a:off x="4687927" y="2295281"/>
            <a:ext cx="4229066" cy="863434"/>
          </a:xfrm>
          <a:prstGeom prst="rect">
            <a:avLst/>
          </a:prstGeom>
        </p:spPr>
      </p:pic>
      <p:pic>
        <p:nvPicPr>
          <p:cNvPr id="16" name="Picture 15"/>
          <p:cNvPicPr>
            <a:picLocks noChangeAspect="1"/>
          </p:cNvPicPr>
          <p:nvPr/>
        </p:nvPicPr>
        <p:blipFill>
          <a:blip r:embed="rId7"/>
          <a:stretch>
            <a:fillRect/>
          </a:stretch>
        </p:blipFill>
        <p:spPr>
          <a:xfrm>
            <a:off x="4719608" y="4291642"/>
            <a:ext cx="4397268" cy="1144371"/>
          </a:xfrm>
          <a:prstGeom prst="rect">
            <a:avLst/>
          </a:prstGeom>
        </p:spPr>
      </p:pic>
      <p:pic>
        <p:nvPicPr>
          <p:cNvPr id="17" name="Picture 16"/>
          <p:cNvPicPr>
            <a:picLocks noChangeAspect="1"/>
          </p:cNvPicPr>
          <p:nvPr/>
        </p:nvPicPr>
        <p:blipFill rotWithShape="1">
          <a:blip r:embed="rId8"/>
          <a:srcRect t="25432"/>
          <a:stretch/>
        </p:blipFill>
        <p:spPr>
          <a:xfrm>
            <a:off x="4502631" y="5412600"/>
            <a:ext cx="4576140" cy="632882"/>
          </a:xfrm>
          <a:prstGeom prst="rect">
            <a:avLst/>
          </a:prstGeom>
        </p:spPr>
      </p:pic>
      <p:sp>
        <p:nvSpPr>
          <p:cNvPr id="18" name="TextBox 17">
            <a:extLst>
              <a:ext uri="{FF2B5EF4-FFF2-40B4-BE49-F238E27FC236}">
                <a16:creationId xmlns:a16="http://schemas.microsoft.com/office/drawing/2014/main" id="{0A862168-BF38-42E8-9517-3A9E86A9ADAB}"/>
              </a:ext>
            </a:extLst>
          </p:cNvPr>
          <p:cNvSpPr txBox="1"/>
          <p:nvPr/>
        </p:nvSpPr>
        <p:spPr>
          <a:xfrm>
            <a:off x="136366" y="4216668"/>
            <a:ext cx="4583242" cy="2031325"/>
          </a:xfrm>
          <a:prstGeom prst="rect">
            <a:avLst/>
          </a:prstGeom>
          <a:noFill/>
        </p:spPr>
        <p:txBody>
          <a:bodyPr wrap="square">
            <a:spAutoFit/>
          </a:bodyPr>
          <a:lstStyle/>
          <a:p>
            <a:r>
              <a:rPr lang="en-GB" dirty="0">
                <a:cs typeface="Calibri"/>
              </a:rPr>
              <a:t>FEEDBACK – What similarities and differences were identified </a:t>
            </a:r>
            <a:r>
              <a:rPr lang="en-GB" baseline="0" dirty="0"/>
              <a:t>between the views expressed and the views expressed by the Welsh Government through ‘Our National Mission’ and other documents?</a:t>
            </a:r>
            <a:endParaRPr lang="en-GB" dirty="0"/>
          </a:p>
          <a:p>
            <a:r>
              <a:rPr lang="en-GB" dirty="0">
                <a:cs typeface="Calibri" panose="020F0502020204030204"/>
              </a:rPr>
              <a:t>Are these positions mutually exclusive, or are there overlaps?</a:t>
            </a:r>
          </a:p>
        </p:txBody>
      </p:sp>
    </p:spTree>
    <p:extLst>
      <p:ext uri="{BB962C8B-B14F-4D97-AF65-F5344CB8AC3E}">
        <p14:creationId xmlns:p14="http://schemas.microsoft.com/office/powerpoint/2010/main" val="1684661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pic>
        <p:nvPicPr>
          <p:cNvPr id="10" name="Picture 4" descr="A group of people looking at a computer&#10;&#10;Description automatically generated">
            <a:extLst>
              <a:ext uri="{FF2B5EF4-FFF2-40B4-BE49-F238E27FC236}">
                <a16:creationId xmlns:a16="http://schemas.microsoft.com/office/drawing/2014/main" id="{900594B1-9AF5-42E5-8086-C5CFD535EF32}"/>
              </a:ext>
            </a:extLst>
          </p:cNvPr>
          <p:cNvPicPr>
            <a:picLocks noChangeAspect="1"/>
          </p:cNvPicPr>
          <p:nvPr/>
        </p:nvPicPr>
        <p:blipFill rotWithShape="1">
          <a:blip r:embed="rId3">
            <a:alphaModFix amt="21000"/>
          </a:blip>
          <a:srcRect r="15705"/>
          <a:stretch/>
        </p:blipFill>
        <p:spPr>
          <a:xfrm>
            <a:off x="3044287" y="87602"/>
            <a:ext cx="6848943" cy="6682795"/>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14" name="Rectangle 1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p:cNvSpPr>
            <a:spLocks noGrp="1"/>
          </p:cNvSpPr>
          <p:nvPr>
            <p:ph type="title"/>
          </p:nvPr>
        </p:nvSpPr>
        <p:spPr>
          <a:xfrm>
            <a:off x="628650" y="1412488"/>
            <a:ext cx="2174391" cy="4363844"/>
          </a:xfrm>
        </p:spPr>
        <p:txBody>
          <a:bodyPr anchor="t">
            <a:normAutofit/>
          </a:bodyPr>
          <a:lstStyle/>
          <a:p>
            <a:r>
              <a:rPr lang="en-GB" sz="3200" b="1" dirty="0" err="1">
                <a:solidFill>
                  <a:srgbClr val="FFFFFF"/>
                </a:solidFill>
              </a:rPr>
              <a:t>Addysg</a:t>
            </a:r>
            <a:r>
              <a:rPr lang="en-GB" sz="3200" b="1" dirty="0">
                <a:solidFill>
                  <a:srgbClr val="FFFFFF"/>
                </a:solidFill>
              </a:rPr>
              <a:t> </a:t>
            </a:r>
            <a:r>
              <a:rPr lang="en-GB" sz="3200" b="1" dirty="0" err="1">
                <a:solidFill>
                  <a:srgbClr val="FFFFFF"/>
                </a:solidFill>
              </a:rPr>
              <a:t>yng</a:t>
            </a:r>
            <a:r>
              <a:rPr lang="en-GB" sz="3200" b="1" dirty="0">
                <a:solidFill>
                  <a:srgbClr val="FFFFFF"/>
                </a:solidFill>
              </a:rPr>
              <a:t> </a:t>
            </a:r>
            <a:r>
              <a:rPr lang="en-GB" sz="3200" b="1" dirty="0" err="1">
                <a:solidFill>
                  <a:srgbClr val="FFFFFF"/>
                </a:solidFill>
              </a:rPr>
              <a:t>Nghymru</a:t>
            </a:r>
            <a:r>
              <a:rPr lang="en-GB" sz="3200" b="1" dirty="0">
                <a:solidFill>
                  <a:srgbClr val="FFFFFF"/>
                </a:solidFill>
              </a:rPr>
              <a:t>: </a:t>
            </a:r>
            <a:r>
              <a:rPr lang="en-GB" sz="3200" b="1" dirty="0" err="1">
                <a:solidFill>
                  <a:srgbClr val="FFFFFF"/>
                </a:solidFill>
              </a:rPr>
              <a:t>Cenhadaeth</a:t>
            </a:r>
            <a:r>
              <a:rPr lang="en-GB" sz="3200" b="1" dirty="0">
                <a:solidFill>
                  <a:srgbClr val="FFFFFF"/>
                </a:solidFill>
              </a:rPr>
              <a:t> </a:t>
            </a:r>
            <a:r>
              <a:rPr lang="en-GB" sz="3200" b="1" dirty="0" err="1">
                <a:solidFill>
                  <a:srgbClr val="FFFFFF"/>
                </a:solidFill>
              </a:rPr>
              <a:t>ein</a:t>
            </a:r>
            <a:r>
              <a:rPr lang="en-GB" sz="3200" b="1" dirty="0">
                <a:solidFill>
                  <a:srgbClr val="FFFFFF"/>
                </a:solidFill>
              </a:rPr>
              <a:t> </a:t>
            </a:r>
            <a:r>
              <a:rPr lang="en-GB" sz="3200" b="1" dirty="0" err="1">
                <a:solidFill>
                  <a:srgbClr val="FFFFFF"/>
                </a:solidFill>
              </a:rPr>
              <a:t>cenedl</a:t>
            </a:r>
            <a:br>
              <a:rPr lang="en-GB" sz="3200" b="1" dirty="0">
                <a:solidFill>
                  <a:srgbClr val="FFFFFF"/>
                </a:solidFill>
              </a:rPr>
            </a:br>
            <a:br>
              <a:rPr lang="en-GB" sz="3200" b="1" dirty="0">
                <a:solidFill>
                  <a:srgbClr val="FFFFFF"/>
                </a:solidFill>
              </a:rPr>
            </a:br>
            <a:r>
              <a:rPr lang="en-GB" sz="3200" b="1" dirty="0">
                <a:solidFill>
                  <a:srgbClr val="FFFFFF"/>
                </a:solidFill>
              </a:rPr>
              <a:t>Education in Wales: Our national mission</a:t>
            </a:r>
            <a:endParaRPr lang="en-GB" sz="3200" b="1" dirty="0">
              <a:solidFill>
                <a:srgbClr val="FFFFFF"/>
              </a:solidFill>
              <a:cs typeface="Calibri Light"/>
            </a:endParaRPr>
          </a:p>
        </p:txBody>
      </p:sp>
      <p:sp>
        <p:nvSpPr>
          <p:cNvPr id="8" name="Content Placeholder 7"/>
          <p:cNvSpPr>
            <a:spLocks noGrp="1"/>
          </p:cNvSpPr>
          <p:nvPr>
            <p:ph sz="half" idx="1"/>
          </p:nvPr>
        </p:nvSpPr>
        <p:spPr>
          <a:xfrm>
            <a:off x="3285641" y="1412489"/>
            <a:ext cx="2570462" cy="4363844"/>
          </a:xfrm>
        </p:spPr>
        <p:txBody>
          <a:bodyPr vert="horz" lIns="68580" tIns="34290" rIns="68580" bIns="34290" rtlCol="0">
            <a:normAutofit fontScale="92500" lnSpcReduction="10000"/>
          </a:bodyPr>
          <a:lstStyle/>
          <a:p>
            <a:pPr marL="0" indent="0">
              <a:buNone/>
            </a:pPr>
            <a:r>
              <a:rPr lang="en-GB" sz="1600" dirty="0"/>
              <a:t>‘</a:t>
            </a:r>
            <a:r>
              <a:rPr lang="en-GB" sz="1800" dirty="0" err="1"/>
              <a:t>Rydym</a:t>
            </a:r>
            <a:r>
              <a:rPr lang="en-GB" sz="1800" dirty="0"/>
              <a:t> </a:t>
            </a:r>
            <a:r>
              <a:rPr lang="en-GB" sz="1800" dirty="0" err="1"/>
              <a:t>wedi</a:t>
            </a:r>
            <a:r>
              <a:rPr lang="en-GB" sz="1800" dirty="0"/>
              <a:t> </a:t>
            </a:r>
            <a:r>
              <a:rPr lang="en-GB" sz="1800" dirty="0" err="1"/>
              <a:t>ymrwymo</a:t>
            </a:r>
            <a:r>
              <a:rPr lang="en-GB" sz="1800" dirty="0"/>
              <a:t> </a:t>
            </a:r>
            <a:r>
              <a:rPr lang="en-GB" sz="1800" dirty="0" err="1"/>
              <a:t>i</a:t>
            </a:r>
            <a:r>
              <a:rPr lang="en-GB" sz="1800" dirty="0"/>
              <a:t> </a:t>
            </a:r>
            <a:r>
              <a:rPr lang="en-GB" sz="1800" dirty="0" err="1"/>
              <a:t>lwyddiant</a:t>
            </a:r>
            <a:r>
              <a:rPr lang="en-GB" sz="1800" dirty="0"/>
              <a:t> a </a:t>
            </a:r>
            <a:r>
              <a:rPr lang="en-GB" sz="1800" dirty="0" err="1"/>
              <a:t>lles</a:t>
            </a:r>
            <a:r>
              <a:rPr lang="en-GB" sz="1800" dirty="0"/>
              <a:t> </a:t>
            </a:r>
            <a:r>
              <a:rPr lang="en-GB" sz="1800" dirty="0" err="1"/>
              <a:t>pob</a:t>
            </a:r>
            <a:r>
              <a:rPr lang="en-GB" sz="1800" dirty="0"/>
              <a:t> </a:t>
            </a:r>
            <a:r>
              <a:rPr lang="en-GB" sz="1800" dirty="0" err="1"/>
              <a:t>dysgwr</a:t>
            </a:r>
            <a:r>
              <a:rPr lang="en-GB" sz="1800" dirty="0"/>
              <a:t>, </a:t>
            </a:r>
            <a:r>
              <a:rPr lang="en-GB" sz="1800" dirty="0" err="1"/>
              <a:t>waeth</a:t>
            </a:r>
            <a:r>
              <a:rPr lang="en-GB" sz="1800" dirty="0"/>
              <a:t> </a:t>
            </a:r>
            <a:r>
              <a:rPr lang="en-GB" sz="1800" dirty="0" err="1"/>
              <a:t>beth</a:t>
            </a:r>
            <a:r>
              <a:rPr lang="en-GB" sz="1800" dirty="0"/>
              <a:t> </a:t>
            </a:r>
            <a:r>
              <a:rPr lang="en-GB" sz="1800" dirty="0" err="1"/>
              <a:t>fo’i</a:t>
            </a:r>
            <a:r>
              <a:rPr lang="en-GB" sz="1800" dirty="0"/>
              <a:t> </a:t>
            </a:r>
            <a:r>
              <a:rPr lang="en-GB" sz="1800" dirty="0" err="1"/>
              <a:t>gefndir</a:t>
            </a:r>
            <a:r>
              <a:rPr lang="en-GB" sz="1800" dirty="0"/>
              <a:t> neu </a:t>
            </a:r>
            <a:r>
              <a:rPr lang="en-GB" sz="1800" dirty="0" err="1"/>
              <a:t>ei</a:t>
            </a:r>
            <a:r>
              <a:rPr lang="en-GB" sz="1800" dirty="0"/>
              <a:t> </a:t>
            </a:r>
            <a:r>
              <a:rPr lang="en-GB" sz="1800" dirty="0" err="1"/>
              <a:t>amgylchiadau</a:t>
            </a:r>
            <a:r>
              <a:rPr lang="en-GB" sz="1800" dirty="0"/>
              <a:t> </a:t>
            </a:r>
            <a:r>
              <a:rPr lang="en-GB" sz="1800" dirty="0" err="1"/>
              <a:t>personol</a:t>
            </a:r>
            <a:r>
              <a:rPr lang="en-GB" sz="1800" dirty="0"/>
              <a:t>. Mae </a:t>
            </a:r>
            <a:r>
              <a:rPr lang="en-GB" sz="1800" dirty="0" err="1"/>
              <a:t>tegwch</a:t>
            </a:r>
            <a:r>
              <a:rPr lang="en-GB" sz="1800" dirty="0"/>
              <a:t> a </a:t>
            </a:r>
            <a:r>
              <a:rPr lang="en-GB" sz="1800" dirty="0" err="1"/>
              <a:t>rhagoriaeth</a:t>
            </a:r>
            <a:r>
              <a:rPr lang="en-GB" sz="1800" dirty="0"/>
              <a:t> </a:t>
            </a:r>
            <a:r>
              <a:rPr lang="en-GB" sz="1800" dirty="0" err="1"/>
              <a:t>yn</a:t>
            </a:r>
            <a:r>
              <a:rPr lang="en-GB" sz="1800" dirty="0"/>
              <a:t> </a:t>
            </a:r>
            <a:r>
              <a:rPr lang="en-GB" sz="1800" dirty="0" err="1"/>
              <a:t>mynd</a:t>
            </a:r>
            <a:r>
              <a:rPr lang="en-GB" sz="1800" dirty="0"/>
              <a:t> law </a:t>
            </a:r>
            <a:r>
              <a:rPr lang="en-GB" sz="1800" dirty="0" err="1"/>
              <a:t>yn</a:t>
            </a:r>
            <a:r>
              <a:rPr lang="en-GB" sz="1800" dirty="0"/>
              <a:t> </a:t>
            </a:r>
            <a:r>
              <a:rPr lang="en-GB" sz="1800" dirty="0" err="1"/>
              <a:t>llaw</a:t>
            </a:r>
            <a:r>
              <a:rPr lang="en-GB" sz="1800" dirty="0"/>
              <a:t> ac </a:t>
            </a:r>
            <a:r>
              <a:rPr lang="en-GB" sz="1800" dirty="0" err="1"/>
              <a:t>ni</a:t>
            </a:r>
            <a:r>
              <a:rPr lang="en-GB" sz="1800" dirty="0"/>
              <a:t> </a:t>
            </a:r>
            <a:r>
              <a:rPr lang="en-GB" sz="1800" dirty="0" err="1"/>
              <a:t>allwn</a:t>
            </a:r>
            <a:r>
              <a:rPr lang="en-GB" sz="1800" dirty="0"/>
              <a:t> </a:t>
            </a:r>
            <a:r>
              <a:rPr lang="en-GB" sz="1800" dirty="0" err="1"/>
              <a:t>gael</a:t>
            </a:r>
            <a:r>
              <a:rPr lang="en-GB" sz="1800" dirty="0"/>
              <a:t> un </a:t>
            </a:r>
            <a:r>
              <a:rPr lang="en-GB" sz="1800" dirty="0" err="1"/>
              <a:t>ar</a:t>
            </a:r>
            <a:r>
              <a:rPr lang="en-GB" sz="1800" dirty="0"/>
              <a:t> </a:t>
            </a:r>
            <a:r>
              <a:rPr lang="en-GB" sz="1800" dirty="0" err="1"/>
              <a:t>draul</a:t>
            </a:r>
            <a:r>
              <a:rPr lang="en-GB" sz="1800" dirty="0"/>
              <a:t> y </a:t>
            </a:r>
            <a:r>
              <a:rPr lang="en-GB" sz="1800" dirty="0" err="1"/>
              <a:t>llall</a:t>
            </a:r>
            <a:r>
              <a:rPr lang="en-GB" sz="1800" dirty="0"/>
              <a:t>. Ni </a:t>
            </a:r>
            <a:r>
              <a:rPr lang="en-GB" sz="1800" dirty="0" err="1"/>
              <a:t>ddylai</a:t>
            </a:r>
            <a:r>
              <a:rPr lang="en-GB" sz="1800" dirty="0"/>
              <a:t> </a:t>
            </a:r>
            <a:r>
              <a:rPr lang="en-GB" sz="1800" dirty="0" err="1"/>
              <a:t>daearyddiaeth</a:t>
            </a:r>
            <a:r>
              <a:rPr lang="en-GB" sz="1800" dirty="0"/>
              <a:t>, </a:t>
            </a:r>
            <a:r>
              <a:rPr lang="en-GB" sz="1800" dirty="0" err="1"/>
              <a:t>amddifadedd</a:t>
            </a:r>
            <a:r>
              <a:rPr lang="en-GB" sz="1800" dirty="0"/>
              <a:t> </a:t>
            </a:r>
            <a:r>
              <a:rPr lang="en-GB" sz="1800" dirty="0" err="1"/>
              <a:t>na</a:t>
            </a:r>
            <a:r>
              <a:rPr lang="en-GB" sz="1800" dirty="0"/>
              <a:t> </a:t>
            </a:r>
            <a:r>
              <a:rPr lang="en-GB" sz="1800" dirty="0" err="1"/>
              <a:t>phrofiadau</a:t>
            </a:r>
            <a:r>
              <a:rPr lang="en-GB" sz="1800" dirty="0"/>
              <a:t> </a:t>
            </a:r>
            <a:r>
              <a:rPr lang="en-GB" sz="1800" dirty="0" err="1"/>
              <a:t>plentyndod</a:t>
            </a:r>
            <a:r>
              <a:rPr lang="en-GB" sz="1800" dirty="0"/>
              <a:t> </a:t>
            </a:r>
            <a:r>
              <a:rPr lang="en-GB" sz="1800" dirty="0" err="1"/>
              <a:t>atal</a:t>
            </a:r>
            <a:r>
              <a:rPr lang="en-GB" sz="1800" dirty="0"/>
              <a:t> </a:t>
            </a:r>
            <a:r>
              <a:rPr lang="en-GB" sz="1800" dirty="0" err="1"/>
              <a:t>dysgwyr</a:t>
            </a:r>
            <a:r>
              <a:rPr lang="en-GB" sz="1800" dirty="0"/>
              <a:t> </a:t>
            </a:r>
            <a:r>
              <a:rPr lang="en-GB" sz="1800" dirty="0" err="1"/>
              <a:t>rhag</a:t>
            </a:r>
            <a:r>
              <a:rPr lang="en-GB" sz="1800" dirty="0"/>
              <a:t> </a:t>
            </a:r>
            <a:r>
              <a:rPr lang="en-GB" sz="1800" dirty="0" err="1"/>
              <a:t>gwireddu</a:t>
            </a:r>
            <a:r>
              <a:rPr lang="en-GB" sz="1800" dirty="0"/>
              <a:t> </a:t>
            </a:r>
            <a:r>
              <a:rPr lang="en-GB" sz="1800" dirty="0" err="1"/>
              <a:t>eu</a:t>
            </a:r>
            <a:r>
              <a:rPr lang="en-GB" sz="1800" dirty="0"/>
              <a:t> </a:t>
            </a:r>
            <a:r>
              <a:rPr lang="en-GB" sz="1800" dirty="0" err="1"/>
              <a:t>potensial</a:t>
            </a:r>
            <a:r>
              <a:rPr lang="en-GB" sz="1800" dirty="0"/>
              <a:t>.’ </a:t>
            </a:r>
            <a:endParaRPr lang="en-US" sz="1800" dirty="0"/>
          </a:p>
          <a:p>
            <a:pPr marL="0" indent="0">
              <a:buNone/>
            </a:pPr>
            <a:r>
              <a:rPr lang="en-GB" sz="1800" dirty="0"/>
              <a:t>(</a:t>
            </a:r>
            <a:r>
              <a:rPr lang="en-GB" sz="1800" dirty="0" err="1"/>
              <a:t>Addysg</a:t>
            </a:r>
            <a:r>
              <a:rPr lang="en-GB" sz="1800" dirty="0"/>
              <a:t> </a:t>
            </a:r>
            <a:r>
              <a:rPr lang="en-GB" sz="1800" dirty="0" err="1"/>
              <a:t>yng</a:t>
            </a:r>
            <a:r>
              <a:rPr lang="en-GB" sz="1800" dirty="0"/>
              <a:t> </a:t>
            </a:r>
            <a:r>
              <a:rPr lang="en-GB" sz="1800" dirty="0" err="1"/>
              <a:t>Nghymru</a:t>
            </a:r>
            <a:r>
              <a:rPr lang="en-GB" sz="1800" dirty="0"/>
              <a:t>: </a:t>
            </a:r>
            <a:r>
              <a:rPr lang="en-GB" sz="1800" dirty="0" err="1"/>
              <a:t>Cenhadaeth</a:t>
            </a:r>
            <a:r>
              <a:rPr lang="en-GB" sz="1800" dirty="0"/>
              <a:t> </a:t>
            </a:r>
            <a:r>
              <a:rPr lang="en-GB" sz="1800" dirty="0" err="1"/>
              <a:t>ein</a:t>
            </a:r>
            <a:r>
              <a:rPr lang="en-GB" sz="1800" dirty="0"/>
              <a:t> </a:t>
            </a:r>
            <a:r>
              <a:rPr lang="en-GB" sz="1800" dirty="0" err="1"/>
              <a:t>cenedl</a:t>
            </a:r>
            <a:r>
              <a:rPr lang="en-GB" sz="1800" dirty="0"/>
              <a:t> </a:t>
            </a:r>
            <a:r>
              <a:rPr lang="en-GB" sz="1800" dirty="0" err="1"/>
              <a:t>Cynllun</a:t>
            </a:r>
            <a:r>
              <a:rPr lang="en-GB" sz="1800" dirty="0"/>
              <a:t> </a:t>
            </a:r>
            <a:r>
              <a:rPr lang="en-GB" sz="1800" dirty="0" err="1"/>
              <a:t>gweithredu</a:t>
            </a:r>
            <a:r>
              <a:rPr lang="en-GB" sz="1800" dirty="0"/>
              <a:t> 2017–21, </a:t>
            </a:r>
            <a:r>
              <a:rPr lang="en-GB" sz="1800" dirty="0" err="1"/>
              <a:t>Llywodraeth</a:t>
            </a:r>
            <a:r>
              <a:rPr lang="en-GB" sz="1800" dirty="0"/>
              <a:t> Cymru 2017 td. 2)</a:t>
            </a:r>
          </a:p>
        </p:txBody>
      </p:sp>
      <p:cxnSp>
        <p:nvCxnSpPr>
          <p:cNvPr id="16"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sz="half" idx="2"/>
          </p:nvPr>
        </p:nvSpPr>
        <p:spPr>
          <a:xfrm>
            <a:off x="6338703" y="1412489"/>
            <a:ext cx="2398275" cy="4363844"/>
          </a:xfrm>
        </p:spPr>
        <p:txBody>
          <a:bodyPr vert="horz" lIns="68580" tIns="34290" rIns="68580" bIns="34290" rtlCol="0">
            <a:normAutofit fontScale="92500" lnSpcReduction="10000"/>
          </a:bodyPr>
          <a:lstStyle/>
          <a:p>
            <a:pPr marL="0" indent="0">
              <a:buNone/>
            </a:pPr>
            <a:r>
              <a:rPr lang="en-GB" sz="1600" i="1" dirty="0"/>
              <a:t>‘</a:t>
            </a:r>
            <a:r>
              <a:rPr lang="en-GB" sz="1800" i="1" dirty="0"/>
              <a:t>We are committed to the success and well-being of every learner, regardless of background or personal circumstance. Equity and excellence go hand in hand and we cannot have one at the expense of the other. Geography, deprivation or childhood experiences should not prevent learners from reaching their potential.’</a:t>
            </a:r>
            <a:endParaRPr lang="en-US" sz="1800" dirty="0"/>
          </a:p>
          <a:p>
            <a:pPr marL="0" indent="0">
              <a:buNone/>
            </a:pPr>
            <a:r>
              <a:rPr lang="en-GB" sz="1800" i="1" dirty="0"/>
              <a:t>(Education in Wales: Our National mission Action plan 2017-2021, Welsh Government 2017 pg. 2)</a:t>
            </a:r>
            <a:endParaRPr lang="en-GB" sz="1800" dirty="0"/>
          </a:p>
        </p:txBody>
      </p:sp>
      <p:sp>
        <p:nvSpPr>
          <p:cNvPr id="4" name="AutoShape 3" descr="data:image/jpg;base64,%20/9j/4AAQSkZJRgABAQEAYABgAAD/2wBDAAUDBAQEAwUEBAQFBQUGBwwIBwcHBw8LCwkMEQ8SEhEPERETFhwXExQaFRERGCEYGh0dHx8fExciJCIeJBweHx7/2wBDAQUFBQcGBw4ICA4eFBEUHh4eHh4eHh4eHh4eHh4eHh4eHh4eHh4eHh4eHh4eHh4eHh4eHh4eHh4eHh4eHh4eHh7/wAARCAAsAEo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rJ1jxJoWkaTNquoapawWcLmOSUvkBwcFcDktkEY65rWPSvDrlPAmu/Flb7R/E2qaLqdzAd4sJAizz+b5JDowO2VTwQRyOeMHMydjrwlCNZvmvZdl/VvWz9Cx4l/aO8GafcpDo9rqGtKAfOkjiaFYz2H7wAk/hj3p/w3+MeqfEPx0ukaFoNvZ6ZbR+dezXdzmbb0wqDjrj1/CvMPjr4BvvCqeINd1DxJPJZX0kK2cZjj868nxyZCFHyoAzcYzx9a5z9mSymu/iLY38bXAMLCRnjtzJGMnGHwQUU/3uRnqK53UmppM+yp5PltTLKuIprWK0bbfRf4dbu21l5s+2GIUFmIAHUmvF/ib8e9C0K7bR/DRh1XUN4jluif9FtucEkj/WEei8e4rz79qb4ma63iG78FaZcNYadbqoumjOJLhiM7Sey+3fvXgEYaQY+QqOgLcD8KKte2kSsh4ShXpxxGLd1JXUV27t/ofcur/GDwTpq2tpb6suu6pcBFitNKAmeR2xgZB2rkn+JhXb6TPfTaelxqdrFZTMNzQrL5nlj0LYAJ9ccD1PWvj39n/wACtrl/ceK9R146JpGhSLI9zBtVvMA3YDNkAAEEkjvjFehfGr4mTeK9Og8L/D/WLSdb6aO0mZZdtxcM5ICKvGE/vN746dbjVfLzM8zHcPU4YtYXDSbt8cmtI/dpt5/cfQunXlrqFjDfWUyT206B4pUOVdT0IPcGp65T4Px3Vv8ADLw/Z31tLa3NnZJayxSLhlaIbCCP+A11dbJ3R8xXpqnVlBO6TaOD/wCFu+Av+g0P+/Tf4V4NoPi7wLYftJ3viVY4F0Odn8i6ZG2pM0YLSKPUybh/wKuHYBgVPIPWqV/psFzaiFUVCg/d4HA9q8RZhOTXMj5Dhzj1Ua06WOjaFRcrcb+6n9q19bO2na/Wx1v7VXjaz8W+JLWLSboz6bY2eUJGAZHJ3EDqeAoz9a4T4ceL9W8DXp1PTbW1kvGjMcLzqx8rnJIAIz6c8VjXFtJHbSSNGzR7tmW52sOMepqCG3uZpTtVtzAjaq7tozzXR7Vt81z+icsWBpZaqVStCcYLlm00o3vd3u9N1o31NHxNrep+Jddu9a1SQS3d03mzELgHsMDsB6VQ3RqU8xBKhIwV64NOvLS5tZQsxKHYBy3JGauadY288Mka3iRNn5VOMH8ahzVuY7a+eZfgsvWNUr0NEnBcytte0b+6ur6HqHhrx74A07wdq3hFvCus29lqkai5kivhIzOpBEgDYAOQOnpis3wzq2n33xO8P6l/aNzBpulvEXuLi1ijYJGScYiGGLdMnnmuEuNI1CGMy5jkWMbj83PHWtbQbua6tQzwqqdnXAB+o9ampiny3jZn5vxNxZg8DltTHZI41lJ8spObfK5K3wtXbaT+0ttmkfYf/C3fAX/QaH/fpv8ACj/hbvgL/oM/+Qm/wr5OoqP7Sq9kfh/+uWN/lj9z/wAwrN1u+uLLyjBEr7jzu6fzzWlRXBFpO7R89l2Io4bEwq16aqRT1i3ZPyutjnrp5bxoGubSWO3jbcyxoTk+v+fWtC+fyLE3VnBIHZQvyjayqO2CP0xWjRVupe2h7mP4khivYQhQUKVL7ClJxabu73bbbe7vskraHOzzajdaeUmsQ5A+V2i+b647GptG0yAWbSOrTuw4R1Iwfxx+dblFN1Xay0OyvxtifqMsFg6SoRlK75HJX8ndu3/bnKvI5+HUNQltp7d7cueUEiDIAPbgc8Ve0DbDaizZJUkTJO9CMjPY9+1aVFKVRNWSOTMOI6GJwMsFRwsaalJTbi5XckrK6d1bV6JLV/eUUUVkfKn/2Q=="/>
          <p:cNvSpPr>
            <a:spLocks noChangeAspect="1" noChangeArrowheads="1"/>
          </p:cNvSpPr>
          <p:nvPr/>
        </p:nvSpPr>
        <p:spPr bwMode="auto">
          <a:xfrm>
            <a:off x="0" y="85725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5" name="AutoShape 2" descr="data:image/jpg;base64,%20/9j/4AAQSkZJRgABAQEAYABgAAD/2wBDAAUDBAQEAwUEBAQFBQUGBwwIBwcHBw8LCwkMEQ8SEhEPERETFhwXExQaFRERGCEYGh0dHx8fExciJCIeJBweHx7/2wBDAQUFBQcGBw4ICA4eFBEUHh4eHh4eHh4eHh4eHh4eHh4eHh4eHh4eHh4eHh4eHh4eHh4eHh4eHh4eHh4eHh4eHh7/wAARCAAsAEo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rJ1jxJoWkaTNquoapawWcLmOSUvkBwcFcDktkEY65rWPSvDrlPAmu/Flb7R/E2qaLqdzAd4sJAizz+b5JDowO2VTwQRyOeMHMydjrwlCNZvmvZdl/VvWz9Cx4l/aO8GafcpDo9rqGtKAfOkjiaFYz2H7wAk/hj3p/w3+MeqfEPx0ukaFoNvZ6ZbR+dezXdzmbb0wqDjrj1/CvMPjr4BvvCqeINd1DxJPJZX0kK2cZjj868nxyZCFHyoAzcYzx9a5z9mSymu/iLY38bXAMLCRnjtzJGMnGHwQUU/3uRnqK53UmppM+yp5PltTLKuIprWK0bbfRf4dbu21l5s+2GIUFmIAHUmvF/ib8e9C0K7bR/DRh1XUN4jluif9FtucEkj/WEei8e4rz79qb4ma63iG78FaZcNYadbqoumjOJLhiM7Sey+3fvXgEYaQY+QqOgLcD8KKte2kSsh4ShXpxxGLd1JXUV27t/ofcur/GDwTpq2tpb6suu6ncBFitNKAmeR2xgZB2rkn+JhXb6TPfTaelxqdrFZTMNzQrL5nlj0LYAJ9ccD1PWvj39n/wACtrl/ceK9R146JpGhSLI9zBtVvMA3YDNkAAEEkjvjFehfGr4mTeK9Og8L/D/WLSdb6aO0mZZdtxcM5ICKvGE/vN746dbjVfLzM8zHcPU4YtYXDSbt8cmtI/dpt5/cfQunXlrqFjDfWU6T206B4pUOVdT0IPcGp65T4Px3Vv8ADLw/Z31tLa3NnZJayxSLhlaIbCCP+A11dbJ3R8xXpqnVlBO6TaOD/wCFu+Av+g0P+/Tf4V4NoPi7wLYftJ3viVY4F0Odn8i6ZG2pM0YLSKPUybh/wKuHYBgVPIPWqV/psFzaiFUVCg/d4HA9q8RZhOTXMj5Dhzj1Ua06WOjaFRcrcb+6n9q19bO2na/Wx1v7VXjaz8W+JLWLSboz6bY2eUJGAZHJ3EDqeAoz9a4T4ceL9W8DXp1PTbW1kvGjMcLzqx8rnJIAIz6c8VjXFtJHbSSNGzR7tmW52sOMepqCG3uZpTtVtzAjaq7tozzXR7Vt81z+icsWBpZaqVStCcYLlm00o3vd3u9N1o31NHxNrep+Jddu9a1SQS3d03mzELgHsMDsB6VQ3RqU8xBKhIwV64NOvLS5tZQsxKHYBy3JGauadY288Mka3iRNn5VOMH8ahzVuY7a+eZfgsvWNUr0NEnBcytte0b+6ur6HqHhrx74A07wdq3hFvCus29lqkai5kivhIzOpBEgDYAOQOnpis3wzq2n33xO8P6l/aNzBpulvEXuLi1ijYJGScYiGGLdMnnmuEuNI1CGMy5jkWMbj83PHWtbQbua6tQzwqqdnXAB+o9ampiny3jZn5vxNxZg8DltTHZI41lJ8spObfK5K3wtXbaT+0ttmkfYf/C3fAX/QaH/fpv8ACj/hbvgL/oM/+Qm/wr5OoqP7Sq9kfh/+uWN/lj9z/wAwrN1u+uLLyjBEr7jzu6fzzWlRXBFpO7R89l2Io4bEwq16aqRT1i3ZPyutjnrp5bxoGubSWO3jbcyxoTk+v+fWtC+fyLE3VnBIHZQvyjayqO2CP0xWjRVupe2h7mP4khivYQhQUKVL7ClJxabu73bbbe7vskraHOzzajdaeUmsQ5A+V2i+b647GptG0yAWbSOrTuw4R1Iwfxx+dblFN1Xay0OyvxtifqMsFg6SoRlK75HJX8ndu3/bnKvI5+HUNQltp7d7cueUEiDIAPbgc8Ve0DbDaizZJUkTJO9CMjPY9+1aVFKVRNWSOTMOI6GJwMsFRwsaalJTbi5XckrK6d1bV6JLV/eUUUVkfKn/2Q=="/>
          <p:cNvSpPr>
            <a:spLocks noChangeAspect="1" noChangeArrowheads="1"/>
          </p:cNvSpPr>
          <p:nvPr/>
        </p:nvSpPr>
        <p:spPr bwMode="auto">
          <a:xfrm>
            <a:off x="159544"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Tree>
    <p:extLst>
      <p:ext uri="{BB962C8B-B14F-4D97-AF65-F5344CB8AC3E}">
        <p14:creationId xmlns:p14="http://schemas.microsoft.com/office/powerpoint/2010/main" val="890989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Jeremy Miles | Speech to Welsh Labour Conference 2022">
            <a:hlinkClick r:id="" action="ppaction://media"/>
            <a:extLst>
              <a:ext uri="{FF2B5EF4-FFF2-40B4-BE49-F238E27FC236}">
                <a16:creationId xmlns:a16="http://schemas.microsoft.com/office/drawing/2014/main" id="{70270BC1-8B6B-B46C-870C-A1BBF7DEDC87}"/>
              </a:ext>
            </a:extLst>
          </p:cNvPr>
          <p:cNvPicPr>
            <a:picLocks noRot="1" noChangeAspect="1"/>
          </p:cNvPicPr>
          <p:nvPr>
            <a:videoFile r:link="rId1"/>
          </p:nvPr>
        </p:nvPicPr>
        <p:blipFill>
          <a:blip r:embed="rId4"/>
          <a:stretch>
            <a:fillRect/>
          </a:stretch>
        </p:blipFill>
        <p:spPr>
          <a:xfrm>
            <a:off x="1208034" y="644577"/>
            <a:ext cx="6519395" cy="3683458"/>
          </a:xfrm>
          <a:prstGeom prst="rect">
            <a:avLst/>
          </a:prstGeom>
        </p:spPr>
      </p:pic>
    </p:spTree>
    <p:extLst>
      <p:ext uri="{BB962C8B-B14F-4D97-AF65-F5344CB8AC3E}">
        <p14:creationId xmlns:p14="http://schemas.microsoft.com/office/powerpoint/2010/main" val="196660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23541F9-3D26-4E9E-BB04-1B934383B605}"/>
              </a:ext>
            </a:extLst>
          </p:cNvPr>
          <p:cNvSpPr txBox="1"/>
          <p:nvPr/>
        </p:nvSpPr>
        <p:spPr>
          <a:xfrm>
            <a:off x="5598460" y="0"/>
            <a:ext cx="3268222" cy="4122166"/>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800" dirty="0">
                <a:latin typeface="+mj-lt"/>
                <a:ea typeface="+mj-ea"/>
                <a:cs typeface="+mj-cs"/>
              </a:rPr>
              <a:t>A key purpose of education is to …………………………………………………………………………, especially for those facing disadvantage in terms of ………………….</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Talking Head Silhouette vector clipart image - Free stock photo - Public  Domain photo - CC0 Images">
            <a:extLst>
              <a:ext uri="{FF2B5EF4-FFF2-40B4-BE49-F238E27FC236}">
                <a16:creationId xmlns:a16="http://schemas.microsoft.com/office/drawing/2014/main" id="{88B318BA-EADD-44FB-9D10-C1C46DD727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324"/>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71008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D078BA4-DD11-48D7-A9C4-535DF6FF42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6738" y="643467"/>
            <a:ext cx="3760472" cy="557106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a:extLst>
              <a:ext uri="{FF2B5EF4-FFF2-40B4-BE49-F238E27FC236}">
                <a16:creationId xmlns:a16="http://schemas.microsoft.com/office/drawing/2014/main" id="{494C8C2E-EB31-4AF1-9530-648C7B5221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96787" y="643467"/>
            <a:ext cx="3760472" cy="55710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0D66404-6431-46EC-A7F9-FA61C93BBFCA}"/>
              </a:ext>
            </a:extLst>
          </p:cNvPr>
          <p:cNvSpPr txBox="1"/>
          <p:nvPr/>
        </p:nvSpPr>
        <p:spPr>
          <a:xfrm>
            <a:off x="486697" y="2438400"/>
            <a:ext cx="3708113"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100" dirty="0"/>
          </a:p>
        </p:txBody>
      </p:sp>
    </p:spTree>
    <p:extLst>
      <p:ext uri="{BB962C8B-B14F-4D97-AF65-F5344CB8AC3E}">
        <p14:creationId xmlns:p14="http://schemas.microsoft.com/office/powerpoint/2010/main" val="2441826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C6A9CD16-F292-4FAA-B21A-3163BD7482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6631" y="254832"/>
            <a:ext cx="4011933" cy="5943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4558EC9-C8FC-43A0-8F1F-58C6440F1254}"/>
              </a:ext>
            </a:extLst>
          </p:cNvPr>
          <p:cNvSpPr txBox="1"/>
          <p:nvPr/>
        </p:nvSpPr>
        <p:spPr>
          <a:xfrm>
            <a:off x="5081666" y="427220"/>
            <a:ext cx="3650104" cy="5509200"/>
          </a:xfrm>
          <a:prstGeom prst="rect">
            <a:avLst/>
          </a:prstGeom>
          <a:noFill/>
        </p:spPr>
        <p:txBody>
          <a:bodyPr wrap="square" rtlCol="0">
            <a:spAutoFit/>
          </a:bodyPr>
          <a:lstStyle/>
          <a:p>
            <a:r>
              <a:rPr lang="en-GB" sz="3200" b="0" i="0" dirty="0">
                <a:solidFill>
                  <a:schemeClr val="bg1"/>
                </a:solidFill>
                <a:effectLst/>
                <a:latin typeface="gentona"/>
              </a:rPr>
              <a:t>With social justice, no support or accommodations are needed </a:t>
            </a:r>
            <a:r>
              <a:rPr lang="en-GB" sz="3200" i="0" dirty="0">
                <a:solidFill>
                  <a:schemeClr val="bg1"/>
                </a:solidFill>
                <a:effectLst/>
                <a:latin typeface="gentona"/>
              </a:rPr>
              <a:t>because the </a:t>
            </a:r>
            <a:r>
              <a:rPr lang="en-GB" sz="3200" b="1" i="1" dirty="0">
                <a:solidFill>
                  <a:schemeClr val="bg1"/>
                </a:solidFill>
                <a:effectLst/>
                <a:latin typeface="gentona"/>
              </a:rPr>
              <a:t>cause</a:t>
            </a:r>
            <a:r>
              <a:rPr lang="en-GB" sz="3200" b="1" i="0" dirty="0">
                <a:solidFill>
                  <a:schemeClr val="bg1"/>
                </a:solidFill>
                <a:effectLst/>
                <a:latin typeface="gentona"/>
              </a:rPr>
              <a:t> </a:t>
            </a:r>
            <a:r>
              <a:rPr lang="en-GB" sz="3200" i="0" dirty="0">
                <a:solidFill>
                  <a:schemeClr val="bg1"/>
                </a:solidFill>
                <a:effectLst/>
                <a:latin typeface="gentona"/>
              </a:rPr>
              <a:t>of the inequity is addressed</a:t>
            </a:r>
            <a:r>
              <a:rPr lang="en-GB" sz="3200" b="0" i="0" dirty="0">
                <a:solidFill>
                  <a:schemeClr val="bg1"/>
                </a:solidFill>
                <a:effectLst/>
                <a:latin typeface="gentona"/>
              </a:rPr>
              <a:t>. The system is changed.</a:t>
            </a:r>
          </a:p>
          <a:p>
            <a:r>
              <a:rPr lang="en-GB" sz="3200" dirty="0">
                <a:solidFill>
                  <a:schemeClr val="bg1"/>
                </a:solidFill>
                <a:latin typeface="gentona"/>
              </a:rPr>
              <a:t>Would this vision ever be achieved in society?</a:t>
            </a:r>
            <a:endParaRPr lang="en-GB" sz="3200" dirty="0">
              <a:solidFill>
                <a:schemeClr val="bg1"/>
              </a:solidFill>
            </a:endParaRPr>
          </a:p>
        </p:txBody>
      </p:sp>
    </p:spTree>
    <p:extLst>
      <p:ext uri="{BB962C8B-B14F-4D97-AF65-F5344CB8AC3E}">
        <p14:creationId xmlns:p14="http://schemas.microsoft.com/office/powerpoint/2010/main" val="2834829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aphical user interface, text, application&#10;&#10;Description automatically generated">
            <a:extLst>
              <a:ext uri="{FF2B5EF4-FFF2-40B4-BE49-F238E27FC236}">
                <a16:creationId xmlns:a16="http://schemas.microsoft.com/office/drawing/2014/main" id="{6C0AD385-6557-E2B5-175B-991BF5E479D5}"/>
              </a:ext>
            </a:extLst>
          </p:cNvPr>
          <p:cNvPicPr>
            <a:picLocks noChangeAspect="1"/>
          </p:cNvPicPr>
          <p:nvPr/>
        </p:nvPicPr>
        <p:blipFill rotWithShape="1">
          <a:blip r:embed="rId3"/>
          <a:srcRect l="26803" t="15758" r="24344" b="10840"/>
          <a:stretch/>
        </p:blipFill>
        <p:spPr>
          <a:xfrm>
            <a:off x="1608862" y="419725"/>
            <a:ext cx="5926275" cy="5943600"/>
          </a:xfrm>
          <a:prstGeom prst="rect">
            <a:avLst/>
          </a:prstGeom>
        </p:spPr>
      </p:pic>
      <p:pic>
        <p:nvPicPr>
          <p:cNvPr id="4" name="Picture 4" descr="See the source image">
            <a:extLst>
              <a:ext uri="{FF2B5EF4-FFF2-40B4-BE49-F238E27FC236}">
                <a16:creationId xmlns:a16="http://schemas.microsoft.com/office/drawing/2014/main" id="{BA62640E-9909-AF13-C0DA-F087A4DD771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27627" y="336209"/>
            <a:ext cx="1533522" cy="1414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130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1900" b="1" i="0" dirty="0">
                <a:solidFill>
                  <a:srgbClr val="FFFFFF"/>
                </a:solidFill>
                <a:effectLst/>
                <a:latin typeface="Montserrat" panose="00000500000000000000" pitchFamily="2" charset="0"/>
              </a:rPr>
              <a:t>Y </a:t>
            </a:r>
            <a:r>
              <a:rPr lang="en-GB" sz="1900" b="1" i="0" dirty="0" err="1">
                <a:solidFill>
                  <a:srgbClr val="FFFFFF"/>
                </a:solidFill>
                <a:effectLst/>
                <a:latin typeface="Montserrat" panose="00000500000000000000" pitchFamily="2" charset="0"/>
              </a:rPr>
              <a:t>Pwyllgor</a:t>
            </a:r>
            <a:r>
              <a:rPr lang="en-GB" sz="1900" b="1" i="0" dirty="0">
                <a:solidFill>
                  <a:srgbClr val="FFFFFF"/>
                </a:solidFill>
                <a:effectLst/>
                <a:latin typeface="Montserrat" panose="00000500000000000000" pitchFamily="2" charset="0"/>
              </a:rPr>
              <a:t> </a:t>
            </a:r>
            <a:r>
              <a:rPr lang="en-GB" sz="1900" b="1" i="0" dirty="0" err="1">
                <a:solidFill>
                  <a:srgbClr val="FFFFFF"/>
                </a:solidFill>
                <a:effectLst/>
                <a:latin typeface="Montserrat" panose="00000500000000000000" pitchFamily="2" charset="0"/>
              </a:rPr>
              <a:t>Cydraddoldeb</a:t>
            </a:r>
            <a:r>
              <a:rPr lang="en-GB" sz="1900" b="1" i="0" dirty="0">
                <a:solidFill>
                  <a:srgbClr val="FFFFFF"/>
                </a:solidFill>
                <a:effectLst/>
                <a:latin typeface="Montserrat" panose="00000500000000000000" pitchFamily="2" charset="0"/>
              </a:rPr>
              <a:t> a </a:t>
            </a:r>
            <a:r>
              <a:rPr lang="en-GB" sz="1900" b="1" i="0" dirty="0" err="1">
                <a:solidFill>
                  <a:srgbClr val="FFFFFF"/>
                </a:solidFill>
                <a:effectLst/>
                <a:latin typeface="Montserrat" panose="00000500000000000000" pitchFamily="2" charset="0"/>
              </a:rPr>
              <a:t>Chyfiawnder</a:t>
            </a:r>
            <a:r>
              <a:rPr lang="en-GB" sz="1900" b="1" i="0" dirty="0">
                <a:solidFill>
                  <a:srgbClr val="FFFFFF"/>
                </a:solidFill>
                <a:effectLst/>
                <a:latin typeface="Montserrat" panose="00000500000000000000" pitchFamily="2" charset="0"/>
              </a:rPr>
              <a:t> </a:t>
            </a:r>
            <a:r>
              <a:rPr lang="en-GB" sz="1900" b="1" i="0" dirty="0" err="1">
                <a:solidFill>
                  <a:srgbClr val="FFFFFF"/>
                </a:solidFill>
                <a:effectLst/>
                <a:latin typeface="Montserrat" panose="00000500000000000000" pitchFamily="2" charset="0"/>
              </a:rPr>
              <a:t>Cymdeithasol</a:t>
            </a:r>
            <a:br>
              <a:rPr lang="en-GB" sz="1900" b="1" i="0" dirty="0">
                <a:solidFill>
                  <a:srgbClr val="FFFFFF"/>
                </a:solidFill>
                <a:effectLst/>
                <a:latin typeface="Montserrat" panose="00000500000000000000" pitchFamily="2" charset="0"/>
              </a:rPr>
            </a:br>
            <a:br>
              <a:rPr lang="en-GB" sz="1900" b="1" i="0" dirty="0">
                <a:solidFill>
                  <a:srgbClr val="FFFFFF"/>
                </a:solidFill>
                <a:effectLst/>
                <a:latin typeface="Montserrat" panose="00000500000000000000" pitchFamily="2" charset="0"/>
              </a:rPr>
            </a:br>
            <a:r>
              <a:rPr lang="en-GB" sz="1900" b="1" i="0" dirty="0">
                <a:solidFill>
                  <a:srgbClr val="FFFFFF"/>
                </a:solidFill>
                <a:effectLst/>
                <a:latin typeface="Montserrat" panose="020B0604020202020204" pitchFamily="2" charset="0"/>
              </a:rPr>
              <a:t>Equality and Social Justice Committee</a:t>
            </a:r>
            <a:br>
              <a:rPr lang="en-GB" sz="1900" b="1" i="0" dirty="0">
                <a:solidFill>
                  <a:srgbClr val="FFFFFF"/>
                </a:solidFill>
                <a:effectLst/>
                <a:latin typeface="Montserrat" panose="020B0604020202020204" pitchFamily="2" charset="0"/>
              </a:rPr>
            </a:br>
            <a:br>
              <a:rPr lang="en-GB" sz="1900" b="1" i="0" dirty="0">
                <a:solidFill>
                  <a:srgbClr val="FFFFFF"/>
                </a:solidFill>
                <a:effectLst/>
                <a:latin typeface="Montserrat" panose="00000500000000000000" pitchFamily="2" charset="0"/>
              </a:rPr>
            </a:br>
            <a:endParaRPr lang="en-GB" sz="1900" b="1" dirty="0">
              <a:solidFill>
                <a:srgbClr val="FFFFFF"/>
              </a:solidFill>
              <a:cs typeface="Calibri Light"/>
            </a:endParaRPr>
          </a:p>
        </p:txBody>
      </p:sp>
      <p:sp>
        <p:nvSpPr>
          <p:cNvPr id="3" name="Content Placeholder 2"/>
          <p:cNvSpPr>
            <a:spLocks noGrp="1"/>
          </p:cNvSpPr>
          <p:nvPr>
            <p:ph sz="half" idx="1"/>
          </p:nvPr>
        </p:nvSpPr>
        <p:spPr>
          <a:xfrm>
            <a:off x="3293514" y="228266"/>
            <a:ext cx="2570462" cy="4363844"/>
          </a:xfrm>
        </p:spPr>
        <p:txBody>
          <a:bodyPr vert="horz" lIns="68580" tIns="34290" rIns="68580" bIns="34290" rtlCol="0">
            <a:normAutofit/>
          </a:bodyPr>
          <a:lstStyle/>
          <a:p>
            <a:pPr marL="0" indent="0">
              <a:buNone/>
            </a:pPr>
            <a:r>
              <a:rPr lang="en-GB" sz="1400" b="0" i="0" dirty="0">
                <a:effectLst/>
                <a:latin typeface="Montserrat" panose="00000500000000000000" pitchFamily="2" charset="0"/>
              </a:rPr>
              <a:t>Sefydlwyd y </a:t>
            </a:r>
            <a:r>
              <a:rPr lang="en-GB" sz="1400" b="0" i="0" dirty="0" err="1">
                <a:effectLst/>
                <a:latin typeface="Montserrat" panose="00000500000000000000" pitchFamily="2" charset="0"/>
              </a:rPr>
              <a:t>Pwyllgor</a:t>
            </a:r>
            <a:r>
              <a:rPr lang="en-GB" sz="1400" b="0" i="0" dirty="0">
                <a:effectLst/>
                <a:latin typeface="Montserrat" panose="00000500000000000000" pitchFamily="2" charset="0"/>
              </a:rPr>
              <a:t> </a:t>
            </a:r>
            <a:r>
              <a:rPr lang="en-GB" sz="1400" b="0" i="0" dirty="0" err="1">
                <a:effectLst/>
                <a:latin typeface="Montserrat" panose="00000500000000000000" pitchFamily="2" charset="0"/>
              </a:rPr>
              <a:t>ar</a:t>
            </a:r>
            <a:r>
              <a:rPr lang="en-GB" sz="1400" b="0" i="0" dirty="0">
                <a:effectLst/>
                <a:latin typeface="Montserrat" panose="00000500000000000000" pitchFamily="2" charset="0"/>
              </a:rPr>
              <a:t> 23 </a:t>
            </a:r>
            <a:r>
              <a:rPr lang="en-GB" sz="1400" b="0" i="0" dirty="0" err="1">
                <a:effectLst/>
                <a:latin typeface="Montserrat" panose="00000500000000000000" pitchFamily="2" charset="0"/>
              </a:rPr>
              <a:t>Mehefin</a:t>
            </a:r>
            <a:r>
              <a:rPr lang="en-GB" sz="1400" b="0" i="0" dirty="0">
                <a:effectLst/>
                <a:latin typeface="Montserrat" panose="00000500000000000000" pitchFamily="2" charset="0"/>
              </a:rPr>
              <a:t> 2021 </a:t>
            </a:r>
            <a:r>
              <a:rPr lang="en-GB" sz="1400" b="0" i="0" dirty="0" err="1">
                <a:effectLst/>
                <a:latin typeface="Montserrat" panose="00000500000000000000" pitchFamily="2" charset="0"/>
              </a:rPr>
              <a:t>i</a:t>
            </a:r>
            <a:r>
              <a:rPr lang="en-GB" sz="1400" b="0" i="0" dirty="0">
                <a:effectLst/>
                <a:latin typeface="Montserrat" panose="00000500000000000000" pitchFamily="2" charset="0"/>
              </a:rPr>
              <a:t> </a:t>
            </a:r>
            <a:r>
              <a:rPr lang="en-GB" sz="1400" b="0" i="0" dirty="0" err="1">
                <a:effectLst/>
                <a:latin typeface="Montserrat" panose="00000500000000000000" pitchFamily="2" charset="0"/>
              </a:rPr>
              <a:t>archwilio</a:t>
            </a:r>
            <a:r>
              <a:rPr lang="en-GB" sz="1400" b="0" i="0" dirty="0">
                <a:effectLst/>
                <a:latin typeface="Montserrat" panose="00000500000000000000" pitchFamily="2" charset="0"/>
              </a:rPr>
              <a:t> </a:t>
            </a:r>
            <a:r>
              <a:rPr lang="en-GB" sz="1400" b="0" i="0" dirty="0" err="1">
                <a:effectLst/>
                <a:latin typeface="Montserrat" panose="00000500000000000000" pitchFamily="2" charset="0"/>
              </a:rPr>
              <a:t>deddfwriaeth</a:t>
            </a:r>
            <a:r>
              <a:rPr lang="en-GB" sz="1400" b="0" i="0" dirty="0">
                <a:effectLst/>
                <a:latin typeface="Montserrat" panose="00000500000000000000" pitchFamily="2" charset="0"/>
              </a:rPr>
              <a:t> a </a:t>
            </a:r>
            <a:r>
              <a:rPr lang="en-GB" sz="1400" b="0" i="0" dirty="0" err="1">
                <a:effectLst/>
                <a:latin typeface="Montserrat" panose="00000500000000000000" pitchFamily="2" charset="0"/>
              </a:rPr>
              <a:t>dwyn</a:t>
            </a:r>
            <a:r>
              <a:rPr lang="en-GB" sz="1400" b="0" i="0" dirty="0">
                <a:effectLst/>
                <a:latin typeface="Montserrat" panose="00000500000000000000" pitchFamily="2" charset="0"/>
              </a:rPr>
              <a:t> </a:t>
            </a:r>
            <a:r>
              <a:rPr lang="en-GB" sz="1400" b="0" i="0" dirty="0" err="1">
                <a:effectLst/>
                <a:latin typeface="Montserrat" panose="00000500000000000000" pitchFamily="2" charset="0"/>
              </a:rPr>
              <a:t>Llywodraeth</a:t>
            </a:r>
            <a:r>
              <a:rPr lang="en-GB" sz="1400" b="0" i="0" dirty="0">
                <a:effectLst/>
                <a:latin typeface="Montserrat" panose="00000500000000000000" pitchFamily="2" charset="0"/>
              </a:rPr>
              <a:t> Cymru </a:t>
            </a:r>
            <a:r>
              <a:rPr lang="en-GB" sz="1400" b="0" i="0" dirty="0" err="1">
                <a:effectLst/>
                <a:latin typeface="Montserrat" panose="00000500000000000000" pitchFamily="2" charset="0"/>
              </a:rPr>
              <a:t>i</a:t>
            </a:r>
            <a:r>
              <a:rPr lang="en-GB" sz="1400" b="0" i="0" dirty="0">
                <a:effectLst/>
                <a:latin typeface="Montserrat" panose="00000500000000000000" pitchFamily="2" charset="0"/>
              </a:rPr>
              <a:t> </a:t>
            </a:r>
            <a:r>
              <a:rPr lang="en-GB" sz="1400" b="0" i="0" dirty="0" err="1">
                <a:effectLst/>
                <a:latin typeface="Montserrat" panose="00000500000000000000" pitchFamily="2" charset="0"/>
              </a:rPr>
              <a:t>gyfrif</a:t>
            </a:r>
            <a:r>
              <a:rPr lang="en-GB" sz="1400" b="0" i="0" dirty="0">
                <a:effectLst/>
                <a:latin typeface="Montserrat" panose="00000500000000000000" pitchFamily="2" charset="0"/>
              </a:rPr>
              <a:t> </a:t>
            </a:r>
            <a:r>
              <a:rPr lang="en-GB" sz="1400" b="0" i="0" dirty="0" err="1">
                <a:effectLst/>
                <a:latin typeface="Montserrat" panose="00000500000000000000" pitchFamily="2" charset="0"/>
              </a:rPr>
              <a:t>trwy</a:t>
            </a:r>
            <a:r>
              <a:rPr lang="en-GB" sz="1400" b="0" i="0" dirty="0">
                <a:effectLst/>
                <a:latin typeface="Montserrat" panose="00000500000000000000" pitchFamily="2" charset="0"/>
              </a:rPr>
              <a:t> </a:t>
            </a:r>
            <a:r>
              <a:rPr lang="en-GB" sz="1400" b="0" i="0" dirty="0" err="1">
                <a:effectLst/>
                <a:latin typeface="Montserrat" panose="00000500000000000000" pitchFamily="2" charset="0"/>
              </a:rPr>
              <a:t>graffu</a:t>
            </a:r>
            <a:r>
              <a:rPr lang="en-GB" sz="1400" b="0" i="0" dirty="0">
                <a:effectLst/>
                <a:latin typeface="Montserrat" panose="00000500000000000000" pitchFamily="2" charset="0"/>
              </a:rPr>
              <a:t> </a:t>
            </a:r>
            <a:r>
              <a:rPr lang="en-GB" sz="1400" b="0" i="0" dirty="0" err="1">
                <a:effectLst/>
                <a:latin typeface="Montserrat" panose="00000500000000000000" pitchFamily="2" charset="0"/>
              </a:rPr>
              <a:t>ar</a:t>
            </a:r>
            <a:r>
              <a:rPr lang="en-GB" sz="1400" b="0" i="0" dirty="0">
                <a:effectLst/>
                <a:latin typeface="Montserrat" panose="00000500000000000000" pitchFamily="2" charset="0"/>
              </a:rPr>
              <a:t> </a:t>
            </a:r>
            <a:r>
              <a:rPr lang="en-GB" sz="1400" b="0" i="0" dirty="0" err="1">
                <a:effectLst/>
                <a:latin typeface="Montserrat" panose="00000500000000000000" pitchFamily="2" charset="0"/>
              </a:rPr>
              <a:t>ei</a:t>
            </a:r>
            <a:r>
              <a:rPr lang="en-GB" sz="1400" b="0" i="0" dirty="0">
                <a:effectLst/>
                <a:latin typeface="Montserrat" panose="00000500000000000000" pitchFamily="2" charset="0"/>
              </a:rPr>
              <a:t> </a:t>
            </a:r>
            <a:r>
              <a:rPr lang="en-GB" sz="1400" b="0" i="0" dirty="0" err="1">
                <a:effectLst/>
                <a:latin typeface="Montserrat" panose="00000500000000000000" pitchFamily="2" charset="0"/>
              </a:rPr>
              <a:t>materion</a:t>
            </a:r>
            <a:r>
              <a:rPr lang="en-GB" sz="1400" b="0" i="0" dirty="0">
                <a:effectLst/>
                <a:latin typeface="Montserrat" panose="00000500000000000000" pitchFamily="2" charset="0"/>
              </a:rPr>
              <a:t> o ran </a:t>
            </a:r>
            <a:r>
              <a:rPr lang="en-GB" sz="1400" b="0" i="0" dirty="0" err="1">
                <a:effectLst/>
                <a:latin typeface="Montserrat" panose="00000500000000000000" pitchFamily="2" charset="0"/>
              </a:rPr>
              <a:t>gwariant</a:t>
            </a:r>
            <a:r>
              <a:rPr lang="en-GB" sz="1400" b="0" i="0" dirty="0">
                <a:effectLst/>
                <a:latin typeface="Montserrat" panose="00000500000000000000" pitchFamily="2" charset="0"/>
              </a:rPr>
              <a:t>, </a:t>
            </a:r>
            <a:r>
              <a:rPr lang="en-GB" sz="1400" b="0" i="0" dirty="0" err="1">
                <a:effectLst/>
                <a:latin typeface="Montserrat" panose="00000500000000000000" pitchFamily="2" charset="0"/>
              </a:rPr>
              <a:t>gweinyddiaeth</a:t>
            </a:r>
            <a:r>
              <a:rPr lang="en-GB" sz="1400" b="0" i="0" dirty="0">
                <a:effectLst/>
                <a:latin typeface="Montserrat" panose="00000500000000000000" pitchFamily="2" charset="0"/>
              </a:rPr>
              <a:t> a </a:t>
            </a:r>
            <a:r>
              <a:rPr lang="en-GB" sz="1400" b="0" i="0" dirty="0" err="1">
                <a:effectLst/>
                <a:latin typeface="Montserrat" panose="00000500000000000000" pitchFamily="2" charset="0"/>
              </a:rPr>
              <a:t>pholisïau</a:t>
            </a:r>
            <a:r>
              <a:rPr lang="en-GB" sz="1400" b="0" i="0" dirty="0">
                <a:effectLst/>
                <a:latin typeface="Montserrat" panose="00000500000000000000" pitchFamily="2" charset="0"/>
              </a:rPr>
              <a:t>, </a:t>
            </a:r>
            <a:r>
              <a:rPr lang="en-GB" sz="1400" b="0" i="0" dirty="0" err="1">
                <a:effectLst/>
                <a:latin typeface="Montserrat" panose="00000500000000000000" pitchFamily="2" charset="0"/>
              </a:rPr>
              <a:t>yn</a:t>
            </a:r>
            <a:r>
              <a:rPr lang="en-GB" sz="1400" b="0" i="0" dirty="0">
                <a:effectLst/>
                <a:latin typeface="Montserrat" panose="00000500000000000000" pitchFamily="2" charset="0"/>
              </a:rPr>
              <a:t> </a:t>
            </a:r>
            <a:r>
              <a:rPr lang="en-GB" sz="1400" b="0" i="0" dirty="0" err="1">
                <a:effectLst/>
                <a:latin typeface="Montserrat" panose="00000500000000000000" pitchFamily="2" charset="0"/>
              </a:rPr>
              <a:t>cwmpasu'r</a:t>
            </a:r>
            <a:r>
              <a:rPr lang="en-GB" sz="1400" b="0" i="0" dirty="0">
                <a:effectLst/>
                <a:latin typeface="Montserrat" panose="00000500000000000000" pitchFamily="2" charset="0"/>
              </a:rPr>
              <a:t> </a:t>
            </a:r>
            <a:r>
              <a:rPr lang="en-GB" sz="1400" b="0" i="0" dirty="0" err="1">
                <a:effectLst/>
                <a:latin typeface="Montserrat" panose="00000500000000000000" pitchFamily="2" charset="0"/>
              </a:rPr>
              <a:t>meysydd</a:t>
            </a:r>
            <a:r>
              <a:rPr lang="en-GB" sz="1400" b="0" i="0" dirty="0">
                <a:effectLst/>
                <a:latin typeface="Montserrat" panose="00000500000000000000" pitchFamily="2" charset="0"/>
              </a:rPr>
              <a:t> a </a:t>
            </a:r>
            <a:r>
              <a:rPr lang="en-GB" sz="1400" b="0" i="0" dirty="0" err="1">
                <a:effectLst/>
                <a:latin typeface="Montserrat" panose="00000500000000000000" pitchFamily="2" charset="0"/>
              </a:rPr>
              <a:t>ganlyn</a:t>
            </a:r>
            <a:r>
              <a:rPr lang="en-GB" sz="1400" b="0" i="0" dirty="0">
                <a:effectLst/>
                <a:latin typeface="Montserrat" panose="00000500000000000000" pitchFamily="2" charset="0"/>
              </a:rPr>
              <a:t> (</a:t>
            </a:r>
            <a:r>
              <a:rPr lang="en-GB" sz="1400" b="0" i="0" dirty="0" err="1">
                <a:effectLst/>
                <a:latin typeface="Montserrat" panose="00000500000000000000" pitchFamily="2" charset="0"/>
              </a:rPr>
              <a:t>ond</a:t>
            </a:r>
            <a:r>
              <a:rPr lang="en-GB" sz="1400" b="0" i="0" dirty="0">
                <a:effectLst/>
                <a:latin typeface="Montserrat" panose="00000500000000000000" pitchFamily="2" charset="0"/>
              </a:rPr>
              <a:t> </a:t>
            </a:r>
            <a:r>
              <a:rPr lang="en-GB" sz="1400" b="0" i="0" dirty="0" err="1">
                <a:effectLst/>
                <a:latin typeface="Montserrat" panose="00000500000000000000" pitchFamily="2" charset="0"/>
              </a:rPr>
              <a:t>heb</a:t>
            </a:r>
            <a:r>
              <a:rPr lang="en-GB" sz="1400" b="0" i="0" dirty="0">
                <a:effectLst/>
                <a:latin typeface="Montserrat" panose="00000500000000000000" pitchFamily="2" charset="0"/>
              </a:rPr>
              <a:t> </a:t>
            </a:r>
            <a:r>
              <a:rPr lang="en-GB" sz="1400" b="0" i="0" dirty="0" err="1">
                <a:effectLst/>
                <a:latin typeface="Montserrat" panose="00000500000000000000" pitchFamily="2" charset="0"/>
              </a:rPr>
              <a:t>fod</a:t>
            </a:r>
            <a:r>
              <a:rPr lang="en-GB" sz="1400" b="0" i="0" dirty="0">
                <a:effectLst/>
                <a:latin typeface="Montserrat" panose="00000500000000000000" pitchFamily="2" charset="0"/>
              </a:rPr>
              <a:t> </a:t>
            </a:r>
            <a:r>
              <a:rPr lang="en-GB" sz="1400" b="0" i="0" dirty="0" err="1">
                <a:effectLst/>
                <a:latin typeface="Montserrat" panose="00000500000000000000" pitchFamily="2" charset="0"/>
              </a:rPr>
              <a:t>yn</a:t>
            </a:r>
            <a:r>
              <a:rPr lang="en-GB" sz="1400" b="0" i="0" dirty="0">
                <a:effectLst/>
                <a:latin typeface="Montserrat" panose="00000500000000000000" pitchFamily="2" charset="0"/>
              </a:rPr>
              <a:t> </a:t>
            </a:r>
            <a:r>
              <a:rPr lang="en-GB" sz="1400" b="0" i="0" dirty="0" err="1">
                <a:effectLst/>
                <a:latin typeface="Montserrat" panose="00000500000000000000" pitchFamily="2" charset="0"/>
              </a:rPr>
              <a:t>gyfyngedig</a:t>
            </a:r>
            <a:r>
              <a:rPr lang="en-GB" sz="1400" b="0" i="0" dirty="0">
                <a:effectLst/>
                <a:latin typeface="Montserrat" panose="00000500000000000000" pitchFamily="2" charset="0"/>
              </a:rPr>
              <a:t> </a:t>
            </a:r>
            <a:r>
              <a:rPr lang="en-GB" sz="1400" b="0" i="0" dirty="0" err="1">
                <a:effectLst/>
                <a:latin typeface="Montserrat" panose="00000500000000000000" pitchFamily="2" charset="0"/>
              </a:rPr>
              <a:t>iddynt</a:t>
            </a:r>
            <a:r>
              <a:rPr lang="en-GB" sz="1400" b="0" i="0" dirty="0">
                <a:effectLst/>
                <a:latin typeface="Montserrat" panose="00000500000000000000" pitchFamily="2" charset="0"/>
              </a:rPr>
              <a:t>): </a:t>
            </a:r>
            <a:r>
              <a:rPr lang="en-GB" sz="1400" b="0" i="0" dirty="0" err="1">
                <a:effectLst/>
                <a:latin typeface="Montserrat" panose="00000500000000000000" pitchFamily="2" charset="0"/>
              </a:rPr>
              <a:t>cydraddoldeb</a:t>
            </a:r>
            <a:r>
              <a:rPr lang="en-GB" sz="1400" b="0" i="0" dirty="0">
                <a:effectLst/>
                <a:latin typeface="Montserrat" panose="00000500000000000000" pitchFamily="2" charset="0"/>
              </a:rPr>
              <a:t> a </a:t>
            </a:r>
            <a:r>
              <a:rPr lang="en-GB" sz="1400" b="0" i="0" dirty="0" err="1">
                <a:effectLst/>
                <a:latin typeface="Montserrat" panose="00000500000000000000" pitchFamily="2" charset="0"/>
              </a:rPr>
              <a:t>hawliau</a:t>
            </a:r>
            <a:r>
              <a:rPr lang="en-GB" sz="1400" b="0" i="0" dirty="0">
                <a:effectLst/>
                <a:latin typeface="Montserrat" panose="00000500000000000000" pitchFamily="2" charset="0"/>
              </a:rPr>
              <a:t> </a:t>
            </a:r>
            <a:r>
              <a:rPr lang="en-GB" sz="1400" b="0" i="0" dirty="0" err="1">
                <a:effectLst/>
                <a:latin typeface="Montserrat" panose="00000500000000000000" pitchFamily="2" charset="0"/>
              </a:rPr>
              <a:t>dynol</a:t>
            </a:r>
            <a:r>
              <a:rPr lang="en-GB" sz="1400" b="0" i="0" dirty="0">
                <a:effectLst/>
                <a:latin typeface="Montserrat" panose="00000500000000000000" pitchFamily="2" charset="0"/>
              </a:rPr>
              <a:t>, </a:t>
            </a:r>
            <a:r>
              <a:rPr lang="en-GB" sz="1400" b="0" i="0" dirty="0" err="1">
                <a:effectLst/>
                <a:latin typeface="Montserrat" panose="00000500000000000000" pitchFamily="2" charset="0"/>
              </a:rPr>
              <a:t>gwaith</a:t>
            </a:r>
            <a:r>
              <a:rPr lang="en-GB" sz="1400" b="0" i="0" dirty="0">
                <a:effectLst/>
                <a:latin typeface="Montserrat" panose="00000500000000000000" pitchFamily="2" charset="0"/>
              </a:rPr>
              <a:t> teg, </a:t>
            </a:r>
            <a:r>
              <a:rPr lang="en-GB" sz="1400" b="0" i="0" dirty="0" err="1">
                <a:effectLst/>
                <a:latin typeface="Montserrat" panose="00000500000000000000" pitchFamily="2" charset="0"/>
              </a:rPr>
              <a:t>cydlyniant</a:t>
            </a:r>
            <a:r>
              <a:rPr lang="en-GB" sz="1400" b="0" i="0" dirty="0">
                <a:effectLst/>
                <a:latin typeface="Montserrat" panose="00000500000000000000" pitchFamily="2" charset="0"/>
              </a:rPr>
              <a:t> </a:t>
            </a:r>
            <a:r>
              <a:rPr lang="en-GB" sz="1400" b="0" i="0" dirty="0" err="1">
                <a:effectLst/>
                <a:latin typeface="Montserrat" panose="00000500000000000000" pitchFamily="2" charset="0"/>
              </a:rPr>
              <a:t>cymunedol</a:t>
            </a:r>
            <a:r>
              <a:rPr lang="en-GB" sz="1400" b="0" i="0" dirty="0">
                <a:effectLst/>
                <a:latin typeface="Montserrat" panose="00000500000000000000" pitchFamily="2" charset="0"/>
              </a:rPr>
              <a:t> a </a:t>
            </a:r>
            <a:r>
              <a:rPr lang="en-GB" sz="1400" b="0" i="0" dirty="0" err="1">
                <a:effectLst/>
                <a:latin typeface="Montserrat" panose="00000500000000000000" pitchFamily="2" charset="0"/>
              </a:rPr>
              <a:t>diogelwch</a:t>
            </a:r>
            <a:r>
              <a:rPr lang="en-GB" sz="1400" b="0" i="0" dirty="0">
                <a:effectLst/>
                <a:latin typeface="Montserrat" panose="00000500000000000000" pitchFamily="2" charset="0"/>
              </a:rPr>
              <a:t>, </a:t>
            </a:r>
            <a:r>
              <a:rPr lang="en-GB" sz="1400" b="0" i="0" dirty="0" err="1">
                <a:effectLst/>
                <a:latin typeface="Montserrat" panose="00000500000000000000" pitchFamily="2" charset="0"/>
              </a:rPr>
              <a:t>mynd</a:t>
            </a:r>
            <a:r>
              <a:rPr lang="en-GB" sz="1400" b="0" i="0" dirty="0">
                <a:effectLst/>
                <a:latin typeface="Montserrat" panose="00000500000000000000" pitchFamily="2" charset="0"/>
              </a:rPr>
              <a:t> </a:t>
            </a:r>
            <a:r>
              <a:rPr lang="en-GB" sz="1400" b="0" i="0" dirty="0" err="1">
                <a:effectLst/>
                <a:latin typeface="Montserrat" panose="00000500000000000000" pitchFamily="2" charset="0"/>
              </a:rPr>
              <a:t>i’r</a:t>
            </a:r>
            <a:r>
              <a:rPr lang="en-GB" sz="1400" b="0" i="0" dirty="0">
                <a:effectLst/>
                <a:latin typeface="Montserrat" panose="00000500000000000000" pitchFamily="2" charset="0"/>
              </a:rPr>
              <a:t> </a:t>
            </a:r>
            <a:r>
              <a:rPr lang="en-GB" sz="1400" b="0" i="0" dirty="0" err="1">
                <a:effectLst/>
                <a:latin typeface="Montserrat" panose="00000500000000000000" pitchFamily="2" charset="0"/>
              </a:rPr>
              <a:t>afael</a:t>
            </a:r>
            <a:r>
              <a:rPr lang="en-GB" sz="1400" b="0" i="0" dirty="0">
                <a:effectLst/>
                <a:latin typeface="Montserrat" panose="00000500000000000000" pitchFamily="2" charset="0"/>
              </a:rPr>
              <a:t> â </a:t>
            </a:r>
            <a:r>
              <a:rPr lang="en-GB" sz="1400" b="0" i="0" dirty="0" err="1">
                <a:effectLst/>
                <a:latin typeface="Montserrat" panose="00000500000000000000" pitchFamily="2" charset="0"/>
              </a:rPr>
              <a:t>thlodi</a:t>
            </a:r>
            <a:r>
              <a:rPr lang="en-GB" sz="1400" b="0" i="0" dirty="0">
                <a:effectLst/>
                <a:latin typeface="Montserrat" panose="00000500000000000000" pitchFamily="2" charset="0"/>
              </a:rPr>
              <a:t>, a </a:t>
            </a:r>
            <a:r>
              <a:rPr lang="en-GB" sz="1400" b="0" i="0" dirty="0" err="1">
                <a:effectLst/>
                <a:latin typeface="Montserrat" panose="00000500000000000000" pitchFamily="2" charset="0"/>
              </a:rPr>
              <a:t>rhoi</a:t>
            </a:r>
            <a:r>
              <a:rPr lang="en-GB" sz="1400" b="0" i="0" dirty="0">
                <a:effectLst/>
                <a:latin typeface="Montserrat" panose="00000500000000000000" pitchFamily="2" charset="0"/>
              </a:rPr>
              <a:t> </a:t>
            </a:r>
            <a:r>
              <a:rPr lang="en-GB" sz="1400" b="0" i="0" dirty="0" err="1">
                <a:effectLst/>
                <a:latin typeface="Montserrat" panose="00000500000000000000" pitchFamily="2" charset="0"/>
              </a:rPr>
              <a:t>Deddf</a:t>
            </a:r>
            <a:r>
              <a:rPr lang="en-GB" sz="1400" b="0" i="0" dirty="0">
                <a:effectLst/>
                <a:latin typeface="Montserrat" panose="00000500000000000000" pitchFamily="2" charset="0"/>
              </a:rPr>
              <a:t> </a:t>
            </a:r>
            <a:r>
              <a:rPr lang="en-GB" sz="1400" b="1" i="0" dirty="0" err="1">
                <a:effectLst/>
                <a:latin typeface="Montserrat" panose="00000500000000000000" pitchFamily="2" charset="0"/>
              </a:rPr>
              <a:t>Llesiant</a:t>
            </a:r>
            <a:r>
              <a:rPr lang="en-GB" sz="1400" b="1" i="0" dirty="0">
                <a:effectLst/>
                <a:latin typeface="Montserrat" panose="00000500000000000000" pitchFamily="2" charset="0"/>
              </a:rPr>
              <a:t> </a:t>
            </a:r>
            <a:r>
              <a:rPr lang="en-GB" sz="1400" b="1" i="0" dirty="0" err="1">
                <a:effectLst/>
                <a:latin typeface="Montserrat" panose="00000500000000000000" pitchFamily="2" charset="0"/>
              </a:rPr>
              <a:t>Cenedlaethau'r</a:t>
            </a:r>
            <a:r>
              <a:rPr lang="en-GB" sz="1400" b="1" i="0" dirty="0">
                <a:effectLst/>
                <a:latin typeface="Montserrat" panose="00000500000000000000" pitchFamily="2" charset="0"/>
              </a:rPr>
              <a:t> </a:t>
            </a:r>
            <a:r>
              <a:rPr lang="en-GB" sz="1400" b="1" i="0" dirty="0" err="1">
                <a:effectLst/>
                <a:latin typeface="Montserrat" panose="00000500000000000000" pitchFamily="2" charset="0"/>
              </a:rPr>
              <a:t>Dyfodol</a:t>
            </a:r>
            <a:r>
              <a:rPr lang="en-GB" sz="1400" b="1" i="0" dirty="0">
                <a:effectLst/>
                <a:latin typeface="Montserrat" panose="00000500000000000000" pitchFamily="2" charset="0"/>
              </a:rPr>
              <a:t> 2015 </a:t>
            </a:r>
            <a:r>
              <a:rPr lang="en-GB" sz="1400" b="1" i="0" dirty="0" err="1">
                <a:effectLst/>
                <a:latin typeface="Montserrat" panose="00000500000000000000" pitchFamily="2" charset="0"/>
              </a:rPr>
              <a:t>ar</a:t>
            </a:r>
            <a:r>
              <a:rPr lang="en-GB" sz="1400" b="1" i="0" dirty="0">
                <a:effectLst/>
                <a:latin typeface="Montserrat" panose="00000500000000000000" pitchFamily="2" charset="0"/>
              </a:rPr>
              <a:t> </a:t>
            </a:r>
            <a:r>
              <a:rPr lang="en-GB" sz="1400" b="1" i="0" dirty="0" err="1">
                <a:effectLst/>
                <a:latin typeface="Montserrat" panose="00000500000000000000" pitchFamily="2" charset="0"/>
              </a:rPr>
              <a:t>waith</a:t>
            </a:r>
            <a:r>
              <a:rPr lang="en-GB" sz="1400" b="0" i="0" dirty="0">
                <a:effectLst/>
                <a:latin typeface="Montserrat" panose="00000500000000000000" pitchFamily="2" charset="0"/>
              </a:rPr>
              <a:t>. </a:t>
            </a:r>
            <a:endParaRPr lang="en-GB" sz="1400" dirty="0"/>
          </a:p>
          <a:p>
            <a:pPr marL="0" indent="0">
              <a:buNone/>
            </a:pPr>
            <a:endParaRPr lang="en-GB" sz="1400" dirty="0">
              <a:cs typeface="Calibri"/>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0831" y="228266"/>
            <a:ext cx="2398275" cy="4363844"/>
          </a:xfrm>
        </p:spPr>
        <p:txBody>
          <a:bodyPr>
            <a:normAutofit/>
          </a:bodyPr>
          <a:lstStyle/>
          <a:p>
            <a:pPr marL="0" indent="0">
              <a:buNone/>
            </a:pPr>
            <a:r>
              <a:rPr lang="en-GB" sz="1400" b="0" i="0" dirty="0">
                <a:effectLst/>
                <a:latin typeface="Montserrat" panose="00000500000000000000" pitchFamily="2" charset="0"/>
              </a:rPr>
              <a:t>The Committee was established on 23 June 2021 to examine legislation and hold the Welsh Government to account by scrutinising its expenditure, administration and policy matters, encompassing (but not restricted to): equality and human rights, fair work, community cohesion and safety, tackling poverty, and implementation of the </a:t>
            </a:r>
            <a:r>
              <a:rPr lang="en-GB" sz="1400" b="1" i="0" dirty="0">
                <a:effectLst/>
                <a:latin typeface="Montserrat" panose="00000500000000000000" pitchFamily="2" charset="0"/>
              </a:rPr>
              <a:t>Well-being of Future Generations Act 2015.</a:t>
            </a:r>
            <a:endParaRPr lang="en-GB" sz="1400" b="1" dirty="0"/>
          </a:p>
          <a:p>
            <a:pPr marL="0" indent="0">
              <a:buNone/>
            </a:pPr>
            <a:endParaRPr lang="en-GB" sz="1400" dirty="0"/>
          </a:p>
        </p:txBody>
      </p:sp>
      <p:pic>
        <p:nvPicPr>
          <p:cNvPr id="7" name="Picture 2" descr="See the source image">
            <a:extLst>
              <a:ext uri="{FF2B5EF4-FFF2-40B4-BE49-F238E27FC236}">
                <a16:creationId xmlns:a16="http://schemas.microsoft.com/office/drawing/2014/main" id="{AD60674B-C188-4621-A5A5-FEF694088B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4894" y="3803755"/>
            <a:ext cx="2214498" cy="278553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4F904406-6F1D-4D4F-92C6-DA89F2D64E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4261" y="3859966"/>
            <a:ext cx="2364841" cy="236484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0F08C0CE-0C51-4B2F-8108-27B34FC002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58041" y="3803755"/>
            <a:ext cx="2518171" cy="2518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088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ey Issues in Education and Social Justice Education Studies: Key Issues:  Amazon.co.uk: Smith, Emma: Books">
            <a:extLst>
              <a:ext uri="{FF2B5EF4-FFF2-40B4-BE49-F238E27FC236}">
                <a16:creationId xmlns:a16="http://schemas.microsoft.com/office/drawing/2014/main" id="{579374F9-3B19-4093-8B9D-B2F8B07592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2698" y="1663880"/>
            <a:ext cx="1866831" cy="267646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60A295C-1C4D-287A-7A7F-9C58CF49C78E}"/>
              </a:ext>
            </a:extLst>
          </p:cNvPr>
          <p:cNvPicPr>
            <a:picLocks noChangeAspect="1"/>
          </p:cNvPicPr>
          <p:nvPr/>
        </p:nvPicPr>
        <p:blipFill>
          <a:blip r:embed="rId4"/>
          <a:stretch>
            <a:fillRect/>
          </a:stretch>
        </p:blipFill>
        <p:spPr>
          <a:xfrm rot="20773948">
            <a:off x="4789653" y="709424"/>
            <a:ext cx="3054759" cy="2294319"/>
          </a:xfrm>
          <a:prstGeom prst="rect">
            <a:avLst/>
          </a:prstGeom>
        </p:spPr>
      </p:pic>
      <p:pic>
        <p:nvPicPr>
          <p:cNvPr id="2052" name="Picture 4">
            <a:extLst>
              <a:ext uri="{FF2B5EF4-FFF2-40B4-BE49-F238E27FC236}">
                <a16:creationId xmlns:a16="http://schemas.microsoft.com/office/drawing/2014/main" id="{BAC4F3D4-E6FA-486F-9A6F-0A5DB3B97BA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75521" y="4370876"/>
            <a:ext cx="2487124" cy="248712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E86EDCFF-9061-3766-BA4D-C02135E87FBC}"/>
              </a:ext>
            </a:extLst>
          </p:cNvPr>
          <p:cNvPicPr>
            <a:picLocks noChangeAspect="1"/>
          </p:cNvPicPr>
          <p:nvPr/>
        </p:nvPicPr>
        <p:blipFill>
          <a:blip r:embed="rId6"/>
          <a:stretch>
            <a:fillRect/>
          </a:stretch>
        </p:blipFill>
        <p:spPr>
          <a:xfrm rot="465819">
            <a:off x="5805784" y="2632517"/>
            <a:ext cx="3134415" cy="2359952"/>
          </a:xfrm>
          <a:prstGeom prst="rect">
            <a:avLst/>
          </a:prstGeom>
        </p:spPr>
      </p:pic>
      <p:pic>
        <p:nvPicPr>
          <p:cNvPr id="5" name="Picture 4">
            <a:extLst>
              <a:ext uri="{FF2B5EF4-FFF2-40B4-BE49-F238E27FC236}">
                <a16:creationId xmlns:a16="http://schemas.microsoft.com/office/drawing/2014/main" id="{819EE52F-B87C-CA2D-424D-182E38849D0E}"/>
              </a:ext>
            </a:extLst>
          </p:cNvPr>
          <p:cNvPicPr>
            <a:picLocks noChangeAspect="1"/>
          </p:cNvPicPr>
          <p:nvPr/>
        </p:nvPicPr>
        <p:blipFill>
          <a:blip r:embed="rId7"/>
          <a:stretch>
            <a:fillRect/>
          </a:stretch>
        </p:blipFill>
        <p:spPr>
          <a:xfrm>
            <a:off x="2386614" y="1672092"/>
            <a:ext cx="1866831" cy="2668248"/>
          </a:xfrm>
          <a:prstGeom prst="rect">
            <a:avLst/>
          </a:prstGeom>
        </p:spPr>
      </p:pic>
      <p:pic>
        <p:nvPicPr>
          <p:cNvPr id="1026" name="Picture 2" descr="The Art Of Giving Feedback – TechCrunch">
            <a:extLst>
              <a:ext uri="{FF2B5EF4-FFF2-40B4-BE49-F238E27FC236}">
                <a16:creationId xmlns:a16="http://schemas.microsoft.com/office/drawing/2014/main" id="{75953A8C-890A-251B-4032-049C263464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22913" y="5134131"/>
            <a:ext cx="2788238" cy="157032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285AAAE-C46E-9CBC-464F-DCA495FF0B8F}"/>
              </a:ext>
            </a:extLst>
          </p:cNvPr>
          <p:cNvSpPr txBox="1"/>
          <p:nvPr/>
        </p:nvSpPr>
        <p:spPr>
          <a:xfrm>
            <a:off x="5269950" y="5134131"/>
            <a:ext cx="2173916" cy="369332"/>
          </a:xfrm>
          <a:prstGeom prst="rect">
            <a:avLst/>
          </a:prstGeom>
          <a:noFill/>
        </p:spPr>
        <p:txBody>
          <a:bodyPr wrap="square" rtlCol="0">
            <a:spAutoFit/>
          </a:bodyPr>
          <a:lstStyle/>
          <a:p>
            <a:r>
              <a:rPr lang="en-GB" dirty="0" err="1"/>
              <a:t>Adborth</a:t>
            </a:r>
            <a:r>
              <a:rPr lang="en-GB" dirty="0"/>
              <a:t>/Feedback</a:t>
            </a:r>
          </a:p>
        </p:txBody>
      </p:sp>
      <p:sp>
        <p:nvSpPr>
          <p:cNvPr id="4" name="TextBox 3">
            <a:extLst>
              <a:ext uri="{FF2B5EF4-FFF2-40B4-BE49-F238E27FC236}">
                <a16:creationId xmlns:a16="http://schemas.microsoft.com/office/drawing/2014/main" id="{D7653C1C-F2FD-4B37-9CDB-7EA85E7094BD}"/>
              </a:ext>
            </a:extLst>
          </p:cNvPr>
          <p:cNvSpPr txBox="1"/>
          <p:nvPr/>
        </p:nvSpPr>
        <p:spPr>
          <a:xfrm>
            <a:off x="409763" y="433545"/>
            <a:ext cx="8354890"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900" b="1" dirty="0" err="1">
                <a:latin typeface="+mj-lt"/>
                <a:ea typeface="+mj-ea"/>
                <a:cs typeface="+mj-cs"/>
              </a:rPr>
              <a:t>Cyflwyniad</a:t>
            </a:r>
            <a:r>
              <a:rPr lang="en-US" sz="2900" b="1" dirty="0">
                <a:latin typeface="+mj-lt"/>
                <a:ea typeface="+mj-ea"/>
                <a:cs typeface="+mj-cs"/>
              </a:rPr>
              <a:t> </a:t>
            </a:r>
            <a:r>
              <a:rPr lang="en-US" sz="2900" b="1" dirty="0" err="1">
                <a:latin typeface="+mj-lt"/>
                <a:ea typeface="+mj-ea"/>
                <a:cs typeface="+mj-cs"/>
              </a:rPr>
              <a:t>i</a:t>
            </a:r>
            <a:r>
              <a:rPr lang="en-US" sz="2900" b="1" dirty="0">
                <a:latin typeface="+mj-lt"/>
                <a:ea typeface="+mj-ea"/>
                <a:cs typeface="+mj-cs"/>
              </a:rPr>
              <a:t> </a:t>
            </a:r>
            <a:r>
              <a:rPr lang="en-US" sz="2900" b="1" dirty="0" err="1">
                <a:latin typeface="+mj-lt"/>
                <a:ea typeface="+mj-ea"/>
                <a:cs typeface="+mj-cs"/>
              </a:rPr>
              <a:t>Addysg</a:t>
            </a:r>
            <a:r>
              <a:rPr lang="en-US" sz="2900" b="1" dirty="0">
                <a:latin typeface="+mj-lt"/>
                <a:ea typeface="+mj-ea"/>
                <a:cs typeface="+mj-cs"/>
              </a:rPr>
              <a:t> a </a:t>
            </a:r>
            <a:r>
              <a:rPr lang="en-US" sz="2900" b="1" dirty="0" err="1">
                <a:latin typeface="+mj-lt"/>
                <a:ea typeface="+mj-ea"/>
                <a:cs typeface="+mj-cs"/>
              </a:rPr>
              <a:t>Chyfiawnder</a:t>
            </a:r>
            <a:r>
              <a:rPr lang="en-US" sz="2900" b="1" dirty="0">
                <a:latin typeface="+mj-lt"/>
                <a:ea typeface="+mj-ea"/>
                <a:cs typeface="+mj-cs"/>
              </a:rPr>
              <a:t> </a:t>
            </a:r>
            <a:r>
              <a:rPr lang="en-US" sz="2900" b="1" dirty="0" err="1">
                <a:latin typeface="+mj-lt"/>
                <a:ea typeface="+mj-ea"/>
                <a:cs typeface="+mj-cs"/>
              </a:rPr>
              <a:t>Cymdeithasol</a:t>
            </a:r>
            <a:br>
              <a:rPr lang="en-US" sz="2900" b="1" dirty="0">
                <a:latin typeface="+mj-lt"/>
                <a:ea typeface="+mj-ea"/>
                <a:cs typeface="+mj-cs"/>
              </a:rPr>
            </a:br>
            <a:r>
              <a:rPr lang="en-US" sz="2900" b="1" dirty="0">
                <a:latin typeface="+mj-lt"/>
                <a:ea typeface="+mj-ea"/>
                <a:cs typeface="+mj-cs"/>
              </a:rPr>
              <a:t>An introduction to Education and Social Justice</a:t>
            </a:r>
            <a:endParaRPr lang="en-US" sz="2900" dirty="0">
              <a:latin typeface="+mj-lt"/>
              <a:ea typeface="+mj-ea"/>
              <a:cs typeface="+mj-cs"/>
            </a:endParaRPr>
          </a:p>
        </p:txBody>
      </p:sp>
      <p:pic>
        <p:nvPicPr>
          <p:cNvPr id="8" name="Picture 4" descr="See the source image">
            <a:extLst>
              <a:ext uri="{FF2B5EF4-FFF2-40B4-BE49-F238E27FC236}">
                <a16:creationId xmlns:a16="http://schemas.microsoft.com/office/drawing/2014/main" id="{9A4AEAB4-CFAE-C4AA-C1AA-FCB32E1EEE11}"/>
              </a:ext>
            </a:extLst>
          </p:cNvPr>
          <p:cNvPicPr>
            <a:picLocks noChangeAspect="1" noChangeArrowheads="1"/>
          </p:cNvPicPr>
          <p:nvPr/>
        </p:nvPicPr>
        <p:blipFill>
          <a:blip r:embed="rId9" cstate="hqprint">
            <a:extLst>
              <a:ext uri="{28A0092B-C50C-407E-A947-70E740481C1C}">
                <a14:useLocalDpi xmlns:a14="http://schemas.microsoft.com/office/drawing/2010/main" val="0"/>
              </a:ext>
            </a:extLst>
          </a:blip>
          <a:srcRect/>
          <a:stretch>
            <a:fillRect/>
          </a:stretch>
        </p:blipFill>
        <p:spPr bwMode="auto">
          <a:xfrm>
            <a:off x="258546" y="5068945"/>
            <a:ext cx="921575" cy="850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279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903210" y="1728233"/>
            <a:ext cx="3886200" cy="4351338"/>
          </a:xfrm>
        </p:spPr>
        <p:txBody>
          <a:bodyPr vert="horz" lIns="68580" tIns="34290" rIns="68580" bIns="34290" rtlCol="0" anchor="t">
            <a:normAutofit/>
          </a:bodyPr>
          <a:lstStyle/>
          <a:p>
            <a:r>
              <a:rPr lang="en-GB" dirty="0">
                <a:solidFill>
                  <a:srgbClr val="00B0F0"/>
                </a:solidFill>
                <a:cs typeface="Calibri"/>
              </a:rPr>
              <a:t>Beth </a:t>
            </a:r>
            <a:r>
              <a:rPr lang="en-GB" dirty="0" err="1">
                <a:solidFill>
                  <a:srgbClr val="00B0F0"/>
                </a:solidFill>
                <a:cs typeface="Calibri"/>
              </a:rPr>
              <a:t>yw'r</a:t>
            </a:r>
            <a:r>
              <a:rPr lang="en-GB" dirty="0">
                <a:solidFill>
                  <a:srgbClr val="00B0F0"/>
                </a:solidFill>
                <a:cs typeface="Calibri"/>
              </a:rPr>
              <a:t> </a:t>
            </a:r>
            <a:r>
              <a:rPr lang="en-GB" dirty="0" err="1">
                <a:solidFill>
                  <a:srgbClr val="00B0F0"/>
                </a:solidFill>
                <a:cs typeface="Calibri"/>
              </a:rPr>
              <a:t>geiriau</a:t>
            </a:r>
            <a:r>
              <a:rPr lang="en-GB" dirty="0">
                <a:solidFill>
                  <a:srgbClr val="00B0F0"/>
                </a:solidFill>
                <a:cs typeface="Calibri"/>
              </a:rPr>
              <a:t> </a:t>
            </a:r>
            <a:r>
              <a:rPr lang="en-GB" dirty="0" err="1">
                <a:solidFill>
                  <a:srgbClr val="00B0F0"/>
                </a:solidFill>
                <a:cs typeface="Calibri"/>
              </a:rPr>
              <a:t>allweddol</a:t>
            </a:r>
            <a:r>
              <a:rPr lang="en-GB" dirty="0">
                <a:solidFill>
                  <a:srgbClr val="00B0F0"/>
                </a:solidFill>
                <a:cs typeface="Calibri"/>
              </a:rPr>
              <a:t> </a:t>
            </a:r>
            <a:r>
              <a:rPr lang="en-GB" dirty="0" err="1">
                <a:solidFill>
                  <a:srgbClr val="00B0F0"/>
                </a:solidFill>
                <a:cs typeface="Calibri"/>
              </a:rPr>
              <a:t>sy'n</a:t>
            </a:r>
            <a:r>
              <a:rPr lang="en-GB" dirty="0">
                <a:solidFill>
                  <a:srgbClr val="00B0F0"/>
                </a:solidFill>
                <a:cs typeface="Calibri"/>
              </a:rPr>
              <a:t> </a:t>
            </a:r>
            <a:r>
              <a:rPr lang="en-GB" dirty="0" err="1">
                <a:solidFill>
                  <a:srgbClr val="00B0F0"/>
                </a:solidFill>
                <a:cs typeface="Calibri"/>
              </a:rPr>
              <a:t>cael</a:t>
            </a:r>
            <a:r>
              <a:rPr lang="en-GB" dirty="0">
                <a:solidFill>
                  <a:srgbClr val="00B0F0"/>
                </a:solidFill>
                <a:cs typeface="Calibri"/>
              </a:rPr>
              <a:t> </a:t>
            </a:r>
            <a:r>
              <a:rPr lang="en-GB" dirty="0" err="1">
                <a:solidFill>
                  <a:srgbClr val="00B0F0"/>
                </a:solidFill>
                <a:cs typeface="Calibri"/>
              </a:rPr>
              <a:t>eu</a:t>
            </a:r>
            <a:r>
              <a:rPr lang="en-GB" dirty="0">
                <a:solidFill>
                  <a:srgbClr val="00B0F0"/>
                </a:solidFill>
                <a:cs typeface="Calibri"/>
              </a:rPr>
              <a:t> </a:t>
            </a:r>
            <a:r>
              <a:rPr lang="en-GB" dirty="0" err="1">
                <a:solidFill>
                  <a:srgbClr val="00B0F0"/>
                </a:solidFill>
                <a:cs typeface="Calibri"/>
              </a:rPr>
              <a:t>defnyddio</a:t>
            </a:r>
            <a:r>
              <a:rPr lang="en-GB" dirty="0">
                <a:solidFill>
                  <a:srgbClr val="00B0F0"/>
                </a:solidFill>
                <a:cs typeface="Calibri"/>
              </a:rPr>
              <a:t> </a:t>
            </a:r>
            <a:r>
              <a:rPr lang="en-GB" dirty="0" err="1">
                <a:solidFill>
                  <a:srgbClr val="00B0F0"/>
                </a:solidFill>
                <a:cs typeface="Calibri"/>
              </a:rPr>
              <a:t>i</a:t>
            </a:r>
            <a:r>
              <a:rPr lang="en-GB" dirty="0">
                <a:solidFill>
                  <a:srgbClr val="00B0F0"/>
                </a:solidFill>
                <a:cs typeface="Calibri"/>
              </a:rPr>
              <a:t> </a:t>
            </a:r>
            <a:r>
              <a:rPr lang="en-GB" dirty="0" err="1">
                <a:solidFill>
                  <a:srgbClr val="00B0F0"/>
                </a:solidFill>
                <a:cs typeface="Calibri"/>
              </a:rPr>
              <a:t>ddisgrifio</a:t>
            </a:r>
            <a:r>
              <a:rPr lang="en-GB" dirty="0">
                <a:solidFill>
                  <a:srgbClr val="00B0F0"/>
                </a:solidFill>
                <a:cs typeface="Calibri"/>
              </a:rPr>
              <a:t> </a:t>
            </a:r>
            <a:r>
              <a:rPr lang="en-GB" dirty="0" err="1">
                <a:solidFill>
                  <a:srgbClr val="00B0F0"/>
                </a:solidFill>
                <a:cs typeface="Calibri"/>
              </a:rPr>
              <a:t>cyfiawnder</a:t>
            </a:r>
            <a:r>
              <a:rPr lang="en-GB" dirty="0">
                <a:solidFill>
                  <a:srgbClr val="00B0F0"/>
                </a:solidFill>
                <a:cs typeface="Calibri"/>
              </a:rPr>
              <a:t> </a:t>
            </a:r>
            <a:r>
              <a:rPr lang="en-GB" dirty="0" err="1">
                <a:solidFill>
                  <a:srgbClr val="00B0F0"/>
                </a:solidFill>
                <a:cs typeface="Calibri"/>
              </a:rPr>
              <a:t>cymdeithasol</a:t>
            </a:r>
            <a:r>
              <a:rPr lang="en-GB" dirty="0">
                <a:solidFill>
                  <a:srgbClr val="00B0F0"/>
                </a:solidFill>
                <a:cs typeface="Calibri"/>
              </a:rPr>
              <a:t>?</a:t>
            </a:r>
          </a:p>
          <a:p>
            <a:r>
              <a:rPr lang="en-GB" dirty="0">
                <a:solidFill>
                  <a:srgbClr val="00B0F0"/>
                </a:solidFill>
                <a:cs typeface="Calibri"/>
              </a:rPr>
              <a:t>Sut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ysgolion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medru</a:t>
            </a:r>
            <a:r>
              <a:rPr lang="en-GB" dirty="0">
                <a:solidFill>
                  <a:srgbClr val="00B0F0"/>
                </a:solidFill>
                <a:cs typeface="Calibri"/>
              </a:rPr>
              <a:t> </a:t>
            </a:r>
            <a:r>
              <a:rPr lang="en-GB" dirty="0" err="1">
                <a:solidFill>
                  <a:srgbClr val="00B0F0"/>
                </a:solidFill>
                <a:cs typeface="Calibri"/>
              </a:rPr>
              <a:t>cynnig</a:t>
            </a:r>
            <a:r>
              <a:rPr lang="en-GB" dirty="0">
                <a:solidFill>
                  <a:srgbClr val="00B0F0"/>
                </a:solidFill>
                <a:cs typeface="Calibri"/>
              </a:rPr>
              <a:t> </a:t>
            </a:r>
            <a:r>
              <a:rPr lang="en-GB" dirty="0" err="1">
                <a:solidFill>
                  <a:srgbClr val="00B0F0"/>
                </a:solidFill>
                <a:cs typeface="Calibri"/>
              </a:rPr>
              <a:t>cyfleoedd</a:t>
            </a:r>
            <a:r>
              <a:rPr lang="en-GB" dirty="0">
                <a:solidFill>
                  <a:srgbClr val="00B0F0"/>
                </a:solidFill>
                <a:cs typeface="Calibri"/>
              </a:rPr>
              <a:t> </a:t>
            </a:r>
            <a:r>
              <a:rPr lang="en-GB" dirty="0" err="1">
                <a:solidFill>
                  <a:srgbClr val="00B0F0"/>
                </a:solidFill>
                <a:cs typeface="Calibri"/>
              </a:rPr>
              <a:t>cyfartal</a:t>
            </a:r>
            <a:r>
              <a:rPr lang="en-GB" dirty="0">
                <a:solidFill>
                  <a:srgbClr val="00B0F0"/>
                </a:solidFill>
                <a:cs typeface="Calibri"/>
              </a:rPr>
              <a:t>? Pam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hyn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bwysig</a:t>
            </a:r>
            <a:r>
              <a:rPr lang="en-GB" dirty="0">
                <a:solidFill>
                  <a:srgbClr val="00B0F0"/>
                </a:solidFill>
                <a:cs typeface="Calibri"/>
              </a:rPr>
              <a:t>?</a:t>
            </a:r>
          </a:p>
          <a:p>
            <a:r>
              <a:rPr lang="en-GB" dirty="0">
                <a:solidFill>
                  <a:srgbClr val="00B0F0"/>
                </a:solidFill>
                <a:cs typeface="Calibri"/>
              </a:rPr>
              <a:t>Beth </a:t>
            </a:r>
            <a:r>
              <a:rPr lang="en-GB" dirty="0" err="1">
                <a:solidFill>
                  <a:srgbClr val="00B0F0"/>
                </a:solidFill>
                <a:cs typeface="Calibri"/>
              </a:rPr>
              <a:t>yw'r</a:t>
            </a:r>
            <a:r>
              <a:rPr lang="en-GB" dirty="0">
                <a:solidFill>
                  <a:srgbClr val="00B0F0"/>
                </a:solidFill>
                <a:cs typeface="Calibri"/>
              </a:rPr>
              <a:t> </a:t>
            </a:r>
            <a:r>
              <a:rPr lang="en-GB" dirty="0" err="1">
                <a:solidFill>
                  <a:srgbClr val="00B0F0"/>
                </a:solidFill>
                <a:cs typeface="Calibri"/>
              </a:rPr>
              <a:t>cysylltiadau</a:t>
            </a:r>
            <a:r>
              <a:rPr lang="en-GB" dirty="0">
                <a:solidFill>
                  <a:srgbClr val="00B0F0"/>
                </a:solidFill>
                <a:cs typeface="Calibri"/>
              </a:rPr>
              <a:t> </a:t>
            </a:r>
            <a:r>
              <a:rPr lang="en-GB" dirty="0" err="1">
                <a:solidFill>
                  <a:srgbClr val="00B0F0"/>
                </a:solidFill>
                <a:cs typeface="Calibri"/>
              </a:rPr>
              <a:t>rhwng</a:t>
            </a:r>
            <a:r>
              <a:rPr lang="en-GB" dirty="0">
                <a:solidFill>
                  <a:srgbClr val="00B0F0"/>
                </a:solidFill>
                <a:cs typeface="Calibri"/>
              </a:rPr>
              <a:t> </a:t>
            </a:r>
            <a:r>
              <a:rPr lang="en-GB" dirty="0" err="1">
                <a:solidFill>
                  <a:srgbClr val="00B0F0"/>
                </a:solidFill>
                <a:cs typeface="Calibri"/>
              </a:rPr>
              <a:t>symudedd</a:t>
            </a:r>
            <a:r>
              <a:rPr lang="en-GB" dirty="0">
                <a:solidFill>
                  <a:srgbClr val="00B0F0"/>
                </a:solidFill>
                <a:cs typeface="Calibri"/>
              </a:rPr>
              <a:t> </a:t>
            </a:r>
            <a:r>
              <a:rPr lang="en-GB" dirty="0" err="1">
                <a:solidFill>
                  <a:srgbClr val="00B0F0"/>
                </a:solidFill>
                <a:cs typeface="Calibri"/>
              </a:rPr>
              <a:t>cymdeithasol</a:t>
            </a:r>
            <a:r>
              <a:rPr lang="en-GB" dirty="0">
                <a:solidFill>
                  <a:srgbClr val="00B0F0"/>
                </a:solidFill>
                <a:cs typeface="Calibri"/>
              </a:rPr>
              <a:t> ac </a:t>
            </a:r>
            <a:r>
              <a:rPr lang="en-GB" dirty="0" err="1">
                <a:solidFill>
                  <a:srgbClr val="00B0F0"/>
                </a:solidFill>
                <a:cs typeface="Calibri"/>
              </a:rPr>
              <a:t>addysg</a:t>
            </a:r>
            <a:r>
              <a:rPr lang="en-GB" dirty="0">
                <a:solidFill>
                  <a:srgbClr val="00B0F0"/>
                </a:solidFill>
                <a:cs typeface="Calibri"/>
              </a:rPr>
              <a:t>?</a:t>
            </a:r>
          </a:p>
          <a:p>
            <a:r>
              <a:rPr lang="en-GB" dirty="0">
                <a:solidFill>
                  <a:srgbClr val="00B0F0"/>
                </a:solidFill>
                <a:cs typeface="Calibri"/>
              </a:rPr>
              <a:t>Sut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ysgolion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penderfynu</a:t>
            </a:r>
            <a:r>
              <a:rPr lang="en-GB" dirty="0">
                <a:solidFill>
                  <a:srgbClr val="00B0F0"/>
                </a:solidFill>
                <a:cs typeface="Calibri"/>
              </a:rPr>
              <a:t> </a:t>
            </a:r>
            <a:r>
              <a:rPr lang="en-GB" dirty="0" err="1">
                <a:solidFill>
                  <a:srgbClr val="00B0F0"/>
                </a:solidFill>
                <a:cs typeface="Calibri"/>
              </a:rPr>
              <a:t>beth</a:t>
            </a:r>
            <a:r>
              <a:rPr lang="en-GB" dirty="0">
                <a:solidFill>
                  <a:srgbClr val="00B0F0"/>
                </a:solidFill>
                <a:cs typeface="Calibri"/>
              </a:rPr>
              <a:t> </a:t>
            </a:r>
            <a:r>
              <a:rPr lang="en-GB" dirty="0" err="1">
                <a:solidFill>
                  <a:srgbClr val="00B0F0"/>
                </a:solidFill>
                <a:cs typeface="Calibri"/>
              </a:rPr>
              <a:t>sy'n</a:t>
            </a:r>
            <a:r>
              <a:rPr lang="en-GB" dirty="0">
                <a:solidFill>
                  <a:srgbClr val="00B0F0"/>
                </a:solidFill>
                <a:cs typeface="Calibri"/>
              </a:rPr>
              <a:t> </a:t>
            </a:r>
            <a:r>
              <a:rPr lang="en-GB" dirty="0" err="1">
                <a:solidFill>
                  <a:srgbClr val="00B0F0"/>
                </a:solidFill>
                <a:cs typeface="Calibri"/>
              </a:rPr>
              <a:t>deg</a:t>
            </a:r>
            <a:r>
              <a:rPr lang="en-GB" dirty="0">
                <a:solidFill>
                  <a:srgbClr val="00B0F0"/>
                </a:solidFill>
                <a:cs typeface="Calibri"/>
              </a:rPr>
              <a:t>? Sut </a:t>
            </a:r>
            <a:r>
              <a:rPr lang="en-GB" dirty="0" err="1">
                <a:solidFill>
                  <a:srgbClr val="00B0F0"/>
                </a:solidFill>
                <a:cs typeface="Calibri"/>
              </a:rPr>
              <a:t>caiff</a:t>
            </a:r>
            <a:r>
              <a:rPr lang="en-GB" dirty="0">
                <a:solidFill>
                  <a:srgbClr val="00B0F0"/>
                </a:solidFill>
                <a:cs typeface="Calibri"/>
              </a:rPr>
              <a:t> </a:t>
            </a:r>
            <a:r>
              <a:rPr lang="en-GB" dirty="0" err="1">
                <a:solidFill>
                  <a:srgbClr val="00B0F0"/>
                </a:solidFill>
                <a:cs typeface="Calibri"/>
              </a:rPr>
              <a:t>hwn</a:t>
            </a:r>
            <a:r>
              <a:rPr lang="en-GB" dirty="0">
                <a:solidFill>
                  <a:srgbClr val="00B0F0"/>
                </a:solidFill>
                <a:cs typeface="Calibri"/>
              </a:rPr>
              <a:t> </a:t>
            </a:r>
            <a:r>
              <a:rPr lang="en-GB" dirty="0" err="1">
                <a:solidFill>
                  <a:srgbClr val="00B0F0"/>
                </a:solidFill>
                <a:cs typeface="Calibri"/>
              </a:rPr>
              <a:t>ei</a:t>
            </a:r>
            <a:r>
              <a:rPr lang="en-GB" dirty="0">
                <a:solidFill>
                  <a:srgbClr val="00B0F0"/>
                </a:solidFill>
                <a:cs typeface="Calibri"/>
              </a:rPr>
              <a:t> </a:t>
            </a:r>
            <a:r>
              <a:rPr lang="en-GB" dirty="0" err="1">
                <a:solidFill>
                  <a:srgbClr val="00B0F0"/>
                </a:solidFill>
                <a:cs typeface="Calibri"/>
              </a:rPr>
              <a:t>weithredu</a:t>
            </a:r>
            <a:r>
              <a:rPr lang="en-GB" dirty="0">
                <a:solidFill>
                  <a:srgbClr val="00B0F0"/>
                </a:solidFill>
                <a:cs typeface="Calibri"/>
              </a:rPr>
              <a:t> </a:t>
            </a:r>
            <a:r>
              <a:rPr lang="en-GB" dirty="0" err="1">
                <a:solidFill>
                  <a:srgbClr val="00B0F0"/>
                </a:solidFill>
                <a:cs typeface="Calibri"/>
              </a:rPr>
              <a:t>ym</a:t>
            </a:r>
            <a:r>
              <a:rPr lang="en-GB" dirty="0">
                <a:solidFill>
                  <a:srgbClr val="00B0F0"/>
                </a:solidFill>
                <a:cs typeface="Calibri"/>
              </a:rPr>
              <a:t> </a:t>
            </a:r>
            <a:r>
              <a:rPr lang="en-GB" dirty="0" err="1">
                <a:solidFill>
                  <a:srgbClr val="00B0F0"/>
                </a:solidFill>
                <a:cs typeface="Calibri"/>
              </a:rPr>
              <a:t>mywyd</a:t>
            </a:r>
            <a:r>
              <a:rPr lang="en-GB" dirty="0">
                <a:solidFill>
                  <a:srgbClr val="00B0F0"/>
                </a:solidFill>
                <a:cs typeface="Calibri"/>
              </a:rPr>
              <a:t> </a:t>
            </a:r>
            <a:r>
              <a:rPr lang="en-GB" dirty="0" err="1">
                <a:solidFill>
                  <a:srgbClr val="00B0F0"/>
                </a:solidFill>
                <a:cs typeface="Calibri"/>
              </a:rPr>
              <a:t>beunyddiol</a:t>
            </a:r>
            <a:r>
              <a:rPr lang="en-GB" dirty="0">
                <a:solidFill>
                  <a:srgbClr val="00B0F0"/>
                </a:solidFill>
                <a:cs typeface="Calibri"/>
              </a:rPr>
              <a:t> </a:t>
            </a:r>
            <a:r>
              <a:rPr lang="en-GB" dirty="0" err="1">
                <a:solidFill>
                  <a:srgbClr val="00B0F0"/>
                </a:solidFill>
                <a:cs typeface="Calibri"/>
              </a:rPr>
              <a:t>ysgol</a:t>
            </a:r>
            <a:r>
              <a:rPr lang="en-GB" dirty="0">
                <a:solidFill>
                  <a:srgbClr val="00B0F0"/>
                </a:solidFill>
                <a:cs typeface="Calibri"/>
              </a:rPr>
              <a:t>?</a:t>
            </a:r>
          </a:p>
        </p:txBody>
      </p:sp>
      <p:sp>
        <p:nvSpPr>
          <p:cNvPr id="2" name="Title 1"/>
          <p:cNvSpPr>
            <a:spLocks noGrp="1"/>
          </p:cNvSpPr>
          <p:nvPr>
            <p:ph type="title" idx="4294967295"/>
          </p:nvPr>
        </p:nvSpPr>
        <p:spPr>
          <a:xfrm>
            <a:off x="704537" y="535334"/>
            <a:ext cx="7886700" cy="993775"/>
          </a:xfrm>
        </p:spPr>
        <p:txBody>
          <a:bodyPr>
            <a:normAutofit/>
          </a:bodyPr>
          <a:lstStyle/>
          <a:p>
            <a:pPr algn="ctr"/>
            <a:r>
              <a:rPr lang="en-GB" sz="3000" b="1" dirty="0"/>
              <a:t>Iaith </a:t>
            </a:r>
            <a:r>
              <a:rPr lang="en-GB" sz="3000" b="1" dirty="0" err="1"/>
              <a:t>cyfiawnder</a:t>
            </a:r>
            <a:r>
              <a:rPr lang="en-GB" sz="3000" b="1" dirty="0"/>
              <a:t> </a:t>
            </a:r>
            <a:r>
              <a:rPr lang="en-GB" sz="3000" b="1" dirty="0" err="1"/>
              <a:t>cymdeithasol</a:t>
            </a:r>
            <a:r>
              <a:rPr lang="en-GB" sz="3000" b="1" dirty="0"/>
              <a:t> ac </a:t>
            </a:r>
            <a:r>
              <a:rPr lang="en-GB" sz="3000" b="1" dirty="0" err="1"/>
              <a:t>addysg</a:t>
            </a:r>
            <a:br>
              <a:rPr lang="en-GB" sz="3000" b="1" dirty="0"/>
            </a:br>
            <a:r>
              <a:rPr lang="en-GB" sz="3000" b="1" dirty="0"/>
              <a:t>The language of social justice and education</a:t>
            </a:r>
            <a:endParaRPr lang="en-GB" sz="3000" b="1" dirty="0">
              <a:cs typeface="Calibri Light"/>
            </a:endParaRPr>
          </a:p>
        </p:txBody>
      </p:sp>
      <p:sp>
        <p:nvSpPr>
          <p:cNvPr id="4" name="Content Placeholder 3"/>
          <p:cNvSpPr>
            <a:spLocks noGrp="1"/>
          </p:cNvSpPr>
          <p:nvPr>
            <p:ph sz="half" idx="4294967295"/>
          </p:nvPr>
        </p:nvSpPr>
        <p:spPr>
          <a:xfrm>
            <a:off x="5074948" y="1769845"/>
            <a:ext cx="3886200" cy="3971388"/>
          </a:xfrm>
        </p:spPr>
        <p:txBody>
          <a:bodyPr>
            <a:normAutofit lnSpcReduction="10000"/>
          </a:bodyPr>
          <a:lstStyle/>
          <a:p>
            <a:r>
              <a:rPr lang="en-GB" dirty="0"/>
              <a:t>What are the key words being used to describe social justice?</a:t>
            </a:r>
          </a:p>
          <a:p>
            <a:pPr marL="0" indent="0">
              <a:buNone/>
            </a:pPr>
            <a:endParaRPr lang="en-GB" dirty="0"/>
          </a:p>
          <a:p>
            <a:r>
              <a:rPr lang="en-GB" dirty="0"/>
              <a:t>How might schools ensure to provide equal opportunities? Why is this important?</a:t>
            </a:r>
          </a:p>
          <a:p>
            <a:r>
              <a:rPr lang="en-US" dirty="0"/>
              <a:t>What are the links between social mobility and education?</a:t>
            </a:r>
          </a:p>
          <a:p>
            <a:endParaRPr lang="en-GB" dirty="0"/>
          </a:p>
          <a:p>
            <a:r>
              <a:rPr lang="en-GB" dirty="0"/>
              <a:t>How do schools decide what is fair? How is this manifested in everyday life of the school?</a:t>
            </a:r>
          </a:p>
        </p:txBody>
      </p:sp>
      <p:pic>
        <p:nvPicPr>
          <p:cNvPr id="3074" name="Picture 2" descr="10 minutes timer stopwatch or countdown icon time Vector Image">
            <a:extLst>
              <a:ext uri="{FF2B5EF4-FFF2-40B4-BE49-F238E27FC236}">
                <a16:creationId xmlns:a16="http://schemas.microsoft.com/office/drawing/2014/main" id="{48EC14BE-B3CD-42C2-9A25-065864CC46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132" b="30820"/>
          <a:stretch/>
        </p:blipFill>
        <p:spPr bwMode="auto">
          <a:xfrm>
            <a:off x="7340745" y="5428266"/>
            <a:ext cx="1671404" cy="13026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AA722549-4E02-45F2-A421-69118838FD6D}"/>
              </a:ext>
            </a:extLst>
          </p:cNvPr>
          <p:cNvPicPr>
            <a:picLocks noChangeAspect="1"/>
          </p:cNvPicPr>
          <p:nvPr/>
        </p:nvPicPr>
        <p:blipFill>
          <a:blip r:embed="rId4"/>
          <a:stretch>
            <a:fillRect/>
          </a:stretch>
        </p:blipFill>
        <p:spPr>
          <a:xfrm>
            <a:off x="144969" y="69300"/>
            <a:ext cx="1021350" cy="1459809"/>
          </a:xfrm>
          <a:prstGeom prst="rect">
            <a:avLst/>
          </a:prstGeom>
        </p:spPr>
      </p:pic>
      <p:pic>
        <p:nvPicPr>
          <p:cNvPr id="5" name="Picture 2" descr="Key Issues in Education and Social Justice Education Studies: Key Issues:  Amazon.co.uk: Smith, Emma: Books">
            <a:extLst>
              <a:ext uri="{FF2B5EF4-FFF2-40B4-BE49-F238E27FC236}">
                <a16:creationId xmlns:a16="http://schemas.microsoft.com/office/drawing/2014/main" id="{1F35DEFC-253D-7BCC-005B-846E46BA979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20441" y="69300"/>
            <a:ext cx="991708" cy="1421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0139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04537" y="535334"/>
            <a:ext cx="7886700" cy="993775"/>
          </a:xfrm>
        </p:spPr>
        <p:txBody>
          <a:bodyPr>
            <a:normAutofit/>
          </a:bodyPr>
          <a:lstStyle/>
          <a:p>
            <a:pPr algn="ctr"/>
            <a:r>
              <a:rPr lang="en-GB" sz="3000" b="1" dirty="0"/>
              <a:t>Iaith </a:t>
            </a:r>
            <a:r>
              <a:rPr lang="en-GB" sz="3000" b="1" dirty="0" err="1"/>
              <a:t>cyfiawnder</a:t>
            </a:r>
            <a:r>
              <a:rPr lang="en-GB" sz="3000" b="1" dirty="0"/>
              <a:t> </a:t>
            </a:r>
            <a:r>
              <a:rPr lang="en-GB" sz="3000" b="1" dirty="0" err="1"/>
              <a:t>cymdeithasol</a:t>
            </a:r>
            <a:r>
              <a:rPr lang="en-GB" sz="3000" b="1" dirty="0"/>
              <a:t> ac </a:t>
            </a:r>
            <a:r>
              <a:rPr lang="en-GB" sz="3000" b="1" dirty="0" err="1"/>
              <a:t>addysg</a:t>
            </a:r>
            <a:br>
              <a:rPr lang="en-GB" sz="3000" b="1" dirty="0"/>
            </a:br>
            <a:r>
              <a:rPr lang="en-GB" sz="3000" b="1" dirty="0"/>
              <a:t>The language of social justice and education</a:t>
            </a:r>
            <a:endParaRPr lang="en-GB" sz="3000" b="1" dirty="0">
              <a:cs typeface="Calibri Light"/>
            </a:endParaRPr>
          </a:p>
        </p:txBody>
      </p:sp>
      <p:sp>
        <p:nvSpPr>
          <p:cNvPr id="3" name="Content Placeholder 2"/>
          <p:cNvSpPr>
            <a:spLocks noGrp="1"/>
          </p:cNvSpPr>
          <p:nvPr>
            <p:ph sz="half" idx="4294967295"/>
          </p:nvPr>
        </p:nvSpPr>
        <p:spPr>
          <a:xfrm>
            <a:off x="685800" y="1787211"/>
            <a:ext cx="3886200" cy="4351338"/>
          </a:xfrm>
        </p:spPr>
        <p:txBody>
          <a:bodyPr vert="horz" lIns="68580" tIns="34290" rIns="68580" bIns="34290" rtlCol="0" anchor="t">
            <a:normAutofit/>
          </a:bodyPr>
          <a:lstStyle/>
          <a:p>
            <a:r>
              <a:rPr lang="en-GB" dirty="0">
                <a:solidFill>
                  <a:srgbClr val="00B0F0"/>
                </a:solidFill>
                <a:cs typeface="Calibri"/>
              </a:rPr>
              <a:t>Beth </a:t>
            </a:r>
            <a:r>
              <a:rPr lang="en-GB" dirty="0" err="1">
                <a:solidFill>
                  <a:srgbClr val="00B0F0"/>
                </a:solidFill>
                <a:cs typeface="Calibri"/>
              </a:rPr>
              <a:t>yw'r</a:t>
            </a:r>
            <a:r>
              <a:rPr lang="en-GB" dirty="0">
                <a:solidFill>
                  <a:srgbClr val="00B0F0"/>
                </a:solidFill>
                <a:cs typeface="Calibri"/>
              </a:rPr>
              <a:t> </a:t>
            </a:r>
            <a:r>
              <a:rPr lang="en-GB" dirty="0" err="1">
                <a:solidFill>
                  <a:srgbClr val="00B0F0"/>
                </a:solidFill>
                <a:cs typeface="Calibri"/>
              </a:rPr>
              <a:t>geiriau</a:t>
            </a:r>
            <a:r>
              <a:rPr lang="en-GB" dirty="0">
                <a:solidFill>
                  <a:srgbClr val="00B0F0"/>
                </a:solidFill>
                <a:cs typeface="Calibri"/>
              </a:rPr>
              <a:t> </a:t>
            </a:r>
            <a:r>
              <a:rPr lang="en-GB" dirty="0" err="1">
                <a:solidFill>
                  <a:srgbClr val="00B0F0"/>
                </a:solidFill>
                <a:cs typeface="Calibri"/>
              </a:rPr>
              <a:t>allweddol</a:t>
            </a:r>
            <a:r>
              <a:rPr lang="en-GB" dirty="0">
                <a:solidFill>
                  <a:srgbClr val="00B0F0"/>
                </a:solidFill>
                <a:cs typeface="Calibri"/>
              </a:rPr>
              <a:t> </a:t>
            </a:r>
            <a:r>
              <a:rPr lang="en-GB" dirty="0" err="1">
                <a:solidFill>
                  <a:srgbClr val="00B0F0"/>
                </a:solidFill>
                <a:cs typeface="Calibri"/>
              </a:rPr>
              <a:t>sy'n</a:t>
            </a:r>
            <a:r>
              <a:rPr lang="en-GB" dirty="0">
                <a:solidFill>
                  <a:srgbClr val="00B0F0"/>
                </a:solidFill>
                <a:cs typeface="Calibri"/>
              </a:rPr>
              <a:t> </a:t>
            </a:r>
            <a:r>
              <a:rPr lang="en-GB" dirty="0" err="1">
                <a:solidFill>
                  <a:srgbClr val="00B0F0"/>
                </a:solidFill>
                <a:cs typeface="Calibri"/>
              </a:rPr>
              <a:t>cael</a:t>
            </a:r>
            <a:r>
              <a:rPr lang="en-GB" dirty="0">
                <a:solidFill>
                  <a:srgbClr val="00B0F0"/>
                </a:solidFill>
                <a:cs typeface="Calibri"/>
              </a:rPr>
              <a:t> </a:t>
            </a:r>
            <a:r>
              <a:rPr lang="en-GB" dirty="0" err="1">
                <a:solidFill>
                  <a:srgbClr val="00B0F0"/>
                </a:solidFill>
                <a:cs typeface="Calibri"/>
              </a:rPr>
              <a:t>eu</a:t>
            </a:r>
            <a:r>
              <a:rPr lang="en-GB" dirty="0">
                <a:solidFill>
                  <a:srgbClr val="00B0F0"/>
                </a:solidFill>
                <a:cs typeface="Calibri"/>
              </a:rPr>
              <a:t> </a:t>
            </a:r>
            <a:r>
              <a:rPr lang="en-GB" dirty="0" err="1">
                <a:solidFill>
                  <a:srgbClr val="00B0F0"/>
                </a:solidFill>
                <a:cs typeface="Calibri"/>
              </a:rPr>
              <a:t>defnyddio</a:t>
            </a:r>
            <a:r>
              <a:rPr lang="en-GB" dirty="0">
                <a:solidFill>
                  <a:srgbClr val="00B0F0"/>
                </a:solidFill>
                <a:cs typeface="Calibri"/>
              </a:rPr>
              <a:t> </a:t>
            </a:r>
            <a:r>
              <a:rPr lang="en-GB" dirty="0" err="1">
                <a:solidFill>
                  <a:srgbClr val="00B0F0"/>
                </a:solidFill>
                <a:cs typeface="Calibri"/>
              </a:rPr>
              <a:t>i</a:t>
            </a:r>
            <a:r>
              <a:rPr lang="en-GB" dirty="0">
                <a:solidFill>
                  <a:srgbClr val="00B0F0"/>
                </a:solidFill>
                <a:cs typeface="Calibri"/>
              </a:rPr>
              <a:t> </a:t>
            </a:r>
            <a:r>
              <a:rPr lang="en-GB" dirty="0" err="1">
                <a:solidFill>
                  <a:srgbClr val="00B0F0"/>
                </a:solidFill>
                <a:cs typeface="Calibri"/>
              </a:rPr>
              <a:t>ddisgrifio</a:t>
            </a:r>
            <a:r>
              <a:rPr lang="en-GB" dirty="0">
                <a:solidFill>
                  <a:srgbClr val="00B0F0"/>
                </a:solidFill>
                <a:cs typeface="Calibri"/>
              </a:rPr>
              <a:t> </a:t>
            </a:r>
            <a:r>
              <a:rPr lang="en-GB" dirty="0" err="1">
                <a:solidFill>
                  <a:srgbClr val="00B0F0"/>
                </a:solidFill>
                <a:cs typeface="Calibri"/>
              </a:rPr>
              <a:t>cyfiawnder</a:t>
            </a:r>
            <a:r>
              <a:rPr lang="en-GB" dirty="0">
                <a:solidFill>
                  <a:srgbClr val="00B0F0"/>
                </a:solidFill>
                <a:cs typeface="Calibri"/>
              </a:rPr>
              <a:t> </a:t>
            </a:r>
            <a:r>
              <a:rPr lang="en-GB" dirty="0" err="1">
                <a:solidFill>
                  <a:srgbClr val="00B0F0"/>
                </a:solidFill>
                <a:cs typeface="Calibri"/>
              </a:rPr>
              <a:t>cymdeithasol</a:t>
            </a:r>
            <a:r>
              <a:rPr lang="en-GB" dirty="0">
                <a:solidFill>
                  <a:srgbClr val="00B0F0"/>
                </a:solidFill>
                <a:cs typeface="Calibri"/>
              </a:rPr>
              <a:t>?</a:t>
            </a:r>
          </a:p>
          <a:p>
            <a:r>
              <a:rPr lang="en-GB" dirty="0">
                <a:solidFill>
                  <a:srgbClr val="00B0F0"/>
                </a:solidFill>
                <a:cs typeface="Calibri"/>
              </a:rPr>
              <a:t>Sut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ysgolion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medru</a:t>
            </a:r>
            <a:r>
              <a:rPr lang="en-GB" dirty="0">
                <a:solidFill>
                  <a:srgbClr val="00B0F0"/>
                </a:solidFill>
                <a:cs typeface="Calibri"/>
              </a:rPr>
              <a:t> </a:t>
            </a:r>
            <a:r>
              <a:rPr lang="en-GB" dirty="0" err="1">
                <a:solidFill>
                  <a:srgbClr val="00B0F0"/>
                </a:solidFill>
                <a:cs typeface="Calibri"/>
              </a:rPr>
              <a:t>cynnig</a:t>
            </a:r>
            <a:r>
              <a:rPr lang="en-GB" dirty="0">
                <a:solidFill>
                  <a:srgbClr val="00B0F0"/>
                </a:solidFill>
                <a:cs typeface="Calibri"/>
              </a:rPr>
              <a:t> </a:t>
            </a:r>
            <a:r>
              <a:rPr lang="en-GB" dirty="0" err="1">
                <a:solidFill>
                  <a:srgbClr val="00B0F0"/>
                </a:solidFill>
                <a:cs typeface="Calibri"/>
              </a:rPr>
              <a:t>cyfleoedd</a:t>
            </a:r>
            <a:r>
              <a:rPr lang="en-GB" dirty="0">
                <a:solidFill>
                  <a:srgbClr val="00B0F0"/>
                </a:solidFill>
                <a:cs typeface="Calibri"/>
              </a:rPr>
              <a:t> </a:t>
            </a:r>
            <a:r>
              <a:rPr lang="en-GB" dirty="0" err="1">
                <a:solidFill>
                  <a:srgbClr val="00B0F0"/>
                </a:solidFill>
                <a:cs typeface="Calibri"/>
              </a:rPr>
              <a:t>cyfartal</a:t>
            </a:r>
            <a:r>
              <a:rPr lang="en-GB" dirty="0">
                <a:solidFill>
                  <a:srgbClr val="00B0F0"/>
                </a:solidFill>
                <a:cs typeface="Calibri"/>
              </a:rPr>
              <a:t>? Pam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hyn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bwysig</a:t>
            </a:r>
            <a:r>
              <a:rPr lang="en-GB" dirty="0">
                <a:solidFill>
                  <a:srgbClr val="00B0F0"/>
                </a:solidFill>
                <a:cs typeface="Calibri"/>
              </a:rPr>
              <a:t>?</a:t>
            </a:r>
          </a:p>
          <a:p>
            <a:r>
              <a:rPr lang="en-GB" dirty="0">
                <a:solidFill>
                  <a:srgbClr val="00B0F0"/>
                </a:solidFill>
                <a:cs typeface="Calibri"/>
              </a:rPr>
              <a:t>Beth </a:t>
            </a:r>
            <a:r>
              <a:rPr lang="en-GB" dirty="0" err="1">
                <a:solidFill>
                  <a:srgbClr val="00B0F0"/>
                </a:solidFill>
                <a:cs typeface="Calibri"/>
              </a:rPr>
              <a:t>yw'r</a:t>
            </a:r>
            <a:r>
              <a:rPr lang="en-GB" dirty="0">
                <a:solidFill>
                  <a:srgbClr val="00B0F0"/>
                </a:solidFill>
                <a:cs typeface="Calibri"/>
              </a:rPr>
              <a:t> </a:t>
            </a:r>
            <a:r>
              <a:rPr lang="en-GB" dirty="0" err="1">
                <a:solidFill>
                  <a:srgbClr val="00B0F0"/>
                </a:solidFill>
                <a:cs typeface="Calibri"/>
              </a:rPr>
              <a:t>cysylltiadau</a:t>
            </a:r>
            <a:r>
              <a:rPr lang="en-GB" dirty="0">
                <a:solidFill>
                  <a:srgbClr val="00B0F0"/>
                </a:solidFill>
                <a:cs typeface="Calibri"/>
              </a:rPr>
              <a:t> </a:t>
            </a:r>
            <a:r>
              <a:rPr lang="en-GB" dirty="0" err="1">
                <a:solidFill>
                  <a:srgbClr val="00B0F0"/>
                </a:solidFill>
                <a:cs typeface="Calibri"/>
              </a:rPr>
              <a:t>rhwng</a:t>
            </a:r>
            <a:r>
              <a:rPr lang="en-GB" dirty="0">
                <a:solidFill>
                  <a:srgbClr val="00B0F0"/>
                </a:solidFill>
                <a:cs typeface="Calibri"/>
              </a:rPr>
              <a:t> </a:t>
            </a:r>
            <a:r>
              <a:rPr lang="en-GB" dirty="0" err="1">
                <a:solidFill>
                  <a:srgbClr val="00B0F0"/>
                </a:solidFill>
                <a:cs typeface="Calibri"/>
              </a:rPr>
              <a:t>symudedd</a:t>
            </a:r>
            <a:r>
              <a:rPr lang="en-GB" dirty="0">
                <a:solidFill>
                  <a:srgbClr val="00B0F0"/>
                </a:solidFill>
                <a:cs typeface="Calibri"/>
              </a:rPr>
              <a:t> </a:t>
            </a:r>
            <a:r>
              <a:rPr lang="en-GB" dirty="0" err="1">
                <a:solidFill>
                  <a:srgbClr val="00B0F0"/>
                </a:solidFill>
                <a:cs typeface="Calibri"/>
              </a:rPr>
              <a:t>cymdeithasol</a:t>
            </a:r>
            <a:r>
              <a:rPr lang="en-GB" dirty="0">
                <a:solidFill>
                  <a:srgbClr val="00B0F0"/>
                </a:solidFill>
                <a:cs typeface="Calibri"/>
              </a:rPr>
              <a:t> ac </a:t>
            </a:r>
            <a:r>
              <a:rPr lang="en-GB" dirty="0" err="1">
                <a:solidFill>
                  <a:srgbClr val="00B0F0"/>
                </a:solidFill>
                <a:cs typeface="Calibri"/>
              </a:rPr>
              <a:t>addysg</a:t>
            </a:r>
            <a:r>
              <a:rPr lang="en-GB" dirty="0">
                <a:solidFill>
                  <a:srgbClr val="00B0F0"/>
                </a:solidFill>
                <a:cs typeface="Calibri"/>
              </a:rPr>
              <a:t>?</a:t>
            </a:r>
            <a:r>
              <a:rPr lang="en-GB" dirty="0">
                <a:hlinkClick r:id="rId3"/>
              </a:rPr>
              <a:t> </a:t>
            </a:r>
            <a:r>
              <a:rPr lang="en-GB" sz="1200" dirty="0">
                <a:hlinkClick r:id="rId3"/>
              </a:rPr>
              <a:t>State of the Nation 2020-21: Social Mobility in Great Britain (publishing.service.gov.uk)</a:t>
            </a:r>
            <a:endParaRPr lang="en-GB" sz="1200" dirty="0">
              <a:solidFill>
                <a:srgbClr val="00B0F0"/>
              </a:solidFill>
              <a:cs typeface="Calibri"/>
            </a:endParaRPr>
          </a:p>
          <a:p>
            <a:r>
              <a:rPr lang="en-GB" dirty="0">
                <a:solidFill>
                  <a:srgbClr val="00B0F0"/>
                </a:solidFill>
                <a:cs typeface="Calibri"/>
              </a:rPr>
              <a:t>Sut </a:t>
            </a:r>
            <a:r>
              <a:rPr lang="en-GB" dirty="0" err="1">
                <a:solidFill>
                  <a:srgbClr val="00B0F0"/>
                </a:solidFill>
                <a:cs typeface="Calibri"/>
              </a:rPr>
              <a:t>mae</a:t>
            </a:r>
            <a:r>
              <a:rPr lang="en-GB" dirty="0">
                <a:solidFill>
                  <a:srgbClr val="00B0F0"/>
                </a:solidFill>
                <a:cs typeface="Calibri"/>
              </a:rPr>
              <a:t> </a:t>
            </a:r>
            <a:r>
              <a:rPr lang="en-GB" dirty="0" err="1">
                <a:solidFill>
                  <a:srgbClr val="00B0F0"/>
                </a:solidFill>
                <a:cs typeface="Calibri"/>
              </a:rPr>
              <a:t>ysgolion</a:t>
            </a:r>
            <a:r>
              <a:rPr lang="en-GB" dirty="0">
                <a:solidFill>
                  <a:srgbClr val="00B0F0"/>
                </a:solidFill>
                <a:cs typeface="Calibri"/>
              </a:rPr>
              <a:t> </a:t>
            </a:r>
            <a:r>
              <a:rPr lang="en-GB" dirty="0" err="1">
                <a:solidFill>
                  <a:srgbClr val="00B0F0"/>
                </a:solidFill>
                <a:cs typeface="Calibri"/>
              </a:rPr>
              <a:t>yn</a:t>
            </a:r>
            <a:r>
              <a:rPr lang="en-GB" dirty="0">
                <a:solidFill>
                  <a:srgbClr val="00B0F0"/>
                </a:solidFill>
                <a:cs typeface="Calibri"/>
              </a:rPr>
              <a:t> </a:t>
            </a:r>
            <a:r>
              <a:rPr lang="en-GB" dirty="0" err="1">
                <a:solidFill>
                  <a:srgbClr val="00B0F0"/>
                </a:solidFill>
                <a:cs typeface="Calibri"/>
              </a:rPr>
              <a:t>penderfynu</a:t>
            </a:r>
            <a:r>
              <a:rPr lang="en-GB" dirty="0">
                <a:solidFill>
                  <a:srgbClr val="00B0F0"/>
                </a:solidFill>
                <a:cs typeface="Calibri"/>
              </a:rPr>
              <a:t> </a:t>
            </a:r>
            <a:r>
              <a:rPr lang="en-GB" dirty="0" err="1">
                <a:solidFill>
                  <a:srgbClr val="00B0F0"/>
                </a:solidFill>
                <a:cs typeface="Calibri"/>
              </a:rPr>
              <a:t>beth</a:t>
            </a:r>
            <a:r>
              <a:rPr lang="en-GB" dirty="0">
                <a:solidFill>
                  <a:srgbClr val="00B0F0"/>
                </a:solidFill>
                <a:cs typeface="Calibri"/>
              </a:rPr>
              <a:t> </a:t>
            </a:r>
            <a:r>
              <a:rPr lang="en-GB" dirty="0" err="1">
                <a:solidFill>
                  <a:srgbClr val="00B0F0"/>
                </a:solidFill>
                <a:cs typeface="Calibri"/>
              </a:rPr>
              <a:t>sy'n</a:t>
            </a:r>
            <a:r>
              <a:rPr lang="en-GB" dirty="0">
                <a:solidFill>
                  <a:srgbClr val="00B0F0"/>
                </a:solidFill>
                <a:cs typeface="Calibri"/>
              </a:rPr>
              <a:t> </a:t>
            </a:r>
            <a:r>
              <a:rPr lang="en-GB" dirty="0" err="1">
                <a:solidFill>
                  <a:srgbClr val="00B0F0"/>
                </a:solidFill>
                <a:cs typeface="Calibri"/>
              </a:rPr>
              <a:t>deg</a:t>
            </a:r>
            <a:r>
              <a:rPr lang="en-GB" dirty="0">
                <a:solidFill>
                  <a:srgbClr val="00B0F0"/>
                </a:solidFill>
                <a:cs typeface="Calibri"/>
              </a:rPr>
              <a:t>? Sut </a:t>
            </a:r>
            <a:r>
              <a:rPr lang="en-GB" dirty="0" err="1">
                <a:solidFill>
                  <a:srgbClr val="00B0F0"/>
                </a:solidFill>
                <a:cs typeface="Calibri"/>
              </a:rPr>
              <a:t>caiff</a:t>
            </a:r>
            <a:r>
              <a:rPr lang="en-GB" dirty="0">
                <a:solidFill>
                  <a:srgbClr val="00B0F0"/>
                </a:solidFill>
                <a:cs typeface="Calibri"/>
              </a:rPr>
              <a:t> </a:t>
            </a:r>
            <a:r>
              <a:rPr lang="en-GB" dirty="0" err="1">
                <a:solidFill>
                  <a:srgbClr val="00B0F0"/>
                </a:solidFill>
                <a:cs typeface="Calibri"/>
              </a:rPr>
              <a:t>hwn</a:t>
            </a:r>
            <a:r>
              <a:rPr lang="en-GB" dirty="0">
                <a:solidFill>
                  <a:srgbClr val="00B0F0"/>
                </a:solidFill>
                <a:cs typeface="Calibri"/>
              </a:rPr>
              <a:t> </a:t>
            </a:r>
            <a:r>
              <a:rPr lang="en-GB" dirty="0" err="1">
                <a:solidFill>
                  <a:srgbClr val="00B0F0"/>
                </a:solidFill>
                <a:cs typeface="Calibri"/>
              </a:rPr>
              <a:t>ei</a:t>
            </a:r>
            <a:r>
              <a:rPr lang="en-GB" dirty="0">
                <a:solidFill>
                  <a:srgbClr val="00B0F0"/>
                </a:solidFill>
                <a:cs typeface="Calibri"/>
              </a:rPr>
              <a:t> </a:t>
            </a:r>
            <a:r>
              <a:rPr lang="en-GB" dirty="0" err="1">
                <a:solidFill>
                  <a:srgbClr val="00B0F0"/>
                </a:solidFill>
                <a:cs typeface="Calibri"/>
              </a:rPr>
              <a:t>weithredu</a:t>
            </a:r>
            <a:r>
              <a:rPr lang="en-GB" dirty="0">
                <a:solidFill>
                  <a:srgbClr val="00B0F0"/>
                </a:solidFill>
                <a:cs typeface="Calibri"/>
              </a:rPr>
              <a:t> </a:t>
            </a:r>
            <a:r>
              <a:rPr lang="en-GB" dirty="0" err="1">
                <a:solidFill>
                  <a:srgbClr val="00B0F0"/>
                </a:solidFill>
                <a:cs typeface="Calibri"/>
              </a:rPr>
              <a:t>ym</a:t>
            </a:r>
            <a:r>
              <a:rPr lang="en-GB" dirty="0">
                <a:solidFill>
                  <a:srgbClr val="00B0F0"/>
                </a:solidFill>
                <a:cs typeface="Calibri"/>
              </a:rPr>
              <a:t> </a:t>
            </a:r>
            <a:r>
              <a:rPr lang="en-GB" dirty="0" err="1">
                <a:solidFill>
                  <a:srgbClr val="00B0F0"/>
                </a:solidFill>
                <a:cs typeface="Calibri"/>
              </a:rPr>
              <a:t>mywyd</a:t>
            </a:r>
            <a:r>
              <a:rPr lang="en-GB" dirty="0">
                <a:solidFill>
                  <a:srgbClr val="00B0F0"/>
                </a:solidFill>
                <a:cs typeface="Calibri"/>
              </a:rPr>
              <a:t> </a:t>
            </a:r>
            <a:r>
              <a:rPr lang="en-GB" dirty="0" err="1">
                <a:solidFill>
                  <a:srgbClr val="00B0F0"/>
                </a:solidFill>
                <a:cs typeface="Calibri"/>
              </a:rPr>
              <a:t>beunyddiol</a:t>
            </a:r>
            <a:r>
              <a:rPr lang="en-GB" dirty="0">
                <a:solidFill>
                  <a:srgbClr val="00B0F0"/>
                </a:solidFill>
                <a:cs typeface="Calibri"/>
              </a:rPr>
              <a:t> </a:t>
            </a:r>
            <a:r>
              <a:rPr lang="en-GB" dirty="0" err="1">
                <a:solidFill>
                  <a:srgbClr val="00B0F0"/>
                </a:solidFill>
                <a:cs typeface="Calibri"/>
              </a:rPr>
              <a:t>ysgol</a:t>
            </a:r>
            <a:r>
              <a:rPr lang="en-GB" dirty="0">
                <a:solidFill>
                  <a:srgbClr val="00B0F0"/>
                </a:solidFill>
                <a:cs typeface="Calibri"/>
              </a:rPr>
              <a:t>?</a:t>
            </a:r>
          </a:p>
        </p:txBody>
      </p:sp>
      <p:sp>
        <p:nvSpPr>
          <p:cNvPr id="4" name="Content Placeholder 3"/>
          <p:cNvSpPr>
            <a:spLocks noGrp="1"/>
          </p:cNvSpPr>
          <p:nvPr>
            <p:ph sz="half" idx="4294967295"/>
          </p:nvPr>
        </p:nvSpPr>
        <p:spPr>
          <a:xfrm>
            <a:off x="4932179" y="1769844"/>
            <a:ext cx="3886200" cy="3649099"/>
          </a:xfrm>
        </p:spPr>
        <p:txBody>
          <a:bodyPr>
            <a:normAutofit lnSpcReduction="10000"/>
          </a:bodyPr>
          <a:lstStyle/>
          <a:p>
            <a:r>
              <a:rPr lang="en-GB" sz="2000" dirty="0"/>
              <a:t>What are the key words being used to describe social justice?</a:t>
            </a:r>
          </a:p>
          <a:p>
            <a:pPr marL="0" indent="0">
              <a:buNone/>
            </a:pPr>
            <a:endParaRPr lang="en-GB" sz="2000" dirty="0"/>
          </a:p>
          <a:p>
            <a:r>
              <a:rPr lang="en-GB" sz="2000" dirty="0"/>
              <a:t>How might schools ensure to provide equal opportunities? Why is this important?</a:t>
            </a:r>
          </a:p>
          <a:p>
            <a:r>
              <a:rPr lang="en-US" sz="2000" dirty="0"/>
              <a:t>What are the links between social mobility and education?</a:t>
            </a:r>
            <a:r>
              <a:rPr lang="en-US" sz="1800" dirty="0"/>
              <a:t> </a:t>
            </a:r>
            <a:r>
              <a:rPr lang="en-GB" sz="1400" dirty="0">
                <a:hlinkClick r:id="rId3"/>
              </a:rPr>
              <a:t>State of the Nation 2020-21: Social Mobility in Great Britain (publishing.service.gov.uk)</a:t>
            </a:r>
            <a:endParaRPr lang="en-GB" sz="1800" dirty="0"/>
          </a:p>
          <a:p>
            <a:r>
              <a:rPr lang="en-GB" sz="2000" dirty="0"/>
              <a:t>How do schools decide what is fair? How is this manifested in everyday life of the school?</a:t>
            </a:r>
          </a:p>
        </p:txBody>
      </p:sp>
      <p:pic>
        <p:nvPicPr>
          <p:cNvPr id="8" name="Picture 7">
            <a:extLst>
              <a:ext uri="{FF2B5EF4-FFF2-40B4-BE49-F238E27FC236}">
                <a16:creationId xmlns:a16="http://schemas.microsoft.com/office/drawing/2014/main" id="{AA722549-4E02-45F2-A421-69118838FD6D}"/>
              </a:ext>
            </a:extLst>
          </p:cNvPr>
          <p:cNvPicPr>
            <a:picLocks noChangeAspect="1"/>
          </p:cNvPicPr>
          <p:nvPr/>
        </p:nvPicPr>
        <p:blipFill>
          <a:blip r:embed="rId4"/>
          <a:stretch>
            <a:fillRect/>
          </a:stretch>
        </p:blipFill>
        <p:spPr>
          <a:xfrm>
            <a:off x="114214" y="135918"/>
            <a:ext cx="1143171" cy="1633927"/>
          </a:xfrm>
          <a:prstGeom prst="rect">
            <a:avLst/>
          </a:prstGeom>
        </p:spPr>
      </p:pic>
      <p:pic>
        <p:nvPicPr>
          <p:cNvPr id="5122" name="Picture 2" descr="See the source image">
            <a:extLst>
              <a:ext uri="{FF2B5EF4-FFF2-40B4-BE49-F238E27FC236}">
                <a16:creationId xmlns:a16="http://schemas.microsoft.com/office/drawing/2014/main" id="{8662C238-282D-45BB-AF8A-A1EF20BBCC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17954" y="5446874"/>
            <a:ext cx="2417164" cy="161144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ey Issues in Education and Social Justice Education Studies: Key Issues:  Amazon.co.uk: Smith, Emma: Books">
            <a:extLst>
              <a:ext uri="{FF2B5EF4-FFF2-40B4-BE49-F238E27FC236}">
                <a16:creationId xmlns:a16="http://schemas.microsoft.com/office/drawing/2014/main" id="{8CCF9459-78C5-96C6-36D6-8D0E1A7B8589}"/>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018551" y="7367"/>
            <a:ext cx="1145372" cy="164211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15 minutes clock icon fifteen minute symbol Vector Image">
            <a:extLst>
              <a:ext uri="{FF2B5EF4-FFF2-40B4-BE49-F238E27FC236}">
                <a16:creationId xmlns:a16="http://schemas.microsoft.com/office/drawing/2014/main" id="{0A5378CC-5058-39E2-33D3-E9FF42B665F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12216"/>
          <a:stretch/>
        </p:blipFill>
        <p:spPr bwMode="auto">
          <a:xfrm>
            <a:off x="7593495" y="5364428"/>
            <a:ext cx="1306598" cy="123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576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err="1"/>
              <a:t>Cyfiawnder</a:t>
            </a:r>
            <a:r>
              <a:rPr lang="en-GB" b="1"/>
              <a:t> </a:t>
            </a:r>
            <a:r>
              <a:rPr lang="en-GB" b="1" err="1"/>
              <a:t>Cymdeithasol</a:t>
            </a:r>
            <a:r>
              <a:rPr lang="en-GB" b="1"/>
              <a:t> – un </a:t>
            </a:r>
            <a:r>
              <a:rPr lang="en-GB" b="1" err="1"/>
              <a:t>diffiniad</a:t>
            </a:r>
            <a:br>
              <a:rPr lang="en-GB" b="1"/>
            </a:br>
            <a:r>
              <a:rPr lang="en-GB" b="1"/>
              <a:t>Social Justice – a definition</a:t>
            </a:r>
            <a:endParaRPr lang="en-GB" b="1">
              <a:cs typeface="Calibri Light"/>
            </a:endParaRPr>
          </a:p>
        </p:txBody>
      </p:sp>
      <p:sp>
        <p:nvSpPr>
          <p:cNvPr id="3" name="Content Placeholder 2"/>
          <p:cNvSpPr>
            <a:spLocks noGrp="1"/>
          </p:cNvSpPr>
          <p:nvPr>
            <p:ph sz="half" idx="1"/>
          </p:nvPr>
        </p:nvSpPr>
        <p:spPr>
          <a:xfrm>
            <a:off x="628650" y="1690691"/>
            <a:ext cx="3886200" cy="4351338"/>
          </a:xfrm>
        </p:spPr>
        <p:txBody>
          <a:bodyPr vert="horz" lIns="68580" tIns="34290" rIns="68580" bIns="34290" rtlCol="0" anchor="t">
            <a:normAutofit/>
          </a:bodyPr>
          <a:lstStyle/>
          <a:p>
            <a:pPr marL="0" indent="0">
              <a:buNone/>
            </a:pPr>
            <a:r>
              <a:rPr lang="en-GB" u="sng" dirty="0" err="1">
                <a:cs typeface="Calibri"/>
              </a:rPr>
              <a:t>Cyfiawnder</a:t>
            </a:r>
            <a:r>
              <a:rPr lang="en-GB" u="sng" dirty="0">
                <a:cs typeface="Calibri"/>
              </a:rPr>
              <a:t> </a:t>
            </a:r>
            <a:r>
              <a:rPr lang="en-GB" u="sng" dirty="0" err="1">
                <a:cs typeface="Calibri"/>
              </a:rPr>
              <a:t>Cymdeithasol</a:t>
            </a:r>
          </a:p>
          <a:p>
            <a:pPr marL="0" indent="0">
              <a:buNone/>
            </a:pPr>
            <a:r>
              <a:rPr lang="en-GB" dirty="0" err="1">
                <a:cs typeface="Calibri"/>
              </a:rPr>
              <a:t>Cyfianwder</a:t>
            </a:r>
            <a:r>
              <a:rPr lang="en-GB" dirty="0">
                <a:cs typeface="Calibri"/>
              </a:rPr>
              <a:t> </a:t>
            </a:r>
            <a:r>
              <a:rPr lang="en-GB" dirty="0" err="1">
                <a:cs typeface="Calibri"/>
              </a:rPr>
              <a:t>yn</a:t>
            </a:r>
            <a:r>
              <a:rPr lang="en-GB" dirty="0">
                <a:cs typeface="Calibri"/>
              </a:rPr>
              <a:t> </a:t>
            </a:r>
            <a:r>
              <a:rPr lang="en-GB" dirty="0" err="1">
                <a:cs typeface="Calibri"/>
              </a:rPr>
              <a:t>nhermau</a:t>
            </a:r>
            <a:r>
              <a:rPr lang="en-GB" dirty="0">
                <a:cs typeface="Calibri"/>
              </a:rPr>
              <a:t> </a:t>
            </a:r>
            <a:r>
              <a:rPr lang="en-GB" dirty="0" err="1">
                <a:cs typeface="Calibri"/>
              </a:rPr>
              <a:t>dosbarthu</a:t>
            </a:r>
            <a:r>
              <a:rPr lang="en-GB" dirty="0">
                <a:cs typeface="Calibri"/>
              </a:rPr>
              <a:t> </a:t>
            </a:r>
            <a:r>
              <a:rPr lang="en-GB" dirty="0" err="1">
                <a:cs typeface="Calibri"/>
              </a:rPr>
              <a:t>cyfoeth</a:t>
            </a:r>
            <a:r>
              <a:rPr lang="en-GB" dirty="0">
                <a:cs typeface="Calibri"/>
              </a:rPr>
              <a:t>, </a:t>
            </a:r>
            <a:r>
              <a:rPr lang="en-GB" dirty="0" err="1">
                <a:cs typeface="Calibri"/>
              </a:rPr>
              <a:t>cyfloedd</a:t>
            </a:r>
            <a:r>
              <a:rPr lang="en-GB" dirty="0">
                <a:cs typeface="Calibri"/>
              </a:rPr>
              <a:t> a </a:t>
            </a:r>
            <a:r>
              <a:rPr lang="en-GB" dirty="0" err="1">
                <a:cs typeface="Calibri"/>
              </a:rPr>
              <a:t>breintiau</a:t>
            </a:r>
            <a:r>
              <a:rPr lang="en-GB" dirty="0">
                <a:cs typeface="Calibri"/>
              </a:rPr>
              <a:t> o </a:t>
            </a:r>
            <a:r>
              <a:rPr lang="en-GB" dirty="0" err="1">
                <a:cs typeface="Calibri"/>
              </a:rPr>
              <a:t>ffewn</a:t>
            </a:r>
            <a:r>
              <a:rPr lang="en-GB" dirty="0">
                <a:cs typeface="Calibri"/>
              </a:rPr>
              <a:t> </a:t>
            </a:r>
            <a:r>
              <a:rPr lang="en-GB" dirty="0" err="1">
                <a:cs typeface="Calibri"/>
              </a:rPr>
              <a:t>cymdeithas</a:t>
            </a:r>
            <a:r>
              <a:rPr lang="en-GB" dirty="0">
                <a:cs typeface="Calibri"/>
              </a:rPr>
              <a:t>. </a:t>
            </a:r>
            <a:r>
              <a:rPr lang="en-GB" dirty="0" err="1">
                <a:cs typeface="Calibri"/>
              </a:rPr>
              <a:t>Cysyniad</a:t>
            </a:r>
            <a:r>
              <a:rPr lang="en-GB" dirty="0">
                <a:cs typeface="Calibri"/>
              </a:rPr>
              <a:t> o </a:t>
            </a:r>
            <a:r>
              <a:rPr lang="en-GB" dirty="0" err="1">
                <a:cs typeface="Calibri"/>
              </a:rPr>
              <a:t>berthynas</a:t>
            </a:r>
            <a:r>
              <a:rPr lang="en-GB" dirty="0">
                <a:cs typeface="Calibri"/>
              </a:rPr>
              <a:t> </a:t>
            </a:r>
            <a:r>
              <a:rPr lang="en-GB" dirty="0" err="1">
                <a:cs typeface="Calibri"/>
              </a:rPr>
              <a:t>deg</a:t>
            </a:r>
            <a:r>
              <a:rPr lang="en-GB" dirty="0">
                <a:cs typeface="Calibri"/>
              </a:rPr>
              <a:t> </a:t>
            </a:r>
            <a:r>
              <a:rPr lang="en-GB" dirty="0" err="1">
                <a:cs typeface="Calibri"/>
              </a:rPr>
              <a:t>rhwng</a:t>
            </a:r>
            <a:r>
              <a:rPr lang="en-GB" dirty="0">
                <a:cs typeface="Calibri"/>
              </a:rPr>
              <a:t> </a:t>
            </a:r>
            <a:r>
              <a:rPr lang="en-GB" dirty="0" err="1">
                <a:cs typeface="Calibri"/>
              </a:rPr>
              <a:t>yr</a:t>
            </a:r>
            <a:r>
              <a:rPr lang="en-GB" dirty="0">
                <a:cs typeface="Calibri"/>
              </a:rPr>
              <a:t> </a:t>
            </a:r>
            <a:r>
              <a:rPr lang="en-GB" dirty="0" err="1">
                <a:cs typeface="Calibri"/>
              </a:rPr>
              <a:t>unigolyn</a:t>
            </a:r>
            <a:r>
              <a:rPr lang="en-GB" dirty="0">
                <a:cs typeface="Calibri"/>
              </a:rPr>
              <a:t> a </a:t>
            </a:r>
            <a:r>
              <a:rPr lang="en-GB" dirty="0" err="1">
                <a:cs typeface="Calibri"/>
              </a:rPr>
              <a:t>chymdeithas</a:t>
            </a:r>
          </a:p>
          <a:p>
            <a:pPr marL="0" indent="0">
              <a:buNone/>
            </a:pPr>
            <a:r>
              <a:rPr lang="en-GB" u="sng" dirty="0" err="1">
                <a:cs typeface="Calibri"/>
              </a:rPr>
              <a:t>Cyfle</a:t>
            </a:r>
            <a:r>
              <a:rPr lang="en-GB" u="sng" dirty="0">
                <a:cs typeface="Calibri"/>
              </a:rPr>
              <a:t> </a:t>
            </a:r>
            <a:r>
              <a:rPr lang="en-GB" u="sng" dirty="0" err="1">
                <a:cs typeface="Calibri"/>
              </a:rPr>
              <a:t>Cyfartal</a:t>
            </a:r>
          </a:p>
          <a:p>
            <a:pPr marL="0" indent="0">
              <a:buNone/>
            </a:pPr>
            <a:r>
              <a:rPr lang="en-GB" dirty="0">
                <a:cs typeface="Calibri"/>
              </a:rPr>
              <a:t>Rol </a:t>
            </a:r>
            <a:r>
              <a:rPr lang="en-GB" dirty="0" err="1">
                <a:cs typeface="Calibri"/>
              </a:rPr>
              <a:t>yr</a:t>
            </a:r>
            <a:r>
              <a:rPr lang="en-GB" dirty="0">
                <a:cs typeface="Calibri"/>
              </a:rPr>
              <a:t> </a:t>
            </a:r>
            <a:r>
              <a:rPr lang="en-GB" dirty="0" err="1">
                <a:cs typeface="Calibri"/>
              </a:rPr>
              <a:t>ysgol</a:t>
            </a:r>
            <a:r>
              <a:rPr lang="en-GB" dirty="0">
                <a:cs typeface="Calibri"/>
              </a:rPr>
              <a:t> </a:t>
            </a:r>
            <a:r>
              <a:rPr lang="en-GB" dirty="0" err="1">
                <a:cs typeface="Calibri"/>
              </a:rPr>
              <a:t>yw</a:t>
            </a:r>
            <a:r>
              <a:rPr lang="en-GB" dirty="0">
                <a:cs typeface="Calibri"/>
              </a:rPr>
              <a:t> I </a:t>
            </a:r>
            <a:r>
              <a:rPr lang="en-GB" dirty="0" err="1">
                <a:cs typeface="Calibri"/>
              </a:rPr>
              <a:t>gynnig</a:t>
            </a:r>
            <a:r>
              <a:rPr lang="en-GB" dirty="0">
                <a:cs typeface="Calibri"/>
              </a:rPr>
              <a:t> </a:t>
            </a:r>
            <a:r>
              <a:rPr lang="en-GB" dirty="0" err="1">
                <a:cs typeface="Calibri"/>
              </a:rPr>
              <a:t>addysg</a:t>
            </a:r>
            <a:r>
              <a:rPr lang="en-GB" dirty="0">
                <a:cs typeface="Calibri"/>
              </a:rPr>
              <a:t> </a:t>
            </a:r>
            <a:r>
              <a:rPr lang="en-GB" dirty="0" err="1">
                <a:cs typeface="Calibri"/>
              </a:rPr>
              <a:t>i</a:t>
            </a:r>
            <a:r>
              <a:rPr lang="en-GB" dirty="0">
                <a:cs typeface="Calibri"/>
              </a:rPr>
              <a:t> </a:t>
            </a:r>
            <a:r>
              <a:rPr lang="en-GB" dirty="0" err="1">
                <a:cs typeface="Calibri"/>
              </a:rPr>
              <a:t>bawb</a:t>
            </a:r>
            <a:r>
              <a:rPr lang="en-GB" dirty="0">
                <a:cs typeface="Calibri"/>
              </a:rPr>
              <a:t> </a:t>
            </a:r>
            <a:r>
              <a:rPr lang="en-GB" dirty="0" err="1">
                <a:cs typeface="Calibri"/>
              </a:rPr>
              <a:t>sydd</a:t>
            </a:r>
            <a:r>
              <a:rPr lang="en-GB" dirty="0">
                <a:cs typeface="Calibri"/>
              </a:rPr>
              <a:t> </a:t>
            </a:r>
            <a:r>
              <a:rPr lang="en-GB" dirty="0" err="1">
                <a:cs typeface="Calibri"/>
              </a:rPr>
              <a:t>yn</a:t>
            </a:r>
            <a:r>
              <a:rPr lang="en-GB" dirty="0">
                <a:cs typeface="Calibri"/>
              </a:rPr>
              <a:t> </a:t>
            </a:r>
            <a:r>
              <a:rPr lang="en-GB" dirty="0" err="1">
                <a:cs typeface="Calibri"/>
              </a:rPr>
              <a:t>mynd</a:t>
            </a:r>
            <a:r>
              <a:rPr lang="en-GB" dirty="0">
                <a:cs typeface="Calibri"/>
              </a:rPr>
              <a:t> </a:t>
            </a:r>
            <a:r>
              <a:rPr lang="en-GB" dirty="0" err="1">
                <a:cs typeface="Calibri"/>
              </a:rPr>
              <a:t>I'w</a:t>
            </a:r>
            <a:r>
              <a:rPr lang="en-GB" dirty="0">
                <a:cs typeface="Calibri"/>
              </a:rPr>
              <a:t> </a:t>
            </a:r>
            <a:r>
              <a:rPr lang="en-GB" dirty="0" err="1">
                <a:cs typeface="Calibri"/>
              </a:rPr>
              <a:t>cefnogi</a:t>
            </a:r>
            <a:r>
              <a:rPr lang="en-GB" dirty="0">
                <a:cs typeface="Calibri"/>
              </a:rPr>
              <a:t> </a:t>
            </a:r>
            <a:r>
              <a:rPr lang="en-GB" dirty="0" err="1">
                <a:cs typeface="Calibri"/>
              </a:rPr>
              <a:t>gyda</a:t>
            </a:r>
            <a:r>
              <a:rPr lang="en-GB" dirty="0">
                <a:cs typeface="Calibri"/>
              </a:rPr>
              <a:t> </a:t>
            </a:r>
            <a:r>
              <a:rPr lang="en-GB" dirty="0" err="1">
                <a:cs typeface="Calibri"/>
              </a:rPr>
              <a:t>chyfle</a:t>
            </a:r>
            <a:r>
              <a:rPr lang="en-GB" dirty="0">
                <a:cs typeface="Calibri"/>
              </a:rPr>
              <a:t> </a:t>
            </a:r>
            <a:r>
              <a:rPr lang="en-GB" dirty="0" err="1">
                <a:cs typeface="Calibri"/>
              </a:rPr>
              <a:t>cyfartal</a:t>
            </a:r>
            <a:r>
              <a:rPr lang="en-GB" dirty="0">
                <a:cs typeface="Calibri"/>
              </a:rPr>
              <a:t> </a:t>
            </a:r>
            <a:r>
              <a:rPr lang="en-GB" dirty="0" err="1">
                <a:cs typeface="Calibri"/>
              </a:rPr>
              <a:t>yn</a:t>
            </a:r>
            <a:r>
              <a:rPr lang="en-GB" dirty="0">
                <a:cs typeface="Calibri"/>
              </a:rPr>
              <a:t> </a:t>
            </a:r>
            <a:r>
              <a:rPr lang="en-GB" dirty="0" err="1">
                <a:cs typeface="Calibri"/>
              </a:rPr>
              <a:t>ras</a:t>
            </a:r>
            <a:r>
              <a:rPr lang="en-GB" dirty="0">
                <a:cs typeface="Calibri"/>
              </a:rPr>
              <a:t> </a:t>
            </a:r>
            <a:r>
              <a:rPr lang="en-GB" dirty="0" err="1">
                <a:cs typeface="Calibri"/>
              </a:rPr>
              <a:t>bywyd</a:t>
            </a:r>
            <a:endParaRPr lang="en-GB" dirty="0">
              <a:cs typeface="Calibri"/>
            </a:endParaRPr>
          </a:p>
        </p:txBody>
      </p:sp>
      <p:sp>
        <p:nvSpPr>
          <p:cNvPr id="4" name="Content Placeholder 3"/>
          <p:cNvSpPr>
            <a:spLocks noGrp="1"/>
          </p:cNvSpPr>
          <p:nvPr>
            <p:ph sz="half" idx="2"/>
          </p:nvPr>
        </p:nvSpPr>
        <p:spPr>
          <a:xfrm>
            <a:off x="4726585" y="1608267"/>
            <a:ext cx="4162581" cy="4351338"/>
          </a:xfrm>
        </p:spPr>
        <p:txBody>
          <a:bodyPr>
            <a:normAutofit/>
          </a:bodyPr>
          <a:lstStyle/>
          <a:p>
            <a:pPr marL="0" indent="0">
              <a:buNone/>
            </a:pPr>
            <a:r>
              <a:rPr lang="en-GB" u="sng" dirty="0"/>
              <a:t>Social Justice</a:t>
            </a:r>
          </a:p>
          <a:p>
            <a:pPr marL="0" indent="0">
              <a:buNone/>
            </a:pPr>
            <a:r>
              <a:rPr lang="en-GB" dirty="0"/>
              <a:t>Justice in terms of the distribution of wealth, opportunities and privileges within a society. A concept of fair and just relations between the individual and society.</a:t>
            </a:r>
          </a:p>
          <a:p>
            <a:pPr marL="0" indent="0">
              <a:buNone/>
            </a:pPr>
            <a:r>
              <a:rPr lang="en-GB" u="sng" dirty="0"/>
              <a:t>Equal Opportunity</a:t>
            </a:r>
            <a:r>
              <a:rPr lang="en-GB" dirty="0"/>
              <a:t> </a:t>
            </a:r>
          </a:p>
          <a:p>
            <a:pPr marL="0" indent="0">
              <a:buNone/>
            </a:pPr>
            <a:r>
              <a:rPr lang="en-GB" dirty="0"/>
              <a:t>The role of the school is to provide everyone with an education that will equip them with an equal opportunity to compete in life’s races </a:t>
            </a:r>
          </a:p>
        </p:txBody>
      </p:sp>
    </p:spTree>
    <p:extLst>
      <p:ext uri="{BB962C8B-B14F-4D97-AF65-F5344CB8AC3E}">
        <p14:creationId xmlns:p14="http://schemas.microsoft.com/office/powerpoint/2010/main" val="890631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duotone>
              <a:schemeClr val="bg2">
                <a:shade val="45000"/>
                <a:satMod val="135000"/>
              </a:schemeClr>
              <a:prstClr val="white"/>
            </a:duotone>
          </a:blip>
          <a:stretch>
            <a:fillRect/>
          </a:stretch>
        </p:blipFill>
        <p:spPr>
          <a:xfrm>
            <a:off x="3563258" y="-782677"/>
            <a:ext cx="6009276" cy="8185429"/>
          </a:xfrm>
          <a:prstGeom prst="rect">
            <a:avLst/>
          </a:prstGeom>
        </p:spPr>
      </p:pic>
      <p:pic>
        <p:nvPicPr>
          <p:cNvPr id="4" name="Picture 3"/>
          <p:cNvPicPr>
            <a:picLocks noChangeAspect="1"/>
          </p:cNvPicPr>
          <p:nvPr/>
        </p:nvPicPr>
        <p:blipFill>
          <a:blip r:embed="rId4"/>
          <a:stretch>
            <a:fillRect/>
          </a:stretch>
        </p:blipFill>
        <p:spPr>
          <a:xfrm>
            <a:off x="922634" y="539003"/>
            <a:ext cx="5942193" cy="3554886"/>
          </a:xfrm>
          <a:prstGeom prst="rect">
            <a:avLst/>
          </a:prstGeom>
          <a:ln>
            <a:solidFill>
              <a:schemeClr val="bg1">
                <a:lumMod val="50000"/>
              </a:schemeClr>
            </a:solidFill>
          </a:ln>
          <a:effectLst>
            <a:outerShdw blurRad="50800" dist="38100" dir="2700000" algn="tl" rotWithShape="0">
              <a:prstClr val="black">
                <a:alpha val="40000"/>
              </a:prstClr>
            </a:outerShdw>
          </a:effectLst>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b="18005"/>
          <a:stretch/>
        </p:blipFill>
        <p:spPr>
          <a:xfrm>
            <a:off x="1700400" y="4396876"/>
            <a:ext cx="1081965" cy="887158"/>
          </a:xfrm>
          <a:prstGeom prst="rect">
            <a:avLst/>
          </a:prstGeom>
        </p:spPr>
      </p:pic>
      <p:sp>
        <p:nvSpPr>
          <p:cNvPr id="2" name="TextBox 1">
            <a:extLst>
              <a:ext uri="{FF2B5EF4-FFF2-40B4-BE49-F238E27FC236}">
                <a16:creationId xmlns:a16="http://schemas.microsoft.com/office/drawing/2014/main" id="{A203ADBF-171B-49B0-8074-51F2647F0DBA}"/>
              </a:ext>
            </a:extLst>
          </p:cNvPr>
          <p:cNvSpPr txBox="1"/>
          <p:nvPr/>
        </p:nvSpPr>
        <p:spPr>
          <a:xfrm>
            <a:off x="2782365" y="4396875"/>
            <a:ext cx="37564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450"/>
              </a:spcAft>
              <a:defRPr/>
            </a:pPr>
            <a:r>
              <a:rPr lang="en-US" sz="3200" b="1" dirty="0">
                <a:solidFill>
                  <a:srgbClr val="00B0F0"/>
                </a:solidFill>
                <a:latin typeface="Calibri Light"/>
                <a:cs typeface="Calibri Light"/>
              </a:rPr>
              <a:t>Teg neu </a:t>
            </a:r>
            <a:r>
              <a:rPr lang="en-US" sz="3200" b="1" dirty="0" err="1">
                <a:solidFill>
                  <a:srgbClr val="00B0F0"/>
                </a:solidFill>
                <a:latin typeface="Calibri Light"/>
                <a:ea typeface="+mn-lt"/>
                <a:cs typeface="Calibri Light"/>
              </a:rPr>
              <a:t>annheg</a:t>
            </a:r>
            <a:r>
              <a:rPr lang="en-US" sz="3200" b="1" dirty="0">
                <a:solidFill>
                  <a:srgbClr val="00B0F0"/>
                </a:solidFill>
                <a:latin typeface="Calibri Light"/>
                <a:cs typeface="Calibri Light"/>
              </a:rPr>
              <a:t>?</a:t>
            </a:r>
          </a:p>
        </p:txBody>
      </p:sp>
      <p:sp>
        <p:nvSpPr>
          <p:cNvPr id="6" name="TextBox 5">
            <a:extLst>
              <a:ext uri="{FF2B5EF4-FFF2-40B4-BE49-F238E27FC236}">
                <a16:creationId xmlns:a16="http://schemas.microsoft.com/office/drawing/2014/main" id="{1EDC64DB-13C5-4E28-916B-5A857C99AAB2}"/>
              </a:ext>
            </a:extLst>
          </p:cNvPr>
          <p:cNvSpPr txBox="1"/>
          <p:nvPr/>
        </p:nvSpPr>
        <p:spPr>
          <a:xfrm>
            <a:off x="2811442" y="4830794"/>
            <a:ext cx="37564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450"/>
              </a:spcAft>
              <a:defRPr/>
            </a:pPr>
            <a:r>
              <a:rPr lang="en-US" sz="3200" b="1" dirty="0">
                <a:latin typeface="Calibri Light"/>
                <a:cs typeface="Calibri Light"/>
              </a:rPr>
              <a:t>Fair</a:t>
            </a:r>
            <a:r>
              <a:rPr lang="en-US" sz="3200" b="1" dirty="0">
                <a:latin typeface="Calibri Light"/>
                <a:ea typeface="+mn-lt"/>
                <a:cs typeface="Calibri Light"/>
              </a:rPr>
              <a:t> </a:t>
            </a:r>
            <a:r>
              <a:rPr lang="en-US" sz="3200" b="1" dirty="0">
                <a:latin typeface="Calibri Light"/>
                <a:cs typeface="Calibri Light"/>
              </a:rPr>
              <a:t>or unfair?</a:t>
            </a:r>
            <a:endParaRPr lang="en-US" dirty="0"/>
          </a:p>
        </p:txBody>
      </p:sp>
      <p:pic>
        <p:nvPicPr>
          <p:cNvPr id="11" name="Picture 10"/>
          <p:cNvPicPr>
            <a:picLocks noChangeAspect="1"/>
          </p:cNvPicPr>
          <p:nvPr/>
        </p:nvPicPr>
        <p:blipFill rotWithShape="1">
          <a:blip r:embed="rId6" cstate="print">
            <a:extLst>
              <a:ext uri="{28A0092B-C50C-407E-A947-70E740481C1C}">
                <a14:useLocalDpi xmlns:a14="http://schemas.microsoft.com/office/drawing/2010/main" val="0"/>
              </a:ext>
            </a:extLst>
          </a:blip>
          <a:srcRect r="-2308" b="21675"/>
          <a:stretch/>
        </p:blipFill>
        <p:spPr>
          <a:xfrm>
            <a:off x="1736374" y="5674711"/>
            <a:ext cx="987581" cy="756070"/>
          </a:xfrm>
          <a:prstGeom prst="rect">
            <a:avLst/>
          </a:prstGeom>
        </p:spPr>
      </p:pic>
      <p:sp>
        <p:nvSpPr>
          <p:cNvPr id="14" name="TextBox 13">
            <a:extLst>
              <a:ext uri="{FF2B5EF4-FFF2-40B4-BE49-F238E27FC236}">
                <a16:creationId xmlns:a16="http://schemas.microsoft.com/office/drawing/2014/main" id="{A203ADBF-171B-49B0-8074-51F2647F0DBA}"/>
              </a:ext>
            </a:extLst>
          </p:cNvPr>
          <p:cNvSpPr txBox="1"/>
          <p:nvPr/>
        </p:nvSpPr>
        <p:spPr>
          <a:xfrm>
            <a:off x="2782365" y="5529165"/>
            <a:ext cx="37564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450"/>
              </a:spcAft>
              <a:defRPr/>
            </a:pPr>
            <a:r>
              <a:rPr lang="en-US" sz="3200" b="1" dirty="0">
                <a:solidFill>
                  <a:srgbClr val="00B0F0"/>
                </a:solidFill>
                <a:latin typeface="Calibri Light"/>
                <a:cs typeface="Calibri Light"/>
              </a:rPr>
              <a:t>Actions?</a:t>
            </a:r>
          </a:p>
        </p:txBody>
      </p:sp>
      <p:sp>
        <p:nvSpPr>
          <p:cNvPr id="15" name="TextBox 14">
            <a:extLst>
              <a:ext uri="{FF2B5EF4-FFF2-40B4-BE49-F238E27FC236}">
                <a16:creationId xmlns:a16="http://schemas.microsoft.com/office/drawing/2014/main" id="{1EDC64DB-13C5-4E28-916B-5A857C99AAB2}"/>
              </a:ext>
            </a:extLst>
          </p:cNvPr>
          <p:cNvSpPr txBox="1"/>
          <p:nvPr/>
        </p:nvSpPr>
        <p:spPr>
          <a:xfrm>
            <a:off x="2811442" y="5963084"/>
            <a:ext cx="37564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450"/>
              </a:spcAft>
              <a:defRPr/>
            </a:pPr>
            <a:r>
              <a:rPr lang="en-US" sz="3200" b="1" dirty="0">
                <a:latin typeface="Calibri Light"/>
                <a:cs typeface="Calibri Light"/>
              </a:rPr>
              <a:t>Actions?</a:t>
            </a:r>
            <a:endParaRPr lang="en-US" dirty="0"/>
          </a:p>
        </p:txBody>
      </p:sp>
      <p:pic>
        <p:nvPicPr>
          <p:cNvPr id="3" name="Picture 2" descr="10 minutes timer stopwatch or countdown icon time Vector Image">
            <a:extLst>
              <a:ext uri="{FF2B5EF4-FFF2-40B4-BE49-F238E27FC236}">
                <a16:creationId xmlns:a16="http://schemas.microsoft.com/office/drawing/2014/main" id="{98AE4AA7-9877-47FF-702A-09FFA913E50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4132" b="30820"/>
          <a:stretch/>
        </p:blipFill>
        <p:spPr bwMode="auto">
          <a:xfrm>
            <a:off x="-97436" y="4623566"/>
            <a:ext cx="1833810" cy="1429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15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ime for a break !">
            <a:extLst>
              <a:ext uri="{FF2B5EF4-FFF2-40B4-BE49-F238E27FC236}">
                <a16:creationId xmlns:a16="http://schemas.microsoft.com/office/drawing/2014/main" id="{0B853F9A-A087-9945-BED2-E5C02D0D9F5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95366" y="1000594"/>
            <a:ext cx="6638079" cy="4525963"/>
          </a:xfrm>
          <a:prstGeom prst="rect">
            <a:avLst/>
          </a:prstGeom>
          <a:solidFill>
            <a:srgbClr val="FFFFFF"/>
          </a:solidFill>
        </p:spPr>
      </p:pic>
    </p:spTree>
    <p:extLst>
      <p:ext uri="{BB962C8B-B14F-4D97-AF65-F5344CB8AC3E}">
        <p14:creationId xmlns:p14="http://schemas.microsoft.com/office/powerpoint/2010/main" val="370938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duotone>
              <a:schemeClr val="bg2">
                <a:shade val="45000"/>
                <a:satMod val="135000"/>
              </a:schemeClr>
              <a:prstClr val="white"/>
            </a:duotone>
          </a:blip>
          <a:stretch>
            <a:fillRect/>
          </a:stretch>
        </p:blipFill>
        <p:spPr>
          <a:xfrm>
            <a:off x="3947886" y="-69186"/>
            <a:ext cx="5341257" cy="7361148"/>
          </a:xfrm>
          <a:prstGeom prst="rect">
            <a:avLst/>
          </a:prstGeom>
        </p:spPr>
      </p:pic>
      <p:sp>
        <p:nvSpPr>
          <p:cNvPr id="2" name="Title 1"/>
          <p:cNvSpPr>
            <a:spLocks noGrp="1"/>
          </p:cNvSpPr>
          <p:nvPr>
            <p:ph type="title"/>
          </p:nvPr>
        </p:nvSpPr>
        <p:spPr/>
        <p:txBody>
          <a:bodyPr>
            <a:normAutofit fontScale="90000"/>
          </a:bodyPr>
          <a:lstStyle/>
          <a:p>
            <a:pPr algn="l"/>
            <a:r>
              <a:rPr lang="en-GB" dirty="0" err="1">
                <a:solidFill>
                  <a:schemeClr val="tx2">
                    <a:lumMod val="60000"/>
                    <a:lumOff val="40000"/>
                  </a:schemeClr>
                </a:solidFill>
              </a:rPr>
              <a:t>Modelau</a:t>
            </a:r>
            <a:r>
              <a:rPr lang="en-GB" dirty="0">
                <a:solidFill>
                  <a:schemeClr val="tx2">
                    <a:lumMod val="60000"/>
                    <a:lumOff val="40000"/>
                  </a:schemeClr>
                </a:solidFill>
              </a:rPr>
              <a:t> </a:t>
            </a:r>
            <a:r>
              <a:rPr lang="en-GB" dirty="0" err="1">
                <a:solidFill>
                  <a:schemeClr val="tx2">
                    <a:lumMod val="60000"/>
                    <a:lumOff val="40000"/>
                  </a:schemeClr>
                </a:solidFill>
              </a:rPr>
              <a:t>Cyfiawnder</a:t>
            </a:r>
            <a:br>
              <a:rPr lang="en-GB" dirty="0">
                <a:solidFill>
                  <a:schemeClr val="tx2">
                    <a:lumMod val="60000"/>
                    <a:lumOff val="40000"/>
                  </a:schemeClr>
                </a:solidFill>
              </a:rPr>
            </a:br>
            <a:r>
              <a:rPr lang="en-GB" dirty="0"/>
              <a:t>Models of Justice</a:t>
            </a:r>
          </a:p>
        </p:txBody>
      </p:sp>
      <p:pic>
        <p:nvPicPr>
          <p:cNvPr id="4" name="Content Placeholder 3"/>
          <p:cNvPicPr>
            <a:picLocks noGrp="1" noChangeAspect="1"/>
          </p:cNvPicPr>
          <p:nvPr>
            <p:ph idx="1"/>
          </p:nvPr>
        </p:nvPicPr>
        <p:blipFill>
          <a:blip r:embed="rId4"/>
          <a:stretch>
            <a:fillRect/>
          </a:stretch>
        </p:blipFill>
        <p:spPr>
          <a:xfrm>
            <a:off x="369557" y="1888794"/>
            <a:ext cx="6419125" cy="2677624"/>
          </a:xfrm>
          <a:prstGeom prst="rect">
            <a:avLst/>
          </a:prstGeom>
        </p:spPr>
      </p:pic>
      <p:pic>
        <p:nvPicPr>
          <p:cNvPr id="5" name="Picture 4"/>
          <p:cNvPicPr>
            <a:picLocks noChangeAspect="1"/>
          </p:cNvPicPr>
          <p:nvPr/>
        </p:nvPicPr>
        <p:blipFill>
          <a:blip r:embed="rId5"/>
          <a:stretch>
            <a:fillRect/>
          </a:stretch>
        </p:blipFill>
        <p:spPr>
          <a:xfrm rot="488850">
            <a:off x="6440041" y="3289294"/>
            <a:ext cx="2130824" cy="3018862"/>
          </a:xfrm>
          <a:prstGeom prst="rect">
            <a:avLst/>
          </a:prstGeom>
          <a:ln>
            <a:solidFill>
              <a:schemeClr val="tx1"/>
            </a:solidFill>
          </a:ln>
          <a:effectLst>
            <a:outerShdw blurRad="50800" dist="38100" dir="2700000" algn="tl" rotWithShape="0">
              <a:prstClr val="black">
                <a:alpha val="40000"/>
              </a:prstClr>
            </a:outerShdw>
          </a:effec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88412" y="4711640"/>
            <a:ext cx="1914979" cy="1914979"/>
          </a:xfrm>
          <a:prstGeom prst="rect">
            <a:avLst/>
          </a:prstGeom>
        </p:spPr>
      </p:pic>
    </p:spTree>
    <p:extLst>
      <p:ext uri="{BB962C8B-B14F-4D97-AF65-F5344CB8AC3E}">
        <p14:creationId xmlns:p14="http://schemas.microsoft.com/office/powerpoint/2010/main" val="488562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duotone>
              <a:schemeClr val="bg2">
                <a:shade val="45000"/>
                <a:satMod val="135000"/>
              </a:schemeClr>
              <a:prstClr val="white"/>
            </a:duotone>
          </a:blip>
          <a:stretch>
            <a:fillRect/>
          </a:stretch>
        </p:blipFill>
        <p:spPr>
          <a:xfrm>
            <a:off x="3947886" y="-69186"/>
            <a:ext cx="5341257" cy="7361148"/>
          </a:xfrm>
          <a:prstGeom prst="rect">
            <a:avLst/>
          </a:prstGeom>
        </p:spPr>
      </p:pic>
      <p:sp>
        <p:nvSpPr>
          <p:cNvPr id="2" name="Title 1"/>
          <p:cNvSpPr>
            <a:spLocks noGrp="1"/>
          </p:cNvSpPr>
          <p:nvPr>
            <p:ph type="title"/>
          </p:nvPr>
        </p:nvSpPr>
        <p:spPr/>
        <p:txBody>
          <a:bodyPr>
            <a:normAutofit fontScale="90000"/>
          </a:bodyPr>
          <a:lstStyle/>
          <a:p>
            <a:pPr algn="l"/>
            <a:r>
              <a:rPr lang="en-GB" dirty="0" err="1">
                <a:solidFill>
                  <a:schemeClr val="tx2">
                    <a:lumMod val="60000"/>
                    <a:lumOff val="40000"/>
                  </a:schemeClr>
                </a:solidFill>
              </a:rPr>
              <a:t>Modelau</a:t>
            </a:r>
            <a:r>
              <a:rPr lang="en-GB" dirty="0">
                <a:solidFill>
                  <a:schemeClr val="tx2">
                    <a:lumMod val="60000"/>
                    <a:lumOff val="40000"/>
                  </a:schemeClr>
                </a:solidFill>
              </a:rPr>
              <a:t> </a:t>
            </a:r>
            <a:r>
              <a:rPr lang="en-GB" dirty="0" err="1">
                <a:solidFill>
                  <a:schemeClr val="tx2">
                    <a:lumMod val="60000"/>
                    <a:lumOff val="40000"/>
                  </a:schemeClr>
                </a:solidFill>
              </a:rPr>
              <a:t>Cyfiawnder</a:t>
            </a:r>
            <a:br>
              <a:rPr lang="en-GB" dirty="0">
                <a:solidFill>
                  <a:schemeClr val="tx2">
                    <a:lumMod val="60000"/>
                    <a:lumOff val="40000"/>
                  </a:schemeClr>
                </a:solidFill>
              </a:rPr>
            </a:br>
            <a:r>
              <a:rPr lang="en-GB" dirty="0"/>
              <a:t>Models of Justice</a:t>
            </a:r>
          </a:p>
        </p:txBody>
      </p:sp>
      <p:pic>
        <p:nvPicPr>
          <p:cNvPr id="4" name="Content Placeholder 3"/>
          <p:cNvPicPr>
            <a:picLocks noGrp="1" noChangeAspect="1"/>
          </p:cNvPicPr>
          <p:nvPr>
            <p:ph idx="1"/>
          </p:nvPr>
        </p:nvPicPr>
        <p:blipFill>
          <a:blip r:embed="rId4"/>
          <a:stretch>
            <a:fillRect/>
          </a:stretch>
        </p:blipFill>
        <p:spPr>
          <a:xfrm>
            <a:off x="369557" y="1888794"/>
            <a:ext cx="6419125" cy="2677624"/>
          </a:xfrm>
          <a:prstGeom prst="rect">
            <a:avLst/>
          </a:prstGeom>
        </p:spPr>
      </p:pic>
      <p:pic>
        <p:nvPicPr>
          <p:cNvPr id="5" name="Picture 4"/>
          <p:cNvPicPr>
            <a:picLocks noChangeAspect="1"/>
          </p:cNvPicPr>
          <p:nvPr/>
        </p:nvPicPr>
        <p:blipFill>
          <a:blip r:embed="rId5"/>
          <a:stretch>
            <a:fillRect/>
          </a:stretch>
        </p:blipFill>
        <p:spPr>
          <a:xfrm>
            <a:off x="3031793" y="1609054"/>
            <a:ext cx="5726778" cy="8130254"/>
          </a:xfrm>
          <a:prstGeom prst="rect">
            <a:avLst/>
          </a:prstGeom>
          <a:ln>
            <a:solidFill>
              <a:schemeClr val="tx1"/>
            </a:solidFill>
          </a:ln>
          <a:effectLst>
            <a:outerShdw blurRad="50800" dist="38100" dir="2700000" algn="tl" rotWithShape="0">
              <a:prstClr val="black">
                <a:alpha val="40000"/>
              </a:prstClr>
            </a:outerShdw>
          </a:effec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88412" y="4711640"/>
            <a:ext cx="1914979" cy="1914979"/>
          </a:xfrm>
          <a:prstGeom prst="rect">
            <a:avLst/>
          </a:prstGeom>
        </p:spPr>
      </p:pic>
    </p:spTree>
    <p:extLst>
      <p:ext uri="{BB962C8B-B14F-4D97-AF65-F5344CB8AC3E}">
        <p14:creationId xmlns:p14="http://schemas.microsoft.com/office/powerpoint/2010/main" val="3086716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duotone>
              <a:schemeClr val="bg2">
                <a:shade val="45000"/>
                <a:satMod val="135000"/>
              </a:schemeClr>
              <a:prstClr val="white"/>
            </a:duotone>
          </a:blip>
          <a:stretch>
            <a:fillRect/>
          </a:stretch>
        </p:blipFill>
        <p:spPr>
          <a:xfrm>
            <a:off x="4129314" y="-418203"/>
            <a:ext cx="5192569" cy="7761056"/>
          </a:xfrm>
          <a:prstGeom prst="rect">
            <a:avLst/>
          </a:prstGeom>
        </p:spPr>
      </p:pic>
      <p:sp>
        <p:nvSpPr>
          <p:cNvPr id="6" name="Rectangle 5"/>
          <p:cNvSpPr/>
          <p:nvPr/>
        </p:nvSpPr>
        <p:spPr>
          <a:xfrm>
            <a:off x="341085" y="1864648"/>
            <a:ext cx="8309429" cy="4801314"/>
          </a:xfrm>
          <a:prstGeom prst="rect">
            <a:avLst/>
          </a:prstGeom>
          <a:solidFill>
            <a:schemeClr val="bg1"/>
          </a:solidFill>
          <a:ln>
            <a:solidFill>
              <a:schemeClr val="tx1">
                <a:lumMod val="75000"/>
                <a:lumOff val="25000"/>
              </a:schemeClr>
            </a:solidFill>
          </a:ln>
          <a:effectLst>
            <a:outerShdw blurRad="50800" dist="38100" dir="2700000" algn="tl" rotWithShape="0">
              <a:prstClr val="black">
                <a:alpha val="40000"/>
              </a:prstClr>
            </a:outerShdw>
          </a:effectLst>
        </p:spPr>
        <p:txBody>
          <a:bodyPr wrap="square">
            <a:spAutoFit/>
          </a:bodyPr>
          <a:lstStyle/>
          <a:p>
            <a:r>
              <a:rPr lang="en-GB" dirty="0"/>
              <a:t>As you will hopefully have seen from the above examples, coming up with one clear definition of justice is very difficult and these three principles of justice are complex and often contested. Which one you favour might differ according to your political ideology or the context in which you seek to apply them. So, for example, a free-market libertarian, a welfare liberal and a socialist are likely to have very different notions of justice, each of which fit perfectly logically into their own ideological perspectives. It is also likely that we would apply different principles of justice in different situations. So we might argue that examination grades should reward merit, resources allocated to students with special educational needs should reflect need and equality should dictate mandating free primary education. Indeed, as Miller (2003) argues, it is the context in which the (in)justice takes place which is crucial. Similarly, as Campbell (2010) suggests, there may be no one ‘correct’ way of looking at justice; instead there might be several different interpretations, all equally valid. In fact it ‘may be a mistake to have an overall theory of justice which has an equal force in all spheres’ (2010: 9). That different principles of justice may apply in different situations certainly makes understanding and conceptualising educational justice challenging. But it also makes the study of this topic interesting.</a:t>
            </a:r>
          </a:p>
        </p:txBody>
      </p:sp>
    </p:spTree>
    <p:extLst>
      <p:ext uri="{BB962C8B-B14F-4D97-AF65-F5344CB8AC3E}">
        <p14:creationId xmlns:p14="http://schemas.microsoft.com/office/powerpoint/2010/main" val="1640399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3D1443-16BC-49AD-A2B9-5A68712F323E}"/>
              </a:ext>
            </a:extLst>
          </p:cNvPr>
          <p:cNvSpPr txBox="1"/>
          <p:nvPr/>
        </p:nvSpPr>
        <p:spPr>
          <a:xfrm>
            <a:off x="457201" y="273050"/>
            <a:ext cx="3008313" cy="1162050"/>
          </a:xfrm>
          <a:prstGeom prst="rect">
            <a:avLst/>
          </a:prstGeom>
        </p:spPr>
        <p:txBody>
          <a:bodyPr vert="horz" lIns="91440" tIns="45720" rIns="91440" bIns="45720" rtlCol="0" anchor="b">
            <a:normAutofit/>
          </a:bodyPr>
          <a:lstStyle/>
          <a:p>
            <a:pPr defTabSz="685800">
              <a:spcBef>
                <a:spcPct val="0"/>
              </a:spcBef>
              <a:spcAft>
                <a:spcPts val="600"/>
              </a:spcAft>
            </a:pPr>
            <a:r>
              <a:rPr lang="en-GB" sz="2800" b="1" dirty="0">
                <a:latin typeface="+mj-lt"/>
                <a:ea typeface="+mj-ea"/>
                <a:cs typeface="+mj-cs"/>
              </a:rPr>
              <a:t>Principles of Social Justice</a:t>
            </a:r>
          </a:p>
        </p:txBody>
      </p:sp>
      <p:sp>
        <p:nvSpPr>
          <p:cNvPr id="13" name="Text Placeholder 3">
            <a:extLst>
              <a:ext uri="{FF2B5EF4-FFF2-40B4-BE49-F238E27FC236}">
                <a16:creationId xmlns:a16="http://schemas.microsoft.com/office/drawing/2014/main" id="{DED934B6-DE94-E4B9-B07F-ABB9691C417D}"/>
              </a:ext>
            </a:extLst>
          </p:cNvPr>
          <p:cNvSpPr>
            <a:spLocks noGrp="1"/>
          </p:cNvSpPr>
          <p:nvPr>
            <p:ph type="body" sz="half" idx="2"/>
          </p:nvPr>
        </p:nvSpPr>
        <p:spPr>
          <a:xfrm>
            <a:off x="457201" y="1435102"/>
            <a:ext cx="3008313" cy="4691063"/>
          </a:xfrm>
        </p:spPr>
        <p:txBody>
          <a:bodyPr/>
          <a:lstStyle/>
          <a:p>
            <a:r>
              <a:rPr lang="en-GB" sz="1800" b="1" dirty="0">
                <a:latin typeface="Calibri" panose="020F0502020204030204" pitchFamily="34" charset="0"/>
                <a:ea typeface="Times New Roman" panose="02020603050405020304" pitchFamily="18" charset="0"/>
              </a:rPr>
              <a:t>W</a:t>
            </a:r>
            <a:r>
              <a:rPr lang="en-GB" sz="1800" b="1" dirty="0">
                <a:effectLst/>
                <a:latin typeface="Calibri" panose="020F0502020204030204" pitchFamily="34" charset="0"/>
                <a:ea typeface="Times New Roman" panose="02020603050405020304" pitchFamily="18" charset="0"/>
              </a:rPr>
              <a:t>hat do we mean by each of these terms and what might they look like in the context of a community or a school?</a:t>
            </a:r>
            <a:endParaRPr lang="en-US" dirty="0"/>
          </a:p>
        </p:txBody>
      </p:sp>
      <p:graphicFrame>
        <p:nvGraphicFramePr>
          <p:cNvPr id="9" name="Content Placeholder 2">
            <a:extLst>
              <a:ext uri="{FF2B5EF4-FFF2-40B4-BE49-F238E27FC236}">
                <a16:creationId xmlns:a16="http://schemas.microsoft.com/office/drawing/2014/main" id="{17F26096-3202-F4C6-65E1-530E0DF50932}"/>
              </a:ext>
            </a:extLst>
          </p:cNvPr>
          <p:cNvGraphicFramePr>
            <a:graphicFrameLocks noGrp="1"/>
          </p:cNvGraphicFramePr>
          <p:nvPr>
            <p:ph idx="1"/>
            <p:extLst>
              <p:ext uri="{D42A27DB-BD31-4B8C-83A1-F6EECF244321}">
                <p14:modId xmlns:p14="http://schemas.microsoft.com/office/powerpoint/2010/main" val="2779415895"/>
              </p:ext>
            </p:extLst>
          </p:nvPr>
        </p:nvGraphicFramePr>
        <p:xfrm>
          <a:off x="3575050" y="273052"/>
          <a:ext cx="5111750" cy="5853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3697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063D399-FC91-4AAD-AB01-A6D7F883FFC4}"/>
              </a:ext>
            </a:extLst>
          </p:cNvPr>
          <p:cNvSpPr txBox="1"/>
          <p:nvPr/>
        </p:nvSpPr>
        <p:spPr>
          <a:xfrm>
            <a:off x="409763" y="433545"/>
            <a:ext cx="8354890" cy="930447"/>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2900">
                <a:solidFill>
                  <a:srgbClr val="FFFFFF"/>
                </a:solidFill>
                <a:latin typeface="+mj-lt"/>
                <a:ea typeface="+mj-ea"/>
                <a:cs typeface="+mj-cs"/>
                <a:hlinkClick r:id="rId3"/>
              </a:rPr>
              <a:t>An inclusive ethos and culture promotes effective pupil participation | Estyn (gov.wales)</a:t>
            </a:r>
            <a:endParaRPr lang="en-US" sz="2900">
              <a:solidFill>
                <a:srgbClr val="FFFFFF"/>
              </a:solidFill>
              <a:latin typeface="+mj-lt"/>
              <a:ea typeface="+mj-ea"/>
              <a:cs typeface="+mj-cs"/>
            </a:endParaRP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855629D-9588-4125-8A87-64BF0E11A976}"/>
              </a:ext>
            </a:extLst>
          </p:cNvPr>
          <p:cNvPicPr>
            <a:picLocks noChangeAspect="1"/>
          </p:cNvPicPr>
          <p:nvPr/>
        </p:nvPicPr>
        <p:blipFill rotWithShape="1">
          <a:blip r:embed="rId4"/>
          <a:srcRect l="4753" t="11825" r="38115" b="24242"/>
          <a:stretch/>
        </p:blipFill>
        <p:spPr>
          <a:xfrm>
            <a:off x="248675" y="2897381"/>
            <a:ext cx="4091938" cy="3056511"/>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9B382D3-5A58-464A-9B82-E6DA747FAF80}"/>
              </a:ext>
            </a:extLst>
          </p:cNvPr>
          <p:cNvPicPr>
            <a:picLocks noChangeAspect="1"/>
          </p:cNvPicPr>
          <p:nvPr/>
        </p:nvPicPr>
        <p:blipFill rotWithShape="1">
          <a:blip r:embed="rId5"/>
          <a:srcRect l="6476" t="19078" r="37869" b="10471"/>
          <a:stretch/>
        </p:blipFill>
        <p:spPr>
          <a:xfrm>
            <a:off x="4833804" y="2696882"/>
            <a:ext cx="4091938" cy="3457508"/>
          </a:xfrm>
          <a:prstGeom prst="rect">
            <a:avLst/>
          </a:prstGeom>
        </p:spPr>
      </p:pic>
    </p:spTree>
    <p:extLst>
      <p:ext uri="{BB962C8B-B14F-4D97-AF65-F5344CB8AC3E}">
        <p14:creationId xmlns:p14="http://schemas.microsoft.com/office/powerpoint/2010/main" val="7632850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01DA0C-5729-4E45-AD14-1A9EACC9AEFD}"/>
              </a:ext>
            </a:extLst>
          </p:cNvPr>
          <p:cNvPicPr>
            <a:picLocks noChangeAspect="1"/>
          </p:cNvPicPr>
          <p:nvPr/>
        </p:nvPicPr>
        <p:blipFill rotWithShape="1">
          <a:blip r:embed="rId3"/>
          <a:srcRect l="35097" t="16619" r="21639" b="23750"/>
          <a:stretch/>
        </p:blipFill>
        <p:spPr>
          <a:xfrm>
            <a:off x="1161737" y="104931"/>
            <a:ext cx="7349274" cy="6753069"/>
          </a:xfrm>
          <a:prstGeom prst="rect">
            <a:avLst/>
          </a:prstGeom>
        </p:spPr>
      </p:pic>
      <p:sp>
        <p:nvSpPr>
          <p:cNvPr id="4" name="TextBox 3">
            <a:extLst>
              <a:ext uri="{FF2B5EF4-FFF2-40B4-BE49-F238E27FC236}">
                <a16:creationId xmlns:a16="http://schemas.microsoft.com/office/drawing/2014/main" id="{B2E98711-FD45-48FC-8A32-66DA17B1E3AF}"/>
              </a:ext>
            </a:extLst>
          </p:cNvPr>
          <p:cNvSpPr txBox="1"/>
          <p:nvPr/>
        </p:nvSpPr>
        <p:spPr>
          <a:xfrm>
            <a:off x="2390930" y="52465"/>
            <a:ext cx="6932951" cy="369332"/>
          </a:xfrm>
          <a:prstGeom prst="rect">
            <a:avLst/>
          </a:prstGeom>
          <a:noFill/>
        </p:spPr>
        <p:txBody>
          <a:bodyPr wrap="square">
            <a:spAutoFit/>
          </a:bodyPr>
          <a:lstStyle/>
          <a:p>
            <a:r>
              <a:rPr lang="en-GB" dirty="0">
                <a:hlinkClick r:id="rId4"/>
              </a:rPr>
              <a:t>Home - Children’s Commissioner for Wales (childcomwales.org.uk)</a:t>
            </a:r>
            <a:endParaRPr lang="en-GB" dirty="0"/>
          </a:p>
        </p:txBody>
      </p:sp>
    </p:spTree>
    <p:extLst>
      <p:ext uri="{BB962C8B-B14F-4D97-AF65-F5344CB8AC3E}">
        <p14:creationId xmlns:p14="http://schemas.microsoft.com/office/powerpoint/2010/main" val="5700378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3E7A27-E0EB-441D-9936-B727E1A81BEC}"/>
              </a:ext>
            </a:extLst>
          </p:cNvPr>
          <p:cNvPicPr>
            <a:picLocks noChangeAspect="1"/>
          </p:cNvPicPr>
          <p:nvPr/>
        </p:nvPicPr>
        <p:blipFill rotWithShape="1">
          <a:blip r:embed="rId3"/>
          <a:srcRect l="34801" t="15133" r="8576" b="23526"/>
          <a:stretch/>
        </p:blipFill>
        <p:spPr>
          <a:xfrm>
            <a:off x="1004630" y="-372"/>
            <a:ext cx="9409213" cy="6795540"/>
          </a:xfrm>
          <a:prstGeom prst="rect">
            <a:avLst/>
          </a:prstGeom>
        </p:spPr>
      </p:pic>
      <p:sp>
        <p:nvSpPr>
          <p:cNvPr id="6" name="TextBox 5">
            <a:extLst>
              <a:ext uri="{FF2B5EF4-FFF2-40B4-BE49-F238E27FC236}">
                <a16:creationId xmlns:a16="http://schemas.microsoft.com/office/drawing/2014/main" id="{4AC9AE2E-691C-4AD3-BB76-341014B7C3EB}"/>
              </a:ext>
            </a:extLst>
          </p:cNvPr>
          <p:cNvSpPr txBox="1"/>
          <p:nvPr/>
        </p:nvSpPr>
        <p:spPr>
          <a:xfrm>
            <a:off x="1004630" y="147356"/>
            <a:ext cx="6932951" cy="369332"/>
          </a:xfrm>
          <a:prstGeom prst="rect">
            <a:avLst/>
          </a:prstGeom>
          <a:noFill/>
        </p:spPr>
        <p:txBody>
          <a:bodyPr wrap="square">
            <a:spAutoFit/>
          </a:bodyPr>
          <a:lstStyle/>
          <a:p>
            <a:r>
              <a:rPr lang="en-GB" dirty="0">
                <a:hlinkClick r:id="rId4"/>
              </a:rPr>
              <a:t>Home - Children’s Commissioner for Wales (childcomwales.org.uk)</a:t>
            </a:r>
            <a:endParaRPr lang="en-GB" dirty="0"/>
          </a:p>
        </p:txBody>
      </p:sp>
    </p:spTree>
    <p:extLst>
      <p:ext uri="{BB962C8B-B14F-4D97-AF65-F5344CB8AC3E}">
        <p14:creationId xmlns:p14="http://schemas.microsoft.com/office/powerpoint/2010/main" val="1237173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0162D2-2640-A4C6-2510-5C02A67BFEFE}"/>
              </a:ext>
            </a:extLst>
          </p:cNvPr>
          <p:cNvSpPr txBox="1"/>
          <p:nvPr/>
        </p:nvSpPr>
        <p:spPr>
          <a:xfrm>
            <a:off x="5471410" y="4548478"/>
            <a:ext cx="4572000" cy="646331"/>
          </a:xfrm>
          <a:prstGeom prst="rect">
            <a:avLst/>
          </a:prstGeom>
          <a:noFill/>
        </p:spPr>
        <p:txBody>
          <a:bodyPr wrap="square">
            <a:spAutoFit/>
          </a:bodyPr>
          <a:lstStyle/>
          <a:p>
            <a:r>
              <a:rPr lang="en-GB" dirty="0">
                <a:hlinkClick r:id="rId3"/>
              </a:rPr>
              <a:t>https://youtu.be/esYP4Eg3o2U</a:t>
            </a:r>
            <a:endParaRPr lang="en-GB" dirty="0"/>
          </a:p>
          <a:p>
            <a:endParaRPr lang="en-GB" dirty="0"/>
          </a:p>
        </p:txBody>
      </p:sp>
      <p:pic>
        <p:nvPicPr>
          <p:cNvPr id="5" name="Picture 4">
            <a:extLst>
              <a:ext uri="{FF2B5EF4-FFF2-40B4-BE49-F238E27FC236}">
                <a16:creationId xmlns:a16="http://schemas.microsoft.com/office/drawing/2014/main" id="{06E13841-FCA0-43E2-D975-0080361BF4DB}"/>
              </a:ext>
            </a:extLst>
          </p:cNvPr>
          <p:cNvPicPr>
            <a:picLocks noChangeAspect="1"/>
          </p:cNvPicPr>
          <p:nvPr/>
        </p:nvPicPr>
        <p:blipFill rotWithShape="1">
          <a:blip r:embed="rId4"/>
          <a:srcRect l="3852" t="16496" r="27459" b="13561"/>
          <a:stretch/>
        </p:blipFill>
        <p:spPr>
          <a:xfrm>
            <a:off x="4811278" y="1431560"/>
            <a:ext cx="4140428" cy="2810657"/>
          </a:xfrm>
          <a:prstGeom prst="rect">
            <a:avLst/>
          </a:prstGeom>
        </p:spPr>
      </p:pic>
      <p:pic>
        <p:nvPicPr>
          <p:cNvPr id="2" name="Picture 1">
            <a:extLst>
              <a:ext uri="{FF2B5EF4-FFF2-40B4-BE49-F238E27FC236}">
                <a16:creationId xmlns:a16="http://schemas.microsoft.com/office/drawing/2014/main" id="{CE810408-7376-2859-9253-A1A285B89419}"/>
              </a:ext>
            </a:extLst>
          </p:cNvPr>
          <p:cNvPicPr>
            <a:picLocks noChangeAspect="1"/>
          </p:cNvPicPr>
          <p:nvPr/>
        </p:nvPicPr>
        <p:blipFill rotWithShape="1">
          <a:blip r:embed="rId5"/>
          <a:srcRect l="3607" t="19447" r="24589" b="18955"/>
          <a:stretch/>
        </p:blipFill>
        <p:spPr>
          <a:xfrm>
            <a:off x="54102" y="1521503"/>
            <a:ext cx="4757176" cy="2720714"/>
          </a:xfrm>
          <a:prstGeom prst="rect">
            <a:avLst/>
          </a:prstGeom>
        </p:spPr>
      </p:pic>
      <p:sp>
        <p:nvSpPr>
          <p:cNvPr id="4" name="TextBox 3">
            <a:extLst>
              <a:ext uri="{FF2B5EF4-FFF2-40B4-BE49-F238E27FC236}">
                <a16:creationId xmlns:a16="http://schemas.microsoft.com/office/drawing/2014/main" id="{8D28F4B9-7848-D56B-BD65-78B132F33F76}"/>
              </a:ext>
            </a:extLst>
          </p:cNvPr>
          <p:cNvSpPr txBox="1"/>
          <p:nvPr/>
        </p:nvSpPr>
        <p:spPr>
          <a:xfrm>
            <a:off x="54102" y="4519215"/>
            <a:ext cx="4218095" cy="923330"/>
          </a:xfrm>
          <a:prstGeom prst="rect">
            <a:avLst/>
          </a:prstGeom>
          <a:noFill/>
        </p:spPr>
        <p:txBody>
          <a:bodyPr wrap="square">
            <a:spAutoFit/>
          </a:bodyPr>
          <a:lstStyle/>
          <a:p>
            <a:r>
              <a:rPr lang="en-GB" dirty="0">
                <a:hlinkClick r:id="rId6"/>
              </a:rPr>
              <a:t>Adroddiad </a:t>
            </a:r>
            <a:r>
              <a:rPr lang="en-GB" dirty="0" err="1">
                <a:hlinkClick r:id="rId6"/>
              </a:rPr>
              <a:t>Comisiynwyr</a:t>
            </a:r>
            <a:r>
              <a:rPr lang="en-GB" dirty="0">
                <a:hlinkClick r:id="rId6"/>
              </a:rPr>
              <a:t> Plant Cymru, </a:t>
            </a:r>
            <a:r>
              <a:rPr lang="en-GB" dirty="0" err="1">
                <a:hlinkClick r:id="rId6"/>
              </a:rPr>
              <a:t>yr</a:t>
            </a:r>
            <a:r>
              <a:rPr lang="en-GB" dirty="0">
                <a:hlinkClick r:id="rId6"/>
              </a:rPr>
              <a:t> Alban, a </a:t>
            </a:r>
            <a:r>
              <a:rPr lang="en-GB" dirty="0" err="1">
                <a:hlinkClick r:id="rId6"/>
              </a:rPr>
              <a:t>Gogledd</a:t>
            </a:r>
            <a:r>
              <a:rPr lang="en-GB" dirty="0">
                <a:hlinkClick r:id="rId6"/>
              </a:rPr>
              <a:t> </a:t>
            </a:r>
            <a:r>
              <a:rPr lang="en-GB" dirty="0" err="1">
                <a:hlinkClick r:id="rId6"/>
              </a:rPr>
              <a:t>Iwerddon</a:t>
            </a:r>
            <a:r>
              <a:rPr lang="en-GB" dirty="0">
                <a:hlinkClick r:id="rId6"/>
              </a:rPr>
              <a:t> </a:t>
            </a:r>
            <a:r>
              <a:rPr lang="en-GB" dirty="0" err="1">
                <a:hlinkClick r:id="rId6"/>
              </a:rPr>
              <a:t>i'r</a:t>
            </a:r>
            <a:r>
              <a:rPr lang="en-GB" dirty="0">
                <a:hlinkClick r:id="rId6"/>
              </a:rPr>
              <a:t> </a:t>
            </a:r>
            <a:r>
              <a:rPr lang="en-GB" dirty="0" err="1">
                <a:hlinkClick r:id="rId6"/>
              </a:rPr>
              <a:t>Cenhedloedd</a:t>
            </a:r>
            <a:r>
              <a:rPr lang="en-GB" dirty="0">
                <a:hlinkClick r:id="rId6"/>
              </a:rPr>
              <a:t> </a:t>
            </a:r>
            <a:r>
              <a:rPr lang="en-GB" dirty="0" err="1">
                <a:hlinkClick r:id="rId6"/>
              </a:rPr>
              <a:t>Unedig</a:t>
            </a:r>
            <a:r>
              <a:rPr lang="en-GB" dirty="0">
                <a:hlinkClick r:id="rId6"/>
              </a:rPr>
              <a:t> - YouTube</a:t>
            </a:r>
            <a:endParaRPr lang="en-GB" dirty="0"/>
          </a:p>
        </p:txBody>
      </p:sp>
    </p:spTree>
    <p:extLst>
      <p:ext uri="{BB962C8B-B14F-4D97-AF65-F5344CB8AC3E}">
        <p14:creationId xmlns:p14="http://schemas.microsoft.com/office/powerpoint/2010/main" val="3236251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E1276D-7BFC-BDD7-662D-ABB9F1D6FE42}"/>
              </a:ext>
            </a:extLst>
          </p:cNvPr>
          <p:cNvPicPr>
            <a:picLocks noChangeAspect="1"/>
          </p:cNvPicPr>
          <p:nvPr/>
        </p:nvPicPr>
        <p:blipFill rotWithShape="1">
          <a:blip r:embed="rId2"/>
          <a:srcRect l="3607" t="19447" r="24589" b="18955"/>
          <a:stretch/>
        </p:blipFill>
        <p:spPr>
          <a:xfrm>
            <a:off x="1648919" y="1139252"/>
            <a:ext cx="6565691" cy="3755036"/>
          </a:xfrm>
          <a:prstGeom prst="rect">
            <a:avLst/>
          </a:prstGeom>
        </p:spPr>
      </p:pic>
      <p:sp>
        <p:nvSpPr>
          <p:cNvPr id="9" name="TextBox 8">
            <a:extLst>
              <a:ext uri="{FF2B5EF4-FFF2-40B4-BE49-F238E27FC236}">
                <a16:creationId xmlns:a16="http://schemas.microsoft.com/office/drawing/2014/main" id="{6102B5D0-E05B-49D3-3250-2223D5D31F25}"/>
              </a:ext>
            </a:extLst>
          </p:cNvPr>
          <p:cNvSpPr txBox="1"/>
          <p:nvPr/>
        </p:nvSpPr>
        <p:spPr>
          <a:xfrm>
            <a:off x="1993692" y="5257083"/>
            <a:ext cx="6026046" cy="646331"/>
          </a:xfrm>
          <a:prstGeom prst="rect">
            <a:avLst/>
          </a:prstGeom>
          <a:noFill/>
        </p:spPr>
        <p:txBody>
          <a:bodyPr wrap="square">
            <a:spAutoFit/>
          </a:bodyPr>
          <a:lstStyle/>
          <a:p>
            <a:r>
              <a:rPr lang="en-GB" dirty="0">
                <a:hlinkClick r:id="rId3"/>
              </a:rPr>
              <a:t>Adroddiad </a:t>
            </a:r>
            <a:r>
              <a:rPr lang="en-GB" dirty="0" err="1">
                <a:hlinkClick r:id="rId3"/>
              </a:rPr>
              <a:t>Comisiynwyr</a:t>
            </a:r>
            <a:r>
              <a:rPr lang="en-GB" dirty="0">
                <a:hlinkClick r:id="rId3"/>
              </a:rPr>
              <a:t> Plant Cymru, </a:t>
            </a:r>
            <a:r>
              <a:rPr lang="en-GB" dirty="0" err="1">
                <a:hlinkClick r:id="rId3"/>
              </a:rPr>
              <a:t>yr</a:t>
            </a:r>
            <a:r>
              <a:rPr lang="en-GB" dirty="0">
                <a:hlinkClick r:id="rId3"/>
              </a:rPr>
              <a:t> Alban, a </a:t>
            </a:r>
            <a:r>
              <a:rPr lang="en-GB" dirty="0" err="1">
                <a:hlinkClick r:id="rId3"/>
              </a:rPr>
              <a:t>Gogledd</a:t>
            </a:r>
            <a:r>
              <a:rPr lang="en-GB" dirty="0">
                <a:hlinkClick r:id="rId3"/>
              </a:rPr>
              <a:t> </a:t>
            </a:r>
            <a:r>
              <a:rPr lang="en-GB" dirty="0" err="1">
                <a:hlinkClick r:id="rId3"/>
              </a:rPr>
              <a:t>Iwerddon</a:t>
            </a:r>
            <a:r>
              <a:rPr lang="en-GB" dirty="0">
                <a:hlinkClick r:id="rId3"/>
              </a:rPr>
              <a:t> </a:t>
            </a:r>
            <a:r>
              <a:rPr lang="en-GB" dirty="0" err="1">
                <a:hlinkClick r:id="rId3"/>
              </a:rPr>
              <a:t>i'r</a:t>
            </a:r>
            <a:r>
              <a:rPr lang="en-GB" dirty="0">
                <a:hlinkClick r:id="rId3"/>
              </a:rPr>
              <a:t> </a:t>
            </a:r>
            <a:r>
              <a:rPr lang="en-GB" dirty="0" err="1">
                <a:hlinkClick r:id="rId3"/>
              </a:rPr>
              <a:t>Cenhedloedd</a:t>
            </a:r>
            <a:r>
              <a:rPr lang="en-GB" dirty="0">
                <a:hlinkClick r:id="rId3"/>
              </a:rPr>
              <a:t> </a:t>
            </a:r>
            <a:r>
              <a:rPr lang="en-GB" dirty="0" err="1">
                <a:hlinkClick r:id="rId3"/>
              </a:rPr>
              <a:t>Unedig</a:t>
            </a:r>
            <a:r>
              <a:rPr lang="en-GB" dirty="0">
                <a:hlinkClick r:id="rId3"/>
              </a:rPr>
              <a:t> - YouTube</a:t>
            </a:r>
            <a:endParaRPr lang="en-GB" dirty="0"/>
          </a:p>
        </p:txBody>
      </p:sp>
    </p:spTree>
    <p:extLst>
      <p:ext uri="{BB962C8B-B14F-4D97-AF65-F5344CB8AC3E}">
        <p14:creationId xmlns:p14="http://schemas.microsoft.com/office/powerpoint/2010/main" val="2390419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E9291D-E148-4BA8-BB0E-43FAAAA6B202}"/>
              </a:ext>
            </a:extLst>
          </p:cNvPr>
          <p:cNvPicPr>
            <a:picLocks noChangeAspect="1"/>
          </p:cNvPicPr>
          <p:nvPr/>
        </p:nvPicPr>
        <p:blipFill rotWithShape="1">
          <a:blip r:embed="rId3"/>
          <a:srcRect l="19226" t="18182" r="20640" b="20404"/>
          <a:stretch/>
        </p:blipFill>
        <p:spPr>
          <a:xfrm>
            <a:off x="1262496" y="979398"/>
            <a:ext cx="7195704" cy="4899204"/>
          </a:xfrm>
          <a:prstGeom prst="rect">
            <a:avLst/>
          </a:prstGeom>
        </p:spPr>
      </p:pic>
    </p:spTree>
    <p:extLst>
      <p:ext uri="{BB962C8B-B14F-4D97-AF65-F5344CB8AC3E}">
        <p14:creationId xmlns:p14="http://schemas.microsoft.com/office/powerpoint/2010/main" val="2184487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848DBA-CDDD-81CE-72CF-B7CEEAEFD339}"/>
              </a:ext>
            </a:extLst>
          </p:cNvPr>
          <p:cNvPicPr>
            <a:picLocks noChangeAspect="1"/>
          </p:cNvPicPr>
          <p:nvPr/>
        </p:nvPicPr>
        <p:blipFill rotWithShape="1">
          <a:blip r:embed="rId3"/>
          <a:srcRect l="18484" t="20909" r="19428" b="14243"/>
          <a:stretch/>
        </p:blipFill>
        <p:spPr>
          <a:xfrm>
            <a:off x="1278082" y="857251"/>
            <a:ext cx="7211291" cy="5021312"/>
          </a:xfrm>
          <a:prstGeom prst="rect">
            <a:avLst/>
          </a:prstGeom>
        </p:spPr>
      </p:pic>
    </p:spTree>
    <p:extLst>
      <p:ext uri="{BB962C8B-B14F-4D97-AF65-F5344CB8AC3E}">
        <p14:creationId xmlns:p14="http://schemas.microsoft.com/office/powerpoint/2010/main" val="239874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E1C21D7-A79A-4896-9F4C-818857A2A8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999" b="-1"/>
          <a:stretch/>
        </p:blipFill>
        <p:spPr bwMode="auto">
          <a:xfrm>
            <a:off x="20" y="10"/>
            <a:ext cx="9143980" cy="6857990"/>
          </a:xfrm>
          <a:prstGeom prst="rect">
            <a:avLst/>
          </a:prstGeom>
          <a:solidFill>
            <a:srgbClr val="FFFFFF"/>
          </a:solidFill>
        </p:spPr>
      </p:pic>
    </p:spTree>
    <p:extLst>
      <p:ext uri="{BB962C8B-B14F-4D97-AF65-F5344CB8AC3E}">
        <p14:creationId xmlns:p14="http://schemas.microsoft.com/office/powerpoint/2010/main" val="1598968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a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5" ma:contentTypeDescription="Create a new document." ma:contentTypeScope="" ma:versionID="8d0249eb28781e4452702d315cfe9655">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079a2112f5766665400051d6ee9a368d"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beb9c4ec-3a68-412a-ae1b-e85796109b63}"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6260E8-EF9F-4E22-A14F-0CD911AFF7E5}">
  <ds:schemaRefs>
    <ds:schemaRef ds:uri="http://schemas.microsoft.com/sharepoint/v3/contenttype/forms"/>
  </ds:schemaRefs>
</ds:datastoreItem>
</file>

<file path=customXml/itemProps2.xml><?xml version="1.0" encoding="utf-8"?>
<ds:datastoreItem xmlns:ds="http://schemas.openxmlformats.org/officeDocument/2006/customXml" ds:itemID="{FE9830EA-5ABE-420D-95F3-46161B3DBB94}">
  <ds:schemaRefs>
    <ds:schemaRef ds:uri="http://purl.org/dc/terms/"/>
    <ds:schemaRef ds:uri="6003df89-8e1b-4d83-9d41-d74030b0b52c"/>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187a2bee-0fe6-44de-ab54-6430ee518e14"/>
    <ds:schemaRef ds:uri="http://www.w3.org/XML/1998/namespace"/>
    <ds:schemaRef ds:uri="http://purl.org/dc/dcmitype/"/>
    <ds:schemaRef ds:uri="07e8af73-2cea-42b9-949a-5a4007d303b0"/>
    <ds:schemaRef ds:uri="b622e6b6-be37-4c19-996c-e7128692fbab"/>
  </ds:schemaRefs>
</ds:datastoreItem>
</file>

<file path=customXml/itemProps3.xml><?xml version="1.0" encoding="utf-8"?>
<ds:datastoreItem xmlns:ds="http://schemas.openxmlformats.org/officeDocument/2006/customXml" ds:itemID="{83C3284D-A719-4E88-959A-BCA3025C3F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22e6b6-be37-4c19-996c-e7128692fbab"/>
    <ds:schemaRef ds:uri="07e8af73-2cea-42b9-949a-5a4007d3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1751</TotalTime>
  <Words>2909</Words>
  <Application>Microsoft Office PowerPoint</Application>
  <PresentationFormat>On-screen Show (4:3)</PresentationFormat>
  <Paragraphs>194</Paragraphs>
  <Slides>34</Slides>
  <Notes>29</Notes>
  <HiddenSlides>0</HiddenSlides>
  <MMClips>1</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34</vt:i4>
      </vt:variant>
    </vt:vector>
  </HeadingPairs>
  <TitlesOfParts>
    <vt:vector size="44" baseType="lpstr">
      <vt:lpstr>gentona</vt:lpstr>
      <vt:lpstr>VAGRounded</vt:lpstr>
      <vt:lpstr>Arial</vt:lpstr>
      <vt:lpstr>Calibri</vt:lpstr>
      <vt:lpstr>Calibri Light</vt:lpstr>
      <vt:lpstr>Montserrat</vt:lpstr>
      <vt:lpstr>3_Office Theme</vt:lpstr>
      <vt:lpstr>4_Office Theme</vt:lpstr>
      <vt:lpstr>6_Office Theme</vt:lpstr>
      <vt:lpstr>7_Office Theme</vt:lpstr>
      <vt:lpstr>PowerPoint Presentation</vt:lpstr>
      <vt:lpstr>Amcanion y modiwl   Module aims</vt:lpstr>
      <vt:lpstr>Sesiwn 7   Session 7</vt:lpstr>
      <vt:lpstr>PowerPoint Presentation</vt:lpstr>
      <vt:lpstr>PowerPoint Presentation</vt:lpstr>
      <vt:lpstr>PowerPoint Presentation</vt:lpstr>
      <vt:lpstr>PowerPoint Presentation</vt:lpstr>
      <vt:lpstr>PowerPoint Presentation</vt:lpstr>
      <vt:lpstr>PowerPoint Presentation</vt:lpstr>
      <vt:lpstr>Addysg yng Nghymru: Cenhadaeth ein cenedl  Education in Wales: Our national mission</vt:lpstr>
      <vt:lpstr>PowerPoint Presentation</vt:lpstr>
      <vt:lpstr>PowerPoint Presentation</vt:lpstr>
      <vt:lpstr>PowerPoint Presentation</vt:lpstr>
      <vt:lpstr>PowerPoint Presentation</vt:lpstr>
      <vt:lpstr>PowerPoint Presentation</vt:lpstr>
      <vt:lpstr>Y Pwyllgor Cydraddoldeb a Chyfiawnder Cymdeithasol  Equality and Social Justice Committee  </vt:lpstr>
      <vt:lpstr>PowerPoint Presentation</vt:lpstr>
      <vt:lpstr>Iaith cyfiawnder cymdeithasol ac addysg The language of social justice and education</vt:lpstr>
      <vt:lpstr>Iaith cyfiawnder cymdeithasol ac addysg The language of social justice and education</vt:lpstr>
      <vt:lpstr>Cyfiawnder Cymdeithasol – un diffiniad Social Justice – a definition</vt:lpstr>
      <vt:lpstr>PowerPoint Presentation</vt:lpstr>
      <vt:lpstr>PowerPoint Presentation</vt:lpstr>
      <vt:lpstr>Modelau Cyfiawnder Models of Justice</vt:lpstr>
      <vt:lpstr>Modelau Cyfiawnder Models of Justice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Welcome to ECAD7003!</dc:title>
  <dc:creator>Kelly Gipson</dc:creator>
  <cp:lastModifiedBy>Jessica Roberts</cp:lastModifiedBy>
  <cp:revision>64</cp:revision>
  <dcterms:created xsi:type="dcterms:W3CDTF">2021-02-04T11:38:40Z</dcterms:created>
  <dcterms:modified xsi:type="dcterms:W3CDTF">2023-04-23T16:10:22Z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y fmtid="{D5CDD505-2E9C-101B-9397-08002B2CF9AE}" pid="3" name="MediaServiceImageTags">
    <vt:lpwstr/>
  </property>
</Properties>
</file>